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9"/>
      <p:bold r:id="rId40"/>
      <p:italic r:id="rId41"/>
      <p:boldItalic r:id="rId42"/>
    </p:embeddedFont>
    <p:embeddedFont>
      <p:font typeface="Fira Sans Extra Condensed SemiBold" panose="020B0604020202020204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Proxima Nova Semibold" panose="020B0604020202020204" charset="0"/>
      <p:regular r:id="rId51"/>
      <p:bold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6AB354-3714-45D4-96F9-67C527CB8E9B}">
  <a:tblStyle styleId="{4B6AB354-3714-45D4-96F9-67C527CB8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2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98591eaa3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98591eaa3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98591eaa3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98591eaa3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98591eaa3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198591eaa3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98591eaa3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98591eaa3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198591eaa3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198591eaa3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198591eaa3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198591eaa3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98591eaa3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98591eaa3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198591eaa3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198591eaa3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98591eaa3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198591eaa3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198591eaa3_0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198591eaa3_0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8591ea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8591ea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98591eaa3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98591eaa3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198591eaa3_0_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198591eaa3_0_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98591eaa3_0_1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98591eaa3_0_1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198591eaa3_0_2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198591eaa3_0_2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198591eaa3_0_2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198591eaa3_0_2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198591eaa3_0_2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198591eaa3_0_2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98591eaa3_0_2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98591eaa3_0_2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198591eaa3_0_2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1198591eaa3_0_2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198591eaa3_0_2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198591eaa3_0_2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198591eaa3_0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198591eaa3_0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198591eaa3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198591eaa3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198591eaa3_0_2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198591eaa3_0_2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198591eaa3_0_2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198591eaa3_0_2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12db78fe04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12db78fe04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12db78fe04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112db78fe04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12db78fe04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12db78fe04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41f20ec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41f20ec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98591eaa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98591eaa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98591eaa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98591eaa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98591eaa3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98591eaa3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941f20ec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941f20ec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70925" y="1552075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0824" y="3163625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docs.google.com/spreadsheets/d/1mnUQLd4uuRu3q_Op0FFTyB945Ea0w1hw1n98Vu5e9BM/cop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nUQLd4uuRu3q_Op0FFTyB945Ea0w1hw1n98Vu5e9BM/co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nUQLd4uuRu3q_Op0FFTyB945Ea0w1hw1n98Vu5e9BM/cop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nUQLd4uuRu3q_Op0FFTyB945Ea0w1hw1n98Vu5e9BM/cop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nUQLd4uuRu3q_Op0FFTyB945Ea0w1hw1n98Vu5e9BM/cop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hyperlink" Target="https://docs.google.com/spreadsheets/d/1mnUQLd4uuRu3q_Op0FFTyB945Ea0w1hw1n98Vu5e9BM/copy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5059034" y="1552037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Tetrodoxin</a:t>
            </a:r>
            <a:endParaRPr dirty="0"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5059034" y="3163637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Marvin Bäumer</a:t>
            </a:r>
            <a:endParaRPr dirty="0"/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06A214FA-3B7C-7F03-9458-EC569229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7" y="1200330"/>
            <a:ext cx="4158710" cy="2315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3312900" y="1351500"/>
            <a:ext cx="3387600" cy="3387600"/>
          </a:xfrm>
          <a:prstGeom prst="ellipse">
            <a:avLst/>
          </a:prstGeom>
          <a:solidFill>
            <a:srgbClr val="8DA4B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3904278" y="1826844"/>
            <a:ext cx="2302472" cy="2436817"/>
          </a:xfrm>
          <a:custGeom>
            <a:avLst/>
            <a:gdLst/>
            <a:ahLst/>
            <a:cxnLst/>
            <a:rect l="l" t="t" r="r" b="b"/>
            <a:pathLst>
              <a:path w="60105" h="63612" extrusionOk="0">
                <a:moveTo>
                  <a:pt x="29068" y="29620"/>
                </a:moveTo>
                <a:lnTo>
                  <a:pt x="29249" y="29640"/>
                </a:lnTo>
                <a:lnTo>
                  <a:pt x="29420" y="29660"/>
                </a:lnTo>
                <a:lnTo>
                  <a:pt x="29591" y="29690"/>
                </a:lnTo>
                <a:lnTo>
                  <a:pt x="29761" y="29730"/>
                </a:lnTo>
                <a:lnTo>
                  <a:pt x="29932" y="29771"/>
                </a:lnTo>
                <a:lnTo>
                  <a:pt x="30093" y="29831"/>
                </a:lnTo>
                <a:lnTo>
                  <a:pt x="30254" y="29891"/>
                </a:lnTo>
                <a:lnTo>
                  <a:pt x="30405" y="29962"/>
                </a:lnTo>
                <a:lnTo>
                  <a:pt x="30555" y="30042"/>
                </a:lnTo>
                <a:lnTo>
                  <a:pt x="30706" y="30122"/>
                </a:lnTo>
                <a:lnTo>
                  <a:pt x="30847" y="30213"/>
                </a:lnTo>
                <a:lnTo>
                  <a:pt x="30988" y="30313"/>
                </a:lnTo>
                <a:lnTo>
                  <a:pt x="31118" y="30414"/>
                </a:lnTo>
                <a:lnTo>
                  <a:pt x="31239" y="30524"/>
                </a:lnTo>
                <a:lnTo>
                  <a:pt x="31359" y="30645"/>
                </a:lnTo>
                <a:lnTo>
                  <a:pt x="31480" y="30766"/>
                </a:lnTo>
                <a:lnTo>
                  <a:pt x="31591" y="30896"/>
                </a:lnTo>
                <a:lnTo>
                  <a:pt x="31691" y="31027"/>
                </a:lnTo>
                <a:lnTo>
                  <a:pt x="31792" y="31158"/>
                </a:lnTo>
                <a:lnTo>
                  <a:pt x="31882" y="31308"/>
                </a:lnTo>
                <a:lnTo>
                  <a:pt x="31963" y="31449"/>
                </a:lnTo>
                <a:lnTo>
                  <a:pt x="32043" y="31600"/>
                </a:lnTo>
                <a:lnTo>
                  <a:pt x="32113" y="31761"/>
                </a:lnTo>
                <a:lnTo>
                  <a:pt x="32174" y="31912"/>
                </a:lnTo>
                <a:lnTo>
                  <a:pt x="32234" y="32082"/>
                </a:lnTo>
                <a:lnTo>
                  <a:pt x="32284" y="32243"/>
                </a:lnTo>
                <a:lnTo>
                  <a:pt x="32314" y="32414"/>
                </a:lnTo>
                <a:lnTo>
                  <a:pt x="32355" y="32585"/>
                </a:lnTo>
                <a:lnTo>
                  <a:pt x="32375" y="32766"/>
                </a:lnTo>
                <a:lnTo>
                  <a:pt x="32385" y="32937"/>
                </a:lnTo>
                <a:lnTo>
                  <a:pt x="32395" y="33118"/>
                </a:lnTo>
                <a:lnTo>
                  <a:pt x="32385" y="33299"/>
                </a:lnTo>
                <a:lnTo>
                  <a:pt x="32375" y="33479"/>
                </a:lnTo>
                <a:lnTo>
                  <a:pt x="32355" y="33650"/>
                </a:lnTo>
                <a:lnTo>
                  <a:pt x="32314" y="33821"/>
                </a:lnTo>
                <a:lnTo>
                  <a:pt x="32284" y="33992"/>
                </a:lnTo>
                <a:lnTo>
                  <a:pt x="32234" y="34163"/>
                </a:lnTo>
                <a:lnTo>
                  <a:pt x="32174" y="34324"/>
                </a:lnTo>
                <a:lnTo>
                  <a:pt x="32113" y="34485"/>
                </a:lnTo>
                <a:lnTo>
                  <a:pt x="32043" y="34635"/>
                </a:lnTo>
                <a:lnTo>
                  <a:pt x="31963" y="34786"/>
                </a:lnTo>
                <a:lnTo>
                  <a:pt x="31882" y="34937"/>
                </a:lnTo>
                <a:lnTo>
                  <a:pt x="31792" y="35078"/>
                </a:lnTo>
                <a:lnTo>
                  <a:pt x="31691" y="35218"/>
                </a:lnTo>
                <a:lnTo>
                  <a:pt x="31591" y="35349"/>
                </a:lnTo>
                <a:lnTo>
                  <a:pt x="31480" y="35470"/>
                </a:lnTo>
                <a:lnTo>
                  <a:pt x="31359" y="35590"/>
                </a:lnTo>
                <a:lnTo>
                  <a:pt x="31239" y="35711"/>
                </a:lnTo>
                <a:lnTo>
                  <a:pt x="31118" y="35821"/>
                </a:lnTo>
                <a:lnTo>
                  <a:pt x="30988" y="35922"/>
                </a:lnTo>
                <a:lnTo>
                  <a:pt x="30847" y="36022"/>
                </a:lnTo>
                <a:lnTo>
                  <a:pt x="30706" y="36113"/>
                </a:lnTo>
                <a:lnTo>
                  <a:pt x="30555" y="36193"/>
                </a:lnTo>
                <a:lnTo>
                  <a:pt x="30405" y="36274"/>
                </a:lnTo>
                <a:lnTo>
                  <a:pt x="30254" y="36344"/>
                </a:lnTo>
                <a:lnTo>
                  <a:pt x="30093" y="36404"/>
                </a:lnTo>
                <a:lnTo>
                  <a:pt x="29932" y="36465"/>
                </a:lnTo>
                <a:lnTo>
                  <a:pt x="29761" y="36515"/>
                </a:lnTo>
                <a:lnTo>
                  <a:pt x="29591" y="36545"/>
                </a:lnTo>
                <a:lnTo>
                  <a:pt x="29420" y="36585"/>
                </a:lnTo>
                <a:lnTo>
                  <a:pt x="29249" y="36605"/>
                </a:lnTo>
                <a:lnTo>
                  <a:pt x="29068" y="36615"/>
                </a:lnTo>
                <a:lnTo>
                  <a:pt x="28887" y="36625"/>
                </a:lnTo>
                <a:lnTo>
                  <a:pt x="28706" y="36615"/>
                </a:lnTo>
                <a:lnTo>
                  <a:pt x="28535" y="36605"/>
                </a:lnTo>
                <a:lnTo>
                  <a:pt x="28354" y="36585"/>
                </a:lnTo>
                <a:lnTo>
                  <a:pt x="28183" y="36545"/>
                </a:lnTo>
                <a:lnTo>
                  <a:pt x="28013" y="36515"/>
                </a:lnTo>
                <a:lnTo>
                  <a:pt x="27852" y="36465"/>
                </a:lnTo>
                <a:lnTo>
                  <a:pt x="27681" y="36404"/>
                </a:lnTo>
                <a:lnTo>
                  <a:pt x="27530" y="36344"/>
                </a:lnTo>
                <a:lnTo>
                  <a:pt x="27369" y="36274"/>
                </a:lnTo>
                <a:lnTo>
                  <a:pt x="27219" y="36193"/>
                </a:lnTo>
                <a:lnTo>
                  <a:pt x="27078" y="36113"/>
                </a:lnTo>
                <a:lnTo>
                  <a:pt x="26927" y="36022"/>
                </a:lnTo>
                <a:lnTo>
                  <a:pt x="26796" y="35922"/>
                </a:lnTo>
                <a:lnTo>
                  <a:pt x="26666" y="35821"/>
                </a:lnTo>
                <a:lnTo>
                  <a:pt x="26535" y="35711"/>
                </a:lnTo>
                <a:lnTo>
                  <a:pt x="26414" y="35590"/>
                </a:lnTo>
                <a:lnTo>
                  <a:pt x="26294" y="35470"/>
                </a:lnTo>
                <a:lnTo>
                  <a:pt x="26183" y="35349"/>
                </a:lnTo>
                <a:lnTo>
                  <a:pt x="26083" y="35218"/>
                </a:lnTo>
                <a:lnTo>
                  <a:pt x="25982" y="35078"/>
                </a:lnTo>
                <a:lnTo>
                  <a:pt x="25892" y="34937"/>
                </a:lnTo>
                <a:lnTo>
                  <a:pt x="25811" y="34786"/>
                </a:lnTo>
                <a:lnTo>
                  <a:pt x="25731" y="34635"/>
                </a:lnTo>
                <a:lnTo>
                  <a:pt x="25661" y="34485"/>
                </a:lnTo>
                <a:lnTo>
                  <a:pt x="25600" y="34324"/>
                </a:lnTo>
                <a:lnTo>
                  <a:pt x="25540" y="34163"/>
                </a:lnTo>
                <a:lnTo>
                  <a:pt x="25500" y="33992"/>
                </a:lnTo>
                <a:lnTo>
                  <a:pt x="25460" y="33821"/>
                </a:lnTo>
                <a:lnTo>
                  <a:pt x="25430" y="33650"/>
                </a:lnTo>
                <a:lnTo>
                  <a:pt x="25409" y="33479"/>
                </a:lnTo>
                <a:lnTo>
                  <a:pt x="25389" y="33299"/>
                </a:lnTo>
                <a:lnTo>
                  <a:pt x="25389" y="33118"/>
                </a:lnTo>
                <a:lnTo>
                  <a:pt x="25389" y="32937"/>
                </a:lnTo>
                <a:lnTo>
                  <a:pt x="25409" y="32766"/>
                </a:lnTo>
                <a:lnTo>
                  <a:pt x="25430" y="32585"/>
                </a:lnTo>
                <a:lnTo>
                  <a:pt x="25460" y="32414"/>
                </a:lnTo>
                <a:lnTo>
                  <a:pt x="25500" y="32243"/>
                </a:lnTo>
                <a:lnTo>
                  <a:pt x="25540" y="32082"/>
                </a:lnTo>
                <a:lnTo>
                  <a:pt x="25600" y="31912"/>
                </a:lnTo>
                <a:lnTo>
                  <a:pt x="25661" y="31761"/>
                </a:lnTo>
                <a:lnTo>
                  <a:pt x="25731" y="31600"/>
                </a:lnTo>
                <a:lnTo>
                  <a:pt x="25811" y="31449"/>
                </a:lnTo>
                <a:lnTo>
                  <a:pt x="25892" y="31308"/>
                </a:lnTo>
                <a:lnTo>
                  <a:pt x="25982" y="31158"/>
                </a:lnTo>
                <a:lnTo>
                  <a:pt x="26083" y="31027"/>
                </a:lnTo>
                <a:lnTo>
                  <a:pt x="26183" y="30896"/>
                </a:lnTo>
                <a:lnTo>
                  <a:pt x="26294" y="30766"/>
                </a:lnTo>
                <a:lnTo>
                  <a:pt x="26414" y="30645"/>
                </a:lnTo>
                <a:lnTo>
                  <a:pt x="26535" y="30524"/>
                </a:lnTo>
                <a:lnTo>
                  <a:pt x="26666" y="30414"/>
                </a:lnTo>
                <a:lnTo>
                  <a:pt x="26796" y="30313"/>
                </a:lnTo>
                <a:lnTo>
                  <a:pt x="26927" y="30213"/>
                </a:lnTo>
                <a:lnTo>
                  <a:pt x="27078" y="30122"/>
                </a:lnTo>
                <a:lnTo>
                  <a:pt x="27219" y="30042"/>
                </a:lnTo>
                <a:lnTo>
                  <a:pt x="27369" y="29962"/>
                </a:lnTo>
                <a:lnTo>
                  <a:pt x="27530" y="29891"/>
                </a:lnTo>
                <a:lnTo>
                  <a:pt x="27681" y="29831"/>
                </a:lnTo>
                <a:lnTo>
                  <a:pt x="27852" y="29771"/>
                </a:lnTo>
                <a:lnTo>
                  <a:pt x="28013" y="29730"/>
                </a:lnTo>
                <a:lnTo>
                  <a:pt x="28183" y="29690"/>
                </a:lnTo>
                <a:lnTo>
                  <a:pt x="28354" y="29660"/>
                </a:lnTo>
                <a:lnTo>
                  <a:pt x="28535" y="29640"/>
                </a:lnTo>
                <a:lnTo>
                  <a:pt x="28706" y="29620"/>
                </a:lnTo>
                <a:close/>
                <a:moveTo>
                  <a:pt x="50396" y="38806"/>
                </a:moveTo>
                <a:lnTo>
                  <a:pt x="50395" y="38815"/>
                </a:lnTo>
                <a:lnTo>
                  <a:pt x="50395" y="38815"/>
                </a:lnTo>
                <a:lnTo>
                  <a:pt x="50406" y="38816"/>
                </a:lnTo>
                <a:lnTo>
                  <a:pt x="50396" y="38806"/>
                </a:lnTo>
                <a:close/>
                <a:moveTo>
                  <a:pt x="21118" y="0"/>
                </a:moveTo>
                <a:lnTo>
                  <a:pt x="20977" y="10"/>
                </a:lnTo>
                <a:lnTo>
                  <a:pt x="20836" y="40"/>
                </a:lnTo>
                <a:lnTo>
                  <a:pt x="20706" y="70"/>
                </a:lnTo>
                <a:lnTo>
                  <a:pt x="20565" y="131"/>
                </a:lnTo>
                <a:lnTo>
                  <a:pt x="20434" y="191"/>
                </a:lnTo>
                <a:lnTo>
                  <a:pt x="20304" y="271"/>
                </a:lnTo>
                <a:lnTo>
                  <a:pt x="20193" y="362"/>
                </a:lnTo>
                <a:lnTo>
                  <a:pt x="20082" y="472"/>
                </a:lnTo>
                <a:lnTo>
                  <a:pt x="19992" y="573"/>
                </a:lnTo>
                <a:lnTo>
                  <a:pt x="19912" y="694"/>
                </a:lnTo>
                <a:lnTo>
                  <a:pt x="19851" y="814"/>
                </a:lnTo>
                <a:lnTo>
                  <a:pt x="19791" y="945"/>
                </a:lnTo>
                <a:lnTo>
                  <a:pt x="19751" y="1076"/>
                </a:lnTo>
                <a:lnTo>
                  <a:pt x="19721" y="1216"/>
                </a:lnTo>
                <a:lnTo>
                  <a:pt x="19701" y="1357"/>
                </a:lnTo>
                <a:lnTo>
                  <a:pt x="19701" y="1498"/>
                </a:lnTo>
                <a:lnTo>
                  <a:pt x="19711" y="1638"/>
                </a:lnTo>
                <a:lnTo>
                  <a:pt x="19731" y="1779"/>
                </a:lnTo>
                <a:lnTo>
                  <a:pt x="19771" y="1920"/>
                </a:lnTo>
                <a:lnTo>
                  <a:pt x="19821" y="2050"/>
                </a:lnTo>
                <a:lnTo>
                  <a:pt x="19892" y="2191"/>
                </a:lnTo>
                <a:lnTo>
                  <a:pt x="20062" y="2493"/>
                </a:lnTo>
                <a:lnTo>
                  <a:pt x="20213" y="2804"/>
                </a:lnTo>
                <a:lnTo>
                  <a:pt x="20344" y="3106"/>
                </a:lnTo>
                <a:lnTo>
                  <a:pt x="20454" y="3407"/>
                </a:lnTo>
                <a:lnTo>
                  <a:pt x="20555" y="3699"/>
                </a:lnTo>
                <a:lnTo>
                  <a:pt x="20635" y="4000"/>
                </a:lnTo>
                <a:lnTo>
                  <a:pt x="20706" y="4292"/>
                </a:lnTo>
                <a:lnTo>
                  <a:pt x="20756" y="4583"/>
                </a:lnTo>
                <a:lnTo>
                  <a:pt x="20796" y="4875"/>
                </a:lnTo>
                <a:lnTo>
                  <a:pt x="20816" y="5166"/>
                </a:lnTo>
                <a:lnTo>
                  <a:pt x="20836" y="5458"/>
                </a:lnTo>
                <a:lnTo>
                  <a:pt x="20836" y="5749"/>
                </a:lnTo>
                <a:lnTo>
                  <a:pt x="20826" y="6041"/>
                </a:lnTo>
                <a:lnTo>
                  <a:pt x="20806" y="6332"/>
                </a:lnTo>
                <a:lnTo>
                  <a:pt x="20776" y="6624"/>
                </a:lnTo>
                <a:lnTo>
                  <a:pt x="20746" y="6925"/>
                </a:lnTo>
                <a:lnTo>
                  <a:pt x="16726" y="2704"/>
                </a:lnTo>
                <a:lnTo>
                  <a:pt x="16665" y="2654"/>
                </a:lnTo>
                <a:lnTo>
                  <a:pt x="16615" y="2613"/>
                </a:lnTo>
                <a:lnTo>
                  <a:pt x="16555" y="2573"/>
                </a:lnTo>
                <a:lnTo>
                  <a:pt x="16484" y="2543"/>
                </a:lnTo>
                <a:lnTo>
                  <a:pt x="16424" y="2513"/>
                </a:lnTo>
                <a:lnTo>
                  <a:pt x="16354" y="2503"/>
                </a:lnTo>
                <a:lnTo>
                  <a:pt x="16283" y="2483"/>
                </a:lnTo>
                <a:lnTo>
                  <a:pt x="16143" y="2483"/>
                </a:lnTo>
                <a:lnTo>
                  <a:pt x="16072" y="2493"/>
                </a:lnTo>
                <a:lnTo>
                  <a:pt x="16002" y="2503"/>
                </a:lnTo>
                <a:lnTo>
                  <a:pt x="15942" y="2533"/>
                </a:lnTo>
                <a:lnTo>
                  <a:pt x="15871" y="2553"/>
                </a:lnTo>
                <a:lnTo>
                  <a:pt x="15811" y="2593"/>
                </a:lnTo>
                <a:lnTo>
                  <a:pt x="15751" y="2633"/>
                </a:lnTo>
                <a:lnTo>
                  <a:pt x="15690" y="2684"/>
                </a:lnTo>
                <a:lnTo>
                  <a:pt x="15640" y="2734"/>
                </a:lnTo>
                <a:lnTo>
                  <a:pt x="15600" y="2794"/>
                </a:lnTo>
                <a:lnTo>
                  <a:pt x="15560" y="2855"/>
                </a:lnTo>
                <a:lnTo>
                  <a:pt x="15529" y="2925"/>
                </a:lnTo>
                <a:lnTo>
                  <a:pt x="15499" y="2985"/>
                </a:lnTo>
                <a:lnTo>
                  <a:pt x="15479" y="3056"/>
                </a:lnTo>
                <a:lnTo>
                  <a:pt x="15469" y="3126"/>
                </a:lnTo>
                <a:lnTo>
                  <a:pt x="15469" y="3196"/>
                </a:lnTo>
                <a:lnTo>
                  <a:pt x="15469" y="3267"/>
                </a:lnTo>
                <a:lnTo>
                  <a:pt x="15479" y="3337"/>
                </a:lnTo>
                <a:lnTo>
                  <a:pt x="15489" y="3407"/>
                </a:lnTo>
                <a:lnTo>
                  <a:pt x="15509" y="3468"/>
                </a:lnTo>
                <a:lnTo>
                  <a:pt x="15540" y="3538"/>
                </a:lnTo>
                <a:lnTo>
                  <a:pt x="15580" y="3598"/>
                </a:lnTo>
                <a:lnTo>
                  <a:pt x="15620" y="3659"/>
                </a:lnTo>
                <a:lnTo>
                  <a:pt x="15670" y="3719"/>
                </a:lnTo>
                <a:lnTo>
                  <a:pt x="20394" y="8674"/>
                </a:lnTo>
                <a:lnTo>
                  <a:pt x="20133" y="9749"/>
                </a:lnTo>
                <a:lnTo>
                  <a:pt x="19922" y="10584"/>
                </a:lnTo>
                <a:lnTo>
                  <a:pt x="19721" y="11448"/>
                </a:lnTo>
                <a:lnTo>
                  <a:pt x="19630" y="11900"/>
                </a:lnTo>
                <a:lnTo>
                  <a:pt x="19540" y="12343"/>
                </a:lnTo>
                <a:lnTo>
                  <a:pt x="19469" y="12805"/>
                </a:lnTo>
                <a:lnTo>
                  <a:pt x="19399" y="13277"/>
                </a:lnTo>
                <a:lnTo>
                  <a:pt x="19339" y="13750"/>
                </a:lnTo>
                <a:lnTo>
                  <a:pt x="19299" y="14232"/>
                </a:lnTo>
                <a:lnTo>
                  <a:pt x="19268" y="14725"/>
                </a:lnTo>
                <a:lnTo>
                  <a:pt x="19258" y="15227"/>
                </a:lnTo>
                <a:lnTo>
                  <a:pt x="19268" y="15740"/>
                </a:lnTo>
                <a:lnTo>
                  <a:pt x="19299" y="16262"/>
                </a:lnTo>
                <a:lnTo>
                  <a:pt x="19349" y="16795"/>
                </a:lnTo>
                <a:lnTo>
                  <a:pt x="19429" y="17328"/>
                </a:lnTo>
                <a:lnTo>
                  <a:pt x="19479" y="17649"/>
                </a:lnTo>
                <a:lnTo>
                  <a:pt x="19138" y="17448"/>
                </a:lnTo>
                <a:lnTo>
                  <a:pt x="18776" y="17257"/>
                </a:lnTo>
                <a:lnTo>
                  <a:pt x="18424" y="17066"/>
                </a:lnTo>
                <a:lnTo>
                  <a:pt x="18052" y="16886"/>
                </a:lnTo>
                <a:lnTo>
                  <a:pt x="17690" y="16715"/>
                </a:lnTo>
                <a:lnTo>
                  <a:pt x="17319" y="16544"/>
                </a:lnTo>
                <a:lnTo>
                  <a:pt x="16937" y="16383"/>
                </a:lnTo>
                <a:lnTo>
                  <a:pt x="16555" y="16232"/>
                </a:lnTo>
                <a:lnTo>
                  <a:pt x="14404" y="10262"/>
                </a:lnTo>
                <a:lnTo>
                  <a:pt x="14374" y="10192"/>
                </a:lnTo>
                <a:lnTo>
                  <a:pt x="14343" y="10121"/>
                </a:lnTo>
                <a:lnTo>
                  <a:pt x="14293" y="10061"/>
                </a:lnTo>
                <a:lnTo>
                  <a:pt x="14253" y="10011"/>
                </a:lnTo>
                <a:lnTo>
                  <a:pt x="14203" y="9960"/>
                </a:lnTo>
                <a:lnTo>
                  <a:pt x="14142" y="9920"/>
                </a:lnTo>
                <a:lnTo>
                  <a:pt x="14092" y="9880"/>
                </a:lnTo>
                <a:lnTo>
                  <a:pt x="14022" y="9850"/>
                </a:lnTo>
                <a:lnTo>
                  <a:pt x="13962" y="9820"/>
                </a:lnTo>
                <a:lnTo>
                  <a:pt x="13891" y="9800"/>
                </a:lnTo>
                <a:lnTo>
                  <a:pt x="13831" y="9790"/>
                </a:lnTo>
                <a:lnTo>
                  <a:pt x="13761" y="9780"/>
                </a:lnTo>
                <a:lnTo>
                  <a:pt x="13610" y="9780"/>
                </a:lnTo>
                <a:lnTo>
                  <a:pt x="13539" y="9800"/>
                </a:lnTo>
                <a:lnTo>
                  <a:pt x="13469" y="9820"/>
                </a:lnTo>
                <a:lnTo>
                  <a:pt x="13399" y="9850"/>
                </a:lnTo>
                <a:lnTo>
                  <a:pt x="13338" y="9880"/>
                </a:lnTo>
                <a:lnTo>
                  <a:pt x="13278" y="9920"/>
                </a:lnTo>
                <a:lnTo>
                  <a:pt x="13218" y="9971"/>
                </a:lnTo>
                <a:lnTo>
                  <a:pt x="13168" y="10021"/>
                </a:lnTo>
                <a:lnTo>
                  <a:pt x="13127" y="10071"/>
                </a:lnTo>
                <a:lnTo>
                  <a:pt x="13087" y="10131"/>
                </a:lnTo>
                <a:lnTo>
                  <a:pt x="13057" y="10192"/>
                </a:lnTo>
                <a:lnTo>
                  <a:pt x="13027" y="10262"/>
                </a:lnTo>
                <a:lnTo>
                  <a:pt x="13007" y="10322"/>
                </a:lnTo>
                <a:lnTo>
                  <a:pt x="12997" y="10393"/>
                </a:lnTo>
                <a:lnTo>
                  <a:pt x="12987" y="10463"/>
                </a:lnTo>
                <a:lnTo>
                  <a:pt x="12987" y="10533"/>
                </a:lnTo>
                <a:lnTo>
                  <a:pt x="12997" y="10614"/>
                </a:lnTo>
                <a:lnTo>
                  <a:pt x="13007" y="10684"/>
                </a:lnTo>
                <a:lnTo>
                  <a:pt x="13027" y="10754"/>
                </a:lnTo>
                <a:lnTo>
                  <a:pt x="14776" y="15599"/>
                </a:lnTo>
                <a:lnTo>
                  <a:pt x="14273" y="15448"/>
                </a:lnTo>
                <a:lnTo>
                  <a:pt x="13781" y="15318"/>
                </a:lnTo>
                <a:lnTo>
                  <a:pt x="13318" y="15197"/>
                </a:lnTo>
                <a:lnTo>
                  <a:pt x="12866" y="15096"/>
                </a:lnTo>
                <a:lnTo>
                  <a:pt x="9368" y="9669"/>
                </a:lnTo>
                <a:lnTo>
                  <a:pt x="9328" y="9609"/>
                </a:lnTo>
                <a:lnTo>
                  <a:pt x="9278" y="9558"/>
                </a:lnTo>
                <a:lnTo>
                  <a:pt x="9228" y="9508"/>
                </a:lnTo>
                <a:lnTo>
                  <a:pt x="9167" y="9468"/>
                </a:lnTo>
                <a:lnTo>
                  <a:pt x="9107" y="9428"/>
                </a:lnTo>
                <a:lnTo>
                  <a:pt x="9047" y="9398"/>
                </a:lnTo>
                <a:lnTo>
                  <a:pt x="8976" y="9378"/>
                </a:lnTo>
                <a:lnTo>
                  <a:pt x="8906" y="9357"/>
                </a:lnTo>
                <a:lnTo>
                  <a:pt x="8846" y="9347"/>
                </a:lnTo>
                <a:lnTo>
                  <a:pt x="8775" y="9337"/>
                </a:lnTo>
                <a:lnTo>
                  <a:pt x="8705" y="9337"/>
                </a:lnTo>
                <a:lnTo>
                  <a:pt x="8635" y="9347"/>
                </a:lnTo>
                <a:lnTo>
                  <a:pt x="8564" y="9367"/>
                </a:lnTo>
                <a:lnTo>
                  <a:pt x="8494" y="9388"/>
                </a:lnTo>
                <a:lnTo>
                  <a:pt x="8424" y="9418"/>
                </a:lnTo>
                <a:lnTo>
                  <a:pt x="8363" y="9458"/>
                </a:lnTo>
                <a:lnTo>
                  <a:pt x="8303" y="9498"/>
                </a:lnTo>
                <a:lnTo>
                  <a:pt x="8243" y="9548"/>
                </a:lnTo>
                <a:lnTo>
                  <a:pt x="8192" y="9599"/>
                </a:lnTo>
                <a:lnTo>
                  <a:pt x="8152" y="9659"/>
                </a:lnTo>
                <a:lnTo>
                  <a:pt x="8112" y="9719"/>
                </a:lnTo>
                <a:lnTo>
                  <a:pt x="8082" y="9780"/>
                </a:lnTo>
                <a:lnTo>
                  <a:pt x="8062" y="9850"/>
                </a:lnTo>
                <a:lnTo>
                  <a:pt x="8042" y="9910"/>
                </a:lnTo>
                <a:lnTo>
                  <a:pt x="8032" y="9981"/>
                </a:lnTo>
                <a:lnTo>
                  <a:pt x="8022" y="10051"/>
                </a:lnTo>
                <a:lnTo>
                  <a:pt x="8032" y="10121"/>
                </a:lnTo>
                <a:lnTo>
                  <a:pt x="8042" y="10192"/>
                </a:lnTo>
                <a:lnTo>
                  <a:pt x="8052" y="10262"/>
                </a:lnTo>
                <a:lnTo>
                  <a:pt x="8072" y="10332"/>
                </a:lnTo>
                <a:lnTo>
                  <a:pt x="8102" y="10403"/>
                </a:lnTo>
                <a:lnTo>
                  <a:pt x="8142" y="10463"/>
                </a:lnTo>
                <a:lnTo>
                  <a:pt x="10896" y="14735"/>
                </a:lnTo>
                <a:lnTo>
                  <a:pt x="10283" y="14664"/>
                </a:lnTo>
                <a:lnTo>
                  <a:pt x="9821" y="14614"/>
                </a:lnTo>
                <a:lnTo>
                  <a:pt x="9509" y="14594"/>
                </a:lnTo>
                <a:lnTo>
                  <a:pt x="9238" y="14594"/>
                </a:lnTo>
                <a:lnTo>
                  <a:pt x="9087" y="14614"/>
                </a:lnTo>
                <a:lnTo>
                  <a:pt x="8946" y="14644"/>
                </a:lnTo>
                <a:lnTo>
                  <a:pt x="8816" y="14684"/>
                </a:lnTo>
                <a:lnTo>
                  <a:pt x="8685" y="14745"/>
                </a:lnTo>
                <a:lnTo>
                  <a:pt x="8564" y="14815"/>
                </a:lnTo>
                <a:lnTo>
                  <a:pt x="8444" y="14895"/>
                </a:lnTo>
                <a:lnTo>
                  <a:pt x="8343" y="14986"/>
                </a:lnTo>
                <a:lnTo>
                  <a:pt x="8243" y="15086"/>
                </a:lnTo>
                <a:lnTo>
                  <a:pt x="8152" y="15197"/>
                </a:lnTo>
                <a:lnTo>
                  <a:pt x="8082" y="15318"/>
                </a:lnTo>
                <a:lnTo>
                  <a:pt x="8011" y="15438"/>
                </a:lnTo>
                <a:lnTo>
                  <a:pt x="7961" y="15569"/>
                </a:lnTo>
                <a:lnTo>
                  <a:pt x="7921" y="15710"/>
                </a:lnTo>
                <a:lnTo>
                  <a:pt x="7891" y="15860"/>
                </a:lnTo>
                <a:lnTo>
                  <a:pt x="7881" y="16001"/>
                </a:lnTo>
                <a:lnTo>
                  <a:pt x="7881" y="16152"/>
                </a:lnTo>
                <a:lnTo>
                  <a:pt x="7901" y="16303"/>
                </a:lnTo>
                <a:lnTo>
                  <a:pt x="7931" y="16443"/>
                </a:lnTo>
                <a:lnTo>
                  <a:pt x="7981" y="16574"/>
                </a:lnTo>
                <a:lnTo>
                  <a:pt x="8032" y="16705"/>
                </a:lnTo>
                <a:lnTo>
                  <a:pt x="8102" y="16825"/>
                </a:lnTo>
                <a:lnTo>
                  <a:pt x="8182" y="16946"/>
                </a:lnTo>
                <a:lnTo>
                  <a:pt x="8273" y="17046"/>
                </a:lnTo>
                <a:lnTo>
                  <a:pt x="8373" y="17147"/>
                </a:lnTo>
                <a:lnTo>
                  <a:pt x="8484" y="17237"/>
                </a:lnTo>
                <a:lnTo>
                  <a:pt x="8604" y="17308"/>
                </a:lnTo>
                <a:lnTo>
                  <a:pt x="8735" y="17378"/>
                </a:lnTo>
                <a:lnTo>
                  <a:pt x="8866" y="17428"/>
                </a:lnTo>
                <a:lnTo>
                  <a:pt x="9007" y="17468"/>
                </a:lnTo>
                <a:lnTo>
                  <a:pt x="9147" y="17499"/>
                </a:lnTo>
                <a:lnTo>
                  <a:pt x="9298" y="17509"/>
                </a:lnTo>
                <a:lnTo>
                  <a:pt x="9509" y="17519"/>
                </a:lnTo>
                <a:lnTo>
                  <a:pt x="9750" y="17539"/>
                </a:lnTo>
                <a:lnTo>
                  <a:pt x="10072" y="17569"/>
                </a:lnTo>
                <a:lnTo>
                  <a:pt x="6916" y="19509"/>
                </a:lnTo>
                <a:lnTo>
                  <a:pt x="6856" y="19559"/>
                </a:lnTo>
                <a:lnTo>
                  <a:pt x="6795" y="19599"/>
                </a:lnTo>
                <a:lnTo>
                  <a:pt x="6745" y="19660"/>
                </a:lnTo>
                <a:lnTo>
                  <a:pt x="6705" y="19710"/>
                </a:lnTo>
                <a:lnTo>
                  <a:pt x="6665" y="19770"/>
                </a:lnTo>
                <a:lnTo>
                  <a:pt x="6635" y="19830"/>
                </a:lnTo>
                <a:lnTo>
                  <a:pt x="6604" y="19901"/>
                </a:lnTo>
                <a:lnTo>
                  <a:pt x="6584" y="19961"/>
                </a:lnTo>
                <a:lnTo>
                  <a:pt x="6574" y="20031"/>
                </a:lnTo>
                <a:lnTo>
                  <a:pt x="6564" y="20102"/>
                </a:lnTo>
                <a:lnTo>
                  <a:pt x="6564" y="20172"/>
                </a:lnTo>
                <a:lnTo>
                  <a:pt x="6574" y="20242"/>
                </a:lnTo>
                <a:lnTo>
                  <a:pt x="6594" y="20313"/>
                </a:lnTo>
                <a:lnTo>
                  <a:pt x="6614" y="20383"/>
                </a:lnTo>
                <a:lnTo>
                  <a:pt x="6645" y="20454"/>
                </a:lnTo>
                <a:lnTo>
                  <a:pt x="6675" y="20514"/>
                </a:lnTo>
                <a:lnTo>
                  <a:pt x="6735" y="20594"/>
                </a:lnTo>
                <a:lnTo>
                  <a:pt x="6795" y="20665"/>
                </a:lnTo>
                <a:lnTo>
                  <a:pt x="6866" y="20725"/>
                </a:lnTo>
                <a:lnTo>
                  <a:pt x="6946" y="20775"/>
                </a:lnTo>
                <a:lnTo>
                  <a:pt x="7026" y="20815"/>
                </a:lnTo>
                <a:lnTo>
                  <a:pt x="7117" y="20846"/>
                </a:lnTo>
                <a:lnTo>
                  <a:pt x="7207" y="20856"/>
                </a:lnTo>
                <a:lnTo>
                  <a:pt x="7298" y="20866"/>
                </a:lnTo>
                <a:lnTo>
                  <a:pt x="7398" y="20856"/>
                </a:lnTo>
                <a:lnTo>
                  <a:pt x="7489" y="20835"/>
                </a:lnTo>
                <a:lnTo>
                  <a:pt x="7589" y="20805"/>
                </a:lnTo>
                <a:lnTo>
                  <a:pt x="7680" y="20755"/>
                </a:lnTo>
                <a:lnTo>
                  <a:pt x="12243" y="17951"/>
                </a:lnTo>
                <a:lnTo>
                  <a:pt x="12745" y="18061"/>
                </a:lnTo>
                <a:lnTo>
                  <a:pt x="13278" y="18202"/>
                </a:lnTo>
                <a:lnTo>
                  <a:pt x="13831" y="18363"/>
                </a:lnTo>
                <a:lnTo>
                  <a:pt x="14404" y="18544"/>
                </a:lnTo>
                <a:lnTo>
                  <a:pt x="14987" y="18755"/>
                </a:lnTo>
                <a:lnTo>
                  <a:pt x="15590" y="18986"/>
                </a:lnTo>
                <a:lnTo>
                  <a:pt x="16203" y="19247"/>
                </a:lnTo>
                <a:lnTo>
                  <a:pt x="16514" y="19388"/>
                </a:lnTo>
                <a:lnTo>
                  <a:pt x="16826" y="19529"/>
                </a:lnTo>
                <a:lnTo>
                  <a:pt x="17138" y="19690"/>
                </a:lnTo>
                <a:lnTo>
                  <a:pt x="17449" y="19850"/>
                </a:lnTo>
                <a:lnTo>
                  <a:pt x="17761" y="20021"/>
                </a:lnTo>
                <a:lnTo>
                  <a:pt x="18072" y="20202"/>
                </a:lnTo>
                <a:lnTo>
                  <a:pt x="18384" y="20383"/>
                </a:lnTo>
                <a:lnTo>
                  <a:pt x="18695" y="20584"/>
                </a:lnTo>
                <a:lnTo>
                  <a:pt x="19007" y="20785"/>
                </a:lnTo>
                <a:lnTo>
                  <a:pt x="19319" y="20996"/>
                </a:lnTo>
                <a:lnTo>
                  <a:pt x="19630" y="21217"/>
                </a:lnTo>
                <a:lnTo>
                  <a:pt x="19932" y="21449"/>
                </a:lnTo>
                <a:lnTo>
                  <a:pt x="20243" y="21690"/>
                </a:lnTo>
                <a:lnTo>
                  <a:pt x="20535" y="21941"/>
                </a:lnTo>
                <a:lnTo>
                  <a:pt x="20836" y="22202"/>
                </a:lnTo>
                <a:lnTo>
                  <a:pt x="21128" y="22474"/>
                </a:lnTo>
                <a:lnTo>
                  <a:pt x="21419" y="22755"/>
                </a:lnTo>
                <a:lnTo>
                  <a:pt x="21701" y="23037"/>
                </a:lnTo>
                <a:lnTo>
                  <a:pt x="18967" y="32324"/>
                </a:lnTo>
                <a:lnTo>
                  <a:pt x="18223" y="32464"/>
                </a:lnTo>
                <a:lnTo>
                  <a:pt x="14836" y="29851"/>
                </a:lnTo>
                <a:lnTo>
                  <a:pt x="14153" y="23408"/>
                </a:lnTo>
                <a:lnTo>
                  <a:pt x="14142" y="23338"/>
                </a:lnTo>
                <a:lnTo>
                  <a:pt x="14122" y="23268"/>
                </a:lnTo>
                <a:lnTo>
                  <a:pt x="14092" y="23197"/>
                </a:lnTo>
                <a:lnTo>
                  <a:pt x="14062" y="23137"/>
                </a:lnTo>
                <a:lnTo>
                  <a:pt x="14022" y="23077"/>
                </a:lnTo>
                <a:lnTo>
                  <a:pt x="13982" y="23017"/>
                </a:lnTo>
                <a:lnTo>
                  <a:pt x="13931" y="22966"/>
                </a:lnTo>
                <a:lnTo>
                  <a:pt x="13881" y="22926"/>
                </a:lnTo>
                <a:lnTo>
                  <a:pt x="13831" y="22886"/>
                </a:lnTo>
                <a:lnTo>
                  <a:pt x="13771" y="22846"/>
                </a:lnTo>
                <a:lnTo>
                  <a:pt x="13700" y="22815"/>
                </a:lnTo>
                <a:lnTo>
                  <a:pt x="13640" y="22795"/>
                </a:lnTo>
                <a:lnTo>
                  <a:pt x="13570" y="22775"/>
                </a:lnTo>
                <a:lnTo>
                  <a:pt x="13499" y="22765"/>
                </a:lnTo>
                <a:lnTo>
                  <a:pt x="13348" y="22765"/>
                </a:lnTo>
                <a:lnTo>
                  <a:pt x="13278" y="22775"/>
                </a:lnTo>
                <a:lnTo>
                  <a:pt x="13198" y="22795"/>
                </a:lnTo>
                <a:lnTo>
                  <a:pt x="13137" y="22815"/>
                </a:lnTo>
                <a:lnTo>
                  <a:pt x="13067" y="22856"/>
                </a:lnTo>
                <a:lnTo>
                  <a:pt x="13007" y="22886"/>
                </a:lnTo>
                <a:lnTo>
                  <a:pt x="12956" y="22936"/>
                </a:lnTo>
                <a:lnTo>
                  <a:pt x="12906" y="22976"/>
                </a:lnTo>
                <a:lnTo>
                  <a:pt x="12856" y="23037"/>
                </a:lnTo>
                <a:lnTo>
                  <a:pt x="12816" y="23087"/>
                </a:lnTo>
                <a:lnTo>
                  <a:pt x="12776" y="23147"/>
                </a:lnTo>
                <a:lnTo>
                  <a:pt x="12745" y="23207"/>
                </a:lnTo>
                <a:lnTo>
                  <a:pt x="12725" y="23278"/>
                </a:lnTo>
                <a:lnTo>
                  <a:pt x="12705" y="23348"/>
                </a:lnTo>
                <a:lnTo>
                  <a:pt x="12695" y="23419"/>
                </a:lnTo>
                <a:lnTo>
                  <a:pt x="12695" y="23489"/>
                </a:lnTo>
                <a:lnTo>
                  <a:pt x="12695" y="23569"/>
                </a:lnTo>
                <a:lnTo>
                  <a:pt x="13238" y="28625"/>
                </a:lnTo>
                <a:lnTo>
                  <a:pt x="10363" y="26414"/>
                </a:lnTo>
                <a:lnTo>
                  <a:pt x="10303" y="26373"/>
                </a:lnTo>
                <a:lnTo>
                  <a:pt x="10243" y="26333"/>
                </a:lnTo>
                <a:lnTo>
                  <a:pt x="10172" y="26303"/>
                </a:lnTo>
                <a:lnTo>
                  <a:pt x="10112" y="26283"/>
                </a:lnTo>
                <a:lnTo>
                  <a:pt x="10042" y="26273"/>
                </a:lnTo>
                <a:lnTo>
                  <a:pt x="9971" y="26263"/>
                </a:lnTo>
                <a:lnTo>
                  <a:pt x="9901" y="26263"/>
                </a:lnTo>
                <a:lnTo>
                  <a:pt x="9831" y="26273"/>
                </a:lnTo>
                <a:lnTo>
                  <a:pt x="9760" y="26283"/>
                </a:lnTo>
                <a:lnTo>
                  <a:pt x="9690" y="26303"/>
                </a:lnTo>
                <a:lnTo>
                  <a:pt x="9630" y="26323"/>
                </a:lnTo>
                <a:lnTo>
                  <a:pt x="9559" y="26353"/>
                </a:lnTo>
                <a:lnTo>
                  <a:pt x="9499" y="26394"/>
                </a:lnTo>
                <a:lnTo>
                  <a:pt x="9449" y="26444"/>
                </a:lnTo>
                <a:lnTo>
                  <a:pt x="9398" y="26494"/>
                </a:lnTo>
                <a:lnTo>
                  <a:pt x="9348" y="26544"/>
                </a:lnTo>
                <a:lnTo>
                  <a:pt x="9298" y="26605"/>
                </a:lnTo>
                <a:lnTo>
                  <a:pt x="9268" y="26675"/>
                </a:lnTo>
                <a:lnTo>
                  <a:pt x="9238" y="26735"/>
                </a:lnTo>
                <a:lnTo>
                  <a:pt x="9218" y="26806"/>
                </a:lnTo>
                <a:lnTo>
                  <a:pt x="9208" y="26876"/>
                </a:lnTo>
                <a:lnTo>
                  <a:pt x="9197" y="26946"/>
                </a:lnTo>
                <a:lnTo>
                  <a:pt x="9197" y="27017"/>
                </a:lnTo>
                <a:lnTo>
                  <a:pt x="9197" y="27087"/>
                </a:lnTo>
                <a:lnTo>
                  <a:pt x="9208" y="27157"/>
                </a:lnTo>
                <a:lnTo>
                  <a:pt x="9228" y="27218"/>
                </a:lnTo>
                <a:lnTo>
                  <a:pt x="9258" y="27288"/>
                </a:lnTo>
                <a:lnTo>
                  <a:pt x="9288" y="27348"/>
                </a:lnTo>
                <a:lnTo>
                  <a:pt x="9328" y="27409"/>
                </a:lnTo>
                <a:lnTo>
                  <a:pt x="9368" y="27469"/>
                </a:lnTo>
                <a:lnTo>
                  <a:pt x="9419" y="27519"/>
                </a:lnTo>
                <a:lnTo>
                  <a:pt x="9479" y="27570"/>
                </a:lnTo>
                <a:lnTo>
                  <a:pt x="13499" y="30665"/>
                </a:lnTo>
                <a:lnTo>
                  <a:pt x="13539" y="30746"/>
                </a:lnTo>
                <a:lnTo>
                  <a:pt x="13590" y="30806"/>
                </a:lnTo>
                <a:lnTo>
                  <a:pt x="13650" y="30866"/>
                </a:lnTo>
                <a:lnTo>
                  <a:pt x="13710" y="30927"/>
                </a:lnTo>
                <a:lnTo>
                  <a:pt x="13781" y="30967"/>
                </a:lnTo>
                <a:lnTo>
                  <a:pt x="13851" y="31007"/>
                </a:lnTo>
                <a:lnTo>
                  <a:pt x="13931" y="31037"/>
                </a:lnTo>
                <a:lnTo>
                  <a:pt x="14012" y="31067"/>
                </a:lnTo>
                <a:lnTo>
                  <a:pt x="16293" y="32816"/>
                </a:lnTo>
                <a:lnTo>
                  <a:pt x="14816" y="33087"/>
                </a:lnTo>
                <a:lnTo>
                  <a:pt x="13509" y="33299"/>
                </a:lnTo>
                <a:lnTo>
                  <a:pt x="12936" y="33389"/>
                </a:lnTo>
                <a:lnTo>
                  <a:pt x="12414" y="33469"/>
                </a:lnTo>
                <a:lnTo>
                  <a:pt x="11951" y="33520"/>
                </a:lnTo>
                <a:lnTo>
                  <a:pt x="11549" y="33560"/>
                </a:lnTo>
                <a:lnTo>
                  <a:pt x="11298" y="33580"/>
                </a:lnTo>
                <a:lnTo>
                  <a:pt x="11057" y="33580"/>
                </a:lnTo>
                <a:lnTo>
                  <a:pt x="10806" y="33570"/>
                </a:lnTo>
                <a:lnTo>
                  <a:pt x="10554" y="33550"/>
                </a:lnTo>
                <a:lnTo>
                  <a:pt x="10303" y="33520"/>
                </a:lnTo>
                <a:lnTo>
                  <a:pt x="10052" y="33479"/>
                </a:lnTo>
                <a:lnTo>
                  <a:pt x="9811" y="33439"/>
                </a:lnTo>
                <a:lnTo>
                  <a:pt x="9559" y="33379"/>
                </a:lnTo>
                <a:lnTo>
                  <a:pt x="9318" y="33309"/>
                </a:lnTo>
                <a:lnTo>
                  <a:pt x="9077" y="33238"/>
                </a:lnTo>
                <a:lnTo>
                  <a:pt x="8836" y="33158"/>
                </a:lnTo>
                <a:lnTo>
                  <a:pt x="8594" y="33067"/>
                </a:lnTo>
                <a:lnTo>
                  <a:pt x="8353" y="32967"/>
                </a:lnTo>
                <a:lnTo>
                  <a:pt x="8122" y="32866"/>
                </a:lnTo>
                <a:lnTo>
                  <a:pt x="7891" y="32756"/>
                </a:lnTo>
                <a:lnTo>
                  <a:pt x="7660" y="32635"/>
                </a:lnTo>
                <a:lnTo>
                  <a:pt x="7660" y="32404"/>
                </a:lnTo>
                <a:lnTo>
                  <a:pt x="7640" y="32153"/>
                </a:lnTo>
                <a:lnTo>
                  <a:pt x="7619" y="31901"/>
                </a:lnTo>
                <a:lnTo>
                  <a:pt x="7579" y="31650"/>
                </a:lnTo>
                <a:lnTo>
                  <a:pt x="7529" y="31389"/>
                </a:lnTo>
                <a:lnTo>
                  <a:pt x="7469" y="31117"/>
                </a:lnTo>
                <a:lnTo>
                  <a:pt x="7398" y="30856"/>
                </a:lnTo>
                <a:lnTo>
                  <a:pt x="7318" y="30585"/>
                </a:lnTo>
                <a:lnTo>
                  <a:pt x="7228" y="30313"/>
                </a:lnTo>
                <a:lnTo>
                  <a:pt x="7137" y="30052"/>
                </a:lnTo>
                <a:lnTo>
                  <a:pt x="6926" y="29519"/>
                </a:lnTo>
                <a:lnTo>
                  <a:pt x="6705" y="28987"/>
                </a:lnTo>
                <a:lnTo>
                  <a:pt x="6464" y="28484"/>
                </a:lnTo>
                <a:lnTo>
                  <a:pt x="6222" y="28002"/>
                </a:lnTo>
                <a:lnTo>
                  <a:pt x="5991" y="27549"/>
                </a:lnTo>
                <a:lnTo>
                  <a:pt x="5760" y="27137"/>
                </a:lnTo>
                <a:lnTo>
                  <a:pt x="5549" y="26765"/>
                </a:lnTo>
                <a:lnTo>
                  <a:pt x="5197" y="26183"/>
                </a:lnTo>
                <a:lnTo>
                  <a:pt x="4986" y="25861"/>
                </a:lnTo>
                <a:lnTo>
                  <a:pt x="4946" y="25801"/>
                </a:lnTo>
                <a:lnTo>
                  <a:pt x="4896" y="25750"/>
                </a:lnTo>
                <a:lnTo>
                  <a:pt x="4845" y="25700"/>
                </a:lnTo>
                <a:lnTo>
                  <a:pt x="4785" y="25660"/>
                </a:lnTo>
                <a:lnTo>
                  <a:pt x="4725" y="25620"/>
                </a:lnTo>
                <a:lnTo>
                  <a:pt x="4665" y="25590"/>
                </a:lnTo>
                <a:lnTo>
                  <a:pt x="4594" y="25569"/>
                </a:lnTo>
                <a:lnTo>
                  <a:pt x="4524" y="25549"/>
                </a:lnTo>
                <a:lnTo>
                  <a:pt x="4453" y="25539"/>
                </a:lnTo>
                <a:lnTo>
                  <a:pt x="4393" y="25529"/>
                </a:lnTo>
                <a:lnTo>
                  <a:pt x="4323" y="25539"/>
                </a:lnTo>
                <a:lnTo>
                  <a:pt x="4252" y="25549"/>
                </a:lnTo>
                <a:lnTo>
                  <a:pt x="4182" y="25559"/>
                </a:lnTo>
                <a:lnTo>
                  <a:pt x="4112" y="25579"/>
                </a:lnTo>
                <a:lnTo>
                  <a:pt x="4041" y="25610"/>
                </a:lnTo>
                <a:lnTo>
                  <a:pt x="3981" y="25650"/>
                </a:lnTo>
                <a:lnTo>
                  <a:pt x="3921" y="25700"/>
                </a:lnTo>
                <a:lnTo>
                  <a:pt x="3860" y="25750"/>
                </a:lnTo>
                <a:lnTo>
                  <a:pt x="3820" y="25801"/>
                </a:lnTo>
                <a:lnTo>
                  <a:pt x="3770" y="25861"/>
                </a:lnTo>
                <a:lnTo>
                  <a:pt x="3740" y="25921"/>
                </a:lnTo>
                <a:lnTo>
                  <a:pt x="3710" y="25982"/>
                </a:lnTo>
                <a:lnTo>
                  <a:pt x="3680" y="26042"/>
                </a:lnTo>
                <a:lnTo>
                  <a:pt x="3670" y="26112"/>
                </a:lnTo>
                <a:lnTo>
                  <a:pt x="3649" y="26183"/>
                </a:lnTo>
                <a:lnTo>
                  <a:pt x="3649" y="26253"/>
                </a:lnTo>
                <a:lnTo>
                  <a:pt x="3649" y="26323"/>
                </a:lnTo>
                <a:lnTo>
                  <a:pt x="3659" y="26394"/>
                </a:lnTo>
                <a:lnTo>
                  <a:pt x="3680" y="26464"/>
                </a:lnTo>
                <a:lnTo>
                  <a:pt x="3700" y="26534"/>
                </a:lnTo>
                <a:lnTo>
                  <a:pt x="3730" y="26595"/>
                </a:lnTo>
                <a:lnTo>
                  <a:pt x="3770" y="26665"/>
                </a:lnTo>
                <a:lnTo>
                  <a:pt x="4102" y="27188"/>
                </a:lnTo>
                <a:lnTo>
                  <a:pt x="4453" y="27781"/>
                </a:lnTo>
                <a:lnTo>
                  <a:pt x="4795" y="28414"/>
                </a:lnTo>
                <a:lnTo>
                  <a:pt x="4966" y="28745"/>
                </a:lnTo>
                <a:lnTo>
                  <a:pt x="5137" y="29087"/>
                </a:lnTo>
                <a:lnTo>
                  <a:pt x="5298" y="29429"/>
                </a:lnTo>
                <a:lnTo>
                  <a:pt x="5449" y="29771"/>
                </a:lnTo>
                <a:lnTo>
                  <a:pt x="5589" y="30112"/>
                </a:lnTo>
                <a:lnTo>
                  <a:pt x="5730" y="30444"/>
                </a:lnTo>
                <a:lnTo>
                  <a:pt x="5841" y="30776"/>
                </a:lnTo>
                <a:lnTo>
                  <a:pt x="5951" y="31097"/>
                </a:lnTo>
                <a:lnTo>
                  <a:pt x="6042" y="31409"/>
                </a:lnTo>
                <a:lnTo>
                  <a:pt x="6112" y="31710"/>
                </a:lnTo>
                <a:lnTo>
                  <a:pt x="6112" y="31710"/>
                </a:lnTo>
                <a:lnTo>
                  <a:pt x="5730" y="31439"/>
                </a:lnTo>
                <a:lnTo>
                  <a:pt x="5368" y="31168"/>
                </a:lnTo>
                <a:lnTo>
                  <a:pt x="5026" y="30886"/>
                </a:lnTo>
                <a:lnTo>
                  <a:pt x="4695" y="30615"/>
                </a:lnTo>
                <a:lnTo>
                  <a:pt x="4393" y="30354"/>
                </a:lnTo>
                <a:lnTo>
                  <a:pt x="4102" y="30092"/>
                </a:lnTo>
                <a:lnTo>
                  <a:pt x="3830" y="29841"/>
                </a:lnTo>
                <a:lnTo>
                  <a:pt x="3589" y="29600"/>
                </a:lnTo>
                <a:lnTo>
                  <a:pt x="3167" y="29178"/>
                </a:lnTo>
                <a:lnTo>
                  <a:pt x="2855" y="28846"/>
                </a:lnTo>
                <a:lnTo>
                  <a:pt x="2584" y="28534"/>
                </a:lnTo>
                <a:lnTo>
                  <a:pt x="2484" y="28434"/>
                </a:lnTo>
                <a:lnTo>
                  <a:pt x="2373" y="28333"/>
                </a:lnTo>
                <a:lnTo>
                  <a:pt x="2252" y="28243"/>
                </a:lnTo>
                <a:lnTo>
                  <a:pt x="2132" y="28173"/>
                </a:lnTo>
                <a:lnTo>
                  <a:pt x="2001" y="28112"/>
                </a:lnTo>
                <a:lnTo>
                  <a:pt x="1870" y="28072"/>
                </a:lnTo>
                <a:lnTo>
                  <a:pt x="1730" y="28042"/>
                </a:lnTo>
                <a:lnTo>
                  <a:pt x="1599" y="28022"/>
                </a:lnTo>
                <a:lnTo>
                  <a:pt x="1458" y="28012"/>
                </a:lnTo>
                <a:lnTo>
                  <a:pt x="1318" y="28022"/>
                </a:lnTo>
                <a:lnTo>
                  <a:pt x="1177" y="28042"/>
                </a:lnTo>
                <a:lnTo>
                  <a:pt x="1036" y="28072"/>
                </a:lnTo>
                <a:lnTo>
                  <a:pt x="906" y="28122"/>
                </a:lnTo>
                <a:lnTo>
                  <a:pt x="775" y="28183"/>
                </a:lnTo>
                <a:lnTo>
                  <a:pt x="654" y="28263"/>
                </a:lnTo>
                <a:lnTo>
                  <a:pt x="534" y="28354"/>
                </a:lnTo>
                <a:lnTo>
                  <a:pt x="423" y="28454"/>
                </a:lnTo>
                <a:lnTo>
                  <a:pt x="323" y="28555"/>
                </a:lnTo>
                <a:lnTo>
                  <a:pt x="242" y="28675"/>
                </a:lnTo>
                <a:lnTo>
                  <a:pt x="162" y="28796"/>
                </a:lnTo>
                <a:lnTo>
                  <a:pt x="112" y="28926"/>
                </a:lnTo>
                <a:lnTo>
                  <a:pt x="61" y="29057"/>
                </a:lnTo>
                <a:lnTo>
                  <a:pt x="31" y="29198"/>
                </a:lnTo>
                <a:lnTo>
                  <a:pt x="11" y="29338"/>
                </a:lnTo>
                <a:lnTo>
                  <a:pt x="1" y="29479"/>
                </a:lnTo>
                <a:lnTo>
                  <a:pt x="11" y="29620"/>
                </a:lnTo>
                <a:lnTo>
                  <a:pt x="31" y="29751"/>
                </a:lnTo>
                <a:lnTo>
                  <a:pt x="61" y="29891"/>
                </a:lnTo>
                <a:lnTo>
                  <a:pt x="112" y="30032"/>
                </a:lnTo>
                <a:lnTo>
                  <a:pt x="172" y="30163"/>
                </a:lnTo>
                <a:lnTo>
                  <a:pt x="252" y="30283"/>
                </a:lnTo>
                <a:lnTo>
                  <a:pt x="343" y="30404"/>
                </a:lnTo>
                <a:lnTo>
                  <a:pt x="463" y="30555"/>
                </a:lnTo>
                <a:lnTo>
                  <a:pt x="735" y="30856"/>
                </a:lnTo>
                <a:lnTo>
                  <a:pt x="1157" y="31298"/>
                </a:lnTo>
                <a:lnTo>
                  <a:pt x="1408" y="31560"/>
                </a:lnTo>
                <a:lnTo>
                  <a:pt x="1700" y="31841"/>
                </a:lnTo>
                <a:lnTo>
                  <a:pt x="2011" y="32143"/>
                </a:lnTo>
                <a:lnTo>
                  <a:pt x="2363" y="32454"/>
                </a:lnTo>
                <a:lnTo>
                  <a:pt x="2735" y="32776"/>
                </a:lnTo>
                <a:lnTo>
                  <a:pt x="3127" y="33108"/>
                </a:lnTo>
                <a:lnTo>
                  <a:pt x="3559" y="33449"/>
                </a:lnTo>
                <a:lnTo>
                  <a:pt x="4001" y="33781"/>
                </a:lnTo>
                <a:lnTo>
                  <a:pt x="4474" y="34113"/>
                </a:lnTo>
                <a:lnTo>
                  <a:pt x="4956" y="34434"/>
                </a:lnTo>
                <a:lnTo>
                  <a:pt x="4725" y="34605"/>
                </a:lnTo>
                <a:lnTo>
                  <a:pt x="4484" y="34766"/>
                </a:lnTo>
                <a:lnTo>
                  <a:pt x="4212" y="34927"/>
                </a:lnTo>
                <a:lnTo>
                  <a:pt x="3931" y="35078"/>
                </a:lnTo>
                <a:lnTo>
                  <a:pt x="3529" y="35289"/>
                </a:lnTo>
                <a:lnTo>
                  <a:pt x="3117" y="35470"/>
                </a:lnTo>
                <a:lnTo>
                  <a:pt x="2695" y="35640"/>
                </a:lnTo>
                <a:lnTo>
                  <a:pt x="2293" y="35791"/>
                </a:lnTo>
                <a:lnTo>
                  <a:pt x="1901" y="35922"/>
                </a:lnTo>
                <a:lnTo>
                  <a:pt x="1529" y="36042"/>
                </a:lnTo>
                <a:lnTo>
                  <a:pt x="1187" y="36133"/>
                </a:lnTo>
                <a:lnTo>
                  <a:pt x="885" y="36193"/>
                </a:lnTo>
                <a:lnTo>
                  <a:pt x="805" y="36213"/>
                </a:lnTo>
                <a:lnTo>
                  <a:pt x="735" y="36243"/>
                </a:lnTo>
                <a:lnTo>
                  <a:pt x="674" y="36274"/>
                </a:lnTo>
                <a:lnTo>
                  <a:pt x="614" y="36314"/>
                </a:lnTo>
                <a:lnTo>
                  <a:pt x="554" y="36354"/>
                </a:lnTo>
                <a:lnTo>
                  <a:pt x="504" y="36394"/>
                </a:lnTo>
                <a:lnTo>
                  <a:pt x="453" y="36454"/>
                </a:lnTo>
                <a:lnTo>
                  <a:pt x="413" y="36505"/>
                </a:lnTo>
                <a:lnTo>
                  <a:pt x="383" y="36565"/>
                </a:lnTo>
                <a:lnTo>
                  <a:pt x="353" y="36635"/>
                </a:lnTo>
                <a:lnTo>
                  <a:pt x="323" y="36696"/>
                </a:lnTo>
                <a:lnTo>
                  <a:pt x="313" y="36766"/>
                </a:lnTo>
                <a:lnTo>
                  <a:pt x="303" y="36836"/>
                </a:lnTo>
                <a:lnTo>
                  <a:pt x="292" y="36907"/>
                </a:lnTo>
                <a:lnTo>
                  <a:pt x="292" y="36977"/>
                </a:lnTo>
                <a:lnTo>
                  <a:pt x="313" y="37058"/>
                </a:lnTo>
                <a:lnTo>
                  <a:pt x="343" y="37178"/>
                </a:lnTo>
                <a:lnTo>
                  <a:pt x="403" y="37289"/>
                </a:lnTo>
                <a:lnTo>
                  <a:pt x="473" y="37389"/>
                </a:lnTo>
                <a:lnTo>
                  <a:pt x="564" y="37480"/>
                </a:lnTo>
                <a:lnTo>
                  <a:pt x="664" y="37550"/>
                </a:lnTo>
                <a:lnTo>
                  <a:pt x="775" y="37600"/>
                </a:lnTo>
                <a:lnTo>
                  <a:pt x="896" y="37630"/>
                </a:lnTo>
                <a:lnTo>
                  <a:pt x="1026" y="37640"/>
                </a:lnTo>
                <a:lnTo>
                  <a:pt x="1097" y="37640"/>
                </a:lnTo>
                <a:lnTo>
                  <a:pt x="1167" y="37630"/>
                </a:lnTo>
                <a:lnTo>
                  <a:pt x="1489" y="37560"/>
                </a:lnTo>
                <a:lnTo>
                  <a:pt x="1860" y="37460"/>
                </a:lnTo>
                <a:lnTo>
                  <a:pt x="2272" y="37339"/>
                </a:lnTo>
                <a:lnTo>
                  <a:pt x="2715" y="37188"/>
                </a:lnTo>
                <a:lnTo>
                  <a:pt x="3177" y="37017"/>
                </a:lnTo>
                <a:lnTo>
                  <a:pt x="3649" y="36826"/>
                </a:lnTo>
                <a:lnTo>
                  <a:pt x="4132" y="36615"/>
                </a:lnTo>
                <a:lnTo>
                  <a:pt x="4373" y="36495"/>
                </a:lnTo>
                <a:lnTo>
                  <a:pt x="4614" y="36374"/>
                </a:lnTo>
                <a:lnTo>
                  <a:pt x="4856" y="36233"/>
                </a:lnTo>
                <a:lnTo>
                  <a:pt x="5097" y="36093"/>
                </a:lnTo>
                <a:lnTo>
                  <a:pt x="5328" y="35952"/>
                </a:lnTo>
                <a:lnTo>
                  <a:pt x="5539" y="35811"/>
                </a:lnTo>
                <a:lnTo>
                  <a:pt x="5750" y="35671"/>
                </a:lnTo>
                <a:lnTo>
                  <a:pt x="5951" y="35520"/>
                </a:lnTo>
                <a:lnTo>
                  <a:pt x="6132" y="35369"/>
                </a:lnTo>
                <a:lnTo>
                  <a:pt x="6313" y="35218"/>
                </a:lnTo>
                <a:lnTo>
                  <a:pt x="6594" y="35359"/>
                </a:lnTo>
                <a:lnTo>
                  <a:pt x="6896" y="35500"/>
                </a:lnTo>
                <a:lnTo>
                  <a:pt x="7197" y="35630"/>
                </a:lnTo>
                <a:lnTo>
                  <a:pt x="7499" y="35751"/>
                </a:lnTo>
                <a:lnTo>
                  <a:pt x="7800" y="35872"/>
                </a:lnTo>
                <a:lnTo>
                  <a:pt x="8112" y="35982"/>
                </a:lnTo>
                <a:lnTo>
                  <a:pt x="8424" y="36083"/>
                </a:lnTo>
                <a:lnTo>
                  <a:pt x="8745" y="36173"/>
                </a:lnTo>
                <a:lnTo>
                  <a:pt x="9067" y="36253"/>
                </a:lnTo>
                <a:lnTo>
                  <a:pt x="9388" y="36324"/>
                </a:lnTo>
                <a:lnTo>
                  <a:pt x="9720" y="36384"/>
                </a:lnTo>
                <a:lnTo>
                  <a:pt x="10042" y="36424"/>
                </a:lnTo>
                <a:lnTo>
                  <a:pt x="10373" y="36465"/>
                </a:lnTo>
                <a:lnTo>
                  <a:pt x="10705" y="36485"/>
                </a:lnTo>
                <a:lnTo>
                  <a:pt x="11047" y="36495"/>
                </a:lnTo>
                <a:lnTo>
                  <a:pt x="11378" y="36495"/>
                </a:lnTo>
                <a:lnTo>
                  <a:pt x="10796" y="36967"/>
                </a:lnTo>
                <a:lnTo>
                  <a:pt x="10504" y="37208"/>
                </a:lnTo>
                <a:lnTo>
                  <a:pt x="10213" y="37460"/>
                </a:lnTo>
                <a:lnTo>
                  <a:pt x="9931" y="37721"/>
                </a:lnTo>
                <a:lnTo>
                  <a:pt x="9650" y="37972"/>
                </a:lnTo>
                <a:lnTo>
                  <a:pt x="9388" y="38244"/>
                </a:lnTo>
                <a:lnTo>
                  <a:pt x="9127" y="38505"/>
                </a:lnTo>
                <a:lnTo>
                  <a:pt x="8816" y="38696"/>
                </a:lnTo>
                <a:lnTo>
                  <a:pt x="8504" y="38867"/>
                </a:lnTo>
                <a:lnTo>
                  <a:pt x="8192" y="39028"/>
                </a:lnTo>
                <a:lnTo>
                  <a:pt x="7881" y="39168"/>
                </a:lnTo>
                <a:lnTo>
                  <a:pt x="7569" y="39299"/>
                </a:lnTo>
                <a:lnTo>
                  <a:pt x="7258" y="39419"/>
                </a:lnTo>
                <a:lnTo>
                  <a:pt x="6946" y="39520"/>
                </a:lnTo>
                <a:lnTo>
                  <a:pt x="6645" y="39610"/>
                </a:lnTo>
                <a:lnTo>
                  <a:pt x="6333" y="39691"/>
                </a:lnTo>
                <a:lnTo>
                  <a:pt x="6042" y="39751"/>
                </a:lnTo>
                <a:lnTo>
                  <a:pt x="5740" y="39811"/>
                </a:lnTo>
                <a:lnTo>
                  <a:pt x="5459" y="39862"/>
                </a:lnTo>
                <a:lnTo>
                  <a:pt x="5177" y="39902"/>
                </a:lnTo>
                <a:lnTo>
                  <a:pt x="4896" y="39932"/>
                </a:lnTo>
                <a:lnTo>
                  <a:pt x="4634" y="39952"/>
                </a:lnTo>
                <a:lnTo>
                  <a:pt x="4373" y="39972"/>
                </a:lnTo>
                <a:lnTo>
                  <a:pt x="3891" y="39992"/>
                </a:lnTo>
                <a:lnTo>
                  <a:pt x="3448" y="39982"/>
                </a:lnTo>
                <a:lnTo>
                  <a:pt x="3056" y="39962"/>
                </a:lnTo>
                <a:lnTo>
                  <a:pt x="2715" y="39942"/>
                </a:lnTo>
                <a:lnTo>
                  <a:pt x="2443" y="39912"/>
                </a:lnTo>
                <a:lnTo>
                  <a:pt x="2242" y="39882"/>
                </a:lnTo>
                <a:lnTo>
                  <a:pt x="2051" y="39852"/>
                </a:lnTo>
                <a:lnTo>
                  <a:pt x="1981" y="39832"/>
                </a:lnTo>
                <a:lnTo>
                  <a:pt x="1830" y="39832"/>
                </a:lnTo>
                <a:lnTo>
                  <a:pt x="1760" y="39842"/>
                </a:lnTo>
                <a:lnTo>
                  <a:pt x="1700" y="39862"/>
                </a:lnTo>
                <a:lnTo>
                  <a:pt x="1629" y="39882"/>
                </a:lnTo>
                <a:lnTo>
                  <a:pt x="1569" y="39912"/>
                </a:lnTo>
                <a:lnTo>
                  <a:pt x="1509" y="39942"/>
                </a:lnTo>
                <a:lnTo>
                  <a:pt x="1448" y="39982"/>
                </a:lnTo>
                <a:lnTo>
                  <a:pt x="1398" y="40033"/>
                </a:lnTo>
                <a:lnTo>
                  <a:pt x="1348" y="40083"/>
                </a:lnTo>
                <a:lnTo>
                  <a:pt x="1308" y="40143"/>
                </a:lnTo>
                <a:lnTo>
                  <a:pt x="1267" y="40203"/>
                </a:lnTo>
                <a:lnTo>
                  <a:pt x="1227" y="40264"/>
                </a:lnTo>
                <a:lnTo>
                  <a:pt x="1207" y="40334"/>
                </a:lnTo>
                <a:lnTo>
                  <a:pt x="1187" y="40404"/>
                </a:lnTo>
                <a:lnTo>
                  <a:pt x="1177" y="40475"/>
                </a:lnTo>
                <a:lnTo>
                  <a:pt x="1167" y="40555"/>
                </a:lnTo>
                <a:lnTo>
                  <a:pt x="1177" y="40626"/>
                </a:lnTo>
                <a:lnTo>
                  <a:pt x="1177" y="40696"/>
                </a:lnTo>
                <a:lnTo>
                  <a:pt x="1197" y="40766"/>
                </a:lnTo>
                <a:lnTo>
                  <a:pt x="1217" y="40827"/>
                </a:lnTo>
                <a:lnTo>
                  <a:pt x="1247" y="40897"/>
                </a:lnTo>
                <a:lnTo>
                  <a:pt x="1287" y="40957"/>
                </a:lnTo>
                <a:lnTo>
                  <a:pt x="1328" y="41008"/>
                </a:lnTo>
                <a:lnTo>
                  <a:pt x="1368" y="41068"/>
                </a:lnTo>
                <a:lnTo>
                  <a:pt x="1418" y="41108"/>
                </a:lnTo>
                <a:lnTo>
                  <a:pt x="1478" y="41158"/>
                </a:lnTo>
                <a:lnTo>
                  <a:pt x="1539" y="41198"/>
                </a:lnTo>
                <a:lnTo>
                  <a:pt x="1599" y="41229"/>
                </a:lnTo>
                <a:lnTo>
                  <a:pt x="1669" y="41249"/>
                </a:lnTo>
                <a:lnTo>
                  <a:pt x="1740" y="41269"/>
                </a:lnTo>
                <a:lnTo>
                  <a:pt x="1931" y="41309"/>
                </a:lnTo>
                <a:lnTo>
                  <a:pt x="2122" y="41339"/>
                </a:lnTo>
                <a:lnTo>
                  <a:pt x="2363" y="41369"/>
                </a:lnTo>
                <a:lnTo>
                  <a:pt x="2654" y="41400"/>
                </a:lnTo>
                <a:lnTo>
                  <a:pt x="2996" y="41430"/>
                </a:lnTo>
                <a:lnTo>
                  <a:pt x="3378" y="41450"/>
                </a:lnTo>
                <a:lnTo>
                  <a:pt x="3800" y="41460"/>
                </a:lnTo>
                <a:lnTo>
                  <a:pt x="4212" y="41450"/>
                </a:lnTo>
                <a:lnTo>
                  <a:pt x="4644" y="41430"/>
                </a:lnTo>
                <a:lnTo>
                  <a:pt x="5107" y="41389"/>
                </a:lnTo>
                <a:lnTo>
                  <a:pt x="5589" y="41329"/>
                </a:lnTo>
                <a:lnTo>
                  <a:pt x="6092" y="41239"/>
                </a:lnTo>
                <a:lnTo>
                  <a:pt x="6343" y="41188"/>
                </a:lnTo>
                <a:lnTo>
                  <a:pt x="6604" y="41128"/>
                </a:lnTo>
                <a:lnTo>
                  <a:pt x="6866" y="41068"/>
                </a:lnTo>
                <a:lnTo>
                  <a:pt x="7127" y="40997"/>
                </a:lnTo>
                <a:lnTo>
                  <a:pt x="7398" y="40917"/>
                </a:lnTo>
                <a:lnTo>
                  <a:pt x="7670" y="40827"/>
                </a:lnTo>
                <a:lnTo>
                  <a:pt x="7599" y="41038"/>
                </a:lnTo>
                <a:lnTo>
                  <a:pt x="7529" y="41259"/>
                </a:lnTo>
                <a:lnTo>
                  <a:pt x="7479" y="41470"/>
                </a:lnTo>
                <a:lnTo>
                  <a:pt x="7429" y="41691"/>
                </a:lnTo>
                <a:lnTo>
                  <a:pt x="7388" y="41902"/>
                </a:lnTo>
                <a:lnTo>
                  <a:pt x="7348" y="42113"/>
                </a:lnTo>
                <a:lnTo>
                  <a:pt x="7298" y="42535"/>
                </a:lnTo>
                <a:lnTo>
                  <a:pt x="7258" y="42947"/>
                </a:lnTo>
                <a:lnTo>
                  <a:pt x="7238" y="43339"/>
                </a:lnTo>
                <a:lnTo>
                  <a:pt x="7238" y="43711"/>
                </a:lnTo>
                <a:lnTo>
                  <a:pt x="7258" y="44073"/>
                </a:lnTo>
                <a:lnTo>
                  <a:pt x="7278" y="44395"/>
                </a:lnTo>
                <a:lnTo>
                  <a:pt x="7298" y="44696"/>
                </a:lnTo>
                <a:lnTo>
                  <a:pt x="7338" y="44968"/>
                </a:lnTo>
                <a:lnTo>
                  <a:pt x="7368" y="45199"/>
                </a:lnTo>
                <a:lnTo>
                  <a:pt x="7429" y="45540"/>
                </a:lnTo>
                <a:lnTo>
                  <a:pt x="7459" y="45691"/>
                </a:lnTo>
                <a:lnTo>
                  <a:pt x="7499" y="45812"/>
                </a:lnTo>
                <a:lnTo>
                  <a:pt x="7559" y="45922"/>
                </a:lnTo>
                <a:lnTo>
                  <a:pt x="7640" y="46013"/>
                </a:lnTo>
                <a:lnTo>
                  <a:pt x="7720" y="46093"/>
                </a:lnTo>
                <a:lnTo>
                  <a:pt x="7821" y="46164"/>
                </a:lnTo>
                <a:lnTo>
                  <a:pt x="7931" y="46214"/>
                </a:lnTo>
                <a:lnTo>
                  <a:pt x="8052" y="46244"/>
                </a:lnTo>
                <a:lnTo>
                  <a:pt x="8172" y="46254"/>
                </a:lnTo>
                <a:lnTo>
                  <a:pt x="8253" y="46244"/>
                </a:lnTo>
                <a:lnTo>
                  <a:pt x="8343" y="46234"/>
                </a:lnTo>
                <a:lnTo>
                  <a:pt x="8414" y="46204"/>
                </a:lnTo>
                <a:lnTo>
                  <a:pt x="8484" y="46184"/>
                </a:lnTo>
                <a:lnTo>
                  <a:pt x="8544" y="46144"/>
                </a:lnTo>
                <a:lnTo>
                  <a:pt x="8604" y="46103"/>
                </a:lnTo>
                <a:lnTo>
                  <a:pt x="8665" y="46063"/>
                </a:lnTo>
                <a:lnTo>
                  <a:pt x="8705" y="46013"/>
                </a:lnTo>
                <a:lnTo>
                  <a:pt x="8755" y="45963"/>
                </a:lnTo>
                <a:lnTo>
                  <a:pt x="8795" y="45902"/>
                </a:lnTo>
                <a:lnTo>
                  <a:pt x="8826" y="45842"/>
                </a:lnTo>
                <a:lnTo>
                  <a:pt x="8856" y="45772"/>
                </a:lnTo>
                <a:lnTo>
                  <a:pt x="8876" y="45711"/>
                </a:lnTo>
                <a:lnTo>
                  <a:pt x="8896" y="45641"/>
                </a:lnTo>
                <a:lnTo>
                  <a:pt x="8896" y="45571"/>
                </a:lnTo>
                <a:lnTo>
                  <a:pt x="8906" y="45500"/>
                </a:lnTo>
                <a:lnTo>
                  <a:pt x="8896" y="45420"/>
                </a:lnTo>
                <a:lnTo>
                  <a:pt x="8886" y="45349"/>
                </a:lnTo>
                <a:lnTo>
                  <a:pt x="8846" y="45199"/>
                </a:lnTo>
                <a:lnTo>
                  <a:pt x="8816" y="45028"/>
                </a:lnTo>
                <a:lnTo>
                  <a:pt x="8785" y="44787"/>
                </a:lnTo>
                <a:lnTo>
                  <a:pt x="8755" y="44505"/>
                </a:lnTo>
                <a:lnTo>
                  <a:pt x="8725" y="44184"/>
                </a:lnTo>
                <a:lnTo>
                  <a:pt x="8705" y="43812"/>
                </a:lnTo>
                <a:lnTo>
                  <a:pt x="8705" y="43420"/>
                </a:lnTo>
                <a:lnTo>
                  <a:pt x="8715" y="43028"/>
                </a:lnTo>
                <a:lnTo>
                  <a:pt x="8755" y="42616"/>
                </a:lnTo>
                <a:lnTo>
                  <a:pt x="8785" y="42395"/>
                </a:lnTo>
                <a:lnTo>
                  <a:pt x="8816" y="42173"/>
                </a:lnTo>
                <a:lnTo>
                  <a:pt x="8866" y="41952"/>
                </a:lnTo>
                <a:lnTo>
                  <a:pt x="8916" y="41731"/>
                </a:lnTo>
                <a:lnTo>
                  <a:pt x="8986" y="41500"/>
                </a:lnTo>
                <a:lnTo>
                  <a:pt x="9057" y="41279"/>
                </a:lnTo>
                <a:lnTo>
                  <a:pt x="9137" y="41058"/>
                </a:lnTo>
                <a:lnTo>
                  <a:pt x="9238" y="40837"/>
                </a:lnTo>
                <a:lnTo>
                  <a:pt x="9348" y="40616"/>
                </a:lnTo>
                <a:lnTo>
                  <a:pt x="9469" y="40404"/>
                </a:lnTo>
                <a:lnTo>
                  <a:pt x="9610" y="40193"/>
                </a:lnTo>
                <a:lnTo>
                  <a:pt x="9760" y="40002"/>
                </a:lnTo>
                <a:lnTo>
                  <a:pt x="9911" y="39811"/>
                </a:lnTo>
                <a:lnTo>
                  <a:pt x="10072" y="39631"/>
                </a:lnTo>
                <a:lnTo>
                  <a:pt x="10454" y="39369"/>
                </a:lnTo>
                <a:lnTo>
                  <a:pt x="10816" y="39088"/>
                </a:lnTo>
                <a:lnTo>
                  <a:pt x="11439" y="38585"/>
                </a:lnTo>
                <a:lnTo>
                  <a:pt x="12042" y="38123"/>
                </a:lnTo>
                <a:lnTo>
                  <a:pt x="12615" y="37691"/>
                </a:lnTo>
                <a:lnTo>
                  <a:pt x="13168" y="37289"/>
                </a:lnTo>
                <a:lnTo>
                  <a:pt x="13690" y="36927"/>
                </a:lnTo>
                <a:lnTo>
                  <a:pt x="14173" y="36585"/>
                </a:lnTo>
                <a:lnTo>
                  <a:pt x="14635" y="36284"/>
                </a:lnTo>
                <a:lnTo>
                  <a:pt x="15057" y="36002"/>
                </a:lnTo>
                <a:lnTo>
                  <a:pt x="16916" y="35671"/>
                </a:lnTo>
                <a:lnTo>
                  <a:pt x="19027" y="35279"/>
                </a:lnTo>
                <a:lnTo>
                  <a:pt x="23218" y="41781"/>
                </a:lnTo>
                <a:lnTo>
                  <a:pt x="23118" y="42485"/>
                </a:lnTo>
                <a:lnTo>
                  <a:pt x="23037" y="43199"/>
                </a:lnTo>
                <a:lnTo>
                  <a:pt x="22967" y="43912"/>
                </a:lnTo>
                <a:lnTo>
                  <a:pt x="22907" y="44616"/>
                </a:lnTo>
                <a:lnTo>
                  <a:pt x="22726" y="44706"/>
                </a:lnTo>
                <a:lnTo>
                  <a:pt x="22525" y="44777"/>
                </a:lnTo>
                <a:lnTo>
                  <a:pt x="22324" y="44847"/>
                </a:lnTo>
                <a:lnTo>
                  <a:pt x="22103" y="44917"/>
                </a:lnTo>
                <a:lnTo>
                  <a:pt x="21872" y="44968"/>
                </a:lnTo>
                <a:lnTo>
                  <a:pt x="21630" y="45028"/>
                </a:lnTo>
                <a:lnTo>
                  <a:pt x="21389" y="45068"/>
                </a:lnTo>
                <a:lnTo>
                  <a:pt x="21128" y="45118"/>
                </a:lnTo>
                <a:lnTo>
                  <a:pt x="20605" y="45189"/>
                </a:lnTo>
                <a:lnTo>
                  <a:pt x="20042" y="45239"/>
                </a:lnTo>
                <a:lnTo>
                  <a:pt x="19469" y="45269"/>
                </a:lnTo>
                <a:lnTo>
                  <a:pt x="18886" y="45289"/>
                </a:lnTo>
                <a:lnTo>
                  <a:pt x="17630" y="40937"/>
                </a:lnTo>
                <a:lnTo>
                  <a:pt x="17600" y="40867"/>
                </a:lnTo>
                <a:lnTo>
                  <a:pt x="17570" y="40807"/>
                </a:lnTo>
                <a:lnTo>
                  <a:pt x="17530" y="40736"/>
                </a:lnTo>
                <a:lnTo>
                  <a:pt x="17489" y="40686"/>
                </a:lnTo>
                <a:lnTo>
                  <a:pt x="17449" y="40626"/>
                </a:lnTo>
                <a:lnTo>
                  <a:pt x="17389" y="40585"/>
                </a:lnTo>
                <a:lnTo>
                  <a:pt x="17339" y="40545"/>
                </a:lnTo>
                <a:lnTo>
                  <a:pt x="17278" y="40505"/>
                </a:lnTo>
                <a:lnTo>
                  <a:pt x="17218" y="40475"/>
                </a:lnTo>
                <a:lnTo>
                  <a:pt x="17148" y="40445"/>
                </a:lnTo>
                <a:lnTo>
                  <a:pt x="17077" y="40435"/>
                </a:lnTo>
                <a:lnTo>
                  <a:pt x="17007" y="40415"/>
                </a:lnTo>
                <a:lnTo>
                  <a:pt x="16866" y="40415"/>
                </a:lnTo>
                <a:lnTo>
                  <a:pt x="16796" y="40425"/>
                </a:lnTo>
                <a:lnTo>
                  <a:pt x="16726" y="40445"/>
                </a:lnTo>
                <a:lnTo>
                  <a:pt x="16655" y="40465"/>
                </a:lnTo>
                <a:lnTo>
                  <a:pt x="16585" y="40495"/>
                </a:lnTo>
                <a:lnTo>
                  <a:pt x="16525" y="40535"/>
                </a:lnTo>
                <a:lnTo>
                  <a:pt x="16464" y="40575"/>
                </a:lnTo>
                <a:lnTo>
                  <a:pt x="16414" y="40626"/>
                </a:lnTo>
                <a:lnTo>
                  <a:pt x="16364" y="40676"/>
                </a:lnTo>
                <a:lnTo>
                  <a:pt x="16323" y="40736"/>
                </a:lnTo>
                <a:lnTo>
                  <a:pt x="16283" y="40796"/>
                </a:lnTo>
                <a:lnTo>
                  <a:pt x="16253" y="40857"/>
                </a:lnTo>
                <a:lnTo>
                  <a:pt x="16233" y="40917"/>
                </a:lnTo>
                <a:lnTo>
                  <a:pt x="16213" y="40987"/>
                </a:lnTo>
                <a:lnTo>
                  <a:pt x="16203" y="41058"/>
                </a:lnTo>
                <a:lnTo>
                  <a:pt x="16193" y="41128"/>
                </a:lnTo>
                <a:lnTo>
                  <a:pt x="16203" y="41198"/>
                </a:lnTo>
                <a:lnTo>
                  <a:pt x="16213" y="41269"/>
                </a:lnTo>
                <a:lnTo>
                  <a:pt x="16223" y="41349"/>
                </a:lnTo>
                <a:lnTo>
                  <a:pt x="17369" y="45279"/>
                </a:lnTo>
                <a:lnTo>
                  <a:pt x="16796" y="45249"/>
                </a:lnTo>
                <a:lnTo>
                  <a:pt x="16233" y="45219"/>
                </a:lnTo>
                <a:lnTo>
                  <a:pt x="15690" y="45179"/>
                </a:lnTo>
                <a:lnTo>
                  <a:pt x="15188" y="45138"/>
                </a:lnTo>
                <a:lnTo>
                  <a:pt x="14705" y="45088"/>
                </a:lnTo>
                <a:lnTo>
                  <a:pt x="14273" y="45038"/>
                </a:lnTo>
                <a:lnTo>
                  <a:pt x="13529" y="44947"/>
                </a:lnTo>
                <a:lnTo>
                  <a:pt x="13459" y="44937"/>
                </a:lnTo>
                <a:lnTo>
                  <a:pt x="13379" y="44937"/>
                </a:lnTo>
                <a:lnTo>
                  <a:pt x="13308" y="44947"/>
                </a:lnTo>
                <a:lnTo>
                  <a:pt x="13238" y="44958"/>
                </a:lnTo>
                <a:lnTo>
                  <a:pt x="13178" y="44978"/>
                </a:lnTo>
                <a:lnTo>
                  <a:pt x="13107" y="45008"/>
                </a:lnTo>
                <a:lnTo>
                  <a:pt x="13047" y="45038"/>
                </a:lnTo>
                <a:lnTo>
                  <a:pt x="12987" y="45078"/>
                </a:lnTo>
                <a:lnTo>
                  <a:pt x="12936" y="45128"/>
                </a:lnTo>
                <a:lnTo>
                  <a:pt x="12886" y="45179"/>
                </a:lnTo>
                <a:lnTo>
                  <a:pt x="12836" y="45229"/>
                </a:lnTo>
                <a:lnTo>
                  <a:pt x="12806" y="45289"/>
                </a:lnTo>
                <a:lnTo>
                  <a:pt x="12766" y="45349"/>
                </a:lnTo>
                <a:lnTo>
                  <a:pt x="12735" y="45420"/>
                </a:lnTo>
                <a:lnTo>
                  <a:pt x="12715" y="45490"/>
                </a:lnTo>
                <a:lnTo>
                  <a:pt x="12705" y="45561"/>
                </a:lnTo>
                <a:lnTo>
                  <a:pt x="12695" y="45631"/>
                </a:lnTo>
                <a:lnTo>
                  <a:pt x="12695" y="45711"/>
                </a:lnTo>
                <a:lnTo>
                  <a:pt x="12705" y="45782"/>
                </a:lnTo>
                <a:lnTo>
                  <a:pt x="12715" y="45852"/>
                </a:lnTo>
                <a:lnTo>
                  <a:pt x="12735" y="45912"/>
                </a:lnTo>
                <a:lnTo>
                  <a:pt x="12766" y="45983"/>
                </a:lnTo>
                <a:lnTo>
                  <a:pt x="12796" y="46043"/>
                </a:lnTo>
                <a:lnTo>
                  <a:pt x="12836" y="46103"/>
                </a:lnTo>
                <a:lnTo>
                  <a:pt x="12886" y="46154"/>
                </a:lnTo>
                <a:lnTo>
                  <a:pt x="12936" y="46204"/>
                </a:lnTo>
                <a:lnTo>
                  <a:pt x="12987" y="46254"/>
                </a:lnTo>
                <a:lnTo>
                  <a:pt x="13047" y="46284"/>
                </a:lnTo>
                <a:lnTo>
                  <a:pt x="13107" y="46324"/>
                </a:lnTo>
                <a:lnTo>
                  <a:pt x="13178" y="46355"/>
                </a:lnTo>
                <a:lnTo>
                  <a:pt x="13248" y="46375"/>
                </a:lnTo>
                <a:lnTo>
                  <a:pt x="13318" y="46385"/>
                </a:lnTo>
                <a:lnTo>
                  <a:pt x="13710" y="46445"/>
                </a:lnTo>
                <a:lnTo>
                  <a:pt x="14122" y="46485"/>
                </a:lnTo>
                <a:lnTo>
                  <a:pt x="14655" y="46546"/>
                </a:lnTo>
                <a:lnTo>
                  <a:pt x="15298" y="46606"/>
                </a:lnTo>
                <a:lnTo>
                  <a:pt x="16022" y="46666"/>
                </a:lnTo>
                <a:lnTo>
                  <a:pt x="16816" y="46706"/>
                </a:lnTo>
                <a:lnTo>
                  <a:pt x="17660" y="46737"/>
                </a:lnTo>
                <a:lnTo>
                  <a:pt x="18394" y="46747"/>
                </a:lnTo>
                <a:lnTo>
                  <a:pt x="19057" y="46747"/>
                </a:lnTo>
                <a:lnTo>
                  <a:pt x="19691" y="46716"/>
                </a:lnTo>
                <a:lnTo>
                  <a:pt x="20284" y="46676"/>
                </a:lnTo>
                <a:lnTo>
                  <a:pt x="20856" y="46616"/>
                </a:lnTo>
                <a:lnTo>
                  <a:pt x="21389" y="46546"/>
                </a:lnTo>
                <a:lnTo>
                  <a:pt x="21882" y="46455"/>
                </a:lnTo>
                <a:lnTo>
                  <a:pt x="22344" y="46355"/>
                </a:lnTo>
                <a:lnTo>
                  <a:pt x="22565" y="46294"/>
                </a:lnTo>
                <a:lnTo>
                  <a:pt x="22776" y="46224"/>
                </a:lnTo>
                <a:lnTo>
                  <a:pt x="22706" y="46867"/>
                </a:lnTo>
                <a:lnTo>
                  <a:pt x="22635" y="47480"/>
                </a:lnTo>
                <a:lnTo>
                  <a:pt x="22555" y="48063"/>
                </a:lnTo>
                <a:lnTo>
                  <a:pt x="22454" y="48616"/>
                </a:lnTo>
                <a:lnTo>
                  <a:pt x="22344" y="49139"/>
                </a:lnTo>
                <a:lnTo>
                  <a:pt x="22284" y="49390"/>
                </a:lnTo>
                <a:lnTo>
                  <a:pt x="22213" y="49631"/>
                </a:lnTo>
                <a:lnTo>
                  <a:pt x="22143" y="49872"/>
                </a:lnTo>
                <a:lnTo>
                  <a:pt x="22062" y="50104"/>
                </a:lnTo>
                <a:lnTo>
                  <a:pt x="21982" y="50325"/>
                </a:lnTo>
                <a:lnTo>
                  <a:pt x="21892" y="50546"/>
                </a:lnTo>
                <a:lnTo>
                  <a:pt x="21791" y="50757"/>
                </a:lnTo>
                <a:lnTo>
                  <a:pt x="21691" y="50958"/>
                </a:lnTo>
                <a:lnTo>
                  <a:pt x="21580" y="51149"/>
                </a:lnTo>
                <a:lnTo>
                  <a:pt x="21469" y="51340"/>
                </a:lnTo>
                <a:lnTo>
                  <a:pt x="21339" y="51521"/>
                </a:lnTo>
                <a:lnTo>
                  <a:pt x="21208" y="51702"/>
                </a:lnTo>
                <a:lnTo>
                  <a:pt x="21067" y="51872"/>
                </a:lnTo>
                <a:lnTo>
                  <a:pt x="20917" y="52033"/>
                </a:lnTo>
                <a:lnTo>
                  <a:pt x="20766" y="52184"/>
                </a:lnTo>
                <a:lnTo>
                  <a:pt x="20595" y="52335"/>
                </a:lnTo>
                <a:lnTo>
                  <a:pt x="20414" y="52476"/>
                </a:lnTo>
                <a:lnTo>
                  <a:pt x="20233" y="52616"/>
                </a:lnTo>
                <a:lnTo>
                  <a:pt x="20032" y="52747"/>
                </a:lnTo>
                <a:lnTo>
                  <a:pt x="19831" y="52868"/>
                </a:lnTo>
                <a:lnTo>
                  <a:pt x="19610" y="52978"/>
                </a:lnTo>
                <a:lnTo>
                  <a:pt x="19389" y="53089"/>
                </a:lnTo>
                <a:lnTo>
                  <a:pt x="19027" y="53249"/>
                </a:lnTo>
                <a:lnTo>
                  <a:pt x="18675" y="53400"/>
                </a:lnTo>
                <a:lnTo>
                  <a:pt x="18324" y="53541"/>
                </a:lnTo>
                <a:lnTo>
                  <a:pt x="17982" y="53672"/>
                </a:lnTo>
                <a:lnTo>
                  <a:pt x="17489" y="53521"/>
                </a:lnTo>
                <a:lnTo>
                  <a:pt x="16967" y="53340"/>
                </a:lnTo>
                <a:lnTo>
                  <a:pt x="16414" y="53149"/>
                </a:lnTo>
                <a:lnTo>
                  <a:pt x="15831" y="52928"/>
                </a:lnTo>
                <a:lnTo>
                  <a:pt x="14886" y="52586"/>
                </a:lnTo>
                <a:lnTo>
                  <a:pt x="14414" y="52425"/>
                </a:lnTo>
                <a:lnTo>
                  <a:pt x="13941" y="52264"/>
                </a:lnTo>
                <a:lnTo>
                  <a:pt x="13781" y="52214"/>
                </a:lnTo>
                <a:lnTo>
                  <a:pt x="13650" y="52154"/>
                </a:lnTo>
                <a:lnTo>
                  <a:pt x="13529" y="52104"/>
                </a:lnTo>
                <a:lnTo>
                  <a:pt x="13429" y="52043"/>
                </a:lnTo>
                <a:lnTo>
                  <a:pt x="13348" y="51973"/>
                </a:lnTo>
                <a:lnTo>
                  <a:pt x="13278" y="51913"/>
                </a:lnTo>
                <a:lnTo>
                  <a:pt x="13238" y="51852"/>
                </a:lnTo>
                <a:lnTo>
                  <a:pt x="13218" y="51792"/>
                </a:lnTo>
                <a:lnTo>
                  <a:pt x="13218" y="51722"/>
                </a:lnTo>
                <a:lnTo>
                  <a:pt x="13228" y="51621"/>
                </a:lnTo>
                <a:lnTo>
                  <a:pt x="13268" y="51521"/>
                </a:lnTo>
                <a:lnTo>
                  <a:pt x="13318" y="51410"/>
                </a:lnTo>
                <a:lnTo>
                  <a:pt x="13379" y="51290"/>
                </a:lnTo>
                <a:lnTo>
                  <a:pt x="13459" y="51149"/>
                </a:lnTo>
                <a:lnTo>
                  <a:pt x="13560" y="51018"/>
                </a:lnTo>
                <a:lnTo>
                  <a:pt x="13670" y="50867"/>
                </a:lnTo>
                <a:lnTo>
                  <a:pt x="13791" y="50717"/>
                </a:lnTo>
                <a:lnTo>
                  <a:pt x="13931" y="50566"/>
                </a:lnTo>
                <a:lnTo>
                  <a:pt x="14082" y="50405"/>
                </a:lnTo>
                <a:lnTo>
                  <a:pt x="14253" y="50244"/>
                </a:lnTo>
                <a:lnTo>
                  <a:pt x="14424" y="50083"/>
                </a:lnTo>
                <a:lnTo>
                  <a:pt x="14615" y="49923"/>
                </a:lnTo>
                <a:lnTo>
                  <a:pt x="14806" y="49772"/>
                </a:lnTo>
                <a:lnTo>
                  <a:pt x="15017" y="49611"/>
                </a:lnTo>
                <a:lnTo>
                  <a:pt x="15077" y="49571"/>
                </a:lnTo>
                <a:lnTo>
                  <a:pt x="15127" y="49521"/>
                </a:lnTo>
                <a:lnTo>
                  <a:pt x="15178" y="49460"/>
                </a:lnTo>
                <a:lnTo>
                  <a:pt x="15218" y="49400"/>
                </a:lnTo>
                <a:lnTo>
                  <a:pt x="15248" y="49340"/>
                </a:lnTo>
                <a:lnTo>
                  <a:pt x="15278" y="49279"/>
                </a:lnTo>
                <a:lnTo>
                  <a:pt x="15298" y="49209"/>
                </a:lnTo>
                <a:lnTo>
                  <a:pt x="15308" y="49139"/>
                </a:lnTo>
                <a:lnTo>
                  <a:pt x="15318" y="49068"/>
                </a:lnTo>
                <a:lnTo>
                  <a:pt x="15318" y="48998"/>
                </a:lnTo>
                <a:lnTo>
                  <a:pt x="15318" y="48928"/>
                </a:lnTo>
                <a:lnTo>
                  <a:pt x="15308" y="48857"/>
                </a:lnTo>
                <a:lnTo>
                  <a:pt x="15288" y="48797"/>
                </a:lnTo>
                <a:lnTo>
                  <a:pt x="15258" y="48727"/>
                </a:lnTo>
                <a:lnTo>
                  <a:pt x="15228" y="48656"/>
                </a:lnTo>
                <a:lnTo>
                  <a:pt x="15188" y="48596"/>
                </a:lnTo>
                <a:lnTo>
                  <a:pt x="15137" y="48536"/>
                </a:lnTo>
                <a:lnTo>
                  <a:pt x="15087" y="48485"/>
                </a:lnTo>
                <a:lnTo>
                  <a:pt x="15037" y="48435"/>
                </a:lnTo>
                <a:lnTo>
                  <a:pt x="14977" y="48395"/>
                </a:lnTo>
                <a:lnTo>
                  <a:pt x="14906" y="48365"/>
                </a:lnTo>
                <a:lnTo>
                  <a:pt x="14846" y="48335"/>
                </a:lnTo>
                <a:lnTo>
                  <a:pt x="14776" y="48314"/>
                </a:lnTo>
                <a:lnTo>
                  <a:pt x="14715" y="48304"/>
                </a:lnTo>
                <a:lnTo>
                  <a:pt x="14645" y="48294"/>
                </a:lnTo>
                <a:lnTo>
                  <a:pt x="14504" y="48294"/>
                </a:lnTo>
                <a:lnTo>
                  <a:pt x="14434" y="48304"/>
                </a:lnTo>
                <a:lnTo>
                  <a:pt x="14364" y="48325"/>
                </a:lnTo>
                <a:lnTo>
                  <a:pt x="14293" y="48355"/>
                </a:lnTo>
                <a:lnTo>
                  <a:pt x="14233" y="48385"/>
                </a:lnTo>
                <a:lnTo>
                  <a:pt x="14163" y="48425"/>
                </a:lnTo>
                <a:lnTo>
                  <a:pt x="13931" y="48606"/>
                </a:lnTo>
                <a:lnTo>
                  <a:pt x="13761" y="48737"/>
                </a:lnTo>
                <a:lnTo>
                  <a:pt x="13570" y="48897"/>
                </a:lnTo>
                <a:lnTo>
                  <a:pt x="13369" y="49078"/>
                </a:lnTo>
                <a:lnTo>
                  <a:pt x="13147" y="49279"/>
                </a:lnTo>
                <a:lnTo>
                  <a:pt x="12926" y="49500"/>
                </a:lnTo>
                <a:lnTo>
                  <a:pt x="12715" y="49742"/>
                </a:lnTo>
                <a:lnTo>
                  <a:pt x="12504" y="49993"/>
                </a:lnTo>
                <a:lnTo>
                  <a:pt x="12303" y="50254"/>
                </a:lnTo>
                <a:lnTo>
                  <a:pt x="12213" y="50395"/>
                </a:lnTo>
                <a:lnTo>
                  <a:pt x="12132" y="50536"/>
                </a:lnTo>
                <a:lnTo>
                  <a:pt x="12052" y="50676"/>
                </a:lnTo>
                <a:lnTo>
                  <a:pt x="11982" y="50827"/>
                </a:lnTo>
                <a:lnTo>
                  <a:pt x="11921" y="50968"/>
                </a:lnTo>
                <a:lnTo>
                  <a:pt x="11861" y="51119"/>
                </a:lnTo>
                <a:lnTo>
                  <a:pt x="11821" y="51269"/>
                </a:lnTo>
                <a:lnTo>
                  <a:pt x="11791" y="51420"/>
                </a:lnTo>
                <a:lnTo>
                  <a:pt x="11770" y="51571"/>
                </a:lnTo>
                <a:lnTo>
                  <a:pt x="11760" y="51722"/>
                </a:lnTo>
                <a:lnTo>
                  <a:pt x="11760" y="51872"/>
                </a:lnTo>
                <a:lnTo>
                  <a:pt x="11781" y="52023"/>
                </a:lnTo>
                <a:lnTo>
                  <a:pt x="11811" y="52194"/>
                </a:lnTo>
                <a:lnTo>
                  <a:pt x="11861" y="52355"/>
                </a:lnTo>
                <a:lnTo>
                  <a:pt x="11931" y="52506"/>
                </a:lnTo>
                <a:lnTo>
                  <a:pt x="12012" y="52646"/>
                </a:lnTo>
                <a:lnTo>
                  <a:pt x="12102" y="52777"/>
                </a:lnTo>
                <a:lnTo>
                  <a:pt x="12203" y="52898"/>
                </a:lnTo>
                <a:lnTo>
                  <a:pt x="12313" y="53008"/>
                </a:lnTo>
                <a:lnTo>
                  <a:pt x="12434" y="53109"/>
                </a:lnTo>
                <a:lnTo>
                  <a:pt x="12554" y="53199"/>
                </a:lnTo>
                <a:lnTo>
                  <a:pt x="12685" y="53290"/>
                </a:lnTo>
                <a:lnTo>
                  <a:pt x="12816" y="53370"/>
                </a:lnTo>
                <a:lnTo>
                  <a:pt x="12956" y="53440"/>
                </a:lnTo>
                <a:lnTo>
                  <a:pt x="13087" y="53501"/>
                </a:lnTo>
                <a:lnTo>
                  <a:pt x="13228" y="53561"/>
                </a:lnTo>
                <a:lnTo>
                  <a:pt x="13499" y="53651"/>
                </a:lnTo>
                <a:lnTo>
                  <a:pt x="13951" y="53802"/>
                </a:lnTo>
                <a:lnTo>
                  <a:pt x="14414" y="53963"/>
                </a:lnTo>
                <a:lnTo>
                  <a:pt x="15318" y="54305"/>
                </a:lnTo>
                <a:lnTo>
                  <a:pt x="15580" y="54395"/>
                </a:lnTo>
                <a:lnTo>
                  <a:pt x="15077" y="54506"/>
                </a:lnTo>
                <a:lnTo>
                  <a:pt x="14605" y="54606"/>
                </a:lnTo>
                <a:lnTo>
                  <a:pt x="14142" y="54697"/>
                </a:lnTo>
                <a:lnTo>
                  <a:pt x="13700" y="54767"/>
                </a:lnTo>
                <a:lnTo>
                  <a:pt x="13288" y="54827"/>
                </a:lnTo>
                <a:lnTo>
                  <a:pt x="12906" y="54878"/>
                </a:lnTo>
                <a:lnTo>
                  <a:pt x="12544" y="54918"/>
                </a:lnTo>
                <a:lnTo>
                  <a:pt x="12213" y="54948"/>
                </a:lnTo>
                <a:lnTo>
                  <a:pt x="11650" y="54988"/>
                </a:lnTo>
                <a:lnTo>
                  <a:pt x="11218" y="54998"/>
                </a:lnTo>
                <a:lnTo>
                  <a:pt x="10946" y="55008"/>
                </a:lnTo>
                <a:lnTo>
                  <a:pt x="10695" y="55008"/>
                </a:lnTo>
                <a:lnTo>
                  <a:pt x="10554" y="55028"/>
                </a:lnTo>
                <a:lnTo>
                  <a:pt x="10414" y="55059"/>
                </a:lnTo>
                <a:lnTo>
                  <a:pt x="10273" y="55099"/>
                </a:lnTo>
                <a:lnTo>
                  <a:pt x="10142" y="55159"/>
                </a:lnTo>
                <a:lnTo>
                  <a:pt x="10022" y="55229"/>
                </a:lnTo>
                <a:lnTo>
                  <a:pt x="9911" y="55310"/>
                </a:lnTo>
                <a:lnTo>
                  <a:pt x="9801" y="55400"/>
                </a:lnTo>
                <a:lnTo>
                  <a:pt x="9700" y="55501"/>
                </a:lnTo>
                <a:lnTo>
                  <a:pt x="9620" y="55611"/>
                </a:lnTo>
                <a:lnTo>
                  <a:pt x="9539" y="55722"/>
                </a:lnTo>
                <a:lnTo>
                  <a:pt x="9469" y="55853"/>
                </a:lnTo>
                <a:lnTo>
                  <a:pt x="9419" y="55983"/>
                </a:lnTo>
                <a:lnTo>
                  <a:pt x="9378" y="56124"/>
                </a:lnTo>
                <a:lnTo>
                  <a:pt x="9348" y="56265"/>
                </a:lnTo>
                <a:lnTo>
                  <a:pt x="9338" y="56415"/>
                </a:lnTo>
                <a:lnTo>
                  <a:pt x="9338" y="56566"/>
                </a:lnTo>
                <a:lnTo>
                  <a:pt x="9358" y="56707"/>
                </a:lnTo>
                <a:lnTo>
                  <a:pt x="9388" y="56848"/>
                </a:lnTo>
                <a:lnTo>
                  <a:pt x="9439" y="56988"/>
                </a:lnTo>
                <a:lnTo>
                  <a:pt x="9489" y="57109"/>
                </a:lnTo>
                <a:lnTo>
                  <a:pt x="9559" y="57240"/>
                </a:lnTo>
                <a:lnTo>
                  <a:pt x="9640" y="57350"/>
                </a:lnTo>
                <a:lnTo>
                  <a:pt x="9730" y="57461"/>
                </a:lnTo>
                <a:lnTo>
                  <a:pt x="9831" y="57551"/>
                </a:lnTo>
                <a:lnTo>
                  <a:pt x="9941" y="57642"/>
                </a:lnTo>
                <a:lnTo>
                  <a:pt x="10062" y="57722"/>
                </a:lnTo>
                <a:lnTo>
                  <a:pt x="10182" y="57782"/>
                </a:lnTo>
                <a:lnTo>
                  <a:pt x="10323" y="57843"/>
                </a:lnTo>
                <a:lnTo>
                  <a:pt x="10454" y="57883"/>
                </a:lnTo>
                <a:lnTo>
                  <a:pt x="10605" y="57903"/>
                </a:lnTo>
                <a:lnTo>
                  <a:pt x="10745" y="57923"/>
                </a:lnTo>
                <a:lnTo>
                  <a:pt x="11298" y="57923"/>
                </a:lnTo>
                <a:lnTo>
                  <a:pt x="11720" y="57903"/>
                </a:lnTo>
                <a:lnTo>
                  <a:pt x="12253" y="57873"/>
                </a:lnTo>
                <a:lnTo>
                  <a:pt x="12886" y="57813"/>
                </a:lnTo>
                <a:lnTo>
                  <a:pt x="13610" y="57732"/>
                </a:lnTo>
                <a:lnTo>
                  <a:pt x="13992" y="57682"/>
                </a:lnTo>
                <a:lnTo>
                  <a:pt x="14404" y="57612"/>
                </a:lnTo>
                <a:lnTo>
                  <a:pt x="14836" y="57541"/>
                </a:lnTo>
                <a:lnTo>
                  <a:pt x="15278" y="57451"/>
                </a:lnTo>
                <a:lnTo>
                  <a:pt x="15730" y="57360"/>
                </a:lnTo>
                <a:lnTo>
                  <a:pt x="16203" y="57250"/>
                </a:lnTo>
                <a:lnTo>
                  <a:pt x="16012" y="57692"/>
                </a:lnTo>
                <a:lnTo>
                  <a:pt x="15821" y="58164"/>
                </a:lnTo>
                <a:lnTo>
                  <a:pt x="15640" y="58667"/>
                </a:lnTo>
                <a:lnTo>
                  <a:pt x="15469" y="59189"/>
                </a:lnTo>
                <a:lnTo>
                  <a:pt x="15258" y="59873"/>
                </a:lnTo>
                <a:lnTo>
                  <a:pt x="15077" y="60526"/>
                </a:lnTo>
                <a:lnTo>
                  <a:pt x="14936" y="61119"/>
                </a:lnTo>
                <a:lnTo>
                  <a:pt x="14816" y="61652"/>
                </a:lnTo>
                <a:lnTo>
                  <a:pt x="14725" y="62094"/>
                </a:lnTo>
                <a:lnTo>
                  <a:pt x="14655" y="62446"/>
                </a:lnTo>
                <a:lnTo>
                  <a:pt x="14605" y="62768"/>
                </a:lnTo>
                <a:lnTo>
                  <a:pt x="14595" y="62848"/>
                </a:lnTo>
                <a:lnTo>
                  <a:pt x="14595" y="62918"/>
                </a:lnTo>
                <a:lnTo>
                  <a:pt x="14595" y="62989"/>
                </a:lnTo>
                <a:lnTo>
                  <a:pt x="14615" y="63059"/>
                </a:lnTo>
                <a:lnTo>
                  <a:pt x="14635" y="63129"/>
                </a:lnTo>
                <a:lnTo>
                  <a:pt x="14665" y="63190"/>
                </a:lnTo>
                <a:lnTo>
                  <a:pt x="14695" y="63250"/>
                </a:lnTo>
                <a:lnTo>
                  <a:pt x="14735" y="63310"/>
                </a:lnTo>
                <a:lnTo>
                  <a:pt x="14776" y="63361"/>
                </a:lnTo>
                <a:lnTo>
                  <a:pt x="14826" y="63411"/>
                </a:lnTo>
                <a:lnTo>
                  <a:pt x="14876" y="63461"/>
                </a:lnTo>
                <a:lnTo>
                  <a:pt x="14936" y="63501"/>
                </a:lnTo>
                <a:lnTo>
                  <a:pt x="14997" y="63531"/>
                </a:lnTo>
                <a:lnTo>
                  <a:pt x="15067" y="63562"/>
                </a:lnTo>
                <a:lnTo>
                  <a:pt x="15137" y="63582"/>
                </a:lnTo>
                <a:lnTo>
                  <a:pt x="15208" y="63602"/>
                </a:lnTo>
                <a:lnTo>
                  <a:pt x="15318" y="63612"/>
                </a:lnTo>
                <a:lnTo>
                  <a:pt x="15449" y="63602"/>
                </a:lnTo>
                <a:lnTo>
                  <a:pt x="15580" y="63562"/>
                </a:lnTo>
                <a:lnTo>
                  <a:pt x="15690" y="63511"/>
                </a:lnTo>
                <a:lnTo>
                  <a:pt x="15791" y="63441"/>
                </a:lnTo>
                <a:lnTo>
                  <a:pt x="15881" y="63351"/>
                </a:lnTo>
                <a:lnTo>
                  <a:pt x="15952" y="63240"/>
                </a:lnTo>
                <a:lnTo>
                  <a:pt x="16012" y="63119"/>
                </a:lnTo>
                <a:lnTo>
                  <a:pt x="16032" y="63059"/>
                </a:lnTo>
                <a:lnTo>
                  <a:pt x="16042" y="62989"/>
                </a:lnTo>
                <a:lnTo>
                  <a:pt x="16143" y="62416"/>
                </a:lnTo>
                <a:lnTo>
                  <a:pt x="16293" y="61702"/>
                </a:lnTo>
                <a:lnTo>
                  <a:pt x="16384" y="61310"/>
                </a:lnTo>
                <a:lnTo>
                  <a:pt x="16484" y="60898"/>
                </a:lnTo>
                <a:lnTo>
                  <a:pt x="16605" y="60466"/>
                </a:lnTo>
                <a:lnTo>
                  <a:pt x="16736" y="60034"/>
                </a:lnTo>
                <a:lnTo>
                  <a:pt x="16866" y="59592"/>
                </a:lnTo>
                <a:lnTo>
                  <a:pt x="17017" y="59139"/>
                </a:lnTo>
                <a:lnTo>
                  <a:pt x="17178" y="58697"/>
                </a:lnTo>
                <a:lnTo>
                  <a:pt x="17349" y="58265"/>
                </a:lnTo>
                <a:lnTo>
                  <a:pt x="17540" y="57843"/>
                </a:lnTo>
                <a:lnTo>
                  <a:pt x="17731" y="57441"/>
                </a:lnTo>
                <a:lnTo>
                  <a:pt x="17942" y="57059"/>
                </a:lnTo>
                <a:lnTo>
                  <a:pt x="18042" y="56868"/>
                </a:lnTo>
                <a:lnTo>
                  <a:pt x="18153" y="56697"/>
                </a:lnTo>
                <a:lnTo>
                  <a:pt x="18665" y="56526"/>
                </a:lnTo>
                <a:lnTo>
                  <a:pt x="19178" y="56335"/>
                </a:lnTo>
                <a:lnTo>
                  <a:pt x="19701" y="56134"/>
                </a:lnTo>
                <a:lnTo>
                  <a:pt x="20223" y="55913"/>
                </a:lnTo>
                <a:lnTo>
                  <a:pt x="20304" y="56064"/>
                </a:lnTo>
                <a:lnTo>
                  <a:pt x="20384" y="56235"/>
                </a:lnTo>
                <a:lnTo>
                  <a:pt x="20464" y="56436"/>
                </a:lnTo>
                <a:lnTo>
                  <a:pt x="20555" y="56677"/>
                </a:lnTo>
                <a:lnTo>
                  <a:pt x="20635" y="56938"/>
                </a:lnTo>
                <a:lnTo>
                  <a:pt x="20716" y="57240"/>
                </a:lnTo>
                <a:lnTo>
                  <a:pt x="20796" y="57581"/>
                </a:lnTo>
                <a:lnTo>
                  <a:pt x="20877" y="57963"/>
                </a:lnTo>
                <a:lnTo>
                  <a:pt x="20957" y="58406"/>
                </a:lnTo>
                <a:lnTo>
                  <a:pt x="21017" y="58828"/>
                </a:lnTo>
                <a:lnTo>
                  <a:pt x="21067" y="59220"/>
                </a:lnTo>
                <a:lnTo>
                  <a:pt x="21108" y="59571"/>
                </a:lnTo>
                <a:lnTo>
                  <a:pt x="21148" y="60084"/>
                </a:lnTo>
                <a:lnTo>
                  <a:pt x="21158" y="60285"/>
                </a:lnTo>
                <a:lnTo>
                  <a:pt x="21168" y="60355"/>
                </a:lnTo>
                <a:lnTo>
                  <a:pt x="21178" y="60436"/>
                </a:lnTo>
                <a:lnTo>
                  <a:pt x="21198" y="60506"/>
                </a:lnTo>
                <a:lnTo>
                  <a:pt x="21228" y="60566"/>
                </a:lnTo>
                <a:lnTo>
                  <a:pt x="21258" y="60627"/>
                </a:lnTo>
                <a:lnTo>
                  <a:pt x="21299" y="60687"/>
                </a:lnTo>
                <a:lnTo>
                  <a:pt x="21339" y="60747"/>
                </a:lnTo>
                <a:lnTo>
                  <a:pt x="21389" y="60788"/>
                </a:lnTo>
                <a:lnTo>
                  <a:pt x="21449" y="60838"/>
                </a:lnTo>
                <a:lnTo>
                  <a:pt x="21500" y="60878"/>
                </a:lnTo>
                <a:lnTo>
                  <a:pt x="21570" y="60908"/>
                </a:lnTo>
                <a:lnTo>
                  <a:pt x="21630" y="60938"/>
                </a:lnTo>
                <a:lnTo>
                  <a:pt x="21701" y="60958"/>
                </a:lnTo>
                <a:lnTo>
                  <a:pt x="21771" y="60979"/>
                </a:lnTo>
                <a:lnTo>
                  <a:pt x="21841" y="60979"/>
                </a:lnTo>
                <a:lnTo>
                  <a:pt x="21922" y="60989"/>
                </a:lnTo>
                <a:lnTo>
                  <a:pt x="21992" y="60979"/>
                </a:lnTo>
                <a:lnTo>
                  <a:pt x="22062" y="60958"/>
                </a:lnTo>
                <a:lnTo>
                  <a:pt x="22133" y="60938"/>
                </a:lnTo>
                <a:lnTo>
                  <a:pt x="22193" y="60918"/>
                </a:lnTo>
                <a:lnTo>
                  <a:pt x="22264" y="60878"/>
                </a:lnTo>
                <a:lnTo>
                  <a:pt x="22324" y="60838"/>
                </a:lnTo>
                <a:lnTo>
                  <a:pt x="22374" y="60798"/>
                </a:lnTo>
                <a:lnTo>
                  <a:pt x="22424" y="60747"/>
                </a:lnTo>
                <a:lnTo>
                  <a:pt x="22465" y="60697"/>
                </a:lnTo>
                <a:lnTo>
                  <a:pt x="22505" y="60637"/>
                </a:lnTo>
                <a:lnTo>
                  <a:pt x="22545" y="60577"/>
                </a:lnTo>
                <a:lnTo>
                  <a:pt x="22565" y="60506"/>
                </a:lnTo>
                <a:lnTo>
                  <a:pt x="22595" y="60446"/>
                </a:lnTo>
                <a:lnTo>
                  <a:pt x="22605" y="60375"/>
                </a:lnTo>
                <a:lnTo>
                  <a:pt x="22615" y="60295"/>
                </a:lnTo>
                <a:lnTo>
                  <a:pt x="22615" y="60225"/>
                </a:lnTo>
                <a:lnTo>
                  <a:pt x="22605" y="59994"/>
                </a:lnTo>
                <a:lnTo>
                  <a:pt x="22555" y="59431"/>
                </a:lnTo>
                <a:lnTo>
                  <a:pt x="22515" y="59059"/>
                </a:lnTo>
                <a:lnTo>
                  <a:pt x="22465" y="58637"/>
                </a:lnTo>
                <a:lnTo>
                  <a:pt x="22394" y="58184"/>
                </a:lnTo>
                <a:lnTo>
                  <a:pt x="22314" y="57702"/>
                </a:lnTo>
                <a:lnTo>
                  <a:pt x="22233" y="57330"/>
                </a:lnTo>
                <a:lnTo>
                  <a:pt x="22153" y="56968"/>
                </a:lnTo>
                <a:lnTo>
                  <a:pt x="22062" y="56637"/>
                </a:lnTo>
                <a:lnTo>
                  <a:pt x="21972" y="56315"/>
                </a:lnTo>
                <a:lnTo>
                  <a:pt x="21872" y="56023"/>
                </a:lnTo>
                <a:lnTo>
                  <a:pt x="21761" y="55742"/>
                </a:lnTo>
                <a:lnTo>
                  <a:pt x="21650" y="55491"/>
                </a:lnTo>
                <a:lnTo>
                  <a:pt x="21530" y="55250"/>
                </a:lnTo>
                <a:lnTo>
                  <a:pt x="21811" y="55069"/>
                </a:lnTo>
                <a:lnTo>
                  <a:pt x="22083" y="54878"/>
                </a:lnTo>
                <a:lnTo>
                  <a:pt x="22354" y="54667"/>
                </a:lnTo>
                <a:lnTo>
                  <a:pt x="22605" y="54456"/>
                </a:lnTo>
                <a:lnTo>
                  <a:pt x="22846" y="54224"/>
                </a:lnTo>
                <a:lnTo>
                  <a:pt x="23078" y="53993"/>
                </a:lnTo>
                <a:lnTo>
                  <a:pt x="23299" y="53742"/>
                </a:lnTo>
                <a:lnTo>
                  <a:pt x="23510" y="53491"/>
                </a:lnTo>
                <a:lnTo>
                  <a:pt x="23711" y="53219"/>
                </a:lnTo>
                <a:lnTo>
                  <a:pt x="23902" y="52938"/>
                </a:lnTo>
                <a:lnTo>
                  <a:pt x="24083" y="52656"/>
                </a:lnTo>
                <a:lnTo>
                  <a:pt x="24254" y="52355"/>
                </a:lnTo>
                <a:lnTo>
                  <a:pt x="24414" y="52043"/>
                </a:lnTo>
                <a:lnTo>
                  <a:pt x="24565" y="51712"/>
                </a:lnTo>
                <a:lnTo>
                  <a:pt x="24706" y="51380"/>
                </a:lnTo>
                <a:lnTo>
                  <a:pt x="24826" y="51038"/>
                </a:lnTo>
                <a:lnTo>
                  <a:pt x="24947" y="50686"/>
                </a:lnTo>
                <a:lnTo>
                  <a:pt x="25048" y="50345"/>
                </a:lnTo>
                <a:lnTo>
                  <a:pt x="25148" y="49993"/>
                </a:lnTo>
                <a:lnTo>
                  <a:pt x="25228" y="49641"/>
                </a:lnTo>
                <a:lnTo>
                  <a:pt x="25309" y="49279"/>
                </a:lnTo>
                <a:lnTo>
                  <a:pt x="25379" y="48918"/>
                </a:lnTo>
                <a:lnTo>
                  <a:pt x="25440" y="48556"/>
                </a:lnTo>
                <a:lnTo>
                  <a:pt x="25490" y="48194"/>
                </a:lnTo>
                <a:lnTo>
                  <a:pt x="25590" y="47460"/>
                </a:lnTo>
                <a:lnTo>
                  <a:pt x="25661" y="46726"/>
                </a:lnTo>
                <a:lnTo>
                  <a:pt x="25731" y="45993"/>
                </a:lnTo>
                <a:lnTo>
                  <a:pt x="25781" y="45259"/>
                </a:lnTo>
                <a:lnTo>
                  <a:pt x="25852" y="44475"/>
                </a:lnTo>
                <a:lnTo>
                  <a:pt x="25912" y="43711"/>
                </a:lnTo>
                <a:lnTo>
                  <a:pt x="25992" y="42967"/>
                </a:lnTo>
                <a:lnTo>
                  <a:pt x="26043" y="42606"/>
                </a:lnTo>
                <a:lnTo>
                  <a:pt x="26103" y="42254"/>
                </a:lnTo>
                <a:lnTo>
                  <a:pt x="26133" y="42053"/>
                </a:lnTo>
                <a:lnTo>
                  <a:pt x="26173" y="41852"/>
                </a:lnTo>
                <a:lnTo>
                  <a:pt x="31299" y="41962"/>
                </a:lnTo>
                <a:lnTo>
                  <a:pt x="32133" y="44224"/>
                </a:lnTo>
                <a:lnTo>
                  <a:pt x="32475" y="45148"/>
                </a:lnTo>
                <a:lnTo>
                  <a:pt x="32777" y="45942"/>
                </a:lnTo>
                <a:lnTo>
                  <a:pt x="33038" y="46596"/>
                </a:lnTo>
                <a:lnTo>
                  <a:pt x="33259" y="47139"/>
                </a:lnTo>
                <a:lnTo>
                  <a:pt x="33450" y="47551"/>
                </a:lnTo>
                <a:lnTo>
                  <a:pt x="33530" y="47721"/>
                </a:lnTo>
                <a:lnTo>
                  <a:pt x="33611" y="47862"/>
                </a:lnTo>
                <a:lnTo>
                  <a:pt x="33742" y="48103"/>
                </a:lnTo>
                <a:lnTo>
                  <a:pt x="33872" y="48365"/>
                </a:lnTo>
                <a:lnTo>
                  <a:pt x="34134" y="48907"/>
                </a:lnTo>
                <a:lnTo>
                  <a:pt x="34314" y="49289"/>
                </a:lnTo>
                <a:lnTo>
                  <a:pt x="34515" y="49681"/>
                </a:lnTo>
                <a:lnTo>
                  <a:pt x="34727" y="50083"/>
                </a:lnTo>
                <a:lnTo>
                  <a:pt x="34958" y="50496"/>
                </a:lnTo>
                <a:lnTo>
                  <a:pt x="34988" y="50797"/>
                </a:lnTo>
                <a:lnTo>
                  <a:pt x="35018" y="51129"/>
                </a:lnTo>
                <a:lnTo>
                  <a:pt x="35038" y="51460"/>
                </a:lnTo>
                <a:lnTo>
                  <a:pt x="35048" y="51802"/>
                </a:lnTo>
                <a:lnTo>
                  <a:pt x="35048" y="52164"/>
                </a:lnTo>
                <a:lnTo>
                  <a:pt x="35038" y="52516"/>
                </a:lnTo>
                <a:lnTo>
                  <a:pt x="35018" y="52888"/>
                </a:lnTo>
                <a:lnTo>
                  <a:pt x="34978" y="53249"/>
                </a:lnTo>
                <a:lnTo>
                  <a:pt x="34928" y="53621"/>
                </a:lnTo>
                <a:lnTo>
                  <a:pt x="34857" y="53983"/>
                </a:lnTo>
                <a:lnTo>
                  <a:pt x="34767" y="54345"/>
                </a:lnTo>
                <a:lnTo>
                  <a:pt x="34656" y="54707"/>
                </a:lnTo>
                <a:lnTo>
                  <a:pt x="34596" y="54878"/>
                </a:lnTo>
                <a:lnTo>
                  <a:pt x="34525" y="55059"/>
                </a:lnTo>
                <a:lnTo>
                  <a:pt x="34455" y="55229"/>
                </a:lnTo>
                <a:lnTo>
                  <a:pt x="34375" y="55400"/>
                </a:lnTo>
                <a:lnTo>
                  <a:pt x="34284" y="55561"/>
                </a:lnTo>
                <a:lnTo>
                  <a:pt x="34194" y="55722"/>
                </a:lnTo>
                <a:lnTo>
                  <a:pt x="34093" y="55883"/>
                </a:lnTo>
                <a:lnTo>
                  <a:pt x="33983" y="56034"/>
                </a:lnTo>
                <a:lnTo>
                  <a:pt x="33792" y="56295"/>
                </a:lnTo>
                <a:lnTo>
                  <a:pt x="33601" y="56536"/>
                </a:lnTo>
                <a:lnTo>
                  <a:pt x="33400" y="56777"/>
                </a:lnTo>
                <a:lnTo>
                  <a:pt x="33199" y="56998"/>
                </a:lnTo>
                <a:lnTo>
                  <a:pt x="32998" y="57209"/>
                </a:lnTo>
                <a:lnTo>
                  <a:pt x="32797" y="57421"/>
                </a:lnTo>
                <a:lnTo>
                  <a:pt x="32586" y="57612"/>
                </a:lnTo>
                <a:lnTo>
                  <a:pt x="32385" y="57792"/>
                </a:lnTo>
                <a:lnTo>
                  <a:pt x="32184" y="57963"/>
                </a:lnTo>
                <a:lnTo>
                  <a:pt x="31973" y="58124"/>
                </a:lnTo>
                <a:lnTo>
                  <a:pt x="31772" y="58285"/>
                </a:lnTo>
                <a:lnTo>
                  <a:pt x="31571" y="58426"/>
                </a:lnTo>
                <a:lnTo>
                  <a:pt x="31189" y="58687"/>
                </a:lnTo>
                <a:lnTo>
                  <a:pt x="30817" y="58918"/>
                </a:lnTo>
                <a:lnTo>
                  <a:pt x="30465" y="59109"/>
                </a:lnTo>
                <a:lnTo>
                  <a:pt x="30143" y="59280"/>
                </a:lnTo>
                <a:lnTo>
                  <a:pt x="29862" y="59411"/>
                </a:lnTo>
                <a:lnTo>
                  <a:pt x="29611" y="59521"/>
                </a:lnTo>
                <a:lnTo>
                  <a:pt x="29410" y="59602"/>
                </a:lnTo>
                <a:lnTo>
                  <a:pt x="29259" y="59652"/>
                </a:lnTo>
                <a:lnTo>
                  <a:pt x="29128" y="59702"/>
                </a:lnTo>
                <a:lnTo>
                  <a:pt x="29058" y="59722"/>
                </a:lnTo>
                <a:lnTo>
                  <a:pt x="28987" y="59752"/>
                </a:lnTo>
                <a:lnTo>
                  <a:pt x="28927" y="59793"/>
                </a:lnTo>
                <a:lnTo>
                  <a:pt x="28867" y="59833"/>
                </a:lnTo>
                <a:lnTo>
                  <a:pt x="28817" y="59883"/>
                </a:lnTo>
                <a:lnTo>
                  <a:pt x="28766" y="59933"/>
                </a:lnTo>
                <a:lnTo>
                  <a:pt x="28726" y="59984"/>
                </a:lnTo>
                <a:lnTo>
                  <a:pt x="28686" y="60044"/>
                </a:lnTo>
                <a:lnTo>
                  <a:pt x="28656" y="60114"/>
                </a:lnTo>
                <a:lnTo>
                  <a:pt x="28636" y="60174"/>
                </a:lnTo>
                <a:lnTo>
                  <a:pt x="28616" y="60245"/>
                </a:lnTo>
                <a:lnTo>
                  <a:pt x="28606" y="60315"/>
                </a:lnTo>
                <a:lnTo>
                  <a:pt x="28596" y="60386"/>
                </a:lnTo>
                <a:lnTo>
                  <a:pt x="28596" y="60456"/>
                </a:lnTo>
                <a:lnTo>
                  <a:pt x="28606" y="60526"/>
                </a:lnTo>
                <a:lnTo>
                  <a:pt x="28626" y="60597"/>
                </a:lnTo>
                <a:lnTo>
                  <a:pt x="28646" y="60667"/>
                </a:lnTo>
                <a:lnTo>
                  <a:pt x="28676" y="60737"/>
                </a:lnTo>
                <a:lnTo>
                  <a:pt x="28716" y="60798"/>
                </a:lnTo>
                <a:lnTo>
                  <a:pt x="28756" y="60858"/>
                </a:lnTo>
                <a:lnTo>
                  <a:pt x="28807" y="60908"/>
                </a:lnTo>
                <a:lnTo>
                  <a:pt x="28857" y="60958"/>
                </a:lnTo>
                <a:lnTo>
                  <a:pt x="28917" y="60999"/>
                </a:lnTo>
                <a:lnTo>
                  <a:pt x="28967" y="61039"/>
                </a:lnTo>
                <a:lnTo>
                  <a:pt x="29038" y="61069"/>
                </a:lnTo>
                <a:lnTo>
                  <a:pt x="29098" y="61099"/>
                </a:lnTo>
                <a:lnTo>
                  <a:pt x="29168" y="61109"/>
                </a:lnTo>
                <a:lnTo>
                  <a:pt x="29239" y="61129"/>
                </a:lnTo>
                <a:lnTo>
                  <a:pt x="29379" y="61129"/>
                </a:lnTo>
                <a:lnTo>
                  <a:pt x="29450" y="61119"/>
                </a:lnTo>
                <a:lnTo>
                  <a:pt x="29530" y="61099"/>
                </a:lnTo>
                <a:lnTo>
                  <a:pt x="29711" y="61039"/>
                </a:lnTo>
                <a:lnTo>
                  <a:pt x="29902" y="60979"/>
                </a:lnTo>
                <a:lnTo>
                  <a:pt x="30143" y="60878"/>
                </a:lnTo>
                <a:lnTo>
                  <a:pt x="30435" y="60757"/>
                </a:lnTo>
                <a:lnTo>
                  <a:pt x="30766" y="60607"/>
                </a:lnTo>
                <a:lnTo>
                  <a:pt x="31128" y="60416"/>
                </a:lnTo>
                <a:lnTo>
                  <a:pt x="31530" y="60195"/>
                </a:lnTo>
                <a:lnTo>
                  <a:pt x="31963" y="59933"/>
                </a:lnTo>
                <a:lnTo>
                  <a:pt x="32184" y="59782"/>
                </a:lnTo>
                <a:lnTo>
                  <a:pt x="32405" y="59632"/>
                </a:lnTo>
                <a:lnTo>
                  <a:pt x="32636" y="59461"/>
                </a:lnTo>
                <a:lnTo>
                  <a:pt x="32867" y="59290"/>
                </a:lnTo>
                <a:lnTo>
                  <a:pt x="33098" y="59099"/>
                </a:lnTo>
                <a:lnTo>
                  <a:pt x="33329" y="58908"/>
                </a:lnTo>
                <a:lnTo>
                  <a:pt x="33571" y="58697"/>
                </a:lnTo>
                <a:lnTo>
                  <a:pt x="33802" y="58476"/>
                </a:lnTo>
                <a:lnTo>
                  <a:pt x="34043" y="58235"/>
                </a:lnTo>
                <a:lnTo>
                  <a:pt x="34274" y="57993"/>
                </a:lnTo>
                <a:lnTo>
                  <a:pt x="34505" y="57732"/>
                </a:lnTo>
                <a:lnTo>
                  <a:pt x="34727" y="57461"/>
                </a:lnTo>
                <a:lnTo>
                  <a:pt x="34958" y="57179"/>
                </a:lnTo>
                <a:lnTo>
                  <a:pt x="35169" y="56888"/>
                </a:lnTo>
                <a:lnTo>
                  <a:pt x="35340" y="56627"/>
                </a:lnTo>
                <a:lnTo>
                  <a:pt x="35500" y="56365"/>
                </a:lnTo>
                <a:lnTo>
                  <a:pt x="35651" y="56104"/>
                </a:lnTo>
                <a:lnTo>
                  <a:pt x="35782" y="55833"/>
                </a:lnTo>
                <a:lnTo>
                  <a:pt x="35892" y="55551"/>
                </a:lnTo>
                <a:lnTo>
                  <a:pt x="36003" y="55280"/>
                </a:lnTo>
                <a:lnTo>
                  <a:pt x="36093" y="54988"/>
                </a:lnTo>
                <a:lnTo>
                  <a:pt x="36184" y="54707"/>
                </a:lnTo>
                <a:lnTo>
                  <a:pt x="36254" y="54425"/>
                </a:lnTo>
                <a:lnTo>
                  <a:pt x="36315" y="54134"/>
                </a:lnTo>
                <a:lnTo>
                  <a:pt x="36365" y="53842"/>
                </a:lnTo>
                <a:lnTo>
                  <a:pt x="36415" y="53561"/>
                </a:lnTo>
                <a:lnTo>
                  <a:pt x="36445" y="53270"/>
                </a:lnTo>
                <a:lnTo>
                  <a:pt x="36475" y="52988"/>
                </a:lnTo>
                <a:lnTo>
                  <a:pt x="36495" y="52697"/>
                </a:lnTo>
                <a:lnTo>
                  <a:pt x="36505" y="52415"/>
                </a:lnTo>
                <a:lnTo>
                  <a:pt x="36666" y="52566"/>
                </a:lnTo>
                <a:lnTo>
                  <a:pt x="41370" y="61471"/>
                </a:lnTo>
                <a:lnTo>
                  <a:pt x="41430" y="61561"/>
                </a:lnTo>
                <a:lnTo>
                  <a:pt x="41491" y="61632"/>
                </a:lnTo>
                <a:lnTo>
                  <a:pt x="41571" y="61702"/>
                </a:lnTo>
                <a:lnTo>
                  <a:pt x="41652" y="61763"/>
                </a:lnTo>
                <a:lnTo>
                  <a:pt x="41732" y="61803"/>
                </a:lnTo>
                <a:lnTo>
                  <a:pt x="41822" y="61833"/>
                </a:lnTo>
                <a:lnTo>
                  <a:pt x="41923" y="61853"/>
                </a:lnTo>
                <a:lnTo>
                  <a:pt x="42023" y="61863"/>
                </a:lnTo>
                <a:lnTo>
                  <a:pt x="42104" y="61853"/>
                </a:lnTo>
                <a:lnTo>
                  <a:pt x="42194" y="61843"/>
                </a:lnTo>
                <a:lnTo>
                  <a:pt x="42275" y="61813"/>
                </a:lnTo>
                <a:lnTo>
                  <a:pt x="42355" y="61773"/>
                </a:lnTo>
                <a:lnTo>
                  <a:pt x="42425" y="61732"/>
                </a:lnTo>
                <a:lnTo>
                  <a:pt x="42486" y="61692"/>
                </a:lnTo>
                <a:lnTo>
                  <a:pt x="42536" y="61642"/>
                </a:lnTo>
                <a:lnTo>
                  <a:pt x="42586" y="61592"/>
                </a:lnTo>
                <a:lnTo>
                  <a:pt x="42626" y="61531"/>
                </a:lnTo>
                <a:lnTo>
                  <a:pt x="42667" y="61471"/>
                </a:lnTo>
                <a:lnTo>
                  <a:pt x="42697" y="61411"/>
                </a:lnTo>
                <a:lnTo>
                  <a:pt x="42717" y="61340"/>
                </a:lnTo>
                <a:lnTo>
                  <a:pt x="42737" y="61280"/>
                </a:lnTo>
                <a:lnTo>
                  <a:pt x="42747" y="61210"/>
                </a:lnTo>
                <a:lnTo>
                  <a:pt x="42747" y="61139"/>
                </a:lnTo>
                <a:lnTo>
                  <a:pt x="42747" y="61069"/>
                </a:lnTo>
                <a:lnTo>
                  <a:pt x="42737" y="60999"/>
                </a:lnTo>
                <a:lnTo>
                  <a:pt x="42717" y="60928"/>
                </a:lnTo>
                <a:lnTo>
                  <a:pt x="42697" y="60858"/>
                </a:lnTo>
                <a:lnTo>
                  <a:pt x="42667" y="60788"/>
                </a:lnTo>
                <a:lnTo>
                  <a:pt x="39229" y="54295"/>
                </a:lnTo>
                <a:lnTo>
                  <a:pt x="39229" y="54295"/>
                </a:lnTo>
                <a:lnTo>
                  <a:pt x="40526" y="54968"/>
                </a:lnTo>
                <a:lnTo>
                  <a:pt x="41732" y="55611"/>
                </a:lnTo>
                <a:lnTo>
                  <a:pt x="43782" y="56707"/>
                </a:lnTo>
                <a:lnTo>
                  <a:pt x="45169" y="57451"/>
                </a:lnTo>
                <a:lnTo>
                  <a:pt x="45692" y="57742"/>
                </a:lnTo>
                <a:lnTo>
                  <a:pt x="45772" y="57782"/>
                </a:lnTo>
                <a:lnTo>
                  <a:pt x="45863" y="57823"/>
                </a:lnTo>
                <a:lnTo>
                  <a:pt x="46034" y="57873"/>
                </a:lnTo>
                <a:lnTo>
                  <a:pt x="46215" y="57913"/>
                </a:lnTo>
                <a:lnTo>
                  <a:pt x="46395" y="57923"/>
                </a:lnTo>
                <a:lnTo>
                  <a:pt x="46486" y="57913"/>
                </a:lnTo>
                <a:lnTo>
                  <a:pt x="46586" y="57913"/>
                </a:lnTo>
                <a:lnTo>
                  <a:pt x="46677" y="57893"/>
                </a:lnTo>
                <a:lnTo>
                  <a:pt x="46777" y="57873"/>
                </a:lnTo>
                <a:lnTo>
                  <a:pt x="46868" y="57843"/>
                </a:lnTo>
                <a:lnTo>
                  <a:pt x="46958" y="57813"/>
                </a:lnTo>
                <a:lnTo>
                  <a:pt x="47039" y="57772"/>
                </a:lnTo>
                <a:lnTo>
                  <a:pt x="47129" y="57722"/>
                </a:lnTo>
                <a:lnTo>
                  <a:pt x="47210" y="57672"/>
                </a:lnTo>
                <a:lnTo>
                  <a:pt x="47290" y="57612"/>
                </a:lnTo>
                <a:lnTo>
                  <a:pt x="47360" y="57551"/>
                </a:lnTo>
                <a:lnTo>
                  <a:pt x="47431" y="57491"/>
                </a:lnTo>
                <a:lnTo>
                  <a:pt x="47501" y="57410"/>
                </a:lnTo>
                <a:lnTo>
                  <a:pt x="47561" y="57340"/>
                </a:lnTo>
                <a:lnTo>
                  <a:pt x="47622" y="57250"/>
                </a:lnTo>
                <a:lnTo>
                  <a:pt x="47672" y="57169"/>
                </a:lnTo>
                <a:lnTo>
                  <a:pt x="47742" y="57029"/>
                </a:lnTo>
                <a:lnTo>
                  <a:pt x="47793" y="56888"/>
                </a:lnTo>
                <a:lnTo>
                  <a:pt x="47823" y="56757"/>
                </a:lnTo>
                <a:lnTo>
                  <a:pt x="47843" y="56616"/>
                </a:lnTo>
                <a:lnTo>
                  <a:pt x="47853" y="56466"/>
                </a:lnTo>
                <a:lnTo>
                  <a:pt x="47853" y="56325"/>
                </a:lnTo>
                <a:lnTo>
                  <a:pt x="47833" y="56194"/>
                </a:lnTo>
                <a:lnTo>
                  <a:pt x="47793" y="56054"/>
                </a:lnTo>
                <a:lnTo>
                  <a:pt x="47752" y="55923"/>
                </a:lnTo>
                <a:lnTo>
                  <a:pt x="47692" y="55792"/>
                </a:lnTo>
                <a:lnTo>
                  <a:pt x="47622" y="55672"/>
                </a:lnTo>
                <a:lnTo>
                  <a:pt x="47541" y="55561"/>
                </a:lnTo>
                <a:lnTo>
                  <a:pt x="47451" y="55451"/>
                </a:lnTo>
                <a:lnTo>
                  <a:pt x="47340" y="55350"/>
                </a:lnTo>
                <a:lnTo>
                  <a:pt x="47230" y="55260"/>
                </a:lnTo>
                <a:lnTo>
                  <a:pt x="47099" y="55179"/>
                </a:lnTo>
                <a:lnTo>
                  <a:pt x="46566" y="54888"/>
                </a:lnTo>
                <a:lnTo>
                  <a:pt x="45149" y="54124"/>
                </a:lnTo>
                <a:lnTo>
                  <a:pt x="43059" y="53008"/>
                </a:lnTo>
                <a:lnTo>
                  <a:pt x="41822" y="52355"/>
                </a:lnTo>
                <a:lnTo>
                  <a:pt x="40506" y="51661"/>
                </a:lnTo>
                <a:lnTo>
                  <a:pt x="40063" y="51430"/>
                </a:lnTo>
                <a:lnTo>
                  <a:pt x="39671" y="51189"/>
                </a:lnTo>
                <a:lnTo>
                  <a:pt x="39310" y="50948"/>
                </a:lnTo>
                <a:lnTo>
                  <a:pt x="38988" y="50707"/>
                </a:lnTo>
                <a:lnTo>
                  <a:pt x="38697" y="50455"/>
                </a:lnTo>
                <a:lnTo>
                  <a:pt x="38425" y="50214"/>
                </a:lnTo>
                <a:lnTo>
                  <a:pt x="38184" y="49963"/>
                </a:lnTo>
                <a:lnTo>
                  <a:pt x="37973" y="49712"/>
                </a:lnTo>
                <a:lnTo>
                  <a:pt x="37782" y="49470"/>
                </a:lnTo>
                <a:lnTo>
                  <a:pt x="37601" y="49209"/>
                </a:lnTo>
                <a:lnTo>
                  <a:pt x="37440" y="48958"/>
                </a:lnTo>
                <a:lnTo>
                  <a:pt x="37300" y="48706"/>
                </a:lnTo>
                <a:lnTo>
                  <a:pt x="37159" y="48445"/>
                </a:lnTo>
                <a:lnTo>
                  <a:pt x="37028" y="48184"/>
                </a:lnTo>
                <a:lnTo>
                  <a:pt x="36777" y="47661"/>
                </a:lnTo>
                <a:lnTo>
                  <a:pt x="36475" y="47028"/>
                </a:lnTo>
                <a:lnTo>
                  <a:pt x="36304" y="46706"/>
                </a:lnTo>
                <a:lnTo>
                  <a:pt x="36134" y="46385"/>
                </a:lnTo>
                <a:lnTo>
                  <a:pt x="36043" y="46224"/>
                </a:lnTo>
                <a:lnTo>
                  <a:pt x="36747" y="46334"/>
                </a:lnTo>
                <a:lnTo>
                  <a:pt x="37470" y="46465"/>
                </a:lnTo>
                <a:lnTo>
                  <a:pt x="38204" y="46626"/>
                </a:lnTo>
                <a:lnTo>
                  <a:pt x="38556" y="46706"/>
                </a:lnTo>
                <a:lnTo>
                  <a:pt x="38908" y="46797"/>
                </a:lnTo>
                <a:lnTo>
                  <a:pt x="39249" y="46897"/>
                </a:lnTo>
                <a:lnTo>
                  <a:pt x="39571" y="46998"/>
                </a:lnTo>
                <a:lnTo>
                  <a:pt x="39883" y="47098"/>
                </a:lnTo>
                <a:lnTo>
                  <a:pt x="40184" y="47219"/>
                </a:lnTo>
                <a:lnTo>
                  <a:pt x="40466" y="47330"/>
                </a:lnTo>
                <a:lnTo>
                  <a:pt x="40717" y="47450"/>
                </a:lnTo>
                <a:lnTo>
                  <a:pt x="40948" y="47581"/>
                </a:lnTo>
                <a:lnTo>
                  <a:pt x="41159" y="47721"/>
                </a:lnTo>
                <a:lnTo>
                  <a:pt x="45240" y="50636"/>
                </a:lnTo>
                <a:lnTo>
                  <a:pt x="45340" y="50697"/>
                </a:lnTo>
                <a:lnTo>
                  <a:pt x="45451" y="50737"/>
                </a:lnTo>
                <a:lnTo>
                  <a:pt x="45551" y="50767"/>
                </a:lnTo>
                <a:lnTo>
                  <a:pt x="45662" y="50777"/>
                </a:lnTo>
                <a:lnTo>
                  <a:pt x="45752" y="50767"/>
                </a:lnTo>
                <a:lnTo>
                  <a:pt x="45833" y="50757"/>
                </a:lnTo>
                <a:lnTo>
                  <a:pt x="45913" y="50727"/>
                </a:lnTo>
                <a:lnTo>
                  <a:pt x="45993" y="50697"/>
                </a:lnTo>
                <a:lnTo>
                  <a:pt x="46074" y="50646"/>
                </a:lnTo>
                <a:lnTo>
                  <a:pt x="46134" y="50596"/>
                </a:lnTo>
                <a:lnTo>
                  <a:pt x="46205" y="50536"/>
                </a:lnTo>
                <a:lnTo>
                  <a:pt x="46255" y="50465"/>
                </a:lnTo>
                <a:lnTo>
                  <a:pt x="46295" y="50405"/>
                </a:lnTo>
                <a:lnTo>
                  <a:pt x="46335" y="50335"/>
                </a:lnTo>
                <a:lnTo>
                  <a:pt x="46355" y="50274"/>
                </a:lnTo>
                <a:lnTo>
                  <a:pt x="46375" y="50204"/>
                </a:lnTo>
                <a:lnTo>
                  <a:pt x="46385" y="50134"/>
                </a:lnTo>
                <a:lnTo>
                  <a:pt x="46395" y="50063"/>
                </a:lnTo>
                <a:lnTo>
                  <a:pt x="46395" y="49993"/>
                </a:lnTo>
                <a:lnTo>
                  <a:pt x="46385" y="49923"/>
                </a:lnTo>
                <a:lnTo>
                  <a:pt x="46375" y="49852"/>
                </a:lnTo>
                <a:lnTo>
                  <a:pt x="46345" y="49792"/>
                </a:lnTo>
                <a:lnTo>
                  <a:pt x="46325" y="49722"/>
                </a:lnTo>
                <a:lnTo>
                  <a:pt x="46285" y="49661"/>
                </a:lnTo>
                <a:lnTo>
                  <a:pt x="46245" y="49601"/>
                </a:lnTo>
                <a:lnTo>
                  <a:pt x="46205" y="49551"/>
                </a:lnTo>
                <a:lnTo>
                  <a:pt x="46144" y="49490"/>
                </a:lnTo>
                <a:lnTo>
                  <a:pt x="46094" y="49450"/>
                </a:lnTo>
                <a:lnTo>
                  <a:pt x="42003" y="46535"/>
                </a:lnTo>
                <a:lnTo>
                  <a:pt x="41863" y="46435"/>
                </a:lnTo>
                <a:lnTo>
                  <a:pt x="41702" y="46334"/>
                </a:lnTo>
                <a:lnTo>
                  <a:pt x="41541" y="46244"/>
                </a:lnTo>
                <a:lnTo>
                  <a:pt x="41370" y="46154"/>
                </a:lnTo>
                <a:lnTo>
                  <a:pt x="40998" y="45983"/>
                </a:lnTo>
                <a:lnTo>
                  <a:pt x="40606" y="45822"/>
                </a:lnTo>
                <a:lnTo>
                  <a:pt x="40184" y="45671"/>
                </a:lnTo>
                <a:lnTo>
                  <a:pt x="39752" y="45530"/>
                </a:lnTo>
                <a:lnTo>
                  <a:pt x="39310" y="45400"/>
                </a:lnTo>
                <a:lnTo>
                  <a:pt x="38857" y="45279"/>
                </a:lnTo>
                <a:lnTo>
                  <a:pt x="38395" y="45169"/>
                </a:lnTo>
                <a:lnTo>
                  <a:pt x="37933" y="45078"/>
                </a:lnTo>
                <a:lnTo>
                  <a:pt x="37480" y="44988"/>
                </a:lnTo>
                <a:lnTo>
                  <a:pt x="37028" y="44907"/>
                </a:lnTo>
                <a:lnTo>
                  <a:pt x="36174" y="44767"/>
                </a:lnTo>
                <a:lnTo>
                  <a:pt x="35410" y="44656"/>
                </a:lnTo>
                <a:lnTo>
                  <a:pt x="34757" y="42917"/>
                </a:lnTo>
                <a:lnTo>
                  <a:pt x="34043" y="40957"/>
                </a:lnTo>
                <a:lnTo>
                  <a:pt x="38224" y="35158"/>
                </a:lnTo>
                <a:lnTo>
                  <a:pt x="39762" y="32092"/>
                </a:lnTo>
                <a:lnTo>
                  <a:pt x="40496" y="32042"/>
                </a:lnTo>
                <a:lnTo>
                  <a:pt x="41189" y="32012"/>
                </a:lnTo>
                <a:lnTo>
                  <a:pt x="41853" y="32002"/>
                </a:lnTo>
                <a:lnTo>
                  <a:pt x="42466" y="31992"/>
                </a:lnTo>
                <a:lnTo>
                  <a:pt x="42496" y="32303"/>
                </a:lnTo>
                <a:lnTo>
                  <a:pt x="42546" y="32625"/>
                </a:lnTo>
                <a:lnTo>
                  <a:pt x="42596" y="32957"/>
                </a:lnTo>
                <a:lnTo>
                  <a:pt x="42667" y="33309"/>
                </a:lnTo>
                <a:lnTo>
                  <a:pt x="42757" y="33670"/>
                </a:lnTo>
                <a:lnTo>
                  <a:pt x="42858" y="34042"/>
                </a:lnTo>
                <a:lnTo>
                  <a:pt x="42978" y="34414"/>
                </a:lnTo>
                <a:lnTo>
                  <a:pt x="43129" y="34786"/>
                </a:lnTo>
                <a:lnTo>
                  <a:pt x="43290" y="35168"/>
                </a:lnTo>
                <a:lnTo>
                  <a:pt x="43481" y="35540"/>
                </a:lnTo>
                <a:lnTo>
                  <a:pt x="43581" y="35731"/>
                </a:lnTo>
                <a:lnTo>
                  <a:pt x="43692" y="35912"/>
                </a:lnTo>
                <a:lnTo>
                  <a:pt x="43812" y="36103"/>
                </a:lnTo>
                <a:lnTo>
                  <a:pt x="43943" y="36284"/>
                </a:lnTo>
                <a:lnTo>
                  <a:pt x="44074" y="36454"/>
                </a:lnTo>
                <a:lnTo>
                  <a:pt x="44214" y="36635"/>
                </a:lnTo>
                <a:lnTo>
                  <a:pt x="44355" y="36806"/>
                </a:lnTo>
                <a:lnTo>
                  <a:pt x="44516" y="36977"/>
                </a:lnTo>
                <a:lnTo>
                  <a:pt x="44677" y="37148"/>
                </a:lnTo>
                <a:lnTo>
                  <a:pt x="44848" y="37309"/>
                </a:lnTo>
                <a:lnTo>
                  <a:pt x="45019" y="37470"/>
                </a:lnTo>
                <a:lnTo>
                  <a:pt x="45209" y="37630"/>
                </a:lnTo>
                <a:lnTo>
                  <a:pt x="45762" y="38053"/>
                </a:lnTo>
                <a:lnTo>
                  <a:pt x="46285" y="38435"/>
                </a:lnTo>
                <a:lnTo>
                  <a:pt x="46777" y="38766"/>
                </a:lnTo>
                <a:lnTo>
                  <a:pt x="47240" y="39048"/>
                </a:lnTo>
                <a:lnTo>
                  <a:pt x="47672" y="39299"/>
                </a:lnTo>
                <a:lnTo>
                  <a:pt x="48084" y="39510"/>
                </a:lnTo>
                <a:lnTo>
                  <a:pt x="48456" y="39691"/>
                </a:lnTo>
                <a:lnTo>
                  <a:pt x="48798" y="39842"/>
                </a:lnTo>
                <a:lnTo>
                  <a:pt x="49099" y="39962"/>
                </a:lnTo>
                <a:lnTo>
                  <a:pt x="49371" y="40053"/>
                </a:lnTo>
                <a:lnTo>
                  <a:pt x="49612" y="40133"/>
                </a:lnTo>
                <a:lnTo>
                  <a:pt x="49823" y="40183"/>
                </a:lnTo>
                <a:lnTo>
                  <a:pt x="49994" y="40224"/>
                </a:lnTo>
                <a:lnTo>
                  <a:pt x="50124" y="40244"/>
                </a:lnTo>
                <a:lnTo>
                  <a:pt x="50275" y="40264"/>
                </a:lnTo>
                <a:lnTo>
                  <a:pt x="50395" y="38815"/>
                </a:lnTo>
                <a:lnTo>
                  <a:pt x="50395" y="38815"/>
                </a:lnTo>
                <a:lnTo>
                  <a:pt x="50285" y="38796"/>
                </a:lnTo>
                <a:lnTo>
                  <a:pt x="50144" y="38766"/>
                </a:lnTo>
                <a:lnTo>
                  <a:pt x="49984" y="38726"/>
                </a:lnTo>
                <a:lnTo>
                  <a:pt x="49803" y="38666"/>
                </a:lnTo>
                <a:lnTo>
                  <a:pt x="49592" y="38585"/>
                </a:lnTo>
                <a:lnTo>
                  <a:pt x="49371" y="38495"/>
                </a:lnTo>
                <a:lnTo>
                  <a:pt x="49119" y="38394"/>
                </a:lnTo>
                <a:lnTo>
                  <a:pt x="48858" y="38264"/>
                </a:lnTo>
                <a:lnTo>
                  <a:pt x="48566" y="38123"/>
                </a:lnTo>
                <a:lnTo>
                  <a:pt x="48265" y="37952"/>
                </a:lnTo>
                <a:lnTo>
                  <a:pt x="47943" y="37771"/>
                </a:lnTo>
                <a:lnTo>
                  <a:pt x="47612" y="37560"/>
                </a:lnTo>
                <a:lnTo>
                  <a:pt x="47260" y="37329"/>
                </a:lnTo>
                <a:lnTo>
                  <a:pt x="46898" y="37078"/>
                </a:lnTo>
                <a:lnTo>
                  <a:pt x="46516" y="36796"/>
                </a:lnTo>
                <a:lnTo>
                  <a:pt x="46124" y="36485"/>
                </a:lnTo>
                <a:lnTo>
                  <a:pt x="45983" y="36374"/>
                </a:lnTo>
                <a:lnTo>
                  <a:pt x="45843" y="36253"/>
                </a:lnTo>
                <a:lnTo>
                  <a:pt x="45712" y="36123"/>
                </a:lnTo>
                <a:lnTo>
                  <a:pt x="45591" y="35992"/>
                </a:lnTo>
                <a:lnTo>
                  <a:pt x="45471" y="35861"/>
                </a:lnTo>
                <a:lnTo>
                  <a:pt x="45360" y="35731"/>
                </a:lnTo>
                <a:lnTo>
                  <a:pt x="45149" y="35459"/>
                </a:lnTo>
                <a:lnTo>
                  <a:pt x="44958" y="35178"/>
                </a:lnTo>
                <a:lnTo>
                  <a:pt x="44787" y="34887"/>
                </a:lnTo>
                <a:lnTo>
                  <a:pt x="44637" y="34595"/>
                </a:lnTo>
                <a:lnTo>
                  <a:pt x="44506" y="34294"/>
                </a:lnTo>
                <a:lnTo>
                  <a:pt x="44385" y="34002"/>
                </a:lnTo>
                <a:lnTo>
                  <a:pt x="44285" y="33701"/>
                </a:lnTo>
                <a:lnTo>
                  <a:pt x="44204" y="33409"/>
                </a:lnTo>
                <a:lnTo>
                  <a:pt x="44124" y="33118"/>
                </a:lnTo>
                <a:lnTo>
                  <a:pt x="44064" y="32836"/>
                </a:lnTo>
                <a:lnTo>
                  <a:pt x="44013" y="32565"/>
                </a:lnTo>
                <a:lnTo>
                  <a:pt x="43973" y="32303"/>
                </a:lnTo>
                <a:lnTo>
                  <a:pt x="43943" y="32052"/>
                </a:lnTo>
                <a:lnTo>
                  <a:pt x="43943" y="32052"/>
                </a:lnTo>
                <a:lnTo>
                  <a:pt x="44456" y="32102"/>
                </a:lnTo>
                <a:lnTo>
                  <a:pt x="44908" y="32163"/>
                </a:lnTo>
                <a:lnTo>
                  <a:pt x="45330" y="32243"/>
                </a:lnTo>
                <a:lnTo>
                  <a:pt x="45521" y="32283"/>
                </a:lnTo>
                <a:lnTo>
                  <a:pt x="45702" y="32334"/>
                </a:lnTo>
                <a:lnTo>
                  <a:pt x="46235" y="32494"/>
                </a:lnTo>
                <a:lnTo>
                  <a:pt x="46757" y="32665"/>
                </a:lnTo>
                <a:lnTo>
                  <a:pt x="47270" y="32836"/>
                </a:lnTo>
                <a:lnTo>
                  <a:pt x="47762" y="33027"/>
                </a:lnTo>
                <a:lnTo>
                  <a:pt x="48245" y="33218"/>
                </a:lnTo>
                <a:lnTo>
                  <a:pt x="48707" y="33409"/>
                </a:lnTo>
                <a:lnTo>
                  <a:pt x="49159" y="33610"/>
                </a:lnTo>
                <a:lnTo>
                  <a:pt x="49602" y="33811"/>
                </a:lnTo>
                <a:lnTo>
                  <a:pt x="50024" y="34022"/>
                </a:lnTo>
                <a:lnTo>
                  <a:pt x="50436" y="34233"/>
                </a:lnTo>
                <a:lnTo>
                  <a:pt x="50828" y="34434"/>
                </a:lnTo>
                <a:lnTo>
                  <a:pt x="51210" y="34645"/>
                </a:lnTo>
                <a:lnTo>
                  <a:pt x="51582" y="34856"/>
                </a:lnTo>
                <a:lnTo>
                  <a:pt x="51923" y="35067"/>
                </a:lnTo>
                <a:lnTo>
                  <a:pt x="52577" y="35470"/>
                </a:lnTo>
                <a:lnTo>
                  <a:pt x="54446" y="42073"/>
                </a:lnTo>
                <a:lnTo>
                  <a:pt x="54486" y="42183"/>
                </a:lnTo>
                <a:lnTo>
                  <a:pt x="54547" y="42294"/>
                </a:lnTo>
                <a:lnTo>
                  <a:pt x="54627" y="42384"/>
                </a:lnTo>
                <a:lnTo>
                  <a:pt x="54718" y="42455"/>
                </a:lnTo>
                <a:lnTo>
                  <a:pt x="54808" y="42515"/>
                </a:lnTo>
                <a:lnTo>
                  <a:pt x="54919" y="42565"/>
                </a:lnTo>
                <a:lnTo>
                  <a:pt x="55029" y="42596"/>
                </a:lnTo>
                <a:lnTo>
                  <a:pt x="55150" y="42606"/>
                </a:lnTo>
                <a:lnTo>
                  <a:pt x="55250" y="42596"/>
                </a:lnTo>
                <a:lnTo>
                  <a:pt x="55351" y="42575"/>
                </a:lnTo>
                <a:lnTo>
                  <a:pt x="55421" y="42555"/>
                </a:lnTo>
                <a:lnTo>
                  <a:pt x="55481" y="42515"/>
                </a:lnTo>
                <a:lnTo>
                  <a:pt x="55552" y="42485"/>
                </a:lnTo>
                <a:lnTo>
                  <a:pt x="55602" y="42445"/>
                </a:lnTo>
                <a:lnTo>
                  <a:pt x="55662" y="42395"/>
                </a:lnTo>
                <a:lnTo>
                  <a:pt x="55703" y="42344"/>
                </a:lnTo>
                <a:lnTo>
                  <a:pt x="55753" y="42284"/>
                </a:lnTo>
                <a:lnTo>
                  <a:pt x="55783" y="42224"/>
                </a:lnTo>
                <a:lnTo>
                  <a:pt x="55813" y="42163"/>
                </a:lnTo>
                <a:lnTo>
                  <a:pt x="55843" y="42103"/>
                </a:lnTo>
                <a:lnTo>
                  <a:pt x="55863" y="42033"/>
                </a:lnTo>
                <a:lnTo>
                  <a:pt x="55873" y="41962"/>
                </a:lnTo>
                <a:lnTo>
                  <a:pt x="55873" y="41892"/>
                </a:lnTo>
                <a:lnTo>
                  <a:pt x="55873" y="41822"/>
                </a:lnTo>
                <a:lnTo>
                  <a:pt x="55863" y="41751"/>
                </a:lnTo>
                <a:lnTo>
                  <a:pt x="55853" y="41671"/>
                </a:lnTo>
                <a:lnTo>
                  <a:pt x="54476" y="36836"/>
                </a:lnTo>
                <a:lnTo>
                  <a:pt x="54888" y="37168"/>
                </a:lnTo>
                <a:lnTo>
                  <a:pt x="55180" y="37419"/>
                </a:lnTo>
                <a:lnTo>
                  <a:pt x="55431" y="37651"/>
                </a:lnTo>
                <a:lnTo>
                  <a:pt x="55542" y="37751"/>
                </a:lnTo>
                <a:lnTo>
                  <a:pt x="55662" y="37842"/>
                </a:lnTo>
                <a:lnTo>
                  <a:pt x="55783" y="37912"/>
                </a:lnTo>
                <a:lnTo>
                  <a:pt x="55914" y="37972"/>
                </a:lnTo>
                <a:lnTo>
                  <a:pt x="56044" y="38022"/>
                </a:lnTo>
                <a:lnTo>
                  <a:pt x="56185" y="38053"/>
                </a:lnTo>
                <a:lnTo>
                  <a:pt x="56326" y="38073"/>
                </a:lnTo>
                <a:lnTo>
                  <a:pt x="56466" y="38083"/>
                </a:lnTo>
                <a:lnTo>
                  <a:pt x="56597" y="38073"/>
                </a:lnTo>
                <a:lnTo>
                  <a:pt x="56738" y="38053"/>
                </a:lnTo>
                <a:lnTo>
                  <a:pt x="56878" y="38022"/>
                </a:lnTo>
                <a:lnTo>
                  <a:pt x="57009" y="37972"/>
                </a:lnTo>
                <a:lnTo>
                  <a:pt x="57140" y="37912"/>
                </a:lnTo>
                <a:lnTo>
                  <a:pt x="57260" y="37842"/>
                </a:lnTo>
                <a:lnTo>
                  <a:pt x="57381" y="37751"/>
                </a:lnTo>
                <a:lnTo>
                  <a:pt x="57492" y="37651"/>
                </a:lnTo>
                <a:lnTo>
                  <a:pt x="57592" y="37540"/>
                </a:lnTo>
                <a:lnTo>
                  <a:pt x="57683" y="37419"/>
                </a:lnTo>
                <a:lnTo>
                  <a:pt x="57753" y="37299"/>
                </a:lnTo>
                <a:lnTo>
                  <a:pt x="57813" y="37168"/>
                </a:lnTo>
                <a:lnTo>
                  <a:pt x="57863" y="37037"/>
                </a:lnTo>
                <a:lnTo>
                  <a:pt x="57894" y="36897"/>
                </a:lnTo>
                <a:lnTo>
                  <a:pt x="57914" y="36756"/>
                </a:lnTo>
                <a:lnTo>
                  <a:pt x="57924" y="36625"/>
                </a:lnTo>
                <a:lnTo>
                  <a:pt x="57914" y="36485"/>
                </a:lnTo>
                <a:lnTo>
                  <a:pt x="57894" y="36344"/>
                </a:lnTo>
                <a:lnTo>
                  <a:pt x="57863" y="36203"/>
                </a:lnTo>
                <a:lnTo>
                  <a:pt x="57813" y="36073"/>
                </a:lnTo>
                <a:lnTo>
                  <a:pt x="57753" y="35942"/>
                </a:lnTo>
                <a:lnTo>
                  <a:pt x="57683" y="35821"/>
                </a:lnTo>
                <a:lnTo>
                  <a:pt x="57592" y="35701"/>
                </a:lnTo>
                <a:lnTo>
                  <a:pt x="57492" y="35590"/>
                </a:lnTo>
                <a:lnTo>
                  <a:pt x="57391" y="35490"/>
                </a:lnTo>
                <a:lnTo>
                  <a:pt x="57160" y="35279"/>
                </a:lnTo>
                <a:lnTo>
                  <a:pt x="56808" y="34967"/>
                </a:lnTo>
                <a:lnTo>
                  <a:pt x="56326" y="34565"/>
                </a:lnTo>
                <a:lnTo>
                  <a:pt x="56034" y="34344"/>
                </a:lnTo>
                <a:lnTo>
                  <a:pt x="55723" y="34103"/>
                </a:lnTo>
                <a:lnTo>
                  <a:pt x="55381" y="33841"/>
                </a:lnTo>
                <a:lnTo>
                  <a:pt x="55009" y="33580"/>
                </a:lnTo>
                <a:lnTo>
                  <a:pt x="54597" y="33299"/>
                </a:lnTo>
                <a:lnTo>
                  <a:pt x="54165" y="33017"/>
                </a:lnTo>
                <a:lnTo>
                  <a:pt x="53712" y="32726"/>
                </a:lnTo>
                <a:lnTo>
                  <a:pt x="53220" y="32434"/>
                </a:lnTo>
                <a:lnTo>
                  <a:pt x="59592" y="30464"/>
                </a:lnTo>
                <a:lnTo>
                  <a:pt x="59663" y="30434"/>
                </a:lnTo>
                <a:lnTo>
                  <a:pt x="59733" y="30404"/>
                </a:lnTo>
                <a:lnTo>
                  <a:pt x="59793" y="30364"/>
                </a:lnTo>
                <a:lnTo>
                  <a:pt x="59854" y="30323"/>
                </a:lnTo>
                <a:lnTo>
                  <a:pt x="59904" y="30273"/>
                </a:lnTo>
                <a:lnTo>
                  <a:pt x="59944" y="30223"/>
                </a:lnTo>
                <a:lnTo>
                  <a:pt x="59994" y="30163"/>
                </a:lnTo>
                <a:lnTo>
                  <a:pt x="60024" y="30102"/>
                </a:lnTo>
                <a:lnTo>
                  <a:pt x="60055" y="30042"/>
                </a:lnTo>
                <a:lnTo>
                  <a:pt x="60075" y="29972"/>
                </a:lnTo>
                <a:lnTo>
                  <a:pt x="60095" y="29911"/>
                </a:lnTo>
                <a:lnTo>
                  <a:pt x="60105" y="29841"/>
                </a:lnTo>
                <a:lnTo>
                  <a:pt x="60105" y="29761"/>
                </a:lnTo>
                <a:lnTo>
                  <a:pt x="60105" y="29690"/>
                </a:lnTo>
                <a:lnTo>
                  <a:pt x="60095" y="29620"/>
                </a:lnTo>
                <a:lnTo>
                  <a:pt x="60075" y="29550"/>
                </a:lnTo>
                <a:lnTo>
                  <a:pt x="60055" y="29479"/>
                </a:lnTo>
                <a:lnTo>
                  <a:pt x="60014" y="29409"/>
                </a:lnTo>
                <a:lnTo>
                  <a:pt x="59984" y="29349"/>
                </a:lnTo>
                <a:lnTo>
                  <a:pt x="59934" y="29298"/>
                </a:lnTo>
                <a:lnTo>
                  <a:pt x="59894" y="29238"/>
                </a:lnTo>
                <a:lnTo>
                  <a:pt x="59833" y="29198"/>
                </a:lnTo>
                <a:lnTo>
                  <a:pt x="59783" y="29158"/>
                </a:lnTo>
                <a:lnTo>
                  <a:pt x="59723" y="29117"/>
                </a:lnTo>
                <a:lnTo>
                  <a:pt x="59652" y="29087"/>
                </a:lnTo>
                <a:lnTo>
                  <a:pt x="59592" y="29067"/>
                </a:lnTo>
                <a:lnTo>
                  <a:pt x="59522" y="29047"/>
                </a:lnTo>
                <a:lnTo>
                  <a:pt x="59451" y="29037"/>
                </a:lnTo>
                <a:lnTo>
                  <a:pt x="59311" y="29037"/>
                </a:lnTo>
                <a:lnTo>
                  <a:pt x="59240" y="29047"/>
                </a:lnTo>
                <a:lnTo>
                  <a:pt x="59160" y="29067"/>
                </a:lnTo>
                <a:lnTo>
                  <a:pt x="51431" y="31459"/>
                </a:lnTo>
                <a:lnTo>
                  <a:pt x="51049" y="31268"/>
                </a:lnTo>
                <a:lnTo>
                  <a:pt x="50657" y="31077"/>
                </a:lnTo>
                <a:lnTo>
                  <a:pt x="50245" y="30896"/>
                </a:lnTo>
                <a:lnTo>
                  <a:pt x="49833" y="30715"/>
                </a:lnTo>
                <a:lnTo>
                  <a:pt x="49401" y="30535"/>
                </a:lnTo>
                <a:lnTo>
                  <a:pt x="48958" y="30364"/>
                </a:lnTo>
                <a:lnTo>
                  <a:pt x="48516" y="30193"/>
                </a:lnTo>
                <a:lnTo>
                  <a:pt x="48054" y="30022"/>
                </a:lnTo>
                <a:lnTo>
                  <a:pt x="54718" y="27077"/>
                </a:lnTo>
                <a:lnTo>
                  <a:pt x="54778" y="27037"/>
                </a:lnTo>
                <a:lnTo>
                  <a:pt x="54838" y="27007"/>
                </a:lnTo>
                <a:lnTo>
                  <a:pt x="54898" y="26956"/>
                </a:lnTo>
                <a:lnTo>
                  <a:pt x="54949" y="26906"/>
                </a:lnTo>
                <a:lnTo>
                  <a:pt x="54999" y="26856"/>
                </a:lnTo>
                <a:lnTo>
                  <a:pt x="55039" y="26796"/>
                </a:lnTo>
                <a:lnTo>
                  <a:pt x="55069" y="26735"/>
                </a:lnTo>
                <a:lnTo>
                  <a:pt x="55099" y="26675"/>
                </a:lnTo>
                <a:lnTo>
                  <a:pt x="55120" y="26605"/>
                </a:lnTo>
                <a:lnTo>
                  <a:pt x="55140" y="26534"/>
                </a:lnTo>
                <a:lnTo>
                  <a:pt x="55150" y="26464"/>
                </a:lnTo>
                <a:lnTo>
                  <a:pt x="55150" y="26394"/>
                </a:lnTo>
                <a:lnTo>
                  <a:pt x="55140" y="26323"/>
                </a:lnTo>
                <a:lnTo>
                  <a:pt x="55130" y="26253"/>
                </a:lnTo>
                <a:lnTo>
                  <a:pt x="55110" y="26183"/>
                </a:lnTo>
                <a:lnTo>
                  <a:pt x="55089" y="26112"/>
                </a:lnTo>
                <a:lnTo>
                  <a:pt x="55049" y="26042"/>
                </a:lnTo>
                <a:lnTo>
                  <a:pt x="55009" y="25982"/>
                </a:lnTo>
                <a:lnTo>
                  <a:pt x="54969" y="25931"/>
                </a:lnTo>
                <a:lnTo>
                  <a:pt x="54919" y="25881"/>
                </a:lnTo>
                <a:lnTo>
                  <a:pt x="54868" y="25831"/>
                </a:lnTo>
                <a:lnTo>
                  <a:pt x="54808" y="25791"/>
                </a:lnTo>
                <a:lnTo>
                  <a:pt x="54748" y="25760"/>
                </a:lnTo>
                <a:lnTo>
                  <a:pt x="54677" y="25730"/>
                </a:lnTo>
                <a:lnTo>
                  <a:pt x="54617" y="25710"/>
                </a:lnTo>
                <a:lnTo>
                  <a:pt x="54547" y="25690"/>
                </a:lnTo>
                <a:lnTo>
                  <a:pt x="54476" y="25680"/>
                </a:lnTo>
                <a:lnTo>
                  <a:pt x="54336" y="25680"/>
                </a:lnTo>
                <a:lnTo>
                  <a:pt x="54265" y="25700"/>
                </a:lnTo>
                <a:lnTo>
                  <a:pt x="54195" y="25710"/>
                </a:lnTo>
                <a:lnTo>
                  <a:pt x="54125" y="25740"/>
                </a:lnTo>
                <a:lnTo>
                  <a:pt x="45903" y="29379"/>
                </a:lnTo>
                <a:lnTo>
                  <a:pt x="45601" y="29318"/>
                </a:lnTo>
                <a:lnTo>
                  <a:pt x="45270" y="29268"/>
                </a:lnTo>
                <a:lnTo>
                  <a:pt x="51753" y="22082"/>
                </a:lnTo>
                <a:lnTo>
                  <a:pt x="51803" y="22021"/>
                </a:lnTo>
                <a:lnTo>
                  <a:pt x="51843" y="21961"/>
                </a:lnTo>
                <a:lnTo>
                  <a:pt x="51873" y="21901"/>
                </a:lnTo>
                <a:lnTo>
                  <a:pt x="51903" y="21831"/>
                </a:lnTo>
                <a:lnTo>
                  <a:pt x="51923" y="21760"/>
                </a:lnTo>
                <a:lnTo>
                  <a:pt x="51933" y="21700"/>
                </a:lnTo>
                <a:lnTo>
                  <a:pt x="51944" y="21629"/>
                </a:lnTo>
                <a:lnTo>
                  <a:pt x="51933" y="21559"/>
                </a:lnTo>
                <a:lnTo>
                  <a:pt x="51933" y="21489"/>
                </a:lnTo>
                <a:lnTo>
                  <a:pt x="51913" y="21418"/>
                </a:lnTo>
                <a:lnTo>
                  <a:pt x="51893" y="21348"/>
                </a:lnTo>
                <a:lnTo>
                  <a:pt x="51873" y="21288"/>
                </a:lnTo>
                <a:lnTo>
                  <a:pt x="51833" y="21217"/>
                </a:lnTo>
                <a:lnTo>
                  <a:pt x="51793" y="21157"/>
                </a:lnTo>
                <a:lnTo>
                  <a:pt x="51753" y="21107"/>
                </a:lnTo>
                <a:lnTo>
                  <a:pt x="51702" y="21057"/>
                </a:lnTo>
                <a:lnTo>
                  <a:pt x="51642" y="21006"/>
                </a:lnTo>
                <a:lnTo>
                  <a:pt x="51582" y="20966"/>
                </a:lnTo>
                <a:lnTo>
                  <a:pt x="51511" y="20936"/>
                </a:lnTo>
                <a:lnTo>
                  <a:pt x="51451" y="20906"/>
                </a:lnTo>
                <a:lnTo>
                  <a:pt x="51381" y="20886"/>
                </a:lnTo>
                <a:lnTo>
                  <a:pt x="51310" y="20876"/>
                </a:lnTo>
                <a:lnTo>
                  <a:pt x="51240" y="20866"/>
                </a:lnTo>
                <a:lnTo>
                  <a:pt x="51170" y="20866"/>
                </a:lnTo>
                <a:lnTo>
                  <a:pt x="51099" y="20876"/>
                </a:lnTo>
                <a:lnTo>
                  <a:pt x="51029" y="20886"/>
                </a:lnTo>
                <a:lnTo>
                  <a:pt x="50969" y="20906"/>
                </a:lnTo>
                <a:lnTo>
                  <a:pt x="50898" y="20936"/>
                </a:lnTo>
                <a:lnTo>
                  <a:pt x="50838" y="20966"/>
                </a:lnTo>
                <a:lnTo>
                  <a:pt x="50778" y="21006"/>
                </a:lnTo>
                <a:lnTo>
                  <a:pt x="50717" y="21057"/>
                </a:lnTo>
                <a:lnTo>
                  <a:pt x="50667" y="21107"/>
                </a:lnTo>
                <a:lnTo>
                  <a:pt x="43461" y="29097"/>
                </a:lnTo>
                <a:lnTo>
                  <a:pt x="42978" y="29087"/>
                </a:lnTo>
                <a:lnTo>
                  <a:pt x="42466" y="29077"/>
                </a:lnTo>
                <a:lnTo>
                  <a:pt x="41933" y="29077"/>
                </a:lnTo>
                <a:lnTo>
                  <a:pt x="41380" y="29087"/>
                </a:lnTo>
                <a:lnTo>
                  <a:pt x="40797" y="29107"/>
                </a:lnTo>
                <a:lnTo>
                  <a:pt x="40194" y="29137"/>
                </a:lnTo>
                <a:lnTo>
                  <a:pt x="39571" y="29178"/>
                </a:lnTo>
                <a:lnTo>
                  <a:pt x="38918" y="29228"/>
                </a:lnTo>
                <a:lnTo>
                  <a:pt x="34777" y="26022"/>
                </a:lnTo>
                <a:lnTo>
                  <a:pt x="35048" y="24564"/>
                </a:lnTo>
                <a:lnTo>
                  <a:pt x="35320" y="23127"/>
                </a:lnTo>
                <a:lnTo>
                  <a:pt x="35621" y="21589"/>
                </a:lnTo>
                <a:lnTo>
                  <a:pt x="41219" y="19810"/>
                </a:lnTo>
                <a:lnTo>
                  <a:pt x="41290" y="19780"/>
                </a:lnTo>
                <a:lnTo>
                  <a:pt x="41350" y="19750"/>
                </a:lnTo>
                <a:lnTo>
                  <a:pt x="41420" y="19710"/>
                </a:lnTo>
                <a:lnTo>
                  <a:pt x="41471" y="19670"/>
                </a:lnTo>
                <a:lnTo>
                  <a:pt x="41521" y="19619"/>
                </a:lnTo>
                <a:lnTo>
                  <a:pt x="41571" y="19569"/>
                </a:lnTo>
                <a:lnTo>
                  <a:pt x="41611" y="19509"/>
                </a:lnTo>
                <a:lnTo>
                  <a:pt x="41641" y="19448"/>
                </a:lnTo>
                <a:lnTo>
                  <a:pt x="41672" y="19388"/>
                </a:lnTo>
                <a:lnTo>
                  <a:pt x="41702" y="19318"/>
                </a:lnTo>
                <a:lnTo>
                  <a:pt x="41712" y="19247"/>
                </a:lnTo>
                <a:lnTo>
                  <a:pt x="41722" y="19177"/>
                </a:lnTo>
                <a:lnTo>
                  <a:pt x="41732" y="19107"/>
                </a:lnTo>
                <a:lnTo>
                  <a:pt x="41722" y="19036"/>
                </a:lnTo>
                <a:lnTo>
                  <a:pt x="41712" y="18966"/>
                </a:lnTo>
                <a:lnTo>
                  <a:pt x="41692" y="18896"/>
                </a:lnTo>
                <a:lnTo>
                  <a:pt x="41662" y="18825"/>
                </a:lnTo>
                <a:lnTo>
                  <a:pt x="41631" y="18755"/>
                </a:lnTo>
                <a:lnTo>
                  <a:pt x="41591" y="18695"/>
                </a:lnTo>
                <a:lnTo>
                  <a:pt x="41551" y="18634"/>
                </a:lnTo>
                <a:lnTo>
                  <a:pt x="41501" y="18584"/>
                </a:lnTo>
                <a:lnTo>
                  <a:pt x="41450" y="18544"/>
                </a:lnTo>
                <a:lnTo>
                  <a:pt x="41390" y="18504"/>
                </a:lnTo>
                <a:lnTo>
                  <a:pt x="41330" y="18463"/>
                </a:lnTo>
                <a:lnTo>
                  <a:pt x="41270" y="18433"/>
                </a:lnTo>
                <a:lnTo>
                  <a:pt x="41199" y="18413"/>
                </a:lnTo>
                <a:lnTo>
                  <a:pt x="41139" y="18393"/>
                </a:lnTo>
                <a:lnTo>
                  <a:pt x="41069" y="18383"/>
                </a:lnTo>
                <a:lnTo>
                  <a:pt x="40918" y="18383"/>
                </a:lnTo>
                <a:lnTo>
                  <a:pt x="40847" y="18403"/>
                </a:lnTo>
                <a:lnTo>
                  <a:pt x="40777" y="18423"/>
                </a:lnTo>
                <a:lnTo>
                  <a:pt x="35973" y="19951"/>
                </a:lnTo>
                <a:lnTo>
                  <a:pt x="36264" y="18695"/>
                </a:lnTo>
                <a:lnTo>
                  <a:pt x="36415" y="18061"/>
                </a:lnTo>
                <a:lnTo>
                  <a:pt x="36576" y="17418"/>
                </a:lnTo>
                <a:lnTo>
                  <a:pt x="43642" y="14081"/>
                </a:lnTo>
                <a:lnTo>
                  <a:pt x="43712" y="14051"/>
                </a:lnTo>
                <a:lnTo>
                  <a:pt x="43772" y="14011"/>
                </a:lnTo>
                <a:lnTo>
                  <a:pt x="43822" y="13961"/>
                </a:lnTo>
                <a:lnTo>
                  <a:pt x="43873" y="13910"/>
                </a:lnTo>
                <a:lnTo>
                  <a:pt x="43923" y="13860"/>
                </a:lnTo>
                <a:lnTo>
                  <a:pt x="43963" y="13800"/>
                </a:lnTo>
                <a:lnTo>
                  <a:pt x="43993" y="13740"/>
                </a:lnTo>
                <a:lnTo>
                  <a:pt x="44013" y="13669"/>
                </a:lnTo>
                <a:lnTo>
                  <a:pt x="44044" y="13599"/>
                </a:lnTo>
                <a:lnTo>
                  <a:pt x="44054" y="13539"/>
                </a:lnTo>
                <a:lnTo>
                  <a:pt x="44064" y="13468"/>
                </a:lnTo>
                <a:lnTo>
                  <a:pt x="44064" y="13398"/>
                </a:lnTo>
                <a:lnTo>
                  <a:pt x="44054" y="13328"/>
                </a:lnTo>
                <a:lnTo>
                  <a:pt x="44044" y="13247"/>
                </a:lnTo>
                <a:lnTo>
                  <a:pt x="44023" y="13177"/>
                </a:lnTo>
                <a:lnTo>
                  <a:pt x="43993" y="13116"/>
                </a:lnTo>
                <a:lnTo>
                  <a:pt x="43953" y="13046"/>
                </a:lnTo>
                <a:lnTo>
                  <a:pt x="43913" y="12986"/>
                </a:lnTo>
                <a:lnTo>
                  <a:pt x="43873" y="12925"/>
                </a:lnTo>
                <a:lnTo>
                  <a:pt x="43822" y="12885"/>
                </a:lnTo>
                <a:lnTo>
                  <a:pt x="43762" y="12835"/>
                </a:lnTo>
                <a:lnTo>
                  <a:pt x="43702" y="12795"/>
                </a:lnTo>
                <a:lnTo>
                  <a:pt x="43642" y="12765"/>
                </a:lnTo>
                <a:lnTo>
                  <a:pt x="43581" y="12735"/>
                </a:lnTo>
                <a:lnTo>
                  <a:pt x="43511" y="12714"/>
                </a:lnTo>
                <a:lnTo>
                  <a:pt x="43441" y="12704"/>
                </a:lnTo>
                <a:lnTo>
                  <a:pt x="43370" y="12694"/>
                </a:lnTo>
                <a:lnTo>
                  <a:pt x="43300" y="12694"/>
                </a:lnTo>
                <a:lnTo>
                  <a:pt x="43229" y="12704"/>
                </a:lnTo>
                <a:lnTo>
                  <a:pt x="43159" y="12714"/>
                </a:lnTo>
                <a:lnTo>
                  <a:pt x="43089" y="12735"/>
                </a:lnTo>
                <a:lnTo>
                  <a:pt x="43018" y="12765"/>
                </a:lnTo>
                <a:lnTo>
                  <a:pt x="37088" y="15559"/>
                </a:lnTo>
                <a:lnTo>
                  <a:pt x="37269" y="14986"/>
                </a:lnTo>
                <a:lnTo>
                  <a:pt x="37450" y="14413"/>
                </a:lnTo>
                <a:lnTo>
                  <a:pt x="37641" y="13830"/>
                </a:lnTo>
                <a:lnTo>
                  <a:pt x="37842" y="13257"/>
                </a:lnTo>
                <a:lnTo>
                  <a:pt x="38043" y="12684"/>
                </a:lnTo>
                <a:lnTo>
                  <a:pt x="38264" y="12121"/>
                </a:lnTo>
                <a:lnTo>
                  <a:pt x="38486" y="11549"/>
                </a:lnTo>
                <a:lnTo>
                  <a:pt x="38727" y="10986"/>
                </a:lnTo>
                <a:lnTo>
                  <a:pt x="44265" y="7940"/>
                </a:lnTo>
                <a:lnTo>
                  <a:pt x="44335" y="7900"/>
                </a:lnTo>
                <a:lnTo>
                  <a:pt x="44385" y="7850"/>
                </a:lnTo>
                <a:lnTo>
                  <a:pt x="44446" y="7800"/>
                </a:lnTo>
                <a:lnTo>
                  <a:pt x="44486" y="7749"/>
                </a:lnTo>
                <a:lnTo>
                  <a:pt x="44526" y="7689"/>
                </a:lnTo>
                <a:lnTo>
                  <a:pt x="44566" y="7629"/>
                </a:lnTo>
                <a:lnTo>
                  <a:pt x="44596" y="7568"/>
                </a:lnTo>
                <a:lnTo>
                  <a:pt x="44616" y="7498"/>
                </a:lnTo>
                <a:lnTo>
                  <a:pt x="44637" y="7428"/>
                </a:lnTo>
                <a:lnTo>
                  <a:pt x="44647" y="7357"/>
                </a:lnTo>
                <a:lnTo>
                  <a:pt x="44647" y="7287"/>
                </a:lnTo>
                <a:lnTo>
                  <a:pt x="44637" y="7217"/>
                </a:lnTo>
                <a:lnTo>
                  <a:pt x="44627" y="7146"/>
                </a:lnTo>
                <a:lnTo>
                  <a:pt x="44616" y="7076"/>
                </a:lnTo>
                <a:lnTo>
                  <a:pt x="44586" y="7016"/>
                </a:lnTo>
                <a:lnTo>
                  <a:pt x="44556" y="6945"/>
                </a:lnTo>
                <a:lnTo>
                  <a:pt x="44516" y="6885"/>
                </a:lnTo>
                <a:lnTo>
                  <a:pt x="44466" y="6825"/>
                </a:lnTo>
                <a:lnTo>
                  <a:pt x="44426" y="6774"/>
                </a:lnTo>
                <a:lnTo>
                  <a:pt x="44365" y="6724"/>
                </a:lnTo>
                <a:lnTo>
                  <a:pt x="44305" y="6684"/>
                </a:lnTo>
                <a:lnTo>
                  <a:pt x="44245" y="6644"/>
                </a:lnTo>
                <a:lnTo>
                  <a:pt x="44184" y="6614"/>
                </a:lnTo>
                <a:lnTo>
                  <a:pt x="44114" y="6593"/>
                </a:lnTo>
                <a:lnTo>
                  <a:pt x="44054" y="6583"/>
                </a:lnTo>
                <a:lnTo>
                  <a:pt x="43983" y="6573"/>
                </a:lnTo>
                <a:lnTo>
                  <a:pt x="43913" y="6563"/>
                </a:lnTo>
                <a:lnTo>
                  <a:pt x="43843" y="6573"/>
                </a:lnTo>
                <a:lnTo>
                  <a:pt x="43772" y="6583"/>
                </a:lnTo>
                <a:lnTo>
                  <a:pt x="43702" y="6603"/>
                </a:lnTo>
                <a:lnTo>
                  <a:pt x="43632" y="6624"/>
                </a:lnTo>
                <a:lnTo>
                  <a:pt x="43561" y="6654"/>
                </a:lnTo>
                <a:lnTo>
                  <a:pt x="39812" y="8724"/>
                </a:lnTo>
                <a:lnTo>
                  <a:pt x="40003" y="8362"/>
                </a:lnTo>
                <a:lnTo>
                  <a:pt x="40204" y="8011"/>
                </a:lnTo>
                <a:lnTo>
                  <a:pt x="40415" y="7649"/>
                </a:lnTo>
                <a:lnTo>
                  <a:pt x="40626" y="7307"/>
                </a:lnTo>
                <a:lnTo>
                  <a:pt x="40837" y="6955"/>
                </a:lnTo>
                <a:lnTo>
                  <a:pt x="41059" y="6614"/>
                </a:lnTo>
                <a:lnTo>
                  <a:pt x="41290" y="6282"/>
                </a:lnTo>
                <a:lnTo>
                  <a:pt x="41531" y="5940"/>
                </a:lnTo>
                <a:lnTo>
                  <a:pt x="41772" y="5619"/>
                </a:lnTo>
                <a:lnTo>
                  <a:pt x="42013" y="5297"/>
                </a:lnTo>
                <a:lnTo>
                  <a:pt x="42265" y="4975"/>
                </a:lnTo>
                <a:lnTo>
                  <a:pt x="42526" y="4664"/>
                </a:lnTo>
                <a:lnTo>
                  <a:pt x="42787" y="4352"/>
                </a:lnTo>
                <a:lnTo>
                  <a:pt x="43069" y="4051"/>
                </a:lnTo>
                <a:lnTo>
                  <a:pt x="43340" y="3759"/>
                </a:lnTo>
                <a:lnTo>
                  <a:pt x="43632" y="3468"/>
                </a:lnTo>
                <a:lnTo>
                  <a:pt x="43732" y="3357"/>
                </a:lnTo>
                <a:lnTo>
                  <a:pt x="43812" y="3247"/>
                </a:lnTo>
                <a:lnTo>
                  <a:pt x="43893" y="3116"/>
                </a:lnTo>
                <a:lnTo>
                  <a:pt x="43953" y="2985"/>
                </a:lnTo>
                <a:lnTo>
                  <a:pt x="44003" y="2855"/>
                </a:lnTo>
                <a:lnTo>
                  <a:pt x="44034" y="2724"/>
                </a:lnTo>
                <a:lnTo>
                  <a:pt x="44054" y="2583"/>
                </a:lnTo>
                <a:lnTo>
                  <a:pt x="44064" y="2442"/>
                </a:lnTo>
                <a:lnTo>
                  <a:pt x="44054" y="2302"/>
                </a:lnTo>
                <a:lnTo>
                  <a:pt x="44034" y="2161"/>
                </a:lnTo>
                <a:lnTo>
                  <a:pt x="44003" y="2030"/>
                </a:lnTo>
                <a:lnTo>
                  <a:pt x="43953" y="1890"/>
                </a:lnTo>
                <a:lnTo>
                  <a:pt x="43903" y="1759"/>
                </a:lnTo>
                <a:lnTo>
                  <a:pt x="43822" y="1638"/>
                </a:lnTo>
                <a:lnTo>
                  <a:pt x="43742" y="1518"/>
                </a:lnTo>
                <a:lnTo>
                  <a:pt x="43642" y="1407"/>
                </a:lnTo>
                <a:lnTo>
                  <a:pt x="43531" y="1307"/>
                </a:lnTo>
                <a:lnTo>
                  <a:pt x="43410" y="1216"/>
                </a:lnTo>
                <a:lnTo>
                  <a:pt x="43290" y="1146"/>
                </a:lnTo>
                <a:lnTo>
                  <a:pt x="43159" y="1086"/>
                </a:lnTo>
                <a:lnTo>
                  <a:pt x="43028" y="1035"/>
                </a:lnTo>
                <a:lnTo>
                  <a:pt x="42888" y="1005"/>
                </a:lnTo>
                <a:lnTo>
                  <a:pt x="42747" y="985"/>
                </a:lnTo>
                <a:lnTo>
                  <a:pt x="42606" y="975"/>
                </a:lnTo>
                <a:lnTo>
                  <a:pt x="42476" y="985"/>
                </a:lnTo>
                <a:lnTo>
                  <a:pt x="42335" y="995"/>
                </a:lnTo>
                <a:lnTo>
                  <a:pt x="42194" y="1035"/>
                </a:lnTo>
                <a:lnTo>
                  <a:pt x="42064" y="1076"/>
                </a:lnTo>
                <a:lnTo>
                  <a:pt x="41933" y="1136"/>
                </a:lnTo>
                <a:lnTo>
                  <a:pt x="41802" y="1206"/>
                </a:lnTo>
                <a:lnTo>
                  <a:pt x="41692" y="1297"/>
                </a:lnTo>
                <a:lnTo>
                  <a:pt x="41581" y="1397"/>
                </a:lnTo>
                <a:lnTo>
                  <a:pt x="41229" y="1749"/>
                </a:lnTo>
                <a:lnTo>
                  <a:pt x="40878" y="2121"/>
                </a:lnTo>
                <a:lnTo>
                  <a:pt x="40536" y="2493"/>
                </a:lnTo>
                <a:lnTo>
                  <a:pt x="40204" y="2885"/>
                </a:lnTo>
                <a:lnTo>
                  <a:pt x="39883" y="3287"/>
                </a:lnTo>
                <a:lnTo>
                  <a:pt x="39561" y="3689"/>
                </a:lnTo>
                <a:lnTo>
                  <a:pt x="39249" y="4111"/>
                </a:lnTo>
                <a:lnTo>
                  <a:pt x="38938" y="4543"/>
                </a:lnTo>
                <a:lnTo>
                  <a:pt x="38646" y="4985"/>
                </a:lnTo>
                <a:lnTo>
                  <a:pt x="38345" y="5438"/>
                </a:lnTo>
                <a:lnTo>
                  <a:pt x="38063" y="5900"/>
                </a:lnTo>
                <a:lnTo>
                  <a:pt x="37782" y="6372"/>
                </a:lnTo>
                <a:lnTo>
                  <a:pt x="37501" y="6855"/>
                </a:lnTo>
                <a:lnTo>
                  <a:pt x="37229" y="7357"/>
                </a:lnTo>
                <a:lnTo>
                  <a:pt x="36968" y="7870"/>
                </a:lnTo>
                <a:lnTo>
                  <a:pt x="36707" y="8382"/>
                </a:lnTo>
                <a:lnTo>
                  <a:pt x="35139" y="2865"/>
                </a:lnTo>
                <a:lnTo>
                  <a:pt x="35108" y="2794"/>
                </a:lnTo>
                <a:lnTo>
                  <a:pt x="35078" y="2724"/>
                </a:lnTo>
                <a:lnTo>
                  <a:pt x="35038" y="2664"/>
                </a:lnTo>
                <a:lnTo>
                  <a:pt x="34998" y="2603"/>
                </a:lnTo>
                <a:lnTo>
                  <a:pt x="34958" y="2553"/>
                </a:lnTo>
                <a:lnTo>
                  <a:pt x="34897" y="2503"/>
                </a:lnTo>
                <a:lnTo>
                  <a:pt x="34847" y="2463"/>
                </a:lnTo>
                <a:lnTo>
                  <a:pt x="34787" y="2432"/>
                </a:lnTo>
                <a:lnTo>
                  <a:pt x="34727" y="2392"/>
                </a:lnTo>
                <a:lnTo>
                  <a:pt x="34656" y="2372"/>
                </a:lnTo>
                <a:lnTo>
                  <a:pt x="34586" y="2352"/>
                </a:lnTo>
                <a:lnTo>
                  <a:pt x="34525" y="2342"/>
                </a:lnTo>
                <a:lnTo>
                  <a:pt x="34445" y="2332"/>
                </a:lnTo>
                <a:lnTo>
                  <a:pt x="34375" y="2342"/>
                </a:lnTo>
                <a:lnTo>
                  <a:pt x="34304" y="2352"/>
                </a:lnTo>
                <a:lnTo>
                  <a:pt x="34234" y="2362"/>
                </a:lnTo>
                <a:lnTo>
                  <a:pt x="34164" y="2392"/>
                </a:lnTo>
                <a:lnTo>
                  <a:pt x="34093" y="2422"/>
                </a:lnTo>
                <a:lnTo>
                  <a:pt x="34033" y="2452"/>
                </a:lnTo>
                <a:lnTo>
                  <a:pt x="33973" y="2493"/>
                </a:lnTo>
                <a:lnTo>
                  <a:pt x="33922" y="2543"/>
                </a:lnTo>
                <a:lnTo>
                  <a:pt x="33872" y="2593"/>
                </a:lnTo>
                <a:lnTo>
                  <a:pt x="33832" y="2654"/>
                </a:lnTo>
                <a:lnTo>
                  <a:pt x="33792" y="2714"/>
                </a:lnTo>
                <a:lnTo>
                  <a:pt x="33762" y="2774"/>
                </a:lnTo>
                <a:lnTo>
                  <a:pt x="33742" y="2844"/>
                </a:lnTo>
                <a:lnTo>
                  <a:pt x="33721" y="2905"/>
                </a:lnTo>
                <a:lnTo>
                  <a:pt x="33711" y="2975"/>
                </a:lnTo>
                <a:lnTo>
                  <a:pt x="33701" y="3045"/>
                </a:lnTo>
                <a:lnTo>
                  <a:pt x="33701" y="3116"/>
                </a:lnTo>
                <a:lnTo>
                  <a:pt x="33711" y="3196"/>
                </a:lnTo>
                <a:lnTo>
                  <a:pt x="33731" y="3267"/>
                </a:lnTo>
                <a:lnTo>
                  <a:pt x="35792" y="10463"/>
                </a:lnTo>
                <a:lnTo>
                  <a:pt x="35561" y="11026"/>
                </a:lnTo>
                <a:lnTo>
                  <a:pt x="35350" y="11589"/>
                </a:lnTo>
                <a:lnTo>
                  <a:pt x="35129" y="12172"/>
                </a:lnTo>
                <a:lnTo>
                  <a:pt x="34928" y="12765"/>
                </a:lnTo>
                <a:lnTo>
                  <a:pt x="34686" y="13478"/>
                </a:lnTo>
                <a:lnTo>
                  <a:pt x="34455" y="14192"/>
                </a:lnTo>
                <a:lnTo>
                  <a:pt x="34244" y="14905"/>
                </a:lnTo>
                <a:lnTo>
                  <a:pt x="34043" y="15609"/>
                </a:lnTo>
                <a:lnTo>
                  <a:pt x="33852" y="16313"/>
                </a:lnTo>
                <a:lnTo>
                  <a:pt x="33671" y="17006"/>
                </a:lnTo>
                <a:lnTo>
                  <a:pt x="33500" y="17700"/>
                </a:lnTo>
                <a:lnTo>
                  <a:pt x="33339" y="18373"/>
                </a:lnTo>
                <a:lnTo>
                  <a:pt x="28445" y="12101"/>
                </a:lnTo>
                <a:lnTo>
                  <a:pt x="28394" y="12041"/>
                </a:lnTo>
                <a:lnTo>
                  <a:pt x="28344" y="11991"/>
                </a:lnTo>
                <a:lnTo>
                  <a:pt x="28284" y="11951"/>
                </a:lnTo>
                <a:lnTo>
                  <a:pt x="28224" y="11910"/>
                </a:lnTo>
                <a:lnTo>
                  <a:pt x="28163" y="11880"/>
                </a:lnTo>
                <a:lnTo>
                  <a:pt x="28093" y="11850"/>
                </a:lnTo>
                <a:lnTo>
                  <a:pt x="28023" y="11840"/>
                </a:lnTo>
                <a:lnTo>
                  <a:pt x="27952" y="11820"/>
                </a:lnTo>
                <a:lnTo>
                  <a:pt x="27822" y="11820"/>
                </a:lnTo>
                <a:lnTo>
                  <a:pt x="27751" y="11830"/>
                </a:lnTo>
                <a:lnTo>
                  <a:pt x="27681" y="11840"/>
                </a:lnTo>
                <a:lnTo>
                  <a:pt x="27611" y="11870"/>
                </a:lnTo>
                <a:lnTo>
                  <a:pt x="27540" y="11890"/>
                </a:lnTo>
                <a:lnTo>
                  <a:pt x="27480" y="11930"/>
                </a:lnTo>
                <a:lnTo>
                  <a:pt x="27420" y="11971"/>
                </a:lnTo>
                <a:lnTo>
                  <a:pt x="27359" y="12021"/>
                </a:lnTo>
                <a:lnTo>
                  <a:pt x="27309" y="12071"/>
                </a:lnTo>
                <a:lnTo>
                  <a:pt x="27269" y="12131"/>
                </a:lnTo>
                <a:lnTo>
                  <a:pt x="27229" y="12192"/>
                </a:lnTo>
                <a:lnTo>
                  <a:pt x="27198" y="12252"/>
                </a:lnTo>
                <a:lnTo>
                  <a:pt x="27178" y="12322"/>
                </a:lnTo>
                <a:lnTo>
                  <a:pt x="27158" y="12393"/>
                </a:lnTo>
                <a:lnTo>
                  <a:pt x="27148" y="12463"/>
                </a:lnTo>
                <a:lnTo>
                  <a:pt x="27138" y="12533"/>
                </a:lnTo>
                <a:lnTo>
                  <a:pt x="27138" y="12594"/>
                </a:lnTo>
                <a:lnTo>
                  <a:pt x="27148" y="12664"/>
                </a:lnTo>
                <a:lnTo>
                  <a:pt x="27158" y="12735"/>
                </a:lnTo>
                <a:lnTo>
                  <a:pt x="27188" y="12805"/>
                </a:lnTo>
                <a:lnTo>
                  <a:pt x="27209" y="12875"/>
                </a:lnTo>
                <a:lnTo>
                  <a:pt x="27249" y="12936"/>
                </a:lnTo>
                <a:lnTo>
                  <a:pt x="27289" y="12996"/>
                </a:lnTo>
                <a:lnTo>
                  <a:pt x="32927" y="20222"/>
                </a:lnTo>
                <a:lnTo>
                  <a:pt x="32726" y="21227"/>
                </a:lnTo>
                <a:lnTo>
                  <a:pt x="32535" y="22192"/>
                </a:lnTo>
                <a:lnTo>
                  <a:pt x="32184" y="24032"/>
                </a:lnTo>
                <a:lnTo>
                  <a:pt x="25631" y="23408"/>
                </a:lnTo>
                <a:lnTo>
                  <a:pt x="25590" y="23288"/>
                </a:lnTo>
                <a:lnTo>
                  <a:pt x="25540" y="23157"/>
                </a:lnTo>
                <a:lnTo>
                  <a:pt x="25480" y="23037"/>
                </a:lnTo>
                <a:lnTo>
                  <a:pt x="25399" y="22926"/>
                </a:lnTo>
                <a:lnTo>
                  <a:pt x="25078" y="22494"/>
                </a:lnTo>
                <a:lnTo>
                  <a:pt x="24736" y="22072"/>
                </a:lnTo>
                <a:lnTo>
                  <a:pt x="24394" y="21660"/>
                </a:lnTo>
                <a:lnTo>
                  <a:pt x="24032" y="21258"/>
                </a:lnTo>
                <a:lnTo>
                  <a:pt x="23862" y="20976"/>
                </a:lnTo>
                <a:lnTo>
                  <a:pt x="23701" y="20695"/>
                </a:lnTo>
                <a:lnTo>
                  <a:pt x="23550" y="20413"/>
                </a:lnTo>
                <a:lnTo>
                  <a:pt x="23409" y="20132"/>
                </a:lnTo>
                <a:lnTo>
                  <a:pt x="23269" y="19861"/>
                </a:lnTo>
                <a:lnTo>
                  <a:pt x="23138" y="19579"/>
                </a:lnTo>
                <a:lnTo>
                  <a:pt x="23027" y="19308"/>
                </a:lnTo>
                <a:lnTo>
                  <a:pt x="22907" y="19036"/>
                </a:lnTo>
                <a:lnTo>
                  <a:pt x="22806" y="18755"/>
                </a:lnTo>
                <a:lnTo>
                  <a:pt x="22716" y="18484"/>
                </a:lnTo>
                <a:lnTo>
                  <a:pt x="22625" y="18212"/>
                </a:lnTo>
                <a:lnTo>
                  <a:pt x="22545" y="17941"/>
                </a:lnTo>
                <a:lnTo>
                  <a:pt x="22475" y="17669"/>
                </a:lnTo>
                <a:lnTo>
                  <a:pt x="22414" y="17398"/>
                </a:lnTo>
                <a:lnTo>
                  <a:pt x="22354" y="17127"/>
                </a:lnTo>
                <a:lnTo>
                  <a:pt x="22304" y="16865"/>
                </a:lnTo>
                <a:lnTo>
                  <a:pt x="22243" y="16433"/>
                </a:lnTo>
                <a:lnTo>
                  <a:pt x="22203" y="16011"/>
                </a:lnTo>
                <a:lnTo>
                  <a:pt x="22183" y="15599"/>
                </a:lnTo>
                <a:lnTo>
                  <a:pt x="22173" y="15187"/>
                </a:lnTo>
                <a:lnTo>
                  <a:pt x="22183" y="14775"/>
                </a:lnTo>
                <a:lnTo>
                  <a:pt x="22213" y="14383"/>
                </a:lnTo>
                <a:lnTo>
                  <a:pt x="22243" y="13981"/>
                </a:lnTo>
                <a:lnTo>
                  <a:pt x="22294" y="13589"/>
                </a:lnTo>
                <a:lnTo>
                  <a:pt x="22354" y="13197"/>
                </a:lnTo>
                <a:lnTo>
                  <a:pt x="22424" y="12805"/>
                </a:lnTo>
                <a:lnTo>
                  <a:pt x="22505" y="12413"/>
                </a:lnTo>
                <a:lnTo>
                  <a:pt x="22585" y="12031"/>
                </a:lnTo>
                <a:lnTo>
                  <a:pt x="22766" y="11247"/>
                </a:lnTo>
                <a:lnTo>
                  <a:pt x="22967" y="10463"/>
                </a:lnTo>
                <a:lnTo>
                  <a:pt x="23088" y="9960"/>
                </a:lnTo>
                <a:lnTo>
                  <a:pt x="27802" y="8433"/>
                </a:lnTo>
                <a:lnTo>
                  <a:pt x="27872" y="8403"/>
                </a:lnTo>
                <a:lnTo>
                  <a:pt x="27932" y="8372"/>
                </a:lnTo>
                <a:lnTo>
                  <a:pt x="27992" y="8332"/>
                </a:lnTo>
                <a:lnTo>
                  <a:pt x="28053" y="8282"/>
                </a:lnTo>
                <a:lnTo>
                  <a:pt x="28103" y="8242"/>
                </a:lnTo>
                <a:lnTo>
                  <a:pt x="28153" y="8181"/>
                </a:lnTo>
                <a:lnTo>
                  <a:pt x="28193" y="8131"/>
                </a:lnTo>
                <a:lnTo>
                  <a:pt x="28224" y="8061"/>
                </a:lnTo>
                <a:lnTo>
                  <a:pt x="28254" y="8001"/>
                </a:lnTo>
                <a:lnTo>
                  <a:pt x="28274" y="7940"/>
                </a:lnTo>
                <a:lnTo>
                  <a:pt x="28294" y="7870"/>
                </a:lnTo>
                <a:lnTo>
                  <a:pt x="28304" y="7800"/>
                </a:lnTo>
                <a:lnTo>
                  <a:pt x="28304" y="7729"/>
                </a:lnTo>
                <a:lnTo>
                  <a:pt x="28304" y="7649"/>
                </a:lnTo>
                <a:lnTo>
                  <a:pt x="28284" y="7578"/>
                </a:lnTo>
                <a:lnTo>
                  <a:pt x="28274" y="7508"/>
                </a:lnTo>
                <a:lnTo>
                  <a:pt x="28244" y="7438"/>
                </a:lnTo>
                <a:lnTo>
                  <a:pt x="28214" y="7377"/>
                </a:lnTo>
                <a:lnTo>
                  <a:pt x="28173" y="7317"/>
                </a:lnTo>
                <a:lnTo>
                  <a:pt x="28123" y="7257"/>
                </a:lnTo>
                <a:lnTo>
                  <a:pt x="28083" y="7207"/>
                </a:lnTo>
                <a:lnTo>
                  <a:pt x="28023" y="7156"/>
                </a:lnTo>
                <a:lnTo>
                  <a:pt x="27972" y="7116"/>
                </a:lnTo>
                <a:lnTo>
                  <a:pt x="27912" y="7086"/>
                </a:lnTo>
                <a:lnTo>
                  <a:pt x="27842" y="7056"/>
                </a:lnTo>
                <a:lnTo>
                  <a:pt x="27781" y="7036"/>
                </a:lnTo>
                <a:lnTo>
                  <a:pt x="27711" y="7016"/>
                </a:lnTo>
                <a:lnTo>
                  <a:pt x="27641" y="7006"/>
                </a:lnTo>
                <a:lnTo>
                  <a:pt x="27500" y="7006"/>
                </a:lnTo>
                <a:lnTo>
                  <a:pt x="27420" y="7026"/>
                </a:lnTo>
                <a:lnTo>
                  <a:pt x="27349" y="7036"/>
                </a:lnTo>
                <a:lnTo>
                  <a:pt x="23470" y="8302"/>
                </a:lnTo>
                <a:lnTo>
                  <a:pt x="23550" y="7860"/>
                </a:lnTo>
                <a:lnTo>
                  <a:pt x="23620" y="7418"/>
                </a:lnTo>
                <a:lnTo>
                  <a:pt x="23681" y="6965"/>
                </a:lnTo>
                <a:lnTo>
                  <a:pt x="23721" y="6513"/>
                </a:lnTo>
                <a:lnTo>
                  <a:pt x="23751" y="6061"/>
                </a:lnTo>
                <a:lnTo>
                  <a:pt x="23761" y="5608"/>
                </a:lnTo>
                <a:lnTo>
                  <a:pt x="23741" y="5146"/>
                </a:lnTo>
                <a:lnTo>
                  <a:pt x="23711" y="4674"/>
                </a:lnTo>
                <a:lnTo>
                  <a:pt x="23681" y="4443"/>
                </a:lnTo>
                <a:lnTo>
                  <a:pt x="23651" y="4201"/>
                </a:lnTo>
                <a:lnTo>
                  <a:pt x="23610" y="3960"/>
                </a:lnTo>
                <a:lnTo>
                  <a:pt x="23570" y="3729"/>
                </a:lnTo>
                <a:lnTo>
                  <a:pt x="23520" y="3488"/>
                </a:lnTo>
                <a:lnTo>
                  <a:pt x="23460" y="3247"/>
                </a:lnTo>
                <a:lnTo>
                  <a:pt x="23389" y="2995"/>
                </a:lnTo>
                <a:lnTo>
                  <a:pt x="23319" y="2754"/>
                </a:lnTo>
                <a:lnTo>
                  <a:pt x="23238" y="2503"/>
                </a:lnTo>
                <a:lnTo>
                  <a:pt x="23148" y="2262"/>
                </a:lnTo>
                <a:lnTo>
                  <a:pt x="23047" y="2010"/>
                </a:lnTo>
                <a:lnTo>
                  <a:pt x="22937" y="1759"/>
                </a:lnTo>
                <a:lnTo>
                  <a:pt x="22826" y="1508"/>
                </a:lnTo>
                <a:lnTo>
                  <a:pt x="22696" y="1246"/>
                </a:lnTo>
                <a:lnTo>
                  <a:pt x="22565" y="995"/>
                </a:lnTo>
                <a:lnTo>
                  <a:pt x="22424" y="734"/>
                </a:lnTo>
                <a:lnTo>
                  <a:pt x="22344" y="613"/>
                </a:lnTo>
                <a:lnTo>
                  <a:pt x="22253" y="493"/>
                </a:lnTo>
                <a:lnTo>
                  <a:pt x="22153" y="392"/>
                </a:lnTo>
                <a:lnTo>
                  <a:pt x="22042" y="302"/>
                </a:lnTo>
                <a:lnTo>
                  <a:pt x="21922" y="221"/>
                </a:lnTo>
                <a:lnTo>
                  <a:pt x="21801" y="151"/>
                </a:lnTo>
                <a:lnTo>
                  <a:pt x="21671" y="101"/>
                </a:lnTo>
                <a:lnTo>
                  <a:pt x="21540" y="50"/>
                </a:lnTo>
                <a:lnTo>
                  <a:pt x="21399" y="20"/>
                </a:lnTo>
                <a:lnTo>
                  <a:pt x="21258" y="10"/>
                </a:lnTo>
                <a:lnTo>
                  <a:pt x="211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4"/>
          <p:cNvGrpSpPr/>
          <p:nvPr/>
        </p:nvGrpSpPr>
        <p:grpSpPr>
          <a:xfrm>
            <a:off x="457200" y="1351500"/>
            <a:ext cx="2638800" cy="3380700"/>
            <a:chOff x="457200" y="1351500"/>
            <a:chExt cx="2638800" cy="3380700"/>
          </a:xfrm>
        </p:grpSpPr>
        <p:sp>
          <p:nvSpPr>
            <p:cNvPr id="570" name="Google Shape;570;p24"/>
            <p:cNvSpPr txBox="1"/>
            <p:nvPr/>
          </p:nvSpPr>
          <p:spPr>
            <a:xfrm>
              <a:off x="457200" y="1351500"/>
              <a:ext cx="2638800" cy="88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457200" y="1351500"/>
              <a:ext cx="1750800" cy="88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structure of microglia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4"/>
            <p:cNvSpPr txBox="1"/>
            <p:nvPr/>
          </p:nvSpPr>
          <p:spPr>
            <a:xfrm>
              <a:off x="457200" y="3848400"/>
              <a:ext cx="2638800" cy="883800"/>
            </a:xfrm>
            <a:prstGeom prst="rect">
              <a:avLst/>
            </a:prstGeom>
            <a:solidFill>
              <a:srgbClr val="8DA4B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3" name="Google Shape;573;p24"/>
          <p:cNvSpPr/>
          <p:nvPr/>
        </p:nvSpPr>
        <p:spPr>
          <a:xfrm>
            <a:off x="2207988" y="1453051"/>
            <a:ext cx="680700" cy="6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4" name="Google Shape;574;p24"/>
          <p:cNvGrpSpPr/>
          <p:nvPr/>
        </p:nvGrpSpPr>
        <p:grpSpPr>
          <a:xfrm>
            <a:off x="6917400" y="2069250"/>
            <a:ext cx="1750800" cy="448800"/>
            <a:chOff x="6917400" y="2069250"/>
            <a:chExt cx="1750800" cy="448800"/>
          </a:xfrm>
        </p:grpSpPr>
        <p:sp>
          <p:nvSpPr>
            <p:cNvPr id="575" name="Google Shape;575;p24"/>
            <p:cNvSpPr txBox="1"/>
            <p:nvPr/>
          </p:nvSpPr>
          <p:spPr>
            <a:xfrm>
              <a:off x="6917400" y="2069250"/>
              <a:ext cx="1750800" cy="448800"/>
            </a:xfrm>
            <a:prstGeom prst="rect">
              <a:avLst/>
            </a:prstGeom>
            <a:solidFill>
              <a:srgbClr val="61C5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Cell body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8325300" y="2170800"/>
              <a:ext cx="245700" cy="245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6917400" y="2820875"/>
            <a:ext cx="1750800" cy="448800"/>
            <a:chOff x="6917400" y="2820875"/>
            <a:chExt cx="1750800" cy="448800"/>
          </a:xfrm>
        </p:grpSpPr>
        <p:sp>
          <p:nvSpPr>
            <p:cNvPr id="578" name="Google Shape;578;p24"/>
            <p:cNvSpPr txBox="1"/>
            <p:nvPr/>
          </p:nvSpPr>
          <p:spPr>
            <a:xfrm>
              <a:off x="6917400" y="2820875"/>
              <a:ext cx="1750800" cy="448800"/>
            </a:xfrm>
            <a:prstGeom prst="rect">
              <a:avLst/>
            </a:prstGeom>
            <a:solidFill>
              <a:srgbClr val="419AB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Nucleus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8325300" y="2922425"/>
              <a:ext cx="245700" cy="24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4"/>
          <p:cNvGrpSpPr/>
          <p:nvPr/>
        </p:nvGrpSpPr>
        <p:grpSpPr>
          <a:xfrm>
            <a:off x="6917400" y="3572500"/>
            <a:ext cx="1750800" cy="448800"/>
            <a:chOff x="6917400" y="3572500"/>
            <a:chExt cx="1750800" cy="448800"/>
          </a:xfrm>
        </p:grpSpPr>
        <p:sp>
          <p:nvSpPr>
            <p:cNvPr id="581" name="Google Shape;581;p24"/>
            <p:cNvSpPr txBox="1"/>
            <p:nvPr/>
          </p:nvSpPr>
          <p:spPr>
            <a:xfrm>
              <a:off x="6917400" y="3572500"/>
              <a:ext cx="1750800" cy="448800"/>
            </a:xfrm>
            <a:prstGeom prst="rect">
              <a:avLst/>
            </a:prstGeom>
            <a:solidFill>
              <a:srgbClr val="366D8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Microglyocyte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8325300" y="3674050"/>
              <a:ext cx="245700" cy="24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24"/>
          <p:cNvSpPr/>
          <p:nvPr/>
        </p:nvSpPr>
        <p:spPr>
          <a:xfrm>
            <a:off x="5180550" y="2845550"/>
            <a:ext cx="191400" cy="191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4905738" y="2999900"/>
            <a:ext cx="201900" cy="20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5418750" y="4091725"/>
            <a:ext cx="191400" cy="191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24"/>
          <p:cNvGrpSpPr/>
          <p:nvPr/>
        </p:nvGrpSpPr>
        <p:grpSpPr>
          <a:xfrm>
            <a:off x="2360418" y="1611980"/>
            <a:ext cx="375862" cy="362848"/>
            <a:chOff x="7145736" y="4631588"/>
            <a:chExt cx="375862" cy="362848"/>
          </a:xfrm>
        </p:grpSpPr>
        <p:sp>
          <p:nvSpPr>
            <p:cNvPr id="587" name="Google Shape;587;p24"/>
            <p:cNvSpPr/>
            <p:nvPr/>
          </p:nvSpPr>
          <p:spPr>
            <a:xfrm>
              <a:off x="7344239" y="4840648"/>
              <a:ext cx="23331" cy="20394"/>
            </a:xfrm>
            <a:custGeom>
              <a:avLst/>
              <a:gdLst/>
              <a:ahLst/>
              <a:cxnLst/>
              <a:rect l="l" t="t" r="r" b="b"/>
              <a:pathLst>
                <a:path w="683" h="597" extrusionOk="0">
                  <a:moveTo>
                    <a:pt x="310" y="1"/>
                  </a:moveTo>
                  <a:cubicBezTo>
                    <a:pt x="143" y="168"/>
                    <a:pt x="0" y="239"/>
                    <a:pt x="0" y="429"/>
                  </a:cubicBezTo>
                  <a:cubicBezTo>
                    <a:pt x="16" y="549"/>
                    <a:pt x="106" y="596"/>
                    <a:pt x="210" y="596"/>
                  </a:cubicBezTo>
                  <a:cubicBezTo>
                    <a:pt x="418" y="596"/>
                    <a:pt x="683" y="406"/>
                    <a:pt x="524" y="215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313324" y="4869957"/>
              <a:ext cx="47209" cy="38430"/>
            </a:xfrm>
            <a:custGeom>
              <a:avLst/>
              <a:gdLst/>
              <a:ahLst/>
              <a:cxnLst/>
              <a:rect l="l" t="t" r="r" b="b"/>
              <a:pathLst>
                <a:path w="1382" h="1125" extrusionOk="0">
                  <a:moveTo>
                    <a:pt x="381" y="0"/>
                  </a:moveTo>
                  <a:cubicBezTo>
                    <a:pt x="72" y="238"/>
                    <a:pt x="0" y="667"/>
                    <a:pt x="214" y="977"/>
                  </a:cubicBezTo>
                  <a:cubicBezTo>
                    <a:pt x="316" y="1078"/>
                    <a:pt x="450" y="1124"/>
                    <a:pt x="592" y="1124"/>
                  </a:cubicBezTo>
                  <a:cubicBezTo>
                    <a:pt x="917" y="1124"/>
                    <a:pt x="1282" y="881"/>
                    <a:pt x="1381" y="500"/>
                  </a:cubicBezTo>
                  <a:lnTo>
                    <a:pt x="1381" y="500"/>
                  </a:lnTo>
                  <a:cubicBezTo>
                    <a:pt x="1325" y="510"/>
                    <a:pt x="1269" y="515"/>
                    <a:pt x="1213" y="515"/>
                  </a:cubicBezTo>
                  <a:cubicBezTo>
                    <a:pt x="868" y="515"/>
                    <a:pt x="545" y="328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7145736" y="4717364"/>
              <a:ext cx="305903" cy="277072"/>
            </a:xfrm>
            <a:custGeom>
              <a:avLst/>
              <a:gdLst/>
              <a:ahLst/>
              <a:cxnLst/>
              <a:rect l="l" t="t" r="r" b="b"/>
              <a:pathLst>
                <a:path w="8955" h="8111" extrusionOk="0">
                  <a:moveTo>
                    <a:pt x="1596" y="1181"/>
                  </a:moveTo>
                  <a:lnTo>
                    <a:pt x="1596" y="1181"/>
                  </a:lnTo>
                  <a:cubicBezTo>
                    <a:pt x="1592" y="1186"/>
                    <a:pt x="1587" y="1191"/>
                    <a:pt x="1583" y="1196"/>
                  </a:cubicBezTo>
                  <a:lnTo>
                    <a:pt x="1583" y="1196"/>
                  </a:lnTo>
                  <a:cubicBezTo>
                    <a:pt x="1588" y="1192"/>
                    <a:pt x="1592" y="1188"/>
                    <a:pt x="1596" y="1183"/>
                  </a:cubicBezTo>
                  <a:lnTo>
                    <a:pt x="1596" y="1183"/>
                  </a:lnTo>
                  <a:lnTo>
                    <a:pt x="1596" y="1181"/>
                  </a:lnTo>
                  <a:close/>
                  <a:moveTo>
                    <a:pt x="5145" y="2201"/>
                  </a:moveTo>
                  <a:cubicBezTo>
                    <a:pt x="5273" y="2201"/>
                    <a:pt x="5405" y="2275"/>
                    <a:pt x="5454" y="2443"/>
                  </a:cubicBezTo>
                  <a:cubicBezTo>
                    <a:pt x="5556" y="2871"/>
                    <a:pt x="5222" y="3264"/>
                    <a:pt x="4810" y="3264"/>
                  </a:cubicBezTo>
                  <a:cubicBezTo>
                    <a:pt x="4740" y="3264"/>
                    <a:pt x="4669" y="3253"/>
                    <a:pt x="4597" y="3229"/>
                  </a:cubicBezTo>
                  <a:cubicBezTo>
                    <a:pt x="4430" y="3205"/>
                    <a:pt x="4335" y="3014"/>
                    <a:pt x="4406" y="2848"/>
                  </a:cubicBezTo>
                  <a:cubicBezTo>
                    <a:pt x="4445" y="2710"/>
                    <a:pt x="4566" y="2621"/>
                    <a:pt x="4701" y="2621"/>
                  </a:cubicBezTo>
                  <a:cubicBezTo>
                    <a:pt x="4729" y="2621"/>
                    <a:pt x="4758" y="2625"/>
                    <a:pt x="4787" y="2633"/>
                  </a:cubicBezTo>
                  <a:cubicBezTo>
                    <a:pt x="4796" y="2638"/>
                    <a:pt x="4804" y="2640"/>
                    <a:pt x="4812" y="2640"/>
                  </a:cubicBezTo>
                  <a:cubicBezTo>
                    <a:pt x="4843" y="2640"/>
                    <a:pt x="4858" y="2605"/>
                    <a:pt x="4858" y="2586"/>
                  </a:cubicBezTo>
                  <a:cubicBezTo>
                    <a:pt x="4789" y="2349"/>
                    <a:pt x="4964" y="2201"/>
                    <a:pt x="5145" y="2201"/>
                  </a:cubicBezTo>
                  <a:close/>
                  <a:moveTo>
                    <a:pt x="3361" y="3923"/>
                  </a:moveTo>
                  <a:cubicBezTo>
                    <a:pt x="3484" y="3923"/>
                    <a:pt x="3605" y="3993"/>
                    <a:pt x="3644" y="4158"/>
                  </a:cubicBezTo>
                  <a:cubicBezTo>
                    <a:pt x="3769" y="4594"/>
                    <a:pt x="3422" y="4994"/>
                    <a:pt x="2999" y="4994"/>
                  </a:cubicBezTo>
                  <a:cubicBezTo>
                    <a:pt x="2938" y="4994"/>
                    <a:pt x="2874" y="4985"/>
                    <a:pt x="2810" y="4967"/>
                  </a:cubicBezTo>
                  <a:cubicBezTo>
                    <a:pt x="2464" y="4859"/>
                    <a:pt x="2571" y="4356"/>
                    <a:pt x="2898" y="4356"/>
                  </a:cubicBezTo>
                  <a:cubicBezTo>
                    <a:pt x="2930" y="4356"/>
                    <a:pt x="2964" y="4361"/>
                    <a:pt x="3001" y="4372"/>
                  </a:cubicBezTo>
                  <a:cubicBezTo>
                    <a:pt x="3025" y="4372"/>
                    <a:pt x="3072" y="4348"/>
                    <a:pt x="3049" y="4300"/>
                  </a:cubicBezTo>
                  <a:cubicBezTo>
                    <a:pt x="2992" y="4074"/>
                    <a:pt x="3179" y="3923"/>
                    <a:pt x="3361" y="3923"/>
                  </a:cubicBezTo>
                  <a:close/>
                  <a:moveTo>
                    <a:pt x="6109" y="2836"/>
                  </a:moveTo>
                  <a:cubicBezTo>
                    <a:pt x="6192" y="2836"/>
                    <a:pt x="6275" y="2872"/>
                    <a:pt x="6335" y="2943"/>
                  </a:cubicBezTo>
                  <a:lnTo>
                    <a:pt x="6764" y="3372"/>
                  </a:lnTo>
                  <a:cubicBezTo>
                    <a:pt x="7073" y="3681"/>
                    <a:pt x="7121" y="4158"/>
                    <a:pt x="6907" y="4539"/>
                  </a:cubicBezTo>
                  <a:cubicBezTo>
                    <a:pt x="6978" y="4991"/>
                    <a:pt x="6811" y="5467"/>
                    <a:pt x="6478" y="5801"/>
                  </a:cubicBezTo>
                  <a:cubicBezTo>
                    <a:pt x="6225" y="6066"/>
                    <a:pt x="5879" y="6204"/>
                    <a:pt x="5531" y="6204"/>
                  </a:cubicBezTo>
                  <a:cubicBezTo>
                    <a:pt x="5223" y="6204"/>
                    <a:pt x="4914" y="6096"/>
                    <a:pt x="4668" y="5872"/>
                  </a:cubicBezTo>
                  <a:cubicBezTo>
                    <a:pt x="4096" y="5277"/>
                    <a:pt x="4382" y="4181"/>
                    <a:pt x="5216" y="3777"/>
                  </a:cubicBezTo>
                  <a:cubicBezTo>
                    <a:pt x="5311" y="3419"/>
                    <a:pt x="5549" y="3324"/>
                    <a:pt x="5883" y="2943"/>
                  </a:cubicBezTo>
                  <a:cubicBezTo>
                    <a:pt x="5942" y="2872"/>
                    <a:pt x="6025" y="2836"/>
                    <a:pt x="6109" y="2836"/>
                  </a:cubicBezTo>
                  <a:close/>
                  <a:moveTo>
                    <a:pt x="4468" y="0"/>
                  </a:moveTo>
                  <a:cubicBezTo>
                    <a:pt x="3400" y="0"/>
                    <a:pt x="2362" y="421"/>
                    <a:pt x="1596" y="1183"/>
                  </a:cubicBezTo>
                  <a:lnTo>
                    <a:pt x="1596" y="1183"/>
                  </a:lnTo>
                  <a:lnTo>
                    <a:pt x="1596" y="1205"/>
                  </a:lnTo>
                  <a:cubicBezTo>
                    <a:pt x="1668" y="1126"/>
                    <a:pt x="1751" y="1094"/>
                    <a:pt x="1830" y="1094"/>
                  </a:cubicBezTo>
                  <a:cubicBezTo>
                    <a:pt x="2065" y="1094"/>
                    <a:pt x="2268" y="1378"/>
                    <a:pt x="2072" y="1609"/>
                  </a:cubicBezTo>
                  <a:cubicBezTo>
                    <a:pt x="1810" y="1895"/>
                    <a:pt x="2072" y="2443"/>
                    <a:pt x="2191" y="2586"/>
                  </a:cubicBezTo>
                  <a:cubicBezTo>
                    <a:pt x="2285" y="2679"/>
                    <a:pt x="2423" y="2744"/>
                    <a:pt x="2558" y="2744"/>
                  </a:cubicBezTo>
                  <a:cubicBezTo>
                    <a:pt x="2595" y="2744"/>
                    <a:pt x="2632" y="2739"/>
                    <a:pt x="2668" y="2729"/>
                  </a:cubicBezTo>
                  <a:cubicBezTo>
                    <a:pt x="2953" y="2657"/>
                    <a:pt x="3001" y="2276"/>
                    <a:pt x="2763" y="2133"/>
                  </a:cubicBezTo>
                  <a:cubicBezTo>
                    <a:pt x="2596" y="2038"/>
                    <a:pt x="2548" y="1848"/>
                    <a:pt x="2644" y="1705"/>
                  </a:cubicBezTo>
                  <a:cubicBezTo>
                    <a:pt x="2705" y="1612"/>
                    <a:pt x="2806" y="1560"/>
                    <a:pt x="2909" y="1560"/>
                  </a:cubicBezTo>
                  <a:cubicBezTo>
                    <a:pt x="2965" y="1560"/>
                    <a:pt x="3022" y="1576"/>
                    <a:pt x="3072" y="1609"/>
                  </a:cubicBezTo>
                  <a:cubicBezTo>
                    <a:pt x="3977" y="2157"/>
                    <a:pt x="3453" y="3372"/>
                    <a:pt x="2548" y="3372"/>
                  </a:cubicBezTo>
                  <a:cubicBezTo>
                    <a:pt x="1578" y="3372"/>
                    <a:pt x="961" y="1962"/>
                    <a:pt x="1583" y="1196"/>
                  </a:cubicBezTo>
                  <a:lnTo>
                    <a:pt x="1583" y="1196"/>
                  </a:lnTo>
                  <a:cubicBezTo>
                    <a:pt x="1344" y="1436"/>
                    <a:pt x="1131" y="1710"/>
                    <a:pt x="953" y="2014"/>
                  </a:cubicBezTo>
                  <a:cubicBezTo>
                    <a:pt x="0" y="3681"/>
                    <a:pt x="334" y="5777"/>
                    <a:pt x="1763" y="7063"/>
                  </a:cubicBezTo>
                  <a:cubicBezTo>
                    <a:pt x="2533" y="7756"/>
                    <a:pt x="3504" y="8110"/>
                    <a:pt x="4478" y="8110"/>
                  </a:cubicBezTo>
                  <a:cubicBezTo>
                    <a:pt x="5311" y="8110"/>
                    <a:pt x="6146" y="7852"/>
                    <a:pt x="6859" y="7325"/>
                  </a:cubicBezTo>
                  <a:cubicBezTo>
                    <a:pt x="8407" y="6182"/>
                    <a:pt x="8955" y="4110"/>
                    <a:pt x="8145" y="2371"/>
                  </a:cubicBezTo>
                  <a:lnTo>
                    <a:pt x="8145" y="2371"/>
                  </a:lnTo>
                  <a:cubicBezTo>
                    <a:pt x="7986" y="2504"/>
                    <a:pt x="7791" y="2570"/>
                    <a:pt x="7591" y="2570"/>
                  </a:cubicBezTo>
                  <a:cubicBezTo>
                    <a:pt x="7431" y="2570"/>
                    <a:pt x="7269" y="2528"/>
                    <a:pt x="7121" y="2443"/>
                  </a:cubicBezTo>
                  <a:cubicBezTo>
                    <a:pt x="6073" y="2276"/>
                    <a:pt x="5430" y="1205"/>
                    <a:pt x="5740" y="204"/>
                  </a:cubicBezTo>
                  <a:cubicBezTo>
                    <a:pt x="5321" y="67"/>
                    <a:pt x="4892" y="0"/>
                    <a:pt x="4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356434" y="4712138"/>
              <a:ext cx="74879" cy="73751"/>
            </a:xfrm>
            <a:custGeom>
              <a:avLst/>
              <a:gdLst/>
              <a:ahLst/>
              <a:cxnLst/>
              <a:rect l="l" t="t" r="r" b="b"/>
              <a:pathLst>
                <a:path w="2192" h="2159" extrusionOk="0">
                  <a:moveTo>
                    <a:pt x="691" y="0"/>
                  </a:moveTo>
                  <a:lnTo>
                    <a:pt x="119" y="667"/>
                  </a:lnTo>
                  <a:cubicBezTo>
                    <a:pt x="0" y="810"/>
                    <a:pt x="24" y="1000"/>
                    <a:pt x="143" y="1119"/>
                  </a:cubicBezTo>
                  <a:lnTo>
                    <a:pt x="429" y="1358"/>
                  </a:lnTo>
                  <a:lnTo>
                    <a:pt x="167" y="1643"/>
                  </a:lnTo>
                  <a:cubicBezTo>
                    <a:pt x="48" y="1762"/>
                    <a:pt x="48" y="1953"/>
                    <a:pt x="191" y="2072"/>
                  </a:cubicBezTo>
                  <a:cubicBezTo>
                    <a:pt x="248" y="2129"/>
                    <a:pt x="321" y="2159"/>
                    <a:pt x="395" y="2159"/>
                  </a:cubicBezTo>
                  <a:cubicBezTo>
                    <a:pt x="475" y="2159"/>
                    <a:pt x="557" y="2123"/>
                    <a:pt x="619" y="2048"/>
                  </a:cubicBezTo>
                  <a:lnTo>
                    <a:pt x="881" y="1762"/>
                  </a:lnTo>
                  <a:lnTo>
                    <a:pt x="1191" y="2024"/>
                  </a:lnTo>
                  <a:cubicBezTo>
                    <a:pt x="1242" y="2076"/>
                    <a:pt x="1312" y="2101"/>
                    <a:pt x="1381" y="2101"/>
                  </a:cubicBezTo>
                  <a:cubicBezTo>
                    <a:pt x="1473" y="2101"/>
                    <a:pt x="1566" y="2058"/>
                    <a:pt x="1620" y="1977"/>
                  </a:cubicBezTo>
                  <a:lnTo>
                    <a:pt x="2191" y="1310"/>
                  </a:lnTo>
                  <a:cubicBezTo>
                    <a:pt x="2072" y="1262"/>
                    <a:pt x="1953" y="1191"/>
                    <a:pt x="1858" y="1096"/>
                  </a:cubicBezTo>
                  <a:lnTo>
                    <a:pt x="929" y="286"/>
                  </a:lnTo>
                  <a:lnTo>
                    <a:pt x="905" y="262"/>
                  </a:lnTo>
                  <a:cubicBezTo>
                    <a:pt x="810" y="191"/>
                    <a:pt x="739" y="95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387349" y="4631588"/>
              <a:ext cx="134249" cy="109859"/>
            </a:xfrm>
            <a:custGeom>
              <a:avLst/>
              <a:gdLst/>
              <a:ahLst/>
              <a:cxnLst/>
              <a:rect l="l" t="t" r="r" b="b"/>
              <a:pathLst>
                <a:path w="3930" h="3216" extrusionOk="0">
                  <a:moveTo>
                    <a:pt x="1072" y="1"/>
                  </a:moveTo>
                  <a:lnTo>
                    <a:pt x="334" y="858"/>
                  </a:lnTo>
                  <a:cubicBezTo>
                    <a:pt x="0" y="1239"/>
                    <a:pt x="24" y="1810"/>
                    <a:pt x="405" y="2168"/>
                  </a:cubicBezTo>
                  <a:lnTo>
                    <a:pt x="1358" y="3001"/>
                  </a:lnTo>
                  <a:cubicBezTo>
                    <a:pt x="1524" y="3144"/>
                    <a:pt x="1739" y="3215"/>
                    <a:pt x="1953" y="3215"/>
                  </a:cubicBezTo>
                  <a:lnTo>
                    <a:pt x="2024" y="3215"/>
                  </a:lnTo>
                  <a:cubicBezTo>
                    <a:pt x="2286" y="3192"/>
                    <a:pt x="2501" y="3073"/>
                    <a:pt x="2667" y="2906"/>
                  </a:cubicBezTo>
                  <a:lnTo>
                    <a:pt x="3930" y="1429"/>
                  </a:lnTo>
                  <a:lnTo>
                    <a:pt x="3930" y="215"/>
                  </a:lnTo>
                  <a:cubicBezTo>
                    <a:pt x="3930" y="96"/>
                    <a:pt x="3834" y="1"/>
                    <a:pt x="3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4"/>
          <p:cNvCxnSpPr>
            <a:stCxn id="573" idx="4"/>
            <a:endCxn id="567" idx="2"/>
          </p:cNvCxnSpPr>
          <p:nvPr/>
        </p:nvCxnSpPr>
        <p:spPr>
          <a:xfrm rot="-5400000" flipH="1">
            <a:off x="2474988" y="2207101"/>
            <a:ext cx="911400" cy="76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1811425" y="1249938"/>
            <a:ext cx="2061000" cy="680664"/>
            <a:chOff x="5189025" y="1073600"/>
            <a:chExt cx="2061000" cy="680664"/>
          </a:xfrm>
        </p:grpSpPr>
        <p:sp>
          <p:nvSpPr>
            <p:cNvPr id="599" name="Google Shape;599;p25"/>
            <p:cNvSpPr txBox="1"/>
            <p:nvPr/>
          </p:nvSpPr>
          <p:spPr>
            <a:xfrm>
              <a:off x="5189025" y="1073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Motor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5189025" y="13555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1" name="Google Shape;601;p25"/>
          <p:cNvSpPr/>
          <p:nvPr/>
        </p:nvSpPr>
        <p:spPr>
          <a:xfrm>
            <a:off x="4267600" y="1007575"/>
            <a:ext cx="1165500" cy="1165500"/>
          </a:xfrm>
          <a:prstGeom prst="ellipse">
            <a:avLst/>
          </a:prstGeom>
          <a:solidFill>
            <a:srgbClr val="419AB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25"/>
          <p:cNvGrpSpPr/>
          <p:nvPr/>
        </p:nvGrpSpPr>
        <p:grpSpPr>
          <a:xfrm>
            <a:off x="1811425" y="2529484"/>
            <a:ext cx="2061000" cy="680679"/>
            <a:chOff x="5189025" y="2034175"/>
            <a:chExt cx="2061000" cy="680679"/>
          </a:xfrm>
        </p:grpSpPr>
        <p:sp>
          <p:nvSpPr>
            <p:cNvPr id="603" name="Google Shape;603;p25"/>
            <p:cNvSpPr txBox="1"/>
            <p:nvPr/>
          </p:nvSpPr>
          <p:spPr>
            <a:xfrm>
              <a:off x="5189025" y="20341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Astrocyte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5189025" y="231135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5" name="Google Shape;605;p25"/>
          <p:cNvSpPr/>
          <p:nvPr/>
        </p:nvSpPr>
        <p:spPr>
          <a:xfrm>
            <a:off x="4267600" y="2287074"/>
            <a:ext cx="1165500" cy="1165500"/>
          </a:xfrm>
          <a:prstGeom prst="ellipse">
            <a:avLst/>
          </a:prstGeom>
          <a:solidFill>
            <a:srgbClr val="366D8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25"/>
          <p:cNvGrpSpPr/>
          <p:nvPr/>
        </p:nvGrpSpPr>
        <p:grpSpPr>
          <a:xfrm>
            <a:off x="1811425" y="3808980"/>
            <a:ext cx="2061000" cy="680665"/>
            <a:chOff x="6625800" y="3719725"/>
            <a:chExt cx="2061000" cy="680665"/>
          </a:xfrm>
        </p:grpSpPr>
        <p:sp>
          <p:nvSpPr>
            <p:cNvPr id="607" name="Google Shape;607;p25"/>
            <p:cNvSpPr txBox="1"/>
            <p:nvPr/>
          </p:nvSpPr>
          <p:spPr>
            <a:xfrm>
              <a:off x="6625800" y="37197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Microglia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6625800" y="4001690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25"/>
          <p:cNvSpPr/>
          <p:nvPr/>
        </p:nvSpPr>
        <p:spPr>
          <a:xfrm>
            <a:off x="4267600" y="3566573"/>
            <a:ext cx="1165500" cy="1165500"/>
          </a:xfrm>
          <a:prstGeom prst="ellipse">
            <a:avLst/>
          </a:prstGeom>
          <a:solidFill>
            <a:srgbClr val="61C5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017794" y="2542202"/>
            <a:ext cx="1569" cy="9004"/>
          </a:xfrm>
          <a:custGeom>
            <a:avLst/>
            <a:gdLst/>
            <a:ahLst/>
            <a:cxnLst/>
            <a:rect l="l" t="t" r="r" b="b"/>
            <a:pathLst>
              <a:path w="142" h="815" extrusionOk="0">
                <a:moveTo>
                  <a:pt x="1" y="1"/>
                </a:moveTo>
                <a:lnTo>
                  <a:pt x="31" y="212"/>
                </a:lnTo>
                <a:lnTo>
                  <a:pt x="61" y="423"/>
                </a:lnTo>
                <a:lnTo>
                  <a:pt x="101" y="614"/>
                </a:lnTo>
                <a:lnTo>
                  <a:pt x="141" y="815"/>
                </a:lnTo>
                <a:lnTo>
                  <a:pt x="131" y="604"/>
                </a:lnTo>
                <a:lnTo>
                  <a:pt x="101" y="393"/>
                </a:lnTo>
                <a:lnTo>
                  <a:pt x="51" y="202"/>
                </a:ln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4493112" y="2460915"/>
            <a:ext cx="746145" cy="817769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4552161" y="1133968"/>
            <a:ext cx="596388" cy="912612"/>
            <a:chOff x="5403486" y="1078668"/>
            <a:chExt cx="596388" cy="912612"/>
          </a:xfrm>
        </p:grpSpPr>
        <p:sp>
          <p:nvSpPr>
            <p:cNvPr id="613" name="Google Shape;613;p25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25"/>
          <p:cNvSpPr/>
          <p:nvPr/>
        </p:nvSpPr>
        <p:spPr>
          <a:xfrm>
            <a:off x="4493074" y="3754441"/>
            <a:ext cx="746204" cy="789743"/>
          </a:xfrm>
          <a:custGeom>
            <a:avLst/>
            <a:gdLst/>
            <a:ahLst/>
            <a:cxnLst/>
            <a:rect l="l" t="t" r="r" b="b"/>
            <a:pathLst>
              <a:path w="60105" h="63612" extrusionOk="0">
                <a:moveTo>
                  <a:pt x="29068" y="29620"/>
                </a:moveTo>
                <a:lnTo>
                  <a:pt x="29249" y="29640"/>
                </a:lnTo>
                <a:lnTo>
                  <a:pt x="29420" y="29660"/>
                </a:lnTo>
                <a:lnTo>
                  <a:pt x="29591" y="29690"/>
                </a:lnTo>
                <a:lnTo>
                  <a:pt x="29761" y="29730"/>
                </a:lnTo>
                <a:lnTo>
                  <a:pt x="29932" y="29771"/>
                </a:lnTo>
                <a:lnTo>
                  <a:pt x="30093" y="29831"/>
                </a:lnTo>
                <a:lnTo>
                  <a:pt x="30254" y="29891"/>
                </a:lnTo>
                <a:lnTo>
                  <a:pt x="30405" y="29962"/>
                </a:lnTo>
                <a:lnTo>
                  <a:pt x="30555" y="30042"/>
                </a:lnTo>
                <a:lnTo>
                  <a:pt x="30706" y="30122"/>
                </a:lnTo>
                <a:lnTo>
                  <a:pt x="30847" y="30213"/>
                </a:lnTo>
                <a:lnTo>
                  <a:pt x="30988" y="30313"/>
                </a:lnTo>
                <a:lnTo>
                  <a:pt x="31118" y="30414"/>
                </a:lnTo>
                <a:lnTo>
                  <a:pt x="31239" y="30524"/>
                </a:lnTo>
                <a:lnTo>
                  <a:pt x="31359" y="30645"/>
                </a:lnTo>
                <a:lnTo>
                  <a:pt x="31480" y="30766"/>
                </a:lnTo>
                <a:lnTo>
                  <a:pt x="31591" y="30896"/>
                </a:lnTo>
                <a:lnTo>
                  <a:pt x="31691" y="31027"/>
                </a:lnTo>
                <a:lnTo>
                  <a:pt x="31792" y="31158"/>
                </a:lnTo>
                <a:lnTo>
                  <a:pt x="31882" y="31308"/>
                </a:lnTo>
                <a:lnTo>
                  <a:pt x="31963" y="31449"/>
                </a:lnTo>
                <a:lnTo>
                  <a:pt x="32043" y="31600"/>
                </a:lnTo>
                <a:lnTo>
                  <a:pt x="32113" y="31761"/>
                </a:lnTo>
                <a:lnTo>
                  <a:pt x="32174" y="31912"/>
                </a:lnTo>
                <a:lnTo>
                  <a:pt x="32234" y="32082"/>
                </a:lnTo>
                <a:lnTo>
                  <a:pt x="32284" y="32243"/>
                </a:lnTo>
                <a:lnTo>
                  <a:pt x="32314" y="32414"/>
                </a:lnTo>
                <a:lnTo>
                  <a:pt x="32355" y="32585"/>
                </a:lnTo>
                <a:lnTo>
                  <a:pt x="32375" y="32766"/>
                </a:lnTo>
                <a:lnTo>
                  <a:pt x="32385" y="32937"/>
                </a:lnTo>
                <a:lnTo>
                  <a:pt x="32395" y="33118"/>
                </a:lnTo>
                <a:lnTo>
                  <a:pt x="32385" y="33299"/>
                </a:lnTo>
                <a:lnTo>
                  <a:pt x="32375" y="33479"/>
                </a:lnTo>
                <a:lnTo>
                  <a:pt x="32355" y="33650"/>
                </a:lnTo>
                <a:lnTo>
                  <a:pt x="32314" y="33821"/>
                </a:lnTo>
                <a:lnTo>
                  <a:pt x="32284" y="33992"/>
                </a:lnTo>
                <a:lnTo>
                  <a:pt x="32234" y="34163"/>
                </a:lnTo>
                <a:lnTo>
                  <a:pt x="32174" y="34324"/>
                </a:lnTo>
                <a:lnTo>
                  <a:pt x="32113" y="34485"/>
                </a:lnTo>
                <a:lnTo>
                  <a:pt x="32043" y="34635"/>
                </a:lnTo>
                <a:lnTo>
                  <a:pt x="31963" y="34786"/>
                </a:lnTo>
                <a:lnTo>
                  <a:pt x="31882" y="34937"/>
                </a:lnTo>
                <a:lnTo>
                  <a:pt x="31792" y="35078"/>
                </a:lnTo>
                <a:lnTo>
                  <a:pt x="31691" y="35218"/>
                </a:lnTo>
                <a:lnTo>
                  <a:pt x="31591" y="35349"/>
                </a:lnTo>
                <a:lnTo>
                  <a:pt x="31480" y="35470"/>
                </a:lnTo>
                <a:lnTo>
                  <a:pt x="31359" y="35590"/>
                </a:lnTo>
                <a:lnTo>
                  <a:pt x="31239" y="35711"/>
                </a:lnTo>
                <a:lnTo>
                  <a:pt x="31118" y="35821"/>
                </a:lnTo>
                <a:lnTo>
                  <a:pt x="30988" y="35922"/>
                </a:lnTo>
                <a:lnTo>
                  <a:pt x="30847" y="36022"/>
                </a:lnTo>
                <a:lnTo>
                  <a:pt x="30706" y="36113"/>
                </a:lnTo>
                <a:lnTo>
                  <a:pt x="30555" y="36193"/>
                </a:lnTo>
                <a:lnTo>
                  <a:pt x="30405" y="36274"/>
                </a:lnTo>
                <a:lnTo>
                  <a:pt x="30254" y="36344"/>
                </a:lnTo>
                <a:lnTo>
                  <a:pt x="30093" y="36404"/>
                </a:lnTo>
                <a:lnTo>
                  <a:pt x="29932" y="36465"/>
                </a:lnTo>
                <a:lnTo>
                  <a:pt x="29761" y="36515"/>
                </a:lnTo>
                <a:lnTo>
                  <a:pt x="29591" y="36545"/>
                </a:lnTo>
                <a:lnTo>
                  <a:pt x="29420" y="36585"/>
                </a:lnTo>
                <a:lnTo>
                  <a:pt x="29249" y="36605"/>
                </a:lnTo>
                <a:lnTo>
                  <a:pt x="29068" y="36615"/>
                </a:lnTo>
                <a:lnTo>
                  <a:pt x="28887" y="36625"/>
                </a:lnTo>
                <a:lnTo>
                  <a:pt x="28706" y="36615"/>
                </a:lnTo>
                <a:lnTo>
                  <a:pt x="28535" y="36605"/>
                </a:lnTo>
                <a:lnTo>
                  <a:pt x="28354" y="36585"/>
                </a:lnTo>
                <a:lnTo>
                  <a:pt x="28183" y="36545"/>
                </a:lnTo>
                <a:lnTo>
                  <a:pt x="28013" y="36515"/>
                </a:lnTo>
                <a:lnTo>
                  <a:pt x="27852" y="36465"/>
                </a:lnTo>
                <a:lnTo>
                  <a:pt x="27681" y="36404"/>
                </a:lnTo>
                <a:lnTo>
                  <a:pt x="27530" y="36344"/>
                </a:lnTo>
                <a:lnTo>
                  <a:pt x="27369" y="36274"/>
                </a:lnTo>
                <a:lnTo>
                  <a:pt x="27219" y="36193"/>
                </a:lnTo>
                <a:lnTo>
                  <a:pt x="27078" y="36113"/>
                </a:lnTo>
                <a:lnTo>
                  <a:pt x="26927" y="36022"/>
                </a:lnTo>
                <a:lnTo>
                  <a:pt x="26796" y="35922"/>
                </a:lnTo>
                <a:lnTo>
                  <a:pt x="26666" y="35821"/>
                </a:lnTo>
                <a:lnTo>
                  <a:pt x="26535" y="35711"/>
                </a:lnTo>
                <a:lnTo>
                  <a:pt x="26414" y="35590"/>
                </a:lnTo>
                <a:lnTo>
                  <a:pt x="26294" y="35470"/>
                </a:lnTo>
                <a:lnTo>
                  <a:pt x="26183" y="35349"/>
                </a:lnTo>
                <a:lnTo>
                  <a:pt x="26083" y="35218"/>
                </a:lnTo>
                <a:lnTo>
                  <a:pt x="25982" y="35078"/>
                </a:lnTo>
                <a:lnTo>
                  <a:pt x="25892" y="34937"/>
                </a:lnTo>
                <a:lnTo>
                  <a:pt x="25811" y="34786"/>
                </a:lnTo>
                <a:lnTo>
                  <a:pt x="25731" y="34635"/>
                </a:lnTo>
                <a:lnTo>
                  <a:pt x="25661" y="34485"/>
                </a:lnTo>
                <a:lnTo>
                  <a:pt x="25600" y="34324"/>
                </a:lnTo>
                <a:lnTo>
                  <a:pt x="25540" y="34163"/>
                </a:lnTo>
                <a:lnTo>
                  <a:pt x="25500" y="33992"/>
                </a:lnTo>
                <a:lnTo>
                  <a:pt x="25460" y="33821"/>
                </a:lnTo>
                <a:lnTo>
                  <a:pt x="25430" y="33650"/>
                </a:lnTo>
                <a:lnTo>
                  <a:pt x="25409" y="33479"/>
                </a:lnTo>
                <a:lnTo>
                  <a:pt x="25389" y="33299"/>
                </a:lnTo>
                <a:lnTo>
                  <a:pt x="25389" y="33118"/>
                </a:lnTo>
                <a:lnTo>
                  <a:pt x="25389" y="32937"/>
                </a:lnTo>
                <a:lnTo>
                  <a:pt x="25409" y="32766"/>
                </a:lnTo>
                <a:lnTo>
                  <a:pt x="25430" y="32585"/>
                </a:lnTo>
                <a:lnTo>
                  <a:pt x="25460" y="32414"/>
                </a:lnTo>
                <a:lnTo>
                  <a:pt x="25500" y="32243"/>
                </a:lnTo>
                <a:lnTo>
                  <a:pt x="25540" y="32082"/>
                </a:lnTo>
                <a:lnTo>
                  <a:pt x="25600" y="31912"/>
                </a:lnTo>
                <a:lnTo>
                  <a:pt x="25661" y="31761"/>
                </a:lnTo>
                <a:lnTo>
                  <a:pt x="25731" y="31600"/>
                </a:lnTo>
                <a:lnTo>
                  <a:pt x="25811" y="31449"/>
                </a:lnTo>
                <a:lnTo>
                  <a:pt x="25892" y="31308"/>
                </a:lnTo>
                <a:lnTo>
                  <a:pt x="25982" y="31158"/>
                </a:lnTo>
                <a:lnTo>
                  <a:pt x="26083" y="31027"/>
                </a:lnTo>
                <a:lnTo>
                  <a:pt x="26183" y="30896"/>
                </a:lnTo>
                <a:lnTo>
                  <a:pt x="26294" y="30766"/>
                </a:lnTo>
                <a:lnTo>
                  <a:pt x="26414" y="30645"/>
                </a:lnTo>
                <a:lnTo>
                  <a:pt x="26535" y="30524"/>
                </a:lnTo>
                <a:lnTo>
                  <a:pt x="26666" y="30414"/>
                </a:lnTo>
                <a:lnTo>
                  <a:pt x="26796" y="30313"/>
                </a:lnTo>
                <a:lnTo>
                  <a:pt x="26927" y="30213"/>
                </a:lnTo>
                <a:lnTo>
                  <a:pt x="27078" y="30122"/>
                </a:lnTo>
                <a:lnTo>
                  <a:pt x="27219" y="30042"/>
                </a:lnTo>
                <a:lnTo>
                  <a:pt x="27369" y="29962"/>
                </a:lnTo>
                <a:lnTo>
                  <a:pt x="27530" y="29891"/>
                </a:lnTo>
                <a:lnTo>
                  <a:pt x="27681" y="29831"/>
                </a:lnTo>
                <a:lnTo>
                  <a:pt x="27852" y="29771"/>
                </a:lnTo>
                <a:lnTo>
                  <a:pt x="28013" y="29730"/>
                </a:lnTo>
                <a:lnTo>
                  <a:pt x="28183" y="29690"/>
                </a:lnTo>
                <a:lnTo>
                  <a:pt x="28354" y="29660"/>
                </a:lnTo>
                <a:lnTo>
                  <a:pt x="28535" y="29640"/>
                </a:lnTo>
                <a:lnTo>
                  <a:pt x="28706" y="29620"/>
                </a:lnTo>
                <a:close/>
                <a:moveTo>
                  <a:pt x="50396" y="38806"/>
                </a:moveTo>
                <a:lnTo>
                  <a:pt x="50395" y="38815"/>
                </a:lnTo>
                <a:lnTo>
                  <a:pt x="50395" y="38815"/>
                </a:lnTo>
                <a:lnTo>
                  <a:pt x="50406" y="38816"/>
                </a:lnTo>
                <a:lnTo>
                  <a:pt x="50396" y="38806"/>
                </a:lnTo>
                <a:close/>
                <a:moveTo>
                  <a:pt x="21118" y="0"/>
                </a:moveTo>
                <a:lnTo>
                  <a:pt x="20977" y="10"/>
                </a:lnTo>
                <a:lnTo>
                  <a:pt x="20836" y="40"/>
                </a:lnTo>
                <a:lnTo>
                  <a:pt x="20706" y="70"/>
                </a:lnTo>
                <a:lnTo>
                  <a:pt x="20565" y="131"/>
                </a:lnTo>
                <a:lnTo>
                  <a:pt x="20434" y="191"/>
                </a:lnTo>
                <a:lnTo>
                  <a:pt x="20304" y="271"/>
                </a:lnTo>
                <a:lnTo>
                  <a:pt x="20193" y="362"/>
                </a:lnTo>
                <a:lnTo>
                  <a:pt x="20082" y="472"/>
                </a:lnTo>
                <a:lnTo>
                  <a:pt x="19992" y="573"/>
                </a:lnTo>
                <a:lnTo>
                  <a:pt x="19912" y="694"/>
                </a:lnTo>
                <a:lnTo>
                  <a:pt x="19851" y="814"/>
                </a:lnTo>
                <a:lnTo>
                  <a:pt x="19791" y="945"/>
                </a:lnTo>
                <a:lnTo>
                  <a:pt x="19751" y="1076"/>
                </a:lnTo>
                <a:lnTo>
                  <a:pt x="19721" y="1216"/>
                </a:lnTo>
                <a:lnTo>
                  <a:pt x="19701" y="1357"/>
                </a:lnTo>
                <a:lnTo>
                  <a:pt x="19701" y="1498"/>
                </a:lnTo>
                <a:lnTo>
                  <a:pt x="19711" y="1638"/>
                </a:lnTo>
                <a:lnTo>
                  <a:pt x="19731" y="1779"/>
                </a:lnTo>
                <a:lnTo>
                  <a:pt x="19771" y="1920"/>
                </a:lnTo>
                <a:lnTo>
                  <a:pt x="19821" y="2050"/>
                </a:lnTo>
                <a:lnTo>
                  <a:pt x="19892" y="2191"/>
                </a:lnTo>
                <a:lnTo>
                  <a:pt x="20062" y="2493"/>
                </a:lnTo>
                <a:lnTo>
                  <a:pt x="20213" y="2804"/>
                </a:lnTo>
                <a:lnTo>
                  <a:pt x="20344" y="3106"/>
                </a:lnTo>
                <a:lnTo>
                  <a:pt x="20454" y="3407"/>
                </a:lnTo>
                <a:lnTo>
                  <a:pt x="20555" y="3699"/>
                </a:lnTo>
                <a:lnTo>
                  <a:pt x="20635" y="4000"/>
                </a:lnTo>
                <a:lnTo>
                  <a:pt x="20706" y="4292"/>
                </a:lnTo>
                <a:lnTo>
                  <a:pt x="20756" y="4583"/>
                </a:lnTo>
                <a:lnTo>
                  <a:pt x="20796" y="4875"/>
                </a:lnTo>
                <a:lnTo>
                  <a:pt x="20816" y="5166"/>
                </a:lnTo>
                <a:lnTo>
                  <a:pt x="20836" y="5458"/>
                </a:lnTo>
                <a:lnTo>
                  <a:pt x="20836" y="5749"/>
                </a:lnTo>
                <a:lnTo>
                  <a:pt x="20826" y="6041"/>
                </a:lnTo>
                <a:lnTo>
                  <a:pt x="20806" y="6332"/>
                </a:lnTo>
                <a:lnTo>
                  <a:pt x="20776" y="6624"/>
                </a:lnTo>
                <a:lnTo>
                  <a:pt x="20746" y="6925"/>
                </a:lnTo>
                <a:lnTo>
                  <a:pt x="16726" y="2704"/>
                </a:lnTo>
                <a:lnTo>
                  <a:pt x="16665" y="2654"/>
                </a:lnTo>
                <a:lnTo>
                  <a:pt x="16615" y="2613"/>
                </a:lnTo>
                <a:lnTo>
                  <a:pt x="16555" y="2573"/>
                </a:lnTo>
                <a:lnTo>
                  <a:pt x="16484" y="2543"/>
                </a:lnTo>
                <a:lnTo>
                  <a:pt x="16424" y="2513"/>
                </a:lnTo>
                <a:lnTo>
                  <a:pt x="16354" y="2503"/>
                </a:lnTo>
                <a:lnTo>
                  <a:pt x="16283" y="2483"/>
                </a:lnTo>
                <a:lnTo>
                  <a:pt x="16143" y="2483"/>
                </a:lnTo>
                <a:lnTo>
                  <a:pt x="16072" y="2493"/>
                </a:lnTo>
                <a:lnTo>
                  <a:pt x="16002" y="2503"/>
                </a:lnTo>
                <a:lnTo>
                  <a:pt x="15942" y="2533"/>
                </a:lnTo>
                <a:lnTo>
                  <a:pt x="15871" y="2553"/>
                </a:lnTo>
                <a:lnTo>
                  <a:pt x="15811" y="2593"/>
                </a:lnTo>
                <a:lnTo>
                  <a:pt x="15751" y="2633"/>
                </a:lnTo>
                <a:lnTo>
                  <a:pt x="15690" y="2684"/>
                </a:lnTo>
                <a:lnTo>
                  <a:pt x="15640" y="2734"/>
                </a:lnTo>
                <a:lnTo>
                  <a:pt x="15600" y="2794"/>
                </a:lnTo>
                <a:lnTo>
                  <a:pt x="15560" y="2855"/>
                </a:lnTo>
                <a:lnTo>
                  <a:pt x="15529" y="2925"/>
                </a:lnTo>
                <a:lnTo>
                  <a:pt x="15499" y="2985"/>
                </a:lnTo>
                <a:lnTo>
                  <a:pt x="15479" y="3056"/>
                </a:lnTo>
                <a:lnTo>
                  <a:pt x="15469" y="3126"/>
                </a:lnTo>
                <a:lnTo>
                  <a:pt x="15469" y="3196"/>
                </a:lnTo>
                <a:lnTo>
                  <a:pt x="15469" y="3267"/>
                </a:lnTo>
                <a:lnTo>
                  <a:pt x="15479" y="3337"/>
                </a:lnTo>
                <a:lnTo>
                  <a:pt x="15489" y="3407"/>
                </a:lnTo>
                <a:lnTo>
                  <a:pt x="15509" y="3468"/>
                </a:lnTo>
                <a:lnTo>
                  <a:pt x="15540" y="3538"/>
                </a:lnTo>
                <a:lnTo>
                  <a:pt x="15580" y="3598"/>
                </a:lnTo>
                <a:lnTo>
                  <a:pt x="15620" y="3659"/>
                </a:lnTo>
                <a:lnTo>
                  <a:pt x="15670" y="3719"/>
                </a:lnTo>
                <a:lnTo>
                  <a:pt x="20394" y="8674"/>
                </a:lnTo>
                <a:lnTo>
                  <a:pt x="20133" y="9749"/>
                </a:lnTo>
                <a:lnTo>
                  <a:pt x="19922" y="10584"/>
                </a:lnTo>
                <a:lnTo>
                  <a:pt x="19721" y="11448"/>
                </a:lnTo>
                <a:lnTo>
                  <a:pt x="19630" y="11900"/>
                </a:lnTo>
                <a:lnTo>
                  <a:pt x="19540" y="12343"/>
                </a:lnTo>
                <a:lnTo>
                  <a:pt x="19469" y="12805"/>
                </a:lnTo>
                <a:lnTo>
                  <a:pt x="19399" y="13277"/>
                </a:lnTo>
                <a:lnTo>
                  <a:pt x="19339" y="13750"/>
                </a:lnTo>
                <a:lnTo>
                  <a:pt x="19299" y="14232"/>
                </a:lnTo>
                <a:lnTo>
                  <a:pt x="19268" y="14725"/>
                </a:lnTo>
                <a:lnTo>
                  <a:pt x="19258" y="15227"/>
                </a:lnTo>
                <a:lnTo>
                  <a:pt x="19268" y="15740"/>
                </a:lnTo>
                <a:lnTo>
                  <a:pt x="19299" y="16262"/>
                </a:lnTo>
                <a:lnTo>
                  <a:pt x="19349" y="16795"/>
                </a:lnTo>
                <a:lnTo>
                  <a:pt x="19429" y="17328"/>
                </a:lnTo>
                <a:lnTo>
                  <a:pt x="19479" y="17649"/>
                </a:lnTo>
                <a:lnTo>
                  <a:pt x="19138" y="17448"/>
                </a:lnTo>
                <a:lnTo>
                  <a:pt x="18776" y="17257"/>
                </a:lnTo>
                <a:lnTo>
                  <a:pt x="18424" y="17066"/>
                </a:lnTo>
                <a:lnTo>
                  <a:pt x="18052" y="16886"/>
                </a:lnTo>
                <a:lnTo>
                  <a:pt x="17690" y="16715"/>
                </a:lnTo>
                <a:lnTo>
                  <a:pt x="17319" y="16544"/>
                </a:lnTo>
                <a:lnTo>
                  <a:pt x="16937" y="16383"/>
                </a:lnTo>
                <a:lnTo>
                  <a:pt x="16555" y="16232"/>
                </a:lnTo>
                <a:lnTo>
                  <a:pt x="14404" y="10262"/>
                </a:lnTo>
                <a:lnTo>
                  <a:pt x="14374" y="10192"/>
                </a:lnTo>
                <a:lnTo>
                  <a:pt x="14343" y="10121"/>
                </a:lnTo>
                <a:lnTo>
                  <a:pt x="14293" y="10061"/>
                </a:lnTo>
                <a:lnTo>
                  <a:pt x="14253" y="10011"/>
                </a:lnTo>
                <a:lnTo>
                  <a:pt x="14203" y="9960"/>
                </a:lnTo>
                <a:lnTo>
                  <a:pt x="14142" y="9920"/>
                </a:lnTo>
                <a:lnTo>
                  <a:pt x="14092" y="9880"/>
                </a:lnTo>
                <a:lnTo>
                  <a:pt x="14022" y="9850"/>
                </a:lnTo>
                <a:lnTo>
                  <a:pt x="13962" y="9820"/>
                </a:lnTo>
                <a:lnTo>
                  <a:pt x="13891" y="9800"/>
                </a:lnTo>
                <a:lnTo>
                  <a:pt x="13831" y="9790"/>
                </a:lnTo>
                <a:lnTo>
                  <a:pt x="13761" y="9780"/>
                </a:lnTo>
                <a:lnTo>
                  <a:pt x="13610" y="9780"/>
                </a:lnTo>
                <a:lnTo>
                  <a:pt x="13539" y="9800"/>
                </a:lnTo>
                <a:lnTo>
                  <a:pt x="13469" y="9820"/>
                </a:lnTo>
                <a:lnTo>
                  <a:pt x="13399" y="9850"/>
                </a:lnTo>
                <a:lnTo>
                  <a:pt x="13338" y="9880"/>
                </a:lnTo>
                <a:lnTo>
                  <a:pt x="13278" y="9920"/>
                </a:lnTo>
                <a:lnTo>
                  <a:pt x="13218" y="9971"/>
                </a:lnTo>
                <a:lnTo>
                  <a:pt x="13168" y="10021"/>
                </a:lnTo>
                <a:lnTo>
                  <a:pt x="13127" y="10071"/>
                </a:lnTo>
                <a:lnTo>
                  <a:pt x="13087" y="10131"/>
                </a:lnTo>
                <a:lnTo>
                  <a:pt x="13057" y="10192"/>
                </a:lnTo>
                <a:lnTo>
                  <a:pt x="13027" y="10262"/>
                </a:lnTo>
                <a:lnTo>
                  <a:pt x="13007" y="10322"/>
                </a:lnTo>
                <a:lnTo>
                  <a:pt x="12997" y="10393"/>
                </a:lnTo>
                <a:lnTo>
                  <a:pt x="12987" y="10463"/>
                </a:lnTo>
                <a:lnTo>
                  <a:pt x="12987" y="10533"/>
                </a:lnTo>
                <a:lnTo>
                  <a:pt x="12997" y="10614"/>
                </a:lnTo>
                <a:lnTo>
                  <a:pt x="13007" y="10684"/>
                </a:lnTo>
                <a:lnTo>
                  <a:pt x="13027" y="10754"/>
                </a:lnTo>
                <a:lnTo>
                  <a:pt x="14776" y="15599"/>
                </a:lnTo>
                <a:lnTo>
                  <a:pt x="14273" y="15448"/>
                </a:lnTo>
                <a:lnTo>
                  <a:pt x="13781" y="15318"/>
                </a:lnTo>
                <a:lnTo>
                  <a:pt x="13318" y="15197"/>
                </a:lnTo>
                <a:lnTo>
                  <a:pt x="12866" y="15096"/>
                </a:lnTo>
                <a:lnTo>
                  <a:pt x="9368" y="9669"/>
                </a:lnTo>
                <a:lnTo>
                  <a:pt x="9328" y="9609"/>
                </a:lnTo>
                <a:lnTo>
                  <a:pt x="9278" y="9558"/>
                </a:lnTo>
                <a:lnTo>
                  <a:pt x="9228" y="9508"/>
                </a:lnTo>
                <a:lnTo>
                  <a:pt x="9167" y="9468"/>
                </a:lnTo>
                <a:lnTo>
                  <a:pt x="9107" y="9428"/>
                </a:lnTo>
                <a:lnTo>
                  <a:pt x="9047" y="9398"/>
                </a:lnTo>
                <a:lnTo>
                  <a:pt x="8976" y="9378"/>
                </a:lnTo>
                <a:lnTo>
                  <a:pt x="8906" y="9357"/>
                </a:lnTo>
                <a:lnTo>
                  <a:pt x="8846" y="9347"/>
                </a:lnTo>
                <a:lnTo>
                  <a:pt x="8775" y="9337"/>
                </a:lnTo>
                <a:lnTo>
                  <a:pt x="8705" y="9337"/>
                </a:lnTo>
                <a:lnTo>
                  <a:pt x="8635" y="9347"/>
                </a:lnTo>
                <a:lnTo>
                  <a:pt x="8564" y="9367"/>
                </a:lnTo>
                <a:lnTo>
                  <a:pt x="8494" y="9388"/>
                </a:lnTo>
                <a:lnTo>
                  <a:pt x="8424" y="9418"/>
                </a:lnTo>
                <a:lnTo>
                  <a:pt x="8363" y="9458"/>
                </a:lnTo>
                <a:lnTo>
                  <a:pt x="8303" y="9498"/>
                </a:lnTo>
                <a:lnTo>
                  <a:pt x="8243" y="9548"/>
                </a:lnTo>
                <a:lnTo>
                  <a:pt x="8192" y="9599"/>
                </a:lnTo>
                <a:lnTo>
                  <a:pt x="8152" y="9659"/>
                </a:lnTo>
                <a:lnTo>
                  <a:pt x="8112" y="9719"/>
                </a:lnTo>
                <a:lnTo>
                  <a:pt x="8082" y="9780"/>
                </a:lnTo>
                <a:lnTo>
                  <a:pt x="8062" y="9850"/>
                </a:lnTo>
                <a:lnTo>
                  <a:pt x="8042" y="9910"/>
                </a:lnTo>
                <a:lnTo>
                  <a:pt x="8032" y="9981"/>
                </a:lnTo>
                <a:lnTo>
                  <a:pt x="8022" y="10051"/>
                </a:lnTo>
                <a:lnTo>
                  <a:pt x="8032" y="10121"/>
                </a:lnTo>
                <a:lnTo>
                  <a:pt x="8042" y="10192"/>
                </a:lnTo>
                <a:lnTo>
                  <a:pt x="8052" y="10262"/>
                </a:lnTo>
                <a:lnTo>
                  <a:pt x="8072" y="10332"/>
                </a:lnTo>
                <a:lnTo>
                  <a:pt x="8102" y="10403"/>
                </a:lnTo>
                <a:lnTo>
                  <a:pt x="8142" y="10463"/>
                </a:lnTo>
                <a:lnTo>
                  <a:pt x="10896" y="14735"/>
                </a:lnTo>
                <a:lnTo>
                  <a:pt x="10283" y="14664"/>
                </a:lnTo>
                <a:lnTo>
                  <a:pt x="9821" y="14614"/>
                </a:lnTo>
                <a:lnTo>
                  <a:pt x="9509" y="14594"/>
                </a:lnTo>
                <a:lnTo>
                  <a:pt x="9238" y="14594"/>
                </a:lnTo>
                <a:lnTo>
                  <a:pt x="9087" y="14614"/>
                </a:lnTo>
                <a:lnTo>
                  <a:pt x="8946" y="14644"/>
                </a:lnTo>
                <a:lnTo>
                  <a:pt x="8816" y="14684"/>
                </a:lnTo>
                <a:lnTo>
                  <a:pt x="8685" y="14745"/>
                </a:lnTo>
                <a:lnTo>
                  <a:pt x="8564" y="14815"/>
                </a:lnTo>
                <a:lnTo>
                  <a:pt x="8444" y="14895"/>
                </a:lnTo>
                <a:lnTo>
                  <a:pt x="8343" y="14986"/>
                </a:lnTo>
                <a:lnTo>
                  <a:pt x="8243" y="15086"/>
                </a:lnTo>
                <a:lnTo>
                  <a:pt x="8152" y="15197"/>
                </a:lnTo>
                <a:lnTo>
                  <a:pt x="8082" y="15318"/>
                </a:lnTo>
                <a:lnTo>
                  <a:pt x="8011" y="15438"/>
                </a:lnTo>
                <a:lnTo>
                  <a:pt x="7961" y="15569"/>
                </a:lnTo>
                <a:lnTo>
                  <a:pt x="7921" y="15710"/>
                </a:lnTo>
                <a:lnTo>
                  <a:pt x="7891" y="15860"/>
                </a:lnTo>
                <a:lnTo>
                  <a:pt x="7881" y="16001"/>
                </a:lnTo>
                <a:lnTo>
                  <a:pt x="7881" y="16152"/>
                </a:lnTo>
                <a:lnTo>
                  <a:pt x="7901" y="16303"/>
                </a:lnTo>
                <a:lnTo>
                  <a:pt x="7931" y="16443"/>
                </a:lnTo>
                <a:lnTo>
                  <a:pt x="7981" y="16574"/>
                </a:lnTo>
                <a:lnTo>
                  <a:pt x="8032" y="16705"/>
                </a:lnTo>
                <a:lnTo>
                  <a:pt x="8102" y="16825"/>
                </a:lnTo>
                <a:lnTo>
                  <a:pt x="8182" y="16946"/>
                </a:lnTo>
                <a:lnTo>
                  <a:pt x="8273" y="17046"/>
                </a:lnTo>
                <a:lnTo>
                  <a:pt x="8373" y="17147"/>
                </a:lnTo>
                <a:lnTo>
                  <a:pt x="8484" y="17237"/>
                </a:lnTo>
                <a:lnTo>
                  <a:pt x="8604" y="17308"/>
                </a:lnTo>
                <a:lnTo>
                  <a:pt x="8735" y="17378"/>
                </a:lnTo>
                <a:lnTo>
                  <a:pt x="8866" y="17428"/>
                </a:lnTo>
                <a:lnTo>
                  <a:pt x="9007" y="17468"/>
                </a:lnTo>
                <a:lnTo>
                  <a:pt x="9147" y="17499"/>
                </a:lnTo>
                <a:lnTo>
                  <a:pt x="9298" y="17509"/>
                </a:lnTo>
                <a:lnTo>
                  <a:pt x="9509" y="17519"/>
                </a:lnTo>
                <a:lnTo>
                  <a:pt x="9750" y="17539"/>
                </a:lnTo>
                <a:lnTo>
                  <a:pt x="10072" y="17569"/>
                </a:lnTo>
                <a:lnTo>
                  <a:pt x="6916" y="19509"/>
                </a:lnTo>
                <a:lnTo>
                  <a:pt x="6856" y="19559"/>
                </a:lnTo>
                <a:lnTo>
                  <a:pt x="6795" y="19599"/>
                </a:lnTo>
                <a:lnTo>
                  <a:pt x="6745" y="19660"/>
                </a:lnTo>
                <a:lnTo>
                  <a:pt x="6705" y="19710"/>
                </a:lnTo>
                <a:lnTo>
                  <a:pt x="6665" y="19770"/>
                </a:lnTo>
                <a:lnTo>
                  <a:pt x="6635" y="19830"/>
                </a:lnTo>
                <a:lnTo>
                  <a:pt x="6604" y="19901"/>
                </a:lnTo>
                <a:lnTo>
                  <a:pt x="6584" y="19961"/>
                </a:lnTo>
                <a:lnTo>
                  <a:pt x="6574" y="20031"/>
                </a:lnTo>
                <a:lnTo>
                  <a:pt x="6564" y="20102"/>
                </a:lnTo>
                <a:lnTo>
                  <a:pt x="6564" y="20172"/>
                </a:lnTo>
                <a:lnTo>
                  <a:pt x="6574" y="20242"/>
                </a:lnTo>
                <a:lnTo>
                  <a:pt x="6594" y="20313"/>
                </a:lnTo>
                <a:lnTo>
                  <a:pt x="6614" y="20383"/>
                </a:lnTo>
                <a:lnTo>
                  <a:pt x="6645" y="20454"/>
                </a:lnTo>
                <a:lnTo>
                  <a:pt x="6675" y="20514"/>
                </a:lnTo>
                <a:lnTo>
                  <a:pt x="6735" y="20594"/>
                </a:lnTo>
                <a:lnTo>
                  <a:pt x="6795" y="20665"/>
                </a:lnTo>
                <a:lnTo>
                  <a:pt x="6866" y="20725"/>
                </a:lnTo>
                <a:lnTo>
                  <a:pt x="6946" y="20775"/>
                </a:lnTo>
                <a:lnTo>
                  <a:pt x="7026" y="20815"/>
                </a:lnTo>
                <a:lnTo>
                  <a:pt x="7117" y="20846"/>
                </a:lnTo>
                <a:lnTo>
                  <a:pt x="7207" y="20856"/>
                </a:lnTo>
                <a:lnTo>
                  <a:pt x="7298" y="20866"/>
                </a:lnTo>
                <a:lnTo>
                  <a:pt x="7398" y="20856"/>
                </a:lnTo>
                <a:lnTo>
                  <a:pt x="7489" y="20835"/>
                </a:lnTo>
                <a:lnTo>
                  <a:pt x="7589" y="20805"/>
                </a:lnTo>
                <a:lnTo>
                  <a:pt x="7680" y="20755"/>
                </a:lnTo>
                <a:lnTo>
                  <a:pt x="12243" y="17951"/>
                </a:lnTo>
                <a:lnTo>
                  <a:pt x="12745" y="18061"/>
                </a:lnTo>
                <a:lnTo>
                  <a:pt x="13278" y="18202"/>
                </a:lnTo>
                <a:lnTo>
                  <a:pt x="13831" y="18363"/>
                </a:lnTo>
                <a:lnTo>
                  <a:pt x="14404" y="18544"/>
                </a:lnTo>
                <a:lnTo>
                  <a:pt x="14987" y="18755"/>
                </a:lnTo>
                <a:lnTo>
                  <a:pt x="15590" y="18986"/>
                </a:lnTo>
                <a:lnTo>
                  <a:pt x="16203" y="19247"/>
                </a:lnTo>
                <a:lnTo>
                  <a:pt x="16514" y="19388"/>
                </a:lnTo>
                <a:lnTo>
                  <a:pt x="16826" y="19529"/>
                </a:lnTo>
                <a:lnTo>
                  <a:pt x="17138" y="19690"/>
                </a:lnTo>
                <a:lnTo>
                  <a:pt x="17449" y="19850"/>
                </a:lnTo>
                <a:lnTo>
                  <a:pt x="17761" y="20021"/>
                </a:lnTo>
                <a:lnTo>
                  <a:pt x="18072" y="20202"/>
                </a:lnTo>
                <a:lnTo>
                  <a:pt x="18384" y="20383"/>
                </a:lnTo>
                <a:lnTo>
                  <a:pt x="18695" y="20584"/>
                </a:lnTo>
                <a:lnTo>
                  <a:pt x="19007" y="20785"/>
                </a:lnTo>
                <a:lnTo>
                  <a:pt x="19319" y="20996"/>
                </a:lnTo>
                <a:lnTo>
                  <a:pt x="19630" y="21217"/>
                </a:lnTo>
                <a:lnTo>
                  <a:pt x="19932" y="21449"/>
                </a:lnTo>
                <a:lnTo>
                  <a:pt x="20243" y="21690"/>
                </a:lnTo>
                <a:lnTo>
                  <a:pt x="20535" y="21941"/>
                </a:lnTo>
                <a:lnTo>
                  <a:pt x="20836" y="22202"/>
                </a:lnTo>
                <a:lnTo>
                  <a:pt x="21128" y="22474"/>
                </a:lnTo>
                <a:lnTo>
                  <a:pt x="21419" y="22755"/>
                </a:lnTo>
                <a:lnTo>
                  <a:pt x="21701" y="23037"/>
                </a:lnTo>
                <a:lnTo>
                  <a:pt x="18967" y="32324"/>
                </a:lnTo>
                <a:lnTo>
                  <a:pt x="18223" y="32464"/>
                </a:lnTo>
                <a:lnTo>
                  <a:pt x="14836" y="29851"/>
                </a:lnTo>
                <a:lnTo>
                  <a:pt x="14153" y="23408"/>
                </a:lnTo>
                <a:lnTo>
                  <a:pt x="14142" y="23338"/>
                </a:lnTo>
                <a:lnTo>
                  <a:pt x="14122" y="23268"/>
                </a:lnTo>
                <a:lnTo>
                  <a:pt x="14092" y="23197"/>
                </a:lnTo>
                <a:lnTo>
                  <a:pt x="14062" y="23137"/>
                </a:lnTo>
                <a:lnTo>
                  <a:pt x="14022" y="23077"/>
                </a:lnTo>
                <a:lnTo>
                  <a:pt x="13982" y="23017"/>
                </a:lnTo>
                <a:lnTo>
                  <a:pt x="13931" y="22966"/>
                </a:lnTo>
                <a:lnTo>
                  <a:pt x="13881" y="22926"/>
                </a:lnTo>
                <a:lnTo>
                  <a:pt x="13831" y="22886"/>
                </a:lnTo>
                <a:lnTo>
                  <a:pt x="13771" y="22846"/>
                </a:lnTo>
                <a:lnTo>
                  <a:pt x="13700" y="22815"/>
                </a:lnTo>
                <a:lnTo>
                  <a:pt x="13640" y="22795"/>
                </a:lnTo>
                <a:lnTo>
                  <a:pt x="13570" y="22775"/>
                </a:lnTo>
                <a:lnTo>
                  <a:pt x="13499" y="22765"/>
                </a:lnTo>
                <a:lnTo>
                  <a:pt x="13348" y="22765"/>
                </a:lnTo>
                <a:lnTo>
                  <a:pt x="13278" y="22775"/>
                </a:lnTo>
                <a:lnTo>
                  <a:pt x="13198" y="22795"/>
                </a:lnTo>
                <a:lnTo>
                  <a:pt x="13137" y="22815"/>
                </a:lnTo>
                <a:lnTo>
                  <a:pt x="13067" y="22856"/>
                </a:lnTo>
                <a:lnTo>
                  <a:pt x="13007" y="22886"/>
                </a:lnTo>
                <a:lnTo>
                  <a:pt x="12956" y="22936"/>
                </a:lnTo>
                <a:lnTo>
                  <a:pt x="12906" y="22976"/>
                </a:lnTo>
                <a:lnTo>
                  <a:pt x="12856" y="23037"/>
                </a:lnTo>
                <a:lnTo>
                  <a:pt x="12816" y="23087"/>
                </a:lnTo>
                <a:lnTo>
                  <a:pt x="12776" y="23147"/>
                </a:lnTo>
                <a:lnTo>
                  <a:pt x="12745" y="23207"/>
                </a:lnTo>
                <a:lnTo>
                  <a:pt x="12725" y="23278"/>
                </a:lnTo>
                <a:lnTo>
                  <a:pt x="12705" y="23348"/>
                </a:lnTo>
                <a:lnTo>
                  <a:pt x="12695" y="23419"/>
                </a:lnTo>
                <a:lnTo>
                  <a:pt x="12695" y="23489"/>
                </a:lnTo>
                <a:lnTo>
                  <a:pt x="12695" y="23569"/>
                </a:lnTo>
                <a:lnTo>
                  <a:pt x="13238" y="28625"/>
                </a:lnTo>
                <a:lnTo>
                  <a:pt x="10363" y="26414"/>
                </a:lnTo>
                <a:lnTo>
                  <a:pt x="10303" y="26373"/>
                </a:lnTo>
                <a:lnTo>
                  <a:pt x="10243" y="26333"/>
                </a:lnTo>
                <a:lnTo>
                  <a:pt x="10172" y="26303"/>
                </a:lnTo>
                <a:lnTo>
                  <a:pt x="10112" y="26283"/>
                </a:lnTo>
                <a:lnTo>
                  <a:pt x="10042" y="26273"/>
                </a:lnTo>
                <a:lnTo>
                  <a:pt x="9971" y="26263"/>
                </a:lnTo>
                <a:lnTo>
                  <a:pt x="9901" y="26263"/>
                </a:lnTo>
                <a:lnTo>
                  <a:pt x="9831" y="26273"/>
                </a:lnTo>
                <a:lnTo>
                  <a:pt x="9760" y="26283"/>
                </a:lnTo>
                <a:lnTo>
                  <a:pt x="9690" y="26303"/>
                </a:lnTo>
                <a:lnTo>
                  <a:pt x="9630" y="26323"/>
                </a:lnTo>
                <a:lnTo>
                  <a:pt x="9559" y="26353"/>
                </a:lnTo>
                <a:lnTo>
                  <a:pt x="9499" y="26394"/>
                </a:lnTo>
                <a:lnTo>
                  <a:pt x="9449" y="26444"/>
                </a:lnTo>
                <a:lnTo>
                  <a:pt x="9398" y="26494"/>
                </a:lnTo>
                <a:lnTo>
                  <a:pt x="9348" y="26544"/>
                </a:lnTo>
                <a:lnTo>
                  <a:pt x="9298" y="26605"/>
                </a:lnTo>
                <a:lnTo>
                  <a:pt x="9268" y="26675"/>
                </a:lnTo>
                <a:lnTo>
                  <a:pt x="9238" y="26735"/>
                </a:lnTo>
                <a:lnTo>
                  <a:pt x="9218" y="26806"/>
                </a:lnTo>
                <a:lnTo>
                  <a:pt x="9208" y="26876"/>
                </a:lnTo>
                <a:lnTo>
                  <a:pt x="9197" y="26946"/>
                </a:lnTo>
                <a:lnTo>
                  <a:pt x="9197" y="27017"/>
                </a:lnTo>
                <a:lnTo>
                  <a:pt x="9197" y="27087"/>
                </a:lnTo>
                <a:lnTo>
                  <a:pt x="9208" y="27157"/>
                </a:lnTo>
                <a:lnTo>
                  <a:pt x="9228" y="27218"/>
                </a:lnTo>
                <a:lnTo>
                  <a:pt x="9258" y="27288"/>
                </a:lnTo>
                <a:lnTo>
                  <a:pt x="9288" y="27348"/>
                </a:lnTo>
                <a:lnTo>
                  <a:pt x="9328" y="27409"/>
                </a:lnTo>
                <a:lnTo>
                  <a:pt x="9368" y="27469"/>
                </a:lnTo>
                <a:lnTo>
                  <a:pt x="9419" y="27519"/>
                </a:lnTo>
                <a:lnTo>
                  <a:pt x="9479" y="27570"/>
                </a:lnTo>
                <a:lnTo>
                  <a:pt x="13499" y="30665"/>
                </a:lnTo>
                <a:lnTo>
                  <a:pt x="13539" y="30746"/>
                </a:lnTo>
                <a:lnTo>
                  <a:pt x="13590" y="30806"/>
                </a:lnTo>
                <a:lnTo>
                  <a:pt x="13650" y="30866"/>
                </a:lnTo>
                <a:lnTo>
                  <a:pt x="13710" y="30927"/>
                </a:lnTo>
                <a:lnTo>
                  <a:pt x="13781" y="30967"/>
                </a:lnTo>
                <a:lnTo>
                  <a:pt x="13851" y="31007"/>
                </a:lnTo>
                <a:lnTo>
                  <a:pt x="13931" y="31037"/>
                </a:lnTo>
                <a:lnTo>
                  <a:pt x="14012" y="31067"/>
                </a:lnTo>
                <a:lnTo>
                  <a:pt x="16293" y="32816"/>
                </a:lnTo>
                <a:lnTo>
                  <a:pt x="14816" y="33087"/>
                </a:lnTo>
                <a:lnTo>
                  <a:pt x="13509" y="33299"/>
                </a:lnTo>
                <a:lnTo>
                  <a:pt x="12936" y="33389"/>
                </a:lnTo>
                <a:lnTo>
                  <a:pt x="12414" y="33469"/>
                </a:lnTo>
                <a:lnTo>
                  <a:pt x="11951" y="33520"/>
                </a:lnTo>
                <a:lnTo>
                  <a:pt x="11549" y="33560"/>
                </a:lnTo>
                <a:lnTo>
                  <a:pt x="11298" y="33580"/>
                </a:lnTo>
                <a:lnTo>
                  <a:pt x="11057" y="33580"/>
                </a:lnTo>
                <a:lnTo>
                  <a:pt x="10806" y="33570"/>
                </a:lnTo>
                <a:lnTo>
                  <a:pt x="10554" y="33550"/>
                </a:lnTo>
                <a:lnTo>
                  <a:pt x="10303" y="33520"/>
                </a:lnTo>
                <a:lnTo>
                  <a:pt x="10052" y="33479"/>
                </a:lnTo>
                <a:lnTo>
                  <a:pt x="9811" y="33439"/>
                </a:lnTo>
                <a:lnTo>
                  <a:pt x="9559" y="33379"/>
                </a:lnTo>
                <a:lnTo>
                  <a:pt x="9318" y="33309"/>
                </a:lnTo>
                <a:lnTo>
                  <a:pt x="9077" y="33238"/>
                </a:lnTo>
                <a:lnTo>
                  <a:pt x="8836" y="33158"/>
                </a:lnTo>
                <a:lnTo>
                  <a:pt x="8594" y="33067"/>
                </a:lnTo>
                <a:lnTo>
                  <a:pt x="8353" y="32967"/>
                </a:lnTo>
                <a:lnTo>
                  <a:pt x="8122" y="32866"/>
                </a:lnTo>
                <a:lnTo>
                  <a:pt x="7891" y="32756"/>
                </a:lnTo>
                <a:lnTo>
                  <a:pt x="7660" y="32635"/>
                </a:lnTo>
                <a:lnTo>
                  <a:pt x="7660" y="32404"/>
                </a:lnTo>
                <a:lnTo>
                  <a:pt x="7640" y="32153"/>
                </a:lnTo>
                <a:lnTo>
                  <a:pt x="7619" y="31901"/>
                </a:lnTo>
                <a:lnTo>
                  <a:pt x="7579" y="31650"/>
                </a:lnTo>
                <a:lnTo>
                  <a:pt x="7529" y="31389"/>
                </a:lnTo>
                <a:lnTo>
                  <a:pt x="7469" y="31117"/>
                </a:lnTo>
                <a:lnTo>
                  <a:pt x="7398" y="30856"/>
                </a:lnTo>
                <a:lnTo>
                  <a:pt x="7318" y="30585"/>
                </a:lnTo>
                <a:lnTo>
                  <a:pt x="7228" y="30313"/>
                </a:lnTo>
                <a:lnTo>
                  <a:pt x="7137" y="30052"/>
                </a:lnTo>
                <a:lnTo>
                  <a:pt x="6926" y="29519"/>
                </a:lnTo>
                <a:lnTo>
                  <a:pt x="6705" y="28987"/>
                </a:lnTo>
                <a:lnTo>
                  <a:pt x="6464" y="28484"/>
                </a:lnTo>
                <a:lnTo>
                  <a:pt x="6222" y="28002"/>
                </a:lnTo>
                <a:lnTo>
                  <a:pt x="5991" y="27549"/>
                </a:lnTo>
                <a:lnTo>
                  <a:pt x="5760" y="27137"/>
                </a:lnTo>
                <a:lnTo>
                  <a:pt x="5549" y="26765"/>
                </a:lnTo>
                <a:lnTo>
                  <a:pt x="5197" y="26183"/>
                </a:lnTo>
                <a:lnTo>
                  <a:pt x="4986" y="25861"/>
                </a:lnTo>
                <a:lnTo>
                  <a:pt x="4946" y="25801"/>
                </a:lnTo>
                <a:lnTo>
                  <a:pt x="4896" y="25750"/>
                </a:lnTo>
                <a:lnTo>
                  <a:pt x="4845" y="25700"/>
                </a:lnTo>
                <a:lnTo>
                  <a:pt x="4785" y="25660"/>
                </a:lnTo>
                <a:lnTo>
                  <a:pt x="4725" y="25620"/>
                </a:lnTo>
                <a:lnTo>
                  <a:pt x="4665" y="25590"/>
                </a:lnTo>
                <a:lnTo>
                  <a:pt x="4594" y="25569"/>
                </a:lnTo>
                <a:lnTo>
                  <a:pt x="4524" y="25549"/>
                </a:lnTo>
                <a:lnTo>
                  <a:pt x="4453" y="25539"/>
                </a:lnTo>
                <a:lnTo>
                  <a:pt x="4393" y="25529"/>
                </a:lnTo>
                <a:lnTo>
                  <a:pt x="4323" y="25539"/>
                </a:lnTo>
                <a:lnTo>
                  <a:pt x="4252" y="25549"/>
                </a:lnTo>
                <a:lnTo>
                  <a:pt x="4182" y="25559"/>
                </a:lnTo>
                <a:lnTo>
                  <a:pt x="4112" y="25579"/>
                </a:lnTo>
                <a:lnTo>
                  <a:pt x="4041" y="25610"/>
                </a:lnTo>
                <a:lnTo>
                  <a:pt x="3981" y="25650"/>
                </a:lnTo>
                <a:lnTo>
                  <a:pt x="3921" y="25700"/>
                </a:lnTo>
                <a:lnTo>
                  <a:pt x="3860" y="25750"/>
                </a:lnTo>
                <a:lnTo>
                  <a:pt x="3820" y="25801"/>
                </a:lnTo>
                <a:lnTo>
                  <a:pt x="3770" y="25861"/>
                </a:lnTo>
                <a:lnTo>
                  <a:pt x="3740" y="25921"/>
                </a:lnTo>
                <a:lnTo>
                  <a:pt x="3710" y="25982"/>
                </a:lnTo>
                <a:lnTo>
                  <a:pt x="3680" y="26042"/>
                </a:lnTo>
                <a:lnTo>
                  <a:pt x="3670" y="26112"/>
                </a:lnTo>
                <a:lnTo>
                  <a:pt x="3649" y="26183"/>
                </a:lnTo>
                <a:lnTo>
                  <a:pt x="3649" y="26253"/>
                </a:lnTo>
                <a:lnTo>
                  <a:pt x="3649" y="26323"/>
                </a:lnTo>
                <a:lnTo>
                  <a:pt x="3659" y="26394"/>
                </a:lnTo>
                <a:lnTo>
                  <a:pt x="3680" y="26464"/>
                </a:lnTo>
                <a:lnTo>
                  <a:pt x="3700" y="26534"/>
                </a:lnTo>
                <a:lnTo>
                  <a:pt x="3730" y="26595"/>
                </a:lnTo>
                <a:lnTo>
                  <a:pt x="3770" y="26665"/>
                </a:lnTo>
                <a:lnTo>
                  <a:pt x="4102" y="27188"/>
                </a:lnTo>
                <a:lnTo>
                  <a:pt x="4453" y="27781"/>
                </a:lnTo>
                <a:lnTo>
                  <a:pt x="4795" y="28414"/>
                </a:lnTo>
                <a:lnTo>
                  <a:pt x="4966" y="28745"/>
                </a:lnTo>
                <a:lnTo>
                  <a:pt x="5137" y="29087"/>
                </a:lnTo>
                <a:lnTo>
                  <a:pt x="5298" y="29429"/>
                </a:lnTo>
                <a:lnTo>
                  <a:pt x="5449" y="29771"/>
                </a:lnTo>
                <a:lnTo>
                  <a:pt x="5589" y="30112"/>
                </a:lnTo>
                <a:lnTo>
                  <a:pt x="5730" y="30444"/>
                </a:lnTo>
                <a:lnTo>
                  <a:pt x="5841" y="30776"/>
                </a:lnTo>
                <a:lnTo>
                  <a:pt x="5951" y="31097"/>
                </a:lnTo>
                <a:lnTo>
                  <a:pt x="6042" y="31409"/>
                </a:lnTo>
                <a:lnTo>
                  <a:pt x="6112" y="31710"/>
                </a:lnTo>
                <a:lnTo>
                  <a:pt x="6112" y="31710"/>
                </a:lnTo>
                <a:lnTo>
                  <a:pt x="5730" y="31439"/>
                </a:lnTo>
                <a:lnTo>
                  <a:pt x="5368" y="31168"/>
                </a:lnTo>
                <a:lnTo>
                  <a:pt x="5026" y="30886"/>
                </a:lnTo>
                <a:lnTo>
                  <a:pt x="4695" y="30615"/>
                </a:lnTo>
                <a:lnTo>
                  <a:pt x="4393" y="30354"/>
                </a:lnTo>
                <a:lnTo>
                  <a:pt x="4102" y="30092"/>
                </a:lnTo>
                <a:lnTo>
                  <a:pt x="3830" y="29841"/>
                </a:lnTo>
                <a:lnTo>
                  <a:pt x="3589" y="29600"/>
                </a:lnTo>
                <a:lnTo>
                  <a:pt x="3167" y="29178"/>
                </a:lnTo>
                <a:lnTo>
                  <a:pt x="2855" y="28846"/>
                </a:lnTo>
                <a:lnTo>
                  <a:pt x="2584" y="28534"/>
                </a:lnTo>
                <a:lnTo>
                  <a:pt x="2484" y="28434"/>
                </a:lnTo>
                <a:lnTo>
                  <a:pt x="2373" y="28333"/>
                </a:lnTo>
                <a:lnTo>
                  <a:pt x="2252" y="28243"/>
                </a:lnTo>
                <a:lnTo>
                  <a:pt x="2132" y="28173"/>
                </a:lnTo>
                <a:lnTo>
                  <a:pt x="2001" y="28112"/>
                </a:lnTo>
                <a:lnTo>
                  <a:pt x="1870" y="28072"/>
                </a:lnTo>
                <a:lnTo>
                  <a:pt x="1730" y="28042"/>
                </a:lnTo>
                <a:lnTo>
                  <a:pt x="1599" y="28022"/>
                </a:lnTo>
                <a:lnTo>
                  <a:pt x="1458" y="28012"/>
                </a:lnTo>
                <a:lnTo>
                  <a:pt x="1318" y="28022"/>
                </a:lnTo>
                <a:lnTo>
                  <a:pt x="1177" y="28042"/>
                </a:lnTo>
                <a:lnTo>
                  <a:pt x="1036" y="28072"/>
                </a:lnTo>
                <a:lnTo>
                  <a:pt x="906" y="28122"/>
                </a:lnTo>
                <a:lnTo>
                  <a:pt x="775" y="28183"/>
                </a:lnTo>
                <a:lnTo>
                  <a:pt x="654" y="28263"/>
                </a:lnTo>
                <a:lnTo>
                  <a:pt x="534" y="28354"/>
                </a:lnTo>
                <a:lnTo>
                  <a:pt x="423" y="28454"/>
                </a:lnTo>
                <a:lnTo>
                  <a:pt x="323" y="28555"/>
                </a:lnTo>
                <a:lnTo>
                  <a:pt x="242" y="28675"/>
                </a:lnTo>
                <a:lnTo>
                  <a:pt x="162" y="28796"/>
                </a:lnTo>
                <a:lnTo>
                  <a:pt x="112" y="28926"/>
                </a:lnTo>
                <a:lnTo>
                  <a:pt x="61" y="29057"/>
                </a:lnTo>
                <a:lnTo>
                  <a:pt x="31" y="29198"/>
                </a:lnTo>
                <a:lnTo>
                  <a:pt x="11" y="29338"/>
                </a:lnTo>
                <a:lnTo>
                  <a:pt x="1" y="29479"/>
                </a:lnTo>
                <a:lnTo>
                  <a:pt x="11" y="29620"/>
                </a:lnTo>
                <a:lnTo>
                  <a:pt x="31" y="29751"/>
                </a:lnTo>
                <a:lnTo>
                  <a:pt x="61" y="29891"/>
                </a:lnTo>
                <a:lnTo>
                  <a:pt x="112" y="30032"/>
                </a:lnTo>
                <a:lnTo>
                  <a:pt x="172" y="30163"/>
                </a:lnTo>
                <a:lnTo>
                  <a:pt x="252" y="30283"/>
                </a:lnTo>
                <a:lnTo>
                  <a:pt x="343" y="30404"/>
                </a:lnTo>
                <a:lnTo>
                  <a:pt x="463" y="30555"/>
                </a:lnTo>
                <a:lnTo>
                  <a:pt x="735" y="30856"/>
                </a:lnTo>
                <a:lnTo>
                  <a:pt x="1157" y="31298"/>
                </a:lnTo>
                <a:lnTo>
                  <a:pt x="1408" y="31560"/>
                </a:lnTo>
                <a:lnTo>
                  <a:pt x="1700" y="31841"/>
                </a:lnTo>
                <a:lnTo>
                  <a:pt x="2011" y="32143"/>
                </a:lnTo>
                <a:lnTo>
                  <a:pt x="2363" y="32454"/>
                </a:lnTo>
                <a:lnTo>
                  <a:pt x="2735" y="32776"/>
                </a:lnTo>
                <a:lnTo>
                  <a:pt x="3127" y="33108"/>
                </a:lnTo>
                <a:lnTo>
                  <a:pt x="3559" y="33449"/>
                </a:lnTo>
                <a:lnTo>
                  <a:pt x="4001" y="33781"/>
                </a:lnTo>
                <a:lnTo>
                  <a:pt x="4474" y="34113"/>
                </a:lnTo>
                <a:lnTo>
                  <a:pt x="4956" y="34434"/>
                </a:lnTo>
                <a:lnTo>
                  <a:pt x="4725" y="34605"/>
                </a:lnTo>
                <a:lnTo>
                  <a:pt x="4484" y="34766"/>
                </a:lnTo>
                <a:lnTo>
                  <a:pt x="4212" y="34927"/>
                </a:lnTo>
                <a:lnTo>
                  <a:pt x="3931" y="35078"/>
                </a:lnTo>
                <a:lnTo>
                  <a:pt x="3529" y="35289"/>
                </a:lnTo>
                <a:lnTo>
                  <a:pt x="3117" y="35470"/>
                </a:lnTo>
                <a:lnTo>
                  <a:pt x="2695" y="35640"/>
                </a:lnTo>
                <a:lnTo>
                  <a:pt x="2293" y="35791"/>
                </a:lnTo>
                <a:lnTo>
                  <a:pt x="1901" y="35922"/>
                </a:lnTo>
                <a:lnTo>
                  <a:pt x="1529" y="36042"/>
                </a:lnTo>
                <a:lnTo>
                  <a:pt x="1187" y="36133"/>
                </a:lnTo>
                <a:lnTo>
                  <a:pt x="885" y="36193"/>
                </a:lnTo>
                <a:lnTo>
                  <a:pt x="805" y="36213"/>
                </a:lnTo>
                <a:lnTo>
                  <a:pt x="735" y="36243"/>
                </a:lnTo>
                <a:lnTo>
                  <a:pt x="674" y="36274"/>
                </a:lnTo>
                <a:lnTo>
                  <a:pt x="614" y="36314"/>
                </a:lnTo>
                <a:lnTo>
                  <a:pt x="554" y="36354"/>
                </a:lnTo>
                <a:lnTo>
                  <a:pt x="504" y="36394"/>
                </a:lnTo>
                <a:lnTo>
                  <a:pt x="453" y="36454"/>
                </a:lnTo>
                <a:lnTo>
                  <a:pt x="413" y="36505"/>
                </a:lnTo>
                <a:lnTo>
                  <a:pt x="383" y="36565"/>
                </a:lnTo>
                <a:lnTo>
                  <a:pt x="353" y="36635"/>
                </a:lnTo>
                <a:lnTo>
                  <a:pt x="323" y="36696"/>
                </a:lnTo>
                <a:lnTo>
                  <a:pt x="313" y="36766"/>
                </a:lnTo>
                <a:lnTo>
                  <a:pt x="303" y="36836"/>
                </a:lnTo>
                <a:lnTo>
                  <a:pt x="292" y="36907"/>
                </a:lnTo>
                <a:lnTo>
                  <a:pt x="292" y="36977"/>
                </a:lnTo>
                <a:lnTo>
                  <a:pt x="313" y="37058"/>
                </a:lnTo>
                <a:lnTo>
                  <a:pt x="343" y="37178"/>
                </a:lnTo>
                <a:lnTo>
                  <a:pt x="403" y="37289"/>
                </a:lnTo>
                <a:lnTo>
                  <a:pt x="473" y="37389"/>
                </a:lnTo>
                <a:lnTo>
                  <a:pt x="564" y="37480"/>
                </a:lnTo>
                <a:lnTo>
                  <a:pt x="664" y="37550"/>
                </a:lnTo>
                <a:lnTo>
                  <a:pt x="775" y="37600"/>
                </a:lnTo>
                <a:lnTo>
                  <a:pt x="896" y="37630"/>
                </a:lnTo>
                <a:lnTo>
                  <a:pt x="1026" y="37640"/>
                </a:lnTo>
                <a:lnTo>
                  <a:pt x="1097" y="37640"/>
                </a:lnTo>
                <a:lnTo>
                  <a:pt x="1167" y="37630"/>
                </a:lnTo>
                <a:lnTo>
                  <a:pt x="1489" y="37560"/>
                </a:lnTo>
                <a:lnTo>
                  <a:pt x="1860" y="37460"/>
                </a:lnTo>
                <a:lnTo>
                  <a:pt x="2272" y="37339"/>
                </a:lnTo>
                <a:lnTo>
                  <a:pt x="2715" y="37188"/>
                </a:lnTo>
                <a:lnTo>
                  <a:pt x="3177" y="37017"/>
                </a:lnTo>
                <a:lnTo>
                  <a:pt x="3649" y="36826"/>
                </a:lnTo>
                <a:lnTo>
                  <a:pt x="4132" y="36615"/>
                </a:lnTo>
                <a:lnTo>
                  <a:pt x="4373" y="36495"/>
                </a:lnTo>
                <a:lnTo>
                  <a:pt x="4614" y="36374"/>
                </a:lnTo>
                <a:lnTo>
                  <a:pt x="4856" y="36233"/>
                </a:lnTo>
                <a:lnTo>
                  <a:pt x="5097" y="36093"/>
                </a:lnTo>
                <a:lnTo>
                  <a:pt x="5328" y="35952"/>
                </a:lnTo>
                <a:lnTo>
                  <a:pt x="5539" y="35811"/>
                </a:lnTo>
                <a:lnTo>
                  <a:pt x="5750" y="35671"/>
                </a:lnTo>
                <a:lnTo>
                  <a:pt x="5951" y="35520"/>
                </a:lnTo>
                <a:lnTo>
                  <a:pt x="6132" y="35369"/>
                </a:lnTo>
                <a:lnTo>
                  <a:pt x="6313" y="35218"/>
                </a:lnTo>
                <a:lnTo>
                  <a:pt x="6594" y="35359"/>
                </a:lnTo>
                <a:lnTo>
                  <a:pt x="6896" y="35500"/>
                </a:lnTo>
                <a:lnTo>
                  <a:pt x="7197" y="35630"/>
                </a:lnTo>
                <a:lnTo>
                  <a:pt x="7499" y="35751"/>
                </a:lnTo>
                <a:lnTo>
                  <a:pt x="7800" y="35872"/>
                </a:lnTo>
                <a:lnTo>
                  <a:pt x="8112" y="35982"/>
                </a:lnTo>
                <a:lnTo>
                  <a:pt x="8424" y="36083"/>
                </a:lnTo>
                <a:lnTo>
                  <a:pt x="8745" y="36173"/>
                </a:lnTo>
                <a:lnTo>
                  <a:pt x="9067" y="36253"/>
                </a:lnTo>
                <a:lnTo>
                  <a:pt x="9388" y="36324"/>
                </a:lnTo>
                <a:lnTo>
                  <a:pt x="9720" y="36384"/>
                </a:lnTo>
                <a:lnTo>
                  <a:pt x="10042" y="36424"/>
                </a:lnTo>
                <a:lnTo>
                  <a:pt x="10373" y="36465"/>
                </a:lnTo>
                <a:lnTo>
                  <a:pt x="10705" y="36485"/>
                </a:lnTo>
                <a:lnTo>
                  <a:pt x="11047" y="36495"/>
                </a:lnTo>
                <a:lnTo>
                  <a:pt x="11378" y="36495"/>
                </a:lnTo>
                <a:lnTo>
                  <a:pt x="10796" y="36967"/>
                </a:lnTo>
                <a:lnTo>
                  <a:pt x="10504" y="37208"/>
                </a:lnTo>
                <a:lnTo>
                  <a:pt x="10213" y="37460"/>
                </a:lnTo>
                <a:lnTo>
                  <a:pt x="9931" y="37721"/>
                </a:lnTo>
                <a:lnTo>
                  <a:pt x="9650" y="37972"/>
                </a:lnTo>
                <a:lnTo>
                  <a:pt x="9388" y="38244"/>
                </a:lnTo>
                <a:lnTo>
                  <a:pt x="9127" y="38505"/>
                </a:lnTo>
                <a:lnTo>
                  <a:pt x="8816" y="38696"/>
                </a:lnTo>
                <a:lnTo>
                  <a:pt x="8504" y="38867"/>
                </a:lnTo>
                <a:lnTo>
                  <a:pt x="8192" y="39028"/>
                </a:lnTo>
                <a:lnTo>
                  <a:pt x="7881" y="39168"/>
                </a:lnTo>
                <a:lnTo>
                  <a:pt x="7569" y="39299"/>
                </a:lnTo>
                <a:lnTo>
                  <a:pt x="7258" y="39419"/>
                </a:lnTo>
                <a:lnTo>
                  <a:pt x="6946" y="39520"/>
                </a:lnTo>
                <a:lnTo>
                  <a:pt x="6645" y="39610"/>
                </a:lnTo>
                <a:lnTo>
                  <a:pt x="6333" y="39691"/>
                </a:lnTo>
                <a:lnTo>
                  <a:pt x="6042" y="39751"/>
                </a:lnTo>
                <a:lnTo>
                  <a:pt x="5740" y="39811"/>
                </a:lnTo>
                <a:lnTo>
                  <a:pt x="5459" y="39862"/>
                </a:lnTo>
                <a:lnTo>
                  <a:pt x="5177" y="39902"/>
                </a:lnTo>
                <a:lnTo>
                  <a:pt x="4896" y="39932"/>
                </a:lnTo>
                <a:lnTo>
                  <a:pt x="4634" y="39952"/>
                </a:lnTo>
                <a:lnTo>
                  <a:pt x="4373" y="39972"/>
                </a:lnTo>
                <a:lnTo>
                  <a:pt x="3891" y="39992"/>
                </a:lnTo>
                <a:lnTo>
                  <a:pt x="3448" y="39982"/>
                </a:lnTo>
                <a:lnTo>
                  <a:pt x="3056" y="39962"/>
                </a:lnTo>
                <a:lnTo>
                  <a:pt x="2715" y="39942"/>
                </a:lnTo>
                <a:lnTo>
                  <a:pt x="2443" y="39912"/>
                </a:lnTo>
                <a:lnTo>
                  <a:pt x="2242" y="39882"/>
                </a:lnTo>
                <a:lnTo>
                  <a:pt x="2051" y="39852"/>
                </a:lnTo>
                <a:lnTo>
                  <a:pt x="1981" y="39832"/>
                </a:lnTo>
                <a:lnTo>
                  <a:pt x="1830" y="39832"/>
                </a:lnTo>
                <a:lnTo>
                  <a:pt x="1760" y="39842"/>
                </a:lnTo>
                <a:lnTo>
                  <a:pt x="1700" y="39862"/>
                </a:lnTo>
                <a:lnTo>
                  <a:pt x="1629" y="39882"/>
                </a:lnTo>
                <a:lnTo>
                  <a:pt x="1569" y="39912"/>
                </a:lnTo>
                <a:lnTo>
                  <a:pt x="1509" y="39942"/>
                </a:lnTo>
                <a:lnTo>
                  <a:pt x="1448" y="39982"/>
                </a:lnTo>
                <a:lnTo>
                  <a:pt x="1398" y="40033"/>
                </a:lnTo>
                <a:lnTo>
                  <a:pt x="1348" y="40083"/>
                </a:lnTo>
                <a:lnTo>
                  <a:pt x="1308" y="40143"/>
                </a:lnTo>
                <a:lnTo>
                  <a:pt x="1267" y="40203"/>
                </a:lnTo>
                <a:lnTo>
                  <a:pt x="1227" y="40264"/>
                </a:lnTo>
                <a:lnTo>
                  <a:pt x="1207" y="40334"/>
                </a:lnTo>
                <a:lnTo>
                  <a:pt x="1187" y="40404"/>
                </a:lnTo>
                <a:lnTo>
                  <a:pt x="1177" y="40475"/>
                </a:lnTo>
                <a:lnTo>
                  <a:pt x="1167" y="40555"/>
                </a:lnTo>
                <a:lnTo>
                  <a:pt x="1177" y="40626"/>
                </a:lnTo>
                <a:lnTo>
                  <a:pt x="1177" y="40696"/>
                </a:lnTo>
                <a:lnTo>
                  <a:pt x="1197" y="40766"/>
                </a:lnTo>
                <a:lnTo>
                  <a:pt x="1217" y="40827"/>
                </a:lnTo>
                <a:lnTo>
                  <a:pt x="1247" y="40897"/>
                </a:lnTo>
                <a:lnTo>
                  <a:pt x="1287" y="40957"/>
                </a:lnTo>
                <a:lnTo>
                  <a:pt x="1328" y="41008"/>
                </a:lnTo>
                <a:lnTo>
                  <a:pt x="1368" y="41068"/>
                </a:lnTo>
                <a:lnTo>
                  <a:pt x="1418" y="41108"/>
                </a:lnTo>
                <a:lnTo>
                  <a:pt x="1478" y="41158"/>
                </a:lnTo>
                <a:lnTo>
                  <a:pt x="1539" y="41198"/>
                </a:lnTo>
                <a:lnTo>
                  <a:pt x="1599" y="41229"/>
                </a:lnTo>
                <a:lnTo>
                  <a:pt x="1669" y="41249"/>
                </a:lnTo>
                <a:lnTo>
                  <a:pt x="1740" y="41269"/>
                </a:lnTo>
                <a:lnTo>
                  <a:pt x="1931" y="41309"/>
                </a:lnTo>
                <a:lnTo>
                  <a:pt x="2122" y="41339"/>
                </a:lnTo>
                <a:lnTo>
                  <a:pt x="2363" y="41369"/>
                </a:lnTo>
                <a:lnTo>
                  <a:pt x="2654" y="41400"/>
                </a:lnTo>
                <a:lnTo>
                  <a:pt x="2996" y="41430"/>
                </a:lnTo>
                <a:lnTo>
                  <a:pt x="3378" y="41450"/>
                </a:lnTo>
                <a:lnTo>
                  <a:pt x="3800" y="41460"/>
                </a:lnTo>
                <a:lnTo>
                  <a:pt x="4212" y="41450"/>
                </a:lnTo>
                <a:lnTo>
                  <a:pt x="4644" y="41430"/>
                </a:lnTo>
                <a:lnTo>
                  <a:pt x="5107" y="41389"/>
                </a:lnTo>
                <a:lnTo>
                  <a:pt x="5589" y="41329"/>
                </a:lnTo>
                <a:lnTo>
                  <a:pt x="6092" y="41239"/>
                </a:lnTo>
                <a:lnTo>
                  <a:pt x="6343" y="41188"/>
                </a:lnTo>
                <a:lnTo>
                  <a:pt x="6604" y="41128"/>
                </a:lnTo>
                <a:lnTo>
                  <a:pt x="6866" y="41068"/>
                </a:lnTo>
                <a:lnTo>
                  <a:pt x="7127" y="40997"/>
                </a:lnTo>
                <a:lnTo>
                  <a:pt x="7398" y="40917"/>
                </a:lnTo>
                <a:lnTo>
                  <a:pt x="7670" y="40827"/>
                </a:lnTo>
                <a:lnTo>
                  <a:pt x="7599" y="41038"/>
                </a:lnTo>
                <a:lnTo>
                  <a:pt x="7529" y="41259"/>
                </a:lnTo>
                <a:lnTo>
                  <a:pt x="7479" y="41470"/>
                </a:lnTo>
                <a:lnTo>
                  <a:pt x="7429" y="41691"/>
                </a:lnTo>
                <a:lnTo>
                  <a:pt x="7388" y="41902"/>
                </a:lnTo>
                <a:lnTo>
                  <a:pt x="7348" y="42113"/>
                </a:lnTo>
                <a:lnTo>
                  <a:pt x="7298" y="42535"/>
                </a:lnTo>
                <a:lnTo>
                  <a:pt x="7258" y="42947"/>
                </a:lnTo>
                <a:lnTo>
                  <a:pt x="7238" y="43339"/>
                </a:lnTo>
                <a:lnTo>
                  <a:pt x="7238" y="43711"/>
                </a:lnTo>
                <a:lnTo>
                  <a:pt x="7258" y="44073"/>
                </a:lnTo>
                <a:lnTo>
                  <a:pt x="7278" y="44395"/>
                </a:lnTo>
                <a:lnTo>
                  <a:pt x="7298" y="44696"/>
                </a:lnTo>
                <a:lnTo>
                  <a:pt x="7338" y="44968"/>
                </a:lnTo>
                <a:lnTo>
                  <a:pt x="7368" y="45199"/>
                </a:lnTo>
                <a:lnTo>
                  <a:pt x="7429" y="45540"/>
                </a:lnTo>
                <a:lnTo>
                  <a:pt x="7459" y="45691"/>
                </a:lnTo>
                <a:lnTo>
                  <a:pt x="7499" y="45812"/>
                </a:lnTo>
                <a:lnTo>
                  <a:pt x="7559" y="45922"/>
                </a:lnTo>
                <a:lnTo>
                  <a:pt x="7640" y="46013"/>
                </a:lnTo>
                <a:lnTo>
                  <a:pt x="7720" y="46093"/>
                </a:lnTo>
                <a:lnTo>
                  <a:pt x="7821" y="46164"/>
                </a:lnTo>
                <a:lnTo>
                  <a:pt x="7931" y="46214"/>
                </a:lnTo>
                <a:lnTo>
                  <a:pt x="8052" y="46244"/>
                </a:lnTo>
                <a:lnTo>
                  <a:pt x="8172" y="46254"/>
                </a:lnTo>
                <a:lnTo>
                  <a:pt x="8253" y="46244"/>
                </a:lnTo>
                <a:lnTo>
                  <a:pt x="8343" y="46234"/>
                </a:lnTo>
                <a:lnTo>
                  <a:pt x="8414" y="46204"/>
                </a:lnTo>
                <a:lnTo>
                  <a:pt x="8484" y="46184"/>
                </a:lnTo>
                <a:lnTo>
                  <a:pt x="8544" y="46144"/>
                </a:lnTo>
                <a:lnTo>
                  <a:pt x="8604" y="46103"/>
                </a:lnTo>
                <a:lnTo>
                  <a:pt x="8665" y="46063"/>
                </a:lnTo>
                <a:lnTo>
                  <a:pt x="8705" y="46013"/>
                </a:lnTo>
                <a:lnTo>
                  <a:pt x="8755" y="45963"/>
                </a:lnTo>
                <a:lnTo>
                  <a:pt x="8795" y="45902"/>
                </a:lnTo>
                <a:lnTo>
                  <a:pt x="8826" y="45842"/>
                </a:lnTo>
                <a:lnTo>
                  <a:pt x="8856" y="45772"/>
                </a:lnTo>
                <a:lnTo>
                  <a:pt x="8876" y="45711"/>
                </a:lnTo>
                <a:lnTo>
                  <a:pt x="8896" y="45641"/>
                </a:lnTo>
                <a:lnTo>
                  <a:pt x="8896" y="45571"/>
                </a:lnTo>
                <a:lnTo>
                  <a:pt x="8906" y="45500"/>
                </a:lnTo>
                <a:lnTo>
                  <a:pt x="8896" y="45420"/>
                </a:lnTo>
                <a:lnTo>
                  <a:pt x="8886" y="45349"/>
                </a:lnTo>
                <a:lnTo>
                  <a:pt x="8846" y="45199"/>
                </a:lnTo>
                <a:lnTo>
                  <a:pt x="8816" y="45028"/>
                </a:lnTo>
                <a:lnTo>
                  <a:pt x="8785" y="44787"/>
                </a:lnTo>
                <a:lnTo>
                  <a:pt x="8755" y="44505"/>
                </a:lnTo>
                <a:lnTo>
                  <a:pt x="8725" y="44184"/>
                </a:lnTo>
                <a:lnTo>
                  <a:pt x="8705" y="43812"/>
                </a:lnTo>
                <a:lnTo>
                  <a:pt x="8705" y="43420"/>
                </a:lnTo>
                <a:lnTo>
                  <a:pt x="8715" y="43028"/>
                </a:lnTo>
                <a:lnTo>
                  <a:pt x="8755" y="42616"/>
                </a:lnTo>
                <a:lnTo>
                  <a:pt x="8785" y="42395"/>
                </a:lnTo>
                <a:lnTo>
                  <a:pt x="8816" y="42173"/>
                </a:lnTo>
                <a:lnTo>
                  <a:pt x="8866" y="41952"/>
                </a:lnTo>
                <a:lnTo>
                  <a:pt x="8916" y="41731"/>
                </a:lnTo>
                <a:lnTo>
                  <a:pt x="8986" y="41500"/>
                </a:lnTo>
                <a:lnTo>
                  <a:pt x="9057" y="41279"/>
                </a:lnTo>
                <a:lnTo>
                  <a:pt x="9137" y="41058"/>
                </a:lnTo>
                <a:lnTo>
                  <a:pt x="9238" y="40837"/>
                </a:lnTo>
                <a:lnTo>
                  <a:pt x="9348" y="40616"/>
                </a:lnTo>
                <a:lnTo>
                  <a:pt x="9469" y="40404"/>
                </a:lnTo>
                <a:lnTo>
                  <a:pt x="9610" y="40193"/>
                </a:lnTo>
                <a:lnTo>
                  <a:pt x="9760" y="40002"/>
                </a:lnTo>
                <a:lnTo>
                  <a:pt x="9911" y="39811"/>
                </a:lnTo>
                <a:lnTo>
                  <a:pt x="10072" y="39631"/>
                </a:lnTo>
                <a:lnTo>
                  <a:pt x="10454" y="39369"/>
                </a:lnTo>
                <a:lnTo>
                  <a:pt x="10816" y="39088"/>
                </a:lnTo>
                <a:lnTo>
                  <a:pt x="11439" y="38585"/>
                </a:lnTo>
                <a:lnTo>
                  <a:pt x="12042" y="38123"/>
                </a:lnTo>
                <a:lnTo>
                  <a:pt x="12615" y="37691"/>
                </a:lnTo>
                <a:lnTo>
                  <a:pt x="13168" y="37289"/>
                </a:lnTo>
                <a:lnTo>
                  <a:pt x="13690" y="36927"/>
                </a:lnTo>
                <a:lnTo>
                  <a:pt x="14173" y="36585"/>
                </a:lnTo>
                <a:lnTo>
                  <a:pt x="14635" y="36284"/>
                </a:lnTo>
                <a:lnTo>
                  <a:pt x="15057" y="36002"/>
                </a:lnTo>
                <a:lnTo>
                  <a:pt x="16916" y="35671"/>
                </a:lnTo>
                <a:lnTo>
                  <a:pt x="19027" y="35279"/>
                </a:lnTo>
                <a:lnTo>
                  <a:pt x="23218" y="41781"/>
                </a:lnTo>
                <a:lnTo>
                  <a:pt x="23118" y="42485"/>
                </a:lnTo>
                <a:lnTo>
                  <a:pt x="23037" y="43199"/>
                </a:lnTo>
                <a:lnTo>
                  <a:pt x="22967" y="43912"/>
                </a:lnTo>
                <a:lnTo>
                  <a:pt x="22907" y="44616"/>
                </a:lnTo>
                <a:lnTo>
                  <a:pt x="22726" y="44706"/>
                </a:lnTo>
                <a:lnTo>
                  <a:pt x="22525" y="44777"/>
                </a:lnTo>
                <a:lnTo>
                  <a:pt x="22324" y="44847"/>
                </a:lnTo>
                <a:lnTo>
                  <a:pt x="22103" y="44917"/>
                </a:lnTo>
                <a:lnTo>
                  <a:pt x="21872" y="44968"/>
                </a:lnTo>
                <a:lnTo>
                  <a:pt x="21630" y="45028"/>
                </a:lnTo>
                <a:lnTo>
                  <a:pt x="21389" y="45068"/>
                </a:lnTo>
                <a:lnTo>
                  <a:pt x="21128" y="45118"/>
                </a:lnTo>
                <a:lnTo>
                  <a:pt x="20605" y="45189"/>
                </a:lnTo>
                <a:lnTo>
                  <a:pt x="20042" y="45239"/>
                </a:lnTo>
                <a:lnTo>
                  <a:pt x="19469" y="45269"/>
                </a:lnTo>
                <a:lnTo>
                  <a:pt x="18886" y="45289"/>
                </a:lnTo>
                <a:lnTo>
                  <a:pt x="17630" y="40937"/>
                </a:lnTo>
                <a:lnTo>
                  <a:pt x="17600" y="40867"/>
                </a:lnTo>
                <a:lnTo>
                  <a:pt x="17570" y="40807"/>
                </a:lnTo>
                <a:lnTo>
                  <a:pt x="17530" y="40736"/>
                </a:lnTo>
                <a:lnTo>
                  <a:pt x="17489" y="40686"/>
                </a:lnTo>
                <a:lnTo>
                  <a:pt x="17449" y="40626"/>
                </a:lnTo>
                <a:lnTo>
                  <a:pt x="17389" y="40585"/>
                </a:lnTo>
                <a:lnTo>
                  <a:pt x="17339" y="40545"/>
                </a:lnTo>
                <a:lnTo>
                  <a:pt x="17278" y="40505"/>
                </a:lnTo>
                <a:lnTo>
                  <a:pt x="17218" y="40475"/>
                </a:lnTo>
                <a:lnTo>
                  <a:pt x="17148" y="40445"/>
                </a:lnTo>
                <a:lnTo>
                  <a:pt x="17077" y="40435"/>
                </a:lnTo>
                <a:lnTo>
                  <a:pt x="17007" y="40415"/>
                </a:lnTo>
                <a:lnTo>
                  <a:pt x="16866" y="40415"/>
                </a:lnTo>
                <a:lnTo>
                  <a:pt x="16796" y="40425"/>
                </a:lnTo>
                <a:lnTo>
                  <a:pt x="16726" y="40445"/>
                </a:lnTo>
                <a:lnTo>
                  <a:pt x="16655" y="40465"/>
                </a:lnTo>
                <a:lnTo>
                  <a:pt x="16585" y="40495"/>
                </a:lnTo>
                <a:lnTo>
                  <a:pt x="16525" y="40535"/>
                </a:lnTo>
                <a:lnTo>
                  <a:pt x="16464" y="40575"/>
                </a:lnTo>
                <a:lnTo>
                  <a:pt x="16414" y="40626"/>
                </a:lnTo>
                <a:lnTo>
                  <a:pt x="16364" y="40676"/>
                </a:lnTo>
                <a:lnTo>
                  <a:pt x="16323" y="40736"/>
                </a:lnTo>
                <a:lnTo>
                  <a:pt x="16283" y="40796"/>
                </a:lnTo>
                <a:lnTo>
                  <a:pt x="16253" y="40857"/>
                </a:lnTo>
                <a:lnTo>
                  <a:pt x="16233" y="40917"/>
                </a:lnTo>
                <a:lnTo>
                  <a:pt x="16213" y="40987"/>
                </a:lnTo>
                <a:lnTo>
                  <a:pt x="16203" y="41058"/>
                </a:lnTo>
                <a:lnTo>
                  <a:pt x="16193" y="41128"/>
                </a:lnTo>
                <a:lnTo>
                  <a:pt x="16203" y="41198"/>
                </a:lnTo>
                <a:lnTo>
                  <a:pt x="16213" y="41269"/>
                </a:lnTo>
                <a:lnTo>
                  <a:pt x="16223" y="41349"/>
                </a:lnTo>
                <a:lnTo>
                  <a:pt x="17369" y="45279"/>
                </a:lnTo>
                <a:lnTo>
                  <a:pt x="16796" y="45249"/>
                </a:lnTo>
                <a:lnTo>
                  <a:pt x="16233" y="45219"/>
                </a:lnTo>
                <a:lnTo>
                  <a:pt x="15690" y="45179"/>
                </a:lnTo>
                <a:lnTo>
                  <a:pt x="15188" y="45138"/>
                </a:lnTo>
                <a:lnTo>
                  <a:pt x="14705" y="45088"/>
                </a:lnTo>
                <a:lnTo>
                  <a:pt x="14273" y="45038"/>
                </a:lnTo>
                <a:lnTo>
                  <a:pt x="13529" y="44947"/>
                </a:lnTo>
                <a:lnTo>
                  <a:pt x="13459" y="44937"/>
                </a:lnTo>
                <a:lnTo>
                  <a:pt x="13379" y="44937"/>
                </a:lnTo>
                <a:lnTo>
                  <a:pt x="13308" y="44947"/>
                </a:lnTo>
                <a:lnTo>
                  <a:pt x="13238" y="44958"/>
                </a:lnTo>
                <a:lnTo>
                  <a:pt x="13178" y="44978"/>
                </a:lnTo>
                <a:lnTo>
                  <a:pt x="13107" y="45008"/>
                </a:lnTo>
                <a:lnTo>
                  <a:pt x="13047" y="45038"/>
                </a:lnTo>
                <a:lnTo>
                  <a:pt x="12987" y="45078"/>
                </a:lnTo>
                <a:lnTo>
                  <a:pt x="12936" y="45128"/>
                </a:lnTo>
                <a:lnTo>
                  <a:pt x="12886" y="45179"/>
                </a:lnTo>
                <a:lnTo>
                  <a:pt x="12836" y="45229"/>
                </a:lnTo>
                <a:lnTo>
                  <a:pt x="12806" y="45289"/>
                </a:lnTo>
                <a:lnTo>
                  <a:pt x="12766" y="45349"/>
                </a:lnTo>
                <a:lnTo>
                  <a:pt x="12735" y="45420"/>
                </a:lnTo>
                <a:lnTo>
                  <a:pt x="12715" y="45490"/>
                </a:lnTo>
                <a:lnTo>
                  <a:pt x="12705" y="45561"/>
                </a:lnTo>
                <a:lnTo>
                  <a:pt x="12695" y="45631"/>
                </a:lnTo>
                <a:lnTo>
                  <a:pt x="12695" y="45711"/>
                </a:lnTo>
                <a:lnTo>
                  <a:pt x="12705" y="45782"/>
                </a:lnTo>
                <a:lnTo>
                  <a:pt x="12715" y="45852"/>
                </a:lnTo>
                <a:lnTo>
                  <a:pt x="12735" y="45912"/>
                </a:lnTo>
                <a:lnTo>
                  <a:pt x="12766" y="45983"/>
                </a:lnTo>
                <a:lnTo>
                  <a:pt x="12796" y="46043"/>
                </a:lnTo>
                <a:lnTo>
                  <a:pt x="12836" y="46103"/>
                </a:lnTo>
                <a:lnTo>
                  <a:pt x="12886" y="46154"/>
                </a:lnTo>
                <a:lnTo>
                  <a:pt x="12936" y="46204"/>
                </a:lnTo>
                <a:lnTo>
                  <a:pt x="12987" y="46254"/>
                </a:lnTo>
                <a:lnTo>
                  <a:pt x="13047" y="46284"/>
                </a:lnTo>
                <a:lnTo>
                  <a:pt x="13107" y="46324"/>
                </a:lnTo>
                <a:lnTo>
                  <a:pt x="13178" y="46355"/>
                </a:lnTo>
                <a:lnTo>
                  <a:pt x="13248" y="46375"/>
                </a:lnTo>
                <a:lnTo>
                  <a:pt x="13318" y="46385"/>
                </a:lnTo>
                <a:lnTo>
                  <a:pt x="13710" y="46445"/>
                </a:lnTo>
                <a:lnTo>
                  <a:pt x="14122" y="46485"/>
                </a:lnTo>
                <a:lnTo>
                  <a:pt x="14655" y="46546"/>
                </a:lnTo>
                <a:lnTo>
                  <a:pt x="15298" y="46606"/>
                </a:lnTo>
                <a:lnTo>
                  <a:pt x="16022" y="46666"/>
                </a:lnTo>
                <a:lnTo>
                  <a:pt x="16816" y="46706"/>
                </a:lnTo>
                <a:lnTo>
                  <a:pt x="17660" y="46737"/>
                </a:lnTo>
                <a:lnTo>
                  <a:pt x="18394" y="46747"/>
                </a:lnTo>
                <a:lnTo>
                  <a:pt x="19057" y="46747"/>
                </a:lnTo>
                <a:lnTo>
                  <a:pt x="19691" y="46716"/>
                </a:lnTo>
                <a:lnTo>
                  <a:pt x="20284" y="46676"/>
                </a:lnTo>
                <a:lnTo>
                  <a:pt x="20856" y="46616"/>
                </a:lnTo>
                <a:lnTo>
                  <a:pt x="21389" y="46546"/>
                </a:lnTo>
                <a:lnTo>
                  <a:pt x="21882" y="46455"/>
                </a:lnTo>
                <a:lnTo>
                  <a:pt x="22344" y="46355"/>
                </a:lnTo>
                <a:lnTo>
                  <a:pt x="22565" y="46294"/>
                </a:lnTo>
                <a:lnTo>
                  <a:pt x="22776" y="46224"/>
                </a:lnTo>
                <a:lnTo>
                  <a:pt x="22706" y="46867"/>
                </a:lnTo>
                <a:lnTo>
                  <a:pt x="22635" y="47480"/>
                </a:lnTo>
                <a:lnTo>
                  <a:pt x="22555" y="48063"/>
                </a:lnTo>
                <a:lnTo>
                  <a:pt x="22454" y="48616"/>
                </a:lnTo>
                <a:lnTo>
                  <a:pt x="22344" y="49139"/>
                </a:lnTo>
                <a:lnTo>
                  <a:pt x="22284" y="49390"/>
                </a:lnTo>
                <a:lnTo>
                  <a:pt x="22213" y="49631"/>
                </a:lnTo>
                <a:lnTo>
                  <a:pt x="22143" y="49872"/>
                </a:lnTo>
                <a:lnTo>
                  <a:pt x="22062" y="50104"/>
                </a:lnTo>
                <a:lnTo>
                  <a:pt x="21982" y="50325"/>
                </a:lnTo>
                <a:lnTo>
                  <a:pt x="21892" y="50546"/>
                </a:lnTo>
                <a:lnTo>
                  <a:pt x="21791" y="50757"/>
                </a:lnTo>
                <a:lnTo>
                  <a:pt x="21691" y="50958"/>
                </a:lnTo>
                <a:lnTo>
                  <a:pt x="21580" y="51149"/>
                </a:lnTo>
                <a:lnTo>
                  <a:pt x="21469" y="51340"/>
                </a:lnTo>
                <a:lnTo>
                  <a:pt x="21339" y="51521"/>
                </a:lnTo>
                <a:lnTo>
                  <a:pt x="21208" y="51702"/>
                </a:lnTo>
                <a:lnTo>
                  <a:pt x="21067" y="51872"/>
                </a:lnTo>
                <a:lnTo>
                  <a:pt x="20917" y="52033"/>
                </a:lnTo>
                <a:lnTo>
                  <a:pt x="20766" y="52184"/>
                </a:lnTo>
                <a:lnTo>
                  <a:pt x="20595" y="52335"/>
                </a:lnTo>
                <a:lnTo>
                  <a:pt x="20414" y="52476"/>
                </a:lnTo>
                <a:lnTo>
                  <a:pt x="20233" y="52616"/>
                </a:lnTo>
                <a:lnTo>
                  <a:pt x="20032" y="52747"/>
                </a:lnTo>
                <a:lnTo>
                  <a:pt x="19831" y="52868"/>
                </a:lnTo>
                <a:lnTo>
                  <a:pt x="19610" y="52978"/>
                </a:lnTo>
                <a:lnTo>
                  <a:pt x="19389" y="53089"/>
                </a:lnTo>
                <a:lnTo>
                  <a:pt x="19027" y="53249"/>
                </a:lnTo>
                <a:lnTo>
                  <a:pt x="18675" y="53400"/>
                </a:lnTo>
                <a:lnTo>
                  <a:pt x="18324" y="53541"/>
                </a:lnTo>
                <a:lnTo>
                  <a:pt x="17982" y="53672"/>
                </a:lnTo>
                <a:lnTo>
                  <a:pt x="17489" y="53521"/>
                </a:lnTo>
                <a:lnTo>
                  <a:pt x="16967" y="53340"/>
                </a:lnTo>
                <a:lnTo>
                  <a:pt x="16414" y="53149"/>
                </a:lnTo>
                <a:lnTo>
                  <a:pt x="15831" y="52928"/>
                </a:lnTo>
                <a:lnTo>
                  <a:pt x="14886" y="52586"/>
                </a:lnTo>
                <a:lnTo>
                  <a:pt x="14414" y="52425"/>
                </a:lnTo>
                <a:lnTo>
                  <a:pt x="13941" y="52264"/>
                </a:lnTo>
                <a:lnTo>
                  <a:pt x="13781" y="52214"/>
                </a:lnTo>
                <a:lnTo>
                  <a:pt x="13650" y="52154"/>
                </a:lnTo>
                <a:lnTo>
                  <a:pt x="13529" y="52104"/>
                </a:lnTo>
                <a:lnTo>
                  <a:pt x="13429" y="52043"/>
                </a:lnTo>
                <a:lnTo>
                  <a:pt x="13348" y="51973"/>
                </a:lnTo>
                <a:lnTo>
                  <a:pt x="13278" y="51913"/>
                </a:lnTo>
                <a:lnTo>
                  <a:pt x="13238" y="51852"/>
                </a:lnTo>
                <a:lnTo>
                  <a:pt x="13218" y="51792"/>
                </a:lnTo>
                <a:lnTo>
                  <a:pt x="13218" y="51722"/>
                </a:lnTo>
                <a:lnTo>
                  <a:pt x="13228" y="51621"/>
                </a:lnTo>
                <a:lnTo>
                  <a:pt x="13268" y="51521"/>
                </a:lnTo>
                <a:lnTo>
                  <a:pt x="13318" y="51410"/>
                </a:lnTo>
                <a:lnTo>
                  <a:pt x="13379" y="51290"/>
                </a:lnTo>
                <a:lnTo>
                  <a:pt x="13459" y="51149"/>
                </a:lnTo>
                <a:lnTo>
                  <a:pt x="13560" y="51018"/>
                </a:lnTo>
                <a:lnTo>
                  <a:pt x="13670" y="50867"/>
                </a:lnTo>
                <a:lnTo>
                  <a:pt x="13791" y="50717"/>
                </a:lnTo>
                <a:lnTo>
                  <a:pt x="13931" y="50566"/>
                </a:lnTo>
                <a:lnTo>
                  <a:pt x="14082" y="50405"/>
                </a:lnTo>
                <a:lnTo>
                  <a:pt x="14253" y="50244"/>
                </a:lnTo>
                <a:lnTo>
                  <a:pt x="14424" y="50083"/>
                </a:lnTo>
                <a:lnTo>
                  <a:pt x="14615" y="49923"/>
                </a:lnTo>
                <a:lnTo>
                  <a:pt x="14806" y="49772"/>
                </a:lnTo>
                <a:lnTo>
                  <a:pt x="15017" y="49611"/>
                </a:lnTo>
                <a:lnTo>
                  <a:pt x="15077" y="49571"/>
                </a:lnTo>
                <a:lnTo>
                  <a:pt x="15127" y="49521"/>
                </a:lnTo>
                <a:lnTo>
                  <a:pt x="15178" y="49460"/>
                </a:lnTo>
                <a:lnTo>
                  <a:pt x="15218" y="49400"/>
                </a:lnTo>
                <a:lnTo>
                  <a:pt x="15248" y="49340"/>
                </a:lnTo>
                <a:lnTo>
                  <a:pt x="15278" y="49279"/>
                </a:lnTo>
                <a:lnTo>
                  <a:pt x="15298" y="49209"/>
                </a:lnTo>
                <a:lnTo>
                  <a:pt x="15308" y="49139"/>
                </a:lnTo>
                <a:lnTo>
                  <a:pt x="15318" y="49068"/>
                </a:lnTo>
                <a:lnTo>
                  <a:pt x="15318" y="48998"/>
                </a:lnTo>
                <a:lnTo>
                  <a:pt x="15318" y="48928"/>
                </a:lnTo>
                <a:lnTo>
                  <a:pt x="15308" y="48857"/>
                </a:lnTo>
                <a:lnTo>
                  <a:pt x="15288" y="48797"/>
                </a:lnTo>
                <a:lnTo>
                  <a:pt x="15258" y="48727"/>
                </a:lnTo>
                <a:lnTo>
                  <a:pt x="15228" y="48656"/>
                </a:lnTo>
                <a:lnTo>
                  <a:pt x="15188" y="48596"/>
                </a:lnTo>
                <a:lnTo>
                  <a:pt x="15137" y="48536"/>
                </a:lnTo>
                <a:lnTo>
                  <a:pt x="15087" y="48485"/>
                </a:lnTo>
                <a:lnTo>
                  <a:pt x="15037" y="48435"/>
                </a:lnTo>
                <a:lnTo>
                  <a:pt x="14977" y="48395"/>
                </a:lnTo>
                <a:lnTo>
                  <a:pt x="14906" y="48365"/>
                </a:lnTo>
                <a:lnTo>
                  <a:pt x="14846" y="48335"/>
                </a:lnTo>
                <a:lnTo>
                  <a:pt x="14776" y="48314"/>
                </a:lnTo>
                <a:lnTo>
                  <a:pt x="14715" y="48304"/>
                </a:lnTo>
                <a:lnTo>
                  <a:pt x="14645" y="48294"/>
                </a:lnTo>
                <a:lnTo>
                  <a:pt x="14504" y="48294"/>
                </a:lnTo>
                <a:lnTo>
                  <a:pt x="14434" y="48304"/>
                </a:lnTo>
                <a:lnTo>
                  <a:pt x="14364" y="48325"/>
                </a:lnTo>
                <a:lnTo>
                  <a:pt x="14293" y="48355"/>
                </a:lnTo>
                <a:lnTo>
                  <a:pt x="14233" y="48385"/>
                </a:lnTo>
                <a:lnTo>
                  <a:pt x="14163" y="48425"/>
                </a:lnTo>
                <a:lnTo>
                  <a:pt x="13931" y="48606"/>
                </a:lnTo>
                <a:lnTo>
                  <a:pt x="13761" y="48737"/>
                </a:lnTo>
                <a:lnTo>
                  <a:pt x="13570" y="48897"/>
                </a:lnTo>
                <a:lnTo>
                  <a:pt x="13369" y="49078"/>
                </a:lnTo>
                <a:lnTo>
                  <a:pt x="13147" y="49279"/>
                </a:lnTo>
                <a:lnTo>
                  <a:pt x="12926" y="49500"/>
                </a:lnTo>
                <a:lnTo>
                  <a:pt x="12715" y="49742"/>
                </a:lnTo>
                <a:lnTo>
                  <a:pt x="12504" y="49993"/>
                </a:lnTo>
                <a:lnTo>
                  <a:pt x="12303" y="50254"/>
                </a:lnTo>
                <a:lnTo>
                  <a:pt x="12213" y="50395"/>
                </a:lnTo>
                <a:lnTo>
                  <a:pt x="12132" y="50536"/>
                </a:lnTo>
                <a:lnTo>
                  <a:pt x="12052" y="50676"/>
                </a:lnTo>
                <a:lnTo>
                  <a:pt x="11982" y="50827"/>
                </a:lnTo>
                <a:lnTo>
                  <a:pt x="11921" y="50968"/>
                </a:lnTo>
                <a:lnTo>
                  <a:pt x="11861" y="51119"/>
                </a:lnTo>
                <a:lnTo>
                  <a:pt x="11821" y="51269"/>
                </a:lnTo>
                <a:lnTo>
                  <a:pt x="11791" y="51420"/>
                </a:lnTo>
                <a:lnTo>
                  <a:pt x="11770" y="51571"/>
                </a:lnTo>
                <a:lnTo>
                  <a:pt x="11760" y="51722"/>
                </a:lnTo>
                <a:lnTo>
                  <a:pt x="11760" y="51872"/>
                </a:lnTo>
                <a:lnTo>
                  <a:pt x="11781" y="52023"/>
                </a:lnTo>
                <a:lnTo>
                  <a:pt x="11811" y="52194"/>
                </a:lnTo>
                <a:lnTo>
                  <a:pt x="11861" y="52355"/>
                </a:lnTo>
                <a:lnTo>
                  <a:pt x="11931" y="52506"/>
                </a:lnTo>
                <a:lnTo>
                  <a:pt x="12012" y="52646"/>
                </a:lnTo>
                <a:lnTo>
                  <a:pt x="12102" y="52777"/>
                </a:lnTo>
                <a:lnTo>
                  <a:pt x="12203" y="52898"/>
                </a:lnTo>
                <a:lnTo>
                  <a:pt x="12313" y="53008"/>
                </a:lnTo>
                <a:lnTo>
                  <a:pt x="12434" y="53109"/>
                </a:lnTo>
                <a:lnTo>
                  <a:pt x="12554" y="53199"/>
                </a:lnTo>
                <a:lnTo>
                  <a:pt x="12685" y="53290"/>
                </a:lnTo>
                <a:lnTo>
                  <a:pt x="12816" y="53370"/>
                </a:lnTo>
                <a:lnTo>
                  <a:pt x="12956" y="53440"/>
                </a:lnTo>
                <a:lnTo>
                  <a:pt x="13087" y="53501"/>
                </a:lnTo>
                <a:lnTo>
                  <a:pt x="13228" y="53561"/>
                </a:lnTo>
                <a:lnTo>
                  <a:pt x="13499" y="53651"/>
                </a:lnTo>
                <a:lnTo>
                  <a:pt x="13951" y="53802"/>
                </a:lnTo>
                <a:lnTo>
                  <a:pt x="14414" y="53963"/>
                </a:lnTo>
                <a:lnTo>
                  <a:pt x="15318" y="54305"/>
                </a:lnTo>
                <a:lnTo>
                  <a:pt x="15580" y="54395"/>
                </a:lnTo>
                <a:lnTo>
                  <a:pt x="15077" y="54506"/>
                </a:lnTo>
                <a:lnTo>
                  <a:pt x="14605" y="54606"/>
                </a:lnTo>
                <a:lnTo>
                  <a:pt x="14142" y="54697"/>
                </a:lnTo>
                <a:lnTo>
                  <a:pt x="13700" y="54767"/>
                </a:lnTo>
                <a:lnTo>
                  <a:pt x="13288" y="54827"/>
                </a:lnTo>
                <a:lnTo>
                  <a:pt x="12906" y="54878"/>
                </a:lnTo>
                <a:lnTo>
                  <a:pt x="12544" y="54918"/>
                </a:lnTo>
                <a:lnTo>
                  <a:pt x="12213" y="54948"/>
                </a:lnTo>
                <a:lnTo>
                  <a:pt x="11650" y="54988"/>
                </a:lnTo>
                <a:lnTo>
                  <a:pt x="11218" y="54998"/>
                </a:lnTo>
                <a:lnTo>
                  <a:pt x="10946" y="55008"/>
                </a:lnTo>
                <a:lnTo>
                  <a:pt x="10695" y="55008"/>
                </a:lnTo>
                <a:lnTo>
                  <a:pt x="10554" y="55028"/>
                </a:lnTo>
                <a:lnTo>
                  <a:pt x="10414" y="55059"/>
                </a:lnTo>
                <a:lnTo>
                  <a:pt x="10273" y="55099"/>
                </a:lnTo>
                <a:lnTo>
                  <a:pt x="10142" y="55159"/>
                </a:lnTo>
                <a:lnTo>
                  <a:pt x="10022" y="55229"/>
                </a:lnTo>
                <a:lnTo>
                  <a:pt x="9911" y="55310"/>
                </a:lnTo>
                <a:lnTo>
                  <a:pt x="9801" y="55400"/>
                </a:lnTo>
                <a:lnTo>
                  <a:pt x="9700" y="55501"/>
                </a:lnTo>
                <a:lnTo>
                  <a:pt x="9620" y="55611"/>
                </a:lnTo>
                <a:lnTo>
                  <a:pt x="9539" y="55722"/>
                </a:lnTo>
                <a:lnTo>
                  <a:pt x="9469" y="55853"/>
                </a:lnTo>
                <a:lnTo>
                  <a:pt x="9419" y="55983"/>
                </a:lnTo>
                <a:lnTo>
                  <a:pt x="9378" y="56124"/>
                </a:lnTo>
                <a:lnTo>
                  <a:pt x="9348" y="56265"/>
                </a:lnTo>
                <a:lnTo>
                  <a:pt x="9338" y="56415"/>
                </a:lnTo>
                <a:lnTo>
                  <a:pt x="9338" y="56566"/>
                </a:lnTo>
                <a:lnTo>
                  <a:pt x="9358" y="56707"/>
                </a:lnTo>
                <a:lnTo>
                  <a:pt x="9388" y="56848"/>
                </a:lnTo>
                <a:lnTo>
                  <a:pt x="9439" y="56988"/>
                </a:lnTo>
                <a:lnTo>
                  <a:pt x="9489" y="57109"/>
                </a:lnTo>
                <a:lnTo>
                  <a:pt x="9559" y="57240"/>
                </a:lnTo>
                <a:lnTo>
                  <a:pt x="9640" y="57350"/>
                </a:lnTo>
                <a:lnTo>
                  <a:pt x="9730" y="57461"/>
                </a:lnTo>
                <a:lnTo>
                  <a:pt x="9831" y="57551"/>
                </a:lnTo>
                <a:lnTo>
                  <a:pt x="9941" y="57642"/>
                </a:lnTo>
                <a:lnTo>
                  <a:pt x="10062" y="57722"/>
                </a:lnTo>
                <a:lnTo>
                  <a:pt x="10182" y="57782"/>
                </a:lnTo>
                <a:lnTo>
                  <a:pt x="10323" y="57843"/>
                </a:lnTo>
                <a:lnTo>
                  <a:pt x="10454" y="57883"/>
                </a:lnTo>
                <a:lnTo>
                  <a:pt x="10605" y="57903"/>
                </a:lnTo>
                <a:lnTo>
                  <a:pt x="10745" y="57923"/>
                </a:lnTo>
                <a:lnTo>
                  <a:pt x="11298" y="57923"/>
                </a:lnTo>
                <a:lnTo>
                  <a:pt x="11720" y="57903"/>
                </a:lnTo>
                <a:lnTo>
                  <a:pt x="12253" y="57873"/>
                </a:lnTo>
                <a:lnTo>
                  <a:pt x="12886" y="57813"/>
                </a:lnTo>
                <a:lnTo>
                  <a:pt x="13610" y="57732"/>
                </a:lnTo>
                <a:lnTo>
                  <a:pt x="13992" y="57682"/>
                </a:lnTo>
                <a:lnTo>
                  <a:pt x="14404" y="57612"/>
                </a:lnTo>
                <a:lnTo>
                  <a:pt x="14836" y="57541"/>
                </a:lnTo>
                <a:lnTo>
                  <a:pt x="15278" y="57451"/>
                </a:lnTo>
                <a:lnTo>
                  <a:pt x="15730" y="57360"/>
                </a:lnTo>
                <a:lnTo>
                  <a:pt x="16203" y="57250"/>
                </a:lnTo>
                <a:lnTo>
                  <a:pt x="16012" y="57692"/>
                </a:lnTo>
                <a:lnTo>
                  <a:pt x="15821" y="58164"/>
                </a:lnTo>
                <a:lnTo>
                  <a:pt x="15640" y="58667"/>
                </a:lnTo>
                <a:lnTo>
                  <a:pt x="15469" y="59189"/>
                </a:lnTo>
                <a:lnTo>
                  <a:pt x="15258" y="59873"/>
                </a:lnTo>
                <a:lnTo>
                  <a:pt x="15077" y="60526"/>
                </a:lnTo>
                <a:lnTo>
                  <a:pt x="14936" y="61119"/>
                </a:lnTo>
                <a:lnTo>
                  <a:pt x="14816" y="61652"/>
                </a:lnTo>
                <a:lnTo>
                  <a:pt x="14725" y="62094"/>
                </a:lnTo>
                <a:lnTo>
                  <a:pt x="14655" y="62446"/>
                </a:lnTo>
                <a:lnTo>
                  <a:pt x="14605" y="62768"/>
                </a:lnTo>
                <a:lnTo>
                  <a:pt x="14595" y="62848"/>
                </a:lnTo>
                <a:lnTo>
                  <a:pt x="14595" y="62918"/>
                </a:lnTo>
                <a:lnTo>
                  <a:pt x="14595" y="62989"/>
                </a:lnTo>
                <a:lnTo>
                  <a:pt x="14615" y="63059"/>
                </a:lnTo>
                <a:lnTo>
                  <a:pt x="14635" y="63129"/>
                </a:lnTo>
                <a:lnTo>
                  <a:pt x="14665" y="63190"/>
                </a:lnTo>
                <a:lnTo>
                  <a:pt x="14695" y="63250"/>
                </a:lnTo>
                <a:lnTo>
                  <a:pt x="14735" y="63310"/>
                </a:lnTo>
                <a:lnTo>
                  <a:pt x="14776" y="63361"/>
                </a:lnTo>
                <a:lnTo>
                  <a:pt x="14826" y="63411"/>
                </a:lnTo>
                <a:lnTo>
                  <a:pt x="14876" y="63461"/>
                </a:lnTo>
                <a:lnTo>
                  <a:pt x="14936" y="63501"/>
                </a:lnTo>
                <a:lnTo>
                  <a:pt x="14997" y="63531"/>
                </a:lnTo>
                <a:lnTo>
                  <a:pt x="15067" y="63562"/>
                </a:lnTo>
                <a:lnTo>
                  <a:pt x="15137" y="63582"/>
                </a:lnTo>
                <a:lnTo>
                  <a:pt x="15208" y="63602"/>
                </a:lnTo>
                <a:lnTo>
                  <a:pt x="15318" y="63612"/>
                </a:lnTo>
                <a:lnTo>
                  <a:pt x="15449" y="63602"/>
                </a:lnTo>
                <a:lnTo>
                  <a:pt x="15580" y="63562"/>
                </a:lnTo>
                <a:lnTo>
                  <a:pt x="15690" y="63511"/>
                </a:lnTo>
                <a:lnTo>
                  <a:pt x="15791" y="63441"/>
                </a:lnTo>
                <a:lnTo>
                  <a:pt x="15881" y="63351"/>
                </a:lnTo>
                <a:lnTo>
                  <a:pt x="15952" y="63240"/>
                </a:lnTo>
                <a:lnTo>
                  <a:pt x="16012" y="63119"/>
                </a:lnTo>
                <a:lnTo>
                  <a:pt x="16032" y="63059"/>
                </a:lnTo>
                <a:lnTo>
                  <a:pt x="16042" y="62989"/>
                </a:lnTo>
                <a:lnTo>
                  <a:pt x="16143" y="62416"/>
                </a:lnTo>
                <a:lnTo>
                  <a:pt x="16293" y="61702"/>
                </a:lnTo>
                <a:lnTo>
                  <a:pt x="16384" y="61310"/>
                </a:lnTo>
                <a:lnTo>
                  <a:pt x="16484" y="60898"/>
                </a:lnTo>
                <a:lnTo>
                  <a:pt x="16605" y="60466"/>
                </a:lnTo>
                <a:lnTo>
                  <a:pt x="16736" y="60034"/>
                </a:lnTo>
                <a:lnTo>
                  <a:pt x="16866" y="59592"/>
                </a:lnTo>
                <a:lnTo>
                  <a:pt x="17017" y="59139"/>
                </a:lnTo>
                <a:lnTo>
                  <a:pt x="17178" y="58697"/>
                </a:lnTo>
                <a:lnTo>
                  <a:pt x="17349" y="58265"/>
                </a:lnTo>
                <a:lnTo>
                  <a:pt x="17540" y="57843"/>
                </a:lnTo>
                <a:lnTo>
                  <a:pt x="17731" y="57441"/>
                </a:lnTo>
                <a:lnTo>
                  <a:pt x="17942" y="57059"/>
                </a:lnTo>
                <a:lnTo>
                  <a:pt x="18042" y="56868"/>
                </a:lnTo>
                <a:lnTo>
                  <a:pt x="18153" y="56697"/>
                </a:lnTo>
                <a:lnTo>
                  <a:pt x="18665" y="56526"/>
                </a:lnTo>
                <a:lnTo>
                  <a:pt x="19178" y="56335"/>
                </a:lnTo>
                <a:lnTo>
                  <a:pt x="19701" y="56134"/>
                </a:lnTo>
                <a:lnTo>
                  <a:pt x="20223" y="55913"/>
                </a:lnTo>
                <a:lnTo>
                  <a:pt x="20304" y="56064"/>
                </a:lnTo>
                <a:lnTo>
                  <a:pt x="20384" y="56235"/>
                </a:lnTo>
                <a:lnTo>
                  <a:pt x="20464" y="56436"/>
                </a:lnTo>
                <a:lnTo>
                  <a:pt x="20555" y="56677"/>
                </a:lnTo>
                <a:lnTo>
                  <a:pt x="20635" y="56938"/>
                </a:lnTo>
                <a:lnTo>
                  <a:pt x="20716" y="57240"/>
                </a:lnTo>
                <a:lnTo>
                  <a:pt x="20796" y="57581"/>
                </a:lnTo>
                <a:lnTo>
                  <a:pt x="20877" y="57963"/>
                </a:lnTo>
                <a:lnTo>
                  <a:pt x="20957" y="58406"/>
                </a:lnTo>
                <a:lnTo>
                  <a:pt x="21017" y="58828"/>
                </a:lnTo>
                <a:lnTo>
                  <a:pt x="21067" y="59220"/>
                </a:lnTo>
                <a:lnTo>
                  <a:pt x="21108" y="59571"/>
                </a:lnTo>
                <a:lnTo>
                  <a:pt x="21148" y="60084"/>
                </a:lnTo>
                <a:lnTo>
                  <a:pt x="21158" y="60285"/>
                </a:lnTo>
                <a:lnTo>
                  <a:pt x="21168" y="60355"/>
                </a:lnTo>
                <a:lnTo>
                  <a:pt x="21178" y="60436"/>
                </a:lnTo>
                <a:lnTo>
                  <a:pt x="21198" y="60506"/>
                </a:lnTo>
                <a:lnTo>
                  <a:pt x="21228" y="60566"/>
                </a:lnTo>
                <a:lnTo>
                  <a:pt x="21258" y="60627"/>
                </a:lnTo>
                <a:lnTo>
                  <a:pt x="21299" y="60687"/>
                </a:lnTo>
                <a:lnTo>
                  <a:pt x="21339" y="60747"/>
                </a:lnTo>
                <a:lnTo>
                  <a:pt x="21389" y="60788"/>
                </a:lnTo>
                <a:lnTo>
                  <a:pt x="21449" y="60838"/>
                </a:lnTo>
                <a:lnTo>
                  <a:pt x="21500" y="60878"/>
                </a:lnTo>
                <a:lnTo>
                  <a:pt x="21570" y="60908"/>
                </a:lnTo>
                <a:lnTo>
                  <a:pt x="21630" y="60938"/>
                </a:lnTo>
                <a:lnTo>
                  <a:pt x="21701" y="60958"/>
                </a:lnTo>
                <a:lnTo>
                  <a:pt x="21771" y="60979"/>
                </a:lnTo>
                <a:lnTo>
                  <a:pt x="21841" y="60979"/>
                </a:lnTo>
                <a:lnTo>
                  <a:pt x="21922" y="60989"/>
                </a:lnTo>
                <a:lnTo>
                  <a:pt x="21992" y="60979"/>
                </a:lnTo>
                <a:lnTo>
                  <a:pt x="22062" y="60958"/>
                </a:lnTo>
                <a:lnTo>
                  <a:pt x="22133" y="60938"/>
                </a:lnTo>
                <a:lnTo>
                  <a:pt x="22193" y="60918"/>
                </a:lnTo>
                <a:lnTo>
                  <a:pt x="22264" y="60878"/>
                </a:lnTo>
                <a:lnTo>
                  <a:pt x="22324" y="60838"/>
                </a:lnTo>
                <a:lnTo>
                  <a:pt x="22374" y="60798"/>
                </a:lnTo>
                <a:lnTo>
                  <a:pt x="22424" y="60747"/>
                </a:lnTo>
                <a:lnTo>
                  <a:pt x="22465" y="60697"/>
                </a:lnTo>
                <a:lnTo>
                  <a:pt x="22505" y="60637"/>
                </a:lnTo>
                <a:lnTo>
                  <a:pt x="22545" y="60577"/>
                </a:lnTo>
                <a:lnTo>
                  <a:pt x="22565" y="60506"/>
                </a:lnTo>
                <a:lnTo>
                  <a:pt x="22595" y="60446"/>
                </a:lnTo>
                <a:lnTo>
                  <a:pt x="22605" y="60375"/>
                </a:lnTo>
                <a:lnTo>
                  <a:pt x="22615" y="60295"/>
                </a:lnTo>
                <a:lnTo>
                  <a:pt x="22615" y="60225"/>
                </a:lnTo>
                <a:lnTo>
                  <a:pt x="22605" y="59994"/>
                </a:lnTo>
                <a:lnTo>
                  <a:pt x="22555" y="59431"/>
                </a:lnTo>
                <a:lnTo>
                  <a:pt x="22515" y="59059"/>
                </a:lnTo>
                <a:lnTo>
                  <a:pt x="22465" y="58637"/>
                </a:lnTo>
                <a:lnTo>
                  <a:pt x="22394" y="58184"/>
                </a:lnTo>
                <a:lnTo>
                  <a:pt x="22314" y="57702"/>
                </a:lnTo>
                <a:lnTo>
                  <a:pt x="22233" y="57330"/>
                </a:lnTo>
                <a:lnTo>
                  <a:pt x="22153" y="56968"/>
                </a:lnTo>
                <a:lnTo>
                  <a:pt x="22062" y="56637"/>
                </a:lnTo>
                <a:lnTo>
                  <a:pt x="21972" y="56315"/>
                </a:lnTo>
                <a:lnTo>
                  <a:pt x="21872" y="56023"/>
                </a:lnTo>
                <a:lnTo>
                  <a:pt x="21761" y="55742"/>
                </a:lnTo>
                <a:lnTo>
                  <a:pt x="21650" y="55491"/>
                </a:lnTo>
                <a:lnTo>
                  <a:pt x="21530" y="55250"/>
                </a:lnTo>
                <a:lnTo>
                  <a:pt x="21811" y="55069"/>
                </a:lnTo>
                <a:lnTo>
                  <a:pt x="22083" y="54878"/>
                </a:lnTo>
                <a:lnTo>
                  <a:pt x="22354" y="54667"/>
                </a:lnTo>
                <a:lnTo>
                  <a:pt x="22605" y="54456"/>
                </a:lnTo>
                <a:lnTo>
                  <a:pt x="22846" y="54224"/>
                </a:lnTo>
                <a:lnTo>
                  <a:pt x="23078" y="53993"/>
                </a:lnTo>
                <a:lnTo>
                  <a:pt x="23299" y="53742"/>
                </a:lnTo>
                <a:lnTo>
                  <a:pt x="23510" y="53491"/>
                </a:lnTo>
                <a:lnTo>
                  <a:pt x="23711" y="53219"/>
                </a:lnTo>
                <a:lnTo>
                  <a:pt x="23902" y="52938"/>
                </a:lnTo>
                <a:lnTo>
                  <a:pt x="24083" y="52656"/>
                </a:lnTo>
                <a:lnTo>
                  <a:pt x="24254" y="52355"/>
                </a:lnTo>
                <a:lnTo>
                  <a:pt x="24414" y="52043"/>
                </a:lnTo>
                <a:lnTo>
                  <a:pt x="24565" y="51712"/>
                </a:lnTo>
                <a:lnTo>
                  <a:pt x="24706" y="51380"/>
                </a:lnTo>
                <a:lnTo>
                  <a:pt x="24826" y="51038"/>
                </a:lnTo>
                <a:lnTo>
                  <a:pt x="24947" y="50686"/>
                </a:lnTo>
                <a:lnTo>
                  <a:pt x="25048" y="50345"/>
                </a:lnTo>
                <a:lnTo>
                  <a:pt x="25148" y="49993"/>
                </a:lnTo>
                <a:lnTo>
                  <a:pt x="25228" y="49641"/>
                </a:lnTo>
                <a:lnTo>
                  <a:pt x="25309" y="49279"/>
                </a:lnTo>
                <a:lnTo>
                  <a:pt x="25379" y="48918"/>
                </a:lnTo>
                <a:lnTo>
                  <a:pt x="25440" y="48556"/>
                </a:lnTo>
                <a:lnTo>
                  <a:pt x="25490" y="48194"/>
                </a:lnTo>
                <a:lnTo>
                  <a:pt x="25590" y="47460"/>
                </a:lnTo>
                <a:lnTo>
                  <a:pt x="25661" y="46726"/>
                </a:lnTo>
                <a:lnTo>
                  <a:pt x="25731" y="45993"/>
                </a:lnTo>
                <a:lnTo>
                  <a:pt x="25781" y="45259"/>
                </a:lnTo>
                <a:lnTo>
                  <a:pt x="25852" y="44475"/>
                </a:lnTo>
                <a:lnTo>
                  <a:pt x="25912" y="43711"/>
                </a:lnTo>
                <a:lnTo>
                  <a:pt x="25992" y="42967"/>
                </a:lnTo>
                <a:lnTo>
                  <a:pt x="26043" y="42606"/>
                </a:lnTo>
                <a:lnTo>
                  <a:pt x="26103" y="42254"/>
                </a:lnTo>
                <a:lnTo>
                  <a:pt x="26133" y="42053"/>
                </a:lnTo>
                <a:lnTo>
                  <a:pt x="26173" y="41852"/>
                </a:lnTo>
                <a:lnTo>
                  <a:pt x="31299" y="41962"/>
                </a:lnTo>
                <a:lnTo>
                  <a:pt x="32133" y="44224"/>
                </a:lnTo>
                <a:lnTo>
                  <a:pt x="32475" y="45148"/>
                </a:lnTo>
                <a:lnTo>
                  <a:pt x="32777" y="45942"/>
                </a:lnTo>
                <a:lnTo>
                  <a:pt x="33038" y="46596"/>
                </a:lnTo>
                <a:lnTo>
                  <a:pt x="33259" y="47139"/>
                </a:lnTo>
                <a:lnTo>
                  <a:pt x="33450" y="47551"/>
                </a:lnTo>
                <a:lnTo>
                  <a:pt x="33530" y="47721"/>
                </a:lnTo>
                <a:lnTo>
                  <a:pt x="33611" y="47862"/>
                </a:lnTo>
                <a:lnTo>
                  <a:pt x="33742" y="48103"/>
                </a:lnTo>
                <a:lnTo>
                  <a:pt x="33872" y="48365"/>
                </a:lnTo>
                <a:lnTo>
                  <a:pt x="34134" y="48907"/>
                </a:lnTo>
                <a:lnTo>
                  <a:pt x="34314" y="49289"/>
                </a:lnTo>
                <a:lnTo>
                  <a:pt x="34515" y="49681"/>
                </a:lnTo>
                <a:lnTo>
                  <a:pt x="34727" y="50083"/>
                </a:lnTo>
                <a:lnTo>
                  <a:pt x="34958" y="50496"/>
                </a:lnTo>
                <a:lnTo>
                  <a:pt x="34988" y="50797"/>
                </a:lnTo>
                <a:lnTo>
                  <a:pt x="35018" y="51129"/>
                </a:lnTo>
                <a:lnTo>
                  <a:pt x="35038" y="51460"/>
                </a:lnTo>
                <a:lnTo>
                  <a:pt x="35048" y="51802"/>
                </a:lnTo>
                <a:lnTo>
                  <a:pt x="35048" y="52164"/>
                </a:lnTo>
                <a:lnTo>
                  <a:pt x="35038" y="52516"/>
                </a:lnTo>
                <a:lnTo>
                  <a:pt x="35018" y="52888"/>
                </a:lnTo>
                <a:lnTo>
                  <a:pt x="34978" y="53249"/>
                </a:lnTo>
                <a:lnTo>
                  <a:pt x="34928" y="53621"/>
                </a:lnTo>
                <a:lnTo>
                  <a:pt x="34857" y="53983"/>
                </a:lnTo>
                <a:lnTo>
                  <a:pt x="34767" y="54345"/>
                </a:lnTo>
                <a:lnTo>
                  <a:pt x="34656" y="54707"/>
                </a:lnTo>
                <a:lnTo>
                  <a:pt x="34596" y="54878"/>
                </a:lnTo>
                <a:lnTo>
                  <a:pt x="34525" y="55059"/>
                </a:lnTo>
                <a:lnTo>
                  <a:pt x="34455" y="55229"/>
                </a:lnTo>
                <a:lnTo>
                  <a:pt x="34375" y="55400"/>
                </a:lnTo>
                <a:lnTo>
                  <a:pt x="34284" y="55561"/>
                </a:lnTo>
                <a:lnTo>
                  <a:pt x="34194" y="55722"/>
                </a:lnTo>
                <a:lnTo>
                  <a:pt x="34093" y="55883"/>
                </a:lnTo>
                <a:lnTo>
                  <a:pt x="33983" y="56034"/>
                </a:lnTo>
                <a:lnTo>
                  <a:pt x="33792" y="56295"/>
                </a:lnTo>
                <a:lnTo>
                  <a:pt x="33601" y="56536"/>
                </a:lnTo>
                <a:lnTo>
                  <a:pt x="33400" y="56777"/>
                </a:lnTo>
                <a:lnTo>
                  <a:pt x="33199" y="56998"/>
                </a:lnTo>
                <a:lnTo>
                  <a:pt x="32998" y="57209"/>
                </a:lnTo>
                <a:lnTo>
                  <a:pt x="32797" y="57421"/>
                </a:lnTo>
                <a:lnTo>
                  <a:pt x="32586" y="57612"/>
                </a:lnTo>
                <a:lnTo>
                  <a:pt x="32385" y="57792"/>
                </a:lnTo>
                <a:lnTo>
                  <a:pt x="32184" y="57963"/>
                </a:lnTo>
                <a:lnTo>
                  <a:pt x="31973" y="58124"/>
                </a:lnTo>
                <a:lnTo>
                  <a:pt x="31772" y="58285"/>
                </a:lnTo>
                <a:lnTo>
                  <a:pt x="31571" y="58426"/>
                </a:lnTo>
                <a:lnTo>
                  <a:pt x="31189" y="58687"/>
                </a:lnTo>
                <a:lnTo>
                  <a:pt x="30817" y="58918"/>
                </a:lnTo>
                <a:lnTo>
                  <a:pt x="30465" y="59109"/>
                </a:lnTo>
                <a:lnTo>
                  <a:pt x="30143" y="59280"/>
                </a:lnTo>
                <a:lnTo>
                  <a:pt x="29862" y="59411"/>
                </a:lnTo>
                <a:lnTo>
                  <a:pt x="29611" y="59521"/>
                </a:lnTo>
                <a:lnTo>
                  <a:pt x="29410" y="59602"/>
                </a:lnTo>
                <a:lnTo>
                  <a:pt x="29259" y="59652"/>
                </a:lnTo>
                <a:lnTo>
                  <a:pt x="29128" y="59702"/>
                </a:lnTo>
                <a:lnTo>
                  <a:pt x="29058" y="59722"/>
                </a:lnTo>
                <a:lnTo>
                  <a:pt x="28987" y="59752"/>
                </a:lnTo>
                <a:lnTo>
                  <a:pt x="28927" y="59793"/>
                </a:lnTo>
                <a:lnTo>
                  <a:pt x="28867" y="59833"/>
                </a:lnTo>
                <a:lnTo>
                  <a:pt x="28817" y="59883"/>
                </a:lnTo>
                <a:lnTo>
                  <a:pt x="28766" y="59933"/>
                </a:lnTo>
                <a:lnTo>
                  <a:pt x="28726" y="59984"/>
                </a:lnTo>
                <a:lnTo>
                  <a:pt x="28686" y="60044"/>
                </a:lnTo>
                <a:lnTo>
                  <a:pt x="28656" y="60114"/>
                </a:lnTo>
                <a:lnTo>
                  <a:pt x="28636" y="60174"/>
                </a:lnTo>
                <a:lnTo>
                  <a:pt x="28616" y="60245"/>
                </a:lnTo>
                <a:lnTo>
                  <a:pt x="28606" y="60315"/>
                </a:lnTo>
                <a:lnTo>
                  <a:pt x="28596" y="60386"/>
                </a:lnTo>
                <a:lnTo>
                  <a:pt x="28596" y="60456"/>
                </a:lnTo>
                <a:lnTo>
                  <a:pt x="28606" y="60526"/>
                </a:lnTo>
                <a:lnTo>
                  <a:pt x="28626" y="60597"/>
                </a:lnTo>
                <a:lnTo>
                  <a:pt x="28646" y="60667"/>
                </a:lnTo>
                <a:lnTo>
                  <a:pt x="28676" y="60737"/>
                </a:lnTo>
                <a:lnTo>
                  <a:pt x="28716" y="60798"/>
                </a:lnTo>
                <a:lnTo>
                  <a:pt x="28756" y="60858"/>
                </a:lnTo>
                <a:lnTo>
                  <a:pt x="28807" y="60908"/>
                </a:lnTo>
                <a:lnTo>
                  <a:pt x="28857" y="60958"/>
                </a:lnTo>
                <a:lnTo>
                  <a:pt x="28917" y="60999"/>
                </a:lnTo>
                <a:lnTo>
                  <a:pt x="28967" y="61039"/>
                </a:lnTo>
                <a:lnTo>
                  <a:pt x="29038" y="61069"/>
                </a:lnTo>
                <a:lnTo>
                  <a:pt x="29098" y="61099"/>
                </a:lnTo>
                <a:lnTo>
                  <a:pt x="29168" y="61109"/>
                </a:lnTo>
                <a:lnTo>
                  <a:pt x="29239" y="61129"/>
                </a:lnTo>
                <a:lnTo>
                  <a:pt x="29379" y="61129"/>
                </a:lnTo>
                <a:lnTo>
                  <a:pt x="29450" y="61119"/>
                </a:lnTo>
                <a:lnTo>
                  <a:pt x="29530" y="61099"/>
                </a:lnTo>
                <a:lnTo>
                  <a:pt x="29711" y="61039"/>
                </a:lnTo>
                <a:lnTo>
                  <a:pt x="29902" y="60979"/>
                </a:lnTo>
                <a:lnTo>
                  <a:pt x="30143" y="60878"/>
                </a:lnTo>
                <a:lnTo>
                  <a:pt x="30435" y="60757"/>
                </a:lnTo>
                <a:lnTo>
                  <a:pt x="30766" y="60607"/>
                </a:lnTo>
                <a:lnTo>
                  <a:pt x="31128" y="60416"/>
                </a:lnTo>
                <a:lnTo>
                  <a:pt x="31530" y="60195"/>
                </a:lnTo>
                <a:lnTo>
                  <a:pt x="31963" y="59933"/>
                </a:lnTo>
                <a:lnTo>
                  <a:pt x="32184" y="59782"/>
                </a:lnTo>
                <a:lnTo>
                  <a:pt x="32405" y="59632"/>
                </a:lnTo>
                <a:lnTo>
                  <a:pt x="32636" y="59461"/>
                </a:lnTo>
                <a:lnTo>
                  <a:pt x="32867" y="59290"/>
                </a:lnTo>
                <a:lnTo>
                  <a:pt x="33098" y="59099"/>
                </a:lnTo>
                <a:lnTo>
                  <a:pt x="33329" y="58908"/>
                </a:lnTo>
                <a:lnTo>
                  <a:pt x="33571" y="58697"/>
                </a:lnTo>
                <a:lnTo>
                  <a:pt x="33802" y="58476"/>
                </a:lnTo>
                <a:lnTo>
                  <a:pt x="34043" y="58235"/>
                </a:lnTo>
                <a:lnTo>
                  <a:pt x="34274" y="57993"/>
                </a:lnTo>
                <a:lnTo>
                  <a:pt x="34505" y="57732"/>
                </a:lnTo>
                <a:lnTo>
                  <a:pt x="34727" y="57461"/>
                </a:lnTo>
                <a:lnTo>
                  <a:pt x="34958" y="57179"/>
                </a:lnTo>
                <a:lnTo>
                  <a:pt x="35169" y="56888"/>
                </a:lnTo>
                <a:lnTo>
                  <a:pt x="35340" y="56627"/>
                </a:lnTo>
                <a:lnTo>
                  <a:pt x="35500" y="56365"/>
                </a:lnTo>
                <a:lnTo>
                  <a:pt x="35651" y="56104"/>
                </a:lnTo>
                <a:lnTo>
                  <a:pt x="35782" y="55833"/>
                </a:lnTo>
                <a:lnTo>
                  <a:pt x="35892" y="55551"/>
                </a:lnTo>
                <a:lnTo>
                  <a:pt x="36003" y="55280"/>
                </a:lnTo>
                <a:lnTo>
                  <a:pt x="36093" y="54988"/>
                </a:lnTo>
                <a:lnTo>
                  <a:pt x="36184" y="54707"/>
                </a:lnTo>
                <a:lnTo>
                  <a:pt x="36254" y="54425"/>
                </a:lnTo>
                <a:lnTo>
                  <a:pt x="36315" y="54134"/>
                </a:lnTo>
                <a:lnTo>
                  <a:pt x="36365" y="53842"/>
                </a:lnTo>
                <a:lnTo>
                  <a:pt x="36415" y="53561"/>
                </a:lnTo>
                <a:lnTo>
                  <a:pt x="36445" y="53270"/>
                </a:lnTo>
                <a:lnTo>
                  <a:pt x="36475" y="52988"/>
                </a:lnTo>
                <a:lnTo>
                  <a:pt x="36495" y="52697"/>
                </a:lnTo>
                <a:lnTo>
                  <a:pt x="36505" y="52415"/>
                </a:lnTo>
                <a:lnTo>
                  <a:pt x="36666" y="52566"/>
                </a:lnTo>
                <a:lnTo>
                  <a:pt x="41370" y="61471"/>
                </a:lnTo>
                <a:lnTo>
                  <a:pt x="41430" y="61561"/>
                </a:lnTo>
                <a:lnTo>
                  <a:pt x="41491" y="61632"/>
                </a:lnTo>
                <a:lnTo>
                  <a:pt x="41571" y="61702"/>
                </a:lnTo>
                <a:lnTo>
                  <a:pt x="41652" y="61763"/>
                </a:lnTo>
                <a:lnTo>
                  <a:pt x="41732" y="61803"/>
                </a:lnTo>
                <a:lnTo>
                  <a:pt x="41822" y="61833"/>
                </a:lnTo>
                <a:lnTo>
                  <a:pt x="41923" y="61853"/>
                </a:lnTo>
                <a:lnTo>
                  <a:pt x="42023" y="61863"/>
                </a:lnTo>
                <a:lnTo>
                  <a:pt x="42104" y="61853"/>
                </a:lnTo>
                <a:lnTo>
                  <a:pt x="42194" y="61843"/>
                </a:lnTo>
                <a:lnTo>
                  <a:pt x="42275" y="61813"/>
                </a:lnTo>
                <a:lnTo>
                  <a:pt x="42355" y="61773"/>
                </a:lnTo>
                <a:lnTo>
                  <a:pt x="42425" y="61732"/>
                </a:lnTo>
                <a:lnTo>
                  <a:pt x="42486" y="61692"/>
                </a:lnTo>
                <a:lnTo>
                  <a:pt x="42536" y="61642"/>
                </a:lnTo>
                <a:lnTo>
                  <a:pt x="42586" y="61592"/>
                </a:lnTo>
                <a:lnTo>
                  <a:pt x="42626" y="61531"/>
                </a:lnTo>
                <a:lnTo>
                  <a:pt x="42667" y="61471"/>
                </a:lnTo>
                <a:lnTo>
                  <a:pt x="42697" y="61411"/>
                </a:lnTo>
                <a:lnTo>
                  <a:pt x="42717" y="61340"/>
                </a:lnTo>
                <a:lnTo>
                  <a:pt x="42737" y="61280"/>
                </a:lnTo>
                <a:lnTo>
                  <a:pt x="42747" y="61210"/>
                </a:lnTo>
                <a:lnTo>
                  <a:pt x="42747" y="61139"/>
                </a:lnTo>
                <a:lnTo>
                  <a:pt x="42747" y="61069"/>
                </a:lnTo>
                <a:lnTo>
                  <a:pt x="42737" y="60999"/>
                </a:lnTo>
                <a:lnTo>
                  <a:pt x="42717" y="60928"/>
                </a:lnTo>
                <a:lnTo>
                  <a:pt x="42697" y="60858"/>
                </a:lnTo>
                <a:lnTo>
                  <a:pt x="42667" y="60788"/>
                </a:lnTo>
                <a:lnTo>
                  <a:pt x="39229" y="54295"/>
                </a:lnTo>
                <a:lnTo>
                  <a:pt x="39229" y="54295"/>
                </a:lnTo>
                <a:lnTo>
                  <a:pt x="40526" y="54968"/>
                </a:lnTo>
                <a:lnTo>
                  <a:pt x="41732" y="55611"/>
                </a:lnTo>
                <a:lnTo>
                  <a:pt x="43782" y="56707"/>
                </a:lnTo>
                <a:lnTo>
                  <a:pt x="45169" y="57451"/>
                </a:lnTo>
                <a:lnTo>
                  <a:pt x="45692" y="57742"/>
                </a:lnTo>
                <a:lnTo>
                  <a:pt x="45772" y="57782"/>
                </a:lnTo>
                <a:lnTo>
                  <a:pt x="45863" y="57823"/>
                </a:lnTo>
                <a:lnTo>
                  <a:pt x="46034" y="57873"/>
                </a:lnTo>
                <a:lnTo>
                  <a:pt x="46215" y="57913"/>
                </a:lnTo>
                <a:lnTo>
                  <a:pt x="46395" y="57923"/>
                </a:lnTo>
                <a:lnTo>
                  <a:pt x="46486" y="57913"/>
                </a:lnTo>
                <a:lnTo>
                  <a:pt x="46586" y="57913"/>
                </a:lnTo>
                <a:lnTo>
                  <a:pt x="46677" y="57893"/>
                </a:lnTo>
                <a:lnTo>
                  <a:pt x="46777" y="57873"/>
                </a:lnTo>
                <a:lnTo>
                  <a:pt x="46868" y="57843"/>
                </a:lnTo>
                <a:lnTo>
                  <a:pt x="46958" y="57813"/>
                </a:lnTo>
                <a:lnTo>
                  <a:pt x="47039" y="57772"/>
                </a:lnTo>
                <a:lnTo>
                  <a:pt x="47129" y="57722"/>
                </a:lnTo>
                <a:lnTo>
                  <a:pt x="47210" y="57672"/>
                </a:lnTo>
                <a:lnTo>
                  <a:pt x="47290" y="57612"/>
                </a:lnTo>
                <a:lnTo>
                  <a:pt x="47360" y="57551"/>
                </a:lnTo>
                <a:lnTo>
                  <a:pt x="47431" y="57491"/>
                </a:lnTo>
                <a:lnTo>
                  <a:pt x="47501" y="57410"/>
                </a:lnTo>
                <a:lnTo>
                  <a:pt x="47561" y="57340"/>
                </a:lnTo>
                <a:lnTo>
                  <a:pt x="47622" y="57250"/>
                </a:lnTo>
                <a:lnTo>
                  <a:pt x="47672" y="57169"/>
                </a:lnTo>
                <a:lnTo>
                  <a:pt x="47742" y="57029"/>
                </a:lnTo>
                <a:lnTo>
                  <a:pt x="47793" y="56888"/>
                </a:lnTo>
                <a:lnTo>
                  <a:pt x="47823" y="56757"/>
                </a:lnTo>
                <a:lnTo>
                  <a:pt x="47843" y="56616"/>
                </a:lnTo>
                <a:lnTo>
                  <a:pt x="47853" y="56466"/>
                </a:lnTo>
                <a:lnTo>
                  <a:pt x="47853" y="56325"/>
                </a:lnTo>
                <a:lnTo>
                  <a:pt x="47833" y="56194"/>
                </a:lnTo>
                <a:lnTo>
                  <a:pt x="47793" y="56054"/>
                </a:lnTo>
                <a:lnTo>
                  <a:pt x="47752" y="55923"/>
                </a:lnTo>
                <a:lnTo>
                  <a:pt x="47692" y="55792"/>
                </a:lnTo>
                <a:lnTo>
                  <a:pt x="47622" y="55672"/>
                </a:lnTo>
                <a:lnTo>
                  <a:pt x="47541" y="55561"/>
                </a:lnTo>
                <a:lnTo>
                  <a:pt x="47451" y="55451"/>
                </a:lnTo>
                <a:lnTo>
                  <a:pt x="47340" y="55350"/>
                </a:lnTo>
                <a:lnTo>
                  <a:pt x="47230" y="55260"/>
                </a:lnTo>
                <a:lnTo>
                  <a:pt x="47099" y="55179"/>
                </a:lnTo>
                <a:lnTo>
                  <a:pt x="46566" y="54888"/>
                </a:lnTo>
                <a:lnTo>
                  <a:pt x="45149" y="54124"/>
                </a:lnTo>
                <a:lnTo>
                  <a:pt x="43059" y="53008"/>
                </a:lnTo>
                <a:lnTo>
                  <a:pt x="41822" y="52355"/>
                </a:lnTo>
                <a:lnTo>
                  <a:pt x="40506" y="51661"/>
                </a:lnTo>
                <a:lnTo>
                  <a:pt x="40063" y="51430"/>
                </a:lnTo>
                <a:lnTo>
                  <a:pt x="39671" y="51189"/>
                </a:lnTo>
                <a:lnTo>
                  <a:pt x="39310" y="50948"/>
                </a:lnTo>
                <a:lnTo>
                  <a:pt x="38988" y="50707"/>
                </a:lnTo>
                <a:lnTo>
                  <a:pt x="38697" y="50455"/>
                </a:lnTo>
                <a:lnTo>
                  <a:pt x="38425" y="50214"/>
                </a:lnTo>
                <a:lnTo>
                  <a:pt x="38184" y="49963"/>
                </a:lnTo>
                <a:lnTo>
                  <a:pt x="37973" y="49712"/>
                </a:lnTo>
                <a:lnTo>
                  <a:pt x="37782" y="49470"/>
                </a:lnTo>
                <a:lnTo>
                  <a:pt x="37601" y="49209"/>
                </a:lnTo>
                <a:lnTo>
                  <a:pt x="37440" y="48958"/>
                </a:lnTo>
                <a:lnTo>
                  <a:pt x="37300" y="48706"/>
                </a:lnTo>
                <a:lnTo>
                  <a:pt x="37159" y="48445"/>
                </a:lnTo>
                <a:lnTo>
                  <a:pt x="37028" y="48184"/>
                </a:lnTo>
                <a:lnTo>
                  <a:pt x="36777" y="47661"/>
                </a:lnTo>
                <a:lnTo>
                  <a:pt x="36475" y="47028"/>
                </a:lnTo>
                <a:lnTo>
                  <a:pt x="36304" y="46706"/>
                </a:lnTo>
                <a:lnTo>
                  <a:pt x="36134" y="46385"/>
                </a:lnTo>
                <a:lnTo>
                  <a:pt x="36043" y="46224"/>
                </a:lnTo>
                <a:lnTo>
                  <a:pt x="36747" y="46334"/>
                </a:lnTo>
                <a:lnTo>
                  <a:pt x="37470" y="46465"/>
                </a:lnTo>
                <a:lnTo>
                  <a:pt x="38204" y="46626"/>
                </a:lnTo>
                <a:lnTo>
                  <a:pt x="38556" y="46706"/>
                </a:lnTo>
                <a:lnTo>
                  <a:pt x="38908" y="46797"/>
                </a:lnTo>
                <a:lnTo>
                  <a:pt x="39249" y="46897"/>
                </a:lnTo>
                <a:lnTo>
                  <a:pt x="39571" y="46998"/>
                </a:lnTo>
                <a:lnTo>
                  <a:pt x="39883" y="47098"/>
                </a:lnTo>
                <a:lnTo>
                  <a:pt x="40184" y="47219"/>
                </a:lnTo>
                <a:lnTo>
                  <a:pt x="40466" y="47330"/>
                </a:lnTo>
                <a:lnTo>
                  <a:pt x="40717" y="47450"/>
                </a:lnTo>
                <a:lnTo>
                  <a:pt x="40948" y="47581"/>
                </a:lnTo>
                <a:lnTo>
                  <a:pt x="41159" y="47721"/>
                </a:lnTo>
                <a:lnTo>
                  <a:pt x="45240" y="50636"/>
                </a:lnTo>
                <a:lnTo>
                  <a:pt x="45340" y="50697"/>
                </a:lnTo>
                <a:lnTo>
                  <a:pt x="45451" y="50737"/>
                </a:lnTo>
                <a:lnTo>
                  <a:pt x="45551" y="50767"/>
                </a:lnTo>
                <a:lnTo>
                  <a:pt x="45662" y="50777"/>
                </a:lnTo>
                <a:lnTo>
                  <a:pt x="45752" y="50767"/>
                </a:lnTo>
                <a:lnTo>
                  <a:pt x="45833" y="50757"/>
                </a:lnTo>
                <a:lnTo>
                  <a:pt x="45913" y="50727"/>
                </a:lnTo>
                <a:lnTo>
                  <a:pt x="45993" y="50697"/>
                </a:lnTo>
                <a:lnTo>
                  <a:pt x="46074" y="50646"/>
                </a:lnTo>
                <a:lnTo>
                  <a:pt x="46134" y="50596"/>
                </a:lnTo>
                <a:lnTo>
                  <a:pt x="46205" y="50536"/>
                </a:lnTo>
                <a:lnTo>
                  <a:pt x="46255" y="50465"/>
                </a:lnTo>
                <a:lnTo>
                  <a:pt x="46295" y="50405"/>
                </a:lnTo>
                <a:lnTo>
                  <a:pt x="46335" y="50335"/>
                </a:lnTo>
                <a:lnTo>
                  <a:pt x="46355" y="50274"/>
                </a:lnTo>
                <a:lnTo>
                  <a:pt x="46375" y="50204"/>
                </a:lnTo>
                <a:lnTo>
                  <a:pt x="46385" y="50134"/>
                </a:lnTo>
                <a:lnTo>
                  <a:pt x="46395" y="50063"/>
                </a:lnTo>
                <a:lnTo>
                  <a:pt x="46395" y="49993"/>
                </a:lnTo>
                <a:lnTo>
                  <a:pt x="46385" y="49923"/>
                </a:lnTo>
                <a:lnTo>
                  <a:pt x="46375" y="49852"/>
                </a:lnTo>
                <a:lnTo>
                  <a:pt x="46345" y="49792"/>
                </a:lnTo>
                <a:lnTo>
                  <a:pt x="46325" y="49722"/>
                </a:lnTo>
                <a:lnTo>
                  <a:pt x="46285" y="49661"/>
                </a:lnTo>
                <a:lnTo>
                  <a:pt x="46245" y="49601"/>
                </a:lnTo>
                <a:lnTo>
                  <a:pt x="46205" y="49551"/>
                </a:lnTo>
                <a:lnTo>
                  <a:pt x="46144" y="49490"/>
                </a:lnTo>
                <a:lnTo>
                  <a:pt x="46094" y="49450"/>
                </a:lnTo>
                <a:lnTo>
                  <a:pt x="42003" y="46535"/>
                </a:lnTo>
                <a:lnTo>
                  <a:pt x="41863" y="46435"/>
                </a:lnTo>
                <a:lnTo>
                  <a:pt x="41702" y="46334"/>
                </a:lnTo>
                <a:lnTo>
                  <a:pt x="41541" y="46244"/>
                </a:lnTo>
                <a:lnTo>
                  <a:pt x="41370" y="46154"/>
                </a:lnTo>
                <a:lnTo>
                  <a:pt x="40998" y="45983"/>
                </a:lnTo>
                <a:lnTo>
                  <a:pt x="40606" y="45822"/>
                </a:lnTo>
                <a:lnTo>
                  <a:pt x="40184" y="45671"/>
                </a:lnTo>
                <a:lnTo>
                  <a:pt x="39752" y="45530"/>
                </a:lnTo>
                <a:lnTo>
                  <a:pt x="39310" y="45400"/>
                </a:lnTo>
                <a:lnTo>
                  <a:pt x="38857" y="45279"/>
                </a:lnTo>
                <a:lnTo>
                  <a:pt x="38395" y="45169"/>
                </a:lnTo>
                <a:lnTo>
                  <a:pt x="37933" y="45078"/>
                </a:lnTo>
                <a:lnTo>
                  <a:pt x="37480" y="44988"/>
                </a:lnTo>
                <a:lnTo>
                  <a:pt x="37028" y="44907"/>
                </a:lnTo>
                <a:lnTo>
                  <a:pt x="36174" y="44767"/>
                </a:lnTo>
                <a:lnTo>
                  <a:pt x="35410" y="44656"/>
                </a:lnTo>
                <a:lnTo>
                  <a:pt x="34757" y="42917"/>
                </a:lnTo>
                <a:lnTo>
                  <a:pt x="34043" y="40957"/>
                </a:lnTo>
                <a:lnTo>
                  <a:pt x="38224" y="35158"/>
                </a:lnTo>
                <a:lnTo>
                  <a:pt x="39762" y="32092"/>
                </a:lnTo>
                <a:lnTo>
                  <a:pt x="40496" y="32042"/>
                </a:lnTo>
                <a:lnTo>
                  <a:pt x="41189" y="32012"/>
                </a:lnTo>
                <a:lnTo>
                  <a:pt x="41853" y="32002"/>
                </a:lnTo>
                <a:lnTo>
                  <a:pt x="42466" y="31992"/>
                </a:lnTo>
                <a:lnTo>
                  <a:pt x="42496" y="32303"/>
                </a:lnTo>
                <a:lnTo>
                  <a:pt x="42546" y="32625"/>
                </a:lnTo>
                <a:lnTo>
                  <a:pt x="42596" y="32957"/>
                </a:lnTo>
                <a:lnTo>
                  <a:pt x="42667" y="33309"/>
                </a:lnTo>
                <a:lnTo>
                  <a:pt x="42757" y="33670"/>
                </a:lnTo>
                <a:lnTo>
                  <a:pt x="42858" y="34042"/>
                </a:lnTo>
                <a:lnTo>
                  <a:pt x="42978" y="34414"/>
                </a:lnTo>
                <a:lnTo>
                  <a:pt x="43129" y="34786"/>
                </a:lnTo>
                <a:lnTo>
                  <a:pt x="43290" y="35168"/>
                </a:lnTo>
                <a:lnTo>
                  <a:pt x="43481" y="35540"/>
                </a:lnTo>
                <a:lnTo>
                  <a:pt x="43581" y="35731"/>
                </a:lnTo>
                <a:lnTo>
                  <a:pt x="43692" y="35912"/>
                </a:lnTo>
                <a:lnTo>
                  <a:pt x="43812" y="36103"/>
                </a:lnTo>
                <a:lnTo>
                  <a:pt x="43943" y="36284"/>
                </a:lnTo>
                <a:lnTo>
                  <a:pt x="44074" y="36454"/>
                </a:lnTo>
                <a:lnTo>
                  <a:pt x="44214" y="36635"/>
                </a:lnTo>
                <a:lnTo>
                  <a:pt x="44355" y="36806"/>
                </a:lnTo>
                <a:lnTo>
                  <a:pt x="44516" y="36977"/>
                </a:lnTo>
                <a:lnTo>
                  <a:pt x="44677" y="37148"/>
                </a:lnTo>
                <a:lnTo>
                  <a:pt x="44848" y="37309"/>
                </a:lnTo>
                <a:lnTo>
                  <a:pt x="45019" y="37470"/>
                </a:lnTo>
                <a:lnTo>
                  <a:pt x="45209" y="37630"/>
                </a:lnTo>
                <a:lnTo>
                  <a:pt x="45762" y="38053"/>
                </a:lnTo>
                <a:lnTo>
                  <a:pt x="46285" y="38435"/>
                </a:lnTo>
                <a:lnTo>
                  <a:pt x="46777" y="38766"/>
                </a:lnTo>
                <a:lnTo>
                  <a:pt x="47240" y="39048"/>
                </a:lnTo>
                <a:lnTo>
                  <a:pt x="47672" y="39299"/>
                </a:lnTo>
                <a:lnTo>
                  <a:pt x="48084" y="39510"/>
                </a:lnTo>
                <a:lnTo>
                  <a:pt x="48456" y="39691"/>
                </a:lnTo>
                <a:lnTo>
                  <a:pt x="48798" y="39842"/>
                </a:lnTo>
                <a:lnTo>
                  <a:pt x="49099" y="39962"/>
                </a:lnTo>
                <a:lnTo>
                  <a:pt x="49371" y="40053"/>
                </a:lnTo>
                <a:lnTo>
                  <a:pt x="49612" y="40133"/>
                </a:lnTo>
                <a:lnTo>
                  <a:pt x="49823" y="40183"/>
                </a:lnTo>
                <a:lnTo>
                  <a:pt x="49994" y="40224"/>
                </a:lnTo>
                <a:lnTo>
                  <a:pt x="50124" y="40244"/>
                </a:lnTo>
                <a:lnTo>
                  <a:pt x="50275" y="40264"/>
                </a:lnTo>
                <a:lnTo>
                  <a:pt x="50395" y="38815"/>
                </a:lnTo>
                <a:lnTo>
                  <a:pt x="50395" y="38815"/>
                </a:lnTo>
                <a:lnTo>
                  <a:pt x="50285" y="38796"/>
                </a:lnTo>
                <a:lnTo>
                  <a:pt x="50144" y="38766"/>
                </a:lnTo>
                <a:lnTo>
                  <a:pt x="49984" y="38726"/>
                </a:lnTo>
                <a:lnTo>
                  <a:pt x="49803" y="38666"/>
                </a:lnTo>
                <a:lnTo>
                  <a:pt x="49592" y="38585"/>
                </a:lnTo>
                <a:lnTo>
                  <a:pt x="49371" y="38495"/>
                </a:lnTo>
                <a:lnTo>
                  <a:pt x="49119" y="38394"/>
                </a:lnTo>
                <a:lnTo>
                  <a:pt x="48858" y="38264"/>
                </a:lnTo>
                <a:lnTo>
                  <a:pt x="48566" y="38123"/>
                </a:lnTo>
                <a:lnTo>
                  <a:pt x="48265" y="37952"/>
                </a:lnTo>
                <a:lnTo>
                  <a:pt x="47943" y="37771"/>
                </a:lnTo>
                <a:lnTo>
                  <a:pt x="47612" y="37560"/>
                </a:lnTo>
                <a:lnTo>
                  <a:pt x="47260" y="37329"/>
                </a:lnTo>
                <a:lnTo>
                  <a:pt x="46898" y="37078"/>
                </a:lnTo>
                <a:lnTo>
                  <a:pt x="46516" y="36796"/>
                </a:lnTo>
                <a:lnTo>
                  <a:pt x="46124" y="36485"/>
                </a:lnTo>
                <a:lnTo>
                  <a:pt x="45983" y="36374"/>
                </a:lnTo>
                <a:lnTo>
                  <a:pt x="45843" y="36253"/>
                </a:lnTo>
                <a:lnTo>
                  <a:pt x="45712" y="36123"/>
                </a:lnTo>
                <a:lnTo>
                  <a:pt x="45591" y="35992"/>
                </a:lnTo>
                <a:lnTo>
                  <a:pt x="45471" y="35861"/>
                </a:lnTo>
                <a:lnTo>
                  <a:pt x="45360" y="35731"/>
                </a:lnTo>
                <a:lnTo>
                  <a:pt x="45149" y="35459"/>
                </a:lnTo>
                <a:lnTo>
                  <a:pt x="44958" y="35178"/>
                </a:lnTo>
                <a:lnTo>
                  <a:pt x="44787" y="34887"/>
                </a:lnTo>
                <a:lnTo>
                  <a:pt x="44637" y="34595"/>
                </a:lnTo>
                <a:lnTo>
                  <a:pt x="44506" y="34294"/>
                </a:lnTo>
                <a:lnTo>
                  <a:pt x="44385" y="34002"/>
                </a:lnTo>
                <a:lnTo>
                  <a:pt x="44285" y="33701"/>
                </a:lnTo>
                <a:lnTo>
                  <a:pt x="44204" y="33409"/>
                </a:lnTo>
                <a:lnTo>
                  <a:pt x="44124" y="33118"/>
                </a:lnTo>
                <a:lnTo>
                  <a:pt x="44064" y="32836"/>
                </a:lnTo>
                <a:lnTo>
                  <a:pt x="44013" y="32565"/>
                </a:lnTo>
                <a:lnTo>
                  <a:pt x="43973" y="32303"/>
                </a:lnTo>
                <a:lnTo>
                  <a:pt x="43943" y="32052"/>
                </a:lnTo>
                <a:lnTo>
                  <a:pt x="43943" y="32052"/>
                </a:lnTo>
                <a:lnTo>
                  <a:pt x="44456" y="32102"/>
                </a:lnTo>
                <a:lnTo>
                  <a:pt x="44908" y="32163"/>
                </a:lnTo>
                <a:lnTo>
                  <a:pt x="45330" y="32243"/>
                </a:lnTo>
                <a:lnTo>
                  <a:pt x="45521" y="32283"/>
                </a:lnTo>
                <a:lnTo>
                  <a:pt x="45702" y="32334"/>
                </a:lnTo>
                <a:lnTo>
                  <a:pt x="46235" y="32494"/>
                </a:lnTo>
                <a:lnTo>
                  <a:pt x="46757" y="32665"/>
                </a:lnTo>
                <a:lnTo>
                  <a:pt x="47270" y="32836"/>
                </a:lnTo>
                <a:lnTo>
                  <a:pt x="47762" y="33027"/>
                </a:lnTo>
                <a:lnTo>
                  <a:pt x="48245" y="33218"/>
                </a:lnTo>
                <a:lnTo>
                  <a:pt x="48707" y="33409"/>
                </a:lnTo>
                <a:lnTo>
                  <a:pt x="49159" y="33610"/>
                </a:lnTo>
                <a:lnTo>
                  <a:pt x="49602" y="33811"/>
                </a:lnTo>
                <a:lnTo>
                  <a:pt x="50024" y="34022"/>
                </a:lnTo>
                <a:lnTo>
                  <a:pt x="50436" y="34233"/>
                </a:lnTo>
                <a:lnTo>
                  <a:pt x="50828" y="34434"/>
                </a:lnTo>
                <a:lnTo>
                  <a:pt x="51210" y="34645"/>
                </a:lnTo>
                <a:lnTo>
                  <a:pt x="51582" y="34856"/>
                </a:lnTo>
                <a:lnTo>
                  <a:pt x="51923" y="35067"/>
                </a:lnTo>
                <a:lnTo>
                  <a:pt x="52577" y="35470"/>
                </a:lnTo>
                <a:lnTo>
                  <a:pt x="54446" y="42073"/>
                </a:lnTo>
                <a:lnTo>
                  <a:pt x="54486" y="42183"/>
                </a:lnTo>
                <a:lnTo>
                  <a:pt x="54547" y="42294"/>
                </a:lnTo>
                <a:lnTo>
                  <a:pt x="54627" y="42384"/>
                </a:lnTo>
                <a:lnTo>
                  <a:pt x="54718" y="42455"/>
                </a:lnTo>
                <a:lnTo>
                  <a:pt x="54808" y="42515"/>
                </a:lnTo>
                <a:lnTo>
                  <a:pt x="54919" y="42565"/>
                </a:lnTo>
                <a:lnTo>
                  <a:pt x="55029" y="42596"/>
                </a:lnTo>
                <a:lnTo>
                  <a:pt x="55150" y="42606"/>
                </a:lnTo>
                <a:lnTo>
                  <a:pt x="55250" y="42596"/>
                </a:lnTo>
                <a:lnTo>
                  <a:pt x="55351" y="42575"/>
                </a:lnTo>
                <a:lnTo>
                  <a:pt x="55421" y="42555"/>
                </a:lnTo>
                <a:lnTo>
                  <a:pt x="55481" y="42515"/>
                </a:lnTo>
                <a:lnTo>
                  <a:pt x="55552" y="42485"/>
                </a:lnTo>
                <a:lnTo>
                  <a:pt x="55602" y="42445"/>
                </a:lnTo>
                <a:lnTo>
                  <a:pt x="55662" y="42395"/>
                </a:lnTo>
                <a:lnTo>
                  <a:pt x="55703" y="42344"/>
                </a:lnTo>
                <a:lnTo>
                  <a:pt x="55753" y="42284"/>
                </a:lnTo>
                <a:lnTo>
                  <a:pt x="55783" y="42224"/>
                </a:lnTo>
                <a:lnTo>
                  <a:pt x="55813" y="42163"/>
                </a:lnTo>
                <a:lnTo>
                  <a:pt x="55843" y="42103"/>
                </a:lnTo>
                <a:lnTo>
                  <a:pt x="55863" y="42033"/>
                </a:lnTo>
                <a:lnTo>
                  <a:pt x="55873" y="41962"/>
                </a:lnTo>
                <a:lnTo>
                  <a:pt x="55873" y="41892"/>
                </a:lnTo>
                <a:lnTo>
                  <a:pt x="55873" y="41822"/>
                </a:lnTo>
                <a:lnTo>
                  <a:pt x="55863" y="41751"/>
                </a:lnTo>
                <a:lnTo>
                  <a:pt x="55853" y="41671"/>
                </a:lnTo>
                <a:lnTo>
                  <a:pt x="54476" y="36836"/>
                </a:lnTo>
                <a:lnTo>
                  <a:pt x="54888" y="37168"/>
                </a:lnTo>
                <a:lnTo>
                  <a:pt x="55180" y="37419"/>
                </a:lnTo>
                <a:lnTo>
                  <a:pt x="55431" y="37651"/>
                </a:lnTo>
                <a:lnTo>
                  <a:pt x="55542" y="37751"/>
                </a:lnTo>
                <a:lnTo>
                  <a:pt x="55662" y="37842"/>
                </a:lnTo>
                <a:lnTo>
                  <a:pt x="55783" y="37912"/>
                </a:lnTo>
                <a:lnTo>
                  <a:pt x="55914" y="37972"/>
                </a:lnTo>
                <a:lnTo>
                  <a:pt x="56044" y="38022"/>
                </a:lnTo>
                <a:lnTo>
                  <a:pt x="56185" y="38053"/>
                </a:lnTo>
                <a:lnTo>
                  <a:pt x="56326" y="38073"/>
                </a:lnTo>
                <a:lnTo>
                  <a:pt x="56466" y="38083"/>
                </a:lnTo>
                <a:lnTo>
                  <a:pt x="56597" y="38073"/>
                </a:lnTo>
                <a:lnTo>
                  <a:pt x="56738" y="38053"/>
                </a:lnTo>
                <a:lnTo>
                  <a:pt x="56878" y="38022"/>
                </a:lnTo>
                <a:lnTo>
                  <a:pt x="57009" y="37972"/>
                </a:lnTo>
                <a:lnTo>
                  <a:pt x="57140" y="37912"/>
                </a:lnTo>
                <a:lnTo>
                  <a:pt x="57260" y="37842"/>
                </a:lnTo>
                <a:lnTo>
                  <a:pt x="57381" y="37751"/>
                </a:lnTo>
                <a:lnTo>
                  <a:pt x="57492" y="37651"/>
                </a:lnTo>
                <a:lnTo>
                  <a:pt x="57592" y="37540"/>
                </a:lnTo>
                <a:lnTo>
                  <a:pt x="57683" y="37419"/>
                </a:lnTo>
                <a:lnTo>
                  <a:pt x="57753" y="37299"/>
                </a:lnTo>
                <a:lnTo>
                  <a:pt x="57813" y="37168"/>
                </a:lnTo>
                <a:lnTo>
                  <a:pt x="57863" y="37037"/>
                </a:lnTo>
                <a:lnTo>
                  <a:pt x="57894" y="36897"/>
                </a:lnTo>
                <a:lnTo>
                  <a:pt x="57914" y="36756"/>
                </a:lnTo>
                <a:lnTo>
                  <a:pt x="57924" y="36625"/>
                </a:lnTo>
                <a:lnTo>
                  <a:pt x="57914" y="36485"/>
                </a:lnTo>
                <a:lnTo>
                  <a:pt x="57894" y="36344"/>
                </a:lnTo>
                <a:lnTo>
                  <a:pt x="57863" y="36203"/>
                </a:lnTo>
                <a:lnTo>
                  <a:pt x="57813" y="36073"/>
                </a:lnTo>
                <a:lnTo>
                  <a:pt x="57753" y="35942"/>
                </a:lnTo>
                <a:lnTo>
                  <a:pt x="57683" y="35821"/>
                </a:lnTo>
                <a:lnTo>
                  <a:pt x="57592" y="35701"/>
                </a:lnTo>
                <a:lnTo>
                  <a:pt x="57492" y="35590"/>
                </a:lnTo>
                <a:lnTo>
                  <a:pt x="57391" y="35490"/>
                </a:lnTo>
                <a:lnTo>
                  <a:pt x="57160" y="35279"/>
                </a:lnTo>
                <a:lnTo>
                  <a:pt x="56808" y="34967"/>
                </a:lnTo>
                <a:lnTo>
                  <a:pt x="56326" y="34565"/>
                </a:lnTo>
                <a:lnTo>
                  <a:pt x="56034" y="34344"/>
                </a:lnTo>
                <a:lnTo>
                  <a:pt x="55723" y="34103"/>
                </a:lnTo>
                <a:lnTo>
                  <a:pt x="55381" y="33841"/>
                </a:lnTo>
                <a:lnTo>
                  <a:pt x="55009" y="33580"/>
                </a:lnTo>
                <a:lnTo>
                  <a:pt x="54597" y="33299"/>
                </a:lnTo>
                <a:lnTo>
                  <a:pt x="54165" y="33017"/>
                </a:lnTo>
                <a:lnTo>
                  <a:pt x="53712" y="32726"/>
                </a:lnTo>
                <a:lnTo>
                  <a:pt x="53220" y="32434"/>
                </a:lnTo>
                <a:lnTo>
                  <a:pt x="59592" y="30464"/>
                </a:lnTo>
                <a:lnTo>
                  <a:pt x="59663" y="30434"/>
                </a:lnTo>
                <a:lnTo>
                  <a:pt x="59733" y="30404"/>
                </a:lnTo>
                <a:lnTo>
                  <a:pt x="59793" y="30364"/>
                </a:lnTo>
                <a:lnTo>
                  <a:pt x="59854" y="30323"/>
                </a:lnTo>
                <a:lnTo>
                  <a:pt x="59904" y="30273"/>
                </a:lnTo>
                <a:lnTo>
                  <a:pt x="59944" y="30223"/>
                </a:lnTo>
                <a:lnTo>
                  <a:pt x="59994" y="30163"/>
                </a:lnTo>
                <a:lnTo>
                  <a:pt x="60024" y="30102"/>
                </a:lnTo>
                <a:lnTo>
                  <a:pt x="60055" y="30042"/>
                </a:lnTo>
                <a:lnTo>
                  <a:pt x="60075" y="29972"/>
                </a:lnTo>
                <a:lnTo>
                  <a:pt x="60095" y="29911"/>
                </a:lnTo>
                <a:lnTo>
                  <a:pt x="60105" y="29841"/>
                </a:lnTo>
                <a:lnTo>
                  <a:pt x="60105" y="29761"/>
                </a:lnTo>
                <a:lnTo>
                  <a:pt x="60105" y="29690"/>
                </a:lnTo>
                <a:lnTo>
                  <a:pt x="60095" y="29620"/>
                </a:lnTo>
                <a:lnTo>
                  <a:pt x="60075" y="29550"/>
                </a:lnTo>
                <a:lnTo>
                  <a:pt x="60055" y="29479"/>
                </a:lnTo>
                <a:lnTo>
                  <a:pt x="60014" y="29409"/>
                </a:lnTo>
                <a:lnTo>
                  <a:pt x="59984" y="29349"/>
                </a:lnTo>
                <a:lnTo>
                  <a:pt x="59934" y="29298"/>
                </a:lnTo>
                <a:lnTo>
                  <a:pt x="59894" y="29238"/>
                </a:lnTo>
                <a:lnTo>
                  <a:pt x="59833" y="29198"/>
                </a:lnTo>
                <a:lnTo>
                  <a:pt x="59783" y="29158"/>
                </a:lnTo>
                <a:lnTo>
                  <a:pt x="59723" y="29117"/>
                </a:lnTo>
                <a:lnTo>
                  <a:pt x="59652" y="29087"/>
                </a:lnTo>
                <a:lnTo>
                  <a:pt x="59592" y="29067"/>
                </a:lnTo>
                <a:lnTo>
                  <a:pt x="59522" y="29047"/>
                </a:lnTo>
                <a:lnTo>
                  <a:pt x="59451" y="29037"/>
                </a:lnTo>
                <a:lnTo>
                  <a:pt x="59311" y="29037"/>
                </a:lnTo>
                <a:lnTo>
                  <a:pt x="59240" y="29047"/>
                </a:lnTo>
                <a:lnTo>
                  <a:pt x="59160" y="29067"/>
                </a:lnTo>
                <a:lnTo>
                  <a:pt x="51431" y="31459"/>
                </a:lnTo>
                <a:lnTo>
                  <a:pt x="51049" y="31268"/>
                </a:lnTo>
                <a:lnTo>
                  <a:pt x="50657" y="31077"/>
                </a:lnTo>
                <a:lnTo>
                  <a:pt x="50245" y="30896"/>
                </a:lnTo>
                <a:lnTo>
                  <a:pt x="49833" y="30715"/>
                </a:lnTo>
                <a:lnTo>
                  <a:pt x="49401" y="30535"/>
                </a:lnTo>
                <a:lnTo>
                  <a:pt x="48958" y="30364"/>
                </a:lnTo>
                <a:lnTo>
                  <a:pt x="48516" y="30193"/>
                </a:lnTo>
                <a:lnTo>
                  <a:pt x="48054" y="30022"/>
                </a:lnTo>
                <a:lnTo>
                  <a:pt x="54718" y="27077"/>
                </a:lnTo>
                <a:lnTo>
                  <a:pt x="54778" y="27037"/>
                </a:lnTo>
                <a:lnTo>
                  <a:pt x="54838" y="27007"/>
                </a:lnTo>
                <a:lnTo>
                  <a:pt x="54898" y="26956"/>
                </a:lnTo>
                <a:lnTo>
                  <a:pt x="54949" y="26906"/>
                </a:lnTo>
                <a:lnTo>
                  <a:pt x="54999" y="26856"/>
                </a:lnTo>
                <a:lnTo>
                  <a:pt x="55039" y="26796"/>
                </a:lnTo>
                <a:lnTo>
                  <a:pt x="55069" y="26735"/>
                </a:lnTo>
                <a:lnTo>
                  <a:pt x="55099" y="26675"/>
                </a:lnTo>
                <a:lnTo>
                  <a:pt x="55120" y="26605"/>
                </a:lnTo>
                <a:lnTo>
                  <a:pt x="55140" y="26534"/>
                </a:lnTo>
                <a:lnTo>
                  <a:pt x="55150" y="26464"/>
                </a:lnTo>
                <a:lnTo>
                  <a:pt x="55150" y="26394"/>
                </a:lnTo>
                <a:lnTo>
                  <a:pt x="55140" y="26323"/>
                </a:lnTo>
                <a:lnTo>
                  <a:pt x="55130" y="26253"/>
                </a:lnTo>
                <a:lnTo>
                  <a:pt x="55110" y="26183"/>
                </a:lnTo>
                <a:lnTo>
                  <a:pt x="55089" y="26112"/>
                </a:lnTo>
                <a:lnTo>
                  <a:pt x="55049" y="26042"/>
                </a:lnTo>
                <a:lnTo>
                  <a:pt x="55009" y="25982"/>
                </a:lnTo>
                <a:lnTo>
                  <a:pt x="54969" y="25931"/>
                </a:lnTo>
                <a:lnTo>
                  <a:pt x="54919" y="25881"/>
                </a:lnTo>
                <a:lnTo>
                  <a:pt x="54868" y="25831"/>
                </a:lnTo>
                <a:lnTo>
                  <a:pt x="54808" y="25791"/>
                </a:lnTo>
                <a:lnTo>
                  <a:pt x="54748" y="25760"/>
                </a:lnTo>
                <a:lnTo>
                  <a:pt x="54677" y="25730"/>
                </a:lnTo>
                <a:lnTo>
                  <a:pt x="54617" y="25710"/>
                </a:lnTo>
                <a:lnTo>
                  <a:pt x="54547" y="25690"/>
                </a:lnTo>
                <a:lnTo>
                  <a:pt x="54476" y="25680"/>
                </a:lnTo>
                <a:lnTo>
                  <a:pt x="54336" y="25680"/>
                </a:lnTo>
                <a:lnTo>
                  <a:pt x="54265" y="25700"/>
                </a:lnTo>
                <a:lnTo>
                  <a:pt x="54195" y="25710"/>
                </a:lnTo>
                <a:lnTo>
                  <a:pt x="54125" y="25740"/>
                </a:lnTo>
                <a:lnTo>
                  <a:pt x="45903" y="29379"/>
                </a:lnTo>
                <a:lnTo>
                  <a:pt x="45601" y="29318"/>
                </a:lnTo>
                <a:lnTo>
                  <a:pt x="45270" y="29268"/>
                </a:lnTo>
                <a:lnTo>
                  <a:pt x="51753" y="22082"/>
                </a:lnTo>
                <a:lnTo>
                  <a:pt x="51803" y="22021"/>
                </a:lnTo>
                <a:lnTo>
                  <a:pt x="51843" y="21961"/>
                </a:lnTo>
                <a:lnTo>
                  <a:pt x="51873" y="21901"/>
                </a:lnTo>
                <a:lnTo>
                  <a:pt x="51903" y="21831"/>
                </a:lnTo>
                <a:lnTo>
                  <a:pt x="51923" y="21760"/>
                </a:lnTo>
                <a:lnTo>
                  <a:pt x="51933" y="21700"/>
                </a:lnTo>
                <a:lnTo>
                  <a:pt x="51944" y="21629"/>
                </a:lnTo>
                <a:lnTo>
                  <a:pt x="51933" y="21559"/>
                </a:lnTo>
                <a:lnTo>
                  <a:pt x="51933" y="21489"/>
                </a:lnTo>
                <a:lnTo>
                  <a:pt x="51913" y="21418"/>
                </a:lnTo>
                <a:lnTo>
                  <a:pt x="51893" y="21348"/>
                </a:lnTo>
                <a:lnTo>
                  <a:pt x="51873" y="21288"/>
                </a:lnTo>
                <a:lnTo>
                  <a:pt x="51833" y="21217"/>
                </a:lnTo>
                <a:lnTo>
                  <a:pt x="51793" y="21157"/>
                </a:lnTo>
                <a:lnTo>
                  <a:pt x="51753" y="21107"/>
                </a:lnTo>
                <a:lnTo>
                  <a:pt x="51702" y="21057"/>
                </a:lnTo>
                <a:lnTo>
                  <a:pt x="51642" y="21006"/>
                </a:lnTo>
                <a:lnTo>
                  <a:pt x="51582" y="20966"/>
                </a:lnTo>
                <a:lnTo>
                  <a:pt x="51511" y="20936"/>
                </a:lnTo>
                <a:lnTo>
                  <a:pt x="51451" y="20906"/>
                </a:lnTo>
                <a:lnTo>
                  <a:pt x="51381" y="20886"/>
                </a:lnTo>
                <a:lnTo>
                  <a:pt x="51310" y="20876"/>
                </a:lnTo>
                <a:lnTo>
                  <a:pt x="51240" y="20866"/>
                </a:lnTo>
                <a:lnTo>
                  <a:pt x="51170" y="20866"/>
                </a:lnTo>
                <a:lnTo>
                  <a:pt x="51099" y="20876"/>
                </a:lnTo>
                <a:lnTo>
                  <a:pt x="51029" y="20886"/>
                </a:lnTo>
                <a:lnTo>
                  <a:pt x="50969" y="20906"/>
                </a:lnTo>
                <a:lnTo>
                  <a:pt x="50898" y="20936"/>
                </a:lnTo>
                <a:lnTo>
                  <a:pt x="50838" y="20966"/>
                </a:lnTo>
                <a:lnTo>
                  <a:pt x="50778" y="21006"/>
                </a:lnTo>
                <a:lnTo>
                  <a:pt x="50717" y="21057"/>
                </a:lnTo>
                <a:lnTo>
                  <a:pt x="50667" y="21107"/>
                </a:lnTo>
                <a:lnTo>
                  <a:pt x="43461" y="29097"/>
                </a:lnTo>
                <a:lnTo>
                  <a:pt x="42978" y="29087"/>
                </a:lnTo>
                <a:lnTo>
                  <a:pt x="42466" y="29077"/>
                </a:lnTo>
                <a:lnTo>
                  <a:pt x="41933" y="29077"/>
                </a:lnTo>
                <a:lnTo>
                  <a:pt x="41380" y="29087"/>
                </a:lnTo>
                <a:lnTo>
                  <a:pt x="40797" y="29107"/>
                </a:lnTo>
                <a:lnTo>
                  <a:pt x="40194" y="29137"/>
                </a:lnTo>
                <a:lnTo>
                  <a:pt x="39571" y="29178"/>
                </a:lnTo>
                <a:lnTo>
                  <a:pt x="38918" y="29228"/>
                </a:lnTo>
                <a:lnTo>
                  <a:pt x="34777" y="26022"/>
                </a:lnTo>
                <a:lnTo>
                  <a:pt x="35048" y="24564"/>
                </a:lnTo>
                <a:lnTo>
                  <a:pt x="35320" y="23127"/>
                </a:lnTo>
                <a:lnTo>
                  <a:pt x="35621" y="21589"/>
                </a:lnTo>
                <a:lnTo>
                  <a:pt x="41219" y="19810"/>
                </a:lnTo>
                <a:lnTo>
                  <a:pt x="41290" y="19780"/>
                </a:lnTo>
                <a:lnTo>
                  <a:pt x="41350" y="19750"/>
                </a:lnTo>
                <a:lnTo>
                  <a:pt x="41420" y="19710"/>
                </a:lnTo>
                <a:lnTo>
                  <a:pt x="41471" y="19670"/>
                </a:lnTo>
                <a:lnTo>
                  <a:pt x="41521" y="19619"/>
                </a:lnTo>
                <a:lnTo>
                  <a:pt x="41571" y="19569"/>
                </a:lnTo>
                <a:lnTo>
                  <a:pt x="41611" y="19509"/>
                </a:lnTo>
                <a:lnTo>
                  <a:pt x="41641" y="19448"/>
                </a:lnTo>
                <a:lnTo>
                  <a:pt x="41672" y="19388"/>
                </a:lnTo>
                <a:lnTo>
                  <a:pt x="41702" y="19318"/>
                </a:lnTo>
                <a:lnTo>
                  <a:pt x="41712" y="19247"/>
                </a:lnTo>
                <a:lnTo>
                  <a:pt x="41722" y="19177"/>
                </a:lnTo>
                <a:lnTo>
                  <a:pt x="41732" y="19107"/>
                </a:lnTo>
                <a:lnTo>
                  <a:pt x="41722" y="19036"/>
                </a:lnTo>
                <a:lnTo>
                  <a:pt x="41712" y="18966"/>
                </a:lnTo>
                <a:lnTo>
                  <a:pt x="41692" y="18896"/>
                </a:lnTo>
                <a:lnTo>
                  <a:pt x="41662" y="18825"/>
                </a:lnTo>
                <a:lnTo>
                  <a:pt x="41631" y="18755"/>
                </a:lnTo>
                <a:lnTo>
                  <a:pt x="41591" y="18695"/>
                </a:lnTo>
                <a:lnTo>
                  <a:pt x="41551" y="18634"/>
                </a:lnTo>
                <a:lnTo>
                  <a:pt x="41501" y="18584"/>
                </a:lnTo>
                <a:lnTo>
                  <a:pt x="41450" y="18544"/>
                </a:lnTo>
                <a:lnTo>
                  <a:pt x="41390" y="18504"/>
                </a:lnTo>
                <a:lnTo>
                  <a:pt x="41330" y="18463"/>
                </a:lnTo>
                <a:lnTo>
                  <a:pt x="41270" y="18433"/>
                </a:lnTo>
                <a:lnTo>
                  <a:pt x="41199" y="18413"/>
                </a:lnTo>
                <a:lnTo>
                  <a:pt x="41139" y="18393"/>
                </a:lnTo>
                <a:lnTo>
                  <a:pt x="41069" y="18383"/>
                </a:lnTo>
                <a:lnTo>
                  <a:pt x="40918" y="18383"/>
                </a:lnTo>
                <a:lnTo>
                  <a:pt x="40847" y="18403"/>
                </a:lnTo>
                <a:lnTo>
                  <a:pt x="40777" y="18423"/>
                </a:lnTo>
                <a:lnTo>
                  <a:pt x="35973" y="19951"/>
                </a:lnTo>
                <a:lnTo>
                  <a:pt x="36264" y="18695"/>
                </a:lnTo>
                <a:lnTo>
                  <a:pt x="36415" y="18061"/>
                </a:lnTo>
                <a:lnTo>
                  <a:pt x="36576" y="17418"/>
                </a:lnTo>
                <a:lnTo>
                  <a:pt x="43642" y="14081"/>
                </a:lnTo>
                <a:lnTo>
                  <a:pt x="43712" y="14051"/>
                </a:lnTo>
                <a:lnTo>
                  <a:pt x="43772" y="14011"/>
                </a:lnTo>
                <a:lnTo>
                  <a:pt x="43822" y="13961"/>
                </a:lnTo>
                <a:lnTo>
                  <a:pt x="43873" y="13910"/>
                </a:lnTo>
                <a:lnTo>
                  <a:pt x="43923" y="13860"/>
                </a:lnTo>
                <a:lnTo>
                  <a:pt x="43963" y="13800"/>
                </a:lnTo>
                <a:lnTo>
                  <a:pt x="43993" y="13740"/>
                </a:lnTo>
                <a:lnTo>
                  <a:pt x="44013" y="13669"/>
                </a:lnTo>
                <a:lnTo>
                  <a:pt x="44044" y="13599"/>
                </a:lnTo>
                <a:lnTo>
                  <a:pt x="44054" y="13539"/>
                </a:lnTo>
                <a:lnTo>
                  <a:pt x="44064" y="13468"/>
                </a:lnTo>
                <a:lnTo>
                  <a:pt x="44064" y="13398"/>
                </a:lnTo>
                <a:lnTo>
                  <a:pt x="44054" y="13328"/>
                </a:lnTo>
                <a:lnTo>
                  <a:pt x="44044" y="13247"/>
                </a:lnTo>
                <a:lnTo>
                  <a:pt x="44023" y="13177"/>
                </a:lnTo>
                <a:lnTo>
                  <a:pt x="43993" y="13116"/>
                </a:lnTo>
                <a:lnTo>
                  <a:pt x="43953" y="13046"/>
                </a:lnTo>
                <a:lnTo>
                  <a:pt x="43913" y="12986"/>
                </a:lnTo>
                <a:lnTo>
                  <a:pt x="43873" y="12925"/>
                </a:lnTo>
                <a:lnTo>
                  <a:pt x="43822" y="12885"/>
                </a:lnTo>
                <a:lnTo>
                  <a:pt x="43762" y="12835"/>
                </a:lnTo>
                <a:lnTo>
                  <a:pt x="43702" y="12795"/>
                </a:lnTo>
                <a:lnTo>
                  <a:pt x="43642" y="12765"/>
                </a:lnTo>
                <a:lnTo>
                  <a:pt x="43581" y="12735"/>
                </a:lnTo>
                <a:lnTo>
                  <a:pt x="43511" y="12714"/>
                </a:lnTo>
                <a:lnTo>
                  <a:pt x="43441" y="12704"/>
                </a:lnTo>
                <a:lnTo>
                  <a:pt x="43370" y="12694"/>
                </a:lnTo>
                <a:lnTo>
                  <a:pt x="43300" y="12694"/>
                </a:lnTo>
                <a:lnTo>
                  <a:pt x="43229" y="12704"/>
                </a:lnTo>
                <a:lnTo>
                  <a:pt x="43159" y="12714"/>
                </a:lnTo>
                <a:lnTo>
                  <a:pt x="43089" y="12735"/>
                </a:lnTo>
                <a:lnTo>
                  <a:pt x="43018" y="12765"/>
                </a:lnTo>
                <a:lnTo>
                  <a:pt x="37088" y="15559"/>
                </a:lnTo>
                <a:lnTo>
                  <a:pt x="37269" y="14986"/>
                </a:lnTo>
                <a:lnTo>
                  <a:pt x="37450" y="14413"/>
                </a:lnTo>
                <a:lnTo>
                  <a:pt x="37641" y="13830"/>
                </a:lnTo>
                <a:lnTo>
                  <a:pt x="37842" y="13257"/>
                </a:lnTo>
                <a:lnTo>
                  <a:pt x="38043" y="12684"/>
                </a:lnTo>
                <a:lnTo>
                  <a:pt x="38264" y="12121"/>
                </a:lnTo>
                <a:lnTo>
                  <a:pt x="38486" y="11549"/>
                </a:lnTo>
                <a:lnTo>
                  <a:pt x="38727" y="10986"/>
                </a:lnTo>
                <a:lnTo>
                  <a:pt x="44265" y="7940"/>
                </a:lnTo>
                <a:lnTo>
                  <a:pt x="44335" y="7900"/>
                </a:lnTo>
                <a:lnTo>
                  <a:pt x="44385" y="7850"/>
                </a:lnTo>
                <a:lnTo>
                  <a:pt x="44446" y="7800"/>
                </a:lnTo>
                <a:lnTo>
                  <a:pt x="44486" y="7749"/>
                </a:lnTo>
                <a:lnTo>
                  <a:pt x="44526" y="7689"/>
                </a:lnTo>
                <a:lnTo>
                  <a:pt x="44566" y="7629"/>
                </a:lnTo>
                <a:lnTo>
                  <a:pt x="44596" y="7568"/>
                </a:lnTo>
                <a:lnTo>
                  <a:pt x="44616" y="7498"/>
                </a:lnTo>
                <a:lnTo>
                  <a:pt x="44637" y="7428"/>
                </a:lnTo>
                <a:lnTo>
                  <a:pt x="44647" y="7357"/>
                </a:lnTo>
                <a:lnTo>
                  <a:pt x="44647" y="7287"/>
                </a:lnTo>
                <a:lnTo>
                  <a:pt x="44637" y="7217"/>
                </a:lnTo>
                <a:lnTo>
                  <a:pt x="44627" y="7146"/>
                </a:lnTo>
                <a:lnTo>
                  <a:pt x="44616" y="7076"/>
                </a:lnTo>
                <a:lnTo>
                  <a:pt x="44586" y="7016"/>
                </a:lnTo>
                <a:lnTo>
                  <a:pt x="44556" y="6945"/>
                </a:lnTo>
                <a:lnTo>
                  <a:pt x="44516" y="6885"/>
                </a:lnTo>
                <a:lnTo>
                  <a:pt x="44466" y="6825"/>
                </a:lnTo>
                <a:lnTo>
                  <a:pt x="44426" y="6774"/>
                </a:lnTo>
                <a:lnTo>
                  <a:pt x="44365" y="6724"/>
                </a:lnTo>
                <a:lnTo>
                  <a:pt x="44305" y="6684"/>
                </a:lnTo>
                <a:lnTo>
                  <a:pt x="44245" y="6644"/>
                </a:lnTo>
                <a:lnTo>
                  <a:pt x="44184" y="6614"/>
                </a:lnTo>
                <a:lnTo>
                  <a:pt x="44114" y="6593"/>
                </a:lnTo>
                <a:lnTo>
                  <a:pt x="44054" y="6583"/>
                </a:lnTo>
                <a:lnTo>
                  <a:pt x="43983" y="6573"/>
                </a:lnTo>
                <a:lnTo>
                  <a:pt x="43913" y="6563"/>
                </a:lnTo>
                <a:lnTo>
                  <a:pt x="43843" y="6573"/>
                </a:lnTo>
                <a:lnTo>
                  <a:pt x="43772" y="6583"/>
                </a:lnTo>
                <a:lnTo>
                  <a:pt x="43702" y="6603"/>
                </a:lnTo>
                <a:lnTo>
                  <a:pt x="43632" y="6624"/>
                </a:lnTo>
                <a:lnTo>
                  <a:pt x="43561" y="6654"/>
                </a:lnTo>
                <a:lnTo>
                  <a:pt x="39812" y="8724"/>
                </a:lnTo>
                <a:lnTo>
                  <a:pt x="40003" y="8362"/>
                </a:lnTo>
                <a:lnTo>
                  <a:pt x="40204" y="8011"/>
                </a:lnTo>
                <a:lnTo>
                  <a:pt x="40415" y="7649"/>
                </a:lnTo>
                <a:lnTo>
                  <a:pt x="40626" y="7307"/>
                </a:lnTo>
                <a:lnTo>
                  <a:pt x="40837" y="6955"/>
                </a:lnTo>
                <a:lnTo>
                  <a:pt x="41059" y="6614"/>
                </a:lnTo>
                <a:lnTo>
                  <a:pt x="41290" y="6282"/>
                </a:lnTo>
                <a:lnTo>
                  <a:pt x="41531" y="5940"/>
                </a:lnTo>
                <a:lnTo>
                  <a:pt x="41772" y="5619"/>
                </a:lnTo>
                <a:lnTo>
                  <a:pt x="42013" y="5297"/>
                </a:lnTo>
                <a:lnTo>
                  <a:pt x="42265" y="4975"/>
                </a:lnTo>
                <a:lnTo>
                  <a:pt x="42526" y="4664"/>
                </a:lnTo>
                <a:lnTo>
                  <a:pt x="42787" y="4352"/>
                </a:lnTo>
                <a:lnTo>
                  <a:pt x="43069" y="4051"/>
                </a:lnTo>
                <a:lnTo>
                  <a:pt x="43340" y="3759"/>
                </a:lnTo>
                <a:lnTo>
                  <a:pt x="43632" y="3468"/>
                </a:lnTo>
                <a:lnTo>
                  <a:pt x="43732" y="3357"/>
                </a:lnTo>
                <a:lnTo>
                  <a:pt x="43812" y="3247"/>
                </a:lnTo>
                <a:lnTo>
                  <a:pt x="43893" y="3116"/>
                </a:lnTo>
                <a:lnTo>
                  <a:pt x="43953" y="2985"/>
                </a:lnTo>
                <a:lnTo>
                  <a:pt x="44003" y="2855"/>
                </a:lnTo>
                <a:lnTo>
                  <a:pt x="44034" y="2724"/>
                </a:lnTo>
                <a:lnTo>
                  <a:pt x="44054" y="2583"/>
                </a:lnTo>
                <a:lnTo>
                  <a:pt x="44064" y="2442"/>
                </a:lnTo>
                <a:lnTo>
                  <a:pt x="44054" y="2302"/>
                </a:lnTo>
                <a:lnTo>
                  <a:pt x="44034" y="2161"/>
                </a:lnTo>
                <a:lnTo>
                  <a:pt x="44003" y="2030"/>
                </a:lnTo>
                <a:lnTo>
                  <a:pt x="43953" y="1890"/>
                </a:lnTo>
                <a:lnTo>
                  <a:pt x="43903" y="1759"/>
                </a:lnTo>
                <a:lnTo>
                  <a:pt x="43822" y="1638"/>
                </a:lnTo>
                <a:lnTo>
                  <a:pt x="43742" y="1518"/>
                </a:lnTo>
                <a:lnTo>
                  <a:pt x="43642" y="1407"/>
                </a:lnTo>
                <a:lnTo>
                  <a:pt x="43531" y="1307"/>
                </a:lnTo>
                <a:lnTo>
                  <a:pt x="43410" y="1216"/>
                </a:lnTo>
                <a:lnTo>
                  <a:pt x="43290" y="1146"/>
                </a:lnTo>
                <a:lnTo>
                  <a:pt x="43159" y="1086"/>
                </a:lnTo>
                <a:lnTo>
                  <a:pt x="43028" y="1035"/>
                </a:lnTo>
                <a:lnTo>
                  <a:pt x="42888" y="1005"/>
                </a:lnTo>
                <a:lnTo>
                  <a:pt x="42747" y="985"/>
                </a:lnTo>
                <a:lnTo>
                  <a:pt x="42606" y="975"/>
                </a:lnTo>
                <a:lnTo>
                  <a:pt x="42476" y="985"/>
                </a:lnTo>
                <a:lnTo>
                  <a:pt x="42335" y="995"/>
                </a:lnTo>
                <a:lnTo>
                  <a:pt x="42194" y="1035"/>
                </a:lnTo>
                <a:lnTo>
                  <a:pt x="42064" y="1076"/>
                </a:lnTo>
                <a:lnTo>
                  <a:pt x="41933" y="1136"/>
                </a:lnTo>
                <a:lnTo>
                  <a:pt x="41802" y="1206"/>
                </a:lnTo>
                <a:lnTo>
                  <a:pt x="41692" y="1297"/>
                </a:lnTo>
                <a:lnTo>
                  <a:pt x="41581" y="1397"/>
                </a:lnTo>
                <a:lnTo>
                  <a:pt x="41229" y="1749"/>
                </a:lnTo>
                <a:lnTo>
                  <a:pt x="40878" y="2121"/>
                </a:lnTo>
                <a:lnTo>
                  <a:pt x="40536" y="2493"/>
                </a:lnTo>
                <a:lnTo>
                  <a:pt x="40204" y="2885"/>
                </a:lnTo>
                <a:lnTo>
                  <a:pt x="39883" y="3287"/>
                </a:lnTo>
                <a:lnTo>
                  <a:pt x="39561" y="3689"/>
                </a:lnTo>
                <a:lnTo>
                  <a:pt x="39249" y="4111"/>
                </a:lnTo>
                <a:lnTo>
                  <a:pt x="38938" y="4543"/>
                </a:lnTo>
                <a:lnTo>
                  <a:pt x="38646" y="4985"/>
                </a:lnTo>
                <a:lnTo>
                  <a:pt x="38345" y="5438"/>
                </a:lnTo>
                <a:lnTo>
                  <a:pt x="38063" y="5900"/>
                </a:lnTo>
                <a:lnTo>
                  <a:pt x="37782" y="6372"/>
                </a:lnTo>
                <a:lnTo>
                  <a:pt x="37501" y="6855"/>
                </a:lnTo>
                <a:lnTo>
                  <a:pt x="37229" y="7357"/>
                </a:lnTo>
                <a:lnTo>
                  <a:pt x="36968" y="7870"/>
                </a:lnTo>
                <a:lnTo>
                  <a:pt x="36707" y="8382"/>
                </a:lnTo>
                <a:lnTo>
                  <a:pt x="35139" y="2865"/>
                </a:lnTo>
                <a:lnTo>
                  <a:pt x="35108" y="2794"/>
                </a:lnTo>
                <a:lnTo>
                  <a:pt x="35078" y="2724"/>
                </a:lnTo>
                <a:lnTo>
                  <a:pt x="35038" y="2664"/>
                </a:lnTo>
                <a:lnTo>
                  <a:pt x="34998" y="2603"/>
                </a:lnTo>
                <a:lnTo>
                  <a:pt x="34958" y="2553"/>
                </a:lnTo>
                <a:lnTo>
                  <a:pt x="34897" y="2503"/>
                </a:lnTo>
                <a:lnTo>
                  <a:pt x="34847" y="2463"/>
                </a:lnTo>
                <a:lnTo>
                  <a:pt x="34787" y="2432"/>
                </a:lnTo>
                <a:lnTo>
                  <a:pt x="34727" y="2392"/>
                </a:lnTo>
                <a:lnTo>
                  <a:pt x="34656" y="2372"/>
                </a:lnTo>
                <a:lnTo>
                  <a:pt x="34586" y="2352"/>
                </a:lnTo>
                <a:lnTo>
                  <a:pt x="34525" y="2342"/>
                </a:lnTo>
                <a:lnTo>
                  <a:pt x="34445" y="2332"/>
                </a:lnTo>
                <a:lnTo>
                  <a:pt x="34375" y="2342"/>
                </a:lnTo>
                <a:lnTo>
                  <a:pt x="34304" y="2352"/>
                </a:lnTo>
                <a:lnTo>
                  <a:pt x="34234" y="2362"/>
                </a:lnTo>
                <a:lnTo>
                  <a:pt x="34164" y="2392"/>
                </a:lnTo>
                <a:lnTo>
                  <a:pt x="34093" y="2422"/>
                </a:lnTo>
                <a:lnTo>
                  <a:pt x="34033" y="2452"/>
                </a:lnTo>
                <a:lnTo>
                  <a:pt x="33973" y="2493"/>
                </a:lnTo>
                <a:lnTo>
                  <a:pt x="33922" y="2543"/>
                </a:lnTo>
                <a:lnTo>
                  <a:pt x="33872" y="2593"/>
                </a:lnTo>
                <a:lnTo>
                  <a:pt x="33832" y="2654"/>
                </a:lnTo>
                <a:lnTo>
                  <a:pt x="33792" y="2714"/>
                </a:lnTo>
                <a:lnTo>
                  <a:pt x="33762" y="2774"/>
                </a:lnTo>
                <a:lnTo>
                  <a:pt x="33742" y="2844"/>
                </a:lnTo>
                <a:lnTo>
                  <a:pt x="33721" y="2905"/>
                </a:lnTo>
                <a:lnTo>
                  <a:pt x="33711" y="2975"/>
                </a:lnTo>
                <a:lnTo>
                  <a:pt x="33701" y="3045"/>
                </a:lnTo>
                <a:lnTo>
                  <a:pt x="33701" y="3116"/>
                </a:lnTo>
                <a:lnTo>
                  <a:pt x="33711" y="3196"/>
                </a:lnTo>
                <a:lnTo>
                  <a:pt x="33731" y="3267"/>
                </a:lnTo>
                <a:lnTo>
                  <a:pt x="35792" y="10463"/>
                </a:lnTo>
                <a:lnTo>
                  <a:pt x="35561" y="11026"/>
                </a:lnTo>
                <a:lnTo>
                  <a:pt x="35350" y="11589"/>
                </a:lnTo>
                <a:lnTo>
                  <a:pt x="35129" y="12172"/>
                </a:lnTo>
                <a:lnTo>
                  <a:pt x="34928" y="12765"/>
                </a:lnTo>
                <a:lnTo>
                  <a:pt x="34686" y="13478"/>
                </a:lnTo>
                <a:lnTo>
                  <a:pt x="34455" y="14192"/>
                </a:lnTo>
                <a:lnTo>
                  <a:pt x="34244" y="14905"/>
                </a:lnTo>
                <a:lnTo>
                  <a:pt x="34043" y="15609"/>
                </a:lnTo>
                <a:lnTo>
                  <a:pt x="33852" y="16313"/>
                </a:lnTo>
                <a:lnTo>
                  <a:pt x="33671" y="17006"/>
                </a:lnTo>
                <a:lnTo>
                  <a:pt x="33500" y="17700"/>
                </a:lnTo>
                <a:lnTo>
                  <a:pt x="33339" y="18373"/>
                </a:lnTo>
                <a:lnTo>
                  <a:pt x="28445" y="12101"/>
                </a:lnTo>
                <a:lnTo>
                  <a:pt x="28394" y="12041"/>
                </a:lnTo>
                <a:lnTo>
                  <a:pt x="28344" y="11991"/>
                </a:lnTo>
                <a:lnTo>
                  <a:pt x="28284" y="11951"/>
                </a:lnTo>
                <a:lnTo>
                  <a:pt x="28224" y="11910"/>
                </a:lnTo>
                <a:lnTo>
                  <a:pt x="28163" y="11880"/>
                </a:lnTo>
                <a:lnTo>
                  <a:pt x="28093" y="11850"/>
                </a:lnTo>
                <a:lnTo>
                  <a:pt x="28023" y="11840"/>
                </a:lnTo>
                <a:lnTo>
                  <a:pt x="27952" y="11820"/>
                </a:lnTo>
                <a:lnTo>
                  <a:pt x="27822" y="11820"/>
                </a:lnTo>
                <a:lnTo>
                  <a:pt x="27751" y="11830"/>
                </a:lnTo>
                <a:lnTo>
                  <a:pt x="27681" y="11840"/>
                </a:lnTo>
                <a:lnTo>
                  <a:pt x="27611" y="11870"/>
                </a:lnTo>
                <a:lnTo>
                  <a:pt x="27540" y="11890"/>
                </a:lnTo>
                <a:lnTo>
                  <a:pt x="27480" y="11930"/>
                </a:lnTo>
                <a:lnTo>
                  <a:pt x="27420" y="11971"/>
                </a:lnTo>
                <a:lnTo>
                  <a:pt x="27359" y="12021"/>
                </a:lnTo>
                <a:lnTo>
                  <a:pt x="27309" y="12071"/>
                </a:lnTo>
                <a:lnTo>
                  <a:pt x="27269" y="12131"/>
                </a:lnTo>
                <a:lnTo>
                  <a:pt x="27229" y="12192"/>
                </a:lnTo>
                <a:lnTo>
                  <a:pt x="27198" y="12252"/>
                </a:lnTo>
                <a:lnTo>
                  <a:pt x="27178" y="12322"/>
                </a:lnTo>
                <a:lnTo>
                  <a:pt x="27158" y="12393"/>
                </a:lnTo>
                <a:lnTo>
                  <a:pt x="27148" y="12463"/>
                </a:lnTo>
                <a:lnTo>
                  <a:pt x="27138" y="12533"/>
                </a:lnTo>
                <a:lnTo>
                  <a:pt x="27138" y="12594"/>
                </a:lnTo>
                <a:lnTo>
                  <a:pt x="27148" y="12664"/>
                </a:lnTo>
                <a:lnTo>
                  <a:pt x="27158" y="12735"/>
                </a:lnTo>
                <a:lnTo>
                  <a:pt x="27188" y="12805"/>
                </a:lnTo>
                <a:lnTo>
                  <a:pt x="27209" y="12875"/>
                </a:lnTo>
                <a:lnTo>
                  <a:pt x="27249" y="12936"/>
                </a:lnTo>
                <a:lnTo>
                  <a:pt x="27289" y="12996"/>
                </a:lnTo>
                <a:lnTo>
                  <a:pt x="32927" y="20222"/>
                </a:lnTo>
                <a:lnTo>
                  <a:pt x="32726" y="21227"/>
                </a:lnTo>
                <a:lnTo>
                  <a:pt x="32535" y="22192"/>
                </a:lnTo>
                <a:lnTo>
                  <a:pt x="32184" y="24032"/>
                </a:lnTo>
                <a:lnTo>
                  <a:pt x="25631" y="23408"/>
                </a:lnTo>
                <a:lnTo>
                  <a:pt x="25590" y="23288"/>
                </a:lnTo>
                <a:lnTo>
                  <a:pt x="25540" y="23157"/>
                </a:lnTo>
                <a:lnTo>
                  <a:pt x="25480" y="23037"/>
                </a:lnTo>
                <a:lnTo>
                  <a:pt x="25399" y="22926"/>
                </a:lnTo>
                <a:lnTo>
                  <a:pt x="25078" y="22494"/>
                </a:lnTo>
                <a:lnTo>
                  <a:pt x="24736" y="22072"/>
                </a:lnTo>
                <a:lnTo>
                  <a:pt x="24394" y="21660"/>
                </a:lnTo>
                <a:lnTo>
                  <a:pt x="24032" y="21258"/>
                </a:lnTo>
                <a:lnTo>
                  <a:pt x="23862" y="20976"/>
                </a:lnTo>
                <a:lnTo>
                  <a:pt x="23701" y="20695"/>
                </a:lnTo>
                <a:lnTo>
                  <a:pt x="23550" y="20413"/>
                </a:lnTo>
                <a:lnTo>
                  <a:pt x="23409" y="20132"/>
                </a:lnTo>
                <a:lnTo>
                  <a:pt x="23269" y="19861"/>
                </a:lnTo>
                <a:lnTo>
                  <a:pt x="23138" y="19579"/>
                </a:lnTo>
                <a:lnTo>
                  <a:pt x="23027" y="19308"/>
                </a:lnTo>
                <a:lnTo>
                  <a:pt x="22907" y="19036"/>
                </a:lnTo>
                <a:lnTo>
                  <a:pt x="22806" y="18755"/>
                </a:lnTo>
                <a:lnTo>
                  <a:pt x="22716" y="18484"/>
                </a:lnTo>
                <a:lnTo>
                  <a:pt x="22625" y="18212"/>
                </a:lnTo>
                <a:lnTo>
                  <a:pt x="22545" y="17941"/>
                </a:lnTo>
                <a:lnTo>
                  <a:pt x="22475" y="17669"/>
                </a:lnTo>
                <a:lnTo>
                  <a:pt x="22414" y="17398"/>
                </a:lnTo>
                <a:lnTo>
                  <a:pt x="22354" y="17127"/>
                </a:lnTo>
                <a:lnTo>
                  <a:pt x="22304" y="16865"/>
                </a:lnTo>
                <a:lnTo>
                  <a:pt x="22243" y="16433"/>
                </a:lnTo>
                <a:lnTo>
                  <a:pt x="22203" y="16011"/>
                </a:lnTo>
                <a:lnTo>
                  <a:pt x="22183" y="15599"/>
                </a:lnTo>
                <a:lnTo>
                  <a:pt x="22173" y="15187"/>
                </a:lnTo>
                <a:lnTo>
                  <a:pt x="22183" y="14775"/>
                </a:lnTo>
                <a:lnTo>
                  <a:pt x="22213" y="14383"/>
                </a:lnTo>
                <a:lnTo>
                  <a:pt x="22243" y="13981"/>
                </a:lnTo>
                <a:lnTo>
                  <a:pt x="22294" y="13589"/>
                </a:lnTo>
                <a:lnTo>
                  <a:pt x="22354" y="13197"/>
                </a:lnTo>
                <a:lnTo>
                  <a:pt x="22424" y="12805"/>
                </a:lnTo>
                <a:lnTo>
                  <a:pt x="22505" y="12413"/>
                </a:lnTo>
                <a:lnTo>
                  <a:pt x="22585" y="12031"/>
                </a:lnTo>
                <a:lnTo>
                  <a:pt x="22766" y="11247"/>
                </a:lnTo>
                <a:lnTo>
                  <a:pt x="22967" y="10463"/>
                </a:lnTo>
                <a:lnTo>
                  <a:pt x="23088" y="9960"/>
                </a:lnTo>
                <a:lnTo>
                  <a:pt x="27802" y="8433"/>
                </a:lnTo>
                <a:lnTo>
                  <a:pt x="27872" y="8403"/>
                </a:lnTo>
                <a:lnTo>
                  <a:pt x="27932" y="8372"/>
                </a:lnTo>
                <a:lnTo>
                  <a:pt x="27992" y="8332"/>
                </a:lnTo>
                <a:lnTo>
                  <a:pt x="28053" y="8282"/>
                </a:lnTo>
                <a:lnTo>
                  <a:pt x="28103" y="8242"/>
                </a:lnTo>
                <a:lnTo>
                  <a:pt x="28153" y="8181"/>
                </a:lnTo>
                <a:lnTo>
                  <a:pt x="28193" y="8131"/>
                </a:lnTo>
                <a:lnTo>
                  <a:pt x="28224" y="8061"/>
                </a:lnTo>
                <a:lnTo>
                  <a:pt x="28254" y="8001"/>
                </a:lnTo>
                <a:lnTo>
                  <a:pt x="28274" y="7940"/>
                </a:lnTo>
                <a:lnTo>
                  <a:pt x="28294" y="7870"/>
                </a:lnTo>
                <a:lnTo>
                  <a:pt x="28304" y="7800"/>
                </a:lnTo>
                <a:lnTo>
                  <a:pt x="28304" y="7729"/>
                </a:lnTo>
                <a:lnTo>
                  <a:pt x="28304" y="7649"/>
                </a:lnTo>
                <a:lnTo>
                  <a:pt x="28284" y="7578"/>
                </a:lnTo>
                <a:lnTo>
                  <a:pt x="28274" y="7508"/>
                </a:lnTo>
                <a:lnTo>
                  <a:pt x="28244" y="7438"/>
                </a:lnTo>
                <a:lnTo>
                  <a:pt x="28214" y="7377"/>
                </a:lnTo>
                <a:lnTo>
                  <a:pt x="28173" y="7317"/>
                </a:lnTo>
                <a:lnTo>
                  <a:pt x="28123" y="7257"/>
                </a:lnTo>
                <a:lnTo>
                  <a:pt x="28083" y="7207"/>
                </a:lnTo>
                <a:lnTo>
                  <a:pt x="28023" y="7156"/>
                </a:lnTo>
                <a:lnTo>
                  <a:pt x="27972" y="7116"/>
                </a:lnTo>
                <a:lnTo>
                  <a:pt x="27912" y="7086"/>
                </a:lnTo>
                <a:lnTo>
                  <a:pt x="27842" y="7056"/>
                </a:lnTo>
                <a:lnTo>
                  <a:pt x="27781" y="7036"/>
                </a:lnTo>
                <a:lnTo>
                  <a:pt x="27711" y="7016"/>
                </a:lnTo>
                <a:lnTo>
                  <a:pt x="27641" y="7006"/>
                </a:lnTo>
                <a:lnTo>
                  <a:pt x="27500" y="7006"/>
                </a:lnTo>
                <a:lnTo>
                  <a:pt x="27420" y="7026"/>
                </a:lnTo>
                <a:lnTo>
                  <a:pt x="27349" y="7036"/>
                </a:lnTo>
                <a:lnTo>
                  <a:pt x="23470" y="8302"/>
                </a:lnTo>
                <a:lnTo>
                  <a:pt x="23550" y="7860"/>
                </a:lnTo>
                <a:lnTo>
                  <a:pt x="23620" y="7418"/>
                </a:lnTo>
                <a:lnTo>
                  <a:pt x="23681" y="6965"/>
                </a:lnTo>
                <a:lnTo>
                  <a:pt x="23721" y="6513"/>
                </a:lnTo>
                <a:lnTo>
                  <a:pt x="23751" y="6061"/>
                </a:lnTo>
                <a:lnTo>
                  <a:pt x="23761" y="5608"/>
                </a:lnTo>
                <a:lnTo>
                  <a:pt x="23741" y="5146"/>
                </a:lnTo>
                <a:lnTo>
                  <a:pt x="23711" y="4674"/>
                </a:lnTo>
                <a:lnTo>
                  <a:pt x="23681" y="4443"/>
                </a:lnTo>
                <a:lnTo>
                  <a:pt x="23651" y="4201"/>
                </a:lnTo>
                <a:lnTo>
                  <a:pt x="23610" y="3960"/>
                </a:lnTo>
                <a:lnTo>
                  <a:pt x="23570" y="3729"/>
                </a:lnTo>
                <a:lnTo>
                  <a:pt x="23520" y="3488"/>
                </a:lnTo>
                <a:lnTo>
                  <a:pt x="23460" y="3247"/>
                </a:lnTo>
                <a:lnTo>
                  <a:pt x="23389" y="2995"/>
                </a:lnTo>
                <a:lnTo>
                  <a:pt x="23319" y="2754"/>
                </a:lnTo>
                <a:lnTo>
                  <a:pt x="23238" y="2503"/>
                </a:lnTo>
                <a:lnTo>
                  <a:pt x="23148" y="2262"/>
                </a:lnTo>
                <a:lnTo>
                  <a:pt x="23047" y="2010"/>
                </a:lnTo>
                <a:lnTo>
                  <a:pt x="22937" y="1759"/>
                </a:lnTo>
                <a:lnTo>
                  <a:pt x="22826" y="1508"/>
                </a:lnTo>
                <a:lnTo>
                  <a:pt x="22696" y="1246"/>
                </a:lnTo>
                <a:lnTo>
                  <a:pt x="22565" y="995"/>
                </a:lnTo>
                <a:lnTo>
                  <a:pt x="22424" y="734"/>
                </a:lnTo>
                <a:lnTo>
                  <a:pt x="22344" y="613"/>
                </a:lnTo>
                <a:lnTo>
                  <a:pt x="22253" y="493"/>
                </a:lnTo>
                <a:lnTo>
                  <a:pt x="22153" y="392"/>
                </a:lnTo>
                <a:lnTo>
                  <a:pt x="22042" y="302"/>
                </a:lnTo>
                <a:lnTo>
                  <a:pt x="21922" y="221"/>
                </a:lnTo>
                <a:lnTo>
                  <a:pt x="21801" y="151"/>
                </a:lnTo>
                <a:lnTo>
                  <a:pt x="21671" y="101"/>
                </a:lnTo>
                <a:lnTo>
                  <a:pt x="21540" y="50"/>
                </a:lnTo>
                <a:lnTo>
                  <a:pt x="21399" y="20"/>
                </a:lnTo>
                <a:lnTo>
                  <a:pt x="21258" y="10"/>
                </a:lnTo>
                <a:lnTo>
                  <a:pt x="2111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35538" y="1249976"/>
            <a:ext cx="680700" cy="68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3" name="Google Shape;623;p25"/>
          <p:cNvSpPr/>
          <p:nvPr/>
        </p:nvSpPr>
        <p:spPr>
          <a:xfrm>
            <a:off x="735538" y="2529476"/>
            <a:ext cx="680700" cy="680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735538" y="3808976"/>
            <a:ext cx="680700" cy="680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7014950" y="2173075"/>
            <a:ext cx="1393500" cy="1393500"/>
            <a:chOff x="7014950" y="2173075"/>
            <a:chExt cx="1393500" cy="1393500"/>
          </a:xfrm>
        </p:grpSpPr>
        <p:sp>
          <p:nvSpPr>
            <p:cNvPr id="626" name="Google Shape;626;p25"/>
            <p:cNvSpPr/>
            <p:nvPr/>
          </p:nvSpPr>
          <p:spPr>
            <a:xfrm>
              <a:off x="7014950" y="2173075"/>
              <a:ext cx="1393500" cy="13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7219327" y="2384306"/>
              <a:ext cx="476863" cy="97102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7727210" y="2384306"/>
              <a:ext cx="476863" cy="97102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7209885" y="2374865"/>
              <a:ext cx="495748" cy="989908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7260586" y="2486343"/>
              <a:ext cx="348087" cy="306827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557968" y="2479122"/>
              <a:ext cx="63714" cy="94103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259872" y="2686766"/>
              <a:ext cx="223594" cy="163530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425543" y="2782930"/>
              <a:ext cx="210582" cy="135442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466802" y="3055001"/>
              <a:ext cx="238114" cy="246049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424829" y="3138233"/>
              <a:ext cx="94103" cy="116558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278677" y="2933446"/>
              <a:ext cx="165038" cy="165038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7547098" y="2968199"/>
              <a:ext cx="94817" cy="95531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7343739" y="2513796"/>
              <a:ext cx="75378" cy="116558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573123" y="3210515"/>
              <a:ext cx="44909" cy="15131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592642" y="2460239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384998" y="2610754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7516709" y="2769204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7608590" y="2850214"/>
              <a:ext cx="38403" cy="39196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7454504" y="2666454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7424115" y="2923290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7455218" y="3060079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7496397" y="3128077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7563681" y="3200438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7618667" y="2958043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7718561" y="2374865"/>
              <a:ext cx="494954" cy="989908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7814806" y="2486343"/>
              <a:ext cx="348087" cy="306827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802507" y="2479122"/>
              <a:ext cx="63000" cy="94103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7940646" y="2686766"/>
              <a:ext cx="222959" cy="163530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7787273" y="2782930"/>
              <a:ext cx="210661" cy="135442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7718561" y="3055001"/>
              <a:ext cx="238828" cy="246049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7904465" y="3138233"/>
              <a:ext cx="94183" cy="116558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7979762" y="2933446"/>
              <a:ext cx="165038" cy="165038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7781481" y="2968199"/>
              <a:ext cx="95611" cy="95531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004359" y="2513796"/>
              <a:ext cx="75298" cy="116558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7806078" y="3210515"/>
              <a:ext cx="44195" cy="15131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792351" y="2460239"/>
              <a:ext cx="38403" cy="39196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7999281" y="2610754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867570" y="2769204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776403" y="2850214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7929775" y="2666454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7960164" y="2923290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7929061" y="3060079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7887882" y="3128077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820598" y="3200438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765612" y="2958043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1" name="Google Shape;671;p25"/>
          <p:cNvCxnSpPr>
            <a:stCxn id="626" idx="2"/>
            <a:endCxn id="605" idx="6"/>
          </p:cNvCxnSpPr>
          <p:nvPr/>
        </p:nvCxnSpPr>
        <p:spPr>
          <a:xfrm rot="10800000">
            <a:off x="5433050" y="2869825"/>
            <a:ext cx="158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2" name="Google Shape;672;p25"/>
          <p:cNvCxnSpPr>
            <a:stCxn id="601" idx="6"/>
            <a:endCxn id="626" idx="0"/>
          </p:cNvCxnSpPr>
          <p:nvPr/>
        </p:nvCxnSpPr>
        <p:spPr>
          <a:xfrm>
            <a:off x="5433100" y="1590325"/>
            <a:ext cx="2278500" cy="582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25"/>
          <p:cNvCxnSpPr>
            <a:stCxn id="609" idx="6"/>
            <a:endCxn id="626" idx="4"/>
          </p:cNvCxnSpPr>
          <p:nvPr/>
        </p:nvCxnSpPr>
        <p:spPr>
          <a:xfrm rot="10800000" flipH="1">
            <a:off x="5433100" y="3566723"/>
            <a:ext cx="2278500" cy="58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>
            <a:off x="3541500" y="1880829"/>
            <a:ext cx="2061000" cy="2061000"/>
          </a:xfrm>
          <a:prstGeom prst="ellipse">
            <a:avLst/>
          </a:prstGeom>
          <a:solidFill>
            <a:srgbClr val="366D8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6"/>
          <p:cNvSpPr/>
          <p:nvPr/>
        </p:nvSpPr>
        <p:spPr>
          <a:xfrm>
            <a:off x="4187141" y="2101683"/>
            <a:ext cx="769679" cy="1619256"/>
          </a:xfrm>
          <a:custGeom>
            <a:avLst/>
            <a:gdLst/>
            <a:ahLst/>
            <a:cxnLst/>
            <a:rect l="l" t="t" r="r" b="b"/>
            <a:pathLst>
              <a:path w="39400" h="82890" extrusionOk="0">
                <a:moveTo>
                  <a:pt x="8484" y="43912"/>
                </a:moveTo>
                <a:lnTo>
                  <a:pt x="8705" y="43922"/>
                </a:lnTo>
                <a:lnTo>
                  <a:pt x="8926" y="43942"/>
                </a:lnTo>
                <a:lnTo>
                  <a:pt x="9147" y="43963"/>
                </a:lnTo>
                <a:lnTo>
                  <a:pt x="9368" y="44003"/>
                </a:lnTo>
                <a:lnTo>
                  <a:pt x="9579" y="44033"/>
                </a:lnTo>
                <a:lnTo>
                  <a:pt x="9780" y="44083"/>
                </a:lnTo>
                <a:lnTo>
                  <a:pt x="9981" y="44133"/>
                </a:lnTo>
                <a:lnTo>
                  <a:pt x="10182" y="44184"/>
                </a:lnTo>
                <a:lnTo>
                  <a:pt x="10373" y="44244"/>
                </a:lnTo>
                <a:lnTo>
                  <a:pt x="10554" y="44314"/>
                </a:lnTo>
                <a:lnTo>
                  <a:pt x="10735" y="44385"/>
                </a:lnTo>
                <a:lnTo>
                  <a:pt x="10916" y="44465"/>
                </a:lnTo>
                <a:lnTo>
                  <a:pt x="11087" y="44545"/>
                </a:lnTo>
                <a:lnTo>
                  <a:pt x="11248" y="44636"/>
                </a:lnTo>
                <a:lnTo>
                  <a:pt x="11398" y="44726"/>
                </a:lnTo>
                <a:lnTo>
                  <a:pt x="11549" y="44817"/>
                </a:lnTo>
                <a:lnTo>
                  <a:pt x="11690" y="44917"/>
                </a:lnTo>
                <a:lnTo>
                  <a:pt x="11820" y="45028"/>
                </a:lnTo>
                <a:lnTo>
                  <a:pt x="11941" y="45128"/>
                </a:lnTo>
                <a:lnTo>
                  <a:pt x="12062" y="45249"/>
                </a:lnTo>
                <a:lnTo>
                  <a:pt x="12162" y="45360"/>
                </a:lnTo>
                <a:lnTo>
                  <a:pt x="12263" y="45480"/>
                </a:lnTo>
                <a:lnTo>
                  <a:pt x="12353" y="45601"/>
                </a:lnTo>
                <a:lnTo>
                  <a:pt x="12434" y="45731"/>
                </a:lnTo>
                <a:lnTo>
                  <a:pt x="12504" y="45862"/>
                </a:lnTo>
                <a:lnTo>
                  <a:pt x="12564" y="45993"/>
                </a:lnTo>
                <a:lnTo>
                  <a:pt x="12615" y="46123"/>
                </a:lnTo>
                <a:lnTo>
                  <a:pt x="12655" y="46264"/>
                </a:lnTo>
                <a:lnTo>
                  <a:pt x="12675" y="46395"/>
                </a:lnTo>
                <a:lnTo>
                  <a:pt x="12695" y="46536"/>
                </a:lnTo>
                <a:lnTo>
                  <a:pt x="12705" y="46686"/>
                </a:lnTo>
                <a:lnTo>
                  <a:pt x="12695" y="46827"/>
                </a:lnTo>
                <a:lnTo>
                  <a:pt x="12675" y="46968"/>
                </a:lnTo>
                <a:lnTo>
                  <a:pt x="12655" y="47108"/>
                </a:lnTo>
                <a:lnTo>
                  <a:pt x="12615" y="47239"/>
                </a:lnTo>
                <a:lnTo>
                  <a:pt x="12564" y="47380"/>
                </a:lnTo>
                <a:lnTo>
                  <a:pt x="12504" y="47510"/>
                </a:lnTo>
                <a:lnTo>
                  <a:pt x="12434" y="47631"/>
                </a:lnTo>
                <a:lnTo>
                  <a:pt x="12353" y="47762"/>
                </a:lnTo>
                <a:lnTo>
                  <a:pt x="12263" y="47882"/>
                </a:lnTo>
                <a:lnTo>
                  <a:pt x="12162" y="48003"/>
                </a:lnTo>
                <a:lnTo>
                  <a:pt x="12062" y="48124"/>
                </a:lnTo>
                <a:lnTo>
                  <a:pt x="11941" y="48234"/>
                </a:lnTo>
                <a:lnTo>
                  <a:pt x="11820" y="48345"/>
                </a:lnTo>
                <a:lnTo>
                  <a:pt x="11690" y="48445"/>
                </a:lnTo>
                <a:lnTo>
                  <a:pt x="11549" y="48546"/>
                </a:lnTo>
                <a:lnTo>
                  <a:pt x="11398" y="48646"/>
                </a:lnTo>
                <a:lnTo>
                  <a:pt x="11248" y="48737"/>
                </a:lnTo>
                <a:lnTo>
                  <a:pt x="11087" y="48817"/>
                </a:lnTo>
                <a:lnTo>
                  <a:pt x="10916" y="48908"/>
                </a:lnTo>
                <a:lnTo>
                  <a:pt x="10735" y="48978"/>
                </a:lnTo>
                <a:lnTo>
                  <a:pt x="10554" y="49058"/>
                </a:lnTo>
                <a:lnTo>
                  <a:pt x="10373" y="49119"/>
                </a:lnTo>
                <a:lnTo>
                  <a:pt x="10182" y="49179"/>
                </a:lnTo>
                <a:lnTo>
                  <a:pt x="9981" y="49239"/>
                </a:lnTo>
                <a:lnTo>
                  <a:pt x="9780" y="49289"/>
                </a:lnTo>
                <a:lnTo>
                  <a:pt x="9579" y="49330"/>
                </a:lnTo>
                <a:lnTo>
                  <a:pt x="9368" y="49370"/>
                </a:lnTo>
                <a:lnTo>
                  <a:pt x="9147" y="49400"/>
                </a:lnTo>
                <a:lnTo>
                  <a:pt x="8926" y="49420"/>
                </a:lnTo>
                <a:lnTo>
                  <a:pt x="8705" y="49440"/>
                </a:lnTo>
                <a:lnTo>
                  <a:pt x="8484" y="49450"/>
                </a:lnTo>
                <a:lnTo>
                  <a:pt x="8021" y="49450"/>
                </a:lnTo>
                <a:lnTo>
                  <a:pt x="7800" y="49440"/>
                </a:lnTo>
                <a:lnTo>
                  <a:pt x="7569" y="49420"/>
                </a:lnTo>
                <a:lnTo>
                  <a:pt x="7358" y="49400"/>
                </a:lnTo>
                <a:lnTo>
                  <a:pt x="7137" y="49370"/>
                </a:lnTo>
                <a:lnTo>
                  <a:pt x="6926" y="49330"/>
                </a:lnTo>
                <a:lnTo>
                  <a:pt x="6725" y="49289"/>
                </a:lnTo>
                <a:lnTo>
                  <a:pt x="6524" y="49239"/>
                </a:lnTo>
                <a:lnTo>
                  <a:pt x="6323" y="49179"/>
                </a:lnTo>
                <a:lnTo>
                  <a:pt x="6132" y="49119"/>
                </a:lnTo>
                <a:lnTo>
                  <a:pt x="5941" y="49058"/>
                </a:lnTo>
                <a:lnTo>
                  <a:pt x="5760" y="48978"/>
                </a:lnTo>
                <a:lnTo>
                  <a:pt x="5589" y="48908"/>
                </a:lnTo>
                <a:lnTo>
                  <a:pt x="5418" y="48817"/>
                </a:lnTo>
                <a:lnTo>
                  <a:pt x="5257" y="48737"/>
                </a:lnTo>
                <a:lnTo>
                  <a:pt x="5107" y="48646"/>
                </a:lnTo>
                <a:lnTo>
                  <a:pt x="4956" y="48546"/>
                </a:lnTo>
                <a:lnTo>
                  <a:pt x="4815" y="48445"/>
                </a:lnTo>
                <a:lnTo>
                  <a:pt x="4684" y="48345"/>
                </a:lnTo>
                <a:lnTo>
                  <a:pt x="4564" y="48234"/>
                </a:lnTo>
                <a:lnTo>
                  <a:pt x="4443" y="48124"/>
                </a:lnTo>
                <a:lnTo>
                  <a:pt x="4343" y="48003"/>
                </a:lnTo>
                <a:lnTo>
                  <a:pt x="4242" y="47882"/>
                </a:lnTo>
                <a:lnTo>
                  <a:pt x="4152" y="47762"/>
                </a:lnTo>
                <a:lnTo>
                  <a:pt x="4071" y="47631"/>
                </a:lnTo>
                <a:lnTo>
                  <a:pt x="4001" y="47510"/>
                </a:lnTo>
                <a:lnTo>
                  <a:pt x="3941" y="47380"/>
                </a:lnTo>
                <a:lnTo>
                  <a:pt x="3890" y="47239"/>
                </a:lnTo>
                <a:lnTo>
                  <a:pt x="3850" y="47108"/>
                </a:lnTo>
                <a:lnTo>
                  <a:pt x="3820" y="46968"/>
                </a:lnTo>
                <a:lnTo>
                  <a:pt x="3810" y="46827"/>
                </a:lnTo>
                <a:lnTo>
                  <a:pt x="3800" y="46686"/>
                </a:lnTo>
                <a:lnTo>
                  <a:pt x="3810" y="46536"/>
                </a:lnTo>
                <a:lnTo>
                  <a:pt x="3820" y="46395"/>
                </a:lnTo>
                <a:lnTo>
                  <a:pt x="3850" y="46264"/>
                </a:lnTo>
                <a:lnTo>
                  <a:pt x="3890" y="46123"/>
                </a:lnTo>
                <a:lnTo>
                  <a:pt x="3941" y="45993"/>
                </a:lnTo>
                <a:lnTo>
                  <a:pt x="4001" y="45862"/>
                </a:lnTo>
                <a:lnTo>
                  <a:pt x="4071" y="45731"/>
                </a:lnTo>
                <a:lnTo>
                  <a:pt x="4152" y="45601"/>
                </a:lnTo>
                <a:lnTo>
                  <a:pt x="4242" y="45480"/>
                </a:lnTo>
                <a:lnTo>
                  <a:pt x="4343" y="45360"/>
                </a:lnTo>
                <a:lnTo>
                  <a:pt x="4443" y="45249"/>
                </a:lnTo>
                <a:lnTo>
                  <a:pt x="4564" y="45128"/>
                </a:lnTo>
                <a:lnTo>
                  <a:pt x="4684" y="45028"/>
                </a:lnTo>
                <a:lnTo>
                  <a:pt x="4815" y="44917"/>
                </a:lnTo>
                <a:lnTo>
                  <a:pt x="4956" y="44817"/>
                </a:lnTo>
                <a:lnTo>
                  <a:pt x="5107" y="44726"/>
                </a:lnTo>
                <a:lnTo>
                  <a:pt x="5257" y="44636"/>
                </a:lnTo>
                <a:lnTo>
                  <a:pt x="5418" y="44545"/>
                </a:lnTo>
                <a:lnTo>
                  <a:pt x="5589" y="44465"/>
                </a:lnTo>
                <a:lnTo>
                  <a:pt x="5760" y="44385"/>
                </a:lnTo>
                <a:lnTo>
                  <a:pt x="5941" y="44314"/>
                </a:lnTo>
                <a:lnTo>
                  <a:pt x="6132" y="44244"/>
                </a:lnTo>
                <a:lnTo>
                  <a:pt x="6323" y="44184"/>
                </a:lnTo>
                <a:lnTo>
                  <a:pt x="6524" y="44133"/>
                </a:lnTo>
                <a:lnTo>
                  <a:pt x="6725" y="44083"/>
                </a:lnTo>
                <a:lnTo>
                  <a:pt x="6926" y="44033"/>
                </a:lnTo>
                <a:lnTo>
                  <a:pt x="7137" y="44003"/>
                </a:lnTo>
                <a:lnTo>
                  <a:pt x="7358" y="43963"/>
                </a:lnTo>
                <a:lnTo>
                  <a:pt x="7569" y="43942"/>
                </a:lnTo>
                <a:lnTo>
                  <a:pt x="7800" y="43922"/>
                </a:lnTo>
                <a:lnTo>
                  <a:pt x="8021" y="43912"/>
                </a:lnTo>
                <a:close/>
                <a:moveTo>
                  <a:pt x="13137" y="0"/>
                </a:moveTo>
                <a:lnTo>
                  <a:pt x="13368" y="1066"/>
                </a:lnTo>
                <a:lnTo>
                  <a:pt x="13610" y="2231"/>
                </a:lnTo>
                <a:lnTo>
                  <a:pt x="13891" y="3649"/>
                </a:lnTo>
                <a:lnTo>
                  <a:pt x="14032" y="4412"/>
                </a:lnTo>
                <a:lnTo>
                  <a:pt x="14172" y="5196"/>
                </a:lnTo>
                <a:lnTo>
                  <a:pt x="14303" y="5990"/>
                </a:lnTo>
                <a:lnTo>
                  <a:pt x="14434" y="6764"/>
                </a:lnTo>
                <a:lnTo>
                  <a:pt x="14544" y="7518"/>
                </a:lnTo>
                <a:lnTo>
                  <a:pt x="14635" y="8232"/>
                </a:lnTo>
                <a:lnTo>
                  <a:pt x="14705" y="8895"/>
                </a:lnTo>
                <a:lnTo>
                  <a:pt x="14745" y="9478"/>
                </a:lnTo>
                <a:lnTo>
                  <a:pt x="14765" y="10031"/>
                </a:lnTo>
                <a:lnTo>
                  <a:pt x="14775" y="10584"/>
                </a:lnTo>
                <a:lnTo>
                  <a:pt x="14765" y="11136"/>
                </a:lnTo>
                <a:lnTo>
                  <a:pt x="14755" y="11679"/>
                </a:lnTo>
                <a:lnTo>
                  <a:pt x="14735" y="12222"/>
                </a:lnTo>
                <a:lnTo>
                  <a:pt x="14705" y="12745"/>
                </a:lnTo>
                <a:lnTo>
                  <a:pt x="14675" y="13257"/>
                </a:lnTo>
                <a:lnTo>
                  <a:pt x="14635" y="13750"/>
                </a:lnTo>
                <a:lnTo>
                  <a:pt x="14544" y="14654"/>
                </a:lnTo>
                <a:lnTo>
                  <a:pt x="14454" y="15428"/>
                </a:lnTo>
                <a:lnTo>
                  <a:pt x="14373" y="16051"/>
                </a:lnTo>
                <a:lnTo>
                  <a:pt x="14303" y="16484"/>
                </a:lnTo>
                <a:lnTo>
                  <a:pt x="14273" y="16644"/>
                </a:lnTo>
                <a:lnTo>
                  <a:pt x="14223" y="16805"/>
                </a:lnTo>
                <a:lnTo>
                  <a:pt x="14172" y="16956"/>
                </a:lnTo>
                <a:lnTo>
                  <a:pt x="14112" y="17107"/>
                </a:lnTo>
                <a:lnTo>
                  <a:pt x="14042" y="17247"/>
                </a:lnTo>
                <a:lnTo>
                  <a:pt x="13961" y="17378"/>
                </a:lnTo>
                <a:lnTo>
                  <a:pt x="13811" y="17609"/>
                </a:lnTo>
                <a:lnTo>
                  <a:pt x="13670" y="17810"/>
                </a:lnTo>
                <a:lnTo>
                  <a:pt x="13549" y="17961"/>
                </a:lnTo>
                <a:lnTo>
                  <a:pt x="13429" y="18092"/>
                </a:lnTo>
                <a:lnTo>
                  <a:pt x="13338" y="17770"/>
                </a:lnTo>
                <a:lnTo>
                  <a:pt x="13228" y="17398"/>
                </a:lnTo>
                <a:lnTo>
                  <a:pt x="13067" y="16916"/>
                </a:lnTo>
                <a:lnTo>
                  <a:pt x="12876" y="16353"/>
                </a:lnTo>
                <a:lnTo>
                  <a:pt x="12635" y="15710"/>
                </a:lnTo>
                <a:lnTo>
                  <a:pt x="12363" y="15026"/>
                </a:lnTo>
                <a:lnTo>
                  <a:pt x="12223" y="14674"/>
                </a:lnTo>
                <a:lnTo>
                  <a:pt x="12062" y="14313"/>
                </a:lnTo>
                <a:lnTo>
                  <a:pt x="11901" y="13951"/>
                </a:lnTo>
                <a:lnTo>
                  <a:pt x="11730" y="13599"/>
                </a:lnTo>
                <a:lnTo>
                  <a:pt x="11549" y="13247"/>
                </a:lnTo>
                <a:lnTo>
                  <a:pt x="11358" y="12895"/>
                </a:lnTo>
                <a:lnTo>
                  <a:pt x="11167" y="12554"/>
                </a:lnTo>
                <a:lnTo>
                  <a:pt x="10966" y="12232"/>
                </a:lnTo>
                <a:lnTo>
                  <a:pt x="10755" y="11920"/>
                </a:lnTo>
                <a:lnTo>
                  <a:pt x="10534" y="11629"/>
                </a:lnTo>
                <a:lnTo>
                  <a:pt x="10313" y="11348"/>
                </a:lnTo>
                <a:lnTo>
                  <a:pt x="10092" y="11096"/>
                </a:lnTo>
                <a:lnTo>
                  <a:pt x="9861" y="10875"/>
                </a:lnTo>
                <a:lnTo>
                  <a:pt x="9740" y="10775"/>
                </a:lnTo>
                <a:lnTo>
                  <a:pt x="9619" y="10674"/>
                </a:lnTo>
                <a:lnTo>
                  <a:pt x="9499" y="10584"/>
                </a:lnTo>
                <a:lnTo>
                  <a:pt x="9378" y="10503"/>
                </a:lnTo>
                <a:lnTo>
                  <a:pt x="9247" y="10433"/>
                </a:lnTo>
                <a:lnTo>
                  <a:pt x="9127" y="10373"/>
                </a:lnTo>
                <a:lnTo>
                  <a:pt x="8996" y="10312"/>
                </a:lnTo>
                <a:lnTo>
                  <a:pt x="8876" y="10272"/>
                </a:lnTo>
                <a:lnTo>
                  <a:pt x="8745" y="10232"/>
                </a:lnTo>
                <a:lnTo>
                  <a:pt x="8614" y="10212"/>
                </a:lnTo>
                <a:lnTo>
                  <a:pt x="8092" y="10131"/>
                </a:lnTo>
                <a:lnTo>
                  <a:pt x="7539" y="10061"/>
                </a:lnTo>
                <a:lnTo>
                  <a:pt x="6986" y="10001"/>
                </a:lnTo>
                <a:lnTo>
                  <a:pt x="6433" y="9950"/>
                </a:lnTo>
                <a:lnTo>
                  <a:pt x="5891" y="9910"/>
                </a:lnTo>
                <a:lnTo>
                  <a:pt x="5348" y="9870"/>
                </a:lnTo>
                <a:lnTo>
                  <a:pt x="4343" y="9810"/>
                </a:lnTo>
                <a:lnTo>
                  <a:pt x="3458" y="9770"/>
                </a:lnTo>
                <a:lnTo>
                  <a:pt x="2765" y="9749"/>
                </a:lnTo>
                <a:lnTo>
                  <a:pt x="2142" y="9739"/>
                </a:lnTo>
                <a:lnTo>
                  <a:pt x="2423" y="9790"/>
                </a:lnTo>
                <a:lnTo>
                  <a:pt x="2765" y="9850"/>
                </a:lnTo>
                <a:lnTo>
                  <a:pt x="3197" y="9950"/>
                </a:lnTo>
                <a:lnTo>
                  <a:pt x="3730" y="10091"/>
                </a:lnTo>
                <a:lnTo>
                  <a:pt x="4021" y="10172"/>
                </a:lnTo>
                <a:lnTo>
                  <a:pt x="4333" y="10272"/>
                </a:lnTo>
                <a:lnTo>
                  <a:pt x="4654" y="10383"/>
                </a:lnTo>
                <a:lnTo>
                  <a:pt x="4996" y="10503"/>
                </a:lnTo>
                <a:lnTo>
                  <a:pt x="5338" y="10634"/>
                </a:lnTo>
                <a:lnTo>
                  <a:pt x="5700" y="10775"/>
                </a:lnTo>
                <a:lnTo>
                  <a:pt x="6061" y="10935"/>
                </a:lnTo>
                <a:lnTo>
                  <a:pt x="6423" y="11116"/>
                </a:lnTo>
                <a:lnTo>
                  <a:pt x="6795" y="11307"/>
                </a:lnTo>
                <a:lnTo>
                  <a:pt x="7157" y="11508"/>
                </a:lnTo>
                <a:lnTo>
                  <a:pt x="7529" y="11740"/>
                </a:lnTo>
                <a:lnTo>
                  <a:pt x="7891" y="11981"/>
                </a:lnTo>
                <a:lnTo>
                  <a:pt x="8252" y="12232"/>
                </a:lnTo>
                <a:lnTo>
                  <a:pt x="8604" y="12513"/>
                </a:lnTo>
                <a:lnTo>
                  <a:pt x="8946" y="12805"/>
                </a:lnTo>
                <a:lnTo>
                  <a:pt x="9268" y="13117"/>
                </a:lnTo>
                <a:lnTo>
                  <a:pt x="9428" y="13277"/>
                </a:lnTo>
                <a:lnTo>
                  <a:pt x="9589" y="13448"/>
                </a:lnTo>
                <a:lnTo>
                  <a:pt x="9740" y="13619"/>
                </a:lnTo>
                <a:lnTo>
                  <a:pt x="9891" y="13800"/>
                </a:lnTo>
                <a:lnTo>
                  <a:pt x="10031" y="13991"/>
                </a:lnTo>
                <a:lnTo>
                  <a:pt x="10172" y="14172"/>
                </a:lnTo>
                <a:lnTo>
                  <a:pt x="10303" y="14373"/>
                </a:lnTo>
                <a:lnTo>
                  <a:pt x="10433" y="14574"/>
                </a:lnTo>
                <a:lnTo>
                  <a:pt x="10554" y="14775"/>
                </a:lnTo>
                <a:lnTo>
                  <a:pt x="10675" y="14986"/>
                </a:lnTo>
                <a:lnTo>
                  <a:pt x="10785" y="15207"/>
                </a:lnTo>
                <a:lnTo>
                  <a:pt x="10896" y="15428"/>
                </a:lnTo>
                <a:lnTo>
                  <a:pt x="11318" y="16393"/>
                </a:lnTo>
                <a:lnTo>
                  <a:pt x="11760" y="17448"/>
                </a:lnTo>
                <a:lnTo>
                  <a:pt x="12233" y="18584"/>
                </a:lnTo>
                <a:lnTo>
                  <a:pt x="12705" y="19780"/>
                </a:lnTo>
                <a:lnTo>
                  <a:pt x="13177" y="21016"/>
                </a:lnTo>
                <a:lnTo>
                  <a:pt x="13650" y="22253"/>
                </a:lnTo>
                <a:lnTo>
                  <a:pt x="14554" y="24675"/>
                </a:lnTo>
                <a:lnTo>
                  <a:pt x="15358" y="26866"/>
                </a:lnTo>
                <a:lnTo>
                  <a:pt x="16002" y="28655"/>
                </a:lnTo>
                <a:lnTo>
                  <a:pt x="16585" y="30303"/>
                </a:lnTo>
                <a:lnTo>
                  <a:pt x="16755" y="31128"/>
                </a:lnTo>
                <a:lnTo>
                  <a:pt x="16956" y="31992"/>
                </a:lnTo>
                <a:lnTo>
                  <a:pt x="17198" y="33027"/>
                </a:lnTo>
                <a:lnTo>
                  <a:pt x="17459" y="34103"/>
                </a:lnTo>
                <a:lnTo>
                  <a:pt x="17600" y="34635"/>
                </a:lnTo>
                <a:lnTo>
                  <a:pt x="17740" y="35138"/>
                </a:lnTo>
                <a:lnTo>
                  <a:pt x="17871" y="35600"/>
                </a:lnTo>
                <a:lnTo>
                  <a:pt x="18002" y="36012"/>
                </a:lnTo>
                <a:lnTo>
                  <a:pt x="18132" y="36354"/>
                </a:lnTo>
                <a:lnTo>
                  <a:pt x="18193" y="36495"/>
                </a:lnTo>
                <a:lnTo>
                  <a:pt x="18243" y="36615"/>
                </a:lnTo>
                <a:lnTo>
                  <a:pt x="18374" y="36907"/>
                </a:lnTo>
                <a:lnTo>
                  <a:pt x="18544" y="37319"/>
                </a:lnTo>
                <a:lnTo>
                  <a:pt x="18745" y="37842"/>
                </a:lnTo>
                <a:lnTo>
                  <a:pt x="18967" y="38455"/>
                </a:lnTo>
                <a:lnTo>
                  <a:pt x="19469" y="39852"/>
                </a:lnTo>
                <a:lnTo>
                  <a:pt x="19992" y="41359"/>
                </a:lnTo>
                <a:lnTo>
                  <a:pt x="20916" y="44043"/>
                </a:lnTo>
                <a:lnTo>
                  <a:pt x="21308" y="45219"/>
                </a:lnTo>
                <a:lnTo>
                  <a:pt x="21278" y="45289"/>
                </a:lnTo>
                <a:lnTo>
                  <a:pt x="21178" y="45440"/>
                </a:lnTo>
                <a:lnTo>
                  <a:pt x="21097" y="45541"/>
                </a:lnTo>
                <a:lnTo>
                  <a:pt x="21007" y="45651"/>
                </a:lnTo>
                <a:lnTo>
                  <a:pt x="20906" y="45772"/>
                </a:lnTo>
                <a:lnTo>
                  <a:pt x="20776" y="45882"/>
                </a:lnTo>
                <a:lnTo>
                  <a:pt x="20645" y="45983"/>
                </a:lnTo>
                <a:lnTo>
                  <a:pt x="20494" y="46083"/>
                </a:lnTo>
                <a:lnTo>
                  <a:pt x="20404" y="46123"/>
                </a:lnTo>
                <a:lnTo>
                  <a:pt x="20323" y="46154"/>
                </a:lnTo>
                <a:lnTo>
                  <a:pt x="20233" y="46184"/>
                </a:lnTo>
                <a:lnTo>
                  <a:pt x="20143" y="46204"/>
                </a:lnTo>
                <a:lnTo>
                  <a:pt x="20042" y="46224"/>
                </a:lnTo>
                <a:lnTo>
                  <a:pt x="19942" y="46234"/>
                </a:lnTo>
                <a:lnTo>
                  <a:pt x="19730" y="46234"/>
                </a:lnTo>
                <a:lnTo>
                  <a:pt x="19620" y="46214"/>
                </a:lnTo>
                <a:lnTo>
                  <a:pt x="19509" y="46184"/>
                </a:lnTo>
                <a:lnTo>
                  <a:pt x="19389" y="46144"/>
                </a:lnTo>
                <a:lnTo>
                  <a:pt x="19268" y="46103"/>
                </a:lnTo>
                <a:lnTo>
                  <a:pt x="18796" y="45882"/>
                </a:lnTo>
                <a:lnTo>
                  <a:pt x="18374" y="45671"/>
                </a:lnTo>
                <a:lnTo>
                  <a:pt x="18002" y="45470"/>
                </a:lnTo>
                <a:lnTo>
                  <a:pt x="17680" y="45299"/>
                </a:lnTo>
                <a:lnTo>
                  <a:pt x="17238" y="45028"/>
                </a:lnTo>
                <a:lnTo>
                  <a:pt x="17077" y="44927"/>
                </a:lnTo>
                <a:lnTo>
                  <a:pt x="16936" y="44726"/>
                </a:lnTo>
                <a:lnTo>
                  <a:pt x="16765" y="44495"/>
                </a:lnTo>
                <a:lnTo>
                  <a:pt x="16534" y="44194"/>
                </a:lnTo>
                <a:lnTo>
                  <a:pt x="16223" y="43832"/>
                </a:lnTo>
                <a:lnTo>
                  <a:pt x="16042" y="43641"/>
                </a:lnTo>
                <a:lnTo>
                  <a:pt x="15851" y="43440"/>
                </a:lnTo>
                <a:lnTo>
                  <a:pt x="15630" y="43229"/>
                </a:lnTo>
                <a:lnTo>
                  <a:pt x="15399" y="43018"/>
                </a:lnTo>
                <a:lnTo>
                  <a:pt x="15157" y="42807"/>
                </a:lnTo>
                <a:lnTo>
                  <a:pt x="14886" y="42596"/>
                </a:lnTo>
                <a:lnTo>
                  <a:pt x="14605" y="42385"/>
                </a:lnTo>
                <a:lnTo>
                  <a:pt x="14313" y="42184"/>
                </a:lnTo>
                <a:lnTo>
                  <a:pt x="13991" y="41983"/>
                </a:lnTo>
                <a:lnTo>
                  <a:pt x="13660" y="41782"/>
                </a:lnTo>
                <a:lnTo>
                  <a:pt x="13308" y="41601"/>
                </a:lnTo>
                <a:lnTo>
                  <a:pt x="12936" y="41420"/>
                </a:lnTo>
                <a:lnTo>
                  <a:pt x="12554" y="41259"/>
                </a:lnTo>
                <a:lnTo>
                  <a:pt x="12152" y="41118"/>
                </a:lnTo>
                <a:lnTo>
                  <a:pt x="11740" y="40987"/>
                </a:lnTo>
                <a:lnTo>
                  <a:pt x="11298" y="40877"/>
                </a:lnTo>
                <a:lnTo>
                  <a:pt x="11077" y="40827"/>
                </a:lnTo>
                <a:lnTo>
                  <a:pt x="10846" y="40786"/>
                </a:lnTo>
                <a:lnTo>
                  <a:pt x="10614" y="40746"/>
                </a:lnTo>
                <a:lnTo>
                  <a:pt x="10373" y="40716"/>
                </a:lnTo>
                <a:lnTo>
                  <a:pt x="10132" y="40686"/>
                </a:lnTo>
                <a:lnTo>
                  <a:pt x="9891" y="40676"/>
                </a:lnTo>
                <a:lnTo>
                  <a:pt x="9639" y="40656"/>
                </a:lnTo>
                <a:lnTo>
                  <a:pt x="9127" y="40656"/>
                </a:lnTo>
                <a:lnTo>
                  <a:pt x="8866" y="40666"/>
                </a:lnTo>
                <a:lnTo>
                  <a:pt x="8594" y="40676"/>
                </a:lnTo>
                <a:lnTo>
                  <a:pt x="8323" y="40706"/>
                </a:lnTo>
                <a:lnTo>
                  <a:pt x="7790" y="40756"/>
                </a:lnTo>
                <a:lnTo>
                  <a:pt x="7267" y="40827"/>
                </a:lnTo>
                <a:lnTo>
                  <a:pt x="6765" y="40897"/>
                </a:lnTo>
                <a:lnTo>
                  <a:pt x="6282" y="40977"/>
                </a:lnTo>
                <a:lnTo>
                  <a:pt x="5820" y="41058"/>
                </a:lnTo>
                <a:lnTo>
                  <a:pt x="5378" y="41158"/>
                </a:lnTo>
                <a:lnTo>
                  <a:pt x="4956" y="41259"/>
                </a:lnTo>
                <a:lnTo>
                  <a:pt x="4544" y="41369"/>
                </a:lnTo>
                <a:lnTo>
                  <a:pt x="4152" y="41480"/>
                </a:lnTo>
                <a:lnTo>
                  <a:pt x="3780" y="41611"/>
                </a:lnTo>
                <a:lnTo>
                  <a:pt x="3428" y="41741"/>
                </a:lnTo>
                <a:lnTo>
                  <a:pt x="3086" y="41882"/>
                </a:lnTo>
                <a:lnTo>
                  <a:pt x="2775" y="42033"/>
                </a:lnTo>
                <a:lnTo>
                  <a:pt x="2473" y="42184"/>
                </a:lnTo>
                <a:lnTo>
                  <a:pt x="2192" y="42354"/>
                </a:lnTo>
                <a:lnTo>
                  <a:pt x="1920" y="42525"/>
                </a:lnTo>
                <a:lnTo>
                  <a:pt x="1679" y="42706"/>
                </a:lnTo>
                <a:lnTo>
                  <a:pt x="1448" y="42897"/>
                </a:lnTo>
                <a:lnTo>
                  <a:pt x="1237" y="43098"/>
                </a:lnTo>
                <a:lnTo>
                  <a:pt x="1036" y="43309"/>
                </a:lnTo>
                <a:lnTo>
                  <a:pt x="855" y="43520"/>
                </a:lnTo>
                <a:lnTo>
                  <a:pt x="694" y="43751"/>
                </a:lnTo>
                <a:lnTo>
                  <a:pt x="554" y="43983"/>
                </a:lnTo>
                <a:lnTo>
                  <a:pt x="423" y="44234"/>
                </a:lnTo>
                <a:lnTo>
                  <a:pt x="312" y="44485"/>
                </a:lnTo>
                <a:lnTo>
                  <a:pt x="222" y="44747"/>
                </a:lnTo>
                <a:lnTo>
                  <a:pt x="141" y="45018"/>
                </a:lnTo>
                <a:lnTo>
                  <a:pt x="81" y="45309"/>
                </a:lnTo>
                <a:lnTo>
                  <a:pt x="41" y="45601"/>
                </a:lnTo>
                <a:lnTo>
                  <a:pt x="11" y="45902"/>
                </a:lnTo>
                <a:lnTo>
                  <a:pt x="1" y="46214"/>
                </a:lnTo>
                <a:lnTo>
                  <a:pt x="11" y="46536"/>
                </a:lnTo>
                <a:lnTo>
                  <a:pt x="21" y="46696"/>
                </a:lnTo>
                <a:lnTo>
                  <a:pt x="31" y="46857"/>
                </a:lnTo>
                <a:lnTo>
                  <a:pt x="61" y="47018"/>
                </a:lnTo>
                <a:lnTo>
                  <a:pt x="81" y="47179"/>
                </a:lnTo>
                <a:lnTo>
                  <a:pt x="162" y="47490"/>
                </a:lnTo>
                <a:lnTo>
                  <a:pt x="252" y="47792"/>
                </a:lnTo>
                <a:lnTo>
                  <a:pt x="373" y="48083"/>
                </a:lnTo>
                <a:lnTo>
                  <a:pt x="503" y="48375"/>
                </a:lnTo>
                <a:lnTo>
                  <a:pt x="664" y="48646"/>
                </a:lnTo>
                <a:lnTo>
                  <a:pt x="835" y="48918"/>
                </a:lnTo>
                <a:lnTo>
                  <a:pt x="1036" y="49179"/>
                </a:lnTo>
                <a:lnTo>
                  <a:pt x="1247" y="49420"/>
                </a:lnTo>
                <a:lnTo>
                  <a:pt x="1468" y="49661"/>
                </a:lnTo>
                <a:lnTo>
                  <a:pt x="1709" y="49893"/>
                </a:lnTo>
                <a:lnTo>
                  <a:pt x="1971" y="50114"/>
                </a:lnTo>
                <a:lnTo>
                  <a:pt x="2242" y="50315"/>
                </a:lnTo>
                <a:lnTo>
                  <a:pt x="2523" y="50516"/>
                </a:lnTo>
                <a:lnTo>
                  <a:pt x="2815" y="50697"/>
                </a:lnTo>
                <a:lnTo>
                  <a:pt x="3127" y="50867"/>
                </a:lnTo>
                <a:lnTo>
                  <a:pt x="3438" y="51028"/>
                </a:lnTo>
                <a:lnTo>
                  <a:pt x="3770" y="51169"/>
                </a:lnTo>
                <a:lnTo>
                  <a:pt x="4101" y="51310"/>
                </a:lnTo>
                <a:lnTo>
                  <a:pt x="4443" y="51430"/>
                </a:lnTo>
                <a:lnTo>
                  <a:pt x="4795" y="51531"/>
                </a:lnTo>
                <a:lnTo>
                  <a:pt x="5147" y="51631"/>
                </a:lnTo>
                <a:lnTo>
                  <a:pt x="5509" y="51712"/>
                </a:lnTo>
                <a:lnTo>
                  <a:pt x="5870" y="51772"/>
                </a:lnTo>
                <a:lnTo>
                  <a:pt x="6242" y="51822"/>
                </a:lnTo>
                <a:lnTo>
                  <a:pt x="6614" y="51852"/>
                </a:lnTo>
                <a:lnTo>
                  <a:pt x="6986" y="51873"/>
                </a:lnTo>
                <a:lnTo>
                  <a:pt x="7358" y="51883"/>
                </a:lnTo>
                <a:lnTo>
                  <a:pt x="7730" y="51862"/>
                </a:lnTo>
                <a:lnTo>
                  <a:pt x="8102" y="51832"/>
                </a:lnTo>
                <a:lnTo>
                  <a:pt x="8474" y="51792"/>
                </a:lnTo>
                <a:lnTo>
                  <a:pt x="9167" y="51692"/>
                </a:lnTo>
                <a:lnTo>
                  <a:pt x="9770" y="51611"/>
                </a:lnTo>
                <a:lnTo>
                  <a:pt x="10775" y="51481"/>
                </a:lnTo>
                <a:lnTo>
                  <a:pt x="11529" y="51390"/>
                </a:lnTo>
                <a:lnTo>
                  <a:pt x="11831" y="51340"/>
                </a:lnTo>
                <a:lnTo>
                  <a:pt x="12102" y="51300"/>
                </a:lnTo>
                <a:lnTo>
                  <a:pt x="12343" y="51249"/>
                </a:lnTo>
                <a:lnTo>
                  <a:pt x="12554" y="51189"/>
                </a:lnTo>
                <a:lnTo>
                  <a:pt x="12765" y="51119"/>
                </a:lnTo>
                <a:lnTo>
                  <a:pt x="12966" y="51028"/>
                </a:lnTo>
                <a:lnTo>
                  <a:pt x="13167" y="50928"/>
                </a:lnTo>
                <a:lnTo>
                  <a:pt x="13378" y="50797"/>
                </a:lnTo>
                <a:lnTo>
                  <a:pt x="13610" y="50656"/>
                </a:lnTo>
                <a:lnTo>
                  <a:pt x="13871" y="50475"/>
                </a:lnTo>
                <a:lnTo>
                  <a:pt x="14383" y="50104"/>
                </a:lnTo>
                <a:lnTo>
                  <a:pt x="14846" y="49752"/>
                </a:lnTo>
                <a:lnTo>
                  <a:pt x="15248" y="49430"/>
                </a:lnTo>
                <a:lnTo>
                  <a:pt x="15579" y="49149"/>
                </a:lnTo>
                <a:lnTo>
                  <a:pt x="15851" y="48908"/>
                </a:lnTo>
                <a:lnTo>
                  <a:pt x="16042" y="48737"/>
                </a:lnTo>
                <a:lnTo>
                  <a:pt x="16203" y="48576"/>
                </a:lnTo>
                <a:lnTo>
                  <a:pt x="16585" y="48576"/>
                </a:lnTo>
                <a:lnTo>
                  <a:pt x="17007" y="48556"/>
                </a:lnTo>
                <a:lnTo>
                  <a:pt x="17519" y="48526"/>
                </a:lnTo>
                <a:lnTo>
                  <a:pt x="18082" y="48475"/>
                </a:lnTo>
                <a:lnTo>
                  <a:pt x="18374" y="48435"/>
                </a:lnTo>
                <a:lnTo>
                  <a:pt x="18665" y="48395"/>
                </a:lnTo>
                <a:lnTo>
                  <a:pt x="18947" y="48345"/>
                </a:lnTo>
                <a:lnTo>
                  <a:pt x="19218" y="48284"/>
                </a:lnTo>
                <a:lnTo>
                  <a:pt x="19469" y="48214"/>
                </a:lnTo>
                <a:lnTo>
                  <a:pt x="19700" y="48144"/>
                </a:lnTo>
                <a:lnTo>
                  <a:pt x="20866" y="47701"/>
                </a:lnTo>
                <a:lnTo>
                  <a:pt x="20906" y="47812"/>
                </a:lnTo>
                <a:lnTo>
                  <a:pt x="20987" y="48144"/>
                </a:lnTo>
                <a:lnTo>
                  <a:pt x="21037" y="48395"/>
                </a:lnTo>
                <a:lnTo>
                  <a:pt x="21097" y="48707"/>
                </a:lnTo>
                <a:lnTo>
                  <a:pt x="21158" y="49068"/>
                </a:lnTo>
                <a:lnTo>
                  <a:pt x="21218" y="49490"/>
                </a:lnTo>
                <a:lnTo>
                  <a:pt x="21278" y="49973"/>
                </a:lnTo>
                <a:lnTo>
                  <a:pt x="21339" y="50516"/>
                </a:lnTo>
                <a:lnTo>
                  <a:pt x="21389" y="51109"/>
                </a:lnTo>
                <a:lnTo>
                  <a:pt x="21429" y="51762"/>
                </a:lnTo>
                <a:lnTo>
                  <a:pt x="21459" y="52486"/>
                </a:lnTo>
                <a:lnTo>
                  <a:pt x="21469" y="53260"/>
                </a:lnTo>
                <a:lnTo>
                  <a:pt x="21469" y="54104"/>
                </a:lnTo>
                <a:lnTo>
                  <a:pt x="21459" y="54998"/>
                </a:lnTo>
                <a:lnTo>
                  <a:pt x="21409" y="56737"/>
                </a:lnTo>
                <a:lnTo>
                  <a:pt x="21349" y="58225"/>
                </a:lnTo>
                <a:lnTo>
                  <a:pt x="21318" y="58888"/>
                </a:lnTo>
                <a:lnTo>
                  <a:pt x="21278" y="59501"/>
                </a:lnTo>
                <a:lnTo>
                  <a:pt x="21238" y="60064"/>
                </a:lnTo>
                <a:lnTo>
                  <a:pt x="21178" y="60577"/>
                </a:lnTo>
                <a:lnTo>
                  <a:pt x="21117" y="61049"/>
                </a:lnTo>
                <a:lnTo>
                  <a:pt x="21027" y="61481"/>
                </a:lnTo>
                <a:lnTo>
                  <a:pt x="20987" y="61682"/>
                </a:lnTo>
                <a:lnTo>
                  <a:pt x="20937" y="61863"/>
                </a:lnTo>
                <a:lnTo>
                  <a:pt x="20876" y="62044"/>
                </a:lnTo>
                <a:lnTo>
                  <a:pt x="20816" y="62225"/>
                </a:lnTo>
                <a:lnTo>
                  <a:pt x="20756" y="62386"/>
                </a:lnTo>
                <a:lnTo>
                  <a:pt x="20685" y="62536"/>
                </a:lnTo>
                <a:lnTo>
                  <a:pt x="20605" y="62687"/>
                </a:lnTo>
                <a:lnTo>
                  <a:pt x="20524" y="62828"/>
                </a:lnTo>
                <a:lnTo>
                  <a:pt x="20444" y="62959"/>
                </a:lnTo>
                <a:lnTo>
                  <a:pt x="20344" y="63079"/>
                </a:lnTo>
                <a:lnTo>
                  <a:pt x="20243" y="63200"/>
                </a:lnTo>
                <a:lnTo>
                  <a:pt x="20143" y="63310"/>
                </a:lnTo>
                <a:lnTo>
                  <a:pt x="19660" y="63803"/>
                </a:lnTo>
                <a:lnTo>
                  <a:pt x="19107" y="64386"/>
                </a:lnTo>
                <a:lnTo>
                  <a:pt x="18494" y="65019"/>
                </a:lnTo>
                <a:lnTo>
                  <a:pt x="17861" y="65662"/>
                </a:lnTo>
                <a:lnTo>
                  <a:pt x="17539" y="65984"/>
                </a:lnTo>
                <a:lnTo>
                  <a:pt x="17218" y="66296"/>
                </a:lnTo>
                <a:lnTo>
                  <a:pt x="16906" y="66587"/>
                </a:lnTo>
                <a:lnTo>
                  <a:pt x="16595" y="66868"/>
                </a:lnTo>
                <a:lnTo>
                  <a:pt x="16293" y="67120"/>
                </a:lnTo>
                <a:lnTo>
                  <a:pt x="16002" y="67341"/>
                </a:lnTo>
                <a:lnTo>
                  <a:pt x="15730" y="67532"/>
                </a:lnTo>
                <a:lnTo>
                  <a:pt x="15469" y="67693"/>
                </a:lnTo>
                <a:lnTo>
                  <a:pt x="15338" y="67773"/>
                </a:lnTo>
                <a:lnTo>
                  <a:pt x="15177" y="67873"/>
                </a:lnTo>
                <a:lnTo>
                  <a:pt x="14796" y="68155"/>
                </a:lnTo>
                <a:lnTo>
                  <a:pt x="14343" y="68497"/>
                </a:lnTo>
                <a:lnTo>
                  <a:pt x="13821" y="68909"/>
                </a:lnTo>
                <a:lnTo>
                  <a:pt x="13268" y="69371"/>
                </a:lnTo>
                <a:lnTo>
                  <a:pt x="12685" y="69854"/>
                </a:lnTo>
                <a:lnTo>
                  <a:pt x="11479" y="70879"/>
                </a:lnTo>
                <a:lnTo>
                  <a:pt x="10343" y="71874"/>
                </a:lnTo>
                <a:lnTo>
                  <a:pt x="9378" y="72718"/>
                </a:lnTo>
                <a:lnTo>
                  <a:pt x="8474" y="73522"/>
                </a:lnTo>
                <a:lnTo>
                  <a:pt x="8524" y="73663"/>
                </a:lnTo>
                <a:lnTo>
                  <a:pt x="8665" y="74005"/>
                </a:lnTo>
                <a:lnTo>
                  <a:pt x="8876" y="74477"/>
                </a:lnTo>
                <a:lnTo>
                  <a:pt x="9006" y="74748"/>
                </a:lnTo>
                <a:lnTo>
                  <a:pt x="9147" y="75020"/>
                </a:lnTo>
                <a:lnTo>
                  <a:pt x="9288" y="75291"/>
                </a:lnTo>
                <a:lnTo>
                  <a:pt x="9449" y="75552"/>
                </a:lnTo>
                <a:lnTo>
                  <a:pt x="9599" y="75784"/>
                </a:lnTo>
                <a:lnTo>
                  <a:pt x="9760" y="75985"/>
                </a:lnTo>
                <a:lnTo>
                  <a:pt x="9840" y="76075"/>
                </a:lnTo>
                <a:lnTo>
                  <a:pt x="9921" y="76155"/>
                </a:lnTo>
                <a:lnTo>
                  <a:pt x="10001" y="76216"/>
                </a:lnTo>
                <a:lnTo>
                  <a:pt x="10072" y="76266"/>
                </a:lnTo>
                <a:lnTo>
                  <a:pt x="10152" y="76296"/>
                </a:lnTo>
                <a:lnTo>
                  <a:pt x="10222" y="76316"/>
                </a:lnTo>
                <a:lnTo>
                  <a:pt x="10293" y="76316"/>
                </a:lnTo>
                <a:lnTo>
                  <a:pt x="10363" y="76296"/>
                </a:lnTo>
                <a:lnTo>
                  <a:pt x="10444" y="76266"/>
                </a:lnTo>
                <a:lnTo>
                  <a:pt x="10514" y="76216"/>
                </a:lnTo>
                <a:lnTo>
                  <a:pt x="10604" y="76155"/>
                </a:lnTo>
                <a:lnTo>
                  <a:pt x="10695" y="76075"/>
                </a:lnTo>
                <a:lnTo>
                  <a:pt x="10896" y="75894"/>
                </a:lnTo>
                <a:lnTo>
                  <a:pt x="11107" y="75673"/>
                </a:lnTo>
                <a:lnTo>
                  <a:pt x="11338" y="75422"/>
                </a:lnTo>
                <a:lnTo>
                  <a:pt x="11569" y="75150"/>
                </a:lnTo>
                <a:lnTo>
                  <a:pt x="11800" y="74869"/>
                </a:lnTo>
                <a:lnTo>
                  <a:pt x="12022" y="74587"/>
                </a:lnTo>
                <a:lnTo>
                  <a:pt x="12454" y="74025"/>
                </a:lnTo>
                <a:lnTo>
                  <a:pt x="12805" y="73552"/>
                </a:lnTo>
                <a:lnTo>
                  <a:pt x="13137" y="73090"/>
                </a:lnTo>
                <a:lnTo>
                  <a:pt x="13479" y="72597"/>
                </a:lnTo>
                <a:lnTo>
                  <a:pt x="13851" y="72075"/>
                </a:lnTo>
                <a:lnTo>
                  <a:pt x="14323" y="71452"/>
                </a:lnTo>
                <a:lnTo>
                  <a:pt x="14584" y="71120"/>
                </a:lnTo>
                <a:lnTo>
                  <a:pt x="14856" y="70778"/>
                </a:lnTo>
                <a:lnTo>
                  <a:pt x="15137" y="70447"/>
                </a:lnTo>
                <a:lnTo>
                  <a:pt x="15419" y="70135"/>
                </a:lnTo>
                <a:lnTo>
                  <a:pt x="15700" y="69843"/>
                </a:lnTo>
                <a:lnTo>
                  <a:pt x="15971" y="69572"/>
                </a:lnTo>
                <a:lnTo>
                  <a:pt x="16243" y="69341"/>
                </a:lnTo>
                <a:lnTo>
                  <a:pt x="16374" y="69240"/>
                </a:lnTo>
                <a:lnTo>
                  <a:pt x="16494" y="69150"/>
                </a:lnTo>
                <a:lnTo>
                  <a:pt x="16755" y="68979"/>
                </a:lnTo>
                <a:lnTo>
                  <a:pt x="17037" y="68808"/>
                </a:lnTo>
                <a:lnTo>
                  <a:pt x="17640" y="68466"/>
                </a:lnTo>
                <a:lnTo>
                  <a:pt x="18273" y="68115"/>
                </a:lnTo>
                <a:lnTo>
                  <a:pt x="18886" y="67803"/>
                </a:lnTo>
                <a:lnTo>
                  <a:pt x="19429" y="67522"/>
                </a:lnTo>
                <a:lnTo>
                  <a:pt x="19881" y="67301"/>
                </a:lnTo>
                <a:lnTo>
                  <a:pt x="20283" y="67110"/>
                </a:lnTo>
                <a:lnTo>
                  <a:pt x="20273" y="67291"/>
                </a:lnTo>
                <a:lnTo>
                  <a:pt x="20223" y="67813"/>
                </a:lnTo>
                <a:lnTo>
                  <a:pt x="20133" y="68597"/>
                </a:lnTo>
                <a:lnTo>
                  <a:pt x="20072" y="69070"/>
                </a:lnTo>
                <a:lnTo>
                  <a:pt x="19992" y="69592"/>
                </a:lnTo>
                <a:lnTo>
                  <a:pt x="19911" y="70135"/>
                </a:lnTo>
                <a:lnTo>
                  <a:pt x="19801" y="70708"/>
                </a:lnTo>
                <a:lnTo>
                  <a:pt x="19680" y="71301"/>
                </a:lnTo>
                <a:lnTo>
                  <a:pt x="19550" y="71904"/>
                </a:lnTo>
                <a:lnTo>
                  <a:pt x="19399" y="72517"/>
                </a:lnTo>
                <a:lnTo>
                  <a:pt x="19228" y="73110"/>
                </a:lnTo>
                <a:lnTo>
                  <a:pt x="19137" y="73401"/>
                </a:lnTo>
                <a:lnTo>
                  <a:pt x="19037" y="73693"/>
                </a:lnTo>
                <a:lnTo>
                  <a:pt x="18936" y="73974"/>
                </a:lnTo>
                <a:lnTo>
                  <a:pt x="18826" y="74256"/>
                </a:lnTo>
                <a:lnTo>
                  <a:pt x="18605" y="74788"/>
                </a:lnTo>
                <a:lnTo>
                  <a:pt x="18364" y="75291"/>
                </a:lnTo>
                <a:lnTo>
                  <a:pt x="18122" y="75763"/>
                </a:lnTo>
                <a:lnTo>
                  <a:pt x="17861" y="76206"/>
                </a:lnTo>
                <a:lnTo>
                  <a:pt x="17600" y="76618"/>
                </a:lnTo>
                <a:lnTo>
                  <a:pt x="17328" y="77000"/>
                </a:lnTo>
                <a:lnTo>
                  <a:pt x="17057" y="77351"/>
                </a:lnTo>
                <a:lnTo>
                  <a:pt x="16786" y="77683"/>
                </a:lnTo>
                <a:lnTo>
                  <a:pt x="16514" y="77985"/>
                </a:lnTo>
                <a:lnTo>
                  <a:pt x="16243" y="78256"/>
                </a:lnTo>
                <a:lnTo>
                  <a:pt x="15971" y="78507"/>
                </a:lnTo>
                <a:lnTo>
                  <a:pt x="15710" y="78728"/>
                </a:lnTo>
                <a:lnTo>
                  <a:pt x="15459" y="78929"/>
                </a:lnTo>
                <a:lnTo>
                  <a:pt x="15208" y="79090"/>
                </a:lnTo>
                <a:lnTo>
                  <a:pt x="14966" y="79241"/>
                </a:lnTo>
                <a:lnTo>
                  <a:pt x="14745" y="79362"/>
                </a:lnTo>
                <a:lnTo>
                  <a:pt x="13911" y="79794"/>
                </a:lnTo>
                <a:lnTo>
                  <a:pt x="13207" y="80166"/>
                </a:lnTo>
                <a:lnTo>
                  <a:pt x="12554" y="80528"/>
                </a:lnTo>
                <a:lnTo>
                  <a:pt x="12584" y="80638"/>
                </a:lnTo>
                <a:lnTo>
                  <a:pt x="12665" y="80940"/>
                </a:lnTo>
                <a:lnTo>
                  <a:pt x="12725" y="81131"/>
                </a:lnTo>
                <a:lnTo>
                  <a:pt x="12805" y="81342"/>
                </a:lnTo>
                <a:lnTo>
                  <a:pt x="12886" y="81573"/>
                </a:lnTo>
                <a:lnTo>
                  <a:pt x="12996" y="81804"/>
                </a:lnTo>
                <a:lnTo>
                  <a:pt x="13107" y="82035"/>
                </a:lnTo>
                <a:lnTo>
                  <a:pt x="13238" y="82256"/>
                </a:lnTo>
                <a:lnTo>
                  <a:pt x="13308" y="82357"/>
                </a:lnTo>
                <a:lnTo>
                  <a:pt x="13378" y="82447"/>
                </a:lnTo>
                <a:lnTo>
                  <a:pt x="13459" y="82538"/>
                </a:lnTo>
                <a:lnTo>
                  <a:pt x="13539" y="82618"/>
                </a:lnTo>
                <a:lnTo>
                  <a:pt x="13620" y="82698"/>
                </a:lnTo>
                <a:lnTo>
                  <a:pt x="13710" y="82759"/>
                </a:lnTo>
                <a:lnTo>
                  <a:pt x="13800" y="82809"/>
                </a:lnTo>
                <a:lnTo>
                  <a:pt x="13891" y="82849"/>
                </a:lnTo>
                <a:lnTo>
                  <a:pt x="13991" y="82869"/>
                </a:lnTo>
                <a:lnTo>
                  <a:pt x="14092" y="82889"/>
                </a:lnTo>
                <a:lnTo>
                  <a:pt x="14203" y="82879"/>
                </a:lnTo>
                <a:lnTo>
                  <a:pt x="14303" y="82859"/>
                </a:lnTo>
                <a:lnTo>
                  <a:pt x="14735" y="82759"/>
                </a:lnTo>
                <a:lnTo>
                  <a:pt x="14956" y="82698"/>
                </a:lnTo>
                <a:lnTo>
                  <a:pt x="15167" y="82628"/>
                </a:lnTo>
                <a:lnTo>
                  <a:pt x="15378" y="82558"/>
                </a:lnTo>
                <a:lnTo>
                  <a:pt x="15600" y="82457"/>
                </a:lnTo>
                <a:lnTo>
                  <a:pt x="15811" y="82347"/>
                </a:lnTo>
                <a:lnTo>
                  <a:pt x="16042" y="82206"/>
                </a:lnTo>
                <a:lnTo>
                  <a:pt x="16263" y="82045"/>
                </a:lnTo>
                <a:lnTo>
                  <a:pt x="16504" y="81844"/>
                </a:lnTo>
                <a:lnTo>
                  <a:pt x="16745" y="81613"/>
                </a:lnTo>
                <a:lnTo>
                  <a:pt x="16997" y="81342"/>
                </a:lnTo>
                <a:lnTo>
                  <a:pt x="17258" y="81030"/>
                </a:lnTo>
                <a:lnTo>
                  <a:pt x="17519" y="80678"/>
                </a:lnTo>
                <a:lnTo>
                  <a:pt x="17801" y="80266"/>
                </a:lnTo>
                <a:lnTo>
                  <a:pt x="18102" y="79804"/>
                </a:lnTo>
                <a:lnTo>
                  <a:pt x="18685" y="78839"/>
                </a:lnTo>
                <a:lnTo>
                  <a:pt x="19238" y="77924"/>
                </a:lnTo>
                <a:lnTo>
                  <a:pt x="19489" y="77482"/>
                </a:lnTo>
                <a:lnTo>
                  <a:pt x="19730" y="77050"/>
                </a:lnTo>
                <a:lnTo>
                  <a:pt x="19962" y="76628"/>
                </a:lnTo>
                <a:lnTo>
                  <a:pt x="20183" y="76206"/>
                </a:lnTo>
                <a:lnTo>
                  <a:pt x="20374" y="75794"/>
                </a:lnTo>
                <a:lnTo>
                  <a:pt x="20555" y="75381"/>
                </a:lnTo>
                <a:lnTo>
                  <a:pt x="20715" y="74969"/>
                </a:lnTo>
                <a:lnTo>
                  <a:pt x="20846" y="74567"/>
                </a:lnTo>
                <a:lnTo>
                  <a:pt x="20967" y="74165"/>
                </a:lnTo>
                <a:lnTo>
                  <a:pt x="21057" y="73763"/>
                </a:lnTo>
                <a:lnTo>
                  <a:pt x="21087" y="73552"/>
                </a:lnTo>
                <a:lnTo>
                  <a:pt x="21117" y="73351"/>
                </a:lnTo>
                <a:lnTo>
                  <a:pt x="21148" y="73150"/>
                </a:lnTo>
                <a:lnTo>
                  <a:pt x="21168" y="72939"/>
                </a:lnTo>
                <a:lnTo>
                  <a:pt x="21198" y="72537"/>
                </a:lnTo>
                <a:lnTo>
                  <a:pt x="21228" y="72125"/>
                </a:lnTo>
                <a:lnTo>
                  <a:pt x="21318" y="71341"/>
                </a:lnTo>
                <a:lnTo>
                  <a:pt x="21409" y="70597"/>
                </a:lnTo>
                <a:lnTo>
                  <a:pt x="21509" y="69934"/>
                </a:lnTo>
                <a:lnTo>
                  <a:pt x="21600" y="69371"/>
                </a:lnTo>
                <a:lnTo>
                  <a:pt x="21680" y="68939"/>
                </a:lnTo>
                <a:lnTo>
                  <a:pt x="21751" y="68567"/>
                </a:lnTo>
                <a:lnTo>
                  <a:pt x="22424" y="69150"/>
                </a:lnTo>
                <a:lnTo>
                  <a:pt x="23148" y="69753"/>
                </a:lnTo>
                <a:lnTo>
                  <a:pt x="24012" y="70467"/>
                </a:lnTo>
                <a:lnTo>
                  <a:pt x="24927" y="71200"/>
                </a:lnTo>
                <a:lnTo>
                  <a:pt x="25379" y="71562"/>
                </a:lnTo>
                <a:lnTo>
                  <a:pt x="25811" y="71894"/>
                </a:lnTo>
                <a:lnTo>
                  <a:pt x="26213" y="72185"/>
                </a:lnTo>
                <a:lnTo>
                  <a:pt x="26575" y="72447"/>
                </a:lnTo>
                <a:lnTo>
                  <a:pt x="26887" y="72658"/>
                </a:lnTo>
                <a:lnTo>
                  <a:pt x="27027" y="72738"/>
                </a:lnTo>
                <a:lnTo>
                  <a:pt x="27148" y="72798"/>
                </a:lnTo>
                <a:lnTo>
                  <a:pt x="27620" y="73040"/>
                </a:lnTo>
                <a:lnTo>
                  <a:pt x="28173" y="73331"/>
                </a:lnTo>
                <a:lnTo>
                  <a:pt x="28746" y="73663"/>
                </a:lnTo>
                <a:lnTo>
                  <a:pt x="29048" y="73834"/>
                </a:lnTo>
                <a:lnTo>
                  <a:pt x="29329" y="74015"/>
                </a:lnTo>
                <a:lnTo>
                  <a:pt x="29620" y="74206"/>
                </a:lnTo>
                <a:lnTo>
                  <a:pt x="29892" y="74396"/>
                </a:lnTo>
                <a:lnTo>
                  <a:pt x="30143" y="74587"/>
                </a:lnTo>
                <a:lnTo>
                  <a:pt x="30384" y="74788"/>
                </a:lnTo>
                <a:lnTo>
                  <a:pt x="30605" y="74979"/>
                </a:lnTo>
                <a:lnTo>
                  <a:pt x="30796" y="75180"/>
                </a:lnTo>
                <a:lnTo>
                  <a:pt x="30957" y="75371"/>
                </a:lnTo>
                <a:lnTo>
                  <a:pt x="31028" y="75472"/>
                </a:lnTo>
                <a:lnTo>
                  <a:pt x="31088" y="75572"/>
                </a:lnTo>
                <a:lnTo>
                  <a:pt x="31138" y="75663"/>
                </a:lnTo>
                <a:lnTo>
                  <a:pt x="31208" y="75753"/>
                </a:lnTo>
                <a:lnTo>
                  <a:pt x="31279" y="75844"/>
                </a:lnTo>
                <a:lnTo>
                  <a:pt x="31359" y="75934"/>
                </a:lnTo>
                <a:lnTo>
                  <a:pt x="31530" y="76095"/>
                </a:lnTo>
                <a:lnTo>
                  <a:pt x="31731" y="76246"/>
                </a:lnTo>
                <a:lnTo>
                  <a:pt x="31942" y="76387"/>
                </a:lnTo>
                <a:lnTo>
                  <a:pt x="32163" y="76517"/>
                </a:lnTo>
                <a:lnTo>
                  <a:pt x="32394" y="76638"/>
                </a:lnTo>
                <a:lnTo>
                  <a:pt x="32636" y="76738"/>
                </a:lnTo>
                <a:lnTo>
                  <a:pt x="32877" y="76829"/>
                </a:lnTo>
                <a:lnTo>
                  <a:pt x="33108" y="76899"/>
                </a:lnTo>
                <a:lnTo>
                  <a:pt x="33339" y="76959"/>
                </a:lnTo>
                <a:lnTo>
                  <a:pt x="33570" y="77010"/>
                </a:lnTo>
                <a:lnTo>
                  <a:pt x="33771" y="77040"/>
                </a:lnTo>
                <a:lnTo>
                  <a:pt x="33972" y="77050"/>
                </a:lnTo>
                <a:lnTo>
                  <a:pt x="34143" y="77050"/>
                </a:lnTo>
                <a:lnTo>
                  <a:pt x="34294" y="77030"/>
                </a:lnTo>
                <a:lnTo>
                  <a:pt x="34364" y="77010"/>
                </a:lnTo>
                <a:lnTo>
                  <a:pt x="34425" y="76970"/>
                </a:lnTo>
                <a:lnTo>
                  <a:pt x="34485" y="76929"/>
                </a:lnTo>
                <a:lnTo>
                  <a:pt x="34555" y="76869"/>
                </a:lnTo>
                <a:lnTo>
                  <a:pt x="34606" y="76799"/>
                </a:lnTo>
                <a:lnTo>
                  <a:pt x="34666" y="76718"/>
                </a:lnTo>
                <a:lnTo>
                  <a:pt x="34716" y="76628"/>
                </a:lnTo>
                <a:lnTo>
                  <a:pt x="34766" y="76527"/>
                </a:lnTo>
                <a:lnTo>
                  <a:pt x="34857" y="76316"/>
                </a:lnTo>
                <a:lnTo>
                  <a:pt x="34937" y="76075"/>
                </a:lnTo>
                <a:lnTo>
                  <a:pt x="34998" y="75814"/>
                </a:lnTo>
                <a:lnTo>
                  <a:pt x="35038" y="75552"/>
                </a:lnTo>
                <a:lnTo>
                  <a:pt x="35068" y="75281"/>
                </a:lnTo>
                <a:lnTo>
                  <a:pt x="35068" y="75020"/>
                </a:lnTo>
                <a:lnTo>
                  <a:pt x="35048" y="74778"/>
                </a:lnTo>
                <a:lnTo>
                  <a:pt x="35038" y="74658"/>
                </a:lnTo>
                <a:lnTo>
                  <a:pt x="35008" y="74547"/>
                </a:lnTo>
                <a:lnTo>
                  <a:pt x="34978" y="74437"/>
                </a:lnTo>
                <a:lnTo>
                  <a:pt x="34947" y="74346"/>
                </a:lnTo>
                <a:lnTo>
                  <a:pt x="34907" y="74256"/>
                </a:lnTo>
                <a:lnTo>
                  <a:pt x="34857" y="74175"/>
                </a:lnTo>
                <a:lnTo>
                  <a:pt x="34797" y="74105"/>
                </a:lnTo>
                <a:lnTo>
                  <a:pt x="34736" y="74045"/>
                </a:lnTo>
                <a:lnTo>
                  <a:pt x="34666" y="73994"/>
                </a:lnTo>
                <a:lnTo>
                  <a:pt x="34586" y="73964"/>
                </a:lnTo>
                <a:lnTo>
                  <a:pt x="34143" y="73814"/>
                </a:lnTo>
                <a:lnTo>
                  <a:pt x="33520" y="73602"/>
                </a:lnTo>
                <a:lnTo>
                  <a:pt x="32786" y="73331"/>
                </a:lnTo>
                <a:lnTo>
                  <a:pt x="31992" y="73030"/>
                </a:lnTo>
                <a:lnTo>
                  <a:pt x="31600" y="72879"/>
                </a:lnTo>
                <a:lnTo>
                  <a:pt x="31219" y="72708"/>
                </a:lnTo>
                <a:lnTo>
                  <a:pt x="30857" y="72547"/>
                </a:lnTo>
                <a:lnTo>
                  <a:pt x="30525" y="72386"/>
                </a:lnTo>
                <a:lnTo>
                  <a:pt x="30224" y="72226"/>
                </a:lnTo>
                <a:lnTo>
                  <a:pt x="29972" y="72065"/>
                </a:lnTo>
                <a:lnTo>
                  <a:pt x="29862" y="71994"/>
                </a:lnTo>
                <a:lnTo>
                  <a:pt x="29771" y="71914"/>
                </a:lnTo>
                <a:lnTo>
                  <a:pt x="29691" y="71844"/>
                </a:lnTo>
                <a:lnTo>
                  <a:pt x="29620" y="71773"/>
                </a:lnTo>
                <a:lnTo>
                  <a:pt x="29520" y="71653"/>
                </a:lnTo>
                <a:lnTo>
                  <a:pt x="29409" y="71552"/>
                </a:lnTo>
                <a:lnTo>
                  <a:pt x="29299" y="71462"/>
                </a:lnTo>
                <a:lnTo>
                  <a:pt x="29188" y="71391"/>
                </a:lnTo>
                <a:lnTo>
                  <a:pt x="29058" y="71331"/>
                </a:lnTo>
                <a:lnTo>
                  <a:pt x="28927" y="71261"/>
                </a:lnTo>
                <a:lnTo>
                  <a:pt x="28625" y="71120"/>
                </a:lnTo>
                <a:lnTo>
                  <a:pt x="28445" y="71029"/>
                </a:lnTo>
                <a:lnTo>
                  <a:pt x="28233" y="70919"/>
                </a:lnTo>
                <a:lnTo>
                  <a:pt x="28012" y="70788"/>
                </a:lnTo>
                <a:lnTo>
                  <a:pt x="27761" y="70627"/>
                </a:lnTo>
                <a:lnTo>
                  <a:pt x="27470" y="70426"/>
                </a:lnTo>
                <a:lnTo>
                  <a:pt x="27158" y="70195"/>
                </a:lnTo>
                <a:lnTo>
                  <a:pt x="26806" y="69914"/>
                </a:lnTo>
                <a:lnTo>
                  <a:pt x="26414" y="69592"/>
                </a:lnTo>
                <a:lnTo>
                  <a:pt x="26022" y="69240"/>
                </a:lnTo>
                <a:lnTo>
                  <a:pt x="25670" y="68889"/>
                </a:lnTo>
                <a:lnTo>
                  <a:pt x="25349" y="68557"/>
                </a:lnTo>
                <a:lnTo>
                  <a:pt x="25057" y="68245"/>
                </a:lnTo>
                <a:lnTo>
                  <a:pt x="24806" y="67934"/>
                </a:lnTo>
                <a:lnTo>
                  <a:pt x="24575" y="67642"/>
                </a:lnTo>
                <a:lnTo>
                  <a:pt x="24374" y="67371"/>
                </a:lnTo>
                <a:lnTo>
                  <a:pt x="24213" y="67130"/>
                </a:lnTo>
                <a:lnTo>
                  <a:pt x="24062" y="66899"/>
                </a:lnTo>
                <a:lnTo>
                  <a:pt x="23942" y="66698"/>
                </a:lnTo>
                <a:lnTo>
                  <a:pt x="23841" y="66517"/>
                </a:lnTo>
                <a:lnTo>
                  <a:pt x="23771" y="66366"/>
                </a:lnTo>
                <a:lnTo>
                  <a:pt x="23670" y="66155"/>
                </a:lnTo>
                <a:lnTo>
                  <a:pt x="23640" y="66084"/>
                </a:lnTo>
                <a:lnTo>
                  <a:pt x="23821" y="66215"/>
                </a:lnTo>
                <a:lnTo>
                  <a:pt x="24032" y="66356"/>
                </a:lnTo>
                <a:lnTo>
                  <a:pt x="24324" y="66537"/>
                </a:lnTo>
                <a:lnTo>
                  <a:pt x="24706" y="66758"/>
                </a:lnTo>
                <a:lnTo>
                  <a:pt x="25148" y="66999"/>
                </a:lnTo>
                <a:lnTo>
                  <a:pt x="25670" y="67260"/>
                </a:lnTo>
                <a:lnTo>
                  <a:pt x="25962" y="67391"/>
                </a:lnTo>
                <a:lnTo>
                  <a:pt x="26274" y="67532"/>
                </a:lnTo>
                <a:lnTo>
                  <a:pt x="26595" y="67662"/>
                </a:lnTo>
                <a:lnTo>
                  <a:pt x="26937" y="67793"/>
                </a:lnTo>
                <a:lnTo>
                  <a:pt x="27289" y="67924"/>
                </a:lnTo>
                <a:lnTo>
                  <a:pt x="27661" y="68044"/>
                </a:lnTo>
                <a:lnTo>
                  <a:pt x="28053" y="68165"/>
                </a:lnTo>
                <a:lnTo>
                  <a:pt x="28455" y="68276"/>
                </a:lnTo>
                <a:lnTo>
                  <a:pt x="28867" y="68386"/>
                </a:lnTo>
                <a:lnTo>
                  <a:pt x="29309" y="68487"/>
                </a:lnTo>
                <a:lnTo>
                  <a:pt x="29751" y="68577"/>
                </a:lnTo>
                <a:lnTo>
                  <a:pt x="30213" y="68657"/>
                </a:lnTo>
                <a:lnTo>
                  <a:pt x="30696" y="68728"/>
                </a:lnTo>
                <a:lnTo>
                  <a:pt x="31178" y="68778"/>
                </a:lnTo>
                <a:lnTo>
                  <a:pt x="31681" y="68828"/>
                </a:lnTo>
                <a:lnTo>
                  <a:pt x="32204" y="68848"/>
                </a:lnTo>
                <a:lnTo>
                  <a:pt x="32726" y="68858"/>
                </a:lnTo>
                <a:lnTo>
                  <a:pt x="33269" y="68858"/>
                </a:lnTo>
                <a:lnTo>
                  <a:pt x="39108" y="68708"/>
                </a:lnTo>
                <a:lnTo>
                  <a:pt x="39129" y="68577"/>
                </a:lnTo>
                <a:lnTo>
                  <a:pt x="39149" y="68426"/>
                </a:lnTo>
                <a:lnTo>
                  <a:pt x="39169" y="68235"/>
                </a:lnTo>
                <a:lnTo>
                  <a:pt x="39189" y="68004"/>
                </a:lnTo>
                <a:lnTo>
                  <a:pt x="39189" y="67753"/>
                </a:lnTo>
                <a:lnTo>
                  <a:pt x="39189" y="67482"/>
                </a:lnTo>
                <a:lnTo>
                  <a:pt x="39159" y="67200"/>
                </a:lnTo>
                <a:lnTo>
                  <a:pt x="39139" y="67059"/>
                </a:lnTo>
                <a:lnTo>
                  <a:pt x="39118" y="66919"/>
                </a:lnTo>
                <a:lnTo>
                  <a:pt x="39088" y="66788"/>
                </a:lnTo>
                <a:lnTo>
                  <a:pt x="39048" y="66657"/>
                </a:lnTo>
                <a:lnTo>
                  <a:pt x="38998" y="66527"/>
                </a:lnTo>
                <a:lnTo>
                  <a:pt x="38938" y="66406"/>
                </a:lnTo>
                <a:lnTo>
                  <a:pt x="38877" y="66296"/>
                </a:lnTo>
                <a:lnTo>
                  <a:pt x="38797" y="66185"/>
                </a:lnTo>
                <a:lnTo>
                  <a:pt x="38716" y="66094"/>
                </a:lnTo>
                <a:lnTo>
                  <a:pt x="38616" y="66014"/>
                </a:lnTo>
                <a:lnTo>
                  <a:pt x="38515" y="65934"/>
                </a:lnTo>
                <a:lnTo>
                  <a:pt x="38395" y="65873"/>
                </a:lnTo>
                <a:lnTo>
                  <a:pt x="38264" y="65833"/>
                </a:lnTo>
                <a:lnTo>
                  <a:pt x="38123" y="65803"/>
                </a:lnTo>
                <a:lnTo>
                  <a:pt x="37963" y="65793"/>
                </a:lnTo>
                <a:lnTo>
                  <a:pt x="37792" y="65793"/>
                </a:lnTo>
                <a:lnTo>
                  <a:pt x="37601" y="65813"/>
                </a:lnTo>
                <a:lnTo>
                  <a:pt x="37400" y="65843"/>
                </a:lnTo>
                <a:lnTo>
                  <a:pt x="36917" y="65924"/>
                </a:lnTo>
                <a:lnTo>
                  <a:pt x="36385" y="66034"/>
                </a:lnTo>
                <a:lnTo>
                  <a:pt x="35782" y="66165"/>
                </a:lnTo>
                <a:lnTo>
                  <a:pt x="34485" y="66456"/>
                </a:lnTo>
                <a:lnTo>
                  <a:pt x="33802" y="66617"/>
                </a:lnTo>
                <a:lnTo>
                  <a:pt x="33108" y="66758"/>
                </a:lnTo>
                <a:lnTo>
                  <a:pt x="32425" y="66899"/>
                </a:lnTo>
                <a:lnTo>
                  <a:pt x="31751" y="67019"/>
                </a:lnTo>
                <a:lnTo>
                  <a:pt x="31108" y="67110"/>
                </a:lnTo>
                <a:lnTo>
                  <a:pt x="30806" y="67140"/>
                </a:lnTo>
                <a:lnTo>
                  <a:pt x="30515" y="67170"/>
                </a:lnTo>
                <a:lnTo>
                  <a:pt x="30234" y="67190"/>
                </a:lnTo>
                <a:lnTo>
                  <a:pt x="29711" y="67190"/>
                </a:lnTo>
                <a:lnTo>
                  <a:pt x="29480" y="67170"/>
                </a:lnTo>
                <a:lnTo>
                  <a:pt x="29269" y="67140"/>
                </a:lnTo>
                <a:lnTo>
                  <a:pt x="29068" y="67090"/>
                </a:lnTo>
                <a:lnTo>
                  <a:pt x="28897" y="67039"/>
                </a:lnTo>
                <a:lnTo>
                  <a:pt x="28816" y="66999"/>
                </a:lnTo>
                <a:lnTo>
                  <a:pt x="28746" y="66959"/>
                </a:lnTo>
                <a:lnTo>
                  <a:pt x="28605" y="66868"/>
                </a:lnTo>
                <a:lnTo>
                  <a:pt x="28455" y="66758"/>
                </a:lnTo>
                <a:lnTo>
                  <a:pt x="28284" y="66627"/>
                </a:lnTo>
                <a:lnTo>
                  <a:pt x="28103" y="66476"/>
                </a:lnTo>
                <a:lnTo>
                  <a:pt x="27721" y="66135"/>
                </a:lnTo>
                <a:lnTo>
                  <a:pt x="27309" y="65753"/>
                </a:lnTo>
                <a:lnTo>
                  <a:pt x="26887" y="65321"/>
                </a:lnTo>
                <a:lnTo>
                  <a:pt x="26444" y="64868"/>
                </a:lnTo>
                <a:lnTo>
                  <a:pt x="26002" y="64406"/>
                </a:lnTo>
                <a:lnTo>
                  <a:pt x="25580" y="63934"/>
                </a:lnTo>
                <a:lnTo>
                  <a:pt x="24776" y="63039"/>
                </a:lnTo>
                <a:lnTo>
                  <a:pt x="24113" y="62285"/>
                </a:lnTo>
                <a:lnTo>
                  <a:pt x="23500" y="61562"/>
                </a:lnTo>
                <a:lnTo>
                  <a:pt x="23580" y="61009"/>
                </a:lnTo>
                <a:lnTo>
                  <a:pt x="23660" y="60366"/>
                </a:lnTo>
                <a:lnTo>
                  <a:pt x="23771" y="59521"/>
                </a:lnTo>
                <a:lnTo>
                  <a:pt x="23892" y="58496"/>
                </a:lnTo>
                <a:lnTo>
                  <a:pt x="24022" y="57330"/>
                </a:lnTo>
                <a:lnTo>
                  <a:pt x="24143" y="56064"/>
                </a:lnTo>
                <a:lnTo>
                  <a:pt x="24263" y="54707"/>
                </a:lnTo>
                <a:lnTo>
                  <a:pt x="24364" y="53310"/>
                </a:lnTo>
                <a:lnTo>
                  <a:pt x="24404" y="52596"/>
                </a:lnTo>
                <a:lnTo>
                  <a:pt x="24434" y="51893"/>
                </a:lnTo>
                <a:lnTo>
                  <a:pt x="24464" y="51189"/>
                </a:lnTo>
                <a:lnTo>
                  <a:pt x="24484" y="50486"/>
                </a:lnTo>
                <a:lnTo>
                  <a:pt x="24484" y="49802"/>
                </a:lnTo>
                <a:lnTo>
                  <a:pt x="24484" y="49129"/>
                </a:lnTo>
                <a:lnTo>
                  <a:pt x="24464" y="48475"/>
                </a:lnTo>
                <a:lnTo>
                  <a:pt x="24434" y="47852"/>
                </a:lnTo>
                <a:lnTo>
                  <a:pt x="24394" y="47249"/>
                </a:lnTo>
                <a:lnTo>
                  <a:pt x="24334" y="46676"/>
                </a:lnTo>
                <a:lnTo>
                  <a:pt x="24263" y="46144"/>
                </a:lnTo>
                <a:lnTo>
                  <a:pt x="24213" y="45892"/>
                </a:lnTo>
                <a:lnTo>
                  <a:pt x="24173" y="45651"/>
                </a:lnTo>
                <a:lnTo>
                  <a:pt x="24123" y="45420"/>
                </a:lnTo>
                <a:lnTo>
                  <a:pt x="24062" y="45189"/>
                </a:lnTo>
                <a:lnTo>
                  <a:pt x="24002" y="44988"/>
                </a:lnTo>
                <a:lnTo>
                  <a:pt x="23932" y="44787"/>
                </a:lnTo>
                <a:lnTo>
                  <a:pt x="23650" y="43983"/>
                </a:lnTo>
                <a:lnTo>
                  <a:pt x="23349" y="43108"/>
                </a:lnTo>
                <a:lnTo>
                  <a:pt x="22726" y="41219"/>
                </a:lnTo>
                <a:lnTo>
                  <a:pt x="22092" y="39249"/>
                </a:lnTo>
                <a:lnTo>
                  <a:pt x="21489" y="37349"/>
                </a:lnTo>
                <a:lnTo>
                  <a:pt x="20957" y="35630"/>
                </a:lnTo>
                <a:lnTo>
                  <a:pt x="20524" y="34243"/>
                </a:lnTo>
                <a:lnTo>
                  <a:pt x="20143" y="32967"/>
                </a:lnTo>
                <a:lnTo>
                  <a:pt x="20253" y="32585"/>
                </a:lnTo>
                <a:lnTo>
                  <a:pt x="20394" y="32143"/>
                </a:lnTo>
                <a:lnTo>
                  <a:pt x="20595" y="31560"/>
                </a:lnTo>
                <a:lnTo>
                  <a:pt x="20836" y="30866"/>
                </a:lnTo>
                <a:lnTo>
                  <a:pt x="21138" y="30072"/>
                </a:lnTo>
                <a:lnTo>
                  <a:pt x="21479" y="29218"/>
                </a:lnTo>
                <a:lnTo>
                  <a:pt x="21670" y="28766"/>
                </a:lnTo>
                <a:lnTo>
                  <a:pt x="21871" y="28303"/>
                </a:lnTo>
                <a:lnTo>
                  <a:pt x="22092" y="27831"/>
                </a:lnTo>
                <a:lnTo>
                  <a:pt x="22314" y="27359"/>
                </a:lnTo>
                <a:lnTo>
                  <a:pt x="22555" y="26886"/>
                </a:lnTo>
                <a:lnTo>
                  <a:pt x="22796" y="26414"/>
                </a:lnTo>
                <a:lnTo>
                  <a:pt x="23057" y="25951"/>
                </a:lnTo>
                <a:lnTo>
                  <a:pt x="23329" y="25489"/>
                </a:lnTo>
                <a:lnTo>
                  <a:pt x="23610" y="25037"/>
                </a:lnTo>
                <a:lnTo>
                  <a:pt x="23892" y="24595"/>
                </a:lnTo>
                <a:lnTo>
                  <a:pt x="24193" y="24172"/>
                </a:lnTo>
                <a:lnTo>
                  <a:pt x="24505" y="23770"/>
                </a:lnTo>
                <a:lnTo>
                  <a:pt x="24826" y="23388"/>
                </a:lnTo>
                <a:lnTo>
                  <a:pt x="24987" y="23208"/>
                </a:lnTo>
                <a:lnTo>
                  <a:pt x="25158" y="23027"/>
                </a:lnTo>
                <a:lnTo>
                  <a:pt x="25319" y="22856"/>
                </a:lnTo>
                <a:lnTo>
                  <a:pt x="25490" y="22695"/>
                </a:lnTo>
                <a:lnTo>
                  <a:pt x="25660" y="22534"/>
                </a:lnTo>
                <a:lnTo>
                  <a:pt x="25841" y="22393"/>
                </a:lnTo>
                <a:lnTo>
                  <a:pt x="26012" y="22253"/>
                </a:lnTo>
                <a:lnTo>
                  <a:pt x="26193" y="22122"/>
                </a:lnTo>
                <a:lnTo>
                  <a:pt x="26374" y="21991"/>
                </a:lnTo>
                <a:lnTo>
                  <a:pt x="26565" y="21881"/>
                </a:lnTo>
                <a:lnTo>
                  <a:pt x="26937" y="21670"/>
                </a:lnTo>
                <a:lnTo>
                  <a:pt x="27329" y="21469"/>
                </a:lnTo>
                <a:lnTo>
                  <a:pt x="27731" y="21278"/>
                </a:lnTo>
                <a:lnTo>
                  <a:pt x="28153" y="21097"/>
                </a:lnTo>
                <a:lnTo>
                  <a:pt x="28575" y="20926"/>
                </a:lnTo>
                <a:lnTo>
                  <a:pt x="29007" y="20775"/>
                </a:lnTo>
                <a:lnTo>
                  <a:pt x="29440" y="20624"/>
                </a:lnTo>
                <a:lnTo>
                  <a:pt x="29882" y="20484"/>
                </a:lnTo>
                <a:lnTo>
                  <a:pt x="30334" y="20353"/>
                </a:lnTo>
                <a:lnTo>
                  <a:pt x="30776" y="20243"/>
                </a:lnTo>
                <a:lnTo>
                  <a:pt x="31219" y="20132"/>
                </a:lnTo>
                <a:lnTo>
                  <a:pt x="31661" y="20021"/>
                </a:lnTo>
                <a:lnTo>
                  <a:pt x="32103" y="19931"/>
                </a:lnTo>
                <a:lnTo>
                  <a:pt x="32525" y="19841"/>
                </a:lnTo>
                <a:lnTo>
                  <a:pt x="33359" y="19690"/>
                </a:lnTo>
                <a:lnTo>
                  <a:pt x="34153" y="19569"/>
                </a:lnTo>
                <a:lnTo>
                  <a:pt x="34877" y="19469"/>
                </a:lnTo>
                <a:lnTo>
                  <a:pt x="35530" y="19398"/>
                </a:lnTo>
                <a:lnTo>
                  <a:pt x="36103" y="19338"/>
                </a:lnTo>
                <a:lnTo>
                  <a:pt x="36566" y="19298"/>
                </a:lnTo>
                <a:lnTo>
                  <a:pt x="36917" y="19268"/>
                </a:lnTo>
                <a:lnTo>
                  <a:pt x="37209" y="19258"/>
                </a:lnTo>
                <a:lnTo>
                  <a:pt x="36998" y="19197"/>
                </a:lnTo>
                <a:lnTo>
                  <a:pt x="36415" y="19067"/>
                </a:lnTo>
                <a:lnTo>
                  <a:pt x="36003" y="18986"/>
                </a:lnTo>
                <a:lnTo>
                  <a:pt x="35530" y="18906"/>
                </a:lnTo>
                <a:lnTo>
                  <a:pt x="34998" y="18815"/>
                </a:lnTo>
                <a:lnTo>
                  <a:pt x="34425" y="18745"/>
                </a:lnTo>
                <a:lnTo>
                  <a:pt x="33812" y="18685"/>
                </a:lnTo>
                <a:lnTo>
                  <a:pt x="33490" y="18665"/>
                </a:lnTo>
                <a:lnTo>
                  <a:pt x="33168" y="18644"/>
                </a:lnTo>
                <a:lnTo>
                  <a:pt x="32847" y="18634"/>
                </a:lnTo>
                <a:lnTo>
                  <a:pt x="32515" y="18624"/>
                </a:lnTo>
                <a:lnTo>
                  <a:pt x="32183" y="18624"/>
                </a:lnTo>
                <a:lnTo>
                  <a:pt x="31852" y="18644"/>
                </a:lnTo>
                <a:lnTo>
                  <a:pt x="31530" y="18665"/>
                </a:lnTo>
                <a:lnTo>
                  <a:pt x="31198" y="18685"/>
                </a:lnTo>
                <a:lnTo>
                  <a:pt x="30877" y="18725"/>
                </a:lnTo>
                <a:lnTo>
                  <a:pt x="30555" y="18785"/>
                </a:lnTo>
                <a:lnTo>
                  <a:pt x="30234" y="18845"/>
                </a:lnTo>
                <a:lnTo>
                  <a:pt x="29922" y="18916"/>
                </a:lnTo>
                <a:lnTo>
                  <a:pt x="29620" y="19006"/>
                </a:lnTo>
                <a:lnTo>
                  <a:pt x="29329" y="19107"/>
                </a:lnTo>
                <a:lnTo>
                  <a:pt x="29038" y="19227"/>
                </a:lnTo>
                <a:lnTo>
                  <a:pt x="28736" y="19378"/>
                </a:lnTo>
                <a:lnTo>
                  <a:pt x="28414" y="19539"/>
                </a:lnTo>
                <a:lnTo>
                  <a:pt x="28093" y="19720"/>
                </a:lnTo>
                <a:lnTo>
                  <a:pt x="27751" y="19921"/>
                </a:lnTo>
                <a:lnTo>
                  <a:pt x="27409" y="20132"/>
                </a:lnTo>
                <a:lnTo>
                  <a:pt x="27068" y="20363"/>
                </a:lnTo>
                <a:lnTo>
                  <a:pt x="26716" y="20604"/>
                </a:lnTo>
                <a:lnTo>
                  <a:pt x="26364" y="20856"/>
                </a:lnTo>
                <a:lnTo>
                  <a:pt x="26012" y="21117"/>
                </a:lnTo>
                <a:lnTo>
                  <a:pt x="25309" y="21650"/>
                </a:lnTo>
                <a:lnTo>
                  <a:pt x="24615" y="22202"/>
                </a:lnTo>
                <a:lnTo>
                  <a:pt x="23952" y="22755"/>
                </a:lnTo>
                <a:lnTo>
                  <a:pt x="23319" y="23298"/>
                </a:lnTo>
                <a:lnTo>
                  <a:pt x="22736" y="23801"/>
                </a:lnTo>
                <a:lnTo>
                  <a:pt x="22213" y="24273"/>
                </a:lnTo>
                <a:lnTo>
                  <a:pt x="21761" y="24685"/>
                </a:lnTo>
                <a:lnTo>
                  <a:pt x="21107" y="25298"/>
                </a:lnTo>
                <a:lnTo>
                  <a:pt x="20866" y="25529"/>
                </a:lnTo>
                <a:lnTo>
                  <a:pt x="20886" y="25449"/>
                </a:lnTo>
                <a:lnTo>
                  <a:pt x="20916" y="25198"/>
                </a:lnTo>
                <a:lnTo>
                  <a:pt x="20997" y="24826"/>
                </a:lnTo>
                <a:lnTo>
                  <a:pt x="21107" y="24313"/>
                </a:lnTo>
                <a:lnTo>
                  <a:pt x="21178" y="24022"/>
                </a:lnTo>
                <a:lnTo>
                  <a:pt x="21268" y="23700"/>
                </a:lnTo>
                <a:lnTo>
                  <a:pt x="21369" y="23368"/>
                </a:lnTo>
                <a:lnTo>
                  <a:pt x="21479" y="23007"/>
                </a:lnTo>
                <a:lnTo>
                  <a:pt x="21610" y="22625"/>
                </a:lnTo>
                <a:lnTo>
                  <a:pt x="21751" y="22233"/>
                </a:lnTo>
                <a:lnTo>
                  <a:pt x="21911" y="21831"/>
                </a:lnTo>
                <a:lnTo>
                  <a:pt x="22092" y="21408"/>
                </a:lnTo>
                <a:lnTo>
                  <a:pt x="22293" y="20976"/>
                </a:lnTo>
                <a:lnTo>
                  <a:pt x="22504" y="20544"/>
                </a:lnTo>
                <a:lnTo>
                  <a:pt x="22746" y="20102"/>
                </a:lnTo>
                <a:lnTo>
                  <a:pt x="22997" y="19660"/>
                </a:lnTo>
                <a:lnTo>
                  <a:pt x="23278" y="19217"/>
                </a:lnTo>
                <a:lnTo>
                  <a:pt x="23580" y="18775"/>
                </a:lnTo>
                <a:lnTo>
                  <a:pt x="23912" y="18333"/>
                </a:lnTo>
                <a:lnTo>
                  <a:pt x="24253" y="17901"/>
                </a:lnTo>
                <a:lnTo>
                  <a:pt x="24444" y="17680"/>
                </a:lnTo>
                <a:lnTo>
                  <a:pt x="24635" y="17469"/>
                </a:lnTo>
                <a:lnTo>
                  <a:pt x="24826" y="17257"/>
                </a:lnTo>
                <a:lnTo>
                  <a:pt x="25027" y="17056"/>
                </a:lnTo>
                <a:lnTo>
                  <a:pt x="25238" y="16845"/>
                </a:lnTo>
                <a:lnTo>
                  <a:pt x="25459" y="16644"/>
                </a:lnTo>
                <a:lnTo>
                  <a:pt x="25681" y="16453"/>
                </a:lnTo>
                <a:lnTo>
                  <a:pt x="25912" y="16262"/>
                </a:lnTo>
                <a:lnTo>
                  <a:pt x="26153" y="16071"/>
                </a:lnTo>
                <a:lnTo>
                  <a:pt x="26394" y="15880"/>
                </a:lnTo>
                <a:lnTo>
                  <a:pt x="26645" y="15700"/>
                </a:lnTo>
                <a:lnTo>
                  <a:pt x="26907" y="15529"/>
                </a:lnTo>
                <a:lnTo>
                  <a:pt x="27168" y="15358"/>
                </a:lnTo>
                <a:lnTo>
                  <a:pt x="27449" y="15187"/>
                </a:lnTo>
                <a:lnTo>
                  <a:pt x="27731" y="15036"/>
                </a:lnTo>
                <a:lnTo>
                  <a:pt x="28022" y="14875"/>
                </a:lnTo>
                <a:lnTo>
                  <a:pt x="28605" y="14584"/>
                </a:lnTo>
                <a:lnTo>
                  <a:pt x="29178" y="14303"/>
                </a:lnTo>
                <a:lnTo>
                  <a:pt x="29751" y="14041"/>
                </a:lnTo>
                <a:lnTo>
                  <a:pt x="30314" y="13780"/>
                </a:lnTo>
                <a:lnTo>
                  <a:pt x="30857" y="13539"/>
                </a:lnTo>
                <a:lnTo>
                  <a:pt x="31399" y="13307"/>
                </a:lnTo>
                <a:lnTo>
                  <a:pt x="31932" y="13096"/>
                </a:lnTo>
                <a:lnTo>
                  <a:pt x="32445" y="12885"/>
                </a:lnTo>
                <a:lnTo>
                  <a:pt x="33440" y="12513"/>
                </a:lnTo>
                <a:lnTo>
                  <a:pt x="34374" y="12172"/>
                </a:lnTo>
                <a:lnTo>
                  <a:pt x="35249" y="11880"/>
                </a:lnTo>
                <a:lnTo>
                  <a:pt x="36063" y="11629"/>
                </a:lnTo>
                <a:lnTo>
                  <a:pt x="36797" y="11418"/>
                </a:lnTo>
                <a:lnTo>
                  <a:pt x="37450" y="11237"/>
                </a:lnTo>
                <a:lnTo>
                  <a:pt x="38023" y="11096"/>
                </a:lnTo>
                <a:lnTo>
                  <a:pt x="38505" y="10976"/>
                </a:lnTo>
                <a:lnTo>
                  <a:pt x="39169" y="10835"/>
                </a:lnTo>
                <a:lnTo>
                  <a:pt x="39400" y="10795"/>
                </a:lnTo>
                <a:lnTo>
                  <a:pt x="38284" y="10795"/>
                </a:lnTo>
                <a:lnTo>
                  <a:pt x="37711" y="10805"/>
                </a:lnTo>
                <a:lnTo>
                  <a:pt x="37068" y="10835"/>
                </a:lnTo>
                <a:lnTo>
                  <a:pt x="36354" y="10865"/>
                </a:lnTo>
                <a:lnTo>
                  <a:pt x="35591" y="10925"/>
                </a:lnTo>
                <a:lnTo>
                  <a:pt x="34787" y="10996"/>
                </a:lnTo>
                <a:lnTo>
                  <a:pt x="33962" y="11086"/>
                </a:lnTo>
                <a:lnTo>
                  <a:pt x="33550" y="11136"/>
                </a:lnTo>
                <a:lnTo>
                  <a:pt x="33138" y="11207"/>
                </a:lnTo>
                <a:lnTo>
                  <a:pt x="32726" y="11267"/>
                </a:lnTo>
                <a:lnTo>
                  <a:pt x="32324" y="11348"/>
                </a:lnTo>
                <a:lnTo>
                  <a:pt x="31922" y="11428"/>
                </a:lnTo>
                <a:lnTo>
                  <a:pt x="31530" y="11518"/>
                </a:lnTo>
                <a:lnTo>
                  <a:pt x="31148" y="11619"/>
                </a:lnTo>
                <a:lnTo>
                  <a:pt x="30786" y="11729"/>
                </a:lnTo>
                <a:lnTo>
                  <a:pt x="30435" y="11850"/>
                </a:lnTo>
                <a:lnTo>
                  <a:pt x="30093" y="11971"/>
                </a:lnTo>
                <a:lnTo>
                  <a:pt x="29781" y="12111"/>
                </a:lnTo>
                <a:lnTo>
                  <a:pt x="29480" y="12252"/>
                </a:lnTo>
                <a:lnTo>
                  <a:pt x="28897" y="12574"/>
                </a:lnTo>
                <a:lnTo>
                  <a:pt x="28314" y="12915"/>
                </a:lnTo>
                <a:lnTo>
                  <a:pt x="27721" y="13297"/>
                </a:lnTo>
                <a:lnTo>
                  <a:pt x="27128" y="13689"/>
                </a:lnTo>
                <a:lnTo>
                  <a:pt x="26535" y="14112"/>
                </a:lnTo>
                <a:lnTo>
                  <a:pt x="25962" y="14554"/>
                </a:lnTo>
                <a:lnTo>
                  <a:pt x="25399" y="15006"/>
                </a:lnTo>
                <a:lnTo>
                  <a:pt x="24866" y="15458"/>
                </a:lnTo>
                <a:lnTo>
                  <a:pt x="24354" y="15931"/>
                </a:lnTo>
                <a:lnTo>
                  <a:pt x="24103" y="16162"/>
                </a:lnTo>
                <a:lnTo>
                  <a:pt x="23871" y="16403"/>
                </a:lnTo>
                <a:lnTo>
                  <a:pt x="23640" y="16634"/>
                </a:lnTo>
                <a:lnTo>
                  <a:pt x="23419" y="16876"/>
                </a:lnTo>
                <a:lnTo>
                  <a:pt x="23218" y="17107"/>
                </a:lnTo>
                <a:lnTo>
                  <a:pt x="23017" y="17338"/>
                </a:lnTo>
                <a:lnTo>
                  <a:pt x="22826" y="17569"/>
                </a:lnTo>
                <a:lnTo>
                  <a:pt x="22655" y="17800"/>
                </a:lnTo>
                <a:lnTo>
                  <a:pt x="22494" y="18031"/>
                </a:lnTo>
                <a:lnTo>
                  <a:pt x="22344" y="18252"/>
                </a:lnTo>
                <a:lnTo>
                  <a:pt x="22213" y="18474"/>
                </a:lnTo>
                <a:lnTo>
                  <a:pt x="22092" y="18685"/>
                </a:lnTo>
                <a:lnTo>
                  <a:pt x="21982" y="18906"/>
                </a:lnTo>
                <a:lnTo>
                  <a:pt x="21891" y="19107"/>
                </a:lnTo>
                <a:lnTo>
                  <a:pt x="21721" y="19579"/>
                </a:lnTo>
                <a:lnTo>
                  <a:pt x="21520" y="20162"/>
                </a:lnTo>
                <a:lnTo>
                  <a:pt x="21308" y="20825"/>
                </a:lnTo>
                <a:lnTo>
                  <a:pt x="21087" y="21559"/>
                </a:lnTo>
                <a:lnTo>
                  <a:pt x="20866" y="22343"/>
                </a:lnTo>
                <a:lnTo>
                  <a:pt x="20635" y="23167"/>
                </a:lnTo>
                <a:lnTo>
                  <a:pt x="20183" y="24816"/>
                </a:lnTo>
                <a:lnTo>
                  <a:pt x="19771" y="26364"/>
                </a:lnTo>
                <a:lnTo>
                  <a:pt x="19429" y="27660"/>
                </a:lnTo>
                <a:lnTo>
                  <a:pt x="19117" y="28886"/>
                </a:lnTo>
                <a:lnTo>
                  <a:pt x="19067" y="28585"/>
                </a:lnTo>
                <a:lnTo>
                  <a:pt x="19017" y="28223"/>
                </a:lnTo>
                <a:lnTo>
                  <a:pt x="18957" y="27740"/>
                </a:lnTo>
                <a:lnTo>
                  <a:pt x="18896" y="27147"/>
                </a:lnTo>
                <a:lnTo>
                  <a:pt x="18836" y="26464"/>
                </a:lnTo>
                <a:lnTo>
                  <a:pt x="18796" y="25690"/>
                </a:lnTo>
                <a:lnTo>
                  <a:pt x="18786" y="25278"/>
                </a:lnTo>
                <a:lnTo>
                  <a:pt x="18776" y="24856"/>
                </a:lnTo>
                <a:lnTo>
                  <a:pt x="18776" y="24414"/>
                </a:lnTo>
                <a:lnTo>
                  <a:pt x="18786" y="23961"/>
                </a:lnTo>
                <a:lnTo>
                  <a:pt x="18796" y="23499"/>
                </a:lnTo>
                <a:lnTo>
                  <a:pt x="18826" y="23017"/>
                </a:lnTo>
                <a:lnTo>
                  <a:pt x="18866" y="22544"/>
                </a:lnTo>
                <a:lnTo>
                  <a:pt x="18916" y="22052"/>
                </a:lnTo>
                <a:lnTo>
                  <a:pt x="18977" y="21559"/>
                </a:lnTo>
                <a:lnTo>
                  <a:pt x="19057" y="21067"/>
                </a:lnTo>
                <a:lnTo>
                  <a:pt x="19148" y="20574"/>
                </a:lnTo>
                <a:lnTo>
                  <a:pt x="19258" y="20082"/>
                </a:lnTo>
                <a:lnTo>
                  <a:pt x="19379" y="19589"/>
                </a:lnTo>
                <a:lnTo>
                  <a:pt x="19529" y="19097"/>
                </a:lnTo>
                <a:lnTo>
                  <a:pt x="19690" y="18614"/>
                </a:lnTo>
                <a:lnTo>
                  <a:pt x="19861" y="18142"/>
                </a:lnTo>
                <a:lnTo>
                  <a:pt x="20062" y="17670"/>
                </a:lnTo>
                <a:lnTo>
                  <a:pt x="20173" y="17438"/>
                </a:lnTo>
                <a:lnTo>
                  <a:pt x="20283" y="17217"/>
                </a:lnTo>
                <a:lnTo>
                  <a:pt x="20535" y="16755"/>
                </a:lnTo>
                <a:lnTo>
                  <a:pt x="20796" y="16283"/>
                </a:lnTo>
                <a:lnTo>
                  <a:pt x="21077" y="15790"/>
                </a:lnTo>
                <a:lnTo>
                  <a:pt x="21369" y="15298"/>
                </a:lnTo>
                <a:lnTo>
                  <a:pt x="21680" y="14795"/>
                </a:lnTo>
                <a:lnTo>
                  <a:pt x="22002" y="14282"/>
                </a:lnTo>
                <a:lnTo>
                  <a:pt x="22675" y="13247"/>
                </a:lnTo>
                <a:lnTo>
                  <a:pt x="23379" y="12202"/>
                </a:lnTo>
                <a:lnTo>
                  <a:pt x="24103" y="11177"/>
                </a:lnTo>
                <a:lnTo>
                  <a:pt x="24816" y="10172"/>
                </a:lnTo>
                <a:lnTo>
                  <a:pt x="25520" y="9207"/>
                </a:lnTo>
                <a:lnTo>
                  <a:pt x="26193" y="8302"/>
                </a:lnTo>
                <a:lnTo>
                  <a:pt x="26826" y="7468"/>
                </a:lnTo>
                <a:lnTo>
                  <a:pt x="27902" y="6071"/>
                </a:lnTo>
                <a:lnTo>
                  <a:pt x="28625" y="5146"/>
                </a:lnTo>
                <a:lnTo>
                  <a:pt x="28897" y="4815"/>
                </a:lnTo>
                <a:lnTo>
                  <a:pt x="28555" y="5146"/>
                </a:lnTo>
                <a:lnTo>
                  <a:pt x="27651" y="6031"/>
                </a:lnTo>
                <a:lnTo>
                  <a:pt x="26344" y="7337"/>
                </a:lnTo>
                <a:lnTo>
                  <a:pt x="25610" y="8091"/>
                </a:lnTo>
                <a:lnTo>
                  <a:pt x="24826" y="8895"/>
                </a:lnTo>
                <a:lnTo>
                  <a:pt x="24042" y="9729"/>
                </a:lnTo>
                <a:lnTo>
                  <a:pt x="23258" y="10564"/>
                </a:lnTo>
                <a:lnTo>
                  <a:pt x="22515" y="11398"/>
                </a:lnTo>
                <a:lnTo>
                  <a:pt x="21821" y="12202"/>
                </a:lnTo>
                <a:lnTo>
                  <a:pt x="21499" y="12584"/>
                </a:lnTo>
                <a:lnTo>
                  <a:pt x="21198" y="12946"/>
                </a:lnTo>
                <a:lnTo>
                  <a:pt x="20916" y="13307"/>
                </a:lnTo>
                <a:lnTo>
                  <a:pt x="20675" y="13639"/>
                </a:lnTo>
                <a:lnTo>
                  <a:pt x="20454" y="13951"/>
                </a:lnTo>
                <a:lnTo>
                  <a:pt x="20263" y="14232"/>
                </a:lnTo>
                <a:lnTo>
                  <a:pt x="20112" y="14504"/>
                </a:lnTo>
                <a:lnTo>
                  <a:pt x="19992" y="14735"/>
                </a:lnTo>
                <a:lnTo>
                  <a:pt x="19891" y="14966"/>
                </a:lnTo>
                <a:lnTo>
                  <a:pt x="19791" y="15247"/>
                </a:lnTo>
                <a:lnTo>
                  <a:pt x="19560" y="15891"/>
                </a:lnTo>
                <a:lnTo>
                  <a:pt x="19308" y="16654"/>
                </a:lnTo>
                <a:lnTo>
                  <a:pt x="19037" y="17499"/>
                </a:lnTo>
                <a:lnTo>
                  <a:pt x="18766" y="18403"/>
                </a:lnTo>
                <a:lnTo>
                  <a:pt x="18484" y="19358"/>
                </a:lnTo>
                <a:lnTo>
                  <a:pt x="17931" y="21298"/>
                </a:lnTo>
                <a:lnTo>
                  <a:pt x="17429" y="23127"/>
                </a:lnTo>
                <a:lnTo>
                  <a:pt x="17017" y="24665"/>
                </a:lnTo>
                <a:lnTo>
                  <a:pt x="16645" y="26112"/>
                </a:lnTo>
                <a:lnTo>
                  <a:pt x="16534" y="25931"/>
                </a:lnTo>
                <a:lnTo>
                  <a:pt x="16263" y="25439"/>
                </a:lnTo>
                <a:lnTo>
                  <a:pt x="16092" y="25087"/>
                </a:lnTo>
                <a:lnTo>
                  <a:pt x="15891" y="24685"/>
                </a:lnTo>
                <a:lnTo>
                  <a:pt x="15690" y="24243"/>
                </a:lnTo>
                <a:lnTo>
                  <a:pt x="15489" y="23760"/>
                </a:lnTo>
                <a:lnTo>
                  <a:pt x="15298" y="23248"/>
                </a:lnTo>
                <a:lnTo>
                  <a:pt x="15208" y="22986"/>
                </a:lnTo>
                <a:lnTo>
                  <a:pt x="15127" y="22715"/>
                </a:lnTo>
                <a:lnTo>
                  <a:pt x="15047" y="22444"/>
                </a:lnTo>
                <a:lnTo>
                  <a:pt x="14976" y="22172"/>
                </a:lnTo>
                <a:lnTo>
                  <a:pt x="14906" y="21891"/>
                </a:lnTo>
                <a:lnTo>
                  <a:pt x="14856" y="21620"/>
                </a:lnTo>
                <a:lnTo>
                  <a:pt x="14816" y="21348"/>
                </a:lnTo>
                <a:lnTo>
                  <a:pt x="14775" y="21077"/>
                </a:lnTo>
                <a:lnTo>
                  <a:pt x="14765" y="20805"/>
                </a:lnTo>
                <a:lnTo>
                  <a:pt x="14755" y="20544"/>
                </a:lnTo>
                <a:lnTo>
                  <a:pt x="14765" y="20283"/>
                </a:lnTo>
                <a:lnTo>
                  <a:pt x="14785" y="20031"/>
                </a:lnTo>
                <a:lnTo>
                  <a:pt x="14826" y="19780"/>
                </a:lnTo>
                <a:lnTo>
                  <a:pt x="14886" y="19549"/>
                </a:lnTo>
                <a:lnTo>
                  <a:pt x="15188" y="18504"/>
                </a:lnTo>
                <a:lnTo>
                  <a:pt x="15348" y="17911"/>
                </a:lnTo>
                <a:lnTo>
                  <a:pt x="15519" y="17267"/>
                </a:lnTo>
                <a:lnTo>
                  <a:pt x="15680" y="16584"/>
                </a:lnTo>
                <a:lnTo>
                  <a:pt x="15821" y="15860"/>
                </a:lnTo>
                <a:lnTo>
                  <a:pt x="15961" y="15117"/>
                </a:lnTo>
                <a:lnTo>
                  <a:pt x="16022" y="14725"/>
                </a:lnTo>
                <a:lnTo>
                  <a:pt x="16072" y="14333"/>
                </a:lnTo>
                <a:lnTo>
                  <a:pt x="16122" y="13931"/>
                </a:lnTo>
                <a:lnTo>
                  <a:pt x="16162" y="13529"/>
                </a:lnTo>
                <a:lnTo>
                  <a:pt x="16193" y="13117"/>
                </a:lnTo>
                <a:lnTo>
                  <a:pt x="16223" y="12704"/>
                </a:lnTo>
                <a:lnTo>
                  <a:pt x="16233" y="12282"/>
                </a:lnTo>
                <a:lnTo>
                  <a:pt x="16243" y="11860"/>
                </a:lnTo>
                <a:lnTo>
                  <a:pt x="16243" y="11438"/>
                </a:lnTo>
                <a:lnTo>
                  <a:pt x="16223" y="11016"/>
                </a:lnTo>
                <a:lnTo>
                  <a:pt x="16193" y="10584"/>
                </a:lnTo>
                <a:lnTo>
                  <a:pt x="16152" y="10152"/>
                </a:lnTo>
                <a:lnTo>
                  <a:pt x="16102" y="9729"/>
                </a:lnTo>
                <a:lnTo>
                  <a:pt x="16032" y="9297"/>
                </a:lnTo>
                <a:lnTo>
                  <a:pt x="15951" y="8865"/>
                </a:lnTo>
                <a:lnTo>
                  <a:pt x="15861" y="8433"/>
                </a:lnTo>
                <a:lnTo>
                  <a:pt x="15750" y="8011"/>
                </a:lnTo>
                <a:lnTo>
                  <a:pt x="15620" y="7589"/>
                </a:lnTo>
                <a:lnTo>
                  <a:pt x="14615" y="4493"/>
                </a:lnTo>
                <a:lnTo>
                  <a:pt x="13831" y="2091"/>
                </a:lnTo>
                <a:lnTo>
                  <a:pt x="131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6"/>
          <p:cNvSpPr txBox="1"/>
          <p:nvPr/>
        </p:nvSpPr>
        <p:spPr>
          <a:xfrm>
            <a:off x="3541500" y="1090598"/>
            <a:ext cx="2061000" cy="3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Sensory neuron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82" name="Google Shape;682;p26"/>
          <p:cNvGrpSpPr/>
          <p:nvPr/>
        </p:nvGrpSpPr>
        <p:grpSpPr>
          <a:xfrm>
            <a:off x="457200" y="2351685"/>
            <a:ext cx="2061000" cy="1119301"/>
            <a:chOff x="457200" y="2351685"/>
            <a:chExt cx="2061000" cy="1119301"/>
          </a:xfrm>
        </p:grpSpPr>
        <p:sp>
          <p:nvSpPr>
            <p:cNvPr id="683" name="Google Shape;683;p26"/>
            <p:cNvSpPr txBox="1"/>
            <p:nvPr/>
          </p:nvSpPr>
          <p:spPr>
            <a:xfrm>
              <a:off x="457200" y="2351685"/>
              <a:ext cx="2061000" cy="39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Physical inputs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4" name="Google Shape;684;p26"/>
            <p:cNvSpPr txBox="1"/>
            <p:nvPr/>
          </p:nvSpPr>
          <p:spPr>
            <a:xfrm>
              <a:off x="457200" y="2750387"/>
              <a:ext cx="2061000" cy="720600"/>
            </a:xfrm>
            <a:prstGeom prst="rect">
              <a:avLst/>
            </a:prstGeom>
            <a:solidFill>
              <a:srgbClr val="419AB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Light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Sound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5" name="Google Shape;685;p26"/>
          <p:cNvGrpSpPr/>
          <p:nvPr/>
        </p:nvGrpSpPr>
        <p:grpSpPr>
          <a:xfrm>
            <a:off x="6625800" y="2351685"/>
            <a:ext cx="2061000" cy="1119301"/>
            <a:chOff x="6625800" y="2351685"/>
            <a:chExt cx="2061000" cy="1119301"/>
          </a:xfrm>
        </p:grpSpPr>
        <p:sp>
          <p:nvSpPr>
            <p:cNvPr id="686" name="Google Shape;686;p26"/>
            <p:cNvSpPr txBox="1"/>
            <p:nvPr/>
          </p:nvSpPr>
          <p:spPr>
            <a:xfrm>
              <a:off x="6625800" y="2351685"/>
              <a:ext cx="2061000" cy="39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Chemical inputs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7" name="Google Shape;687;p26"/>
            <p:cNvSpPr txBox="1"/>
            <p:nvPr/>
          </p:nvSpPr>
          <p:spPr>
            <a:xfrm>
              <a:off x="6625800" y="2750387"/>
              <a:ext cx="2061000" cy="720600"/>
            </a:xfrm>
            <a:prstGeom prst="rect">
              <a:avLst/>
            </a:prstGeom>
            <a:solidFill>
              <a:srgbClr val="2F809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Smell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Taste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8" name="Google Shape;688;p26"/>
          <p:cNvGrpSpPr/>
          <p:nvPr/>
        </p:nvGrpSpPr>
        <p:grpSpPr>
          <a:xfrm>
            <a:off x="3541500" y="4333368"/>
            <a:ext cx="5145300" cy="398705"/>
            <a:chOff x="3541500" y="4333368"/>
            <a:chExt cx="5145300" cy="398705"/>
          </a:xfrm>
        </p:grpSpPr>
        <p:sp>
          <p:nvSpPr>
            <p:cNvPr id="689" name="Google Shape;689;p26"/>
            <p:cNvSpPr txBox="1"/>
            <p:nvPr/>
          </p:nvSpPr>
          <p:spPr>
            <a:xfrm>
              <a:off x="6625800" y="4333368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3541500" y="4333373"/>
              <a:ext cx="2061000" cy="39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Response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91" name="Google Shape;691;p26"/>
          <p:cNvCxnSpPr>
            <a:stCxn id="684" idx="3"/>
            <a:endCxn id="679" idx="2"/>
          </p:cNvCxnSpPr>
          <p:nvPr/>
        </p:nvCxnSpPr>
        <p:spPr>
          <a:xfrm rot="10800000" flipH="1">
            <a:off x="2518200" y="2911187"/>
            <a:ext cx="1023300" cy="199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26"/>
          <p:cNvCxnSpPr>
            <a:stCxn id="686" idx="1"/>
            <a:endCxn id="679" idx="6"/>
          </p:cNvCxnSpPr>
          <p:nvPr/>
        </p:nvCxnSpPr>
        <p:spPr>
          <a:xfrm flipH="1">
            <a:off x="5602500" y="2551035"/>
            <a:ext cx="1023300" cy="36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26"/>
          <p:cNvCxnSpPr>
            <a:stCxn id="679" idx="4"/>
            <a:endCxn id="690" idx="0"/>
          </p:cNvCxnSpPr>
          <p:nvPr/>
        </p:nvCxnSpPr>
        <p:spPr>
          <a:xfrm>
            <a:off x="4572000" y="3941829"/>
            <a:ext cx="0" cy="3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26"/>
          <p:cNvCxnSpPr>
            <a:stCxn id="690" idx="3"/>
            <a:endCxn id="689" idx="1"/>
          </p:cNvCxnSpPr>
          <p:nvPr/>
        </p:nvCxnSpPr>
        <p:spPr>
          <a:xfrm>
            <a:off x="5602500" y="4532723"/>
            <a:ext cx="102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95" name="Google Shape;695;p26"/>
          <p:cNvGrpSpPr/>
          <p:nvPr/>
        </p:nvGrpSpPr>
        <p:grpSpPr>
          <a:xfrm>
            <a:off x="1304046" y="1797014"/>
            <a:ext cx="367302" cy="365289"/>
            <a:chOff x="828892" y="4635792"/>
            <a:chExt cx="367302" cy="365289"/>
          </a:xfrm>
        </p:grpSpPr>
        <p:sp>
          <p:nvSpPr>
            <p:cNvPr id="696" name="Google Shape;696;p26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26"/>
          <p:cNvSpPr/>
          <p:nvPr/>
        </p:nvSpPr>
        <p:spPr>
          <a:xfrm>
            <a:off x="7503016" y="1796364"/>
            <a:ext cx="306552" cy="366596"/>
          </a:xfrm>
          <a:custGeom>
            <a:avLst/>
            <a:gdLst/>
            <a:ahLst/>
            <a:cxnLst/>
            <a:rect l="l" t="t" r="r" b="b"/>
            <a:pathLst>
              <a:path w="8955" h="10709" extrusionOk="0">
                <a:moveTo>
                  <a:pt x="7026" y="1"/>
                </a:moveTo>
                <a:cubicBezTo>
                  <a:pt x="6938" y="1"/>
                  <a:pt x="6850" y="6"/>
                  <a:pt x="6764" y="16"/>
                </a:cubicBezTo>
                <a:cubicBezTo>
                  <a:pt x="5763" y="87"/>
                  <a:pt x="5097" y="992"/>
                  <a:pt x="4787" y="1421"/>
                </a:cubicBezTo>
                <a:cubicBezTo>
                  <a:pt x="4478" y="1873"/>
                  <a:pt x="4239" y="2350"/>
                  <a:pt x="4073" y="2850"/>
                </a:cubicBezTo>
                <a:cubicBezTo>
                  <a:pt x="3858" y="2588"/>
                  <a:pt x="3620" y="2350"/>
                  <a:pt x="3334" y="2159"/>
                </a:cubicBezTo>
                <a:cubicBezTo>
                  <a:pt x="3277" y="2128"/>
                  <a:pt x="3221" y="2115"/>
                  <a:pt x="3169" y="2115"/>
                </a:cubicBezTo>
                <a:cubicBezTo>
                  <a:pt x="2894" y="2115"/>
                  <a:pt x="2717" y="2483"/>
                  <a:pt x="2977" y="2683"/>
                </a:cubicBezTo>
                <a:cubicBezTo>
                  <a:pt x="3239" y="2873"/>
                  <a:pt x="3477" y="3088"/>
                  <a:pt x="3668" y="3350"/>
                </a:cubicBezTo>
                <a:lnTo>
                  <a:pt x="3596" y="3326"/>
                </a:lnTo>
                <a:cubicBezTo>
                  <a:pt x="3296" y="3240"/>
                  <a:pt x="2996" y="3197"/>
                  <a:pt x="2696" y="3197"/>
                </a:cubicBezTo>
                <a:cubicBezTo>
                  <a:pt x="2496" y="3197"/>
                  <a:pt x="2296" y="3216"/>
                  <a:pt x="2096" y="3254"/>
                </a:cubicBezTo>
                <a:cubicBezTo>
                  <a:pt x="1525" y="3421"/>
                  <a:pt x="1024" y="3778"/>
                  <a:pt x="667" y="4255"/>
                </a:cubicBezTo>
                <a:cubicBezTo>
                  <a:pt x="239" y="4874"/>
                  <a:pt x="0" y="5588"/>
                  <a:pt x="24" y="6350"/>
                </a:cubicBezTo>
                <a:cubicBezTo>
                  <a:pt x="24" y="7493"/>
                  <a:pt x="715" y="9041"/>
                  <a:pt x="1644" y="9970"/>
                </a:cubicBezTo>
                <a:cubicBezTo>
                  <a:pt x="2001" y="10399"/>
                  <a:pt x="2549" y="10661"/>
                  <a:pt x="3120" y="10708"/>
                </a:cubicBezTo>
                <a:cubicBezTo>
                  <a:pt x="3382" y="10708"/>
                  <a:pt x="3644" y="10685"/>
                  <a:pt x="3906" y="10589"/>
                </a:cubicBezTo>
                <a:cubicBezTo>
                  <a:pt x="4025" y="10554"/>
                  <a:pt x="4150" y="10536"/>
                  <a:pt x="4272" y="10536"/>
                </a:cubicBezTo>
                <a:cubicBezTo>
                  <a:pt x="4394" y="10536"/>
                  <a:pt x="4513" y="10554"/>
                  <a:pt x="4620" y="10589"/>
                </a:cubicBezTo>
                <a:cubicBezTo>
                  <a:pt x="4882" y="10685"/>
                  <a:pt x="5168" y="10708"/>
                  <a:pt x="5430" y="10708"/>
                </a:cubicBezTo>
                <a:cubicBezTo>
                  <a:pt x="5978" y="10685"/>
                  <a:pt x="6478" y="10423"/>
                  <a:pt x="6835" y="10018"/>
                </a:cubicBezTo>
                <a:cubicBezTo>
                  <a:pt x="7788" y="9137"/>
                  <a:pt x="8526" y="7517"/>
                  <a:pt x="8526" y="6350"/>
                </a:cubicBezTo>
                <a:cubicBezTo>
                  <a:pt x="8550" y="5588"/>
                  <a:pt x="8312" y="4874"/>
                  <a:pt x="7883" y="4255"/>
                </a:cubicBezTo>
                <a:cubicBezTo>
                  <a:pt x="7526" y="3778"/>
                  <a:pt x="7026" y="3421"/>
                  <a:pt x="6454" y="3254"/>
                </a:cubicBezTo>
                <a:cubicBezTo>
                  <a:pt x="6254" y="3216"/>
                  <a:pt x="6050" y="3197"/>
                  <a:pt x="5847" y="3197"/>
                </a:cubicBezTo>
                <a:cubicBezTo>
                  <a:pt x="5542" y="3197"/>
                  <a:pt x="5240" y="3240"/>
                  <a:pt x="4954" y="3326"/>
                </a:cubicBezTo>
                <a:cubicBezTo>
                  <a:pt x="4882" y="3350"/>
                  <a:pt x="4811" y="3374"/>
                  <a:pt x="4739" y="3374"/>
                </a:cubicBezTo>
                <a:cubicBezTo>
                  <a:pt x="4644" y="3397"/>
                  <a:pt x="4644" y="3397"/>
                  <a:pt x="4597" y="3397"/>
                </a:cubicBezTo>
                <a:cubicBezTo>
                  <a:pt x="4668" y="2921"/>
                  <a:pt x="4835" y="2445"/>
                  <a:pt x="5121" y="2064"/>
                </a:cubicBezTo>
                <a:lnTo>
                  <a:pt x="5406" y="2207"/>
                </a:lnTo>
                <a:cubicBezTo>
                  <a:pt x="5835" y="2469"/>
                  <a:pt x="6335" y="2635"/>
                  <a:pt x="6835" y="2683"/>
                </a:cubicBezTo>
                <a:cubicBezTo>
                  <a:pt x="7049" y="2683"/>
                  <a:pt x="7240" y="2635"/>
                  <a:pt x="7431" y="2564"/>
                </a:cubicBezTo>
                <a:cubicBezTo>
                  <a:pt x="8669" y="2088"/>
                  <a:pt x="8907" y="540"/>
                  <a:pt x="8931" y="492"/>
                </a:cubicBezTo>
                <a:cubicBezTo>
                  <a:pt x="8955" y="373"/>
                  <a:pt x="8883" y="254"/>
                  <a:pt x="8788" y="182"/>
                </a:cubicBezTo>
                <a:cubicBezTo>
                  <a:pt x="8740" y="147"/>
                  <a:pt x="8681" y="129"/>
                  <a:pt x="8621" y="129"/>
                </a:cubicBezTo>
                <a:cubicBezTo>
                  <a:pt x="8562" y="129"/>
                  <a:pt x="8502" y="147"/>
                  <a:pt x="8455" y="182"/>
                </a:cubicBezTo>
                <a:cubicBezTo>
                  <a:pt x="8388" y="216"/>
                  <a:pt x="8342" y="233"/>
                  <a:pt x="8284" y="233"/>
                </a:cubicBezTo>
                <a:cubicBezTo>
                  <a:pt x="8216" y="233"/>
                  <a:pt x="8131" y="210"/>
                  <a:pt x="7978" y="159"/>
                </a:cubicBezTo>
                <a:cubicBezTo>
                  <a:pt x="7679" y="65"/>
                  <a:pt x="7350" y="1"/>
                  <a:pt x="7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1301398" y="4368032"/>
            <a:ext cx="372621" cy="329385"/>
            <a:chOff x="3994298" y="2306991"/>
            <a:chExt cx="372621" cy="329385"/>
          </a:xfrm>
        </p:grpSpPr>
        <p:sp>
          <p:nvSpPr>
            <p:cNvPr id="703" name="Google Shape;703;p26"/>
            <p:cNvSpPr/>
            <p:nvPr/>
          </p:nvSpPr>
          <p:spPr>
            <a:xfrm>
              <a:off x="3994298" y="2306991"/>
              <a:ext cx="265815" cy="329385"/>
            </a:xfrm>
            <a:custGeom>
              <a:avLst/>
              <a:gdLst/>
              <a:ahLst/>
              <a:cxnLst/>
              <a:rect l="l" t="t" r="r" b="b"/>
              <a:pathLst>
                <a:path w="7765" h="9622" extrusionOk="0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1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40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9" y="5573"/>
                    <a:pt x="4669" y="3811"/>
                  </a:cubicBezTo>
                  <a:cubicBezTo>
                    <a:pt x="4669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4141053" y="2341223"/>
              <a:ext cx="225866" cy="193003"/>
            </a:xfrm>
            <a:custGeom>
              <a:avLst/>
              <a:gdLst/>
              <a:ahLst/>
              <a:cxnLst/>
              <a:rect l="l" t="t" r="r" b="b"/>
              <a:pathLst>
                <a:path w="6598" h="5638" extrusionOk="0">
                  <a:moveTo>
                    <a:pt x="3839" y="1085"/>
                  </a:moveTo>
                  <a:cubicBezTo>
                    <a:pt x="4065" y="1085"/>
                    <a:pt x="4287" y="1318"/>
                    <a:pt x="4097" y="1572"/>
                  </a:cubicBezTo>
                  <a:lnTo>
                    <a:pt x="3573" y="2501"/>
                  </a:lnTo>
                  <a:lnTo>
                    <a:pt x="4501" y="2501"/>
                  </a:lnTo>
                  <a:cubicBezTo>
                    <a:pt x="4512" y="2500"/>
                    <a:pt x="4522" y="2500"/>
                    <a:pt x="4532" y="2500"/>
                  </a:cubicBezTo>
                  <a:cubicBezTo>
                    <a:pt x="4776" y="2500"/>
                    <a:pt x="4925" y="2771"/>
                    <a:pt x="4787" y="2977"/>
                  </a:cubicBezTo>
                  <a:lnTo>
                    <a:pt x="4001" y="4359"/>
                  </a:lnTo>
                  <a:cubicBezTo>
                    <a:pt x="3960" y="4441"/>
                    <a:pt x="3883" y="4506"/>
                    <a:pt x="3785" y="4506"/>
                  </a:cubicBezTo>
                  <a:cubicBezTo>
                    <a:pt x="3770" y="4506"/>
                    <a:pt x="3755" y="4505"/>
                    <a:pt x="3739" y="4501"/>
                  </a:cubicBezTo>
                  <a:cubicBezTo>
                    <a:pt x="3668" y="4501"/>
                    <a:pt x="3620" y="4501"/>
                    <a:pt x="3573" y="4478"/>
                  </a:cubicBezTo>
                  <a:cubicBezTo>
                    <a:pt x="3430" y="4382"/>
                    <a:pt x="3382" y="4192"/>
                    <a:pt x="3454" y="4049"/>
                  </a:cubicBezTo>
                  <a:lnTo>
                    <a:pt x="3978" y="3144"/>
                  </a:lnTo>
                  <a:lnTo>
                    <a:pt x="3049" y="3144"/>
                  </a:lnTo>
                  <a:cubicBezTo>
                    <a:pt x="2811" y="3144"/>
                    <a:pt x="2644" y="2882"/>
                    <a:pt x="2763" y="2692"/>
                  </a:cubicBezTo>
                  <a:lnTo>
                    <a:pt x="3549" y="1287"/>
                  </a:lnTo>
                  <a:cubicBezTo>
                    <a:pt x="3612" y="1144"/>
                    <a:pt x="3726" y="1085"/>
                    <a:pt x="3839" y="1085"/>
                  </a:cubicBezTo>
                  <a:close/>
                  <a:moveTo>
                    <a:pt x="3763" y="1"/>
                  </a:moveTo>
                  <a:cubicBezTo>
                    <a:pt x="1263" y="1"/>
                    <a:pt x="1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26"/>
          <p:cNvSpPr/>
          <p:nvPr/>
        </p:nvSpPr>
        <p:spPr>
          <a:xfrm>
            <a:off x="1221000" y="4266025"/>
            <a:ext cx="533400" cy="533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6" name="Google Shape;706;p26"/>
          <p:cNvCxnSpPr>
            <a:stCxn id="705" idx="6"/>
            <a:endCxn id="690" idx="1"/>
          </p:cNvCxnSpPr>
          <p:nvPr/>
        </p:nvCxnSpPr>
        <p:spPr>
          <a:xfrm>
            <a:off x="1754400" y="4532725"/>
            <a:ext cx="178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07" name="Google Shape;707;p26"/>
          <p:cNvCxnSpPr>
            <a:stCxn id="681" idx="2"/>
            <a:endCxn id="679" idx="0"/>
          </p:cNvCxnSpPr>
          <p:nvPr/>
        </p:nvCxnSpPr>
        <p:spPr>
          <a:xfrm>
            <a:off x="4572000" y="1489298"/>
            <a:ext cx="0" cy="3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713" name="Google Shape;713;p27"/>
          <p:cNvGrpSpPr/>
          <p:nvPr/>
        </p:nvGrpSpPr>
        <p:grpSpPr>
          <a:xfrm>
            <a:off x="538324" y="1124713"/>
            <a:ext cx="2061000" cy="818537"/>
            <a:chOff x="609600" y="1124713"/>
            <a:chExt cx="2061000" cy="818537"/>
          </a:xfrm>
        </p:grpSpPr>
        <p:sp>
          <p:nvSpPr>
            <p:cNvPr id="714" name="Google Shape;714;p27"/>
            <p:cNvSpPr txBox="1"/>
            <p:nvPr/>
          </p:nvSpPr>
          <p:spPr>
            <a:xfrm>
              <a:off x="609600" y="1124713"/>
              <a:ext cx="20610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Betz cell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5" name="Google Shape;715;p27"/>
            <p:cNvSpPr txBox="1"/>
            <p:nvPr/>
          </p:nvSpPr>
          <p:spPr>
            <a:xfrm>
              <a:off x="609600" y="1500150"/>
              <a:ext cx="2061000" cy="4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Pyramidal cells of Betz</a:t>
              </a:r>
              <a:endParaRPr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6" name="Google Shape;716;p27"/>
          <p:cNvSpPr/>
          <p:nvPr/>
        </p:nvSpPr>
        <p:spPr>
          <a:xfrm>
            <a:off x="538324" y="2593600"/>
            <a:ext cx="2061000" cy="20610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7"/>
          <p:cNvSpPr/>
          <p:nvPr/>
        </p:nvSpPr>
        <p:spPr>
          <a:xfrm rot="-1809201">
            <a:off x="836862" y="2869467"/>
            <a:ext cx="1190223" cy="1509266"/>
          </a:xfrm>
          <a:custGeom>
            <a:avLst/>
            <a:gdLst/>
            <a:ahLst/>
            <a:cxnLst/>
            <a:rect l="l" t="t" r="r" b="b"/>
            <a:pathLst>
              <a:path w="60406" h="76598" extrusionOk="0">
                <a:moveTo>
                  <a:pt x="34032" y="36766"/>
                </a:moveTo>
                <a:lnTo>
                  <a:pt x="34264" y="36776"/>
                </a:lnTo>
                <a:lnTo>
                  <a:pt x="34495" y="36806"/>
                </a:lnTo>
                <a:lnTo>
                  <a:pt x="34716" y="36857"/>
                </a:lnTo>
                <a:lnTo>
                  <a:pt x="34927" y="36917"/>
                </a:lnTo>
                <a:lnTo>
                  <a:pt x="35128" y="37007"/>
                </a:lnTo>
                <a:lnTo>
                  <a:pt x="35319" y="37098"/>
                </a:lnTo>
                <a:lnTo>
                  <a:pt x="35490" y="37218"/>
                </a:lnTo>
                <a:lnTo>
                  <a:pt x="35661" y="37339"/>
                </a:lnTo>
                <a:lnTo>
                  <a:pt x="35801" y="37480"/>
                </a:lnTo>
                <a:lnTo>
                  <a:pt x="35942" y="37631"/>
                </a:lnTo>
                <a:lnTo>
                  <a:pt x="36053" y="37801"/>
                </a:lnTo>
                <a:lnTo>
                  <a:pt x="36153" y="37972"/>
                </a:lnTo>
                <a:lnTo>
                  <a:pt x="36224" y="38153"/>
                </a:lnTo>
                <a:lnTo>
                  <a:pt x="36284" y="38334"/>
                </a:lnTo>
                <a:lnTo>
                  <a:pt x="36314" y="38535"/>
                </a:lnTo>
                <a:lnTo>
                  <a:pt x="36334" y="38736"/>
                </a:lnTo>
                <a:lnTo>
                  <a:pt x="36314" y="38937"/>
                </a:lnTo>
                <a:lnTo>
                  <a:pt x="36284" y="39128"/>
                </a:lnTo>
                <a:lnTo>
                  <a:pt x="36224" y="39319"/>
                </a:lnTo>
                <a:lnTo>
                  <a:pt x="36153" y="39500"/>
                </a:lnTo>
                <a:lnTo>
                  <a:pt x="36053" y="39671"/>
                </a:lnTo>
                <a:lnTo>
                  <a:pt x="35942" y="39832"/>
                </a:lnTo>
                <a:lnTo>
                  <a:pt x="35801" y="39992"/>
                </a:lnTo>
                <a:lnTo>
                  <a:pt x="35661" y="40123"/>
                </a:lnTo>
                <a:lnTo>
                  <a:pt x="35490" y="40254"/>
                </a:lnTo>
                <a:lnTo>
                  <a:pt x="35319" y="40364"/>
                </a:lnTo>
                <a:lnTo>
                  <a:pt x="35128" y="40465"/>
                </a:lnTo>
                <a:lnTo>
                  <a:pt x="34927" y="40545"/>
                </a:lnTo>
                <a:lnTo>
                  <a:pt x="34716" y="40616"/>
                </a:lnTo>
                <a:lnTo>
                  <a:pt x="34495" y="40666"/>
                </a:lnTo>
                <a:lnTo>
                  <a:pt x="34264" y="40696"/>
                </a:lnTo>
                <a:lnTo>
                  <a:pt x="34032" y="40706"/>
                </a:lnTo>
                <a:lnTo>
                  <a:pt x="33801" y="40696"/>
                </a:lnTo>
                <a:lnTo>
                  <a:pt x="33570" y="40666"/>
                </a:lnTo>
                <a:lnTo>
                  <a:pt x="33349" y="40616"/>
                </a:lnTo>
                <a:lnTo>
                  <a:pt x="33138" y="40545"/>
                </a:lnTo>
                <a:lnTo>
                  <a:pt x="32937" y="40465"/>
                </a:lnTo>
                <a:lnTo>
                  <a:pt x="32746" y="40364"/>
                </a:lnTo>
                <a:lnTo>
                  <a:pt x="32575" y="40254"/>
                </a:lnTo>
                <a:lnTo>
                  <a:pt x="32404" y="40123"/>
                </a:lnTo>
                <a:lnTo>
                  <a:pt x="32264" y="39992"/>
                </a:lnTo>
                <a:lnTo>
                  <a:pt x="32123" y="39832"/>
                </a:lnTo>
                <a:lnTo>
                  <a:pt x="32012" y="39671"/>
                </a:lnTo>
                <a:lnTo>
                  <a:pt x="31912" y="39500"/>
                </a:lnTo>
                <a:lnTo>
                  <a:pt x="31841" y="39319"/>
                </a:lnTo>
                <a:lnTo>
                  <a:pt x="31781" y="39128"/>
                </a:lnTo>
                <a:lnTo>
                  <a:pt x="31751" y="38937"/>
                </a:lnTo>
                <a:lnTo>
                  <a:pt x="31731" y="38736"/>
                </a:lnTo>
                <a:lnTo>
                  <a:pt x="31751" y="38535"/>
                </a:lnTo>
                <a:lnTo>
                  <a:pt x="31781" y="38334"/>
                </a:lnTo>
                <a:lnTo>
                  <a:pt x="31841" y="38153"/>
                </a:lnTo>
                <a:lnTo>
                  <a:pt x="31912" y="37972"/>
                </a:lnTo>
                <a:lnTo>
                  <a:pt x="32012" y="37801"/>
                </a:lnTo>
                <a:lnTo>
                  <a:pt x="32123" y="37631"/>
                </a:lnTo>
                <a:lnTo>
                  <a:pt x="32264" y="37480"/>
                </a:lnTo>
                <a:lnTo>
                  <a:pt x="32404" y="37339"/>
                </a:lnTo>
                <a:lnTo>
                  <a:pt x="32575" y="37218"/>
                </a:lnTo>
                <a:lnTo>
                  <a:pt x="32746" y="37098"/>
                </a:lnTo>
                <a:lnTo>
                  <a:pt x="32937" y="37007"/>
                </a:lnTo>
                <a:lnTo>
                  <a:pt x="33138" y="36917"/>
                </a:lnTo>
                <a:lnTo>
                  <a:pt x="33349" y="36857"/>
                </a:lnTo>
                <a:lnTo>
                  <a:pt x="33570" y="36806"/>
                </a:lnTo>
                <a:lnTo>
                  <a:pt x="33801" y="36776"/>
                </a:lnTo>
                <a:lnTo>
                  <a:pt x="34032" y="36766"/>
                </a:lnTo>
                <a:close/>
                <a:moveTo>
                  <a:pt x="34143" y="0"/>
                </a:moveTo>
                <a:lnTo>
                  <a:pt x="31731" y="5036"/>
                </a:lnTo>
                <a:lnTo>
                  <a:pt x="29108" y="3719"/>
                </a:lnTo>
                <a:lnTo>
                  <a:pt x="29108" y="3719"/>
                </a:lnTo>
                <a:lnTo>
                  <a:pt x="33731" y="15478"/>
                </a:lnTo>
                <a:lnTo>
                  <a:pt x="33600" y="16001"/>
                </a:lnTo>
                <a:lnTo>
                  <a:pt x="33470" y="16574"/>
                </a:lnTo>
                <a:lnTo>
                  <a:pt x="33339" y="17177"/>
                </a:lnTo>
                <a:lnTo>
                  <a:pt x="33218" y="17820"/>
                </a:lnTo>
                <a:lnTo>
                  <a:pt x="33088" y="18504"/>
                </a:lnTo>
                <a:lnTo>
                  <a:pt x="32957" y="19237"/>
                </a:lnTo>
                <a:lnTo>
                  <a:pt x="32826" y="20021"/>
                </a:lnTo>
                <a:lnTo>
                  <a:pt x="32696" y="20866"/>
                </a:lnTo>
                <a:lnTo>
                  <a:pt x="32424" y="22705"/>
                </a:lnTo>
                <a:lnTo>
                  <a:pt x="32143" y="24786"/>
                </a:lnTo>
                <a:lnTo>
                  <a:pt x="31841" y="27127"/>
                </a:lnTo>
                <a:lnTo>
                  <a:pt x="31520" y="29761"/>
                </a:lnTo>
                <a:lnTo>
                  <a:pt x="31409" y="30746"/>
                </a:lnTo>
                <a:lnTo>
                  <a:pt x="31319" y="31701"/>
                </a:lnTo>
                <a:lnTo>
                  <a:pt x="31258" y="32625"/>
                </a:lnTo>
                <a:lnTo>
                  <a:pt x="31218" y="33510"/>
                </a:lnTo>
                <a:lnTo>
                  <a:pt x="28886" y="34354"/>
                </a:lnTo>
                <a:lnTo>
                  <a:pt x="25168" y="33701"/>
                </a:lnTo>
                <a:lnTo>
                  <a:pt x="29108" y="40706"/>
                </a:lnTo>
                <a:lnTo>
                  <a:pt x="26042" y="41580"/>
                </a:lnTo>
                <a:lnTo>
                  <a:pt x="22323" y="35238"/>
                </a:lnTo>
                <a:lnTo>
                  <a:pt x="23851" y="41802"/>
                </a:lnTo>
                <a:lnTo>
                  <a:pt x="23549" y="41832"/>
                </a:lnTo>
                <a:lnTo>
                  <a:pt x="23168" y="41862"/>
                </a:lnTo>
                <a:lnTo>
                  <a:pt x="22595" y="41882"/>
                </a:lnTo>
                <a:lnTo>
                  <a:pt x="21851" y="41892"/>
                </a:lnTo>
                <a:lnTo>
                  <a:pt x="20896" y="41892"/>
                </a:lnTo>
                <a:lnTo>
                  <a:pt x="20353" y="41882"/>
                </a:lnTo>
                <a:lnTo>
                  <a:pt x="19750" y="41862"/>
                </a:lnTo>
                <a:lnTo>
                  <a:pt x="19097" y="41832"/>
                </a:lnTo>
                <a:lnTo>
                  <a:pt x="18383" y="41802"/>
                </a:lnTo>
                <a:lnTo>
                  <a:pt x="18001" y="41771"/>
                </a:lnTo>
                <a:lnTo>
                  <a:pt x="17589" y="41711"/>
                </a:lnTo>
                <a:lnTo>
                  <a:pt x="17147" y="41641"/>
                </a:lnTo>
                <a:lnTo>
                  <a:pt x="16675" y="41550"/>
                </a:lnTo>
                <a:lnTo>
                  <a:pt x="16192" y="41440"/>
                </a:lnTo>
                <a:lnTo>
                  <a:pt x="15690" y="41309"/>
                </a:lnTo>
                <a:lnTo>
                  <a:pt x="15167" y="41178"/>
                </a:lnTo>
                <a:lnTo>
                  <a:pt x="14634" y="41028"/>
                </a:lnTo>
                <a:lnTo>
                  <a:pt x="14092" y="40857"/>
                </a:lnTo>
                <a:lnTo>
                  <a:pt x="13539" y="40686"/>
                </a:lnTo>
                <a:lnTo>
                  <a:pt x="12433" y="40314"/>
                </a:lnTo>
                <a:lnTo>
                  <a:pt x="11318" y="39932"/>
                </a:lnTo>
                <a:lnTo>
                  <a:pt x="10232" y="39530"/>
                </a:lnTo>
                <a:lnTo>
                  <a:pt x="9187" y="39128"/>
                </a:lnTo>
                <a:lnTo>
                  <a:pt x="8222" y="38746"/>
                </a:lnTo>
                <a:lnTo>
                  <a:pt x="7338" y="38394"/>
                </a:lnTo>
                <a:lnTo>
                  <a:pt x="6564" y="38073"/>
                </a:lnTo>
                <a:lnTo>
                  <a:pt x="5448" y="37600"/>
                </a:lnTo>
                <a:lnTo>
                  <a:pt x="5036" y="37419"/>
                </a:lnTo>
                <a:lnTo>
                  <a:pt x="9197" y="42897"/>
                </a:lnTo>
                <a:lnTo>
                  <a:pt x="0" y="43329"/>
                </a:lnTo>
                <a:lnTo>
                  <a:pt x="121" y="43400"/>
                </a:lnTo>
                <a:lnTo>
                  <a:pt x="473" y="43571"/>
                </a:lnTo>
                <a:lnTo>
                  <a:pt x="724" y="43691"/>
                </a:lnTo>
                <a:lnTo>
                  <a:pt x="1026" y="43832"/>
                </a:lnTo>
                <a:lnTo>
                  <a:pt x="1377" y="43973"/>
                </a:lnTo>
                <a:lnTo>
                  <a:pt x="1779" y="44123"/>
                </a:lnTo>
                <a:lnTo>
                  <a:pt x="2222" y="44274"/>
                </a:lnTo>
                <a:lnTo>
                  <a:pt x="2704" y="44435"/>
                </a:lnTo>
                <a:lnTo>
                  <a:pt x="3227" y="44576"/>
                </a:lnTo>
                <a:lnTo>
                  <a:pt x="3790" y="44716"/>
                </a:lnTo>
                <a:lnTo>
                  <a:pt x="4383" y="44837"/>
                </a:lnTo>
                <a:lnTo>
                  <a:pt x="4684" y="44897"/>
                </a:lnTo>
                <a:lnTo>
                  <a:pt x="5006" y="44948"/>
                </a:lnTo>
                <a:lnTo>
                  <a:pt x="5327" y="44988"/>
                </a:lnTo>
                <a:lnTo>
                  <a:pt x="5659" y="45028"/>
                </a:lnTo>
                <a:lnTo>
                  <a:pt x="6001" y="45058"/>
                </a:lnTo>
                <a:lnTo>
                  <a:pt x="6342" y="45078"/>
                </a:lnTo>
                <a:lnTo>
                  <a:pt x="6704" y="45098"/>
                </a:lnTo>
                <a:lnTo>
                  <a:pt x="7066" y="45098"/>
                </a:lnTo>
                <a:lnTo>
                  <a:pt x="7448" y="45088"/>
                </a:lnTo>
                <a:lnTo>
                  <a:pt x="7840" y="45058"/>
                </a:lnTo>
                <a:lnTo>
                  <a:pt x="8232" y="45028"/>
                </a:lnTo>
                <a:lnTo>
                  <a:pt x="8634" y="44978"/>
                </a:lnTo>
                <a:lnTo>
                  <a:pt x="9046" y="44927"/>
                </a:lnTo>
                <a:lnTo>
                  <a:pt x="9458" y="44867"/>
                </a:lnTo>
                <a:lnTo>
                  <a:pt x="9870" y="44797"/>
                </a:lnTo>
                <a:lnTo>
                  <a:pt x="10282" y="44726"/>
                </a:lnTo>
                <a:lnTo>
                  <a:pt x="11097" y="44556"/>
                </a:lnTo>
                <a:lnTo>
                  <a:pt x="11901" y="44375"/>
                </a:lnTo>
                <a:lnTo>
                  <a:pt x="12664" y="44184"/>
                </a:lnTo>
                <a:lnTo>
                  <a:pt x="13388" y="43983"/>
                </a:lnTo>
                <a:lnTo>
                  <a:pt x="14062" y="43792"/>
                </a:lnTo>
                <a:lnTo>
                  <a:pt x="14665" y="43611"/>
                </a:lnTo>
                <a:lnTo>
                  <a:pt x="15177" y="43450"/>
                </a:lnTo>
                <a:lnTo>
                  <a:pt x="15921" y="43209"/>
                </a:lnTo>
                <a:lnTo>
                  <a:pt x="16192" y="43108"/>
                </a:lnTo>
                <a:lnTo>
                  <a:pt x="24947" y="43993"/>
                </a:lnTo>
                <a:lnTo>
                  <a:pt x="19700" y="45953"/>
                </a:lnTo>
                <a:lnTo>
                  <a:pt x="19801" y="45993"/>
                </a:lnTo>
                <a:lnTo>
                  <a:pt x="20082" y="46083"/>
                </a:lnTo>
                <a:lnTo>
                  <a:pt x="20303" y="46144"/>
                </a:lnTo>
                <a:lnTo>
                  <a:pt x="20554" y="46204"/>
                </a:lnTo>
                <a:lnTo>
                  <a:pt x="20846" y="46254"/>
                </a:lnTo>
                <a:lnTo>
                  <a:pt x="21177" y="46314"/>
                </a:lnTo>
                <a:lnTo>
                  <a:pt x="21539" y="46365"/>
                </a:lnTo>
                <a:lnTo>
                  <a:pt x="21941" y="46395"/>
                </a:lnTo>
                <a:lnTo>
                  <a:pt x="22374" y="46415"/>
                </a:lnTo>
                <a:lnTo>
                  <a:pt x="22836" y="46415"/>
                </a:lnTo>
                <a:lnTo>
                  <a:pt x="23328" y="46405"/>
                </a:lnTo>
                <a:lnTo>
                  <a:pt x="23580" y="46385"/>
                </a:lnTo>
                <a:lnTo>
                  <a:pt x="23841" y="46355"/>
                </a:lnTo>
                <a:lnTo>
                  <a:pt x="24112" y="46324"/>
                </a:lnTo>
                <a:lnTo>
                  <a:pt x="24384" y="46284"/>
                </a:lnTo>
                <a:lnTo>
                  <a:pt x="24665" y="46234"/>
                </a:lnTo>
                <a:lnTo>
                  <a:pt x="24947" y="46174"/>
                </a:lnTo>
                <a:lnTo>
                  <a:pt x="25228" y="46103"/>
                </a:lnTo>
                <a:lnTo>
                  <a:pt x="25499" y="46023"/>
                </a:lnTo>
                <a:lnTo>
                  <a:pt x="25761" y="45933"/>
                </a:lnTo>
                <a:lnTo>
                  <a:pt x="26012" y="45832"/>
                </a:lnTo>
                <a:lnTo>
                  <a:pt x="26243" y="45711"/>
                </a:lnTo>
                <a:lnTo>
                  <a:pt x="26474" y="45591"/>
                </a:lnTo>
                <a:lnTo>
                  <a:pt x="26685" y="45460"/>
                </a:lnTo>
                <a:lnTo>
                  <a:pt x="26896" y="45319"/>
                </a:lnTo>
                <a:lnTo>
                  <a:pt x="27087" y="45169"/>
                </a:lnTo>
                <a:lnTo>
                  <a:pt x="27268" y="45018"/>
                </a:lnTo>
                <a:lnTo>
                  <a:pt x="27449" y="44867"/>
                </a:lnTo>
                <a:lnTo>
                  <a:pt x="27610" y="44706"/>
                </a:lnTo>
                <a:lnTo>
                  <a:pt x="27771" y="44556"/>
                </a:lnTo>
                <a:lnTo>
                  <a:pt x="27912" y="44395"/>
                </a:lnTo>
                <a:lnTo>
                  <a:pt x="28052" y="44234"/>
                </a:lnTo>
                <a:lnTo>
                  <a:pt x="28173" y="44073"/>
                </a:lnTo>
                <a:lnTo>
                  <a:pt x="28404" y="43762"/>
                </a:lnTo>
                <a:lnTo>
                  <a:pt x="28605" y="43460"/>
                </a:lnTo>
                <a:lnTo>
                  <a:pt x="28756" y="43189"/>
                </a:lnTo>
                <a:lnTo>
                  <a:pt x="28886" y="42947"/>
                </a:lnTo>
                <a:lnTo>
                  <a:pt x="28987" y="42746"/>
                </a:lnTo>
                <a:lnTo>
                  <a:pt x="29057" y="42586"/>
                </a:lnTo>
                <a:lnTo>
                  <a:pt x="29108" y="42455"/>
                </a:lnTo>
                <a:lnTo>
                  <a:pt x="33269" y="45078"/>
                </a:lnTo>
                <a:lnTo>
                  <a:pt x="33319" y="45078"/>
                </a:lnTo>
                <a:lnTo>
                  <a:pt x="33580" y="45601"/>
                </a:lnTo>
                <a:lnTo>
                  <a:pt x="33841" y="46103"/>
                </a:lnTo>
                <a:lnTo>
                  <a:pt x="34113" y="46576"/>
                </a:lnTo>
                <a:lnTo>
                  <a:pt x="34384" y="47028"/>
                </a:lnTo>
                <a:lnTo>
                  <a:pt x="34656" y="47460"/>
                </a:lnTo>
                <a:lnTo>
                  <a:pt x="34917" y="47882"/>
                </a:lnTo>
                <a:lnTo>
                  <a:pt x="35440" y="48666"/>
                </a:lnTo>
                <a:lnTo>
                  <a:pt x="35912" y="49400"/>
                </a:lnTo>
                <a:lnTo>
                  <a:pt x="36133" y="49752"/>
                </a:lnTo>
                <a:lnTo>
                  <a:pt x="36344" y="50094"/>
                </a:lnTo>
                <a:lnTo>
                  <a:pt x="36535" y="50435"/>
                </a:lnTo>
                <a:lnTo>
                  <a:pt x="36706" y="50767"/>
                </a:lnTo>
                <a:lnTo>
                  <a:pt x="36857" y="51099"/>
                </a:lnTo>
                <a:lnTo>
                  <a:pt x="36987" y="51430"/>
                </a:lnTo>
                <a:lnTo>
                  <a:pt x="37038" y="51581"/>
                </a:lnTo>
                <a:lnTo>
                  <a:pt x="37078" y="51762"/>
                </a:lnTo>
                <a:lnTo>
                  <a:pt x="37128" y="51953"/>
                </a:lnTo>
                <a:lnTo>
                  <a:pt x="37168" y="52154"/>
                </a:lnTo>
                <a:lnTo>
                  <a:pt x="37229" y="52616"/>
                </a:lnTo>
                <a:lnTo>
                  <a:pt x="37289" y="53149"/>
                </a:lnTo>
                <a:lnTo>
                  <a:pt x="37329" y="53722"/>
                </a:lnTo>
                <a:lnTo>
                  <a:pt x="37359" y="54355"/>
                </a:lnTo>
                <a:lnTo>
                  <a:pt x="37369" y="55039"/>
                </a:lnTo>
                <a:lnTo>
                  <a:pt x="37379" y="55762"/>
                </a:lnTo>
                <a:lnTo>
                  <a:pt x="37269" y="55672"/>
                </a:lnTo>
                <a:lnTo>
                  <a:pt x="37098" y="55531"/>
                </a:lnTo>
                <a:lnTo>
                  <a:pt x="36857" y="55370"/>
                </a:lnTo>
                <a:lnTo>
                  <a:pt x="36716" y="55290"/>
                </a:lnTo>
                <a:lnTo>
                  <a:pt x="36565" y="55199"/>
                </a:lnTo>
                <a:lnTo>
                  <a:pt x="36394" y="55109"/>
                </a:lnTo>
                <a:lnTo>
                  <a:pt x="36213" y="55018"/>
                </a:lnTo>
                <a:lnTo>
                  <a:pt x="36012" y="54938"/>
                </a:lnTo>
                <a:lnTo>
                  <a:pt x="35801" y="54858"/>
                </a:lnTo>
                <a:lnTo>
                  <a:pt x="35570" y="54777"/>
                </a:lnTo>
                <a:lnTo>
                  <a:pt x="35339" y="54707"/>
                </a:lnTo>
                <a:lnTo>
                  <a:pt x="35078" y="54647"/>
                </a:lnTo>
                <a:lnTo>
                  <a:pt x="34816" y="54596"/>
                </a:lnTo>
                <a:lnTo>
                  <a:pt x="34535" y="54556"/>
                </a:lnTo>
                <a:lnTo>
                  <a:pt x="34244" y="54536"/>
                </a:lnTo>
                <a:lnTo>
                  <a:pt x="33932" y="54526"/>
                </a:lnTo>
                <a:lnTo>
                  <a:pt x="33620" y="54526"/>
                </a:lnTo>
                <a:lnTo>
                  <a:pt x="33289" y="54556"/>
                </a:lnTo>
                <a:lnTo>
                  <a:pt x="32947" y="54596"/>
                </a:lnTo>
                <a:lnTo>
                  <a:pt x="32585" y="54667"/>
                </a:lnTo>
                <a:lnTo>
                  <a:pt x="32223" y="54757"/>
                </a:lnTo>
                <a:lnTo>
                  <a:pt x="31841" y="54868"/>
                </a:lnTo>
                <a:lnTo>
                  <a:pt x="31449" y="55008"/>
                </a:lnTo>
                <a:lnTo>
                  <a:pt x="31057" y="55169"/>
                </a:lnTo>
                <a:lnTo>
                  <a:pt x="30645" y="55360"/>
                </a:lnTo>
                <a:lnTo>
                  <a:pt x="30223" y="55591"/>
                </a:lnTo>
                <a:lnTo>
                  <a:pt x="29791" y="55843"/>
                </a:lnTo>
                <a:lnTo>
                  <a:pt x="29339" y="56134"/>
                </a:lnTo>
                <a:lnTo>
                  <a:pt x="28886" y="56466"/>
                </a:lnTo>
                <a:lnTo>
                  <a:pt x="28414" y="56828"/>
                </a:lnTo>
                <a:lnTo>
                  <a:pt x="27992" y="57169"/>
                </a:lnTo>
                <a:lnTo>
                  <a:pt x="27600" y="57511"/>
                </a:lnTo>
                <a:lnTo>
                  <a:pt x="27248" y="57833"/>
                </a:lnTo>
                <a:lnTo>
                  <a:pt x="26937" y="58144"/>
                </a:lnTo>
                <a:lnTo>
                  <a:pt x="26645" y="58436"/>
                </a:lnTo>
                <a:lnTo>
                  <a:pt x="26394" y="58727"/>
                </a:lnTo>
                <a:lnTo>
                  <a:pt x="26163" y="58999"/>
                </a:lnTo>
                <a:lnTo>
                  <a:pt x="25962" y="59270"/>
                </a:lnTo>
                <a:lnTo>
                  <a:pt x="25771" y="59521"/>
                </a:lnTo>
                <a:lnTo>
                  <a:pt x="25610" y="59773"/>
                </a:lnTo>
                <a:lnTo>
                  <a:pt x="25459" y="60004"/>
                </a:lnTo>
                <a:lnTo>
                  <a:pt x="25198" y="60456"/>
                </a:lnTo>
                <a:lnTo>
                  <a:pt x="24977" y="60868"/>
                </a:lnTo>
                <a:lnTo>
                  <a:pt x="24766" y="61250"/>
                </a:lnTo>
                <a:lnTo>
                  <a:pt x="24655" y="61441"/>
                </a:lnTo>
                <a:lnTo>
                  <a:pt x="24544" y="61612"/>
                </a:lnTo>
                <a:lnTo>
                  <a:pt x="24424" y="61793"/>
                </a:lnTo>
                <a:lnTo>
                  <a:pt x="24293" y="61954"/>
                </a:lnTo>
                <a:lnTo>
                  <a:pt x="24153" y="62124"/>
                </a:lnTo>
                <a:lnTo>
                  <a:pt x="23992" y="62275"/>
                </a:lnTo>
                <a:lnTo>
                  <a:pt x="23821" y="62436"/>
                </a:lnTo>
                <a:lnTo>
                  <a:pt x="23630" y="62587"/>
                </a:lnTo>
                <a:lnTo>
                  <a:pt x="23409" y="62738"/>
                </a:lnTo>
                <a:lnTo>
                  <a:pt x="23168" y="62888"/>
                </a:lnTo>
                <a:lnTo>
                  <a:pt x="22896" y="63029"/>
                </a:lnTo>
                <a:lnTo>
                  <a:pt x="22595" y="63180"/>
                </a:lnTo>
                <a:lnTo>
                  <a:pt x="22253" y="63320"/>
                </a:lnTo>
                <a:lnTo>
                  <a:pt x="21881" y="63471"/>
                </a:lnTo>
                <a:lnTo>
                  <a:pt x="21127" y="63753"/>
                </a:lnTo>
                <a:lnTo>
                  <a:pt x="20424" y="64024"/>
                </a:lnTo>
                <a:lnTo>
                  <a:pt x="19780" y="64295"/>
                </a:lnTo>
                <a:lnTo>
                  <a:pt x="19177" y="64557"/>
                </a:lnTo>
                <a:lnTo>
                  <a:pt x="18625" y="64808"/>
                </a:lnTo>
                <a:lnTo>
                  <a:pt x="18122" y="65039"/>
                </a:lnTo>
                <a:lnTo>
                  <a:pt x="17670" y="65260"/>
                </a:lnTo>
                <a:lnTo>
                  <a:pt x="17258" y="65461"/>
                </a:lnTo>
                <a:lnTo>
                  <a:pt x="16604" y="65813"/>
                </a:lnTo>
                <a:lnTo>
                  <a:pt x="16132" y="66084"/>
                </a:lnTo>
                <a:lnTo>
                  <a:pt x="15851" y="66255"/>
                </a:lnTo>
                <a:lnTo>
                  <a:pt x="15760" y="66316"/>
                </a:lnTo>
                <a:lnTo>
                  <a:pt x="15760" y="66316"/>
                </a:lnTo>
                <a:lnTo>
                  <a:pt x="16011" y="66306"/>
                </a:lnTo>
                <a:lnTo>
                  <a:pt x="16685" y="66285"/>
                </a:lnTo>
                <a:lnTo>
                  <a:pt x="17147" y="66255"/>
                </a:lnTo>
                <a:lnTo>
                  <a:pt x="17690" y="66215"/>
                </a:lnTo>
                <a:lnTo>
                  <a:pt x="18273" y="66165"/>
                </a:lnTo>
                <a:lnTo>
                  <a:pt x="18906" y="66094"/>
                </a:lnTo>
                <a:lnTo>
                  <a:pt x="19559" y="66004"/>
                </a:lnTo>
                <a:lnTo>
                  <a:pt x="20233" y="65883"/>
                </a:lnTo>
                <a:lnTo>
                  <a:pt x="20574" y="65813"/>
                </a:lnTo>
                <a:lnTo>
                  <a:pt x="20906" y="65743"/>
                </a:lnTo>
                <a:lnTo>
                  <a:pt x="21248" y="65662"/>
                </a:lnTo>
                <a:lnTo>
                  <a:pt x="21569" y="65572"/>
                </a:lnTo>
                <a:lnTo>
                  <a:pt x="21901" y="65481"/>
                </a:lnTo>
                <a:lnTo>
                  <a:pt x="22213" y="65371"/>
                </a:lnTo>
                <a:lnTo>
                  <a:pt x="22524" y="65260"/>
                </a:lnTo>
                <a:lnTo>
                  <a:pt x="22816" y="65140"/>
                </a:lnTo>
                <a:lnTo>
                  <a:pt x="23097" y="65009"/>
                </a:lnTo>
                <a:lnTo>
                  <a:pt x="23369" y="64868"/>
                </a:lnTo>
                <a:lnTo>
                  <a:pt x="23620" y="64718"/>
                </a:lnTo>
                <a:lnTo>
                  <a:pt x="23851" y="64557"/>
                </a:lnTo>
                <a:lnTo>
                  <a:pt x="24313" y="64215"/>
                </a:lnTo>
                <a:lnTo>
                  <a:pt x="24776" y="63843"/>
                </a:lnTo>
                <a:lnTo>
                  <a:pt x="25238" y="63441"/>
                </a:lnTo>
                <a:lnTo>
                  <a:pt x="25690" y="63039"/>
                </a:lnTo>
                <a:lnTo>
                  <a:pt x="26143" y="62617"/>
                </a:lnTo>
                <a:lnTo>
                  <a:pt x="26575" y="62195"/>
                </a:lnTo>
                <a:lnTo>
                  <a:pt x="26987" y="61783"/>
                </a:lnTo>
                <a:lnTo>
                  <a:pt x="27389" y="61391"/>
                </a:lnTo>
                <a:lnTo>
                  <a:pt x="28082" y="60657"/>
                </a:lnTo>
                <a:lnTo>
                  <a:pt x="28625" y="60064"/>
                </a:lnTo>
                <a:lnTo>
                  <a:pt x="29108" y="59531"/>
                </a:lnTo>
                <a:lnTo>
                  <a:pt x="29158" y="59612"/>
                </a:lnTo>
                <a:lnTo>
                  <a:pt x="29218" y="59702"/>
                </a:lnTo>
                <a:lnTo>
                  <a:pt x="29288" y="59843"/>
                </a:lnTo>
                <a:lnTo>
                  <a:pt x="29369" y="60004"/>
                </a:lnTo>
                <a:lnTo>
                  <a:pt x="29439" y="60205"/>
                </a:lnTo>
                <a:lnTo>
                  <a:pt x="29510" y="60436"/>
                </a:lnTo>
                <a:lnTo>
                  <a:pt x="29570" y="60707"/>
                </a:lnTo>
                <a:lnTo>
                  <a:pt x="29600" y="60848"/>
                </a:lnTo>
                <a:lnTo>
                  <a:pt x="29610" y="60999"/>
                </a:lnTo>
                <a:lnTo>
                  <a:pt x="29630" y="61149"/>
                </a:lnTo>
                <a:lnTo>
                  <a:pt x="29630" y="61310"/>
                </a:lnTo>
                <a:lnTo>
                  <a:pt x="29630" y="61481"/>
                </a:lnTo>
                <a:lnTo>
                  <a:pt x="29620" y="61652"/>
                </a:lnTo>
                <a:lnTo>
                  <a:pt x="29600" y="61833"/>
                </a:lnTo>
                <a:lnTo>
                  <a:pt x="29570" y="62024"/>
                </a:lnTo>
                <a:lnTo>
                  <a:pt x="29530" y="62215"/>
                </a:lnTo>
                <a:lnTo>
                  <a:pt x="29479" y="62406"/>
                </a:lnTo>
                <a:lnTo>
                  <a:pt x="29419" y="62607"/>
                </a:lnTo>
                <a:lnTo>
                  <a:pt x="29339" y="62818"/>
                </a:lnTo>
                <a:lnTo>
                  <a:pt x="29248" y="63029"/>
                </a:lnTo>
                <a:lnTo>
                  <a:pt x="29148" y="63240"/>
                </a:lnTo>
                <a:lnTo>
                  <a:pt x="29027" y="63461"/>
                </a:lnTo>
                <a:lnTo>
                  <a:pt x="28886" y="63682"/>
                </a:lnTo>
                <a:lnTo>
                  <a:pt x="28746" y="63913"/>
                </a:lnTo>
                <a:lnTo>
                  <a:pt x="28585" y="64135"/>
                </a:lnTo>
                <a:lnTo>
                  <a:pt x="28424" y="64346"/>
                </a:lnTo>
                <a:lnTo>
                  <a:pt x="28253" y="64567"/>
                </a:lnTo>
                <a:lnTo>
                  <a:pt x="28072" y="64778"/>
                </a:lnTo>
                <a:lnTo>
                  <a:pt x="27891" y="64979"/>
                </a:lnTo>
                <a:lnTo>
                  <a:pt x="27530" y="65381"/>
                </a:lnTo>
                <a:lnTo>
                  <a:pt x="27148" y="65763"/>
                </a:lnTo>
                <a:lnTo>
                  <a:pt x="26766" y="66125"/>
                </a:lnTo>
                <a:lnTo>
                  <a:pt x="26384" y="66466"/>
                </a:lnTo>
                <a:lnTo>
                  <a:pt x="26012" y="66778"/>
                </a:lnTo>
                <a:lnTo>
                  <a:pt x="25670" y="67059"/>
                </a:lnTo>
                <a:lnTo>
                  <a:pt x="25339" y="67311"/>
                </a:lnTo>
                <a:lnTo>
                  <a:pt x="25047" y="67532"/>
                </a:lnTo>
                <a:lnTo>
                  <a:pt x="24796" y="67713"/>
                </a:lnTo>
                <a:lnTo>
                  <a:pt x="24424" y="67974"/>
                </a:lnTo>
                <a:lnTo>
                  <a:pt x="24293" y="68064"/>
                </a:lnTo>
                <a:lnTo>
                  <a:pt x="24293" y="68064"/>
                </a:lnTo>
                <a:lnTo>
                  <a:pt x="24424" y="68034"/>
                </a:lnTo>
                <a:lnTo>
                  <a:pt x="24796" y="67964"/>
                </a:lnTo>
                <a:lnTo>
                  <a:pt x="25057" y="67894"/>
                </a:lnTo>
                <a:lnTo>
                  <a:pt x="25359" y="67813"/>
                </a:lnTo>
                <a:lnTo>
                  <a:pt x="25690" y="67703"/>
                </a:lnTo>
                <a:lnTo>
                  <a:pt x="26042" y="67572"/>
                </a:lnTo>
                <a:lnTo>
                  <a:pt x="26424" y="67411"/>
                </a:lnTo>
                <a:lnTo>
                  <a:pt x="26816" y="67230"/>
                </a:lnTo>
                <a:lnTo>
                  <a:pt x="27017" y="67130"/>
                </a:lnTo>
                <a:lnTo>
                  <a:pt x="27218" y="67019"/>
                </a:lnTo>
                <a:lnTo>
                  <a:pt x="27419" y="66899"/>
                </a:lnTo>
                <a:lnTo>
                  <a:pt x="27620" y="66768"/>
                </a:lnTo>
                <a:lnTo>
                  <a:pt x="27821" y="66637"/>
                </a:lnTo>
                <a:lnTo>
                  <a:pt x="28012" y="66486"/>
                </a:lnTo>
                <a:lnTo>
                  <a:pt x="28203" y="66336"/>
                </a:lnTo>
                <a:lnTo>
                  <a:pt x="28394" y="66175"/>
                </a:lnTo>
                <a:lnTo>
                  <a:pt x="28585" y="66004"/>
                </a:lnTo>
                <a:lnTo>
                  <a:pt x="28766" y="65823"/>
                </a:lnTo>
                <a:lnTo>
                  <a:pt x="28937" y="65632"/>
                </a:lnTo>
                <a:lnTo>
                  <a:pt x="29108" y="65431"/>
                </a:lnTo>
                <a:lnTo>
                  <a:pt x="29268" y="65230"/>
                </a:lnTo>
                <a:lnTo>
                  <a:pt x="29409" y="65019"/>
                </a:lnTo>
                <a:lnTo>
                  <a:pt x="29550" y="64798"/>
                </a:lnTo>
                <a:lnTo>
                  <a:pt x="29680" y="64577"/>
                </a:lnTo>
                <a:lnTo>
                  <a:pt x="29801" y="64356"/>
                </a:lnTo>
                <a:lnTo>
                  <a:pt x="29912" y="64125"/>
                </a:lnTo>
                <a:lnTo>
                  <a:pt x="30012" y="63903"/>
                </a:lnTo>
                <a:lnTo>
                  <a:pt x="30103" y="63672"/>
                </a:lnTo>
                <a:lnTo>
                  <a:pt x="30193" y="63431"/>
                </a:lnTo>
                <a:lnTo>
                  <a:pt x="30273" y="63200"/>
                </a:lnTo>
                <a:lnTo>
                  <a:pt x="30424" y="62727"/>
                </a:lnTo>
                <a:lnTo>
                  <a:pt x="30545" y="62265"/>
                </a:lnTo>
                <a:lnTo>
                  <a:pt x="30665" y="61793"/>
                </a:lnTo>
                <a:lnTo>
                  <a:pt x="30887" y="60898"/>
                </a:lnTo>
                <a:lnTo>
                  <a:pt x="30997" y="60466"/>
                </a:lnTo>
                <a:lnTo>
                  <a:pt x="31108" y="60054"/>
                </a:lnTo>
                <a:lnTo>
                  <a:pt x="31238" y="59662"/>
                </a:lnTo>
                <a:lnTo>
                  <a:pt x="31309" y="59471"/>
                </a:lnTo>
                <a:lnTo>
                  <a:pt x="31379" y="59290"/>
                </a:lnTo>
                <a:lnTo>
                  <a:pt x="31459" y="59119"/>
                </a:lnTo>
                <a:lnTo>
                  <a:pt x="31540" y="58958"/>
                </a:lnTo>
                <a:lnTo>
                  <a:pt x="31640" y="58798"/>
                </a:lnTo>
                <a:lnTo>
                  <a:pt x="31731" y="58647"/>
                </a:lnTo>
                <a:lnTo>
                  <a:pt x="31932" y="58365"/>
                </a:lnTo>
                <a:lnTo>
                  <a:pt x="32113" y="58084"/>
                </a:lnTo>
                <a:lnTo>
                  <a:pt x="32424" y="57541"/>
                </a:lnTo>
                <a:lnTo>
                  <a:pt x="32575" y="57280"/>
                </a:lnTo>
                <a:lnTo>
                  <a:pt x="32726" y="57039"/>
                </a:lnTo>
                <a:lnTo>
                  <a:pt x="32867" y="56828"/>
                </a:lnTo>
                <a:lnTo>
                  <a:pt x="33017" y="56627"/>
                </a:lnTo>
                <a:lnTo>
                  <a:pt x="33098" y="56536"/>
                </a:lnTo>
                <a:lnTo>
                  <a:pt x="33178" y="56456"/>
                </a:lnTo>
                <a:lnTo>
                  <a:pt x="33259" y="56385"/>
                </a:lnTo>
                <a:lnTo>
                  <a:pt x="33349" y="56315"/>
                </a:lnTo>
                <a:lnTo>
                  <a:pt x="33439" y="56255"/>
                </a:lnTo>
                <a:lnTo>
                  <a:pt x="33530" y="56204"/>
                </a:lnTo>
                <a:lnTo>
                  <a:pt x="33630" y="56164"/>
                </a:lnTo>
                <a:lnTo>
                  <a:pt x="33731" y="56124"/>
                </a:lnTo>
                <a:lnTo>
                  <a:pt x="33841" y="56104"/>
                </a:lnTo>
                <a:lnTo>
                  <a:pt x="33962" y="56094"/>
                </a:lnTo>
                <a:lnTo>
                  <a:pt x="34083" y="56084"/>
                </a:lnTo>
                <a:lnTo>
                  <a:pt x="34213" y="56094"/>
                </a:lnTo>
                <a:lnTo>
                  <a:pt x="34344" y="56114"/>
                </a:lnTo>
                <a:lnTo>
                  <a:pt x="34485" y="56144"/>
                </a:lnTo>
                <a:lnTo>
                  <a:pt x="34636" y="56184"/>
                </a:lnTo>
                <a:lnTo>
                  <a:pt x="34796" y="56245"/>
                </a:lnTo>
                <a:lnTo>
                  <a:pt x="35198" y="56405"/>
                </a:lnTo>
                <a:lnTo>
                  <a:pt x="35590" y="56566"/>
                </a:lnTo>
                <a:lnTo>
                  <a:pt x="35952" y="56727"/>
                </a:lnTo>
                <a:lnTo>
                  <a:pt x="36284" y="56888"/>
                </a:lnTo>
                <a:lnTo>
                  <a:pt x="36605" y="57049"/>
                </a:lnTo>
                <a:lnTo>
                  <a:pt x="36887" y="57200"/>
                </a:lnTo>
                <a:lnTo>
                  <a:pt x="37359" y="57471"/>
                </a:lnTo>
                <a:lnTo>
                  <a:pt x="37309" y="58938"/>
                </a:lnTo>
                <a:lnTo>
                  <a:pt x="37249" y="60476"/>
                </a:lnTo>
                <a:lnTo>
                  <a:pt x="37158" y="62064"/>
                </a:lnTo>
                <a:lnTo>
                  <a:pt x="37058" y="63672"/>
                </a:lnTo>
                <a:lnTo>
                  <a:pt x="36937" y="65280"/>
                </a:lnTo>
                <a:lnTo>
                  <a:pt x="36817" y="66868"/>
                </a:lnTo>
                <a:lnTo>
                  <a:pt x="36686" y="68416"/>
                </a:lnTo>
                <a:lnTo>
                  <a:pt x="36565" y="69894"/>
                </a:lnTo>
                <a:lnTo>
                  <a:pt x="36314" y="72557"/>
                </a:lnTo>
                <a:lnTo>
                  <a:pt x="36093" y="74678"/>
                </a:lnTo>
                <a:lnTo>
                  <a:pt x="35892" y="76598"/>
                </a:lnTo>
                <a:lnTo>
                  <a:pt x="36103" y="76145"/>
                </a:lnTo>
                <a:lnTo>
                  <a:pt x="36344" y="75613"/>
                </a:lnTo>
                <a:lnTo>
                  <a:pt x="36636" y="74929"/>
                </a:lnTo>
                <a:lnTo>
                  <a:pt x="36786" y="74537"/>
                </a:lnTo>
                <a:lnTo>
                  <a:pt x="36947" y="74105"/>
                </a:lnTo>
                <a:lnTo>
                  <a:pt x="37118" y="73653"/>
                </a:lnTo>
                <a:lnTo>
                  <a:pt x="37279" y="73180"/>
                </a:lnTo>
                <a:lnTo>
                  <a:pt x="37440" y="72688"/>
                </a:lnTo>
                <a:lnTo>
                  <a:pt x="37590" y="72175"/>
                </a:lnTo>
                <a:lnTo>
                  <a:pt x="37731" y="71653"/>
                </a:lnTo>
                <a:lnTo>
                  <a:pt x="37862" y="71130"/>
                </a:lnTo>
                <a:lnTo>
                  <a:pt x="37932" y="70768"/>
                </a:lnTo>
                <a:lnTo>
                  <a:pt x="38013" y="70346"/>
                </a:lnTo>
                <a:lnTo>
                  <a:pt x="38083" y="69843"/>
                </a:lnTo>
                <a:lnTo>
                  <a:pt x="38153" y="69281"/>
                </a:lnTo>
                <a:lnTo>
                  <a:pt x="38224" y="68668"/>
                </a:lnTo>
                <a:lnTo>
                  <a:pt x="38294" y="67994"/>
                </a:lnTo>
                <a:lnTo>
                  <a:pt x="38425" y="66527"/>
                </a:lnTo>
                <a:lnTo>
                  <a:pt x="38545" y="64898"/>
                </a:lnTo>
                <a:lnTo>
                  <a:pt x="38656" y="63180"/>
                </a:lnTo>
                <a:lnTo>
                  <a:pt x="38766" y="61401"/>
                </a:lnTo>
                <a:lnTo>
                  <a:pt x="38847" y="59612"/>
                </a:lnTo>
                <a:lnTo>
                  <a:pt x="39309" y="59501"/>
                </a:lnTo>
                <a:lnTo>
                  <a:pt x="39792" y="59411"/>
                </a:lnTo>
                <a:lnTo>
                  <a:pt x="40043" y="59370"/>
                </a:lnTo>
                <a:lnTo>
                  <a:pt x="40284" y="59340"/>
                </a:lnTo>
                <a:lnTo>
                  <a:pt x="40535" y="59320"/>
                </a:lnTo>
                <a:lnTo>
                  <a:pt x="40777" y="59310"/>
                </a:lnTo>
                <a:lnTo>
                  <a:pt x="41008" y="59310"/>
                </a:lnTo>
                <a:lnTo>
                  <a:pt x="41229" y="59320"/>
                </a:lnTo>
                <a:lnTo>
                  <a:pt x="41440" y="59350"/>
                </a:lnTo>
                <a:lnTo>
                  <a:pt x="41641" y="59391"/>
                </a:lnTo>
                <a:lnTo>
                  <a:pt x="41822" y="59451"/>
                </a:lnTo>
                <a:lnTo>
                  <a:pt x="41902" y="59491"/>
                </a:lnTo>
                <a:lnTo>
                  <a:pt x="41983" y="59531"/>
                </a:lnTo>
                <a:lnTo>
                  <a:pt x="42053" y="59572"/>
                </a:lnTo>
                <a:lnTo>
                  <a:pt x="42123" y="59632"/>
                </a:lnTo>
                <a:lnTo>
                  <a:pt x="42184" y="59682"/>
                </a:lnTo>
                <a:lnTo>
                  <a:pt x="42244" y="59742"/>
                </a:lnTo>
                <a:lnTo>
                  <a:pt x="42626" y="60235"/>
                </a:lnTo>
                <a:lnTo>
                  <a:pt x="43118" y="60868"/>
                </a:lnTo>
                <a:lnTo>
                  <a:pt x="43400" y="61210"/>
                </a:lnTo>
                <a:lnTo>
                  <a:pt x="43701" y="61562"/>
                </a:lnTo>
                <a:lnTo>
                  <a:pt x="44013" y="61923"/>
                </a:lnTo>
                <a:lnTo>
                  <a:pt x="44345" y="62285"/>
                </a:lnTo>
                <a:lnTo>
                  <a:pt x="44686" y="62647"/>
                </a:lnTo>
                <a:lnTo>
                  <a:pt x="45048" y="62979"/>
                </a:lnTo>
                <a:lnTo>
                  <a:pt x="45410" y="63300"/>
                </a:lnTo>
                <a:lnTo>
                  <a:pt x="45591" y="63451"/>
                </a:lnTo>
                <a:lnTo>
                  <a:pt x="45782" y="63592"/>
                </a:lnTo>
                <a:lnTo>
                  <a:pt x="45963" y="63722"/>
                </a:lnTo>
                <a:lnTo>
                  <a:pt x="46154" y="63853"/>
                </a:lnTo>
                <a:lnTo>
                  <a:pt x="46335" y="63964"/>
                </a:lnTo>
                <a:lnTo>
                  <a:pt x="46526" y="64064"/>
                </a:lnTo>
                <a:lnTo>
                  <a:pt x="46717" y="64155"/>
                </a:lnTo>
                <a:lnTo>
                  <a:pt x="46897" y="64225"/>
                </a:lnTo>
                <a:lnTo>
                  <a:pt x="47088" y="64295"/>
                </a:lnTo>
                <a:lnTo>
                  <a:pt x="47269" y="64346"/>
                </a:lnTo>
                <a:lnTo>
                  <a:pt x="47450" y="64366"/>
                </a:lnTo>
                <a:lnTo>
                  <a:pt x="47631" y="64376"/>
                </a:lnTo>
                <a:lnTo>
                  <a:pt x="47802" y="64366"/>
                </a:lnTo>
                <a:lnTo>
                  <a:pt x="47973" y="64326"/>
                </a:lnTo>
                <a:lnTo>
                  <a:pt x="48134" y="64275"/>
                </a:lnTo>
                <a:lnTo>
                  <a:pt x="48284" y="64205"/>
                </a:lnTo>
                <a:lnTo>
                  <a:pt x="48435" y="64114"/>
                </a:lnTo>
                <a:lnTo>
                  <a:pt x="48586" y="64014"/>
                </a:lnTo>
                <a:lnTo>
                  <a:pt x="48727" y="63903"/>
                </a:lnTo>
                <a:lnTo>
                  <a:pt x="48857" y="63773"/>
                </a:lnTo>
                <a:lnTo>
                  <a:pt x="48988" y="63642"/>
                </a:lnTo>
                <a:lnTo>
                  <a:pt x="49109" y="63491"/>
                </a:lnTo>
                <a:lnTo>
                  <a:pt x="49229" y="63341"/>
                </a:lnTo>
                <a:lnTo>
                  <a:pt x="49340" y="63190"/>
                </a:lnTo>
                <a:lnTo>
                  <a:pt x="49440" y="63029"/>
                </a:lnTo>
                <a:lnTo>
                  <a:pt x="49541" y="62868"/>
                </a:lnTo>
                <a:lnTo>
                  <a:pt x="49732" y="62536"/>
                </a:lnTo>
                <a:lnTo>
                  <a:pt x="49883" y="62215"/>
                </a:lnTo>
                <a:lnTo>
                  <a:pt x="50023" y="61913"/>
                </a:lnTo>
                <a:lnTo>
                  <a:pt x="50134" y="61632"/>
                </a:lnTo>
                <a:lnTo>
                  <a:pt x="50224" y="61401"/>
                </a:lnTo>
                <a:lnTo>
                  <a:pt x="50285" y="61220"/>
                </a:lnTo>
                <a:lnTo>
                  <a:pt x="50335" y="61059"/>
                </a:lnTo>
                <a:lnTo>
                  <a:pt x="50335" y="61059"/>
                </a:lnTo>
                <a:lnTo>
                  <a:pt x="50254" y="61119"/>
                </a:lnTo>
                <a:lnTo>
                  <a:pt x="50033" y="61290"/>
                </a:lnTo>
                <a:lnTo>
                  <a:pt x="49862" y="61411"/>
                </a:lnTo>
                <a:lnTo>
                  <a:pt x="49672" y="61531"/>
                </a:lnTo>
                <a:lnTo>
                  <a:pt x="49440" y="61662"/>
                </a:lnTo>
                <a:lnTo>
                  <a:pt x="49189" y="61793"/>
                </a:lnTo>
                <a:lnTo>
                  <a:pt x="48908" y="61933"/>
                </a:lnTo>
                <a:lnTo>
                  <a:pt x="48606" y="62054"/>
                </a:lnTo>
                <a:lnTo>
                  <a:pt x="48284" y="62165"/>
                </a:lnTo>
                <a:lnTo>
                  <a:pt x="48114" y="62215"/>
                </a:lnTo>
                <a:lnTo>
                  <a:pt x="47933" y="62255"/>
                </a:lnTo>
                <a:lnTo>
                  <a:pt x="47762" y="62295"/>
                </a:lnTo>
                <a:lnTo>
                  <a:pt x="47571" y="62335"/>
                </a:lnTo>
                <a:lnTo>
                  <a:pt x="47390" y="62356"/>
                </a:lnTo>
                <a:lnTo>
                  <a:pt x="47199" y="62376"/>
                </a:lnTo>
                <a:lnTo>
                  <a:pt x="46998" y="62386"/>
                </a:lnTo>
                <a:lnTo>
                  <a:pt x="46807" y="62396"/>
                </a:lnTo>
                <a:lnTo>
                  <a:pt x="46606" y="62386"/>
                </a:lnTo>
                <a:lnTo>
                  <a:pt x="46395" y="62376"/>
                </a:lnTo>
                <a:lnTo>
                  <a:pt x="46204" y="62346"/>
                </a:lnTo>
                <a:lnTo>
                  <a:pt x="46013" y="62295"/>
                </a:lnTo>
                <a:lnTo>
                  <a:pt x="45842" y="62225"/>
                </a:lnTo>
                <a:lnTo>
                  <a:pt x="45691" y="62134"/>
                </a:lnTo>
                <a:lnTo>
                  <a:pt x="45541" y="62034"/>
                </a:lnTo>
                <a:lnTo>
                  <a:pt x="45410" y="61923"/>
                </a:lnTo>
                <a:lnTo>
                  <a:pt x="45279" y="61793"/>
                </a:lnTo>
                <a:lnTo>
                  <a:pt x="45159" y="61642"/>
                </a:lnTo>
                <a:lnTo>
                  <a:pt x="45048" y="61491"/>
                </a:lnTo>
                <a:lnTo>
                  <a:pt x="44948" y="61330"/>
                </a:lnTo>
                <a:lnTo>
                  <a:pt x="44847" y="61149"/>
                </a:lnTo>
                <a:lnTo>
                  <a:pt x="44757" y="60969"/>
                </a:lnTo>
                <a:lnTo>
                  <a:pt x="44576" y="60587"/>
                </a:lnTo>
                <a:lnTo>
                  <a:pt x="44405" y="60185"/>
                </a:lnTo>
                <a:lnTo>
                  <a:pt x="44224" y="59773"/>
                </a:lnTo>
                <a:lnTo>
                  <a:pt x="44033" y="59350"/>
                </a:lnTo>
                <a:lnTo>
                  <a:pt x="43932" y="59149"/>
                </a:lnTo>
                <a:lnTo>
                  <a:pt x="43832" y="58948"/>
                </a:lnTo>
                <a:lnTo>
                  <a:pt x="43721" y="58747"/>
                </a:lnTo>
                <a:lnTo>
                  <a:pt x="43601" y="58556"/>
                </a:lnTo>
                <a:lnTo>
                  <a:pt x="43470" y="58365"/>
                </a:lnTo>
                <a:lnTo>
                  <a:pt x="43329" y="58195"/>
                </a:lnTo>
                <a:lnTo>
                  <a:pt x="43179" y="58024"/>
                </a:lnTo>
                <a:lnTo>
                  <a:pt x="43018" y="57863"/>
                </a:lnTo>
                <a:lnTo>
                  <a:pt x="42847" y="57712"/>
                </a:lnTo>
                <a:lnTo>
                  <a:pt x="42656" y="57571"/>
                </a:lnTo>
                <a:lnTo>
                  <a:pt x="42455" y="57451"/>
                </a:lnTo>
                <a:lnTo>
                  <a:pt x="42244" y="57340"/>
                </a:lnTo>
                <a:lnTo>
                  <a:pt x="42123" y="57290"/>
                </a:lnTo>
                <a:lnTo>
                  <a:pt x="42003" y="57250"/>
                </a:lnTo>
                <a:lnTo>
                  <a:pt x="41882" y="57210"/>
                </a:lnTo>
                <a:lnTo>
                  <a:pt x="41762" y="57179"/>
                </a:lnTo>
                <a:lnTo>
                  <a:pt x="41651" y="57159"/>
                </a:lnTo>
                <a:lnTo>
                  <a:pt x="41530" y="57149"/>
                </a:lnTo>
                <a:lnTo>
                  <a:pt x="41420" y="57139"/>
                </a:lnTo>
                <a:lnTo>
                  <a:pt x="41299" y="57139"/>
                </a:lnTo>
                <a:lnTo>
                  <a:pt x="41078" y="57149"/>
                </a:lnTo>
                <a:lnTo>
                  <a:pt x="40847" y="57189"/>
                </a:lnTo>
                <a:lnTo>
                  <a:pt x="40626" y="57250"/>
                </a:lnTo>
                <a:lnTo>
                  <a:pt x="40415" y="57320"/>
                </a:lnTo>
                <a:lnTo>
                  <a:pt x="40204" y="57411"/>
                </a:lnTo>
                <a:lnTo>
                  <a:pt x="39993" y="57521"/>
                </a:lnTo>
                <a:lnTo>
                  <a:pt x="39802" y="57642"/>
                </a:lnTo>
                <a:lnTo>
                  <a:pt x="39601" y="57772"/>
                </a:lnTo>
                <a:lnTo>
                  <a:pt x="39420" y="57913"/>
                </a:lnTo>
                <a:lnTo>
                  <a:pt x="39239" y="58064"/>
                </a:lnTo>
                <a:lnTo>
                  <a:pt x="39058" y="58215"/>
                </a:lnTo>
                <a:lnTo>
                  <a:pt x="38897" y="58375"/>
                </a:lnTo>
                <a:lnTo>
                  <a:pt x="38937" y="57340"/>
                </a:lnTo>
                <a:lnTo>
                  <a:pt x="38957" y="56325"/>
                </a:lnTo>
                <a:lnTo>
                  <a:pt x="38977" y="55350"/>
                </a:lnTo>
                <a:lnTo>
                  <a:pt x="38998" y="54436"/>
                </a:lnTo>
                <a:lnTo>
                  <a:pt x="38998" y="53571"/>
                </a:lnTo>
                <a:lnTo>
                  <a:pt x="38998" y="52777"/>
                </a:lnTo>
                <a:lnTo>
                  <a:pt x="38977" y="52064"/>
                </a:lnTo>
                <a:lnTo>
                  <a:pt x="38957" y="51430"/>
                </a:lnTo>
                <a:lnTo>
                  <a:pt x="38937" y="51109"/>
                </a:lnTo>
                <a:lnTo>
                  <a:pt x="38897" y="50777"/>
                </a:lnTo>
                <a:lnTo>
                  <a:pt x="38847" y="50425"/>
                </a:lnTo>
                <a:lnTo>
                  <a:pt x="38786" y="50053"/>
                </a:lnTo>
                <a:lnTo>
                  <a:pt x="38706" y="49681"/>
                </a:lnTo>
                <a:lnTo>
                  <a:pt x="38626" y="49289"/>
                </a:lnTo>
                <a:lnTo>
                  <a:pt x="38525" y="48877"/>
                </a:lnTo>
                <a:lnTo>
                  <a:pt x="38415" y="48465"/>
                </a:lnTo>
                <a:lnTo>
                  <a:pt x="38173" y="47601"/>
                </a:lnTo>
                <a:lnTo>
                  <a:pt x="37902" y="46696"/>
                </a:lnTo>
                <a:lnTo>
                  <a:pt x="37611" y="45762"/>
                </a:lnTo>
                <a:lnTo>
                  <a:pt x="37289" y="44797"/>
                </a:lnTo>
                <a:lnTo>
                  <a:pt x="41802" y="45742"/>
                </a:lnTo>
                <a:lnTo>
                  <a:pt x="52747" y="48144"/>
                </a:lnTo>
                <a:lnTo>
                  <a:pt x="45521" y="45299"/>
                </a:lnTo>
                <a:lnTo>
                  <a:pt x="45681" y="45319"/>
                </a:lnTo>
                <a:lnTo>
                  <a:pt x="46114" y="45360"/>
                </a:lnTo>
                <a:lnTo>
                  <a:pt x="46787" y="45410"/>
                </a:lnTo>
                <a:lnTo>
                  <a:pt x="47199" y="45420"/>
                </a:lnTo>
                <a:lnTo>
                  <a:pt x="47651" y="45440"/>
                </a:lnTo>
                <a:lnTo>
                  <a:pt x="48666" y="45440"/>
                </a:lnTo>
                <a:lnTo>
                  <a:pt x="49209" y="45420"/>
                </a:lnTo>
                <a:lnTo>
                  <a:pt x="49772" y="45390"/>
                </a:lnTo>
                <a:lnTo>
                  <a:pt x="50345" y="45350"/>
                </a:lnTo>
                <a:lnTo>
                  <a:pt x="50928" y="45279"/>
                </a:lnTo>
                <a:lnTo>
                  <a:pt x="51511" y="45189"/>
                </a:lnTo>
                <a:lnTo>
                  <a:pt x="51802" y="45138"/>
                </a:lnTo>
                <a:lnTo>
                  <a:pt x="52084" y="45078"/>
                </a:lnTo>
                <a:lnTo>
                  <a:pt x="52385" y="45008"/>
                </a:lnTo>
                <a:lnTo>
                  <a:pt x="52687" y="44917"/>
                </a:lnTo>
                <a:lnTo>
                  <a:pt x="52998" y="44797"/>
                </a:lnTo>
                <a:lnTo>
                  <a:pt x="53330" y="44666"/>
                </a:lnTo>
                <a:lnTo>
                  <a:pt x="53652" y="44515"/>
                </a:lnTo>
                <a:lnTo>
                  <a:pt x="53993" y="44355"/>
                </a:lnTo>
                <a:lnTo>
                  <a:pt x="54335" y="44174"/>
                </a:lnTo>
                <a:lnTo>
                  <a:pt x="54677" y="43983"/>
                </a:lnTo>
                <a:lnTo>
                  <a:pt x="55029" y="43782"/>
                </a:lnTo>
                <a:lnTo>
                  <a:pt x="55370" y="43571"/>
                </a:lnTo>
                <a:lnTo>
                  <a:pt x="55722" y="43359"/>
                </a:lnTo>
                <a:lnTo>
                  <a:pt x="56064" y="43128"/>
                </a:lnTo>
                <a:lnTo>
                  <a:pt x="56747" y="42676"/>
                </a:lnTo>
                <a:lnTo>
                  <a:pt x="57391" y="42214"/>
                </a:lnTo>
                <a:lnTo>
                  <a:pt x="58014" y="41751"/>
                </a:lnTo>
                <a:lnTo>
                  <a:pt x="58577" y="41319"/>
                </a:lnTo>
                <a:lnTo>
                  <a:pt x="59089" y="40917"/>
                </a:lnTo>
                <a:lnTo>
                  <a:pt x="59531" y="40555"/>
                </a:lnTo>
                <a:lnTo>
                  <a:pt x="60175" y="40033"/>
                </a:lnTo>
                <a:lnTo>
                  <a:pt x="60406" y="39832"/>
                </a:lnTo>
                <a:lnTo>
                  <a:pt x="60406" y="39832"/>
                </a:lnTo>
                <a:lnTo>
                  <a:pt x="51873" y="42897"/>
                </a:lnTo>
                <a:lnTo>
                  <a:pt x="53621" y="38083"/>
                </a:lnTo>
                <a:lnTo>
                  <a:pt x="50777" y="41359"/>
                </a:lnTo>
                <a:lnTo>
                  <a:pt x="50506" y="41661"/>
                </a:lnTo>
                <a:lnTo>
                  <a:pt x="50244" y="41922"/>
                </a:lnTo>
                <a:lnTo>
                  <a:pt x="49973" y="42173"/>
                </a:lnTo>
                <a:lnTo>
                  <a:pt x="49712" y="42395"/>
                </a:lnTo>
                <a:lnTo>
                  <a:pt x="49450" y="42606"/>
                </a:lnTo>
                <a:lnTo>
                  <a:pt x="49189" y="42787"/>
                </a:lnTo>
                <a:lnTo>
                  <a:pt x="48938" y="42947"/>
                </a:lnTo>
                <a:lnTo>
                  <a:pt x="48687" y="43088"/>
                </a:lnTo>
                <a:lnTo>
                  <a:pt x="48435" y="43219"/>
                </a:lnTo>
                <a:lnTo>
                  <a:pt x="48194" y="43319"/>
                </a:lnTo>
                <a:lnTo>
                  <a:pt x="47953" y="43420"/>
                </a:lnTo>
                <a:lnTo>
                  <a:pt x="47722" y="43500"/>
                </a:lnTo>
                <a:lnTo>
                  <a:pt x="47501" y="43561"/>
                </a:lnTo>
                <a:lnTo>
                  <a:pt x="47279" y="43611"/>
                </a:lnTo>
                <a:lnTo>
                  <a:pt x="47068" y="43661"/>
                </a:lnTo>
                <a:lnTo>
                  <a:pt x="46867" y="43691"/>
                </a:lnTo>
                <a:lnTo>
                  <a:pt x="46666" y="43711"/>
                </a:lnTo>
                <a:lnTo>
                  <a:pt x="46475" y="43721"/>
                </a:lnTo>
                <a:lnTo>
                  <a:pt x="46134" y="43721"/>
                </a:lnTo>
                <a:lnTo>
                  <a:pt x="45832" y="43701"/>
                </a:lnTo>
                <a:lnTo>
                  <a:pt x="45571" y="43671"/>
                </a:lnTo>
                <a:lnTo>
                  <a:pt x="45370" y="43631"/>
                </a:lnTo>
                <a:lnTo>
                  <a:pt x="45209" y="43591"/>
                </a:lnTo>
                <a:lnTo>
                  <a:pt x="45088" y="43550"/>
                </a:lnTo>
                <a:lnTo>
                  <a:pt x="46616" y="39168"/>
                </a:lnTo>
                <a:lnTo>
                  <a:pt x="46616" y="39168"/>
                </a:lnTo>
                <a:lnTo>
                  <a:pt x="46274" y="39470"/>
                </a:lnTo>
                <a:lnTo>
                  <a:pt x="45862" y="39822"/>
                </a:lnTo>
                <a:lnTo>
                  <a:pt x="45330" y="40264"/>
                </a:lnTo>
                <a:lnTo>
                  <a:pt x="44686" y="40797"/>
                </a:lnTo>
                <a:lnTo>
                  <a:pt x="43943" y="41390"/>
                </a:lnTo>
                <a:lnTo>
                  <a:pt x="43118" y="42023"/>
                </a:lnTo>
                <a:lnTo>
                  <a:pt x="42244" y="42676"/>
                </a:lnTo>
                <a:lnTo>
                  <a:pt x="42013" y="42827"/>
                </a:lnTo>
                <a:lnTo>
                  <a:pt x="41792" y="42957"/>
                </a:lnTo>
                <a:lnTo>
                  <a:pt x="41571" y="43068"/>
                </a:lnTo>
                <a:lnTo>
                  <a:pt x="41349" y="43158"/>
                </a:lnTo>
                <a:lnTo>
                  <a:pt x="41138" y="43229"/>
                </a:lnTo>
                <a:lnTo>
                  <a:pt x="40917" y="43289"/>
                </a:lnTo>
                <a:lnTo>
                  <a:pt x="40716" y="43319"/>
                </a:lnTo>
                <a:lnTo>
                  <a:pt x="40505" y="43349"/>
                </a:lnTo>
                <a:lnTo>
                  <a:pt x="40103" y="43349"/>
                </a:lnTo>
                <a:lnTo>
                  <a:pt x="39912" y="43329"/>
                </a:lnTo>
                <a:lnTo>
                  <a:pt x="39731" y="43309"/>
                </a:lnTo>
                <a:lnTo>
                  <a:pt x="39550" y="43269"/>
                </a:lnTo>
                <a:lnTo>
                  <a:pt x="39369" y="43219"/>
                </a:lnTo>
                <a:lnTo>
                  <a:pt x="39199" y="43169"/>
                </a:lnTo>
                <a:lnTo>
                  <a:pt x="39038" y="43108"/>
                </a:lnTo>
                <a:lnTo>
                  <a:pt x="38887" y="43048"/>
                </a:lnTo>
                <a:lnTo>
                  <a:pt x="38736" y="42978"/>
                </a:lnTo>
                <a:lnTo>
                  <a:pt x="38465" y="42837"/>
                </a:lnTo>
                <a:lnTo>
                  <a:pt x="38224" y="42696"/>
                </a:lnTo>
                <a:lnTo>
                  <a:pt x="38023" y="42555"/>
                </a:lnTo>
                <a:lnTo>
                  <a:pt x="37862" y="42425"/>
                </a:lnTo>
                <a:lnTo>
                  <a:pt x="37741" y="42324"/>
                </a:lnTo>
                <a:lnTo>
                  <a:pt x="37641" y="42234"/>
                </a:lnTo>
                <a:lnTo>
                  <a:pt x="39832" y="39611"/>
                </a:lnTo>
                <a:lnTo>
                  <a:pt x="39832" y="39540"/>
                </a:lnTo>
                <a:lnTo>
                  <a:pt x="39812" y="39349"/>
                </a:lnTo>
                <a:lnTo>
                  <a:pt x="39792" y="39208"/>
                </a:lnTo>
                <a:lnTo>
                  <a:pt x="39761" y="39048"/>
                </a:lnTo>
                <a:lnTo>
                  <a:pt x="39721" y="38857"/>
                </a:lnTo>
                <a:lnTo>
                  <a:pt x="39671" y="38656"/>
                </a:lnTo>
                <a:lnTo>
                  <a:pt x="39601" y="38425"/>
                </a:lnTo>
                <a:lnTo>
                  <a:pt x="39510" y="38193"/>
                </a:lnTo>
                <a:lnTo>
                  <a:pt x="39410" y="37932"/>
                </a:lnTo>
                <a:lnTo>
                  <a:pt x="39279" y="37671"/>
                </a:lnTo>
                <a:lnTo>
                  <a:pt x="39128" y="37399"/>
                </a:lnTo>
                <a:lnTo>
                  <a:pt x="38947" y="37118"/>
                </a:lnTo>
                <a:lnTo>
                  <a:pt x="38746" y="36836"/>
                </a:lnTo>
                <a:lnTo>
                  <a:pt x="38515" y="36545"/>
                </a:lnTo>
                <a:lnTo>
                  <a:pt x="38405" y="36394"/>
                </a:lnTo>
                <a:lnTo>
                  <a:pt x="38314" y="36243"/>
                </a:lnTo>
                <a:lnTo>
                  <a:pt x="38234" y="36083"/>
                </a:lnTo>
                <a:lnTo>
                  <a:pt x="38183" y="35912"/>
                </a:lnTo>
                <a:lnTo>
                  <a:pt x="38133" y="35731"/>
                </a:lnTo>
                <a:lnTo>
                  <a:pt x="38113" y="35550"/>
                </a:lnTo>
                <a:lnTo>
                  <a:pt x="38103" y="35369"/>
                </a:lnTo>
                <a:lnTo>
                  <a:pt x="38103" y="35178"/>
                </a:lnTo>
                <a:lnTo>
                  <a:pt x="38113" y="34997"/>
                </a:lnTo>
                <a:lnTo>
                  <a:pt x="38143" y="34806"/>
                </a:lnTo>
                <a:lnTo>
                  <a:pt x="38173" y="34615"/>
                </a:lnTo>
                <a:lnTo>
                  <a:pt x="38224" y="34414"/>
                </a:lnTo>
                <a:lnTo>
                  <a:pt x="38274" y="34233"/>
                </a:lnTo>
                <a:lnTo>
                  <a:pt x="38334" y="34042"/>
                </a:lnTo>
                <a:lnTo>
                  <a:pt x="38395" y="33851"/>
                </a:lnTo>
                <a:lnTo>
                  <a:pt x="38465" y="33670"/>
                </a:lnTo>
                <a:lnTo>
                  <a:pt x="38616" y="33329"/>
                </a:lnTo>
                <a:lnTo>
                  <a:pt x="38766" y="32997"/>
                </a:lnTo>
                <a:lnTo>
                  <a:pt x="38927" y="32706"/>
                </a:lnTo>
                <a:lnTo>
                  <a:pt x="39068" y="32454"/>
                </a:lnTo>
                <a:lnTo>
                  <a:pt x="39199" y="32243"/>
                </a:lnTo>
                <a:lnTo>
                  <a:pt x="39299" y="32082"/>
                </a:lnTo>
                <a:lnTo>
                  <a:pt x="39390" y="31952"/>
                </a:lnTo>
                <a:lnTo>
                  <a:pt x="36545" y="33047"/>
                </a:lnTo>
                <a:lnTo>
                  <a:pt x="33701" y="32605"/>
                </a:lnTo>
                <a:lnTo>
                  <a:pt x="33661" y="32042"/>
                </a:lnTo>
                <a:lnTo>
                  <a:pt x="33640" y="31459"/>
                </a:lnTo>
                <a:lnTo>
                  <a:pt x="33640" y="30856"/>
                </a:lnTo>
                <a:lnTo>
                  <a:pt x="33651" y="30243"/>
                </a:lnTo>
                <a:lnTo>
                  <a:pt x="33671" y="29600"/>
                </a:lnTo>
                <a:lnTo>
                  <a:pt x="33711" y="28957"/>
                </a:lnTo>
                <a:lnTo>
                  <a:pt x="33761" y="28283"/>
                </a:lnTo>
                <a:lnTo>
                  <a:pt x="33831" y="27610"/>
                </a:lnTo>
                <a:lnTo>
                  <a:pt x="33912" y="26916"/>
                </a:lnTo>
                <a:lnTo>
                  <a:pt x="34002" y="26223"/>
                </a:lnTo>
                <a:lnTo>
                  <a:pt x="34113" y="25519"/>
                </a:lnTo>
                <a:lnTo>
                  <a:pt x="34223" y="24796"/>
                </a:lnTo>
                <a:lnTo>
                  <a:pt x="34354" y="24082"/>
                </a:lnTo>
                <a:lnTo>
                  <a:pt x="34495" y="23348"/>
                </a:lnTo>
                <a:lnTo>
                  <a:pt x="34636" y="22625"/>
                </a:lnTo>
                <a:lnTo>
                  <a:pt x="34796" y="21891"/>
                </a:lnTo>
                <a:lnTo>
                  <a:pt x="35158" y="21951"/>
                </a:lnTo>
                <a:lnTo>
                  <a:pt x="35550" y="22012"/>
                </a:lnTo>
                <a:lnTo>
                  <a:pt x="35962" y="22042"/>
                </a:lnTo>
                <a:lnTo>
                  <a:pt x="36394" y="22062"/>
                </a:lnTo>
                <a:lnTo>
                  <a:pt x="36847" y="22062"/>
                </a:lnTo>
                <a:lnTo>
                  <a:pt x="37078" y="22052"/>
                </a:lnTo>
                <a:lnTo>
                  <a:pt x="37319" y="22032"/>
                </a:lnTo>
                <a:lnTo>
                  <a:pt x="37560" y="22012"/>
                </a:lnTo>
                <a:lnTo>
                  <a:pt x="37802" y="21971"/>
                </a:lnTo>
                <a:lnTo>
                  <a:pt x="38053" y="21931"/>
                </a:lnTo>
                <a:lnTo>
                  <a:pt x="38304" y="21881"/>
                </a:lnTo>
                <a:lnTo>
                  <a:pt x="38877" y="21750"/>
                </a:lnTo>
                <a:lnTo>
                  <a:pt x="39460" y="21609"/>
                </a:lnTo>
                <a:lnTo>
                  <a:pt x="40043" y="21439"/>
                </a:lnTo>
                <a:lnTo>
                  <a:pt x="40636" y="21258"/>
                </a:lnTo>
                <a:lnTo>
                  <a:pt x="41219" y="21047"/>
                </a:lnTo>
                <a:lnTo>
                  <a:pt x="41812" y="20826"/>
                </a:lnTo>
                <a:lnTo>
                  <a:pt x="42415" y="20574"/>
                </a:lnTo>
                <a:lnTo>
                  <a:pt x="43008" y="20293"/>
                </a:lnTo>
                <a:lnTo>
                  <a:pt x="43601" y="19991"/>
                </a:lnTo>
                <a:lnTo>
                  <a:pt x="43902" y="19841"/>
                </a:lnTo>
                <a:lnTo>
                  <a:pt x="44194" y="19670"/>
                </a:lnTo>
                <a:lnTo>
                  <a:pt x="44495" y="19499"/>
                </a:lnTo>
                <a:lnTo>
                  <a:pt x="44787" y="19318"/>
                </a:lnTo>
                <a:lnTo>
                  <a:pt x="45088" y="19127"/>
                </a:lnTo>
                <a:lnTo>
                  <a:pt x="45380" y="18926"/>
                </a:lnTo>
                <a:lnTo>
                  <a:pt x="45671" y="18725"/>
                </a:lnTo>
                <a:lnTo>
                  <a:pt x="45963" y="18514"/>
                </a:lnTo>
                <a:lnTo>
                  <a:pt x="46264" y="18293"/>
                </a:lnTo>
                <a:lnTo>
                  <a:pt x="46556" y="18062"/>
                </a:lnTo>
                <a:lnTo>
                  <a:pt x="46847" y="17830"/>
                </a:lnTo>
                <a:lnTo>
                  <a:pt x="47139" y="17579"/>
                </a:lnTo>
                <a:lnTo>
                  <a:pt x="47420" y="17328"/>
                </a:lnTo>
                <a:lnTo>
                  <a:pt x="47712" y="17066"/>
                </a:lnTo>
                <a:lnTo>
                  <a:pt x="47852" y="16926"/>
                </a:lnTo>
                <a:lnTo>
                  <a:pt x="47993" y="16785"/>
                </a:lnTo>
                <a:lnTo>
                  <a:pt x="48134" y="16634"/>
                </a:lnTo>
                <a:lnTo>
                  <a:pt x="48264" y="16463"/>
                </a:lnTo>
                <a:lnTo>
                  <a:pt x="48405" y="16293"/>
                </a:lnTo>
                <a:lnTo>
                  <a:pt x="48536" y="16122"/>
                </a:lnTo>
                <a:lnTo>
                  <a:pt x="48787" y="15740"/>
                </a:lnTo>
                <a:lnTo>
                  <a:pt x="49038" y="15348"/>
                </a:lnTo>
                <a:lnTo>
                  <a:pt x="49269" y="14926"/>
                </a:lnTo>
                <a:lnTo>
                  <a:pt x="49501" y="14483"/>
                </a:lnTo>
                <a:lnTo>
                  <a:pt x="49722" y="14021"/>
                </a:lnTo>
                <a:lnTo>
                  <a:pt x="49933" y="13549"/>
                </a:lnTo>
                <a:lnTo>
                  <a:pt x="50134" y="13066"/>
                </a:lnTo>
                <a:lnTo>
                  <a:pt x="50325" y="12574"/>
                </a:lnTo>
                <a:lnTo>
                  <a:pt x="50516" y="12081"/>
                </a:lnTo>
                <a:lnTo>
                  <a:pt x="50687" y="11579"/>
                </a:lnTo>
                <a:lnTo>
                  <a:pt x="50857" y="11076"/>
                </a:lnTo>
                <a:lnTo>
                  <a:pt x="51008" y="10584"/>
                </a:lnTo>
                <a:lnTo>
                  <a:pt x="51159" y="10091"/>
                </a:lnTo>
                <a:lnTo>
                  <a:pt x="51430" y="9136"/>
                </a:lnTo>
                <a:lnTo>
                  <a:pt x="51662" y="8242"/>
                </a:lnTo>
                <a:lnTo>
                  <a:pt x="51863" y="7418"/>
                </a:lnTo>
                <a:lnTo>
                  <a:pt x="52023" y="6694"/>
                </a:lnTo>
                <a:lnTo>
                  <a:pt x="52144" y="6101"/>
                </a:lnTo>
                <a:lnTo>
                  <a:pt x="52234" y="5639"/>
                </a:lnTo>
                <a:lnTo>
                  <a:pt x="52305" y="5247"/>
                </a:lnTo>
                <a:lnTo>
                  <a:pt x="52305" y="5247"/>
                </a:lnTo>
                <a:lnTo>
                  <a:pt x="52134" y="5518"/>
                </a:lnTo>
                <a:lnTo>
                  <a:pt x="51913" y="5870"/>
                </a:lnTo>
                <a:lnTo>
                  <a:pt x="51591" y="6403"/>
                </a:lnTo>
                <a:lnTo>
                  <a:pt x="51169" y="7106"/>
                </a:lnTo>
                <a:lnTo>
                  <a:pt x="50646" y="8021"/>
                </a:lnTo>
                <a:lnTo>
                  <a:pt x="50003" y="9146"/>
                </a:lnTo>
                <a:lnTo>
                  <a:pt x="49239" y="10503"/>
                </a:lnTo>
                <a:lnTo>
                  <a:pt x="49038" y="10865"/>
                </a:lnTo>
                <a:lnTo>
                  <a:pt x="48817" y="11227"/>
                </a:lnTo>
                <a:lnTo>
                  <a:pt x="48596" y="11579"/>
                </a:lnTo>
                <a:lnTo>
                  <a:pt x="48375" y="11920"/>
                </a:lnTo>
                <a:lnTo>
                  <a:pt x="48144" y="12252"/>
                </a:lnTo>
                <a:lnTo>
                  <a:pt x="47903" y="12574"/>
                </a:lnTo>
                <a:lnTo>
                  <a:pt x="47671" y="12885"/>
                </a:lnTo>
                <a:lnTo>
                  <a:pt x="47430" y="13187"/>
                </a:lnTo>
                <a:lnTo>
                  <a:pt x="47189" y="13488"/>
                </a:lnTo>
                <a:lnTo>
                  <a:pt x="46958" y="13770"/>
                </a:lnTo>
                <a:lnTo>
                  <a:pt x="46485" y="14313"/>
                </a:lnTo>
                <a:lnTo>
                  <a:pt x="46023" y="14805"/>
                </a:lnTo>
                <a:lnTo>
                  <a:pt x="45581" y="15267"/>
                </a:lnTo>
                <a:lnTo>
                  <a:pt x="45159" y="15669"/>
                </a:lnTo>
                <a:lnTo>
                  <a:pt x="44777" y="16031"/>
                </a:lnTo>
                <a:lnTo>
                  <a:pt x="44435" y="16343"/>
                </a:lnTo>
                <a:lnTo>
                  <a:pt x="44134" y="16594"/>
                </a:lnTo>
                <a:lnTo>
                  <a:pt x="43711" y="16946"/>
                </a:lnTo>
                <a:lnTo>
                  <a:pt x="43551" y="17066"/>
                </a:lnTo>
                <a:lnTo>
                  <a:pt x="46616" y="5468"/>
                </a:lnTo>
                <a:lnTo>
                  <a:pt x="46465" y="5830"/>
                </a:lnTo>
                <a:lnTo>
                  <a:pt x="46053" y="6805"/>
                </a:lnTo>
                <a:lnTo>
                  <a:pt x="45752" y="7498"/>
                </a:lnTo>
                <a:lnTo>
                  <a:pt x="45400" y="8282"/>
                </a:lnTo>
                <a:lnTo>
                  <a:pt x="45008" y="9167"/>
                </a:lnTo>
                <a:lnTo>
                  <a:pt x="44566" y="10121"/>
                </a:lnTo>
                <a:lnTo>
                  <a:pt x="44083" y="11126"/>
                </a:lnTo>
                <a:lnTo>
                  <a:pt x="43571" y="12182"/>
                </a:lnTo>
                <a:lnTo>
                  <a:pt x="43028" y="13257"/>
                </a:lnTo>
                <a:lnTo>
                  <a:pt x="42465" y="14333"/>
                </a:lnTo>
                <a:lnTo>
                  <a:pt x="42174" y="14865"/>
                </a:lnTo>
                <a:lnTo>
                  <a:pt x="41872" y="15398"/>
                </a:lnTo>
                <a:lnTo>
                  <a:pt x="41581" y="15931"/>
                </a:lnTo>
                <a:lnTo>
                  <a:pt x="41279" y="16443"/>
                </a:lnTo>
                <a:lnTo>
                  <a:pt x="40968" y="16946"/>
                </a:lnTo>
                <a:lnTo>
                  <a:pt x="40666" y="17438"/>
                </a:lnTo>
                <a:lnTo>
                  <a:pt x="40354" y="17921"/>
                </a:lnTo>
                <a:lnTo>
                  <a:pt x="40053" y="18383"/>
                </a:lnTo>
                <a:lnTo>
                  <a:pt x="39852" y="18655"/>
                </a:lnTo>
                <a:lnTo>
                  <a:pt x="39661" y="18916"/>
                </a:lnTo>
                <a:lnTo>
                  <a:pt x="39470" y="19157"/>
                </a:lnTo>
                <a:lnTo>
                  <a:pt x="39289" y="19378"/>
                </a:lnTo>
                <a:lnTo>
                  <a:pt x="39098" y="19579"/>
                </a:lnTo>
                <a:lnTo>
                  <a:pt x="38907" y="19760"/>
                </a:lnTo>
                <a:lnTo>
                  <a:pt x="38726" y="19931"/>
                </a:lnTo>
                <a:lnTo>
                  <a:pt x="38545" y="20092"/>
                </a:lnTo>
                <a:lnTo>
                  <a:pt x="38374" y="20233"/>
                </a:lnTo>
                <a:lnTo>
                  <a:pt x="38193" y="20353"/>
                </a:lnTo>
                <a:lnTo>
                  <a:pt x="38023" y="20464"/>
                </a:lnTo>
                <a:lnTo>
                  <a:pt x="37852" y="20564"/>
                </a:lnTo>
                <a:lnTo>
                  <a:pt x="37681" y="20645"/>
                </a:lnTo>
                <a:lnTo>
                  <a:pt x="37510" y="20725"/>
                </a:lnTo>
                <a:lnTo>
                  <a:pt x="37349" y="20775"/>
                </a:lnTo>
                <a:lnTo>
                  <a:pt x="37188" y="20826"/>
                </a:lnTo>
                <a:lnTo>
                  <a:pt x="37038" y="20866"/>
                </a:lnTo>
                <a:lnTo>
                  <a:pt x="36877" y="20896"/>
                </a:lnTo>
                <a:lnTo>
                  <a:pt x="36726" y="20916"/>
                </a:lnTo>
                <a:lnTo>
                  <a:pt x="36585" y="20926"/>
                </a:lnTo>
                <a:lnTo>
                  <a:pt x="36435" y="20926"/>
                </a:lnTo>
                <a:lnTo>
                  <a:pt x="36294" y="20916"/>
                </a:lnTo>
                <a:lnTo>
                  <a:pt x="36163" y="20906"/>
                </a:lnTo>
                <a:lnTo>
                  <a:pt x="36023" y="20876"/>
                </a:lnTo>
                <a:lnTo>
                  <a:pt x="35902" y="20856"/>
                </a:lnTo>
                <a:lnTo>
                  <a:pt x="35771" y="20815"/>
                </a:lnTo>
                <a:lnTo>
                  <a:pt x="35530" y="20735"/>
                </a:lnTo>
                <a:lnTo>
                  <a:pt x="35309" y="20635"/>
                </a:lnTo>
                <a:lnTo>
                  <a:pt x="35098" y="20524"/>
                </a:lnTo>
                <a:lnTo>
                  <a:pt x="35309" y="19660"/>
                </a:lnTo>
                <a:lnTo>
                  <a:pt x="35530" y="18795"/>
                </a:lnTo>
                <a:lnTo>
                  <a:pt x="35761" y="17931"/>
                </a:lnTo>
                <a:lnTo>
                  <a:pt x="35992" y="17077"/>
                </a:lnTo>
                <a:lnTo>
                  <a:pt x="36234" y="16242"/>
                </a:lnTo>
                <a:lnTo>
                  <a:pt x="36485" y="15408"/>
                </a:lnTo>
                <a:lnTo>
                  <a:pt x="36736" y="14584"/>
                </a:lnTo>
                <a:lnTo>
                  <a:pt x="36987" y="13790"/>
                </a:lnTo>
                <a:lnTo>
                  <a:pt x="37088" y="13498"/>
                </a:lnTo>
                <a:lnTo>
                  <a:pt x="37188" y="13207"/>
                </a:lnTo>
                <a:lnTo>
                  <a:pt x="37299" y="12926"/>
                </a:lnTo>
                <a:lnTo>
                  <a:pt x="37420" y="12634"/>
                </a:lnTo>
                <a:lnTo>
                  <a:pt x="37550" y="12353"/>
                </a:lnTo>
                <a:lnTo>
                  <a:pt x="37691" y="12071"/>
                </a:lnTo>
                <a:lnTo>
                  <a:pt x="37832" y="11780"/>
                </a:lnTo>
                <a:lnTo>
                  <a:pt x="37982" y="11498"/>
                </a:lnTo>
                <a:lnTo>
                  <a:pt x="38304" y="10935"/>
                </a:lnTo>
                <a:lnTo>
                  <a:pt x="38646" y="10383"/>
                </a:lnTo>
                <a:lnTo>
                  <a:pt x="39008" y="9830"/>
                </a:lnTo>
                <a:lnTo>
                  <a:pt x="39390" y="9287"/>
                </a:lnTo>
                <a:lnTo>
                  <a:pt x="39782" y="8754"/>
                </a:lnTo>
                <a:lnTo>
                  <a:pt x="40194" y="8232"/>
                </a:lnTo>
                <a:lnTo>
                  <a:pt x="40616" y="7719"/>
                </a:lnTo>
                <a:lnTo>
                  <a:pt x="41038" y="7217"/>
                </a:lnTo>
                <a:lnTo>
                  <a:pt x="41470" y="6724"/>
                </a:lnTo>
                <a:lnTo>
                  <a:pt x="41902" y="6252"/>
                </a:lnTo>
                <a:lnTo>
                  <a:pt x="42334" y="5799"/>
                </a:lnTo>
                <a:lnTo>
                  <a:pt x="42757" y="5357"/>
                </a:lnTo>
                <a:lnTo>
                  <a:pt x="43179" y="4935"/>
                </a:lnTo>
                <a:lnTo>
                  <a:pt x="43591" y="4533"/>
                </a:lnTo>
                <a:lnTo>
                  <a:pt x="44003" y="4151"/>
                </a:lnTo>
                <a:lnTo>
                  <a:pt x="44385" y="3789"/>
                </a:lnTo>
                <a:lnTo>
                  <a:pt x="45118" y="3136"/>
                </a:lnTo>
                <a:lnTo>
                  <a:pt x="45762" y="2583"/>
                </a:lnTo>
                <a:lnTo>
                  <a:pt x="46294" y="2131"/>
                </a:lnTo>
                <a:lnTo>
                  <a:pt x="46707" y="1809"/>
                </a:lnTo>
                <a:lnTo>
                  <a:pt x="47058" y="1528"/>
                </a:lnTo>
                <a:lnTo>
                  <a:pt x="47058" y="1528"/>
                </a:lnTo>
                <a:lnTo>
                  <a:pt x="46696" y="1739"/>
                </a:lnTo>
                <a:lnTo>
                  <a:pt x="45722" y="2332"/>
                </a:lnTo>
                <a:lnTo>
                  <a:pt x="45048" y="2754"/>
                </a:lnTo>
                <a:lnTo>
                  <a:pt x="44294" y="3237"/>
                </a:lnTo>
                <a:lnTo>
                  <a:pt x="43470" y="3779"/>
                </a:lnTo>
                <a:lnTo>
                  <a:pt x="42596" y="4372"/>
                </a:lnTo>
                <a:lnTo>
                  <a:pt x="41691" y="5005"/>
                </a:lnTo>
                <a:lnTo>
                  <a:pt x="41239" y="5337"/>
                </a:lnTo>
                <a:lnTo>
                  <a:pt x="40777" y="5679"/>
                </a:lnTo>
                <a:lnTo>
                  <a:pt x="40334" y="6021"/>
                </a:lnTo>
                <a:lnTo>
                  <a:pt x="39882" y="6362"/>
                </a:lnTo>
                <a:lnTo>
                  <a:pt x="39450" y="6714"/>
                </a:lnTo>
                <a:lnTo>
                  <a:pt x="39018" y="7066"/>
                </a:lnTo>
                <a:lnTo>
                  <a:pt x="38606" y="7428"/>
                </a:lnTo>
                <a:lnTo>
                  <a:pt x="38214" y="7780"/>
                </a:lnTo>
                <a:lnTo>
                  <a:pt x="37842" y="8131"/>
                </a:lnTo>
                <a:lnTo>
                  <a:pt x="37480" y="8483"/>
                </a:lnTo>
                <a:lnTo>
                  <a:pt x="37148" y="8835"/>
                </a:lnTo>
                <a:lnTo>
                  <a:pt x="36847" y="9177"/>
                </a:lnTo>
                <a:lnTo>
                  <a:pt x="36575" y="9518"/>
                </a:lnTo>
                <a:lnTo>
                  <a:pt x="36334" y="9850"/>
                </a:lnTo>
                <a:lnTo>
                  <a:pt x="35982" y="10363"/>
                </a:lnTo>
                <a:lnTo>
                  <a:pt x="35661" y="10865"/>
                </a:lnTo>
                <a:lnTo>
                  <a:pt x="35349" y="11368"/>
                </a:lnTo>
                <a:lnTo>
                  <a:pt x="35068" y="11880"/>
                </a:lnTo>
                <a:lnTo>
                  <a:pt x="34937" y="12142"/>
                </a:lnTo>
                <a:lnTo>
                  <a:pt x="34806" y="12413"/>
                </a:lnTo>
                <a:lnTo>
                  <a:pt x="34676" y="12684"/>
                </a:lnTo>
                <a:lnTo>
                  <a:pt x="34555" y="12966"/>
                </a:lnTo>
                <a:lnTo>
                  <a:pt x="34434" y="13267"/>
                </a:lnTo>
                <a:lnTo>
                  <a:pt x="34324" y="13569"/>
                </a:lnTo>
                <a:lnTo>
                  <a:pt x="34203" y="13890"/>
                </a:lnTo>
                <a:lnTo>
                  <a:pt x="34093" y="14222"/>
                </a:lnTo>
                <a:lnTo>
                  <a:pt x="34053" y="13408"/>
                </a:lnTo>
                <a:lnTo>
                  <a:pt x="34032" y="12554"/>
                </a:lnTo>
                <a:lnTo>
                  <a:pt x="34032" y="12121"/>
                </a:lnTo>
                <a:lnTo>
                  <a:pt x="34032" y="11679"/>
                </a:lnTo>
                <a:lnTo>
                  <a:pt x="34043" y="11237"/>
                </a:lnTo>
                <a:lnTo>
                  <a:pt x="34063" y="10805"/>
                </a:lnTo>
                <a:lnTo>
                  <a:pt x="34083" y="10373"/>
                </a:lnTo>
                <a:lnTo>
                  <a:pt x="34123" y="9940"/>
                </a:lnTo>
                <a:lnTo>
                  <a:pt x="34173" y="9518"/>
                </a:lnTo>
                <a:lnTo>
                  <a:pt x="34223" y="9116"/>
                </a:lnTo>
                <a:lnTo>
                  <a:pt x="34294" y="8724"/>
                </a:lnTo>
                <a:lnTo>
                  <a:pt x="34374" y="8352"/>
                </a:lnTo>
                <a:lnTo>
                  <a:pt x="34475" y="7991"/>
                </a:lnTo>
                <a:lnTo>
                  <a:pt x="34575" y="7659"/>
                </a:lnTo>
                <a:lnTo>
                  <a:pt x="34786" y="7096"/>
                </a:lnTo>
                <a:lnTo>
                  <a:pt x="34987" y="6563"/>
                </a:lnTo>
                <a:lnTo>
                  <a:pt x="35188" y="6051"/>
                </a:lnTo>
                <a:lnTo>
                  <a:pt x="35379" y="5578"/>
                </a:lnTo>
                <a:lnTo>
                  <a:pt x="35751" y="4714"/>
                </a:lnTo>
                <a:lnTo>
                  <a:pt x="36083" y="3990"/>
                </a:lnTo>
                <a:lnTo>
                  <a:pt x="36364" y="3407"/>
                </a:lnTo>
                <a:lnTo>
                  <a:pt x="36575" y="2975"/>
                </a:lnTo>
                <a:lnTo>
                  <a:pt x="36766" y="2623"/>
                </a:lnTo>
                <a:lnTo>
                  <a:pt x="36766" y="2623"/>
                </a:lnTo>
                <a:lnTo>
                  <a:pt x="33269" y="5689"/>
                </a:lnTo>
                <a:lnTo>
                  <a:pt x="3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27"/>
          <p:cNvGrpSpPr/>
          <p:nvPr/>
        </p:nvGrpSpPr>
        <p:grpSpPr>
          <a:xfrm>
            <a:off x="3632550" y="2516612"/>
            <a:ext cx="1736337" cy="2215608"/>
            <a:chOff x="6776645" y="1798313"/>
            <a:chExt cx="1910162" cy="2437413"/>
          </a:xfrm>
        </p:grpSpPr>
        <p:grpSp>
          <p:nvGrpSpPr>
            <p:cNvPr id="719" name="Google Shape;719;p27"/>
            <p:cNvGrpSpPr/>
            <p:nvPr/>
          </p:nvGrpSpPr>
          <p:grpSpPr>
            <a:xfrm>
              <a:off x="6776645" y="1798313"/>
              <a:ext cx="1910162" cy="2437413"/>
              <a:chOff x="6776645" y="1798313"/>
              <a:chExt cx="1910162" cy="2437413"/>
            </a:xfrm>
          </p:grpSpPr>
          <p:sp>
            <p:nvSpPr>
              <p:cNvPr id="720" name="Google Shape;720;p27"/>
              <p:cNvSpPr/>
              <p:nvPr/>
            </p:nvSpPr>
            <p:spPr>
              <a:xfrm>
                <a:off x="7422359" y="3177702"/>
                <a:ext cx="1007165" cy="1058024"/>
              </a:xfrm>
              <a:custGeom>
                <a:avLst/>
                <a:gdLst/>
                <a:ahLst/>
                <a:cxnLst/>
                <a:rect l="l" t="t" r="r" b="b"/>
                <a:pathLst>
                  <a:path w="13169" h="13834" extrusionOk="0">
                    <a:moveTo>
                      <a:pt x="6639" y="1"/>
                    </a:moveTo>
                    <a:lnTo>
                      <a:pt x="6037" y="10"/>
                    </a:lnTo>
                    <a:lnTo>
                      <a:pt x="5436" y="28"/>
                    </a:lnTo>
                    <a:lnTo>
                      <a:pt x="4852" y="46"/>
                    </a:lnTo>
                    <a:lnTo>
                      <a:pt x="4277" y="83"/>
                    </a:lnTo>
                    <a:lnTo>
                      <a:pt x="3730" y="138"/>
                    </a:lnTo>
                    <a:lnTo>
                      <a:pt x="3201" y="201"/>
                    </a:lnTo>
                    <a:lnTo>
                      <a:pt x="2709" y="283"/>
                    </a:lnTo>
                    <a:lnTo>
                      <a:pt x="2481" y="329"/>
                    </a:lnTo>
                    <a:lnTo>
                      <a:pt x="2253" y="375"/>
                    </a:lnTo>
                    <a:lnTo>
                      <a:pt x="2043" y="429"/>
                    </a:lnTo>
                    <a:lnTo>
                      <a:pt x="1834" y="493"/>
                    </a:lnTo>
                    <a:lnTo>
                      <a:pt x="1642" y="557"/>
                    </a:lnTo>
                    <a:lnTo>
                      <a:pt x="1469" y="621"/>
                    </a:lnTo>
                    <a:lnTo>
                      <a:pt x="1296" y="694"/>
                    </a:lnTo>
                    <a:lnTo>
                      <a:pt x="1150" y="767"/>
                    </a:lnTo>
                    <a:lnTo>
                      <a:pt x="1004" y="858"/>
                    </a:lnTo>
                    <a:lnTo>
                      <a:pt x="885" y="940"/>
                    </a:lnTo>
                    <a:lnTo>
                      <a:pt x="776" y="1031"/>
                    </a:lnTo>
                    <a:lnTo>
                      <a:pt x="676" y="1132"/>
                    </a:lnTo>
                    <a:lnTo>
                      <a:pt x="603" y="1241"/>
                    </a:lnTo>
                    <a:lnTo>
                      <a:pt x="539" y="1350"/>
                    </a:lnTo>
                    <a:lnTo>
                      <a:pt x="493" y="1460"/>
                    </a:lnTo>
                    <a:lnTo>
                      <a:pt x="466" y="1587"/>
                    </a:lnTo>
                    <a:lnTo>
                      <a:pt x="466" y="1715"/>
                    </a:lnTo>
                    <a:lnTo>
                      <a:pt x="475" y="1852"/>
                    </a:lnTo>
                    <a:lnTo>
                      <a:pt x="521" y="2153"/>
                    </a:lnTo>
                    <a:lnTo>
                      <a:pt x="557" y="2481"/>
                    </a:lnTo>
                    <a:lnTo>
                      <a:pt x="584" y="2846"/>
                    </a:lnTo>
                    <a:lnTo>
                      <a:pt x="603" y="3238"/>
                    </a:lnTo>
                    <a:lnTo>
                      <a:pt x="612" y="3648"/>
                    </a:lnTo>
                    <a:lnTo>
                      <a:pt x="621" y="4086"/>
                    </a:lnTo>
                    <a:lnTo>
                      <a:pt x="621" y="4542"/>
                    </a:lnTo>
                    <a:lnTo>
                      <a:pt x="621" y="5007"/>
                    </a:lnTo>
                    <a:lnTo>
                      <a:pt x="594" y="5983"/>
                    </a:lnTo>
                    <a:lnTo>
                      <a:pt x="548" y="6977"/>
                    </a:lnTo>
                    <a:lnTo>
                      <a:pt x="493" y="7989"/>
                    </a:lnTo>
                    <a:lnTo>
                      <a:pt x="429" y="8983"/>
                    </a:lnTo>
                    <a:lnTo>
                      <a:pt x="356" y="9949"/>
                    </a:lnTo>
                    <a:lnTo>
                      <a:pt x="284" y="10852"/>
                    </a:lnTo>
                    <a:lnTo>
                      <a:pt x="147" y="12393"/>
                    </a:lnTo>
                    <a:lnTo>
                      <a:pt x="46" y="13451"/>
                    </a:lnTo>
                    <a:lnTo>
                      <a:pt x="1" y="13834"/>
                    </a:lnTo>
                    <a:lnTo>
                      <a:pt x="12895" y="13834"/>
                    </a:lnTo>
                    <a:lnTo>
                      <a:pt x="12758" y="13241"/>
                    </a:lnTo>
                    <a:lnTo>
                      <a:pt x="12621" y="12557"/>
                    </a:lnTo>
                    <a:lnTo>
                      <a:pt x="12448" y="11700"/>
                    </a:lnTo>
                    <a:lnTo>
                      <a:pt x="12265" y="10697"/>
                    </a:lnTo>
                    <a:lnTo>
                      <a:pt x="12174" y="10159"/>
                    </a:lnTo>
                    <a:lnTo>
                      <a:pt x="12083" y="9612"/>
                    </a:lnTo>
                    <a:lnTo>
                      <a:pt x="12001" y="9046"/>
                    </a:lnTo>
                    <a:lnTo>
                      <a:pt x="11928" y="8481"/>
                    </a:lnTo>
                    <a:lnTo>
                      <a:pt x="11855" y="7916"/>
                    </a:lnTo>
                    <a:lnTo>
                      <a:pt x="11800" y="7359"/>
                    </a:lnTo>
                    <a:lnTo>
                      <a:pt x="11791" y="7159"/>
                    </a:lnTo>
                    <a:lnTo>
                      <a:pt x="11791" y="6931"/>
                    </a:lnTo>
                    <a:lnTo>
                      <a:pt x="11791" y="6703"/>
                    </a:lnTo>
                    <a:lnTo>
                      <a:pt x="11809" y="6457"/>
                    </a:lnTo>
                    <a:lnTo>
                      <a:pt x="11828" y="6201"/>
                    </a:lnTo>
                    <a:lnTo>
                      <a:pt x="11855" y="5928"/>
                    </a:lnTo>
                    <a:lnTo>
                      <a:pt x="11937" y="5381"/>
                    </a:lnTo>
                    <a:lnTo>
                      <a:pt x="12037" y="4806"/>
                    </a:lnTo>
                    <a:lnTo>
                      <a:pt x="12156" y="4223"/>
                    </a:lnTo>
                    <a:lnTo>
                      <a:pt x="12284" y="3639"/>
                    </a:lnTo>
                    <a:lnTo>
                      <a:pt x="12411" y="3065"/>
                    </a:lnTo>
                    <a:lnTo>
                      <a:pt x="12548" y="2527"/>
                    </a:lnTo>
                    <a:lnTo>
                      <a:pt x="12685" y="2016"/>
                    </a:lnTo>
                    <a:lnTo>
                      <a:pt x="12931" y="1159"/>
                    </a:lnTo>
                    <a:lnTo>
                      <a:pt x="13104" y="575"/>
                    </a:lnTo>
                    <a:lnTo>
                      <a:pt x="13168" y="356"/>
                    </a:lnTo>
                    <a:lnTo>
                      <a:pt x="12603" y="302"/>
                    </a:lnTo>
                    <a:lnTo>
                      <a:pt x="11955" y="247"/>
                    </a:lnTo>
                    <a:lnTo>
                      <a:pt x="11116" y="174"/>
                    </a:lnTo>
                    <a:lnTo>
                      <a:pt x="10122" y="110"/>
                    </a:lnTo>
                    <a:lnTo>
                      <a:pt x="9019" y="56"/>
                    </a:lnTo>
                    <a:lnTo>
                      <a:pt x="8445" y="37"/>
                    </a:lnTo>
                    <a:lnTo>
                      <a:pt x="7843" y="19"/>
                    </a:lnTo>
                    <a:lnTo>
                      <a:pt x="7241" y="1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6994228" y="1798313"/>
                <a:ext cx="1692579" cy="1693344"/>
              </a:xfrm>
              <a:custGeom>
                <a:avLst/>
                <a:gdLst/>
                <a:ahLst/>
                <a:cxnLst/>
                <a:rect l="l" t="t" r="r" b="b"/>
                <a:pathLst>
                  <a:path w="22131" h="22141" extrusionOk="0">
                    <a:moveTo>
                      <a:pt x="11061" y="0"/>
                    </a:moveTo>
                    <a:lnTo>
                      <a:pt x="10778" y="9"/>
                    </a:lnTo>
                    <a:lnTo>
                      <a:pt x="10496" y="19"/>
                    </a:lnTo>
                    <a:lnTo>
                      <a:pt x="10213" y="37"/>
                    </a:lnTo>
                    <a:lnTo>
                      <a:pt x="9930" y="64"/>
                    </a:lnTo>
                    <a:lnTo>
                      <a:pt x="9657" y="91"/>
                    </a:lnTo>
                    <a:lnTo>
                      <a:pt x="9374" y="128"/>
                    </a:lnTo>
                    <a:lnTo>
                      <a:pt x="9100" y="174"/>
                    </a:lnTo>
                    <a:lnTo>
                      <a:pt x="8836" y="228"/>
                    </a:lnTo>
                    <a:lnTo>
                      <a:pt x="8562" y="283"/>
                    </a:lnTo>
                    <a:lnTo>
                      <a:pt x="8298" y="356"/>
                    </a:lnTo>
                    <a:lnTo>
                      <a:pt x="8034" y="420"/>
                    </a:lnTo>
                    <a:lnTo>
                      <a:pt x="7769" y="502"/>
                    </a:lnTo>
                    <a:lnTo>
                      <a:pt x="7514" y="584"/>
                    </a:lnTo>
                    <a:lnTo>
                      <a:pt x="7258" y="675"/>
                    </a:lnTo>
                    <a:lnTo>
                      <a:pt x="7003" y="775"/>
                    </a:lnTo>
                    <a:lnTo>
                      <a:pt x="6757" y="876"/>
                    </a:lnTo>
                    <a:lnTo>
                      <a:pt x="6511" y="985"/>
                    </a:lnTo>
                    <a:lnTo>
                      <a:pt x="6264" y="1095"/>
                    </a:lnTo>
                    <a:lnTo>
                      <a:pt x="6027" y="1213"/>
                    </a:lnTo>
                    <a:lnTo>
                      <a:pt x="5790" y="1341"/>
                    </a:lnTo>
                    <a:lnTo>
                      <a:pt x="5553" y="1468"/>
                    </a:lnTo>
                    <a:lnTo>
                      <a:pt x="5325" y="1605"/>
                    </a:lnTo>
                    <a:lnTo>
                      <a:pt x="5097" y="1751"/>
                    </a:lnTo>
                    <a:lnTo>
                      <a:pt x="4878" y="1897"/>
                    </a:lnTo>
                    <a:lnTo>
                      <a:pt x="4660" y="2043"/>
                    </a:lnTo>
                    <a:lnTo>
                      <a:pt x="4441" y="2198"/>
                    </a:lnTo>
                    <a:lnTo>
                      <a:pt x="4231" y="2362"/>
                    </a:lnTo>
                    <a:lnTo>
                      <a:pt x="4021" y="2526"/>
                    </a:lnTo>
                    <a:lnTo>
                      <a:pt x="3821" y="2699"/>
                    </a:lnTo>
                    <a:lnTo>
                      <a:pt x="3620" y="2882"/>
                    </a:lnTo>
                    <a:lnTo>
                      <a:pt x="3429" y="3055"/>
                    </a:lnTo>
                    <a:lnTo>
                      <a:pt x="3237" y="3246"/>
                    </a:lnTo>
                    <a:lnTo>
                      <a:pt x="3055" y="3438"/>
                    </a:lnTo>
                    <a:lnTo>
                      <a:pt x="2872" y="3629"/>
                    </a:lnTo>
                    <a:lnTo>
                      <a:pt x="2699" y="3830"/>
                    </a:lnTo>
                    <a:lnTo>
                      <a:pt x="2526" y="4031"/>
                    </a:lnTo>
                    <a:lnTo>
                      <a:pt x="2353" y="4240"/>
                    </a:lnTo>
                    <a:lnTo>
                      <a:pt x="2198" y="4450"/>
                    </a:lnTo>
                    <a:lnTo>
                      <a:pt x="2043" y="4660"/>
                    </a:lnTo>
                    <a:lnTo>
                      <a:pt x="1888" y="4879"/>
                    </a:lnTo>
                    <a:lnTo>
                      <a:pt x="1742" y="5107"/>
                    </a:lnTo>
                    <a:lnTo>
                      <a:pt x="1596" y="5335"/>
                    </a:lnTo>
                    <a:lnTo>
                      <a:pt x="1459" y="5563"/>
                    </a:lnTo>
                    <a:lnTo>
                      <a:pt x="1331" y="5800"/>
                    </a:lnTo>
                    <a:lnTo>
                      <a:pt x="1204" y="6028"/>
                    </a:lnTo>
                    <a:lnTo>
                      <a:pt x="1085" y="6274"/>
                    </a:lnTo>
                    <a:lnTo>
                      <a:pt x="976" y="6520"/>
                    </a:lnTo>
                    <a:lnTo>
                      <a:pt x="866" y="6766"/>
                    </a:lnTo>
                    <a:lnTo>
                      <a:pt x="766" y="7012"/>
                    </a:lnTo>
                    <a:lnTo>
                      <a:pt x="666" y="7268"/>
                    </a:lnTo>
                    <a:lnTo>
                      <a:pt x="574" y="7523"/>
                    </a:lnTo>
                    <a:lnTo>
                      <a:pt x="492" y="7778"/>
                    </a:lnTo>
                    <a:lnTo>
                      <a:pt x="419" y="8043"/>
                    </a:lnTo>
                    <a:lnTo>
                      <a:pt x="347" y="8307"/>
                    </a:lnTo>
                    <a:lnTo>
                      <a:pt x="283" y="8572"/>
                    </a:lnTo>
                    <a:lnTo>
                      <a:pt x="219" y="8836"/>
                    </a:lnTo>
                    <a:lnTo>
                      <a:pt x="173" y="9110"/>
                    </a:lnTo>
                    <a:lnTo>
                      <a:pt x="128" y="9383"/>
                    </a:lnTo>
                    <a:lnTo>
                      <a:pt x="82" y="9657"/>
                    </a:lnTo>
                    <a:lnTo>
                      <a:pt x="55" y="9940"/>
                    </a:lnTo>
                    <a:lnTo>
                      <a:pt x="27" y="10222"/>
                    </a:lnTo>
                    <a:lnTo>
                      <a:pt x="9" y="10505"/>
                    </a:lnTo>
                    <a:lnTo>
                      <a:pt x="0" y="10788"/>
                    </a:lnTo>
                    <a:lnTo>
                      <a:pt x="0" y="11070"/>
                    </a:lnTo>
                    <a:lnTo>
                      <a:pt x="0" y="11353"/>
                    </a:lnTo>
                    <a:lnTo>
                      <a:pt x="9" y="11636"/>
                    </a:lnTo>
                    <a:lnTo>
                      <a:pt x="27" y="11918"/>
                    </a:lnTo>
                    <a:lnTo>
                      <a:pt x="55" y="12201"/>
                    </a:lnTo>
                    <a:lnTo>
                      <a:pt x="82" y="12484"/>
                    </a:lnTo>
                    <a:lnTo>
                      <a:pt x="128" y="12757"/>
                    </a:lnTo>
                    <a:lnTo>
                      <a:pt x="173" y="13031"/>
                    </a:lnTo>
                    <a:lnTo>
                      <a:pt x="219" y="13304"/>
                    </a:lnTo>
                    <a:lnTo>
                      <a:pt x="283" y="13569"/>
                    </a:lnTo>
                    <a:lnTo>
                      <a:pt x="347" y="13833"/>
                    </a:lnTo>
                    <a:lnTo>
                      <a:pt x="419" y="14098"/>
                    </a:lnTo>
                    <a:lnTo>
                      <a:pt x="492" y="14362"/>
                    </a:lnTo>
                    <a:lnTo>
                      <a:pt x="574" y="14617"/>
                    </a:lnTo>
                    <a:lnTo>
                      <a:pt x="666" y="14873"/>
                    </a:lnTo>
                    <a:lnTo>
                      <a:pt x="766" y="15128"/>
                    </a:lnTo>
                    <a:lnTo>
                      <a:pt x="866" y="15374"/>
                    </a:lnTo>
                    <a:lnTo>
                      <a:pt x="976" y="15630"/>
                    </a:lnTo>
                    <a:lnTo>
                      <a:pt x="1085" y="15867"/>
                    </a:lnTo>
                    <a:lnTo>
                      <a:pt x="1204" y="16113"/>
                    </a:lnTo>
                    <a:lnTo>
                      <a:pt x="1331" y="16350"/>
                    </a:lnTo>
                    <a:lnTo>
                      <a:pt x="1459" y="16578"/>
                    </a:lnTo>
                    <a:lnTo>
                      <a:pt x="1596" y="16806"/>
                    </a:lnTo>
                    <a:lnTo>
                      <a:pt x="1742" y="17034"/>
                    </a:lnTo>
                    <a:lnTo>
                      <a:pt x="1888" y="17262"/>
                    </a:lnTo>
                    <a:lnTo>
                      <a:pt x="2043" y="17481"/>
                    </a:lnTo>
                    <a:lnTo>
                      <a:pt x="2198" y="17690"/>
                    </a:lnTo>
                    <a:lnTo>
                      <a:pt x="2353" y="17900"/>
                    </a:lnTo>
                    <a:lnTo>
                      <a:pt x="2526" y="18110"/>
                    </a:lnTo>
                    <a:lnTo>
                      <a:pt x="2699" y="18310"/>
                    </a:lnTo>
                    <a:lnTo>
                      <a:pt x="2872" y="18511"/>
                    </a:lnTo>
                    <a:lnTo>
                      <a:pt x="3055" y="18702"/>
                    </a:lnTo>
                    <a:lnTo>
                      <a:pt x="3237" y="18894"/>
                    </a:lnTo>
                    <a:lnTo>
                      <a:pt x="3429" y="19085"/>
                    </a:lnTo>
                    <a:lnTo>
                      <a:pt x="3620" y="19259"/>
                    </a:lnTo>
                    <a:lnTo>
                      <a:pt x="3821" y="19441"/>
                    </a:lnTo>
                    <a:lnTo>
                      <a:pt x="4021" y="19614"/>
                    </a:lnTo>
                    <a:lnTo>
                      <a:pt x="4231" y="19778"/>
                    </a:lnTo>
                    <a:lnTo>
                      <a:pt x="4441" y="19943"/>
                    </a:lnTo>
                    <a:lnTo>
                      <a:pt x="4660" y="20098"/>
                    </a:lnTo>
                    <a:lnTo>
                      <a:pt x="4878" y="20244"/>
                    </a:lnTo>
                    <a:lnTo>
                      <a:pt x="5097" y="20399"/>
                    </a:lnTo>
                    <a:lnTo>
                      <a:pt x="5325" y="20535"/>
                    </a:lnTo>
                    <a:lnTo>
                      <a:pt x="5553" y="20672"/>
                    </a:lnTo>
                    <a:lnTo>
                      <a:pt x="5790" y="20800"/>
                    </a:lnTo>
                    <a:lnTo>
                      <a:pt x="6027" y="20927"/>
                    </a:lnTo>
                    <a:lnTo>
                      <a:pt x="6264" y="21046"/>
                    </a:lnTo>
                    <a:lnTo>
                      <a:pt x="6511" y="21164"/>
                    </a:lnTo>
                    <a:lnTo>
                      <a:pt x="6757" y="21265"/>
                    </a:lnTo>
                    <a:lnTo>
                      <a:pt x="7003" y="21374"/>
                    </a:lnTo>
                    <a:lnTo>
                      <a:pt x="7258" y="21465"/>
                    </a:lnTo>
                    <a:lnTo>
                      <a:pt x="7514" y="21557"/>
                    </a:lnTo>
                    <a:lnTo>
                      <a:pt x="7769" y="21639"/>
                    </a:lnTo>
                    <a:lnTo>
                      <a:pt x="8034" y="21721"/>
                    </a:lnTo>
                    <a:lnTo>
                      <a:pt x="8298" y="21794"/>
                    </a:lnTo>
                    <a:lnTo>
                      <a:pt x="8562" y="21857"/>
                    </a:lnTo>
                    <a:lnTo>
                      <a:pt x="8836" y="21912"/>
                    </a:lnTo>
                    <a:lnTo>
                      <a:pt x="9100" y="21967"/>
                    </a:lnTo>
                    <a:lnTo>
                      <a:pt x="9374" y="22013"/>
                    </a:lnTo>
                    <a:lnTo>
                      <a:pt x="9657" y="22049"/>
                    </a:lnTo>
                    <a:lnTo>
                      <a:pt x="9930" y="22076"/>
                    </a:lnTo>
                    <a:lnTo>
                      <a:pt x="10213" y="22104"/>
                    </a:lnTo>
                    <a:lnTo>
                      <a:pt x="10496" y="22122"/>
                    </a:lnTo>
                    <a:lnTo>
                      <a:pt x="10778" y="22131"/>
                    </a:lnTo>
                    <a:lnTo>
                      <a:pt x="11061" y="22140"/>
                    </a:lnTo>
                    <a:lnTo>
                      <a:pt x="11462" y="22131"/>
                    </a:lnTo>
                    <a:lnTo>
                      <a:pt x="11863" y="22113"/>
                    </a:lnTo>
                    <a:lnTo>
                      <a:pt x="12255" y="22076"/>
                    </a:lnTo>
                    <a:lnTo>
                      <a:pt x="12648" y="22022"/>
                    </a:lnTo>
                    <a:lnTo>
                      <a:pt x="13031" y="21967"/>
                    </a:lnTo>
                    <a:lnTo>
                      <a:pt x="13413" y="21885"/>
                    </a:lnTo>
                    <a:lnTo>
                      <a:pt x="13787" y="21803"/>
                    </a:lnTo>
                    <a:lnTo>
                      <a:pt x="14161" y="21702"/>
                    </a:lnTo>
                    <a:lnTo>
                      <a:pt x="14526" y="21584"/>
                    </a:lnTo>
                    <a:lnTo>
                      <a:pt x="14891" y="21456"/>
                    </a:lnTo>
                    <a:lnTo>
                      <a:pt x="15246" y="21319"/>
                    </a:lnTo>
                    <a:lnTo>
                      <a:pt x="15593" y="21174"/>
                    </a:lnTo>
                    <a:lnTo>
                      <a:pt x="15930" y="21009"/>
                    </a:lnTo>
                    <a:lnTo>
                      <a:pt x="16268" y="20836"/>
                    </a:lnTo>
                    <a:lnTo>
                      <a:pt x="16596" y="20654"/>
                    </a:lnTo>
                    <a:lnTo>
                      <a:pt x="16924" y="20462"/>
                    </a:lnTo>
                    <a:lnTo>
                      <a:pt x="17207" y="20271"/>
                    </a:lnTo>
                    <a:lnTo>
                      <a:pt x="17499" y="20079"/>
                    </a:lnTo>
                    <a:lnTo>
                      <a:pt x="17772" y="19870"/>
                    </a:lnTo>
                    <a:lnTo>
                      <a:pt x="18046" y="19660"/>
                    </a:lnTo>
                    <a:lnTo>
                      <a:pt x="18310" y="19441"/>
                    </a:lnTo>
                    <a:lnTo>
                      <a:pt x="18566" y="19213"/>
                    </a:lnTo>
                    <a:lnTo>
                      <a:pt x="18812" y="18976"/>
                    </a:lnTo>
                    <a:lnTo>
                      <a:pt x="19058" y="18730"/>
                    </a:lnTo>
                    <a:lnTo>
                      <a:pt x="19286" y="18475"/>
                    </a:lnTo>
                    <a:lnTo>
                      <a:pt x="19514" y="18219"/>
                    </a:lnTo>
                    <a:lnTo>
                      <a:pt x="19733" y="17946"/>
                    </a:lnTo>
                    <a:lnTo>
                      <a:pt x="19942" y="17672"/>
                    </a:lnTo>
                    <a:lnTo>
                      <a:pt x="20143" y="17399"/>
                    </a:lnTo>
                    <a:lnTo>
                      <a:pt x="20344" y="17107"/>
                    </a:lnTo>
                    <a:lnTo>
                      <a:pt x="20526" y="16815"/>
                    </a:lnTo>
                    <a:lnTo>
                      <a:pt x="20699" y="16514"/>
                    </a:lnTo>
                    <a:lnTo>
                      <a:pt x="20863" y="16213"/>
                    </a:lnTo>
                    <a:lnTo>
                      <a:pt x="21018" y="15903"/>
                    </a:lnTo>
                    <a:lnTo>
                      <a:pt x="21173" y="15584"/>
                    </a:lnTo>
                    <a:lnTo>
                      <a:pt x="21310" y="15265"/>
                    </a:lnTo>
                    <a:lnTo>
                      <a:pt x="21438" y="14946"/>
                    </a:lnTo>
                    <a:lnTo>
                      <a:pt x="21556" y="14608"/>
                    </a:lnTo>
                    <a:lnTo>
                      <a:pt x="21657" y="14271"/>
                    </a:lnTo>
                    <a:lnTo>
                      <a:pt x="21757" y="13933"/>
                    </a:lnTo>
                    <a:lnTo>
                      <a:pt x="21839" y="13587"/>
                    </a:lnTo>
                    <a:lnTo>
                      <a:pt x="21921" y="13240"/>
                    </a:lnTo>
                    <a:lnTo>
                      <a:pt x="21985" y="12885"/>
                    </a:lnTo>
                    <a:lnTo>
                      <a:pt x="22040" y="12529"/>
                    </a:lnTo>
                    <a:lnTo>
                      <a:pt x="22076" y="12174"/>
                    </a:lnTo>
                    <a:lnTo>
                      <a:pt x="22104" y="11809"/>
                    </a:lnTo>
                    <a:lnTo>
                      <a:pt x="22122" y="11444"/>
                    </a:lnTo>
                    <a:lnTo>
                      <a:pt x="22131" y="11070"/>
                    </a:lnTo>
                    <a:lnTo>
                      <a:pt x="22122" y="10578"/>
                    </a:lnTo>
                    <a:lnTo>
                      <a:pt x="22085" y="10095"/>
                    </a:lnTo>
                    <a:lnTo>
                      <a:pt x="22040" y="9611"/>
                    </a:lnTo>
                    <a:lnTo>
                      <a:pt x="21967" y="9137"/>
                    </a:lnTo>
                    <a:lnTo>
                      <a:pt x="21866" y="8672"/>
                    </a:lnTo>
                    <a:lnTo>
                      <a:pt x="21757" y="8216"/>
                    </a:lnTo>
                    <a:lnTo>
                      <a:pt x="21629" y="7760"/>
                    </a:lnTo>
                    <a:lnTo>
                      <a:pt x="21483" y="7322"/>
                    </a:lnTo>
                    <a:lnTo>
                      <a:pt x="21310" y="6885"/>
                    </a:lnTo>
                    <a:lnTo>
                      <a:pt x="21128" y="6456"/>
                    </a:lnTo>
                    <a:lnTo>
                      <a:pt x="20927" y="6046"/>
                    </a:lnTo>
                    <a:lnTo>
                      <a:pt x="20708" y="5636"/>
                    </a:lnTo>
                    <a:lnTo>
                      <a:pt x="20471" y="5243"/>
                    </a:lnTo>
                    <a:lnTo>
                      <a:pt x="20225" y="4851"/>
                    </a:lnTo>
                    <a:lnTo>
                      <a:pt x="19952" y="4478"/>
                    </a:lnTo>
                    <a:lnTo>
                      <a:pt x="19678" y="4122"/>
                    </a:lnTo>
                    <a:lnTo>
                      <a:pt x="19477" y="3885"/>
                    </a:lnTo>
                    <a:lnTo>
                      <a:pt x="19286" y="3657"/>
                    </a:lnTo>
                    <a:lnTo>
                      <a:pt x="19076" y="3438"/>
                    </a:lnTo>
                    <a:lnTo>
                      <a:pt x="18866" y="3219"/>
                    </a:lnTo>
                    <a:lnTo>
                      <a:pt x="18648" y="3009"/>
                    </a:lnTo>
                    <a:lnTo>
                      <a:pt x="18429" y="2809"/>
                    </a:lnTo>
                    <a:lnTo>
                      <a:pt x="18201" y="2608"/>
                    </a:lnTo>
                    <a:lnTo>
                      <a:pt x="17964" y="2417"/>
                    </a:lnTo>
                    <a:lnTo>
                      <a:pt x="17727" y="2234"/>
                    </a:lnTo>
                    <a:lnTo>
                      <a:pt x="17480" y="2052"/>
                    </a:lnTo>
                    <a:lnTo>
                      <a:pt x="17234" y="1879"/>
                    </a:lnTo>
                    <a:lnTo>
                      <a:pt x="16979" y="1715"/>
                    </a:lnTo>
                    <a:lnTo>
                      <a:pt x="16714" y="1550"/>
                    </a:lnTo>
                    <a:lnTo>
                      <a:pt x="16450" y="1405"/>
                    </a:lnTo>
                    <a:lnTo>
                      <a:pt x="16186" y="1259"/>
                    </a:lnTo>
                    <a:lnTo>
                      <a:pt x="15912" y="1122"/>
                    </a:lnTo>
                    <a:lnTo>
                      <a:pt x="15638" y="985"/>
                    </a:lnTo>
                    <a:lnTo>
                      <a:pt x="15356" y="867"/>
                    </a:lnTo>
                    <a:lnTo>
                      <a:pt x="15073" y="748"/>
                    </a:lnTo>
                    <a:lnTo>
                      <a:pt x="14781" y="648"/>
                    </a:lnTo>
                    <a:lnTo>
                      <a:pt x="14489" y="547"/>
                    </a:lnTo>
                    <a:lnTo>
                      <a:pt x="14198" y="456"/>
                    </a:lnTo>
                    <a:lnTo>
                      <a:pt x="13897" y="365"/>
                    </a:lnTo>
                    <a:lnTo>
                      <a:pt x="13596" y="292"/>
                    </a:lnTo>
                    <a:lnTo>
                      <a:pt x="13286" y="228"/>
                    </a:lnTo>
                    <a:lnTo>
                      <a:pt x="12976" y="164"/>
                    </a:lnTo>
                    <a:lnTo>
                      <a:pt x="12666" y="119"/>
                    </a:lnTo>
                    <a:lnTo>
                      <a:pt x="12347" y="73"/>
                    </a:lnTo>
                    <a:lnTo>
                      <a:pt x="12027" y="46"/>
                    </a:lnTo>
                    <a:lnTo>
                      <a:pt x="11708" y="19"/>
                    </a:lnTo>
                    <a:lnTo>
                      <a:pt x="11389" y="9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6776645" y="1798313"/>
                <a:ext cx="1839726" cy="1928367"/>
              </a:xfrm>
              <a:custGeom>
                <a:avLst/>
                <a:gdLst/>
                <a:ahLst/>
                <a:cxnLst/>
                <a:rect l="l" t="t" r="r" b="b"/>
                <a:pathLst>
                  <a:path w="24055" h="25214" extrusionOk="0">
                    <a:moveTo>
                      <a:pt x="13942" y="0"/>
                    </a:moveTo>
                    <a:lnTo>
                      <a:pt x="13550" y="9"/>
                    </a:lnTo>
                    <a:lnTo>
                      <a:pt x="13158" y="19"/>
                    </a:lnTo>
                    <a:lnTo>
                      <a:pt x="12757" y="37"/>
                    </a:lnTo>
                    <a:lnTo>
                      <a:pt x="12374" y="64"/>
                    </a:lnTo>
                    <a:lnTo>
                      <a:pt x="11936" y="101"/>
                    </a:lnTo>
                    <a:lnTo>
                      <a:pt x="11508" y="146"/>
                    </a:lnTo>
                    <a:lnTo>
                      <a:pt x="11079" y="201"/>
                    </a:lnTo>
                    <a:lnTo>
                      <a:pt x="10660" y="265"/>
                    </a:lnTo>
                    <a:lnTo>
                      <a:pt x="10249" y="338"/>
                    </a:lnTo>
                    <a:lnTo>
                      <a:pt x="9839" y="420"/>
                    </a:lnTo>
                    <a:lnTo>
                      <a:pt x="9438" y="502"/>
                    </a:lnTo>
                    <a:lnTo>
                      <a:pt x="9046" y="593"/>
                    </a:lnTo>
                    <a:lnTo>
                      <a:pt x="8799" y="666"/>
                    </a:lnTo>
                    <a:lnTo>
                      <a:pt x="8544" y="739"/>
                    </a:lnTo>
                    <a:lnTo>
                      <a:pt x="8307" y="812"/>
                    </a:lnTo>
                    <a:lnTo>
                      <a:pt x="8061" y="894"/>
                    </a:lnTo>
                    <a:lnTo>
                      <a:pt x="7833" y="985"/>
                    </a:lnTo>
                    <a:lnTo>
                      <a:pt x="7596" y="1076"/>
                    </a:lnTo>
                    <a:lnTo>
                      <a:pt x="7377" y="1177"/>
                    </a:lnTo>
                    <a:lnTo>
                      <a:pt x="7158" y="1286"/>
                    </a:lnTo>
                    <a:lnTo>
                      <a:pt x="6939" y="1395"/>
                    </a:lnTo>
                    <a:lnTo>
                      <a:pt x="6720" y="1505"/>
                    </a:lnTo>
                    <a:lnTo>
                      <a:pt x="6520" y="1633"/>
                    </a:lnTo>
                    <a:lnTo>
                      <a:pt x="6310" y="1760"/>
                    </a:lnTo>
                    <a:lnTo>
                      <a:pt x="6109" y="1888"/>
                    </a:lnTo>
                    <a:lnTo>
                      <a:pt x="5918" y="2025"/>
                    </a:lnTo>
                    <a:lnTo>
                      <a:pt x="5726" y="2171"/>
                    </a:lnTo>
                    <a:lnTo>
                      <a:pt x="5544" y="2316"/>
                    </a:lnTo>
                    <a:lnTo>
                      <a:pt x="5362" y="2462"/>
                    </a:lnTo>
                    <a:lnTo>
                      <a:pt x="5179" y="2626"/>
                    </a:lnTo>
                    <a:lnTo>
                      <a:pt x="5006" y="2781"/>
                    </a:lnTo>
                    <a:lnTo>
                      <a:pt x="4842" y="2955"/>
                    </a:lnTo>
                    <a:lnTo>
                      <a:pt x="4669" y="3128"/>
                    </a:lnTo>
                    <a:lnTo>
                      <a:pt x="4514" y="3301"/>
                    </a:lnTo>
                    <a:lnTo>
                      <a:pt x="4350" y="3484"/>
                    </a:lnTo>
                    <a:lnTo>
                      <a:pt x="4195" y="3675"/>
                    </a:lnTo>
                    <a:lnTo>
                      <a:pt x="4049" y="3867"/>
                    </a:lnTo>
                    <a:lnTo>
                      <a:pt x="3903" y="4058"/>
                    </a:lnTo>
                    <a:lnTo>
                      <a:pt x="3757" y="4259"/>
                    </a:lnTo>
                    <a:lnTo>
                      <a:pt x="3620" y="4468"/>
                    </a:lnTo>
                    <a:lnTo>
                      <a:pt x="3492" y="4678"/>
                    </a:lnTo>
                    <a:lnTo>
                      <a:pt x="3356" y="4897"/>
                    </a:lnTo>
                    <a:lnTo>
                      <a:pt x="3228" y="5116"/>
                    </a:lnTo>
                    <a:lnTo>
                      <a:pt x="3109" y="5344"/>
                    </a:lnTo>
                    <a:lnTo>
                      <a:pt x="2982" y="5581"/>
                    </a:lnTo>
                    <a:lnTo>
                      <a:pt x="2872" y="5818"/>
                    </a:lnTo>
                    <a:lnTo>
                      <a:pt x="2763" y="6064"/>
                    </a:lnTo>
                    <a:lnTo>
                      <a:pt x="2672" y="6319"/>
                    </a:lnTo>
                    <a:lnTo>
                      <a:pt x="2581" y="6575"/>
                    </a:lnTo>
                    <a:lnTo>
                      <a:pt x="2499" y="6830"/>
                    </a:lnTo>
                    <a:lnTo>
                      <a:pt x="2426" y="7095"/>
                    </a:lnTo>
                    <a:lnTo>
                      <a:pt x="2371" y="7359"/>
                    </a:lnTo>
                    <a:lnTo>
                      <a:pt x="2325" y="7623"/>
                    </a:lnTo>
                    <a:lnTo>
                      <a:pt x="2289" y="7888"/>
                    </a:lnTo>
                    <a:lnTo>
                      <a:pt x="2261" y="8161"/>
                    </a:lnTo>
                    <a:lnTo>
                      <a:pt x="2243" y="8426"/>
                    </a:lnTo>
                    <a:lnTo>
                      <a:pt x="2243" y="8699"/>
                    </a:lnTo>
                    <a:lnTo>
                      <a:pt x="2252" y="8973"/>
                    </a:lnTo>
                    <a:lnTo>
                      <a:pt x="2280" y="9237"/>
                    </a:lnTo>
                    <a:lnTo>
                      <a:pt x="2316" y="9511"/>
                    </a:lnTo>
                    <a:lnTo>
                      <a:pt x="2353" y="9730"/>
                    </a:lnTo>
                    <a:lnTo>
                      <a:pt x="2380" y="9940"/>
                    </a:lnTo>
                    <a:lnTo>
                      <a:pt x="2398" y="10149"/>
                    </a:lnTo>
                    <a:lnTo>
                      <a:pt x="2407" y="10350"/>
                    </a:lnTo>
                    <a:lnTo>
                      <a:pt x="2407" y="10541"/>
                    </a:lnTo>
                    <a:lnTo>
                      <a:pt x="2407" y="10733"/>
                    </a:lnTo>
                    <a:lnTo>
                      <a:pt x="2389" y="10924"/>
                    </a:lnTo>
                    <a:lnTo>
                      <a:pt x="2371" y="11116"/>
                    </a:lnTo>
                    <a:lnTo>
                      <a:pt x="2334" y="11298"/>
                    </a:lnTo>
                    <a:lnTo>
                      <a:pt x="2289" y="11481"/>
                    </a:lnTo>
                    <a:lnTo>
                      <a:pt x="2234" y="11663"/>
                    </a:lnTo>
                    <a:lnTo>
                      <a:pt x="2161" y="11845"/>
                    </a:lnTo>
                    <a:lnTo>
                      <a:pt x="2088" y="12028"/>
                    </a:lnTo>
                    <a:lnTo>
                      <a:pt x="1988" y="12219"/>
                    </a:lnTo>
                    <a:lnTo>
                      <a:pt x="1888" y="12402"/>
                    </a:lnTo>
                    <a:lnTo>
                      <a:pt x="1769" y="12593"/>
                    </a:lnTo>
                    <a:lnTo>
                      <a:pt x="1550" y="12940"/>
                    </a:lnTo>
                    <a:lnTo>
                      <a:pt x="1286" y="13395"/>
                    </a:lnTo>
                    <a:lnTo>
                      <a:pt x="994" y="13906"/>
                    </a:lnTo>
                    <a:lnTo>
                      <a:pt x="711" y="14444"/>
                    </a:lnTo>
                    <a:lnTo>
                      <a:pt x="219" y="15365"/>
                    </a:lnTo>
                    <a:lnTo>
                      <a:pt x="64" y="15666"/>
                    </a:lnTo>
                    <a:lnTo>
                      <a:pt x="9" y="15794"/>
                    </a:lnTo>
                    <a:lnTo>
                      <a:pt x="0" y="15848"/>
                    </a:lnTo>
                    <a:lnTo>
                      <a:pt x="9" y="15912"/>
                    </a:lnTo>
                    <a:lnTo>
                      <a:pt x="27" y="15958"/>
                    </a:lnTo>
                    <a:lnTo>
                      <a:pt x="55" y="16012"/>
                    </a:lnTo>
                    <a:lnTo>
                      <a:pt x="91" y="16058"/>
                    </a:lnTo>
                    <a:lnTo>
                      <a:pt x="137" y="16104"/>
                    </a:lnTo>
                    <a:lnTo>
                      <a:pt x="191" y="16149"/>
                    </a:lnTo>
                    <a:lnTo>
                      <a:pt x="246" y="16195"/>
                    </a:lnTo>
                    <a:lnTo>
                      <a:pt x="383" y="16268"/>
                    </a:lnTo>
                    <a:lnTo>
                      <a:pt x="529" y="16341"/>
                    </a:lnTo>
                    <a:lnTo>
                      <a:pt x="702" y="16405"/>
                    </a:lnTo>
                    <a:lnTo>
                      <a:pt x="875" y="16459"/>
                    </a:lnTo>
                    <a:lnTo>
                      <a:pt x="1240" y="16560"/>
                    </a:lnTo>
                    <a:lnTo>
                      <a:pt x="1587" y="16660"/>
                    </a:lnTo>
                    <a:lnTo>
                      <a:pt x="1742" y="16696"/>
                    </a:lnTo>
                    <a:lnTo>
                      <a:pt x="1878" y="16742"/>
                    </a:lnTo>
                    <a:lnTo>
                      <a:pt x="1988" y="16788"/>
                    </a:lnTo>
                    <a:lnTo>
                      <a:pt x="2061" y="16833"/>
                    </a:lnTo>
                    <a:lnTo>
                      <a:pt x="2143" y="16897"/>
                    </a:lnTo>
                    <a:lnTo>
                      <a:pt x="2198" y="16970"/>
                    </a:lnTo>
                    <a:lnTo>
                      <a:pt x="2252" y="17034"/>
                    </a:lnTo>
                    <a:lnTo>
                      <a:pt x="2298" y="17098"/>
                    </a:lnTo>
                    <a:lnTo>
                      <a:pt x="2325" y="17161"/>
                    </a:lnTo>
                    <a:lnTo>
                      <a:pt x="2343" y="17225"/>
                    </a:lnTo>
                    <a:lnTo>
                      <a:pt x="2362" y="17289"/>
                    </a:lnTo>
                    <a:lnTo>
                      <a:pt x="2362" y="17353"/>
                    </a:lnTo>
                    <a:lnTo>
                      <a:pt x="2362" y="17417"/>
                    </a:lnTo>
                    <a:lnTo>
                      <a:pt x="2353" y="17481"/>
                    </a:lnTo>
                    <a:lnTo>
                      <a:pt x="2343" y="17544"/>
                    </a:lnTo>
                    <a:lnTo>
                      <a:pt x="2316" y="17608"/>
                    </a:lnTo>
                    <a:lnTo>
                      <a:pt x="2261" y="17727"/>
                    </a:lnTo>
                    <a:lnTo>
                      <a:pt x="2198" y="17854"/>
                    </a:lnTo>
                    <a:lnTo>
                      <a:pt x="2033" y="18101"/>
                    </a:lnTo>
                    <a:lnTo>
                      <a:pt x="1951" y="18228"/>
                    </a:lnTo>
                    <a:lnTo>
                      <a:pt x="1869" y="18356"/>
                    </a:lnTo>
                    <a:lnTo>
                      <a:pt x="1805" y="18493"/>
                    </a:lnTo>
                    <a:lnTo>
                      <a:pt x="1751" y="18620"/>
                    </a:lnTo>
                    <a:lnTo>
                      <a:pt x="1733" y="18693"/>
                    </a:lnTo>
                    <a:lnTo>
                      <a:pt x="1723" y="18757"/>
                    </a:lnTo>
                    <a:lnTo>
                      <a:pt x="1714" y="18830"/>
                    </a:lnTo>
                    <a:lnTo>
                      <a:pt x="1714" y="18894"/>
                    </a:lnTo>
                    <a:lnTo>
                      <a:pt x="1733" y="18985"/>
                    </a:lnTo>
                    <a:lnTo>
                      <a:pt x="1760" y="19067"/>
                    </a:lnTo>
                    <a:lnTo>
                      <a:pt x="1805" y="19131"/>
                    </a:lnTo>
                    <a:lnTo>
                      <a:pt x="1869" y="19186"/>
                    </a:lnTo>
                    <a:lnTo>
                      <a:pt x="1933" y="19231"/>
                    </a:lnTo>
                    <a:lnTo>
                      <a:pt x="1997" y="19268"/>
                    </a:lnTo>
                    <a:lnTo>
                      <a:pt x="2134" y="19341"/>
                    </a:lnTo>
                    <a:lnTo>
                      <a:pt x="2198" y="19377"/>
                    </a:lnTo>
                    <a:lnTo>
                      <a:pt x="2252" y="19414"/>
                    </a:lnTo>
                    <a:lnTo>
                      <a:pt x="2298" y="19450"/>
                    </a:lnTo>
                    <a:lnTo>
                      <a:pt x="2316" y="19496"/>
                    </a:lnTo>
                    <a:lnTo>
                      <a:pt x="2325" y="19523"/>
                    </a:lnTo>
                    <a:lnTo>
                      <a:pt x="2325" y="19550"/>
                    </a:lnTo>
                    <a:lnTo>
                      <a:pt x="2307" y="19605"/>
                    </a:lnTo>
                    <a:lnTo>
                      <a:pt x="2271" y="19678"/>
                    </a:lnTo>
                    <a:lnTo>
                      <a:pt x="2198" y="19760"/>
                    </a:lnTo>
                    <a:lnTo>
                      <a:pt x="2052" y="19924"/>
                    </a:lnTo>
                    <a:lnTo>
                      <a:pt x="1997" y="19997"/>
                    </a:lnTo>
                    <a:lnTo>
                      <a:pt x="1961" y="20070"/>
                    </a:lnTo>
                    <a:lnTo>
                      <a:pt x="1951" y="20098"/>
                    </a:lnTo>
                    <a:lnTo>
                      <a:pt x="1951" y="20134"/>
                    </a:lnTo>
                    <a:lnTo>
                      <a:pt x="1951" y="20171"/>
                    </a:lnTo>
                    <a:lnTo>
                      <a:pt x="1961" y="20207"/>
                    </a:lnTo>
                    <a:lnTo>
                      <a:pt x="1979" y="20253"/>
                    </a:lnTo>
                    <a:lnTo>
                      <a:pt x="2006" y="20289"/>
                    </a:lnTo>
                    <a:lnTo>
                      <a:pt x="2079" y="20380"/>
                    </a:lnTo>
                    <a:lnTo>
                      <a:pt x="2152" y="20426"/>
                    </a:lnTo>
                    <a:lnTo>
                      <a:pt x="2225" y="20481"/>
                    </a:lnTo>
                    <a:lnTo>
                      <a:pt x="2280" y="20544"/>
                    </a:lnTo>
                    <a:lnTo>
                      <a:pt x="2325" y="20617"/>
                    </a:lnTo>
                    <a:lnTo>
                      <a:pt x="2371" y="20709"/>
                    </a:lnTo>
                    <a:lnTo>
                      <a:pt x="2407" y="20800"/>
                    </a:lnTo>
                    <a:lnTo>
                      <a:pt x="2426" y="20891"/>
                    </a:lnTo>
                    <a:lnTo>
                      <a:pt x="2453" y="21000"/>
                    </a:lnTo>
                    <a:lnTo>
                      <a:pt x="2462" y="21101"/>
                    </a:lnTo>
                    <a:lnTo>
                      <a:pt x="2471" y="21201"/>
                    </a:lnTo>
                    <a:lnTo>
                      <a:pt x="2471" y="21411"/>
                    </a:lnTo>
                    <a:lnTo>
                      <a:pt x="2462" y="21593"/>
                    </a:lnTo>
                    <a:lnTo>
                      <a:pt x="2435" y="21748"/>
                    </a:lnTo>
                    <a:lnTo>
                      <a:pt x="2435" y="21912"/>
                    </a:lnTo>
                    <a:lnTo>
                      <a:pt x="2416" y="22095"/>
                    </a:lnTo>
                    <a:lnTo>
                      <a:pt x="2371" y="22505"/>
                    </a:lnTo>
                    <a:lnTo>
                      <a:pt x="2334" y="22943"/>
                    </a:lnTo>
                    <a:lnTo>
                      <a:pt x="2325" y="23171"/>
                    </a:lnTo>
                    <a:lnTo>
                      <a:pt x="2316" y="23399"/>
                    </a:lnTo>
                    <a:lnTo>
                      <a:pt x="2334" y="23617"/>
                    </a:lnTo>
                    <a:lnTo>
                      <a:pt x="2353" y="23836"/>
                    </a:lnTo>
                    <a:lnTo>
                      <a:pt x="2398" y="24046"/>
                    </a:lnTo>
                    <a:lnTo>
                      <a:pt x="2426" y="24146"/>
                    </a:lnTo>
                    <a:lnTo>
                      <a:pt x="2462" y="24247"/>
                    </a:lnTo>
                    <a:lnTo>
                      <a:pt x="2508" y="24347"/>
                    </a:lnTo>
                    <a:lnTo>
                      <a:pt x="2553" y="24429"/>
                    </a:lnTo>
                    <a:lnTo>
                      <a:pt x="2608" y="24520"/>
                    </a:lnTo>
                    <a:lnTo>
                      <a:pt x="2663" y="24602"/>
                    </a:lnTo>
                    <a:lnTo>
                      <a:pt x="2736" y="24675"/>
                    </a:lnTo>
                    <a:lnTo>
                      <a:pt x="2809" y="24748"/>
                    </a:lnTo>
                    <a:lnTo>
                      <a:pt x="2900" y="24812"/>
                    </a:lnTo>
                    <a:lnTo>
                      <a:pt x="2991" y="24876"/>
                    </a:lnTo>
                    <a:lnTo>
                      <a:pt x="3091" y="24930"/>
                    </a:lnTo>
                    <a:lnTo>
                      <a:pt x="3201" y="24976"/>
                    </a:lnTo>
                    <a:lnTo>
                      <a:pt x="3337" y="25013"/>
                    </a:lnTo>
                    <a:lnTo>
                      <a:pt x="3492" y="25058"/>
                    </a:lnTo>
                    <a:lnTo>
                      <a:pt x="3666" y="25095"/>
                    </a:lnTo>
                    <a:lnTo>
                      <a:pt x="3848" y="25122"/>
                    </a:lnTo>
                    <a:lnTo>
                      <a:pt x="4049" y="25149"/>
                    </a:lnTo>
                    <a:lnTo>
                      <a:pt x="4268" y="25168"/>
                    </a:lnTo>
                    <a:lnTo>
                      <a:pt x="4495" y="25186"/>
                    </a:lnTo>
                    <a:lnTo>
                      <a:pt x="4742" y="25204"/>
                    </a:lnTo>
                    <a:lnTo>
                      <a:pt x="5261" y="25213"/>
                    </a:lnTo>
                    <a:lnTo>
                      <a:pt x="5836" y="25204"/>
                    </a:lnTo>
                    <a:lnTo>
                      <a:pt x="6456" y="25168"/>
                    </a:lnTo>
                    <a:lnTo>
                      <a:pt x="7113" y="25113"/>
                    </a:lnTo>
                    <a:lnTo>
                      <a:pt x="7796" y="25031"/>
                    </a:lnTo>
                    <a:lnTo>
                      <a:pt x="8152" y="24985"/>
                    </a:lnTo>
                    <a:lnTo>
                      <a:pt x="8508" y="24921"/>
                    </a:lnTo>
                    <a:lnTo>
                      <a:pt x="8882" y="24867"/>
                    </a:lnTo>
                    <a:lnTo>
                      <a:pt x="9246" y="24794"/>
                    </a:lnTo>
                    <a:lnTo>
                      <a:pt x="9629" y="24721"/>
                    </a:lnTo>
                    <a:lnTo>
                      <a:pt x="10003" y="24630"/>
                    </a:lnTo>
                    <a:lnTo>
                      <a:pt x="10395" y="24538"/>
                    </a:lnTo>
                    <a:lnTo>
                      <a:pt x="10778" y="24447"/>
                    </a:lnTo>
                    <a:lnTo>
                      <a:pt x="11170" y="24338"/>
                    </a:lnTo>
                    <a:lnTo>
                      <a:pt x="11553" y="24219"/>
                    </a:lnTo>
                    <a:lnTo>
                      <a:pt x="11945" y="24101"/>
                    </a:lnTo>
                    <a:lnTo>
                      <a:pt x="12337" y="23973"/>
                    </a:lnTo>
                    <a:lnTo>
                      <a:pt x="12730" y="23836"/>
                    </a:lnTo>
                    <a:lnTo>
                      <a:pt x="13122" y="23690"/>
                    </a:lnTo>
                    <a:lnTo>
                      <a:pt x="13514" y="23535"/>
                    </a:lnTo>
                    <a:lnTo>
                      <a:pt x="13897" y="23371"/>
                    </a:lnTo>
                    <a:lnTo>
                      <a:pt x="14280" y="23198"/>
                    </a:lnTo>
                    <a:lnTo>
                      <a:pt x="14663" y="23016"/>
                    </a:lnTo>
                    <a:lnTo>
                      <a:pt x="15037" y="22833"/>
                    </a:lnTo>
                    <a:lnTo>
                      <a:pt x="15410" y="22633"/>
                    </a:lnTo>
                    <a:lnTo>
                      <a:pt x="15775" y="22423"/>
                    </a:lnTo>
                    <a:lnTo>
                      <a:pt x="16140" y="22204"/>
                    </a:lnTo>
                    <a:lnTo>
                      <a:pt x="16496" y="21976"/>
                    </a:lnTo>
                    <a:lnTo>
                      <a:pt x="16842" y="21739"/>
                    </a:lnTo>
                    <a:lnTo>
                      <a:pt x="17189" y="21493"/>
                    </a:lnTo>
                    <a:lnTo>
                      <a:pt x="17517" y="21237"/>
                    </a:lnTo>
                    <a:lnTo>
                      <a:pt x="17845" y="20964"/>
                    </a:lnTo>
                    <a:lnTo>
                      <a:pt x="18155" y="20690"/>
                    </a:lnTo>
                    <a:lnTo>
                      <a:pt x="18456" y="20399"/>
                    </a:lnTo>
                    <a:lnTo>
                      <a:pt x="18757" y="20107"/>
                    </a:lnTo>
                    <a:lnTo>
                      <a:pt x="19040" y="19797"/>
                    </a:lnTo>
                    <a:lnTo>
                      <a:pt x="19304" y="19478"/>
                    </a:lnTo>
                    <a:lnTo>
                      <a:pt x="19569" y="19140"/>
                    </a:lnTo>
                    <a:lnTo>
                      <a:pt x="19815" y="18803"/>
                    </a:lnTo>
                    <a:lnTo>
                      <a:pt x="20043" y="18447"/>
                    </a:lnTo>
                    <a:lnTo>
                      <a:pt x="20262" y="18082"/>
                    </a:lnTo>
                    <a:lnTo>
                      <a:pt x="20462" y="17699"/>
                    </a:lnTo>
                    <a:lnTo>
                      <a:pt x="20645" y="17316"/>
                    </a:lnTo>
                    <a:lnTo>
                      <a:pt x="20818" y="16915"/>
                    </a:lnTo>
                    <a:lnTo>
                      <a:pt x="20973" y="16496"/>
                    </a:lnTo>
                    <a:lnTo>
                      <a:pt x="21110" y="16076"/>
                    </a:lnTo>
                    <a:lnTo>
                      <a:pt x="21228" y="15630"/>
                    </a:lnTo>
                    <a:lnTo>
                      <a:pt x="21328" y="15183"/>
                    </a:lnTo>
                    <a:lnTo>
                      <a:pt x="21411" y="14718"/>
                    </a:lnTo>
                    <a:lnTo>
                      <a:pt x="21456" y="14462"/>
                    </a:lnTo>
                    <a:lnTo>
                      <a:pt x="21520" y="14198"/>
                    </a:lnTo>
                    <a:lnTo>
                      <a:pt x="21593" y="13943"/>
                    </a:lnTo>
                    <a:lnTo>
                      <a:pt x="21684" y="13678"/>
                    </a:lnTo>
                    <a:lnTo>
                      <a:pt x="21775" y="13423"/>
                    </a:lnTo>
                    <a:lnTo>
                      <a:pt x="21885" y="13158"/>
                    </a:lnTo>
                    <a:lnTo>
                      <a:pt x="21994" y="12903"/>
                    </a:lnTo>
                    <a:lnTo>
                      <a:pt x="22113" y="12639"/>
                    </a:lnTo>
                    <a:lnTo>
                      <a:pt x="22368" y="12119"/>
                    </a:lnTo>
                    <a:lnTo>
                      <a:pt x="22642" y="11599"/>
                    </a:lnTo>
                    <a:lnTo>
                      <a:pt x="22906" y="11079"/>
                    </a:lnTo>
                    <a:lnTo>
                      <a:pt x="23170" y="10560"/>
                    </a:lnTo>
                    <a:lnTo>
                      <a:pt x="23417" y="10040"/>
                    </a:lnTo>
                    <a:lnTo>
                      <a:pt x="23535" y="9785"/>
                    </a:lnTo>
                    <a:lnTo>
                      <a:pt x="23635" y="9520"/>
                    </a:lnTo>
                    <a:lnTo>
                      <a:pt x="23736" y="9265"/>
                    </a:lnTo>
                    <a:lnTo>
                      <a:pt x="23818" y="9009"/>
                    </a:lnTo>
                    <a:lnTo>
                      <a:pt x="23891" y="8754"/>
                    </a:lnTo>
                    <a:lnTo>
                      <a:pt x="23955" y="8499"/>
                    </a:lnTo>
                    <a:lnTo>
                      <a:pt x="24000" y="8243"/>
                    </a:lnTo>
                    <a:lnTo>
                      <a:pt x="24037" y="7988"/>
                    </a:lnTo>
                    <a:lnTo>
                      <a:pt x="24055" y="7733"/>
                    </a:lnTo>
                    <a:lnTo>
                      <a:pt x="24055" y="7478"/>
                    </a:lnTo>
                    <a:lnTo>
                      <a:pt x="24028" y="7231"/>
                    </a:lnTo>
                    <a:lnTo>
                      <a:pt x="23991" y="6976"/>
                    </a:lnTo>
                    <a:lnTo>
                      <a:pt x="23927" y="6721"/>
                    </a:lnTo>
                    <a:lnTo>
                      <a:pt x="23891" y="6602"/>
                    </a:lnTo>
                    <a:lnTo>
                      <a:pt x="23845" y="6474"/>
                    </a:lnTo>
                    <a:lnTo>
                      <a:pt x="23754" y="6237"/>
                    </a:lnTo>
                    <a:lnTo>
                      <a:pt x="23654" y="6009"/>
                    </a:lnTo>
                    <a:lnTo>
                      <a:pt x="23544" y="5772"/>
                    </a:lnTo>
                    <a:lnTo>
                      <a:pt x="23435" y="5544"/>
                    </a:lnTo>
                    <a:lnTo>
                      <a:pt x="23325" y="5316"/>
                    </a:lnTo>
                    <a:lnTo>
                      <a:pt x="23198" y="5088"/>
                    </a:lnTo>
                    <a:lnTo>
                      <a:pt x="23070" y="4870"/>
                    </a:lnTo>
                    <a:lnTo>
                      <a:pt x="22942" y="4642"/>
                    </a:lnTo>
                    <a:lnTo>
                      <a:pt x="22806" y="4423"/>
                    </a:lnTo>
                    <a:lnTo>
                      <a:pt x="22660" y="4213"/>
                    </a:lnTo>
                    <a:lnTo>
                      <a:pt x="22514" y="4003"/>
                    </a:lnTo>
                    <a:lnTo>
                      <a:pt x="22368" y="3794"/>
                    </a:lnTo>
                    <a:lnTo>
                      <a:pt x="22204" y="3584"/>
                    </a:lnTo>
                    <a:lnTo>
                      <a:pt x="22049" y="3383"/>
                    </a:lnTo>
                    <a:lnTo>
                      <a:pt x="21885" y="3192"/>
                    </a:lnTo>
                    <a:lnTo>
                      <a:pt x="21711" y="3000"/>
                    </a:lnTo>
                    <a:lnTo>
                      <a:pt x="21538" y="2809"/>
                    </a:lnTo>
                    <a:lnTo>
                      <a:pt x="21356" y="2626"/>
                    </a:lnTo>
                    <a:lnTo>
                      <a:pt x="21173" y="2453"/>
                    </a:lnTo>
                    <a:lnTo>
                      <a:pt x="20982" y="2280"/>
                    </a:lnTo>
                    <a:lnTo>
                      <a:pt x="20790" y="2116"/>
                    </a:lnTo>
                    <a:lnTo>
                      <a:pt x="20590" y="1952"/>
                    </a:lnTo>
                    <a:lnTo>
                      <a:pt x="20389" y="1797"/>
                    </a:lnTo>
                    <a:lnTo>
                      <a:pt x="20189" y="1651"/>
                    </a:lnTo>
                    <a:lnTo>
                      <a:pt x="19979" y="1505"/>
                    </a:lnTo>
                    <a:lnTo>
                      <a:pt x="19760" y="1368"/>
                    </a:lnTo>
                    <a:lnTo>
                      <a:pt x="19550" y="1240"/>
                    </a:lnTo>
                    <a:lnTo>
                      <a:pt x="19322" y="1122"/>
                    </a:lnTo>
                    <a:lnTo>
                      <a:pt x="19103" y="1003"/>
                    </a:lnTo>
                    <a:lnTo>
                      <a:pt x="18876" y="903"/>
                    </a:lnTo>
                    <a:lnTo>
                      <a:pt x="18648" y="803"/>
                    </a:lnTo>
                    <a:lnTo>
                      <a:pt x="18410" y="712"/>
                    </a:lnTo>
                    <a:lnTo>
                      <a:pt x="18073" y="593"/>
                    </a:lnTo>
                    <a:lnTo>
                      <a:pt x="17717" y="484"/>
                    </a:lnTo>
                    <a:lnTo>
                      <a:pt x="17362" y="392"/>
                    </a:lnTo>
                    <a:lnTo>
                      <a:pt x="17006" y="310"/>
                    </a:lnTo>
                    <a:lnTo>
                      <a:pt x="16632" y="237"/>
                    </a:lnTo>
                    <a:lnTo>
                      <a:pt x="16258" y="174"/>
                    </a:lnTo>
                    <a:lnTo>
                      <a:pt x="15885" y="119"/>
                    </a:lnTo>
                    <a:lnTo>
                      <a:pt x="15502" y="82"/>
                    </a:lnTo>
                    <a:lnTo>
                      <a:pt x="15110" y="46"/>
                    </a:lnTo>
                    <a:lnTo>
                      <a:pt x="14727" y="19"/>
                    </a:lnTo>
                    <a:lnTo>
                      <a:pt x="14334" y="9"/>
                    </a:lnTo>
                    <a:lnTo>
                      <a:pt x="1394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27"/>
            <p:cNvSpPr/>
            <p:nvPr/>
          </p:nvSpPr>
          <p:spPr>
            <a:xfrm flipH="1">
              <a:off x="7136769" y="1963886"/>
              <a:ext cx="1283930" cy="1001055"/>
            </a:xfrm>
            <a:custGeom>
              <a:avLst/>
              <a:gdLst/>
              <a:ahLst/>
              <a:cxnLst/>
              <a:rect l="l" t="t" r="r" b="b"/>
              <a:pathLst>
                <a:path w="37087" h="28916" extrusionOk="0">
                  <a:moveTo>
                    <a:pt x="13734" y="1"/>
                  </a:moveTo>
                  <a:lnTo>
                    <a:pt x="13515" y="19"/>
                  </a:lnTo>
                  <a:lnTo>
                    <a:pt x="13305" y="37"/>
                  </a:lnTo>
                  <a:lnTo>
                    <a:pt x="13095" y="74"/>
                  </a:lnTo>
                  <a:lnTo>
                    <a:pt x="12895" y="110"/>
                  </a:lnTo>
                  <a:lnTo>
                    <a:pt x="12694" y="156"/>
                  </a:lnTo>
                  <a:lnTo>
                    <a:pt x="12493" y="210"/>
                  </a:lnTo>
                  <a:lnTo>
                    <a:pt x="12293" y="274"/>
                  </a:lnTo>
                  <a:lnTo>
                    <a:pt x="12101" y="347"/>
                  </a:lnTo>
                  <a:lnTo>
                    <a:pt x="11919" y="429"/>
                  </a:lnTo>
                  <a:lnTo>
                    <a:pt x="11737" y="521"/>
                  </a:lnTo>
                  <a:lnTo>
                    <a:pt x="11554" y="612"/>
                  </a:lnTo>
                  <a:lnTo>
                    <a:pt x="11381" y="712"/>
                  </a:lnTo>
                  <a:lnTo>
                    <a:pt x="11208" y="821"/>
                  </a:lnTo>
                  <a:lnTo>
                    <a:pt x="11044" y="940"/>
                  </a:lnTo>
                  <a:lnTo>
                    <a:pt x="10879" y="1059"/>
                  </a:lnTo>
                  <a:lnTo>
                    <a:pt x="10724" y="1186"/>
                  </a:lnTo>
                  <a:lnTo>
                    <a:pt x="10579" y="1314"/>
                  </a:lnTo>
                  <a:lnTo>
                    <a:pt x="10433" y="1460"/>
                  </a:lnTo>
                  <a:lnTo>
                    <a:pt x="10296" y="1606"/>
                  </a:lnTo>
                  <a:lnTo>
                    <a:pt x="10159" y="1752"/>
                  </a:lnTo>
                  <a:lnTo>
                    <a:pt x="10031" y="1907"/>
                  </a:lnTo>
                  <a:lnTo>
                    <a:pt x="9913" y="2071"/>
                  </a:lnTo>
                  <a:lnTo>
                    <a:pt x="9803" y="2235"/>
                  </a:lnTo>
                  <a:lnTo>
                    <a:pt x="9694" y="2408"/>
                  </a:lnTo>
                  <a:lnTo>
                    <a:pt x="9594" y="2581"/>
                  </a:lnTo>
                  <a:lnTo>
                    <a:pt x="9493" y="2764"/>
                  </a:lnTo>
                  <a:lnTo>
                    <a:pt x="9411" y="2946"/>
                  </a:lnTo>
                  <a:lnTo>
                    <a:pt x="9329" y="3138"/>
                  </a:lnTo>
                  <a:lnTo>
                    <a:pt x="9256" y="3329"/>
                  </a:lnTo>
                  <a:lnTo>
                    <a:pt x="9193" y="3521"/>
                  </a:lnTo>
                  <a:lnTo>
                    <a:pt x="9138" y="3721"/>
                  </a:lnTo>
                  <a:lnTo>
                    <a:pt x="8901" y="3739"/>
                  </a:lnTo>
                  <a:lnTo>
                    <a:pt x="8664" y="3767"/>
                  </a:lnTo>
                  <a:lnTo>
                    <a:pt x="8427" y="3803"/>
                  </a:lnTo>
                  <a:lnTo>
                    <a:pt x="8199" y="3849"/>
                  </a:lnTo>
                  <a:lnTo>
                    <a:pt x="7961" y="3894"/>
                  </a:lnTo>
                  <a:lnTo>
                    <a:pt x="7734" y="3949"/>
                  </a:lnTo>
                  <a:lnTo>
                    <a:pt x="7515" y="4013"/>
                  </a:lnTo>
                  <a:lnTo>
                    <a:pt x="7296" y="4086"/>
                  </a:lnTo>
                  <a:lnTo>
                    <a:pt x="7077" y="4168"/>
                  </a:lnTo>
                  <a:lnTo>
                    <a:pt x="6858" y="4259"/>
                  </a:lnTo>
                  <a:lnTo>
                    <a:pt x="6648" y="4350"/>
                  </a:lnTo>
                  <a:lnTo>
                    <a:pt x="6448" y="4451"/>
                  </a:lnTo>
                  <a:lnTo>
                    <a:pt x="6238" y="4551"/>
                  </a:lnTo>
                  <a:lnTo>
                    <a:pt x="6037" y="4669"/>
                  </a:lnTo>
                  <a:lnTo>
                    <a:pt x="5846" y="4788"/>
                  </a:lnTo>
                  <a:lnTo>
                    <a:pt x="5654" y="4907"/>
                  </a:lnTo>
                  <a:lnTo>
                    <a:pt x="5472" y="5043"/>
                  </a:lnTo>
                  <a:lnTo>
                    <a:pt x="5290" y="5180"/>
                  </a:lnTo>
                  <a:lnTo>
                    <a:pt x="5107" y="5317"/>
                  </a:lnTo>
                  <a:lnTo>
                    <a:pt x="4943" y="5472"/>
                  </a:lnTo>
                  <a:lnTo>
                    <a:pt x="4770" y="5627"/>
                  </a:lnTo>
                  <a:lnTo>
                    <a:pt x="4615" y="5782"/>
                  </a:lnTo>
                  <a:lnTo>
                    <a:pt x="4451" y="5946"/>
                  </a:lnTo>
                  <a:lnTo>
                    <a:pt x="4305" y="6119"/>
                  </a:lnTo>
                  <a:lnTo>
                    <a:pt x="4159" y="6293"/>
                  </a:lnTo>
                  <a:lnTo>
                    <a:pt x="4013" y="6466"/>
                  </a:lnTo>
                  <a:lnTo>
                    <a:pt x="3885" y="6648"/>
                  </a:lnTo>
                  <a:lnTo>
                    <a:pt x="3749" y="6840"/>
                  </a:lnTo>
                  <a:lnTo>
                    <a:pt x="3630" y="7031"/>
                  </a:lnTo>
                  <a:lnTo>
                    <a:pt x="3512" y="7232"/>
                  </a:lnTo>
                  <a:lnTo>
                    <a:pt x="3402" y="7423"/>
                  </a:lnTo>
                  <a:lnTo>
                    <a:pt x="3302" y="7633"/>
                  </a:lnTo>
                  <a:lnTo>
                    <a:pt x="3120" y="7697"/>
                  </a:lnTo>
                  <a:lnTo>
                    <a:pt x="2946" y="7779"/>
                  </a:lnTo>
                  <a:lnTo>
                    <a:pt x="2773" y="7852"/>
                  </a:lnTo>
                  <a:lnTo>
                    <a:pt x="2609" y="7943"/>
                  </a:lnTo>
                  <a:lnTo>
                    <a:pt x="2445" y="8034"/>
                  </a:lnTo>
                  <a:lnTo>
                    <a:pt x="2281" y="8135"/>
                  </a:lnTo>
                  <a:lnTo>
                    <a:pt x="2126" y="8244"/>
                  </a:lnTo>
                  <a:lnTo>
                    <a:pt x="1971" y="8353"/>
                  </a:lnTo>
                  <a:lnTo>
                    <a:pt x="1825" y="8463"/>
                  </a:lnTo>
                  <a:lnTo>
                    <a:pt x="1688" y="8590"/>
                  </a:lnTo>
                  <a:lnTo>
                    <a:pt x="1551" y="8718"/>
                  </a:lnTo>
                  <a:lnTo>
                    <a:pt x="1414" y="8846"/>
                  </a:lnTo>
                  <a:lnTo>
                    <a:pt x="1287" y="8983"/>
                  </a:lnTo>
                  <a:lnTo>
                    <a:pt x="1159" y="9128"/>
                  </a:lnTo>
                  <a:lnTo>
                    <a:pt x="1040" y="9274"/>
                  </a:lnTo>
                  <a:lnTo>
                    <a:pt x="931" y="9420"/>
                  </a:lnTo>
                  <a:lnTo>
                    <a:pt x="822" y="9575"/>
                  </a:lnTo>
                  <a:lnTo>
                    <a:pt x="721" y="9730"/>
                  </a:lnTo>
                  <a:lnTo>
                    <a:pt x="630" y="9894"/>
                  </a:lnTo>
                  <a:lnTo>
                    <a:pt x="539" y="10059"/>
                  </a:lnTo>
                  <a:lnTo>
                    <a:pt x="457" y="10232"/>
                  </a:lnTo>
                  <a:lnTo>
                    <a:pt x="384" y="10405"/>
                  </a:lnTo>
                  <a:lnTo>
                    <a:pt x="311" y="10587"/>
                  </a:lnTo>
                  <a:lnTo>
                    <a:pt x="247" y="10761"/>
                  </a:lnTo>
                  <a:lnTo>
                    <a:pt x="192" y="10952"/>
                  </a:lnTo>
                  <a:lnTo>
                    <a:pt x="147" y="11135"/>
                  </a:lnTo>
                  <a:lnTo>
                    <a:pt x="101" y="11326"/>
                  </a:lnTo>
                  <a:lnTo>
                    <a:pt x="65" y="11518"/>
                  </a:lnTo>
                  <a:lnTo>
                    <a:pt x="37" y="11709"/>
                  </a:lnTo>
                  <a:lnTo>
                    <a:pt x="19" y="11910"/>
                  </a:lnTo>
                  <a:lnTo>
                    <a:pt x="10" y="12101"/>
                  </a:lnTo>
                  <a:lnTo>
                    <a:pt x="1" y="12311"/>
                  </a:lnTo>
                  <a:lnTo>
                    <a:pt x="10" y="12566"/>
                  </a:lnTo>
                  <a:lnTo>
                    <a:pt x="28" y="12812"/>
                  </a:lnTo>
                  <a:lnTo>
                    <a:pt x="65" y="13059"/>
                  </a:lnTo>
                  <a:lnTo>
                    <a:pt x="101" y="13305"/>
                  </a:lnTo>
                  <a:lnTo>
                    <a:pt x="165" y="13551"/>
                  </a:lnTo>
                  <a:lnTo>
                    <a:pt x="229" y="13779"/>
                  </a:lnTo>
                  <a:lnTo>
                    <a:pt x="302" y="14016"/>
                  </a:lnTo>
                  <a:lnTo>
                    <a:pt x="393" y="14235"/>
                  </a:lnTo>
                  <a:lnTo>
                    <a:pt x="302" y="14508"/>
                  </a:lnTo>
                  <a:lnTo>
                    <a:pt x="229" y="14791"/>
                  </a:lnTo>
                  <a:lnTo>
                    <a:pt x="165" y="15074"/>
                  </a:lnTo>
                  <a:lnTo>
                    <a:pt x="101" y="15356"/>
                  </a:lnTo>
                  <a:lnTo>
                    <a:pt x="65" y="15648"/>
                  </a:lnTo>
                  <a:lnTo>
                    <a:pt x="28" y="15940"/>
                  </a:lnTo>
                  <a:lnTo>
                    <a:pt x="10" y="16241"/>
                  </a:lnTo>
                  <a:lnTo>
                    <a:pt x="1" y="16542"/>
                  </a:lnTo>
                  <a:lnTo>
                    <a:pt x="10" y="16788"/>
                  </a:lnTo>
                  <a:lnTo>
                    <a:pt x="19" y="17034"/>
                  </a:lnTo>
                  <a:lnTo>
                    <a:pt x="47" y="17271"/>
                  </a:lnTo>
                  <a:lnTo>
                    <a:pt x="74" y="17518"/>
                  </a:lnTo>
                  <a:lnTo>
                    <a:pt x="110" y="17755"/>
                  </a:lnTo>
                  <a:lnTo>
                    <a:pt x="156" y="17992"/>
                  </a:lnTo>
                  <a:lnTo>
                    <a:pt x="211" y="18220"/>
                  </a:lnTo>
                  <a:lnTo>
                    <a:pt x="275" y="18457"/>
                  </a:lnTo>
                  <a:lnTo>
                    <a:pt x="338" y="18676"/>
                  </a:lnTo>
                  <a:lnTo>
                    <a:pt x="411" y="18904"/>
                  </a:lnTo>
                  <a:lnTo>
                    <a:pt x="502" y="19122"/>
                  </a:lnTo>
                  <a:lnTo>
                    <a:pt x="594" y="19341"/>
                  </a:lnTo>
                  <a:lnTo>
                    <a:pt x="685" y="19551"/>
                  </a:lnTo>
                  <a:lnTo>
                    <a:pt x="794" y="19761"/>
                  </a:lnTo>
                  <a:lnTo>
                    <a:pt x="904" y="19961"/>
                  </a:lnTo>
                  <a:lnTo>
                    <a:pt x="1022" y="20162"/>
                  </a:lnTo>
                  <a:lnTo>
                    <a:pt x="1141" y="20363"/>
                  </a:lnTo>
                  <a:lnTo>
                    <a:pt x="1278" y="20554"/>
                  </a:lnTo>
                  <a:lnTo>
                    <a:pt x="1414" y="20736"/>
                  </a:lnTo>
                  <a:lnTo>
                    <a:pt x="1551" y="20919"/>
                  </a:lnTo>
                  <a:lnTo>
                    <a:pt x="1706" y="21092"/>
                  </a:lnTo>
                  <a:lnTo>
                    <a:pt x="1852" y="21265"/>
                  </a:lnTo>
                  <a:lnTo>
                    <a:pt x="2016" y="21439"/>
                  </a:lnTo>
                  <a:lnTo>
                    <a:pt x="2180" y="21594"/>
                  </a:lnTo>
                  <a:lnTo>
                    <a:pt x="2354" y="21749"/>
                  </a:lnTo>
                  <a:lnTo>
                    <a:pt x="2527" y="21904"/>
                  </a:lnTo>
                  <a:lnTo>
                    <a:pt x="2709" y="22049"/>
                  </a:lnTo>
                  <a:lnTo>
                    <a:pt x="2892" y="22186"/>
                  </a:lnTo>
                  <a:lnTo>
                    <a:pt x="3083" y="22323"/>
                  </a:lnTo>
                  <a:lnTo>
                    <a:pt x="3275" y="22442"/>
                  </a:lnTo>
                  <a:lnTo>
                    <a:pt x="3475" y="22569"/>
                  </a:lnTo>
                  <a:lnTo>
                    <a:pt x="3676" y="22679"/>
                  </a:lnTo>
                  <a:lnTo>
                    <a:pt x="3721" y="23007"/>
                  </a:lnTo>
                  <a:lnTo>
                    <a:pt x="3776" y="23326"/>
                  </a:lnTo>
                  <a:lnTo>
                    <a:pt x="3849" y="23645"/>
                  </a:lnTo>
                  <a:lnTo>
                    <a:pt x="3931" y="23955"/>
                  </a:lnTo>
                  <a:lnTo>
                    <a:pt x="4031" y="24256"/>
                  </a:lnTo>
                  <a:lnTo>
                    <a:pt x="4141" y="24557"/>
                  </a:lnTo>
                  <a:lnTo>
                    <a:pt x="4268" y="24849"/>
                  </a:lnTo>
                  <a:lnTo>
                    <a:pt x="4405" y="25132"/>
                  </a:lnTo>
                  <a:lnTo>
                    <a:pt x="4560" y="25414"/>
                  </a:lnTo>
                  <a:lnTo>
                    <a:pt x="4724" y="25679"/>
                  </a:lnTo>
                  <a:lnTo>
                    <a:pt x="4898" y="25943"/>
                  </a:lnTo>
                  <a:lnTo>
                    <a:pt x="5080" y="26198"/>
                  </a:lnTo>
                  <a:lnTo>
                    <a:pt x="5281" y="26435"/>
                  </a:lnTo>
                  <a:lnTo>
                    <a:pt x="5481" y="26673"/>
                  </a:lnTo>
                  <a:lnTo>
                    <a:pt x="5700" y="26901"/>
                  </a:lnTo>
                  <a:lnTo>
                    <a:pt x="5928" y="27110"/>
                  </a:lnTo>
                  <a:lnTo>
                    <a:pt x="6165" y="27320"/>
                  </a:lnTo>
                  <a:lnTo>
                    <a:pt x="6411" y="27511"/>
                  </a:lnTo>
                  <a:lnTo>
                    <a:pt x="6667" y="27694"/>
                  </a:lnTo>
                  <a:lnTo>
                    <a:pt x="6931" y="27867"/>
                  </a:lnTo>
                  <a:lnTo>
                    <a:pt x="7196" y="28031"/>
                  </a:lnTo>
                  <a:lnTo>
                    <a:pt x="7478" y="28177"/>
                  </a:lnTo>
                  <a:lnTo>
                    <a:pt x="7761" y="28314"/>
                  </a:lnTo>
                  <a:lnTo>
                    <a:pt x="8053" y="28442"/>
                  </a:lnTo>
                  <a:lnTo>
                    <a:pt x="8354" y="28551"/>
                  </a:lnTo>
                  <a:lnTo>
                    <a:pt x="8664" y="28642"/>
                  </a:lnTo>
                  <a:lnTo>
                    <a:pt x="8974" y="28724"/>
                  </a:lnTo>
                  <a:lnTo>
                    <a:pt x="9293" y="28797"/>
                  </a:lnTo>
                  <a:lnTo>
                    <a:pt x="9612" y="28852"/>
                  </a:lnTo>
                  <a:lnTo>
                    <a:pt x="9940" y="28888"/>
                  </a:lnTo>
                  <a:lnTo>
                    <a:pt x="10269" y="28916"/>
                  </a:lnTo>
                  <a:lnTo>
                    <a:pt x="10925" y="28916"/>
                  </a:lnTo>
                  <a:lnTo>
                    <a:pt x="11235" y="28888"/>
                  </a:lnTo>
                  <a:lnTo>
                    <a:pt x="11536" y="28861"/>
                  </a:lnTo>
                  <a:lnTo>
                    <a:pt x="11837" y="28815"/>
                  </a:lnTo>
                  <a:lnTo>
                    <a:pt x="12138" y="28752"/>
                  </a:lnTo>
                  <a:lnTo>
                    <a:pt x="12430" y="28679"/>
                  </a:lnTo>
                  <a:lnTo>
                    <a:pt x="12721" y="28597"/>
                  </a:lnTo>
                  <a:lnTo>
                    <a:pt x="13004" y="28496"/>
                  </a:lnTo>
                  <a:lnTo>
                    <a:pt x="13278" y="28387"/>
                  </a:lnTo>
                  <a:lnTo>
                    <a:pt x="13551" y="28268"/>
                  </a:lnTo>
                  <a:lnTo>
                    <a:pt x="13816" y="28141"/>
                  </a:lnTo>
                  <a:lnTo>
                    <a:pt x="14071" y="27995"/>
                  </a:lnTo>
                  <a:lnTo>
                    <a:pt x="14326" y="27849"/>
                  </a:lnTo>
                  <a:lnTo>
                    <a:pt x="14572" y="27685"/>
                  </a:lnTo>
                  <a:lnTo>
                    <a:pt x="14810" y="27511"/>
                  </a:lnTo>
                  <a:lnTo>
                    <a:pt x="15038" y="27329"/>
                  </a:lnTo>
                  <a:lnTo>
                    <a:pt x="15256" y="27147"/>
                  </a:lnTo>
                  <a:lnTo>
                    <a:pt x="15475" y="26946"/>
                  </a:lnTo>
                  <a:lnTo>
                    <a:pt x="15676" y="26736"/>
                  </a:lnTo>
                  <a:lnTo>
                    <a:pt x="15876" y="26518"/>
                  </a:lnTo>
                  <a:lnTo>
                    <a:pt x="16059" y="26290"/>
                  </a:lnTo>
                  <a:lnTo>
                    <a:pt x="16241" y="26062"/>
                  </a:lnTo>
                  <a:lnTo>
                    <a:pt x="16405" y="25825"/>
                  </a:lnTo>
                  <a:lnTo>
                    <a:pt x="16560" y="25569"/>
                  </a:lnTo>
                  <a:lnTo>
                    <a:pt x="16715" y="25323"/>
                  </a:lnTo>
                  <a:lnTo>
                    <a:pt x="16852" y="25059"/>
                  </a:lnTo>
                  <a:lnTo>
                    <a:pt x="16980" y="24794"/>
                  </a:lnTo>
                  <a:lnTo>
                    <a:pt x="17089" y="24521"/>
                  </a:lnTo>
                  <a:lnTo>
                    <a:pt x="17199" y="24238"/>
                  </a:lnTo>
                  <a:lnTo>
                    <a:pt x="17290" y="23955"/>
                  </a:lnTo>
                  <a:lnTo>
                    <a:pt x="17363" y="23663"/>
                  </a:lnTo>
                  <a:lnTo>
                    <a:pt x="17436" y="23372"/>
                  </a:lnTo>
                  <a:lnTo>
                    <a:pt x="17636" y="23527"/>
                  </a:lnTo>
                  <a:lnTo>
                    <a:pt x="17846" y="23682"/>
                  </a:lnTo>
                  <a:lnTo>
                    <a:pt x="18065" y="23818"/>
                  </a:lnTo>
                  <a:lnTo>
                    <a:pt x="18293" y="23955"/>
                  </a:lnTo>
                  <a:lnTo>
                    <a:pt x="18521" y="24083"/>
                  </a:lnTo>
                  <a:lnTo>
                    <a:pt x="18758" y="24192"/>
                  </a:lnTo>
                  <a:lnTo>
                    <a:pt x="18995" y="24302"/>
                  </a:lnTo>
                  <a:lnTo>
                    <a:pt x="19241" y="24393"/>
                  </a:lnTo>
                  <a:lnTo>
                    <a:pt x="19487" y="24475"/>
                  </a:lnTo>
                  <a:lnTo>
                    <a:pt x="19743" y="24557"/>
                  </a:lnTo>
                  <a:lnTo>
                    <a:pt x="20007" y="24621"/>
                  </a:lnTo>
                  <a:lnTo>
                    <a:pt x="20272" y="24666"/>
                  </a:lnTo>
                  <a:lnTo>
                    <a:pt x="20536" y="24712"/>
                  </a:lnTo>
                  <a:lnTo>
                    <a:pt x="20810" y="24739"/>
                  </a:lnTo>
                  <a:lnTo>
                    <a:pt x="21083" y="24758"/>
                  </a:lnTo>
                  <a:lnTo>
                    <a:pt x="21357" y="24767"/>
                  </a:lnTo>
                  <a:lnTo>
                    <a:pt x="21585" y="24758"/>
                  </a:lnTo>
                  <a:lnTo>
                    <a:pt x="21813" y="24749"/>
                  </a:lnTo>
                  <a:lnTo>
                    <a:pt x="22032" y="24730"/>
                  </a:lnTo>
                  <a:lnTo>
                    <a:pt x="22259" y="24703"/>
                  </a:lnTo>
                  <a:lnTo>
                    <a:pt x="22478" y="24666"/>
                  </a:lnTo>
                  <a:lnTo>
                    <a:pt x="22688" y="24621"/>
                  </a:lnTo>
                  <a:lnTo>
                    <a:pt x="22907" y="24575"/>
                  </a:lnTo>
                  <a:lnTo>
                    <a:pt x="23117" y="24511"/>
                  </a:lnTo>
                  <a:lnTo>
                    <a:pt x="23317" y="24448"/>
                  </a:lnTo>
                  <a:lnTo>
                    <a:pt x="23527" y="24375"/>
                  </a:lnTo>
                  <a:lnTo>
                    <a:pt x="23718" y="24302"/>
                  </a:lnTo>
                  <a:lnTo>
                    <a:pt x="23919" y="24220"/>
                  </a:lnTo>
                  <a:lnTo>
                    <a:pt x="24111" y="24128"/>
                  </a:lnTo>
                  <a:lnTo>
                    <a:pt x="24302" y="24028"/>
                  </a:lnTo>
                  <a:lnTo>
                    <a:pt x="24484" y="23919"/>
                  </a:lnTo>
                  <a:lnTo>
                    <a:pt x="24667" y="23809"/>
                  </a:lnTo>
                  <a:lnTo>
                    <a:pt x="24849" y="23700"/>
                  </a:lnTo>
                  <a:lnTo>
                    <a:pt x="25022" y="23572"/>
                  </a:lnTo>
                  <a:lnTo>
                    <a:pt x="25187" y="23445"/>
                  </a:lnTo>
                  <a:lnTo>
                    <a:pt x="25351" y="23317"/>
                  </a:lnTo>
                  <a:lnTo>
                    <a:pt x="25515" y="23171"/>
                  </a:lnTo>
                  <a:lnTo>
                    <a:pt x="25670" y="23034"/>
                  </a:lnTo>
                  <a:lnTo>
                    <a:pt x="25816" y="22879"/>
                  </a:lnTo>
                  <a:lnTo>
                    <a:pt x="25962" y="22733"/>
                  </a:lnTo>
                  <a:lnTo>
                    <a:pt x="26108" y="22569"/>
                  </a:lnTo>
                  <a:lnTo>
                    <a:pt x="26235" y="22405"/>
                  </a:lnTo>
                  <a:lnTo>
                    <a:pt x="26363" y="22241"/>
                  </a:lnTo>
                  <a:lnTo>
                    <a:pt x="26491" y="22068"/>
                  </a:lnTo>
                  <a:lnTo>
                    <a:pt x="26609" y="21885"/>
                  </a:lnTo>
                  <a:lnTo>
                    <a:pt x="26718" y="21712"/>
                  </a:lnTo>
                  <a:lnTo>
                    <a:pt x="26828" y="21521"/>
                  </a:lnTo>
                  <a:lnTo>
                    <a:pt x="26928" y="21338"/>
                  </a:lnTo>
                  <a:lnTo>
                    <a:pt x="27038" y="21347"/>
                  </a:lnTo>
                  <a:lnTo>
                    <a:pt x="27329" y="21347"/>
                  </a:lnTo>
                  <a:lnTo>
                    <a:pt x="27503" y="21329"/>
                  </a:lnTo>
                  <a:lnTo>
                    <a:pt x="27676" y="21311"/>
                  </a:lnTo>
                  <a:lnTo>
                    <a:pt x="27840" y="21283"/>
                  </a:lnTo>
                  <a:lnTo>
                    <a:pt x="28004" y="21247"/>
                  </a:lnTo>
                  <a:lnTo>
                    <a:pt x="28168" y="21201"/>
                  </a:lnTo>
                  <a:lnTo>
                    <a:pt x="28332" y="21156"/>
                  </a:lnTo>
                  <a:lnTo>
                    <a:pt x="28487" y="21101"/>
                  </a:lnTo>
                  <a:lnTo>
                    <a:pt x="28643" y="21037"/>
                  </a:lnTo>
                  <a:lnTo>
                    <a:pt x="28788" y="20964"/>
                  </a:lnTo>
                  <a:lnTo>
                    <a:pt x="28934" y="20891"/>
                  </a:lnTo>
                  <a:lnTo>
                    <a:pt x="29080" y="20800"/>
                  </a:lnTo>
                  <a:lnTo>
                    <a:pt x="29217" y="20718"/>
                  </a:lnTo>
                  <a:lnTo>
                    <a:pt x="29354" y="20618"/>
                  </a:lnTo>
                  <a:lnTo>
                    <a:pt x="29481" y="20518"/>
                  </a:lnTo>
                  <a:lnTo>
                    <a:pt x="29609" y="20417"/>
                  </a:lnTo>
                  <a:lnTo>
                    <a:pt x="29910" y="20463"/>
                  </a:lnTo>
                  <a:lnTo>
                    <a:pt x="30220" y="20508"/>
                  </a:lnTo>
                  <a:lnTo>
                    <a:pt x="30530" y="20527"/>
                  </a:lnTo>
                  <a:lnTo>
                    <a:pt x="30849" y="20536"/>
                  </a:lnTo>
                  <a:lnTo>
                    <a:pt x="31177" y="20527"/>
                  </a:lnTo>
                  <a:lnTo>
                    <a:pt x="31488" y="20508"/>
                  </a:lnTo>
                  <a:lnTo>
                    <a:pt x="31798" y="20463"/>
                  </a:lnTo>
                  <a:lnTo>
                    <a:pt x="32108" y="20408"/>
                  </a:lnTo>
                  <a:lnTo>
                    <a:pt x="32409" y="20344"/>
                  </a:lnTo>
                  <a:lnTo>
                    <a:pt x="32709" y="20262"/>
                  </a:lnTo>
                  <a:lnTo>
                    <a:pt x="32992" y="20162"/>
                  </a:lnTo>
                  <a:lnTo>
                    <a:pt x="33275" y="20052"/>
                  </a:lnTo>
                  <a:lnTo>
                    <a:pt x="33557" y="19925"/>
                  </a:lnTo>
                  <a:lnTo>
                    <a:pt x="33822" y="19788"/>
                  </a:lnTo>
                  <a:lnTo>
                    <a:pt x="34086" y="19633"/>
                  </a:lnTo>
                  <a:lnTo>
                    <a:pt x="34333" y="19478"/>
                  </a:lnTo>
                  <a:lnTo>
                    <a:pt x="34579" y="19305"/>
                  </a:lnTo>
                  <a:lnTo>
                    <a:pt x="34816" y="19113"/>
                  </a:lnTo>
                  <a:lnTo>
                    <a:pt x="35044" y="18922"/>
                  </a:lnTo>
                  <a:lnTo>
                    <a:pt x="35254" y="18712"/>
                  </a:lnTo>
                  <a:lnTo>
                    <a:pt x="35463" y="18493"/>
                  </a:lnTo>
                  <a:lnTo>
                    <a:pt x="35664" y="18274"/>
                  </a:lnTo>
                  <a:lnTo>
                    <a:pt x="35846" y="18037"/>
                  </a:lnTo>
                  <a:lnTo>
                    <a:pt x="36019" y="17791"/>
                  </a:lnTo>
                  <a:lnTo>
                    <a:pt x="36184" y="17536"/>
                  </a:lnTo>
                  <a:lnTo>
                    <a:pt x="36330" y="17280"/>
                  </a:lnTo>
                  <a:lnTo>
                    <a:pt x="36466" y="17007"/>
                  </a:lnTo>
                  <a:lnTo>
                    <a:pt x="36594" y="16733"/>
                  </a:lnTo>
                  <a:lnTo>
                    <a:pt x="36703" y="16451"/>
                  </a:lnTo>
                  <a:lnTo>
                    <a:pt x="36804" y="16159"/>
                  </a:lnTo>
                  <a:lnTo>
                    <a:pt x="36886" y="15867"/>
                  </a:lnTo>
                  <a:lnTo>
                    <a:pt x="36959" y="15566"/>
                  </a:lnTo>
                  <a:lnTo>
                    <a:pt x="37013" y="15256"/>
                  </a:lnTo>
                  <a:lnTo>
                    <a:pt x="37050" y="14946"/>
                  </a:lnTo>
                  <a:lnTo>
                    <a:pt x="37077" y="14627"/>
                  </a:lnTo>
                  <a:lnTo>
                    <a:pt x="37086" y="14308"/>
                  </a:lnTo>
                  <a:lnTo>
                    <a:pt x="37077" y="14007"/>
                  </a:lnTo>
                  <a:lnTo>
                    <a:pt x="37050" y="13715"/>
                  </a:lnTo>
                  <a:lnTo>
                    <a:pt x="37023" y="13423"/>
                  </a:lnTo>
                  <a:lnTo>
                    <a:pt x="36968" y="13141"/>
                  </a:lnTo>
                  <a:lnTo>
                    <a:pt x="36913" y="12858"/>
                  </a:lnTo>
                  <a:lnTo>
                    <a:pt x="36840" y="12575"/>
                  </a:lnTo>
                  <a:lnTo>
                    <a:pt x="36749" y="12302"/>
                  </a:lnTo>
                  <a:lnTo>
                    <a:pt x="36658" y="12037"/>
                  </a:lnTo>
                  <a:lnTo>
                    <a:pt x="36548" y="11782"/>
                  </a:lnTo>
                  <a:lnTo>
                    <a:pt x="36421" y="11527"/>
                  </a:lnTo>
                  <a:lnTo>
                    <a:pt x="36293" y="11271"/>
                  </a:lnTo>
                  <a:lnTo>
                    <a:pt x="36147" y="11034"/>
                  </a:lnTo>
                  <a:lnTo>
                    <a:pt x="36001" y="10797"/>
                  </a:lnTo>
                  <a:lnTo>
                    <a:pt x="35837" y="10569"/>
                  </a:lnTo>
                  <a:lnTo>
                    <a:pt x="35664" y="10350"/>
                  </a:lnTo>
                  <a:lnTo>
                    <a:pt x="35481" y="10141"/>
                  </a:lnTo>
                  <a:lnTo>
                    <a:pt x="35509" y="9858"/>
                  </a:lnTo>
                  <a:lnTo>
                    <a:pt x="35518" y="9712"/>
                  </a:lnTo>
                  <a:lnTo>
                    <a:pt x="35527" y="9566"/>
                  </a:lnTo>
                  <a:lnTo>
                    <a:pt x="35518" y="9347"/>
                  </a:lnTo>
                  <a:lnTo>
                    <a:pt x="35500" y="9128"/>
                  </a:lnTo>
                  <a:lnTo>
                    <a:pt x="35472" y="8910"/>
                  </a:lnTo>
                  <a:lnTo>
                    <a:pt x="35436" y="8700"/>
                  </a:lnTo>
                  <a:lnTo>
                    <a:pt x="35390" y="8490"/>
                  </a:lnTo>
                  <a:lnTo>
                    <a:pt x="35336" y="8290"/>
                  </a:lnTo>
                  <a:lnTo>
                    <a:pt x="35263" y="8089"/>
                  </a:lnTo>
                  <a:lnTo>
                    <a:pt x="35190" y="7888"/>
                  </a:lnTo>
                  <a:lnTo>
                    <a:pt x="35098" y="7697"/>
                  </a:lnTo>
                  <a:lnTo>
                    <a:pt x="35007" y="7514"/>
                  </a:lnTo>
                  <a:lnTo>
                    <a:pt x="34898" y="7332"/>
                  </a:lnTo>
                  <a:lnTo>
                    <a:pt x="34788" y="7159"/>
                  </a:lnTo>
                  <a:lnTo>
                    <a:pt x="34670" y="6995"/>
                  </a:lnTo>
                  <a:lnTo>
                    <a:pt x="34542" y="6831"/>
                  </a:lnTo>
                  <a:lnTo>
                    <a:pt x="34405" y="6676"/>
                  </a:lnTo>
                  <a:lnTo>
                    <a:pt x="34269" y="6530"/>
                  </a:lnTo>
                  <a:lnTo>
                    <a:pt x="34114" y="6384"/>
                  </a:lnTo>
                  <a:lnTo>
                    <a:pt x="33959" y="6247"/>
                  </a:lnTo>
                  <a:lnTo>
                    <a:pt x="33795" y="6119"/>
                  </a:lnTo>
                  <a:lnTo>
                    <a:pt x="33630" y="6001"/>
                  </a:lnTo>
                  <a:lnTo>
                    <a:pt x="33457" y="5891"/>
                  </a:lnTo>
                  <a:lnTo>
                    <a:pt x="33275" y="5782"/>
                  </a:lnTo>
                  <a:lnTo>
                    <a:pt x="33092" y="5691"/>
                  </a:lnTo>
                  <a:lnTo>
                    <a:pt x="32901" y="5600"/>
                  </a:lnTo>
                  <a:lnTo>
                    <a:pt x="32700" y="5527"/>
                  </a:lnTo>
                  <a:lnTo>
                    <a:pt x="32500" y="5463"/>
                  </a:lnTo>
                  <a:lnTo>
                    <a:pt x="32299" y="5399"/>
                  </a:lnTo>
                  <a:lnTo>
                    <a:pt x="32089" y="5353"/>
                  </a:lnTo>
                  <a:lnTo>
                    <a:pt x="31880" y="5317"/>
                  </a:lnTo>
                  <a:lnTo>
                    <a:pt x="31661" y="5290"/>
                  </a:lnTo>
                  <a:lnTo>
                    <a:pt x="31442" y="5271"/>
                  </a:lnTo>
                  <a:lnTo>
                    <a:pt x="31223" y="5262"/>
                  </a:lnTo>
                  <a:lnTo>
                    <a:pt x="30968" y="5271"/>
                  </a:lnTo>
                  <a:lnTo>
                    <a:pt x="30712" y="5299"/>
                  </a:lnTo>
                  <a:lnTo>
                    <a:pt x="30667" y="5125"/>
                  </a:lnTo>
                  <a:lnTo>
                    <a:pt x="30612" y="4961"/>
                  </a:lnTo>
                  <a:lnTo>
                    <a:pt x="30548" y="4788"/>
                  </a:lnTo>
                  <a:lnTo>
                    <a:pt x="30475" y="4633"/>
                  </a:lnTo>
                  <a:lnTo>
                    <a:pt x="30402" y="4469"/>
                  </a:lnTo>
                  <a:lnTo>
                    <a:pt x="30320" y="4314"/>
                  </a:lnTo>
                  <a:lnTo>
                    <a:pt x="30238" y="4159"/>
                  </a:lnTo>
                  <a:lnTo>
                    <a:pt x="30138" y="4013"/>
                  </a:lnTo>
                  <a:lnTo>
                    <a:pt x="30038" y="3867"/>
                  </a:lnTo>
                  <a:lnTo>
                    <a:pt x="29937" y="3730"/>
                  </a:lnTo>
                  <a:lnTo>
                    <a:pt x="29828" y="3593"/>
                  </a:lnTo>
                  <a:lnTo>
                    <a:pt x="29709" y="3466"/>
                  </a:lnTo>
                  <a:lnTo>
                    <a:pt x="29591" y="3338"/>
                  </a:lnTo>
                  <a:lnTo>
                    <a:pt x="29463" y="3220"/>
                  </a:lnTo>
                  <a:lnTo>
                    <a:pt x="29336" y="3101"/>
                  </a:lnTo>
                  <a:lnTo>
                    <a:pt x="29199" y="2992"/>
                  </a:lnTo>
                  <a:lnTo>
                    <a:pt x="29062" y="2891"/>
                  </a:lnTo>
                  <a:lnTo>
                    <a:pt x="28916" y="2791"/>
                  </a:lnTo>
                  <a:lnTo>
                    <a:pt x="28770" y="2691"/>
                  </a:lnTo>
                  <a:lnTo>
                    <a:pt x="28624" y="2609"/>
                  </a:lnTo>
                  <a:lnTo>
                    <a:pt x="28469" y="2527"/>
                  </a:lnTo>
                  <a:lnTo>
                    <a:pt x="28305" y="2454"/>
                  </a:lnTo>
                  <a:lnTo>
                    <a:pt x="28141" y="2381"/>
                  </a:lnTo>
                  <a:lnTo>
                    <a:pt x="27977" y="2317"/>
                  </a:lnTo>
                  <a:lnTo>
                    <a:pt x="27813" y="2262"/>
                  </a:lnTo>
                  <a:lnTo>
                    <a:pt x="27639" y="2217"/>
                  </a:lnTo>
                  <a:lnTo>
                    <a:pt x="27466" y="2171"/>
                  </a:lnTo>
                  <a:lnTo>
                    <a:pt x="27284" y="2134"/>
                  </a:lnTo>
                  <a:lnTo>
                    <a:pt x="27101" y="2107"/>
                  </a:lnTo>
                  <a:lnTo>
                    <a:pt x="26919" y="2089"/>
                  </a:lnTo>
                  <a:lnTo>
                    <a:pt x="26737" y="2080"/>
                  </a:lnTo>
                  <a:lnTo>
                    <a:pt x="26336" y="2080"/>
                  </a:lnTo>
                  <a:lnTo>
                    <a:pt x="26135" y="2098"/>
                  </a:lnTo>
                  <a:lnTo>
                    <a:pt x="25925" y="2125"/>
                  </a:lnTo>
                  <a:lnTo>
                    <a:pt x="25725" y="2162"/>
                  </a:lnTo>
                  <a:lnTo>
                    <a:pt x="25524" y="2207"/>
                  </a:lnTo>
                  <a:lnTo>
                    <a:pt x="25323" y="2253"/>
                  </a:lnTo>
                  <a:lnTo>
                    <a:pt x="25132" y="2317"/>
                  </a:lnTo>
                  <a:lnTo>
                    <a:pt x="24940" y="2390"/>
                  </a:lnTo>
                  <a:lnTo>
                    <a:pt x="24731" y="2244"/>
                  </a:lnTo>
                  <a:lnTo>
                    <a:pt x="24503" y="2107"/>
                  </a:lnTo>
                  <a:lnTo>
                    <a:pt x="24275" y="1970"/>
                  </a:lnTo>
                  <a:lnTo>
                    <a:pt x="24047" y="1852"/>
                  </a:lnTo>
                  <a:lnTo>
                    <a:pt x="23810" y="1733"/>
                  </a:lnTo>
                  <a:lnTo>
                    <a:pt x="23563" y="1633"/>
                  </a:lnTo>
                  <a:lnTo>
                    <a:pt x="23317" y="1533"/>
                  </a:lnTo>
                  <a:lnTo>
                    <a:pt x="23062" y="1451"/>
                  </a:lnTo>
                  <a:lnTo>
                    <a:pt x="22807" y="1369"/>
                  </a:lnTo>
                  <a:lnTo>
                    <a:pt x="22551" y="1305"/>
                  </a:lnTo>
                  <a:lnTo>
                    <a:pt x="22287" y="1250"/>
                  </a:lnTo>
                  <a:lnTo>
                    <a:pt x="22022" y="1195"/>
                  </a:lnTo>
                  <a:lnTo>
                    <a:pt x="21749" y="1159"/>
                  </a:lnTo>
                  <a:lnTo>
                    <a:pt x="21475" y="1131"/>
                  </a:lnTo>
                  <a:lnTo>
                    <a:pt x="21193" y="1113"/>
                  </a:lnTo>
                  <a:lnTo>
                    <a:pt x="20709" y="1113"/>
                  </a:lnTo>
                  <a:lnTo>
                    <a:pt x="20500" y="1122"/>
                  </a:lnTo>
                  <a:lnTo>
                    <a:pt x="20299" y="1141"/>
                  </a:lnTo>
                  <a:lnTo>
                    <a:pt x="20089" y="1159"/>
                  </a:lnTo>
                  <a:lnTo>
                    <a:pt x="19889" y="1186"/>
                  </a:lnTo>
                  <a:lnTo>
                    <a:pt x="19688" y="1223"/>
                  </a:lnTo>
                  <a:lnTo>
                    <a:pt x="19487" y="1259"/>
                  </a:lnTo>
                  <a:lnTo>
                    <a:pt x="19296" y="1305"/>
                  </a:lnTo>
                  <a:lnTo>
                    <a:pt x="19095" y="1350"/>
                  </a:lnTo>
                  <a:lnTo>
                    <a:pt x="18904" y="1405"/>
                  </a:lnTo>
                  <a:lnTo>
                    <a:pt x="18721" y="1469"/>
                  </a:lnTo>
                  <a:lnTo>
                    <a:pt x="18530" y="1533"/>
                  </a:lnTo>
                  <a:lnTo>
                    <a:pt x="18348" y="1606"/>
                  </a:lnTo>
                  <a:lnTo>
                    <a:pt x="18165" y="1679"/>
                  </a:lnTo>
                  <a:lnTo>
                    <a:pt x="17983" y="1761"/>
                  </a:lnTo>
                  <a:lnTo>
                    <a:pt x="17810" y="1843"/>
                  </a:lnTo>
                  <a:lnTo>
                    <a:pt x="17627" y="1633"/>
                  </a:lnTo>
                  <a:lnTo>
                    <a:pt x="17445" y="1441"/>
                  </a:lnTo>
                  <a:lnTo>
                    <a:pt x="17244" y="1250"/>
                  </a:lnTo>
                  <a:lnTo>
                    <a:pt x="17035" y="1077"/>
                  </a:lnTo>
                  <a:lnTo>
                    <a:pt x="16825" y="913"/>
                  </a:lnTo>
                  <a:lnTo>
                    <a:pt x="16597" y="767"/>
                  </a:lnTo>
                  <a:lnTo>
                    <a:pt x="16360" y="621"/>
                  </a:lnTo>
                  <a:lnTo>
                    <a:pt x="16123" y="502"/>
                  </a:lnTo>
                  <a:lnTo>
                    <a:pt x="15867" y="384"/>
                  </a:lnTo>
                  <a:lnTo>
                    <a:pt x="15612" y="283"/>
                  </a:lnTo>
                  <a:lnTo>
                    <a:pt x="15348" y="201"/>
                  </a:lnTo>
                  <a:lnTo>
                    <a:pt x="15083" y="128"/>
                  </a:lnTo>
                  <a:lnTo>
                    <a:pt x="14800" y="74"/>
                  </a:lnTo>
                  <a:lnTo>
                    <a:pt x="14518" y="28"/>
                  </a:lnTo>
                  <a:lnTo>
                    <a:pt x="14235" y="10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 flipH="1">
              <a:off x="7913660" y="2083221"/>
              <a:ext cx="189126" cy="332450"/>
            </a:xfrm>
            <a:custGeom>
              <a:avLst/>
              <a:gdLst/>
              <a:ahLst/>
              <a:cxnLst/>
              <a:rect l="l" t="t" r="r" b="b"/>
              <a:pathLst>
                <a:path w="5463" h="9603" extrusionOk="0">
                  <a:moveTo>
                    <a:pt x="0" y="1"/>
                  </a:moveTo>
                  <a:lnTo>
                    <a:pt x="0" y="529"/>
                  </a:lnTo>
                  <a:lnTo>
                    <a:pt x="256" y="539"/>
                  </a:lnTo>
                  <a:lnTo>
                    <a:pt x="511" y="557"/>
                  </a:lnTo>
                  <a:lnTo>
                    <a:pt x="757" y="584"/>
                  </a:lnTo>
                  <a:lnTo>
                    <a:pt x="994" y="630"/>
                  </a:lnTo>
                  <a:lnTo>
                    <a:pt x="1231" y="684"/>
                  </a:lnTo>
                  <a:lnTo>
                    <a:pt x="1468" y="748"/>
                  </a:lnTo>
                  <a:lnTo>
                    <a:pt x="1696" y="830"/>
                  </a:lnTo>
                  <a:lnTo>
                    <a:pt x="1924" y="912"/>
                  </a:lnTo>
                  <a:lnTo>
                    <a:pt x="2143" y="1013"/>
                  </a:lnTo>
                  <a:lnTo>
                    <a:pt x="2353" y="1122"/>
                  </a:lnTo>
                  <a:lnTo>
                    <a:pt x="2563" y="1241"/>
                  </a:lnTo>
                  <a:lnTo>
                    <a:pt x="2754" y="1368"/>
                  </a:lnTo>
                  <a:lnTo>
                    <a:pt x="2955" y="1505"/>
                  </a:lnTo>
                  <a:lnTo>
                    <a:pt x="3137" y="1660"/>
                  </a:lnTo>
                  <a:lnTo>
                    <a:pt x="3320" y="1815"/>
                  </a:lnTo>
                  <a:lnTo>
                    <a:pt x="3493" y="1970"/>
                  </a:lnTo>
                  <a:lnTo>
                    <a:pt x="3648" y="2143"/>
                  </a:lnTo>
                  <a:lnTo>
                    <a:pt x="3803" y="2326"/>
                  </a:lnTo>
                  <a:lnTo>
                    <a:pt x="3958" y="2508"/>
                  </a:lnTo>
                  <a:lnTo>
                    <a:pt x="4095" y="2700"/>
                  </a:lnTo>
                  <a:lnTo>
                    <a:pt x="4222" y="2900"/>
                  </a:lnTo>
                  <a:lnTo>
                    <a:pt x="4341" y="3110"/>
                  </a:lnTo>
                  <a:lnTo>
                    <a:pt x="4450" y="3320"/>
                  </a:lnTo>
                  <a:lnTo>
                    <a:pt x="4551" y="3539"/>
                  </a:lnTo>
                  <a:lnTo>
                    <a:pt x="4633" y="3767"/>
                  </a:lnTo>
                  <a:lnTo>
                    <a:pt x="4715" y="3995"/>
                  </a:lnTo>
                  <a:lnTo>
                    <a:pt x="4779" y="4232"/>
                  </a:lnTo>
                  <a:lnTo>
                    <a:pt x="4833" y="4469"/>
                  </a:lnTo>
                  <a:lnTo>
                    <a:pt x="4879" y="4706"/>
                  </a:lnTo>
                  <a:lnTo>
                    <a:pt x="4906" y="4952"/>
                  </a:lnTo>
                  <a:lnTo>
                    <a:pt x="4924" y="5207"/>
                  </a:lnTo>
                  <a:lnTo>
                    <a:pt x="4934" y="5453"/>
                  </a:lnTo>
                  <a:lnTo>
                    <a:pt x="4924" y="5727"/>
                  </a:lnTo>
                  <a:lnTo>
                    <a:pt x="4906" y="5991"/>
                  </a:lnTo>
                  <a:lnTo>
                    <a:pt x="4870" y="6256"/>
                  </a:lnTo>
                  <a:lnTo>
                    <a:pt x="4815" y="6520"/>
                  </a:lnTo>
                  <a:lnTo>
                    <a:pt x="4751" y="6776"/>
                  </a:lnTo>
                  <a:lnTo>
                    <a:pt x="4678" y="7031"/>
                  </a:lnTo>
                  <a:lnTo>
                    <a:pt x="4587" y="7277"/>
                  </a:lnTo>
                  <a:lnTo>
                    <a:pt x="4487" y="7523"/>
                  </a:lnTo>
                  <a:lnTo>
                    <a:pt x="4368" y="7760"/>
                  </a:lnTo>
                  <a:lnTo>
                    <a:pt x="4231" y="7988"/>
                  </a:lnTo>
                  <a:lnTo>
                    <a:pt x="4095" y="8207"/>
                  </a:lnTo>
                  <a:lnTo>
                    <a:pt x="3940" y="8426"/>
                  </a:lnTo>
                  <a:lnTo>
                    <a:pt x="3775" y="8636"/>
                  </a:lnTo>
                  <a:lnTo>
                    <a:pt x="3593" y="8836"/>
                  </a:lnTo>
                  <a:lnTo>
                    <a:pt x="3411" y="9028"/>
                  </a:lnTo>
                  <a:lnTo>
                    <a:pt x="3210" y="9201"/>
                  </a:lnTo>
                  <a:lnTo>
                    <a:pt x="3548" y="9602"/>
                  </a:lnTo>
                  <a:lnTo>
                    <a:pt x="3766" y="9402"/>
                  </a:lnTo>
                  <a:lnTo>
                    <a:pt x="3976" y="9192"/>
                  </a:lnTo>
                  <a:lnTo>
                    <a:pt x="4177" y="8973"/>
                  </a:lnTo>
                  <a:lnTo>
                    <a:pt x="4359" y="8745"/>
                  </a:lnTo>
                  <a:lnTo>
                    <a:pt x="4532" y="8508"/>
                  </a:lnTo>
                  <a:lnTo>
                    <a:pt x="4687" y="8253"/>
                  </a:lnTo>
                  <a:lnTo>
                    <a:pt x="4833" y="8007"/>
                  </a:lnTo>
                  <a:lnTo>
                    <a:pt x="4961" y="7742"/>
                  </a:lnTo>
                  <a:lnTo>
                    <a:pt x="5070" y="7469"/>
                  </a:lnTo>
                  <a:lnTo>
                    <a:pt x="5180" y="7195"/>
                  </a:lnTo>
                  <a:lnTo>
                    <a:pt x="5262" y="6922"/>
                  </a:lnTo>
                  <a:lnTo>
                    <a:pt x="5335" y="6630"/>
                  </a:lnTo>
                  <a:lnTo>
                    <a:pt x="5389" y="6347"/>
                  </a:lnTo>
                  <a:lnTo>
                    <a:pt x="5426" y="6055"/>
                  </a:lnTo>
                  <a:lnTo>
                    <a:pt x="5453" y="5754"/>
                  </a:lnTo>
                  <a:lnTo>
                    <a:pt x="5462" y="5453"/>
                  </a:lnTo>
                  <a:lnTo>
                    <a:pt x="5453" y="5180"/>
                  </a:lnTo>
                  <a:lnTo>
                    <a:pt x="5435" y="4897"/>
                  </a:lnTo>
                  <a:lnTo>
                    <a:pt x="5399" y="4624"/>
                  </a:lnTo>
                  <a:lnTo>
                    <a:pt x="5353" y="4359"/>
                  </a:lnTo>
                  <a:lnTo>
                    <a:pt x="5289" y="4095"/>
                  </a:lnTo>
                  <a:lnTo>
                    <a:pt x="5216" y="3839"/>
                  </a:lnTo>
                  <a:lnTo>
                    <a:pt x="5125" y="3584"/>
                  </a:lnTo>
                  <a:lnTo>
                    <a:pt x="5034" y="3338"/>
                  </a:lnTo>
                  <a:lnTo>
                    <a:pt x="4924" y="3092"/>
                  </a:lnTo>
                  <a:lnTo>
                    <a:pt x="4797" y="2864"/>
                  </a:lnTo>
                  <a:lnTo>
                    <a:pt x="4669" y="2627"/>
                  </a:lnTo>
                  <a:lnTo>
                    <a:pt x="4523" y="2408"/>
                  </a:lnTo>
                  <a:lnTo>
                    <a:pt x="4377" y="2198"/>
                  </a:lnTo>
                  <a:lnTo>
                    <a:pt x="4213" y="1988"/>
                  </a:lnTo>
                  <a:lnTo>
                    <a:pt x="4040" y="1788"/>
                  </a:lnTo>
                  <a:lnTo>
                    <a:pt x="3858" y="1605"/>
                  </a:lnTo>
                  <a:lnTo>
                    <a:pt x="3666" y="1423"/>
                  </a:lnTo>
                  <a:lnTo>
                    <a:pt x="3475" y="1250"/>
                  </a:lnTo>
                  <a:lnTo>
                    <a:pt x="3265" y="1086"/>
                  </a:lnTo>
                  <a:lnTo>
                    <a:pt x="3055" y="940"/>
                  </a:lnTo>
                  <a:lnTo>
                    <a:pt x="2827" y="794"/>
                  </a:lnTo>
                  <a:lnTo>
                    <a:pt x="2599" y="666"/>
                  </a:lnTo>
                  <a:lnTo>
                    <a:pt x="2371" y="539"/>
                  </a:lnTo>
                  <a:lnTo>
                    <a:pt x="2125" y="429"/>
                  </a:lnTo>
                  <a:lnTo>
                    <a:pt x="1879" y="338"/>
                  </a:lnTo>
                  <a:lnTo>
                    <a:pt x="1624" y="247"/>
                  </a:lnTo>
                  <a:lnTo>
                    <a:pt x="1368" y="174"/>
                  </a:lnTo>
                  <a:lnTo>
                    <a:pt x="1104" y="110"/>
                  </a:lnTo>
                  <a:lnTo>
                    <a:pt x="830" y="64"/>
                  </a:lnTo>
                  <a:lnTo>
                    <a:pt x="566" y="28"/>
                  </a:lnTo>
                  <a:lnTo>
                    <a:pt x="283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 flipH="1">
              <a:off x="7899775" y="2074393"/>
              <a:ext cx="67577" cy="101677"/>
            </a:xfrm>
            <a:custGeom>
              <a:avLst/>
              <a:gdLst/>
              <a:ahLst/>
              <a:cxnLst/>
              <a:rect l="l" t="t" r="r" b="b"/>
              <a:pathLst>
                <a:path w="1952" h="2937" extrusionOk="0">
                  <a:moveTo>
                    <a:pt x="1423" y="0"/>
                  </a:moveTo>
                  <a:lnTo>
                    <a:pt x="1414" y="192"/>
                  </a:lnTo>
                  <a:lnTo>
                    <a:pt x="1386" y="374"/>
                  </a:lnTo>
                  <a:lnTo>
                    <a:pt x="1341" y="547"/>
                  </a:lnTo>
                  <a:lnTo>
                    <a:pt x="1295" y="730"/>
                  </a:lnTo>
                  <a:lnTo>
                    <a:pt x="1240" y="903"/>
                  </a:lnTo>
                  <a:lnTo>
                    <a:pt x="1167" y="1076"/>
                  </a:lnTo>
                  <a:lnTo>
                    <a:pt x="1095" y="1240"/>
                  </a:lnTo>
                  <a:lnTo>
                    <a:pt x="1003" y="1405"/>
                  </a:lnTo>
                  <a:lnTo>
                    <a:pt x="912" y="1560"/>
                  </a:lnTo>
                  <a:lnTo>
                    <a:pt x="803" y="1715"/>
                  </a:lnTo>
                  <a:lnTo>
                    <a:pt x="684" y="1860"/>
                  </a:lnTo>
                  <a:lnTo>
                    <a:pt x="566" y="2006"/>
                  </a:lnTo>
                  <a:lnTo>
                    <a:pt x="438" y="2143"/>
                  </a:lnTo>
                  <a:lnTo>
                    <a:pt x="301" y="2271"/>
                  </a:lnTo>
                  <a:lnTo>
                    <a:pt x="155" y="2389"/>
                  </a:lnTo>
                  <a:lnTo>
                    <a:pt x="0" y="2499"/>
                  </a:lnTo>
                  <a:lnTo>
                    <a:pt x="292" y="2936"/>
                  </a:lnTo>
                  <a:lnTo>
                    <a:pt x="474" y="2800"/>
                  </a:lnTo>
                  <a:lnTo>
                    <a:pt x="648" y="2663"/>
                  </a:lnTo>
                  <a:lnTo>
                    <a:pt x="803" y="2517"/>
                  </a:lnTo>
                  <a:lnTo>
                    <a:pt x="958" y="2362"/>
                  </a:lnTo>
                  <a:lnTo>
                    <a:pt x="1095" y="2198"/>
                  </a:lnTo>
                  <a:lnTo>
                    <a:pt x="1231" y="2025"/>
                  </a:lnTo>
                  <a:lnTo>
                    <a:pt x="1350" y="1842"/>
                  </a:lnTo>
                  <a:lnTo>
                    <a:pt x="1459" y="1660"/>
                  </a:lnTo>
                  <a:lnTo>
                    <a:pt x="1560" y="1468"/>
                  </a:lnTo>
                  <a:lnTo>
                    <a:pt x="1651" y="1277"/>
                  </a:lnTo>
                  <a:lnTo>
                    <a:pt x="1733" y="1076"/>
                  </a:lnTo>
                  <a:lnTo>
                    <a:pt x="1797" y="876"/>
                  </a:lnTo>
                  <a:lnTo>
                    <a:pt x="1860" y="666"/>
                  </a:lnTo>
                  <a:lnTo>
                    <a:pt x="1897" y="456"/>
                  </a:lnTo>
                  <a:lnTo>
                    <a:pt x="1933" y="246"/>
                  </a:lnTo>
                  <a:lnTo>
                    <a:pt x="1952" y="3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 flipH="1">
              <a:off x="8120131" y="2112890"/>
              <a:ext cx="81148" cy="126015"/>
            </a:xfrm>
            <a:custGeom>
              <a:avLst/>
              <a:gdLst/>
              <a:ahLst/>
              <a:cxnLst/>
              <a:rect l="l" t="t" r="r" b="b"/>
              <a:pathLst>
                <a:path w="2344" h="3640" extrusionOk="0">
                  <a:moveTo>
                    <a:pt x="137" y="1"/>
                  </a:moveTo>
                  <a:lnTo>
                    <a:pt x="0" y="511"/>
                  </a:lnTo>
                  <a:lnTo>
                    <a:pt x="119" y="548"/>
                  </a:lnTo>
                  <a:lnTo>
                    <a:pt x="237" y="584"/>
                  </a:lnTo>
                  <a:lnTo>
                    <a:pt x="347" y="630"/>
                  </a:lnTo>
                  <a:lnTo>
                    <a:pt x="456" y="675"/>
                  </a:lnTo>
                  <a:lnTo>
                    <a:pt x="566" y="730"/>
                  </a:lnTo>
                  <a:lnTo>
                    <a:pt x="666" y="794"/>
                  </a:lnTo>
                  <a:lnTo>
                    <a:pt x="766" y="858"/>
                  </a:lnTo>
                  <a:lnTo>
                    <a:pt x="858" y="931"/>
                  </a:lnTo>
                  <a:lnTo>
                    <a:pt x="949" y="1004"/>
                  </a:lnTo>
                  <a:lnTo>
                    <a:pt x="1040" y="1086"/>
                  </a:lnTo>
                  <a:lnTo>
                    <a:pt x="1131" y="1168"/>
                  </a:lnTo>
                  <a:lnTo>
                    <a:pt x="1204" y="1259"/>
                  </a:lnTo>
                  <a:lnTo>
                    <a:pt x="1286" y="1350"/>
                  </a:lnTo>
                  <a:lnTo>
                    <a:pt x="1359" y="1441"/>
                  </a:lnTo>
                  <a:lnTo>
                    <a:pt x="1423" y="1542"/>
                  </a:lnTo>
                  <a:lnTo>
                    <a:pt x="1487" y="1651"/>
                  </a:lnTo>
                  <a:lnTo>
                    <a:pt x="1551" y="1751"/>
                  </a:lnTo>
                  <a:lnTo>
                    <a:pt x="1596" y="1861"/>
                  </a:lnTo>
                  <a:lnTo>
                    <a:pt x="1651" y="1979"/>
                  </a:lnTo>
                  <a:lnTo>
                    <a:pt x="1687" y="2089"/>
                  </a:lnTo>
                  <a:lnTo>
                    <a:pt x="1724" y="2198"/>
                  </a:lnTo>
                  <a:lnTo>
                    <a:pt x="1751" y="2317"/>
                  </a:lnTo>
                  <a:lnTo>
                    <a:pt x="1779" y="2435"/>
                  </a:lnTo>
                  <a:lnTo>
                    <a:pt x="1797" y="2554"/>
                  </a:lnTo>
                  <a:lnTo>
                    <a:pt x="1806" y="2672"/>
                  </a:lnTo>
                  <a:lnTo>
                    <a:pt x="1815" y="2791"/>
                  </a:lnTo>
                  <a:lnTo>
                    <a:pt x="1815" y="2910"/>
                  </a:lnTo>
                  <a:lnTo>
                    <a:pt x="1815" y="3028"/>
                  </a:lnTo>
                  <a:lnTo>
                    <a:pt x="1797" y="3147"/>
                  </a:lnTo>
                  <a:lnTo>
                    <a:pt x="1788" y="3265"/>
                  </a:lnTo>
                  <a:lnTo>
                    <a:pt x="1760" y="3384"/>
                  </a:lnTo>
                  <a:lnTo>
                    <a:pt x="1733" y="3502"/>
                  </a:lnTo>
                  <a:lnTo>
                    <a:pt x="2244" y="3639"/>
                  </a:lnTo>
                  <a:lnTo>
                    <a:pt x="2280" y="3493"/>
                  </a:lnTo>
                  <a:lnTo>
                    <a:pt x="2307" y="3347"/>
                  </a:lnTo>
                  <a:lnTo>
                    <a:pt x="2326" y="3201"/>
                  </a:lnTo>
                  <a:lnTo>
                    <a:pt x="2335" y="3055"/>
                  </a:lnTo>
                  <a:lnTo>
                    <a:pt x="2344" y="2919"/>
                  </a:lnTo>
                  <a:lnTo>
                    <a:pt x="2344" y="2773"/>
                  </a:lnTo>
                  <a:lnTo>
                    <a:pt x="2335" y="2627"/>
                  </a:lnTo>
                  <a:lnTo>
                    <a:pt x="2317" y="2481"/>
                  </a:lnTo>
                  <a:lnTo>
                    <a:pt x="2298" y="2335"/>
                  </a:lnTo>
                  <a:lnTo>
                    <a:pt x="2262" y="2198"/>
                  </a:lnTo>
                  <a:lnTo>
                    <a:pt x="2225" y="2062"/>
                  </a:lnTo>
                  <a:lnTo>
                    <a:pt x="2189" y="1916"/>
                  </a:lnTo>
                  <a:lnTo>
                    <a:pt x="2134" y="1779"/>
                  </a:lnTo>
                  <a:lnTo>
                    <a:pt x="2079" y="1651"/>
                  </a:lnTo>
                  <a:lnTo>
                    <a:pt x="2016" y="1514"/>
                  </a:lnTo>
                  <a:lnTo>
                    <a:pt x="1943" y="1387"/>
                  </a:lnTo>
                  <a:lnTo>
                    <a:pt x="1870" y="1259"/>
                  </a:lnTo>
                  <a:lnTo>
                    <a:pt x="1788" y="1141"/>
                  </a:lnTo>
                  <a:lnTo>
                    <a:pt x="1696" y="1022"/>
                  </a:lnTo>
                  <a:lnTo>
                    <a:pt x="1605" y="913"/>
                  </a:lnTo>
                  <a:lnTo>
                    <a:pt x="1505" y="803"/>
                  </a:lnTo>
                  <a:lnTo>
                    <a:pt x="1405" y="703"/>
                  </a:lnTo>
                  <a:lnTo>
                    <a:pt x="1295" y="603"/>
                  </a:lnTo>
                  <a:lnTo>
                    <a:pt x="1177" y="511"/>
                  </a:lnTo>
                  <a:lnTo>
                    <a:pt x="1067" y="429"/>
                  </a:lnTo>
                  <a:lnTo>
                    <a:pt x="940" y="347"/>
                  </a:lnTo>
                  <a:lnTo>
                    <a:pt x="821" y="274"/>
                  </a:lnTo>
                  <a:lnTo>
                    <a:pt x="693" y="210"/>
                  </a:lnTo>
                  <a:lnTo>
                    <a:pt x="557" y="147"/>
                  </a:lnTo>
                  <a:lnTo>
                    <a:pt x="420" y="92"/>
                  </a:lnTo>
                  <a:lnTo>
                    <a:pt x="283" y="4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 flipH="1">
              <a:off x="7887762" y="2053552"/>
              <a:ext cx="42340" cy="42651"/>
            </a:xfrm>
            <a:custGeom>
              <a:avLst/>
              <a:gdLst/>
              <a:ahLst/>
              <a:cxnLst/>
              <a:rect l="l" t="t" r="r" b="b"/>
              <a:pathLst>
                <a:path w="1223" h="1232" extrusionOk="0">
                  <a:moveTo>
                    <a:pt x="611" y="0"/>
                  </a:moveTo>
                  <a:lnTo>
                    <a:pt x="547" y="10"/>
                  </a:lnTo>
                  <a:lnTo>
                    <a:pt x="493" y="19"/>
                  </a:lnTo>
                  <a:lnTo>
                    <a:pt x="429" y="28"/>
                  </a:lnTo>
                  <a:lnTo>
                    <a:pt x="374" y="55"/>
                  </a:lnTo>
                  <a:lnTo>
                    <a:pt x="319" y="82"/>
                  </a:lnTo>
                  <a:lnTo>
                    <a:pt x="265" y="110"/>
                  </a:lnTo>
                  <a:lnTo>
                    <a:pt x="219" y="146"/>
                  </a:lnTo>
                  <a:lnTo>
                    <a:pt x="174" y="183"/>
                  </a:lnTo>
                  <a:lnTo>
                    <a:pt x="137" y="228"/>
                  </a:lnTo>
                  <a:lnTo>
                    <a:pt x="101" y="274"/>
                  </a:lnTo>
                  <a:lnTo>
                    <a:pt x="73" y="329"/>
                  </a:lnTo>
                  <a:lnTo>
                    <a:pt x="46" y="383"/>
                  </a:lnTo>
                  <a:lnTo>
                    <a:pt x="28" y="438"/>
                  </a:lnTo>
                  <a:lnTo>
                    <a:pt x="9" y="493"/>
                  </a:lnTo>
                  <a:lnTo>
                    <a:pt x="0" y="557"/>
                  </a:lnTo>
                  <a:lnTo>
                    <a:pt x="0" y="620"/>
                  </a:lnTo>
                  <a:lnTo>
                    <a:pt x="0" y="684"/>
                  </a:lnTo>
                  <a:lnTo>
                    <a:pt x="9" y="748"/>
                  </a:lnTo>
                  <a:lnTo>
                    <a:pt x="28" y="803"/>
                  </a:lnTo>
                  <a:lnTo>
                    <a:pt x="46" y="858"/>
                  </a:lnTo>
                  <a:lnTo>
                    <a:pt x="73" y="912"/>
                  </a:lnTo>
                  <a:lnTo>
                    <a:pt x="101" y="967"/>
                  </a:lnTo>
                  <a:lnTo>
                    <a:pt x="137" y="1013"/>
                  </a:lnTo>
                  <a:lnTo>
                    <a:pt x="174" y="1058"/>
                  </a:lnTo>
                  <a:lnTo>
                    <a:pt x="219" y="1095"/>
                  </a:lnTo>
                  <a:lnTo>
                    <a:pt x="265" y="1131"/>
                  </a:lnTo>
                  <a:lnTo>
                    <a:pt x="319" y="1158"/>
                  </a:lnTo>
                  <a:lnTo>
                    <a:pt x="374" y="1186"/>
                  </a:lnTo>
                  <a:lnTo>
                    <a:pt x="429" y="1204"/>
                  </a:lnTo>
                  <a:lnTo>
                    <a:pt x="493" y="1222"/>
                  </a:lnTo>
                  <a:lnTo>
                    <a:pt x="547" y="1231"/>
                  </a:lnTo>
                  <a:lnTo>
                    <a:pt x="675" y="1231"/>
                  </a:lnTo>
                  <a:lnTo>
                    <a:pt x="739" y="1222"/>
                  </a:lnTo>
                  <a:lnTo>
                    <a:pt x="794" y="1204"/>
                  </a:lnTo>
                  <a:lnTo>
                    <a:pt x="848" y="1186"/>
                  </a:lnTo>
                  <a:lnTo>
                    <a:pt x="903" y="1158"/>
                  </a:lnTo>
                  <a:lnTo>
                    <a:pt x="958" y="1131"/>
                  </a:lnTo>
                  <a:lnTo>
                    <a:pt x="1003" y="1095"/>
                  </a:lnTo>
                  <a:lnTo>
                    <a:pt x="1049" y="1058"/>
                  </a:lnTo>
                  <a:lnTo>
                    <a:pt x="1085" y="1013"/>
                  </a:lnTo>
                  <a:lnTo>
                    <a:pt x="1122" y="967"/>
                  </a:lnTo>
                  <a:lnTo>
                    <a:pt x="1149" y="912"/>
                  </a:lnTo>
                  <a:lnTo>
                    <a:pt x="1177" y="858"/>
                  </a:lnTo>
                  <a:lnTo>
                    <a:pt x="1195" y="803"/>
                  </a:lnTo>
                  <a:lnTo>
                    <a:pt x="1213" y="748"/>
                  </a:lnTo>
                  <a:lnTo>
                    <a:pt x="1222" y="684"/>
                  </a:lnTo>
                  <a:lnTo>
                    <a:pt x="1222" y="620"/>
                  </a:lnTo>
                  <a:lnTo>
                    <a:pt x="1222" y="557"/>
                  </a:lnTo>
                  <a:lnTo>
                    <a:pt x="1213" y="493"/>
                  </a:lnTo>
                  <a:lnTo>
                    <a:pt x="1195" y="438"/>
                  </a:lnTo>
                  <a:lnTo>
                    <a:pt x="1177" y="383"/>
                  </a:lnTo>
                  <a:lnTo>
                    <a:pt x="1149" y="329"/>
                  </a:lnTo>
                  <a:lnTo>
                    <a:pt x="1122" y="274"/>
                  </a:lnTo>
                  <a:lnTo>
                    <a:pt x="1085" y="228"/>
                  </a:lnTo>
                  <a:lnTo>
                    <a:pt x="1049" y="183"/>
                  </a:lnTo>
                  <a:lnTo>
                    <a:pt x="1003" y="146"/>
                  </a:lnTo>
                  <a:lnTo>
                    <a:pt x="958" y="110"/>
                  </a:lnTo>
                  <a:lnTo>
                    <a:pt x="903" y="82"/>
                  </a:lnTo>
                  <a:lnTo>
                    <a:pt x="848" y="55"/>
                  </a:lnTo>
                  <a:lnTo>
                    <a:pt x="794" y="28"/>
                  </a:lnTo>
                  <a:lnTo>
                    <a:pt x="739" y="19"/>
                  </a:lnTo>
                  <a:lnTo>
                    <a:pt x="675" y="1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 flipH="1">
              <a:off x="8114107" y="2217719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20" y="0"/>
                  </a:moveTo>
                  <a:lnTo>
                    <a:pt x="556" y="9"/>
                  </a:lnTo>
                  <a:lnTo>
                    <a:pt x="493" y="18"/>
                  </a:lnTo>
                  <a:lnTo>
                    <a:pt x="438" y="27"/>
                  </a:lnTo>
                  <a:lnTo>
                    <a:pt x="374" y="55"/>
                  </a:lnTo>
                  <a:lnTo>
                    <a:pt x="328" y="73"/>
                  </a:lnTo>
                  <a:lnTo>
                    <a:pt x="274" y="110"/>
                  </a:lnTo>
                  <a:lnTo>
                    <a:pt x="228" y="146"/>
                  </a:lnTo>
                  <a:lnTo>
                    <a:pt x="182" y="182"/>
                  </a:lnTo>
                  <a:lnTo>
                    <a:pt x="146" y="228"/>
                  </a:lnTo>
                  <a:lnTo>
                    <a:pt x="110" y="274"/>
                  </a:lnTo>
                  <a:lnTo>
                    <a:pt x="82" y="328"/>
                  </a:lnTo>
                  <a:lnTo>
                    <a:pt x="55" y="374"/>
                  </a:lnTo>
                  <a:lnTo>
                    <a:pt x="27" y="438"/>
                  </a:lnTo>
                  <a:lnTo>
                    <a:pt x="18" y="492"/>
                  </a:lnTo>
                  <a:lnTo>
                    <a:pt x="9" y="556"/>
                  </a:lnTo>
                  <a:lnTo>
                    <a:pt x="0" y="620"/>
                  </a:lnTo>
                  <a:lnTo>
                    <a:pt x="9" y="684"/>
                  </a:lnTo>
                  <a:lnTo>
                    <a:pt x="18" y="739"/>
                  </a:lnTo>
                  <a:lnTo>
                    <a:pt x="27" y="803"/>
                  </a:lnTo>
                  <a:lnTo>
                    <a:pt x="55" y="857"/>
                  </a:lnTo>
                  <a:lnTo>
                    <a:pt x="82" y="912"/>
                  </a:lnTo>
                  <a:lnTo>
                    <a:pt x="110" y="958"/>
                  </a:lnTo>
                  <a:lnTo>
                    <a:pt x="146" y="1012"/>
                  </a:lnTo>
                  <a:lnTo>
                    <a:pt x="182" y="1049"/>
                  </a:lnTo>
                  <a:lnTo>
                    <a:pt x="228" y="1094"/>
                  </a:lnTo>
                  <a:lnTo>
                    <a:pt x="274" y="1131"/>
                  </a:lnTo>
                  <a:lnTo>
                    <a:pt x="328" y="1158"/>
                  </a:lnTo>
                  <a:lnTo>
                    <a:pt x="374" y="1185"/>
                  </a:lnTo>
                  <a:lnTo>
                    <a:pt x="438" y="1204"/>
                  </a:lnTo>
                  <a:lnTo>
                    <a:pt x="493" y="1222"/>
                  </a:lnTo>
                  <a:lnTo>
                    <a:pt x="556" y="1231"/>
                  </a:lnTo>
                  <a:lnTo>
                    <a:pt x="684" y="1231"/>
                  </a:lnTo>
                  <a:lnTo>
                    <a:pt x="739" y="1222"/>
                  </a:lnTo>
                  <a:lnTo>
                    <a:pt x="803" y="1204"/>
                  </a:lnTo>
                  <a:lnTo>
                    <a:pt x="857" y="1185"/>
                  </a:lnTo>
                  <a:lnTo>
                    <a:pt x="912" y="1158"/>
                  </a:lnTo>
                  <a:lnTo>
                    <a:pt x="958" y="1131"/>
                  </a:lnTo>
                  <a:lnTo>
                    <a:pt x="1012" y="1094"/>
                  </a:lnTo>
                  <a:lnTo>
                    <a:pt x="1049" y="1049"/>
                  </a:lnTo>
                  <a:lnTo>
                    <a:pt x="1094" y="1012"/>
                  </a:lnTo>
                  <a:lnTo>
                    <a:pt x="1131" y="958"/>
                  </a:lnTo>
                  <a:lnTo>
                    <a:pt x="1158" y="912"/>
                  </a:lnTo>
                  <a:lnTo>
                    <a:pt x="1186" y="857"/>
                  </a:lnTo>
                  <a:lnTo>
                    <a:pt x="1204" y="803"/>
                  </a:lnTo>
                  <a:lnTo>
                    <a:pt x="1222" y="739"/>
                  </a:lnTo>
                  <a:lnTo>
                    <a:pt x="1231" y="684"/>
                  </a:lnTo>
                  <a:lnTo>
                    <a:pt x="1231" y="620"/>
                  </a:lnTo>
                  <a:lnTo>
                    <a:pt x="1231" y="556"/>
                  </a:lnTo>
                  <a:lnTo>
                    <a:pt x="1222" y="492"/>
                  </a:lnTo>
                  <a:lnTo>
                    <a:pt x="1204" y="438"/>
                  </a:lnTo>
                  <a:lnTo>
                    <a:pt x="1186" y="374"/>
                  </a:lnTo>
                  <a:lnTo>
                    <a:pt x="1158" y="328"/>
                  </a:lnTo>
                  <a:lnTo>
                    <a:pt x="1131" y="274"/>
                  </a:lnTo>
                  <a:lnTo>
                    <a:pt x="1094" y="228"/>
                  </a:lnTo>
                  <a:lnTo>
                    <a:pt x="1049" y="182"/>
                  </a:lnTo>
                  <a:lnTo>
                    <a:pt x="1012" y="146"/>
                  </a:lnTo>
                  <a:lnTo>
                    <a:pt x="958" y="110"/>
                  </a:lnTo>
                  <a:lnTo>
                    <a:pt x="912" y="73"/>
                  </a:lnTo>
                  <a:lnTo>
                    <a:pt x="857" y="55"/>
                  </a:lnTo>
                  <a:lnTo>
                    <a:pt x="803" y="27"/>
                  </a:lnTo>
                  <a:lnTo>
                    <a:pt x="739" y="18"/>
                  </a:lnTo>
                  <a:lnTo>
                    <a:pt x="684" y="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 flipH="1">
              <a:off x="7970157" y="2391026"/>
              <a:ext cx="42651" cy="42340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47" y="0"/>
                  </a:moveTo>
                  <a:lnTo>
                    <a:pt x="493" y="9"/>
                  </a:lnTo>
                  <a:lnTo>
                    <a:pt x="429" y="28"/>
                  </a:lnTo>
                  <a:lnTo>
                    <a:pt x="374" y="46"/>
                  </a:lnTo>
                  <a:lnTo>
                    <a:pt x="319" y="73"/>
                  </a:lnTo>
                  <a:lnTo>
                    <a:pt x="274" y="100"/>
                  </a:lnTo>
                  <a:lnTo>
                    <a:pt x="219" y="137"/>
                  </a:lnTo>
                  <a:lnTo>
                    <a:pt x="183" y="173"/>
                  </a:lnTo>
                  <a:lnTo>
                    <a:pt x="137" y="219"/>
                  </a:lnTo>
                  <a:lnTo>
                    <a:pt x="101" y="265"/>
                  </a:lnTo>
                  <a:lnTo>
                    <a:pt x="73" y="319"/>
                  </a:lnTo>
                  <a:lnTo>
                    <a:pt x="46" y="374"/>
                  </a:lnTo>
                  <a:lnTo>
                    <a:pt x="28" y="429"/>
                  </a:lnTo>
                  <a:lnTo>
                    <a:pt x="9" y="483"/>
                  </a:lnTo>
                  <a:lnTo>
                    <a:pt x="0" y="547"/>
                  </a:lnTo>
                  <a:lnTo>
                    <a:pt x="0" y="611"/>
                  </a:lnTo>
                  <a:lnTo>
                    <a:pt x="0" y="675"/>
                  </a:lnTo>
                  <a:lnTo>
                    <a:pt x="9" y="739"/>
                  </a:lnTo>
                  <a:lnTo>
                    <a:pt x="28" y="793"/>
                  </a:lnTo>
                  <a:lnTo>
                    <a:pt x="46" y="848"/>
                  </a:lnTo>
                  <a:lnTo>
                    <a:pt x="73" y="903"/>
                  </a:lnTo>
                  <a:lnTo>
                    <a:pt x="101" y="958"/>
                  </a:lnTo>
                  <a:lnTo>
                    <a:pt x="137" y="1003"/>
                  </a:lnTo>
                  <a:lnTo>
                    <a:pt x="183" y="1049"/>
                  </a:lnTo>
                  <a:lnTo>
                    <a:pt x="219" y="1085"/>
                  </a:lnTo>
                  <a:lnTo>
                    <a:pt x="274" y="1122"/>
                  </a:lnTo>
                  <a:lnTo>
                    <a:pt x="319" y="1149"/>
                  </a:lnTo>
                  <a:lnTo>
                    <a:pt x="374" y="1176"/>
                  </a:lnTo>
                  <a:lnTo>
                    <a:pt x="429" y="1195"/>
                  </a:lnTo>
                  <a:lnTo>
                    <a:pt x="493" y="1213"/>
                  </a:lnTo>
                  <a:lnTo>
                    <a:pt x="547" y="1222"/>
                  </a:lnTo>
                  <a:lnTo>
                    <a:pt x="675" y="1222"/>
                  </a:lnTo>
                  <a:lnTo>
                    <a:pt x="739" y="1213"/>
                  </a:lnTo>
                  <a:lnTo>
                    <a:pt x="794" y="1195"/>
                  </a:lnTo>
                  <a:lnTo>
                    <a:pt x="857" y="1176"/>
                  </a:lnTo>
                  <a:lnTo>
                    <a:pt x="903" y="1149"/>
                  </a:lnTo>
                  <a:lnTo>
                    <a:pt x="958" y="1122"/>
                  </a:lnTo>
                  <a:lnTo>
                    <a:pt x="1003" y="1085"/>
                  </a:lnTo>
                  <a:lnTo>
                    <a:pt x="1049" y="1049"/>
                  </a:lnTo>
                  <a:lnTo>
                    <a:pt x="1085" y="1003"/>
                  </a:lnTo>
                  <a:lnTo>
                    <a:pt x="1122" y="958"/>
                  </a:lnTo>
                  <a:lnTo>
                    <a:pt x="1158" y="903"/>
                  </a:lnTo>
                  <a:lnTo>
                    <a:pt x="1186" y="848"/>
                  </a:lnTo>
                  <a:lnTo>
                    <a:pt x="1204" y="793"/>
                  </a:lnTo>
                  <a:lnTo>
                    <a:pt x="1213" y="739"/>
                  </a:lnTo>
                  <a:lnTo>
                    <a:pt x="1222" y="675"/>
                  </a:lnTo>
                  <a:lnTo>
                    <a:pt x="1231" y="611"/>
                  </a:lnTo>
                  <a:lnTo>
                    <a:pt x="1222" y="547"/>
                  </a:lnTo>
                  <a:lnTo>
                    <a:pt x="1213" y="483"/>
                  </a:lnTo>
                  <a:lnTo>
                    <a:pt x="1204" y="429"/>
                  </a:lnTo>
                  <a:lnTo>
                    <a:pt x="1186" y="374"/>
                  </a:lnTo>
                  <a:lnTo>
                    <a:pt x="1158" y="319"/>
                  </a:lnTo>
                  <a:lnTo>
                    <a:pt x="1122" y="265"/>
                  </a:lnTo>
                  <a:lnTo>
                    <a:pt x="1085" y="219"/>
                  </a:lnTo>
                  <a:lnTo>
                    <a:pt x="1049" y="173"/>
                  </a:lnTo>
                  <a:lnTo>
                    <a:pt x="1003" y="137"/>
                  </a:lnTo>
                  <a:lnTo>
                    <a:pt x="958" y="100"/>
                  </a:lnTo>
                  <a:lnTo>
                    <a:pt x="903" y="73"/>
                  </a:lnTo>
                  <a:lnTo>
                    <a:pt x="857" y="46"/>
                  </a:lnTo>
                  <a:lnTo>
                    <a:pt x="794" y="28"/>
                  </a:lnTo>
                  <a:lnTo>
                    <a:pt x="739" y="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 flipH="1">
              <a:off x="8202182" y="2447526"/>
              <a:ext cx="215021" cy="80525"/>
            </a:xfrm>
            <a:custGeom>
              <a:avLst/>
              <a:gdLst/>
              <a:ahLst/>
              <a:cxnLst/>
              <a:rect l="l" t="t" r="r" b="b"/>
              <a:pathLst>
                <a:path w="6211" h="2326" extrusionOk="0">
                  <a:moveTo>
                    <a:pt x="474" y="0"/>
                  </a:moveTo>
                  <a:lnTo>
                    <a:pt x="0" y="237"/>
                  </a:lnTo>
                  <a:lnTo>
                    <a:pt x="110" y="447"/>
                  </a:lnTo>
                  <a:lnTo>
                    <a:pt x="237" y="648"/>
                  </a:lnTo>
                  <a:lnTo>
                    <a:pt x="374" y="839"/>
                  </a:lnTo>
                  <a:lnTo>
                    <a:pt x="520" y="1013"/>
                  </a:lnTo>
                  <a:lnTo>
                    <a:pt x="675" y="1186"/>
                  </a:lnTo>
                  <a:lnTo>
                    <a:pt x="839" y="1350"/>
                  </a:lnTo>
                  <a:lnTo>
                    <a:pt x="1012" y="1496"/>
                  </a:lnTo>
                  <a:lnTo>
                    <a:pt x="1195" y="1633"/>
                  </a:lnTo>
                  <a:lnTo>
                    <a:pt x="1386" y="1760"/>
                  </a:lnTo>
                  <a:lnTo>
                    <a:pt x="1587" y="1879"/>
                  </a:lnTo>
                  <a:lnTo>
                    <a:pt x="1788" y="1979"/>
                  </a:lnTo>
                  <a:lnTo>
                    <a:pt x="2006" y="2070"/>
                  </a:lnTo>
                  <a:lnTo>
                    <a:pt x="2225" y="2152"/>
                  </a:lnTo>
                  <a:lnTo>
                    <a:pt x="2444" y="2216"/>
                  </a:lnTo>
                  <a:lnTo>
                    <a:pt x="2672" y="2262"/>
                  </a:lnTo>
                  <a:lnTo>
                    <a:pt x="2909" y="2298"/>
                  </a:lnTo>
                  <a:lnTo>
                    <a:pt x="3146" y="2326"/>
                  </a:lnTo>
                  <a:lnTo>
                    <a:pt x="3575" y="2326"/>
                  </a:lnTo>
                  <a:lnTo>
                    <a:pt x="3775" y="2307"/>
                  </a:lnTo>
                  <a:lnTo>
                    <a:pt x="3976" y="2280"/>
                  </a:lnTo>
                  <a:lnTo>
                    <a:pt x="4177" y="2244"/>
                  </a:lnTo>
                  <a:lnTo>
                    <a:pt x="4368" y="2198"/>
                  </a:lnTo>
                  <a:lnTo>
                    <a:pt x="4560" y="2143"/>
                  </a:lnTo>
                  <a:lnTo>
                    <a:pt x="4751" y="2070"/>
                  </a:lnTo>
                  <a:lnTo>
                    <a:pt x="4933" y="1997"/>
                  </a:lnTo>
                  <a:lnTo>
                    <a:pt x="5107" y="1906"/>
                  </a:lnTo>
                  <a:lnTo>
                    <a:pt x="5280" y="1815"/>
                  </a:lnTo>
                  <a:lnTo>
                    <a:pt x="5453" y="1706"/>
                  </a:lnTo>
                  <a:lnTo>
                    <a:pt x="5617" y="1587"/>
                  </a:lnTo>
                  <a:lnTo>
                    <a:pt x="5772" y="1468"/>
                  </a:lnTo>
                  <a:lnTo>
                    <a:pt x="5927" y="1332"/>
                  </a:lnTo>
                  <a:lnTo>
                    <a:pt x="6073" y="1195"/>
                  </a:lnTo>
                  <a:lnTo>
                    <a:pt x="6210" y="1040"/>
                  </a:lnTo>
                  <a:lnTo>
                    <a:pt x="5818" y="693"/>
                  </a:lnTo>
                  <a:lnTo>
                    <a:pt x="5681" y="839"/>
                  </a:lnTo>
                  <a:lnTo>
                    <a:pt x="5535" y="976"/>
                  </a:lnTo>
                  <a:lnTo>
                    <a:pt x="5380" y="1104"/>
                  </a:lnTo>
                  <a:lnTo>
                    <a:pt x="5225" y="1222"/>
                  </a:lnTo>
                  <a:lnTo>
                    <a:pt x="5061" y="1332"/>
                  </a:lnTo>
                  <a:lnTo>
                    <a:pt x="4888" y="1432"/>
                  </a:lnTo>
                  <a:lnTo>
                    <a:pt x="4715" y="1514"/>
                  </a:lnTo>
                  <a:lnTo>
                    <a:pt x="4532" y="1587"/>
                  </a:lnTo>
                  <a:lnTo>
                    <a:pt x="4350" y="1660"/>
                  </a:lnTo>
                  <a:lnTo>
                    <a:pt x="4158" y="1706"/>
                  </a:lnTo>
                  <a:lnTo>
                    <a:pt x="3967" y="1751"/>
                  </a:lnTo>
                  <a:lnTo>
                    <a:pt x="3766" y="1779"/>
                  </a:lnTo>
                  <a:lnTo>
                    <a:pt x="3575" y="1797"/>
                  </a:lnTo>
                  <a:lnTo>
                    <a:pt x="3374" y="1806"/>
                  </a:lnTo>
                  <a:lnTo>
                    <a:pt x="3174" y="1797"/>
                  </a:lnTo>
                  <a:lnTo>
                    <a:pt x="2973" y="1779"/>
                  </a:lnTo>
                  <a:lnTo>
                    <a:pt x="2772" y="1751"/>
                  </a:lnTo>
                  <a:lnTo>
                    <a:pt x="2581" y="1706"/>
                  </a:lnTo>
                  <a:lnTo>
                    <a:pt x="2380" y="1651"/>
                  </a:lnTo>
                  <a:lnTo>
                    <a:pt x="2198" y="1578"/>
                  </a:lnTo>
                  <a:lnTo>
                    <a:pt x="2015" y="1505"/>
                  </a:lnTo>
                  <a:lnTo>
                    <a:pt x="1833" y="1414"/>
                  </a:lnTo>
                  <a:lnTo>
                    <a:pt x="1669" y="1313"/>
                  </a:lnTo>
                  <a:lnTo>
                    <a:pt x="1505" y="1204"/>
                  </a:lnTo>
                  <a:lnTo>
                    <a:pt x="1341" y="1086"/>
                  </a:lnTo>
                  <a:lnTo>
                    <a:pt x="1195" y="958"/>
                  </a:lnTo>
                  <a:lnTo>
                    <a:pt x="1049" y="821"/>
                  </a:lnTo>
                  <a:lnTo>
                    <a:pt x="912" y="675"/>
                  </a:lnTo>
                  <a:lnTo>
                    <a:pt x="794" y="520"/>
                  </a:lnTo>
                  <a:lnTo>
                    <a:pt x="675" y="356"/>
                  </a:lnTo>
                  <a:lnTo>
                    <a:pt x="566" y="18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 flipH="1">
              <a:off x="8189578" y="2455108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57" y="0"/>
                  </a:moveTo>
                  <a:lnTo>
                    <a:pt x="493" y="9"/>
                  </a:lnTo>
                  <a:lnTo>
                    <a:pt x="438" y="28"/>
                  </a:lnTo>
                  <a:lnTo>
                    <a:pt x="375" y="46"/>
                  </a:lnTo>
                  <a:lnTo>
                    <a:pt x="320" y="73"/>
                  </a:lnTo>
                  <a:lnTo>
                    <a:pt x="274" y="101"/>
                  </a:lnTo>
                  <a:lnTo>
                    <a:pt x="229" y="137"/>
                  </a:lnTo>
                  <a:lnTo>
                    <a:pt x="183" y="183"/>
                  </a:lnTo>
                  <a:lnTo>
                    <a:pt x="147" y="219"/>
                  </a:lnTo>
                  <a:lnTo>
                    <a:pt x="110" y="274"/>
                  </a:lnTo>
                  <a:lnTo>
                    <a:pt x="74" y="319"/>
                  </a:lnTo>
                  <a:lnTo>
                    <a:pt x="55" y="374"/>
                  </a:lnTo>
                  <a:lnTo>
                    <a:pt x="28" y="429"/>
                  </a:lnTo>
                  <a:lnTo>
                    <a:pt x="19" y="493"/>
                  </a:lnTo>
                  <a:lnTo>
                    <a:pt x="10" y="547"/>
                  </a:lnTo>
                  <a:lnTo>
                    <a:pt x="1" y="611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794"/>
                  </a:lnTo>
                  <a:lnTo>
                    <a:pt x="55" y="857"/>
                  </a:lnTo>
                  <a:lnTo>
                    <a:pt x="74" y="903"/>
                  </a:lnTo>
                  <a:lnTo>
                    <a:pt x="110" y="958"/>
                  </a:lnTo>
                  <a:lnTo>
                    <a:pt x="147" y="1003"/>
                  </a:lnTo>
                  <a:lnTo>
                    <a:pt x="183" y="1049"/>
                  </a:lnTo>
                  <a:lnTo>
                    <a:pt x="229" y="1085"/>
                  </a:lnTo>
                  <a:lnTo>
                    <a:pt x="274" y="1122"/>
                  </a:lnTo>
                  <a:lnTo>
                    <a:pt x="320" y="1158"/>
                  </a:lnTo>
                  <a:lnTo>
                    <a:pt x="375" y="1177"/>
                  </a:lnTo>
                  <a:lnTo>
                    <a:pt x="438" y="1204"/>
                  </a:lnTo>
                  <a:lnTo>
                    <a:pt x="493" y="1213"/>
                  </a:lnTo>
                  <a:lnTo>
                    <a:pt x="557" y="1222"/>
                  </a:lnTo>
                  <a:lnTo>
                    <a:pt x="612" y="1231"/>
                  </a:lnTo>
                  <a:lnTo>
                    <a:pt x="676" y="1222"/>
                  </a:lnTo>
                  <a:lnTo>
                    <a:pt x="739" y="1213"/>
                  </a:lnTo>
                  <a:lnTo>
                    <a:pt x="803" y="1204"/>
                  </a:lnTo>
                  <a:lnTo>
                    <a:pt x="858" y="1177"/>
                  </a:lnTo>
                  <a:lnTo>
                    <a:pt x="913" y="1158"/>
                  </a:lnTo>
                  <a:lnTo>
                    <a:pt x="958" y="1122"/>
                  </a:lnTo>
                  <a:lnTo>
                    <a:pt x="1004" y="1085"/>
                  </a:lnTo>
                  <a:lnTo>
                    <a:pt x="1049" y="1049"/>
                  </a:lnTo>
                  <a:lnTo>
                    <a:pt x="1095" y="1003"/>
                  </a:lnTo>
                  <a:lnTo>
                    <a:pt x="1122" y="958"/>
                  </a:lnTo>
                  <a:lnTo>
                    <a:pt x="1159" y="903"/>
                  </a:lnTo>
                  <a:lnTo>
                    <a:pt x="1186" y="857"/>
                  </a:lnTo>
                  <a:lnTo>
                    <a:pt x="1204" y="794"/>
                  </a:lnTo>
                  <a:lnTo>
                    <a:pt x="1223" y="739"/>
                  </a:lnTo>
                  <a:lnTo>
                    <a:pt x="1232" y="675"/>
                  </a:lnTo>
                  <a:lnTo>
                    <a:pt x="1232" y="611"/>
                  </a:lnTo>
                  <a:lnTo>
                    <a:pt x="1232" y="547"/>
                  </a:lnTo>
                  <a:lnTo>
                    <a:pt x="1223" y="493"/>
                  </a:lnTo>
                  <a:lnTo>
                    <a:pt x="1204" y="429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22" y="274"/>
                  </a:lnTo>
                  <a:lnTo>
                    <a:pt x="1095" y="219"/>
                  </a:lnTo>
                  <a:lnTo>
                    <a:pt x="1049" y="183"/>
                  </a:lnTo>
                  <a:lnTo>
                    <a:pt x="1004" y="137"/>
                  </a:lnTo>
                  <a:lnTo>
                    <a:pt x="958" y="101"/>
                  </a:lnTo>
                  <a:lnTo>
                    <a:pt x="913" y="73"/>
                  </a:lnTo>
                  <a:lnTo>
                    <a:pt x="858" y="46"/>
                  </a:lnTo>
                  <a:lnTo>
                    <a:pt x="803" y="28"/>
                  </a:lnTo>
                  <a:lnTo>
                    <a:pt x="739" y="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 flipH="1">
              <a:off x="7748556" y="2537503"/>
              <a:ext cx="95065" cy="246248"/>
            </a:xfrm>
            <a:custGeom>
              <a:avLst/>
              <a:gdLst/>
              <a:ahLst/>
              <a:cxnLst/>
              <a:rect l="l" t="t" r="r" b="b"/>
              <a:pathLst>
                <a:path w="2746" h="7113" extrusionOk="0">
                  <a:moveTo>
                    <a:pt x="2472" y="0"/>
                  </a:moveTo>
                  <a:lnTo>
                    <a:pt x="2253" y="137"/>
                  </a:lnTo>
                  <a:lnTo>
                    <a:pt x="2043" y="292"/>
                  </a:lnTo>
                  <a:lnTo>
                    <a:pt x="1843" y="447"/>
                  </a:lnTo>
                  <a:lnTo>
                    <a:pt x="1651" y="620"/>
                  </a:lnTo>
                  <a:lnTo>
                    <a:pt x="1469" y="794"/>
                  </a:lnTo>
                  <a:lnTo>
                    <a:pt x="1296" y="976"/>
                  </a:lnTo>
                  <a:lnTo>
                    <a:pt x="1141" y="1167"/>
                  </a:lnTo>
                  <a:lnTo>
                    <a:pt x="986" y="1368"/>
                  </a:lnTo>
                  <a:lnTo>
                    <a:pt x="840" y="1578"/>
                  </a:lnTo>
                  <a:lnTo>
                    <a:pt x="712" y="1787"/>
                  </a:lnTo>
                  <a:lnTo>
                    <a:pt x="584" y="2015"/>
                  </a:lnTo>
                  <a:lnTo>
                    <a:pt x="475" y="2234"/>
                  </a:lnTo>
                  <a:lnTo>
                    <a:pt x="375" y="2471"/>
                  </a:lnTo>
                  <a:lnTo>
                    <a:pt x="283" y="2708"/>
                  </a:lnTo>
                  <a:lnTo>
                    <a:pt x="211" y="2955"/>
                  </a:lnTo>
                  <a:lnTo>
                    <a:pt x="147" y="3201"/>
                  </a:lnTo>
                  <a:lnTo>
                    <a:pt x="92" y="3456"/>
                  </a:lnTo>
                  <a:lnTo>
                    <a:pt x="46" y="3711"/>
                  </a:lnTo>
                  <a:lnTo>
                    <a:pt x="19" y="3958"/>
                  </a:lnTo>
                  <a:lnTo>
                    <a:pt x="1" y="4213"/>
                  </a:lnTo>
                  <a:lnTo>
                    <a:pt x="1" y="4468"/>
                  </a:lnTo>
                  <a:lnTo>
                    <a:pt x="10" y="4724"/>
                  </a:lnTo>
                  <a:lnTo>
                    <a:pt x="28" y="4970"/>
                  </a:lnTo>
                  <a:lnTo>
                    <a:pt x="65" y="5216"/>
                  </a:lnTo>
                  <a:lnTo>
                    <a:pt x="110" y="5471"/>
                  </a:lnTo>
                  <a:lnTo>
                    <a:pt x="165" y="5708"/>
                  </a:lnTo>
                  <a:lnTo>
                    <a:pt x="238" y="5955"/>
                  </a:lnTo>
                  <a:lnTo>
                    <a:pt x="320" y="6192"/>
                  </a:lnTo>
                  <a:lnTo>
                    <a:pt x="411" y="6429"/>
                  </a:lnTo>
                  <a:lnTo>
                    <a:pt x="521" y="6666"/>
                  </a:lnTo>
                  <a:lnTo>
                    <a:pt x="639" y="6894"/>
                  </a:lnTo>
                  <a:lnTo>
                    <a:pt x="767" y="7113"/>
                  </a:lnTo>
                  <a:lnTo>
                    <a:pt x="1214" y="6839"/>
                  </a:lnTo>
                  <a:lnTo>
                    <a:pt x="1095" y="6639"/>
                  </a:lnTo>
                  <a:lnTo>
                    <a:pt x="995" y="6429"/>
                  </a:lnTo>
                  <a:lnTo>
                    <a:pt x="894" y="6228"/>
                  </a:lnTo>
                  <a:lnTo>
                    <a:pt x="812" y="6009"/>
                  </a:lnTo>
                  <a:lnTo>
                    <a:pt x="739" y="5800"/>
                  </a:lnTo>
                  <a:lnTo>
                    <a:pt x="676" y="5581"/>
                  </a:lnTo>
                  <a:lnTo>
                    <a:pt x="621" y="5362"/>
                  </a:lnTo>
                  <a:lnTo>
                    <a:pt x="584" y="5134"/>
                  </a:lnTo>
                  <a:lnTo>
                    <a:pt x="557" y="4915"/>
                  </a:lnTo>
                  <a:lnTo>
                    <a:pt x="530" y="4687"/>
                  </a:lnTo>
                  <a:lnTo>
                    <a:pt x="530" y="4459"/>
                  </a:lnTo>
                  <a:lnTo>
                    <a:pt x="530" y="4231"/>
                  </a:lnTo>
                  <a:lnTo>
                    <a:pt x="548" y="4012"/>
                  </a:lnTo>
                  <a:lnTo>
                    <a:pt x="566" y="3784"/>
                  </a:lnTo>
                  <a:lnTo>
                    <a:pt x="603" y="3556"/>
                  </a:lnTo>
                  <a:lnTo>
                    <a:pt x="657" y="3328"/>
                  </a:lnTo>
                  <a:lnTo>
                    <a:pt x="712" y="3100"/>
                  </a:lnTo>
                  <a:lnTo>
                    <a:pt x="785" y="2882"/>
                  </a:lnTo>
                  <a:lnTo>
                    <a:pt x="867" y="2672"/>
                  </a:lnTo>
                  <a:lnTo>
                    <a:pt x="958" y="2462"/>
                  </a:lnTo>
                  <a:lnTo>
                    <a:pt x="1059" y="2252"/>
                  </a:lnTo>
                  <a:lnTo>
                    <a:pt x="1168" y="2052"/>
                  </a:lnTo>
                  <a:lnTo>
                    <a:pt x="1286" y="1860"/>
                  </a:lnTo>
                  <a:lnTo>
                    <a:pt x="1414" y="1678"/>
                  </a:lnTo>
                  <a:lnTo>
                    <a:pt x="1551" y="1496"/>
                  </a:lnTo>
                  <a:lnTo>
                    <a:pt x="1697" y="1322"/>
                  </a:lnTo>
                  <a:lnTo>
                    <a:pt x="1852" y="1158"/>
                  </a:lnTo>
                  <a:lnTo>
                    <a:pt x="2007" y="1003"/>
                  </a:lnTo>
                  <a:lnTo>
                    <a:pt x="2180" y="848"/>
                  </a:lnTo>
                  <a:lnTo>
                    <a:pt x="2362" y="711"/>
                  </a:lnTo>
                  <a:lnTo>
                    <a:pt x="2545" y="575"/>
                  </a:lnTo>
                  <a:lnTo>
                    <a:pt x="2745" y="447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 flipH="1">
              <a:off x="7732146" y="2523932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0"/>
                  </a:moveTo>
                  <a:lnTo>
                    <a:pt x="520" y="9"/>
                  </a:lnTo>
                  <a:lnTo>
                    <a:pt x="466" y="18"/>
                  </a:lnTo>
                  <a:lnTo>
                    <a:pt x="411" y="37"/>
                  </a:lnTo>
                  <a:lnTo>
                    <a:pt x="347" y="64"/>
                  </a:lnTo>
                  <a:lnTo>
                    <a:pt x="292" y="91"/>
                  </a:lnTo>
                  <a:lnTo>
                    <a:pt x="247" y="128"/>
                  </a:lnTo>
                  <a:lnTo>
                    <a:pt x="192" y="164"/>
                  </a:lnTo>
                  <a:lnTo>
                    <a:pt x="156" y="210"/>
                  </a:lnTo>
                  <a:lnTo>
                    <a:pt x="119" y="255"/>
                  </a:lnTo>
                  <a:lnTo>
                    <a:pt x="83" y="310"/>
                  </a:lnTo>
                  <a:lnTo>
                    <a:pt x="55" y="365"/>
                  </a:lnTo>
                  <a:lnTo>
                    <a:pt x="37" y="420"/>
                  </a:lnTo>
                  <a:lnTo>
                    <a:pt x="19" y="474"/>
                  </a:lnTo>
                  <a:lnTo>
                    <a:pt x="10" y="529"/>
                  </a:lnTo>
                  <a:lnTo>
                    <a:pt x="1" y="593"/>
                  </a:lnTo>
                  <a:lnTo>
                    <a:pt x="1" y="648"/>
                  </a:lnTo>
                  <a:lnTo>
                    <a:pt x="10" y="711"/>
                  </a:lnTo>
                  <a:lnTo>
                    <a:pt x="19" y="766"/>
                  </a:lnTo>
                  <a:lnTo>
                    <a:pt x="37" y="821"/>
                  </a:lnTo>
                  <a:lnTo>
                    <a:pt x="64" y="885"/>
                  </a:lnTo>
                  <a:lnTo>
                    <a:pt x="92" y="939"/>
                  </a:lnTo>
                  <a:lnTo>
                    <a:pt x="128" y="985"/>
                  </a:lnTo>
                  <a:lnTo>
                    <a:pt x="165" y="1040"/>
                  </a:lnTo>
                  <a:lnTo>
                    <a:pt x="210" y="1076"/>
                  </a:lnTo>
                  <a:lnTo>
                    <a:pt x="256" y="1113"/>
                  </a:lnTo>
                  <a:lnTo>
                    <a:pt x="311" y="1149"/>
                  </a:lnTo>
                  <a:lnTo>
                    <a:pt x="365" y="1176"/>
                  </a:lnTo>
                  <a:lnTo>
                    <a:pt x="420" y="1195"/>
                  </a:lnTo>
                  <a:lnTo>
                    <a:pt x="475" y="1213"/>
                  </a:lnTo>
                  <a:lnTo>
                    <a:pt x="530" y="1222"/>
                  </a:lnTo>
                  <a:lnTo>
                    <a:pt x="593" y="1231"/>
                  </a:lnTo>
                  <a:lnTo>
                    <a:pt x="648" y="1231"/>
                  </a:lnTo>
                  <a:lnTo>
                    <a:pt x="712" y="1222"/>
                  </a:lnTo>
                  <a:lnTo>
                    <a:pt x="767" y="1213"/>
                  </a:lnTo>
                  <a:lnTo>
                    <a:pt x="830" y="1195"/>
                  </a:lnTo>
                  <a:lnTo>
                    <a:pt x="885" y="1167"/>
                  </a:lnTo>
                  <a:lnTo>
                    <a:pt x="940" y="1140"/>
                  </a:lnTo>
                  <a:lnTo>
                    <a:pt x="995" y="1103"/>
                  </a:lnTo>
                  <a:lnTo>
                    <a:pt x="1040" y="1067"/>
                  </a:lnTo>
                  <a:lnTo>
                    <a:pt x="1077" y="1021"/>
                  </a:lnTo>
                  <a:lnTo>
                    <a:pt x="1113" y="976"/>
                  </a:lnTo>
                  <a:lnTo>
                    <a:pt x="1150" y="921"/>
                  </a:lnTo>
                  <a:lnTo>
                    <a:pt x="1177" y="866"/>
                  </a:lnTo>
                  <a:lnTo>
                    <a:pt x="1195" y="812"/>
                  </a:lnTo>
                  <a:lnTo>
                    <a:pt x="1213" y="757"/>
                  </a:lnTo>
                  <a:lnTo>
                    <a:pt x="1223" y="702"/>
                  </a:lnTo>
                  <a:lnTo>
                    <a:pt x="1232" y="638"/>
                  </a:lnTo>
                  <a:lnTo>
                    <a:pt x="1232" y="584"/>
                  </a:lnTo>
                  <a:lnTo>
                    <a:pt x="1223" y="520"/>
                  </a:lnTo>
                  <a:lnTo>
                    <a:pt x="1213" y="465"/>
                  </a:lnTo>
                  <a:lnTo>
                    <a:pt x="1195" y="401"/>
                  </a:lnTo>
                  <a:lnTo>
                    <a:pt x="1168" y="347"/>
                  </a:lnTo>
                  <a:lnTo>
                    <a:pt x="1140" y="292"/>
                  </a:lnTo>
                  <a:lnTo>
                    <a:pt x="1104" y="237"/>
                  </a:lnTo>
                  <a:lnTo>
                    <a:pt x="1068" y="192"/>
                  </a:lnTo>
                  <a:lnTo>
                    <a:pt x="1022" y="155"/>
                  </a:lnTo>
                  <a:lnTo>
                    <a:pt x="976" y="119"/>
                  </a:lnTo>
                  <a:lnTo>
                    <a:pt x="922" y="82"/>
                  </a:lnTo>
                  <a:lnTo>
                    <a:pt x="867" y="55"/>
                  </a:lnTo>
                  <a:lnTo>
                    <a:pt x="812" y="37"/>
                  </a:lnTo>
                  <a:lnTo>
                    <a:pt x="757" y="18"/>
                  </a:lnTo>
                  <a:lnTo>
                    <a:pt x="703" y="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 flipH="1">
              <a:off x="7875472" y="2578527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1"/>
                  </a:moveTo>
                  <a:lnTo>
                    <a:pt x="521" y="10"/>
                  </a:lnTo>
                  <a:lnTo>
                    <a:pt x="466" y="19"/>
                  </a:lnTo>
                  <a:lnTo>
                    <a:pt x="402" y="37"/>
                  </a:lnTo>
                  <a:lnTo>
                    <a:pt x="347" y="64"/>
                  </a:lnTo>
                  <a:lnTo>
                    <a:pt x="293" y="92"/>
                  </a:lnTo>
                  <a:lnTo>
                    <a:pt x="238" y="128"/>
                  </a:lnTo>
                  <a:lnTo>
                    <a:pt x="192" y="165"/>
                  </a:lnTo>
                  <a:lnTo>
                    <a:pt x="156" y="210"/>
                  </a:lnTo>
                  <a:lnTo>
                    <a:pt x="119" y="256"/>
                  </a:lnTo>
                  <a:lnTo>
                    <a:pt x="83" y="311"/>
                  </a:lnTo>
                  <a:lnTo>
                    <a:pt x="55" y="365"/>
                  </a:lnTo>
                  <a:lnTo>
                    <a:pt x="37" y="420"/>
                  </a:lnTo>
                  <a:lnTo>
                    <a:pt x="19" y="475"/>
                  </a:lnTo>
                  <a:lnTo>
                    <a:pt x="10" y="529"/>
                  </a:lnTo>
                  <a:lnTo>
                    <a:pt x="1" y="593"/>
                  </a:lnTo>
                  <a:lnTo>
                    <a:pt x="1" y="648"/>
                  </a:lnTo>
                  <a:lnTo>
                    <a:pt x="10" y="712"/>
                  </a:lnTo>
                  <a:lnTo>
                    <a:pt x="19" y="767"/>
                  </a:lnTo>
                  <a:lnTo>
                    <a:pt x="37" y="830"/>
                  </a:lnTo>
                  <a:lnTo>
                    <a:pt x="65" y="885"/>
                  </a:lnTo>
                  <a:lnTo>
                    <a:pt x="92" y="940"/>
                  </a:lnTo>
                  <a:lnTo>
                    <a:pt x="128" y="995"/>
                  </a:lnTo>
                  <a:lnTo>
                    <a:pt x="165" y="1040"/>
                  </a:lnTo>
                  <a:lnTo>
                    <a:pt x="211" y="1077"/>
                  </a:lnTo>
                  <a:lnTo>
                    <a:pt x="256" y="1113"/>
                  </a:lnTo>
                  <a:lnTo>
                    <a:pt x="311" y="1150"/>
                  </a:lnTo>
                  <a:lnTo>
                    <a:pt x="356" y="1177"/>
                  </a:lnTo>
                  <a:lnTo>
                    <a:pt x="411" y="1195"/>
                  </a:lnTo>
                  <a:lnTo>
                    <a:pt x="475" y="1213"/>
                  </a:lnTo>
                  <a:lnTo>
                    <a:pt x="530" y="1222"/>
                  </a:lnTo>
                  <a:lnTo>
                    <a:pt x="584" y="1232"/>
                  </a:lnTo>
                  <a:lnTo>
                    <a:pt x="648" y="1232"/>
                  </a:lnTo>
                  <a:lnTo>
                    <a:pt x="712" y="1222"/>
                  </a:lnTo>
                  <a:lnTo>
                    <a:pt x="767" y="1213"/>
                  </a:lnTo>
                  <a:lnTo>
                    <a:pt x="821" y="1195"/>
                  </a:lnTo>
                  <a:lnTo>
                    <a:pt x="885" y="1168"/>
                  </a:lnTo>
                  <a:lnTo>
                    <a:pt x="940" y="1140"/>
                  </a:lnTo>
                  <a:lnTo>
                    <a:pt x="986" y="1104"/>
                  </a:lnTo>
                  <a:lnTo>
                    <a:pt x="1040" y="1067"/>
                  </a:lnTo>
                  <a:lnTo>
                    <a:pt x="1077" y="1022"/>
                  </a:lnTo>
                  <a:lnTo>
                    <a:pt x="1113" y="976"/>
                  </a:lnTo>
                  <a:lnTo>
                    <a:pt x="1150" y="922"/>
                  </a:lnTo>
                  <a:lnTo>
                    <a:pt x="1177" y="867"/>
                  </a:lnTo>
                  <a:lnTo>
                    <a:pt x="1195" y="812"/>
                  </a:lnTo>
                  <a:lnTo>
                    <a:pt x="1214" y="757"/>
                  </a:lnTo>
                  <a:lnTo>
                    <a:pt x="1223" y="703"/>
                  </a:lnTo>
                  <a:lnTo>
                    <a:pt x="1232" y="639"/>
                  </a:lnTo>
                  <a:lnTo>
                    <a:pt x="1232" y="584"/>
                  </a:lnTo>
                  <a:lnTo>
                    <a:pt x="1223" y="520"/>
                  </a:lnTo>
                  <a:lnTo>
                    <a:pt x="1214" y="466"/>
                  </a:lnTo>
                  <a:lnTo>
                    <a:pt x="1195" y="411"/>
                  </a:lnTo>
                  <a:lnTo>
                    <a:pt x="1168" y="347"/>
                  </a:lnTo>
                  <a:lnTo>
                    <a:pt x="1141" y="292"/>
                  </a:lnTo>
                  <a:lnTo>
                    <a:pt x="1104" y="247"/>
                  </a:lnTo>
                  <a:lnTo>
                    <a:pt x="1068" y="192"/>
                  </a:lnTo>
                  <a:lnTo>
                    <a:pt x="1022" y="156"/>
                  </a:lnTo>
                  <a:lnTo>
                    <a:pt x="976" y="119"/>
                  </a:lnTo>
                  <a:lnTo>
                    <a:pt x="922" y="83"/>
                  </a:lnTo>
                  <a:lnTo>
                    <a:pt x="867" y="55"/>
                  </a:lnTo>
                  <a:lnTo>
                    <a:pt x="812" y="37"/>
                  </a:lnTo>
                  <a:lnTo>
                    <a:pt x="758" y="19"/>
                  </a:lnTo>
                  <a:lnTo>
                    <a:pt x="703" y="1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 flipH="1">
              <a:off x="7618178" y="2272626"/>
              <a:ext cx="101054" cy="126326"/>
            </a:xfrm>
            <a:custGeom>
              <a:avLst/>
              <a:gdLst/>
              <a:ahLst/>
              <a:cxnLst/>
              <a:rect l="l" t="t" r="r" b="b"/>
              <a:pathLst>
                <a:path w="2919" h="3649" extrusionOk="0">
                  <a:moveTo>
                    <a:pt x="2873" y="1"/>
                  </a:moveTo>
                  <a:lnTo>
                    <a:pt x="2709" y="19"/>
                  </a:lnTo>
                  <a:lnTo>
                    <a:pt x="2554" y="46"/>
                  </a:lnTo>
                  <a:lnTo>
                    <a:pt x="2399" y="83"/>
                  </a:lnTo>
                  <a:lnTo>
                    <a:pt x="2244" y="128"/>
                  </a:lnTo>
                  <a:lnTo>
                    <a:pt x="2098" y="183"/>
                  </a:lnTo>
                  <a:lnTo>
                    <a:pt x="1952" y="247"/>
                  </a:lnTo>
                  <a:lnTo>
                    <a:pt x="1806" y="311"/>
                  </a:lnTo>
                  <a:lnTo>
                    <a:pt x="1669" y="393"/>
                  </a:lnTo>
                  <a:lnTo>
                    <a:pt x="1532" y="475"/>
                  </a:lnTo>
                  <a:lnTo>
                    <a:pt x="1405" y="557"/>
                  </a:lnTo>
                  <a:lnTo>
                    <a:pt x="1277" y="657"/>
                  </a:lnTo>
                  <a:lnTo>
                    <a:pt x="1159" y="758"/>
                  </a:lnTo>
                  <a:lnTo>
                    <a:pt x="1040" y="858"/>
                  </a:lnTo>
                  <a:lnTo>
                    <a:pt x="931" y="976"/>
                  </a:lnTo>
                  <a:lnTo>
                    <a:pt x="830" y="1086"/>
                  </a:lnTo>
                  <a:lnTo>
                    <a:pt x="730" y="1213"/>
                  </a:lnTo>
                  <a:lnTo>
                    <a:pt x="630" y="1341"/>
                  </a:lnTo>
                  <a:lnTo>
                    <a:pt x="539" y="1469"/>
                  </a:lnTo>
                  <a:lnTo>
                    <a:pt x="456" y="1606"/>
                  </a:lnTo>
                  <a:lnTo>
                    <a:pt x="383" y="1742"/>
                  </a:lnTo>
                  <a:lnTo>
                    <a:pt x="311" y="1888"/>
                  </a:lnTo>
                  <a:lnTo>
                    <a:pt x="247" y="2034"/>
                  </a:lnTo>
                  <a:lnTo>
                    <a:pt x="192" y="2189"/>
                  </a:lnTo>
                  <a:lnTo>
                    <a:pt x="137" y="2335"/>
                  </a:lnTo>
                  <a:lnTo>
                    <a:pt x="101" y="2499"/>
                  </a:lnTo>
                  <a:lnTo>
                    <a:pt x="64" y="2654"/>
                  </a:lnTo>
                  <a:lnTo>
                    <a:pt x="37" y="2818"/>
                  </a:lnTo>
                  <a:lnTo>
                    <a:pt x="10" y="2973"/>
                  </a:lnTo>
                  <a:lnTo>
                    <a:pt x="1" y="3137"/>
                  </a:lnTo>
                  <a:lnTo>
                    <a:pt x="1" y="3311"/>
                  </a:lnTo>
                  <a:lnTo>
                    <a:pt x="1" y="3475"/>
                  </a:lnTo>
                  <a:lnTo>
                    <a:pt x="19" y="3648"/>
                  </a:lnTo>
                  <a:lnTo>
                    <a:pt x="539" y="3593"/>
                  </a:lnTo>
                  <a:lnTo>
                    <a:pt x="529" y="3448"/>
                  </a:lnTo>
                  <a:lnTo>
                    <a:pt x="520" y="3311"/>
                  </a:lnTo>
                  <a:lnTo>
                    <a:pt x="529" y="3165"/>
                  </a:lnTo>
                  <a:lnTo>
                    <a:pt x="539" y="3028"/>
                  </a:lnTo>
                  <a:lnTo>
                    <a:pt x="557" y="2891"/>
                  </a:lnTo>
                  <a:lnTo>
                    <a:pt x="575" y="2755"/>
                  </a:lnTo>
                  <a:lnTo>
                    <a:pt x="602" y="2627"/>
                  </a:lnTo>
                  <a:lnTo>
                    <a:pt x="639" y="2490"/>
                  </a:lnTo>
                  <a:lnTo>
                    <a:pt x="684" y="2362"/>
                  </a:lnTo>
                  <a:lnTo>
                    <a:pt x="730" y="2235"/>
                  </a:lnTo>
                  <a:lnTo>
                    <a:pt x="785" y="2116"/>
                  </a:lnTo>
                  <a:lnTo>
                    <a:pt x="839" y="1989"/>
                  </a:lnTo>
                  <a:lnTo>
                    <a:pt x="903" y="1870"/>
                  </a:lnTo>
                  <a:lnTo>
                    <a:pt x="976" y="1761"/>
                  </a:lnTo>
                  <a:lnTo>
                    <a:pt x="1049" y="1651"/>
                  </a:lnTo>
                  <a:lnTo>
                    <a:pt x="1131" y="1542"/>
                  </a:lnTo>
                  <a:lnTo>
                    <a:pt x="1213" y="1441"/>
                  </a:lnTo>
                  <a:lnTo>
                    <a:pt x="1304" y="1341"/>
                  </a:lnTo>
                  <a:lnTo>
                    <a:pt x="1396" y="1250"/>
                  </a:lnTo>
                  <a:lnTo>
                    <a:pt x="1496" y="1159"/>
                  </a:lnTo>
                  <a:lnTo>
                    <a:pt x="1596" y="1077"/>
                  </a:lnTo>
                  <a:lnTo>
                    <a:pt x="1697" y="995"/>
                  </a:lnTo>
                  <a:lnTo>
                    <a:pt x="1806" y="922"/>
                  </a:lnTo>
                  <a:lnTo>
                    <a:pt x="1915" y="849"/>
                  </a:lnTo>
                  <a:lnTo>
                    <a:pt x="2034" y="785"/>
                  </a:lnTo>
                  <a:lnTo>
                    <a:pt x="2153" y="730"/>
                  </a:lnTo>
                  <a:lnTo>
                    <a:pt x="2271" y="675"/>
                  </a:lnTo>
                  <a:lnTo>
                    <a:pt x="2399" y="639"/>
                  </a:lnTo>
                  <a:lnTo>
                    <a:pt x="2526" y="593"/>
                  </a:lnTo>
                  <a:lnTo>
                    <a:pt x="2654" y="566"/>
                  </a:lnTo>
                  <a:lnTo>
                    <a:pt x="2791" y="539"/>
                  </a:lnTo>
                  <a:lnTo>
                    <a:pt x="2918" y="520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 flipH="1">
              <a:off x="7599552" y="2260336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21" y="0"/>
                  </a:moveTo>
                  <a:lnTo>
                    <a:pt x="557" y="9"/>
                  </a:lnTo>
                  <a:lnTo>
                    <a:pt x="493" y="18"/>
                  </a:lnTo>
                  <a:lnTo>
                    <a:pt x="438" y="27"/>
                  </a:lnTo>
                  <a:lnTo>
                    <a:pt x="374" y="55"/>
                  </a:lnTo>
                  <a:lnTo>
                    <a:pt x="329" y="73"/>
                  </a:lnTo>
                  <a:lnTo>
                    <a:pt x="274" y="110"/>
                  </a:lnTo>
                  <a:lnTo>
                    <a:pt x="228" y="146"/>
                  </a:lnTo>
                  <a:lnTo>
                    <a:pt x="183" y="182"/>
                  </a:lnTo>
                  <a:lnTo>
                    <a:pt x="146" y="228"/>
                  </a:lnTo>
                  <a:lnTo>
                    <a:pt x="110" y="274"/>
                  </a:lnTo>
                  <a:lnTo>
                    <a:pt x="73" y="319"/>
                  </a:lnTo>
                  <a:lnTo>
                    <a:pt x="55" y="374"/>
                  </a:lnTo>
                  <a:lnTo>
                    <a:pt x="28" y="438"/>
                  </a:lnTo>
                  <a:lnTo>
                    <a:pt x="19" y="492"/>
                  </a:lnTo>
                  <a:lnTo>
                    <a:pt x="10" y="556"/>
                  </a:lnTo>
                  <a:lnTo>
                    <a:pt x="0" y="620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803"/>
                  </a:lnTo>
                  <a:lnTo>
                    <a:pt x="55" y="857"/>
                  </a:lnTo>
                  <a:lnTo>
                    <a:pt x="73" y="912"/>
                  </a:lnTo>
                  <a:lnTo>
                    <a:pt x="110" y="958"/>
                  </a:lnTo>
                  <a:lnTo>
                    <a:pt x="146" y="1003"/>
                  </a:lnTo>
                  <a:lnTo>
                    <a:pt x="183" y="1049"/>
                  </a:lnTo>
                  <a:lnTo>
                    <a:pt x="228" y="1094"/>
                  </a:lnTo>
                  <a:lnTo>
                    <a:pt x="274" y="1122"/>
                  </a:lnTo>
                  <a:lnTo>
                    <a:pt x="329" y="1158"/>
                  </a:lnTo>
                  <a:lnTo>
                    <a:pt x="374" y="1185"/>
                  </a:lnTo>
                  <a:lnTo>
                    <a:pt x="438" y="1204"/>
                  </a:lnTo>
                  <a:lnTo>
                    <a:pt x="493" y="1222"/>
                  </a:lnTo>
                  <a:lnTo>
                    <a:pt x="557" y="1231"/>
                  </a:lnTo>
                  <a:lnTo>
                    <a:pt x="684" y="1231"/>
                  </a:lnTo>
                  <a:lnTo>
                    <a:pt x="739" y="1222"/>
                  </a:lnTo>
                  <a:lnTo>
                    <a:pt x="803" y="1204"/>
                  </a:lnTo>
                  <a:lnTo>
                    <a:pt x="858" y="1185"/>
                  </a:lnTo>
                  <a:lnTo>
                    <a:pt x="912" y="1158"/>
                  </a:lnTo>
                  <a:lnTo>
                    <a:pt x="958" y="1122"/>
                  </a:lnTo>
                  <a:lnTo>
                    <a:pt x="1013" y="1094"/>
                  </a:lnTo>
                  <a:lnTo>
                    <a:pt x="1049" y="1049"/>
                  </a:lnTo>
                  <a:lnTo>
                    <a:pt x="1095" y="1003"/>
                  </a:lnTo>
                  <a:lnTo>
                    <a:pt x="1131" y="958"/>
                  </a:lnTo>
                  <a:lnTo>
                    <a:pt x="1159" y="912"/>
                  </a:lnTo>
                  <a:lnTo>
                    <a:pt x="1186" y="857"/>
                  </a:lnTo>
                  <a:lnTo>
                    <a:pt x="1204" y="803"/>
                  </a:lnTo>
                  <a:lnTo>
                    <a:pt x="1222" y="739"/>
                  </a:lnTo>
                  <a:lnTo>
                    <a:pt x="1231" y="675"/>
                  </a:lnTo>
                  <a:lnTo>
                    <a:pt x="1231" y="620"/>
                  </a:lnTo>
                  <a:lnTo>
                    <a:pt x="1231" y="556"/>
                  </a:lnTo>
                  <a:lnTo>
                    <a:pt x="1222" y="492"/>
                  </a:lnTo>
                  <a:lnTo>
                    <a:pt x="1204" y="438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31" y="274"/>
                  </a:lnTo>
                  <a:lnTo>
                    <a:pt x="1095" y="228"/>
                  </a:lnTo>
                  <a:lnTo>
                    <a:pt x="1049" y="182"/>
                  </a:lnTo>
                  <a:lnTo>
                    <a:pt x="1013" y="146"/>
                  </a:lnTo>
                  <a:lnTo>
                    <a:pt x="958" y="110"/>
                  </a:lnTo>
                  <a:lnTo>
                    <a:pt x="912" y="73"/>
                  </a:lnTo>
                  <a:lnTo>
                    <a:pt x="858" y="55"/>
                  </a:lnTo>
                  <a:lnTo>
                    <a:pt x="803" y="27"/>
                  </a:lnTo>
                  <a:lnTo>
                    <a:pt x="739" y="18"/>
                  </a:lnTo>
                  <a:lnTo>
                    <a:pt x="684" y="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 flipH="1">
              <a:off x="7362475" y="2516039"/>
              <a:ext cx="56534" cy="158176"/>
            </a:xfrm>
            <a:custGeom>
              <a:avLst/>
              <a:gdLst/>
              <a:ahLst/>
              <a:cxnLst/>
              <a:rect l="l" t="t" r="r" b="b"/>
              <a:pathLst>
                <a:path w="1633" h="4569" extrusionOk="0">
                  <a:moveTo>
                    <a:pt x="1341" y="0"/>
                  </a:moveTo>
                  <a:lnTo>
                    <a:pt x="1204" y="91"/>
                  </a:lnTo>
                  <a:lnTo>
                    <a:pt x="1085" y="192"/>
                  </a:lnTo>
                  <a:lnTo>
                    <a:pt x="967" y="301"/>
                  </a:lnTo>
                  <a:lnTo>
                    <a:pt x="848" y="410"/>
                  </a:lnTo>
                  <a:lnTo>
                    <a:pt x="748" y="529"/>
                  </a:lnTo>
                  <a:lnTo>
                    <a:pt x="648" y="657"/>
                  </a:lnTo>
                  <a:lnTo>
                    <a:pt x="557" y="784"/>
                  </a:lnTo>
                  <a:lnTo>
                    <a:pt x="474" y="912"/>
                  </a:lnTo>
                  <a:lnTo>
                    <a:pt x="392" y="1049"/>
                  </a:lnTo>
                  <a:lnTo>
                    <a:pt x="329" y="1195"/>
                  </a:lnTo>
                  <a:lnTo>
                    <a:pt x="256" y="1331"/>
                  </a:lnTo>
                  <a:lnTo>
                    <a:pt x="201" y="1477"/>
                  </a:lnTo>
                  <a:lnTo>
                    <a:pt x="155" y="1632"/>
                  </a:lnTo>
                  <a:lnTo>
                    <a:pt x="110" y="1778"/>
                  </a:lnTo>
                  <a:lnTo>
                    <a:pt x="73" y="1933"/>
                  </a:lnTo>
                  <a:lnTo>
                    <a:pt x="46" y="2088"/>
                  </a:lnTo>
                  <a:lnTo>
                    <a:pt x="19" y="2243"/>
                  </a:lnTo>
                  <a:lnTo>
                    <a:pt x="9" y="2407"/>
                  </a:lnTo>
                  <a:lnTo>
                    <a:pt x="0" y="2562"/>
                  </a:lnTo>
                  <a:lnTo>
                    <a:pt x="0" y="2727"/>
                  </a:lnTo>
                  <a:lnTo>
                    <a:pt x="9" y="2882"/>
                  </a:lnTo>
                  <a:lnTo>
                    <a:pt x="19" y="3046"/>
                  </a:lnTo>
                  <a:lnTo>
                    <a:pt x="46" y="3201"/>
                  </a:lnTo>
                  <a:lnTo>
                    <a:pt x="73" y="3356"/>
                  </a:lnTo>
                  <a:lnTo>
                    <a:pt x="110" y="3520"/>
                  </a:lnTo>
                  <a:lnTo>
                    <a:pt x="155" y="3675"/>
                  </a:lnTo>
                  <a:lnTo>
                    <a:pt x="210" y="3830"/>
                  </a:lnTo>
                  <a:lnTo>
                    <a:pt x="274" y="3985"/>
                  </a:lnTo>
                  <a:lnTo>
                    <a:pt x="338" y="4131"/>
                  </a:lnTo>
                  <a:lnTo>
                    <a:pt x="420" y="4277"/>
                  </a:lnTo>
                  <a:lnTo>
                    <a:pt x="502" y="4423"/>
                  </a:lnTo>
                  <a:lnTo>
                    <a:pt x="593" y="4569"/>
                  </a:lnTo>
                  <a:lnTo>
                    <a:pt x="1031" y="4268"/>
                  </a:lnTo>
                  <a:lnTo>
                    <a:pt x="949" y="4149"/>
                  </a:lnTo>
                  <a:lnTo>
                    <a:pt x="876" y="4021"/>
                  </a:lnTo>
                  <a:lnTo>
                    <a:pt x="812" y="3903"/>
                  </a:lnTo>
                  <a:lnTo>
                    <a:pt x="757" y="3775"/>
                  </a:lnTo>
                  <a:lnTo>
                    <a:pt x="702" y="3648"/>
                  </a:lnTo>
                  <a:lnTo>
                    <a:pt x="657" y="3520"/>
                  </a:lnTo>
                  <a:lnTo>
                    <a:pt x="620" y="3383"/>
                  </a:lnTo>
                  <a:lnTo>
                    <a:pt x="584" y="3255"/>
                  </a:lnTo>
                  <a:lnTo>
                    <a:pt x="566" y="3119"/>
                  </a:lnTo>
                  <a:lnTo>
                    <a:pt x="547" y="2982"/>
                  </a:lnTo>
                  <a:lnTo>
                    <a:pt x="529" y="2854"/>
                  </a:lnTo>
                  <a:lnTo>
                    <a:pt x="520" y="2717"/>
                  </a:lnTo>
                  <a:lnTo>
                    <a:pt x="520" y="2581"/>
                  </a:lnTo>
                  <a:lnTo>
                    <a:pt x="529" y="2453"/>
                  </a:lnTo>
                  <a:lnTo>
                    <a:pt x="538" y="2316"/>
                  </a:lnTo>
                  <a:lnTo>
                    <a:pt x="557" y="2189"/>
                  </a:lnTo>
                  <a:lnTo>
                    <a:pt x="584" y="2052"/>
                  </a:lnTo>
                  <a:lnTo>
                    <a:pt x="611" y="1924"/>
                  </a:lnTo>
                  <a:lnTo>
                    <a:pt x="648" y="1796"/>
                  </a:lnTo>
                  <a:lnTo>
                    <a:pt x="693" y="1669"/>
                  </a:lnTo>
                  <a:lnTo>
                    <a:pt x="739" y="1550"/>
                  </a:lnTo>
                  <a:lnTo>
                    <a:pt x="794" y="1432"/>
                  </a:lnTo>
                  <a:lnTo>
                    <a:pt x="848" y="1313"/>
                  </a:lnTo>
                  <a:lnTo>
                    <a:pt x="912" y="1195"/>
                  </a:lnTo>
                  <a:lnTo>
                    <a:pt x="985" y="1085"/>
                  </a:lnTo>
                  <a:lnTo>
                    <a:pt x="1058" y="985"/>
                  </a:lnTo>
                  <a:lnTo>
                    <a:pt x="1140" y="876"/>
                  </a:lnTo>
                  <a:lnTo>
                    <a:pt x="1231" y="775"/>
                  </a:lnTo>
                  <a:lnTo>
                    <a:pt x="1323" y="684"/>
                  </a:lnTo>
                  <a:lnTo>
                    <a:pt x="1423" y="593"/>
                  </a:lnTo>
                  <a:lnTo>
                    <a:pt x="1523" y="511"/>
                  </a:lnTo>
                  <a:lnTo>
                    <a:pt x="1633" y="429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 flipH="1">
              <a:off x="7347969" y="2503091"/>
              <a:ext cx="42651" cy="42340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57" y="0"/>
                  </a:moveTo>
                  <a:lnTo>
                    <a:pt x="493" y="9"/>
                  </a:lnTo>
                  <a:lnTo>
                    <a:pt x="439" y="28"/>
                  </a:lnTo>
                  <a:lnTo>
                    <a:pt x="384" y="46"/>
                  </a:lnTo>
                  <a:lnTo>
                    <a:pt x="320" y="73"/>
                  </a:lnTo>
                  <a:lnTo>
                    <a:pt x="275" y="110"/>
                  </a:lnTo>
                  <a:lnTo>
                    <a:pt x="220" y="146"/>
                  </a:lnTo>
                  <a:lnTo>
                    <a:pt x="174" y="183"/>
                  </a:lnTo>
                  <a:lnTo>
                    <a:pt x="138" y="228"/>
                  </a:lnTo>
                  <a:lnTo>
                    <a:pt x="101" y="283"/>
                  </a:lnTo>
                  <a:lnTo>
                    <a:pt x="74" y="329"/>
                  </a:lnTo>
                  <a:lnTo>
                    <a:pt x="47" y="383"/>
                  </a:lnTo>
                  <a:lnTo>
                    <a:pt x="28" y="438"/>
                  </a:lnTo>
                  <a:lnTo>
                    <a:pt x="19" y="502"/>
                  </a:lnTo>
                  <a:lnTo>
                    <a:pt x="10" y="556"/>
                  </a:lnTo>
                  <a:lnTo>
                    <a:pt x="1" y="611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794"/>
                  </a:lnTo>
                  <a:lnTo>
                    <a:pt x="56" y="848"/>
                  </a:lnTo>
                  <a:lnTo>
                    <a:pt x="83" y="912"/>
                  </a:lnTo>
                  <a:lnTo>
                    <a:pt x="110" y="958"/>
                  </a:lnTo>
                  <a:lnTo>
                    <a:pt x="156" y="1012"/>
                  </a:lnTo>
                  <a:lnTo>
                    <a:pt x="192" y="1058"/>
                  </a:lnTo>
                  <a:lnTo>
                    <a:pt x="238" y="1094"/>
                  </a:lnTo>
                  <a:lnTo>
                    <a:pt x="284" y="1131"/>
                  </a:lnTo>
                  <a:lnTo>
                    <a:pt x="338" y="1158"/>
                  </a:lnTo>
                  <a:lnTo>
                    <a:pt x="393" y="1186"/>
                  </a:lnTo>
                  <a:lnTo>
                    <a:pt x="448" y="1204"/>
                  </a:lnTo>
                  <a:lnTo>
                    <a:pt x="503" y="1213"/>
                  </a:lnTo>
                  <a:lnTo>
                    <a:pt x="566" y="1222"/>
                  </a:lnTo>
                  <a:lnTo>
                    <a:pt x="685" y="1222"/>
                  </a:lnTo>
                  <a:lnTo>
                    <a:pt x="740" y="1213"/>
                  </a:lnTo>
                  <a:lnTo>
                    <a:pt x="803" y="1195"/>
                  </a:lnTo>
                  <a:lnTo>
                    <a:pt x="858" y="1177"/>
                  </a:lnTo>
                  <a:lnTo>
                    <a:pt x="913" y="1149"/>
                  </a:lnTo>
                  <a:lnTo>
                    <a:pt x="968" y="1113"/>
                  </a:lnTo>
                  <a:lnTo>
                    <a:pt x="1022" y="1076"/>
                  </a:lnTo>
                  <a:lnTo>
                    <a:pt x="1068" y="1040"/>
                  </a:lnTo>
                  <a:lnTo>
                    <a:pt x="1104" y="994"/>
                  </a:lnTo>
                  <a:lnTo>
                    <a:pt x="1141" y="939"/>
                  </a:lnTo>
                  <a:lnTo>
                    <a:pt x="1168" y="894"/>
                  </a:lnTo>
                  <a:lnTo>
                    <a:pt x="1196" y="839"/>
                  </a:lnTo>
                  <a:lnTo>
                    <a:pt x="1214" y="784"/>
                  </a:lnTo>
                  <a:lnTo>
                    <a:pt x="1223" y="721"/>
                  </a:lnTo>
                  <a:lnTo>
                    <a:pt x="1232" y="666"/>
                  </a:lnTo>
                  <a:lnTo>
                    <a:pt x="1232" y="602"/>
                  </a:lnTo>
                  <a:lnTo>
                    <a:pt x="1232" y="547"/>
                  </a:lnTo>
                  <a:lnTo>
                    <a:pt x="1223" y="484"/>
                  </a:lnTo>
                  <a:lnTo>
                    <a:pt x="1205" y="429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23" y="265"/>
                  </a:lnTo>
                  <a:lnTo>
                    <a:pt x="1086" y="210"/>
                  </a:lnTo>
                  <a:lnTo>
                    <a:pt x="1050" y="164"/>
                  </a:lnTo>
                  <a:lnTo>
                    <a:pt x="1004" y="128"/>
                  </a:lnTo>
                  <a:lnTo>
                    <a:pt x="949" y="91"/>
                  </a:lnTo>
                  <a:lnTo>
                    <a:pt x="904" y="64"/>
                  </a:lnTo>
                  <a:lnTo>
                    <a:pt x="849" y="37"/>
                  </a:lnTo>
                  <a:lnTo>
                    <a:pt x="794" y="18"/>
                  </a:lnTo>
                  <a:lnTo>
                    <a:pt x="730" y="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 flipH="1">
              <a:off x="7495070" y="2080382"/>
              <a:ext cx="159769" cy="64115"/>
            </a:xfrm>
            <a:custGeom>
              <a:avLst/>
              <a:gdLst/>
              <a:ahLst/>
              <a:cxnLst/>
              <a:rect l="l" t="t" r="r" b="b"/>
              <a:pathLst>
                <a:path w="4615" h="1852" extrusionOk="0">
                  <a:moveTo>
                    <a:pt x="2745" y="1"/>
                  </a:moveTo>
                  <a:lnTo>
                    <a:pt x="2581" y="10"/>
                  </a:lnTo>
                  <a:lnTo>
                    <a:pt x="2417" y="28"/>
                  </a:lnTo>
                  <a:lnTo>
                    <a:pt x="2253" y="55"/>
                  </a:lnTo>
                  <a:lnTo>
                    <a:pt x="2089" y="92"/>
                  </a:lnTo>
                  <a:lnTo>
                    <a:pt x="1925" y="128"/>
                  </a:lnTo>
                  <a:lnTo>
                    <a:pt x="1770" y="183"/>
                  </a:lnTo>
                  <a:lnTo>
                    <a:pt x="1615" y="238"/>
                  </a:lnTo>
                  <a:lnTo>
                    <a:pt x="1460" y="301"/>
                  </a:lnTo>
                  <a:lnTo>
                    <a:pt x="1314" y="374"/>
                  </a:lnTo>
                  <a:lnTo>
                    <a:pt x="1177" y="447"/>
                  </a:lnTo>
                  <a:lnTo>
                    <a:pt x="1031" y="529"/>
                  </a:lnTo>
                  <a:lnTo>
                    <a:pt x="903" y="621"/>
                  </a:lnTo>
                  <a:lnTo>
                    <a:pt x="767" y="721"/>
                  </a:lnTo>
                  <a:lnTo>
                    <a:pt x="639" y="821"/>
                  </a:lnTo>
                  <a:lnTo>
                    <a:pt x="520" y="931"/>
                  </a:lnTo>
                  <a:lnTo>
                    <a:pt x="411" y="1049"/>
                  </a:lnTo>
                  <a:lnTo>
                    <a:pt x="302" y="1177"/>
                  </a:lnTo>
                  <a:lnTo>
                    <a:pt x="192" y="1304"/>
                  </a:lnTo>
                  <a:lnTo>
                    <a:pt x="92" y="1432"/>
                  </a:lnTo>
                  <a:lnTo>
                    <a:pt x="1" y="1569"/>
                  </a:lnTo>
                  <a:lnTo>
                    <a:pt x="448" y="1852"/>
                  </a:lnTo>
                  <a:lnTo>
                    <a:pt x="530" y="1733"/>
                  </a:lnTo>
                  <a:lnTo>
                    <a:pt x="612" y="1624"/>
                  </a:lnTo>
                  <a:lnTo>
                    <a:pt x="694" y="1514"/>
                  </a:lnTo>
                  <a:lnTo>
                    <a:pt x="794" y="1414"/>
                  </a:lnTo>
                  <a:lnTo>
                    <a:pt x="885" y="1314"/>
                  </a:lnTo>
                  <a:lnTo>
                    <a:pt x="986" y="1222"/>
                  </a:lnTo>
                  <a:lnTo>
                    <a:pt x="1095" y="1131"/>
                  </a:lnTo>
                  <a:lnTo>
                    <a:pt x="1204" y="1049"/>
                  </a:lnTo>
                  <a:lnTo>
                    <a:pt x="1314" y="976"/>
                  </a:lnTo>
                  <a:lnTo>
                    <a:pt x="1432" y="903"/>
                  </a:lnTo>
                  <a:lnTo>
                    <a:pt x="1560" y="839"/>
                  </a:lnTo>
                  <a:lnTo>
                    <a:pt x="1679" y="776"/>
                  </a:lnTo>
                  <a:lnTo>
                    <a:pt x="1806" y="721"/>
                  </a:lnTo>
                  <a:lnTo>
                    <a:pt x="1943" y="675"/>
                  </a:lnTo>
                  <a:lnTo>
                    <a:pt x="2071" y="639"/>
                  </a:lnTo>
                  <a:lnTo>
                    <a:pt x="2207" y="602"/>
                  </a:lnTo>
                  <a:lnTo>
                    <a:pt x="2344" y="575"/>
                  </a:lnTo>
                  <a:lnTo>
                    <a:pt x="2481" y="548"/>
                  </a:lnTo>
                  <a:lnTo>
                    <a:pt x="2627" y="538"/>
                  </a:lnTo>
                  <a:lnTo>
                    <a:pt x="2764" y="529"/>
                  </a:lnTo>
                  <a:lnTo>
                    <a:pt x="2900" y="529"/>
                  </a:lnTo>
                  <a:lnTo>
                    <a:pt x="3037" y="538"/>
                  </a:lnTo>
                  <a:lnTo>
                    <a:pt x="3174" y="548"/>
                  </a:lnTo>
                  <a:lnTo>
                    <a:pt x="3311" y="566"/>
                  </a:lnTo>
                  <a:lnTo>
                    <a:pt x="3438" y="593"/>
                  </a:lnTo>
                  <a:lnTo>
                    <a:pt x="3575" y="630"/>
                  </a:lnTo>
                  <a:lnTo>
                    <a:pt x="3703" y="666"/>
                  </a:lnTo>
                  <a:lnTo>
                    <a:pt x="3840" y="712"/>
                  </a:lnTo>
                  <a:lnTo>
                    <a:pt x="3967" y="766"/>
                  </a:lnTo>
                  <a:lnTo>
                    <a:pt x="4095" y="821"/>
                  </a:lnTo>
                  <a:lnTo>
                    <a:pt x="4214" y="885"/>
                  </a:lnTo>
                  <a:lnTo>
                    <a:pt x="4332" y="958"/>
                  </a:lnTo>
                  <a:lnTo>
                    <a:pt x="4615" y="520"/>
                  </a:lnTo>
                  <a:lnTo>
                    <a:pt x="4469" y="429"/>
                  </a:lnTo>
                  <a:lnTo>
                    <a:pt x="4323" y="356"/>
                  </a:lnTo>
                  <a:lnTo>
                    <a:pt x="4177" y="283"/>
                  </a:lnTo>
                  <a:lnTo>
                    <a:pt x="4022" y="219"/>
                  </a:lnTo>
                  <a:lnTo>
                    <a:pt x="3867" y="165"/>
                  </a:lnTo>
                  <a:lnTo>
                    <a:pt x="3712" y="119"/>
                  </a:lnTo>
                  <a:lnTo>
                    <a:pt x="3557" y="83"/>
                  </a:lnTo>
                  <a:lnTo>
                    <a:pt x="3393" y="46"/>
                  </a:lnTo>
                  <a:lnTo>
                    <a:pt x="3238" y="28"/>
                  </a:lnTo>
                  <a:lnTo>
                    <a:pt x="3074" y="10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 flipH="1">
              <a:off x="7622920" y="2113513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03" y="1"/>
                  </a:moveTo>
                  <a:lnTo>
                    <a:pt x="539" y="10"/>
                  </a:lnTo>
                  <a:lnTo>
                    <a:pt x="475" y="19"/>
                  </a:lnTo>
                  <a:lnTo>
                    <a:pt x="420" y="37"/>
                  </a:lnTo>
                  <a:lnTo>
                    <a:pt x="356" y="56"/>
                  </a:lnTo>
                  <a:lnTo>
                    <a:pt x="302" y="92"/>
                  </a:lnTo>
                  <a:lnTo>
                    <a:pt x="256" y="119"/>
                  </a:lnTo>
                  <a:lnTo>
                    <a:pt x="210" y="156"/>
                  </a:lnTo>
                  <a:lnTo>
                    <a:pt x="165" y="202"/>
                  </a:lnTo>
                  <a:lnTo>
                    <a:pt x="128" y="247"/>
                  </a:lnTo>
                  <a:lnTo>
                    <a:pt x="92" y="293"/>
                  </a:lnTo>
                  <a:lnTo>
                    <a:pt x="65" y="347"/>
                  </a:lnTo>
                  <a:lnTo>
                    <a:pt x="37" y="393"/>
                  </a:lnTo>
                  <a:lnTo>
                    <a:pt x="19" y="457"/>
                  </a:lnTo>
                  <a:lnTo>
                    <a:pt x="10" y="512"/>
                  </a:lnTo>
                  <a:lnTo>
                    <a:pt x="1" y="575"/>
                  </a:lnTo>
                  <a:lnTo>
                    <a:pt x="1" y="630"/>
                  </a:lnTo>
                  <a:lnTo>
                    <a:pt x="1" y="694"/>
                  </a:lnTo>
                  <a:lnTo>
                    <a:pt x="19" y="758"/>
                  </a:lnTo>
                  <a:lnTo>
                    <a:pt x="28" y="813"/>
                  </a:lnTo>
                  <a:lnTo>
                    <a:pt x="55" y="876"/>
                  </a:lnTo>
                  <a:lnTo>
                    <a:pt x="83" y="931"/>
                  </a:lnTo>
                  <a:lnTo>
                    <a:pt x="119" y="977"/>
                  </a:lnTo>
                  <a:lnTo>
                    <a:pt x="156" y="1022"/>
                  </a:lnTo>
                  <a:lnTo>
                    <a:pt x="192" y="1068"/>
                  </a:lnTo>
                  <a:lnTo>
                    <a:pt x="238" y="1104"/>
                  </a:lnTo>
                  <a:lnTo>
                    <a:pt x="283" y="1141"/>
                  </a:lnTo>
                  <a:lnTo>
                    <a:pt x="338" y="1168"/>
                  </a:lnTo>
                  <a:lnTo>
                    <a:pt x="393" y="1195"/>
                  </a:lnTo>
                  <a:lnTo>
                    <a:pt x="447" y="1214"/>
                  </a:lnTo>
                  <a:lnTo>
                    <a:pt x="502" y="1223"/>
                  </a:lnTo>
                  <a:lnTo>
                    <a:pt x="566" y="1232"/>
                  </a:lnTo>
                  <a:lnTo>
                    <a:pt x="685" y="1232"/>
                  </a:lnTo>
                  <a:lnTo>
                    <a:pt x="748" y="1223"/>
                  </a:lnTo>
                  <a:lnTo>
                    <a:pt x="812" y="1205"/>
                  </a:lnTo>
                  <a:lnTo>
                    <a:pt x="867" y="1177"/>
                  </a:lnTo>
                  <a:lnTo>
                    <a:pt x="922" y="1150"/>
                  </a:lnTo>
                  <a:lnTo>
                    <a:pt x="976" y="1123"/>
                  </a:lnTo>
                  <a:lnTo>
                    <a:pt x="1022" y="1086"/>
                  </a:lnTo>
                  <a:lnTo>
                    <a:pt x="1068" y="1040"/>
                  </a:lnTo>
                  <a:lnTo>
                    <a:pt x="1104" y="995"/>
                  </a:lnTo>
                  <a:lnTo>
                    <a:pt x="1131" y="949"/>
                  </a:lnTo>
                  <a:lnTo>
                    <a:pt x="1168" y="895"/>
                  </a:lnTo>
                  <a:lnTo>
                    <a:pt x="1186" y="840"/>
                  </a:lnTo>
                  <a:lnTo>
                    <a:pt x="1204" y="785"/>
                  </a:lnTo>
                  <a:lnTo>
                    <a:pt x="1223" y="730"/>
                  </a:lnTo>
                  <a:lnTo>
                    <a:pt x="1232" y="667"/>
                  </a:lnTo>
                  <a:lnTo>
                    <a:pt x="1232" y="603"/>
                  </a:lnTo>
                  <a:lnTo>
                    <a:pt x="1223" y="548"/>
                  </a:lnTo>
                  <a:lnTo>
                    <a:pt x="1213" y="484"/>
                  </a:lnTo>
                  <a:lnTo>
                    <a:pt x="1195" y="420"/>
                  </a:lnTo>
                  <a:lnTo>
                    <a:pt x="1177" y="366"/>
                  </a:lnTo>
                  <a:lnTo>
                    <a:pt x="1150" y="311"/>
                  </a:lnTo>
                  <a:lnTo>
                    <a:pt x="1113" y="256"/>
                  </a:lnTo>
                  <a:lnTo>
                    <a:pt x="1077" y="211"/>
                  </a:lnTo>
                  <a:lnTo>
                    <a:pt x="1031" y="174"/>
                  </a:lnTo>
                  <a:lnTo>
                    <a:pt x="995" y="138"/>
                  </a:lnTo>
                  <a:lnTo>
                    <a:pt x="940" y="101"/>
                  </a:lnTo>
                  <a:lnTo>
                    <a:pt x="894" y="74"/>
                  </a:lnTo>
                  <a:lnTo>
                    <a:pt x="840" y="47"/>
                  </a:lnTo>
                  <a:lnTo>
                    <a:pt x="776" y="28"/>
                  </a:lnTo>
                  <a:lnTo>
                    <a:pt x="721" y="10"/>
                  </a:lnTo>
                  <a:lnTo>
                    <a:pt x="666" y="10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 flipH="1">
              <a:off x="7433826" y="2217719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03" y="0"/>
                  </a:moveTo>
                  <a:lnTo>
                    <a:pt x="539" y="9"/>
                  </a:lnTo>
                  <a:lnTo>
                    <a:pt x="475" y="18"/>
                  </a:lnTo>
                  <a:lnTo>
                    <a:pt x="420" y="37"/>
                  </a:lnTo>
                  <a:lnTo>
                    <a:pt x="356" y="55"/>
                  </a:lnTo>
                  <a:lnTo>
                    <a:pt x="302" y="82"/>
                  </a:lnTo>
                  <a:lnTo>
                    <a:pt x="256" y="119"/>
                  </a:lnTo>
                  <a:lnTo>
                    <a:pt x="210" y="155"/>
                  </a:lnTo>
                  <a:lnTo>
                    <a:pt x="165" y="201"/>
                  </a:lnTo>
                  <a:lnTo>
                    <a:pt x="128" y="237"/>
                  </a:lnTo>
                  <a:lnTo>
                    <a:pt x="92" y="292"/>
                  </a:lnTo>
                  <a:lnTo>
                    <a:pt x="65" y="337"/>
                  </a:lnTo>
                  <a:lnTo>
                    <a:pt x="37" y="392"/>
                  </a:lnTo>
                  <a:lnTo>
                    <a:pt x="19" y="447"/>
                  </a:lnTo>
                  <a:lnTo>
                    <a:pt x="10" y="511"/>
                  </a:lnTo>
                  <a:lnTo>
                    <a:pt x="1" y="565"/>
                  </a:lnTo>
                  <a:lnTo>
                    <a:pt x="1" y="629"/>
                  </a:lnTo>
                  <a:lnTo>
                    <a:pt x="1" y="693"/>
                  </a:lnTo>
                  <a:lnTo>
                    <a:pt x="10" y="757"/>
                  </a:lnTo>
                  <a:lnTo>
                    <a:pt x="28" y="812"/>
                  </a:lnTo>
                  <a:lnTo>
                    <a:pt x="55" y="875"/>
                  </a:lnTo>
                  <a:lnTo>
                    <a:pt x="83" y="921"/>
                  </a:lnTo>
                  <a:lnTo>
                    <a:pt x="110" y="976"/>
                  </a:lnTo>
                  <a:lnTo>
                    <a:pt x="147" y="1021"/>
                  </a:lnTo>
                  <a:lnTo>
                    <a:pt x="192" y="1067"/>
                  </a:lnTo>
                  <a:lnTo>
                    <a:pt x="238" y="1103"/>
                  </a:lnTo>
                  <a:lnTo>
                    <a:pt x="283" y="1140"/>
                  </a:lnTo>
                  <a:lnTo>
                    <a:pt x="338" y="1167"/>
                  </a:lnTo>
                  <a:lnTo>
                    <a:pt x="393" y="1195"/>
                  </a:lnTo>
                  <a:lnTo>
                    <a:pt x="448" y="1213"/>
                  </a:lnTo>
                  <a:lnTo>
                    <a:pt x="502" y="1222"/>
                  </a:lnTo>
                  <a:lnTo>
                    <a:pt x="566" y="1231"/>
                  </a:lnTo>
                  <a:lnTo>
                    <a:pt x="685" y="1231"/>
                  </a:lnTo>
                  <a:lnTo>
                    <a:pt x="748" y="1213"/>
                  </a:lnTo>
                  <a:lnTo>
                    <a:pt x="812" y="1204"/>
                  </a:lnTo>
                  <a:lnTo>
                    <a:pt x="867" y="1176"/>
                  </a:lnTo>
                  <a:lnTo>
                    <a:pt x="922" y="1149"/>
                  </a:lnTo>
                  <a:lnTo>
                    <a:pt x="976" y="1113"/>
                  </a:lnTo>
                  <a:lnTo>
                    <a:pt x="1022" y="1076"/>
                  </a:lnTo>
                  <a:lnTo>
                    <a:pt x="1058" y="1040"/>
                  </a:lnTo>
                  <a:lnTo>
                    <a:pt x="1104" y="994"/>
                  </a:lnTo>
                  <a:lnTo>
                    <a:pt x="1131" y="948"/>
                  </a:lnTo>
                  <a:lnTo>
                    <a:pt x="1159" y="894"/>
                  </a:lnTo>
                  <a:lnTo>
                    <a:pt x="1186" y="839"/>
                  </a:lnTo>
                  <a:lnTo>
                    <a:pt x="1204" y="784"/>
                  </a:lnTo>
                  <a:lnTo>
                    <a:pt x="1223" y="730"/>
                  </a:lnTo>
                  <a:lnTo>
                    <a:pt x="1223" y="666"/>
                  </a:lnTo>
                  <a:lnTo>
                    <a:pt x="1232" y="602"/>
                  </a:lnTo>
                  <a:lnTo>
                    <a:pt x="1223" y="547"/>
                  </a:lnTo>
                  <a:lnTo>
                    <a:pt x="1213" y="483"/>
                  </a:lnTo>
                  <a:lnTo>
                    <a:pt x="1195" y="420"/>
                  </a:lnTo>
                  <a:lnTo>
                    <a:pt x="1177" y="365"/>
                  </a:lnTo>
                  <a:lnTo>
                    <a:pt x="1150" y="310"/>
                  </a:lnTo>
                  <a:lnTo>
                    <a:pt x="1113" y="255"/>
                  </a:lnTo>
                  <a:lnTo>
                    <a:pt x="1077" y="210"/>
                  </a:lnTo>
                  <a:lnTo>
                    <a:pt x="1031" y="173"/>
                  </a:lnTo>
                  <a:lnTo>
                    <a:pt x="986" y="128"/>
                  </a:lnTo>
                  <a:lnTo>
                    <a:pt x="940" y="100"/>
                  </a:lnTo>
                  <a:lnTo>
                    <a:pt x="894" y="64"/>
                  </a:lnTo>
                  <a:lnTo>
                    <a:pt x="840" y="46"/>
                  </a:lnTo>
                  <a:lnTo>
                    <a:pt x="776" y="27"/>
                  </a:lnTo>
                  <a:lnTo>
                    <a:pt x="721" y="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 flipH="1">
              <a:off x="7433826" y="2361980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39" y="0"/>
                  </a:moveTo>
                  <a:lnTo>
                    <a:pt x="475" y="19"/>
                  </a:lnTo>
                  <a:lnTo>
                    <a:pt x="420" y="28"/>
                  </a:lnTo>
                  <a:lnTo>
                    <a:pt x="356" y="55"/>
                  </a:lnTo>
                  <a:lnTo>
                    <a:pt x="302" y="82"/>
                  </a:lnTo>
                  <a:lnTo>
                    <a:pt x="256" y="119"/>
                  </a:lnTo>
                  <a:lnTo>
                    <a:pt x="210" y="155"/>
                  </a:lnTo>
                  <a:lnTo>
                    <a:pt x="165" y="192"/>
                  </a:lnTo>
                  <a:lnTo>
                    <a:pt x="128" y="237"/>
                  </a:lnTo>
                  <a:lnTo>
                    <a:pt x="92" y="283"/>
                  </a:lnTo>
                  <a:lnTo>
                    <a:pt x="65" y="338"/>
                  </a:lnTo>
                  <a:lnTo>
                    <a:pt x="37" y="392"/>
                  </a:lnTo>
                  <a:lnTo>
                    <a:pt x="19" y="447"/>
                  </a:lnTo>
                  <a:lnTo>
                    <a:pt x="10" y="511"/>
                  </a:lnTo>
                  <a:lnTo>
                    <a:pt x="1" y="566"/>
                  </a:lnTo>
                  <a:lnTo>
                    <a:pt x="1" y="629"/>
                  </a:lnTo>
                  <a:lnTo>
                    <a:pt x="1" y="693"/>
                  </a:lnTo>
                  <a:lnTo>
                    <a:pt x="10" y="748"/>
                  </a:lnTo>
                  <a:lnTo>
                    <a:pt x="28" y="812"/>
                  </a:lnTo>
                  <a:lnTo>
                    <a:pt x="55" y="867"/>
                  </a:lnTo>
                  <a:lnTo>
                    <a:pt x="83" y="921"/>
                  </a:lnTo>
                  <a:lnTo>
                    <a:pt x="110" y="976"/>
                  </a:lnTo>
                  <a:lnTo>
                    <a:pt x="147" y="1022"/>
                  </a:lnTo>
                  <a:lnTo>
                    <a:pt x="192" y="1067"/>
                  </a:lnTo>
                  <a:lnTo>
                    <a:pt x="238" y="1104"/>
                  </a:lnTo>
                  <a:lnTo>
                    <a:pt x="283" y="1140"/>
                  </a:lnTo>
                  <a:lnTo>
                    <a:pt x="338" y="1167"/>
                  </a:lnTo>
                  <a:lnTo>
                    <a:pt x="393" y="1186"/>
                  </a:lnTo>
                  <a:lnTo>
                    <a:pt x="448" y="1204"/>
                  </a:lnTo>
                  <a:lnTo>
                    <a:pt x="502" y="1222"/>
                  </a:lnTo>
                  <a:lnTo>
                    <a:pt x="566" y="1231"/>
                  </a:lnTo>
                  <a:lnTo>
                    <a:pt x="630" y="1231"/>
                  </a:lnTo>
                  <a:lnTo>
                    <a:pt x="685" y="1222"/>
                  </a:lnTo>
                  <a:lnTo>
                    <a:pt x="748" y="1213"/>
                  </a:lnTo>
                  <a:lnTo>
                    <a:pt x="812" y="1195"/>
                  </a:lnTo>
                  <a:lnTo>
                    <a:pt x="867" y="1177"/>
                  </a:lnTo>
                  <a:lnTo>
                    <a:pt x="922" y="1149"/>
                  </a:lnTo>
                  <a:lnTo>
                    <a:pt x="976" y="1113"/>
                  </a:lnTo>
                  <a:lnTo>
                    <a:pt x="1022" y="1076"/>
                  </a:lnTo>
                  <a:lnTo>
                    <a:pt x="1058" y="1040"/>
                  </a:lnTo>
                  <a:lnTo>
                    <a:pt x="1104" y="994"/>
                  </a:lnTo>
                  <a:lnTo>
                    <a:pt x="1131" y="939"/>
                  </a:lnTo>
                  <a:lnTo>
                    <a:pt x="1159" y="894"/>
                  </a:lnTo>
                  <a:lnTo>
                    <a:pt x="1186" y="839"/>
                  </a:lnTo>
                  <a:lnTo>
                    <a:pt x="1204" y="784"/>
                  </a:lnTo>
                  <a:lnTo>
                    <a:pt x="1223" y="721"/>
                  </a:lnTo>
                  <a:lnTo>
                    <a:pt x="1223" y="666"/>
                  </a:lnTo>
                  <a:lnTo>
                    <a:pt x="1232" y="602"/>
                  </a:lnTo>
                  <a:lnTo>
                    <a:pt x="1223" y="538"/>
                  </a:lnTo>
                  <a:lnTo>
                    <a:pt x="1213" y="474"/>
                  </a:lnTo>
                  <a:lnTo>
                    <a:pt x="1195" y="420"/>
                  </a:lnTo>
                  <a:lnTo>
                    <a:pt x="1177" y="356"/>
                  </a:lnTo>
                  <a:lnTo>
                    <a:pt x="1150" y="310"/>
                  </a:lnTo>
                  <a:lnTo>
                    <a:pt x="1113" y="256"/>
                  </a:lnTo>
                  <a:lnTo>
                    <a:pt x="1077" y="210"/>
                  </a:lnTo>
                  <a:lnTo>
                    <a:pt x="1031" y="164"/>
                  </a:lnTo>
                  <a:lnTo>
                    <a:pt x="986" y="128"/>
                  </a:lnTo>
                  <a:lnTo>
                    <a:pt x="940" y="91"/>
                  </a:lnTo>
                  <a:lnTo>
                    <a:pt x="894" y="64"/>
                  </a:lnTo>
                  <a:lnTo>
                    <a:pt x="840" y="37"/>
                  </a:lnTo>
                  <a:lnTo>
                    <a:pt x="776" y="19"/>
                  </a:lnTo>
                  <a:lnTo>
                    <a:pt x="721" y="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 flipH="1">
              <a:off x="8074986" y="2503091"/>
              <a:ext cx="42340" cy="42651"/>
            </a:xfrm>
            <a:custGeom>
              <a:avLst/>
              <a:gdLst/>
              <a:ahLst/>
              <a:cxnLst/>
              <a:rect l="l" t="t" r="r" b="b"/>
              <a:pathLst>
                <a:path w="1223" h="1232" extrusionOk="0">
                  <a:moveTo>
                    <a:pt x="566" y="0"/>
                  </a:moveTo>
                  <a:lnTo>
                    <a:pt x="502" y="9"/>
                  </a:lnTo>
                  <a:lnTo>
                    <a:pt x="448" y="18"/>
                  </a:lnTo>
                  <a:lnTo>
                    <a:pt x="393" y="37"/>
                  </a:lnTo>
                  <a:lnTo>
                    <a:pt x="338" y="64"/>
                  </a:lnTo>
                  <a:lnTo>
                    <a:pt x="284" y="91"/>
                  </a:lnTo>
                  <a:lnTo>
                    <a:pt x="238" y="128"/>
                  </a:lnTo>
                  <a:lnTo>
                    <a:pt x="192" y="164"/>
                  </a:lnTo>
                  <a:lnTo>
                    <a:pt x="147" y="210"/>
                  </a:lnTo>
                  <a:lnTo>
                    <a:pt x="110" y="256"/>
                  </a:lnTo>
                  <a:lnTo>
                    <a:pt x="83" y="301"/>
                  </a:lnTo>
                  <a:lnTo>
                    <a:pt x="56" y="356"/>
                  </a:lnTo>
                  <a:lnTo>
                    <a:pt x="28" y="420"/>
                  </a:lnTo>
                  <a:lnTo>
                    <a:pt x="10" y="474"/>
                  </a:lnTo>
                  <a:lnTo>
                    <a:pt x="1" y="538"/>
                  </a:lnTo>
                  <a:lnTo>
                    <a:pt x="1" y="602"/>
                  </a:lnTo>
                  <a:lnTo>
                    <a:pt x="1" y="657"/>
                  </a:lnTo>
                  <a:lnTo>
                    <a:pt x="10" y="721"/>
                  </a:lnTo>
                  <a:lnTo>
                    <a:pt x="19" y="775"/>
                  </a:lnTo>
                  <a:lnTo>
                    <a:pt x="37" y="830"/>
                  </a:lnTo>
                  <a:lnTo>
                    <a:pt x="65" y="885"/>
                  </a:lnTo>
                  <a:lnTo>
                    <a:pt x="92" y="939"/>
                  </a:lnTo>
                  <a:lnTo>
                    <a:pt x="119" y="985"/>
                  </a:lnTo>
                  <a:lnTo>
                    <a:pt x="165" y="1031"/>
                  </a:lnTo>
                  <a:lnTo>
                    <a:pt x="202" y="1076"/>
                  </a:lnTo>
                  <a:lnTo>
                    <a:pt x="247" y="1113"/>
                  </a:lnTo>
                  <a:lnTo>
                    <a:pt x="302" y="1149"/>
                  </a:lnTo>
                  <a:lnTo>
                    <a:pt x="357" y="1177"/>
                  </a:lnTo>
                  <a:lnTo>
                    <a:pt x="411" y="1195"/>
                  </a:lnTo>
                  <a:lnTo>
                    <a:pt x="475" y="1213"/>
                  </a:lnTo>
                  <a:lnTo>
                    <a:pt x="539" y="1222"/>
                  </a:lnTo>
                  <a:lnTo>
                    <a:pt x="594" y="1231"/>
                  </a:lnTo>
                  <a:lnTo>
                    <a:pt x="657" y="1231"/>
                  </a:lnTo>
                  <a:lnTo>
                    <a:pt x="721" y="1222"/>
                  </a:lnTo>
                  <a:lnTo>
                    <a:pt x="776" y="1204"/>
                  </a:lnTo>
                  <a:lnTo>
                    <a:pt x="831" y="1186"/>
                  </a:lnTo>
                  <a:lnTo>
                    <a:pt x="885" y="1167"/>
                  </a:lnTo>
                  <a:lnTo>
                    <a:pt x="940" y="1131"/>
                  </a:lnTo>
                  <a:lnTo>
                    <a:pt x="986" y="1104"/>
                  </a:lnTo>
                  <a:lnTo>
                    <a:pt x="1031" y="1067"/>
                  </a:lnTo>
                  <a:lnTo>
                    <a:pt x="1068" y="1022"/>
                  </a:lnTo>
                  <a:lnTo>
                    <a:pt x="1113" y="976"/>
                  </a:lnTo>
                  <a:lnTo>
                    <a:pt x="1141" y="921"/>
                  </a:lnTo>
                  <a:lnTo>
                    <a:pt x="1168" y="867"/>
                  </a:lnTo>
                  <a:lnTo>
                    <a:pt x="1195" y="812"/>
                  </a:lnTo>
                  <a:lnTo>
                    <a:pt x="1214" y="748"/>
                  </a:lnTo>
                  <a:lnTo>
                    <a:pt x="1223" y="684"/>
                  </a:lnTo>
                  <a:lnTo>
                    <a:pt x="1223" y="629"/>
                  </a:lnTo>
                  <a:lnTo>
                    <a:pt x="1223" y="566"/>
                  </a:lnTo>
                  <a:lnTo>
                    <a:pt x="1214" y="502"/>
                  </a:lnTo>
                  <a:lnTo>
                    <a:pt x="1205" y="447"/>
                  </a:lnTo>
                  <a:lnTo>
                    <a:pt x="1186" y="392"/>
                  </a:lnTo>
                  <a:lnTo>
                    <a:pt x="1159" y="338"/>
                  </a:lnTo>
                  <a:lnTo>
                    <a:pt x="1132" y="283"/>
                  </a:lnTo>
                  <a:lnTo>
                    <a:pt x="1095" y="237"/>
                  </a:lnTo>
                  <a:lnTo>
                    <a:pt x="1059" y="192"/>
                  </a:lnTo>
                  <a:lnTo>
                    <a:pt x="1013" y="146"/>
                  </a:lnTo>
                  <a:lnTo>
                    <a:pt x="968" y="110"/>
                  </a:lnTo>
                  <a:lnTo>
                    <a:pt x="922" y="82"/>
                  </a:lnTo>
                  <a:lnTo>
                    <a:pt x="867" y="55"/>
                  </a:lnTo>
                  <a:lnTo>
                    <a:pt x="803" y="28"/>
                  </a:lnTo>
                  <a:lnTo>
                    <a:pt x="749" y="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 flipH="1">
              <a:off x="8084753" y="2518220"/>
              <a:ext cx="311956" cy="203978"/>
            </a:xfrm>
            <a:custGeom>
              <a:avLst/>
              <a:gdLst/>
              <a:ahLst/>
              <a:cxnLst/>
              <a:rect l="l" t="t" r="r" b="b"/>
              <a:pathLst>
                <a:path w="9011" h="5892" extrusionOk="0">
                  <a:moveTo>
                    <a:pt x="8955" y="1"/>
                  </a:moveTo>
                  <a:lnTo>
                    <a:pt x="8436" y="74"/>
                  </a:lnTo>
                  <a:lnTo>
                    <a:pt x="8472" y="357"/>
                  </a:lnTo>
                  <a:lnTo>
                    <a:pt x="8481" y="648"/>
                  </a:lnTo>
                  <a:lnTo>
                    <a:pt x="8481" y="931"/>
                  </a:lnTo>
                  <a:lnTo>
                    <a:pt x="8454" y="1214"/>
                  </a:lnTo>
                  <a:lnTo>
                    <a:pt x="8417" y="1496"/>
                  </a:lnTo>
                  <a:lnTo>
                    <a:pt x="8363" y="1770"/>
                  </a:lnTo>
                  <a:lnTo>
                    <a:pt x="8290" y="2044"/>
                  </a:lnTo>
                  <a:lnTo>
                    <a:pt x="8208" y="2308"/>
                  </a:lnTo>
                  <a:lnTo>
                    <a:pt x="8098" y="2572"/>
                  </a:lnTo>
                  <a:lnTo>
                    <a:pt x="7980" y="2828"/>
                  </a:lnTo>
                  <a:lnTo>
                    <a:pt x="7843" y="3074"/>
                  </a:lnTo>
                  <a:lnTo>
                    <a:pt x="7697" y="3311"/>
                  </a:lnTo>
                  <a:lnTo>
                    <a:pt x="7533" y="3539"/>
                  </a:lnTo>
                  <a:lnTo>
                    <a:pt x="7351" y="3758"/>
                  </a:lnTo>
                  <a:lnTo>
                    <a:pt x="7150" y="3977"/>
                  </a:lnTo>
                  <a:lnTo>
                    <a:pt x="6949" y="4168"/>
                  </a:lnTo>
                  <a:lnTo>
                    <a:pt x="6767" y="4323"/>
                  </a:lnTo>
                  <a:lnTo>
                    <a:pt x="6585" y="4460"/>
                  </a:lnTo>
                  <a:lnTo>
                    <a:pt x="6402" y="4597"/>
                  </a:lnTo>
                  <a:lnTo>
                    <a:pt x="6211" y="4715"/>
                  </a:lnTo>
                  <a:lnTo>
                    <a:pt x="6010" y="4825"/>
                  </a:lnTo>
                  <a:lnTo>
                    <a:pt x="5810" y="4934"/>
                  </a:lnTo>
                  <a:lnTo>
                    <a:pt x="5600" y="5025"/>
                  </a:lnTo>
                  <a:lnTo>
                    <a:pt x="5390" y="5098"/>
                  </a:lnTo>
                  <a:lnTo>
                    <a:pt x="5180" y="5171"/>
                  </a:lnTo>
                  <a:lnTo>
                    <a:pt x="4961" y="5235"/>
                  </a:lnTo>
                  <a:lnTo>
                    <a:pt x="4734" y="5281"/>
                  </a:lnTo>
                  <a:lnTo>
                    <a:pt x="4515" y="5317"/>
                  </a:lnTo>
                  <a:lnTo>
                    <a:pt x="4287" y="5344"/>
                  </a:lnTo>
                  <a:lnTo>
                    <a:pt x="4059" y="5363"/>
                  </a:lnTo>
                  <a:lnTo>
                    <a:pt x="3594" y="5363"/>
                  </a:lnTo>
                  <a:lnTo>
                    <a:pt x="3366" y="5344"/>
                  </a:lnTo>
                  <a:lnTo>
                    <a:pt x="3138" y="5317"/>
                  </a:lnTo>
                  <a:lnTo>
                    <a:pt x="2910" y="5271"/>
                  </a:lnTo>
                  <a:lnTo>
                    <a:pt x="2691" y="5226"/>
                  </a:lnTo>
                  <a:lnTo>
                    <a:pt x="2472" y="5162"/>
                  </a:lnTo>
                  <a:lnTo>
                    <a:pt x="2253" y="5089"/>
                  </a:lnTo>
                  <a:lnTo>
                    <a:pt x="2044" y="5007"/>
                  </a:lnTo>
                  <a:lnTo>
                    <a:pt x="1834" y="4916"/>
                  </a:lnTo>
                  <a:lnTo>
                    <a:pt x="1633" y="4816"/>
                  </a:lnTo>
                  <a:lnTo>
                    <a:pt x="1442" y="4706"/>
                  </a:lnTo>
                  <a:lnTo>
                    <a:pt x="1250" y="4578"/>
                  </a:lnTo>
                  <a:lnTo>
                    <a:pt x="1068" y="4451"/>
                  </a:lnTo>
                  <a:lnTo>
                    <a:pt x="885" y="4305"/>
                  </a:lnTo>
                  <a:lnTo>
                    <a:pt x="712" y="4159"/>
                  </a:lnTo>
                  <a:lnTo>
                    <a:pt x="548" y="3995"/>
                  </a:lnTo>
                  <a:lnTo>
                    <a:pt x="384" y="3831"/>
                  </a:lnTo>
                  <a:lnTo>
                    <a:pt x="1" y="4186"/>
                  </a:lnTo>
                  <a:lnTo>
                    <a:pt x="174" y="4369"/>
                  </a:lnTo>
                  <a:lnTo>
                    <a:pt x="357" y="4551"/>
                  </a:lnTo>
                  <a:lnTo>
                    <a:pt x="548" y="4715"/>
                  </a:lnTo>
                  <a:lnTo>
                    <a:pt x="749" y="4870"/>
                  </a:lnTo>
                  <a:lnTo>
                    <a:pt x="958" y="5016"/>
                  </a:lnTo>
                  <a:lnTo>
                    <a:pt x="1168" y="5153"/>
                  </a:lnTo>
                  <a:lnTo>
                    <a:pt x="1387" y="5281"/>
                  </a:lnTo>
                  <a:lnTo>
                    <a:pt x="1615" y="5390"/>
                  </a:lnTo>
                  <a:lnTo>
                    <a:pt x="1843" y="5499"/>
                  </a:lnTo>
                  <a:lnTo>
                    <a:pt x="2071" y="5591"/>
                  </a:lnTo>
                  <a:lnTo>
                    <a:pt x="2317" y="5664"/>
                  </a:lnTo>
                  <a:lnTo>
                    <a:pt x="2554" y="5737"/>
                  </a:lnTo>
                  <a:lnTo>
                    <a:pt x="2809" y="5791"/>
                  </a:lnTo>
                  <a:lnTo>
                    <a:pt x="3056" y="5837"/>
                  </a:lnTo>
                  <a:lnTo>
                    <a:pt x="3311" y="5864"/>
                  </a:lnTo>
                  <a:lnTo>
                    <a:pt x="3566" y="5882"/>
                  </a:lnTo>
                  <a:lnTo>
                    <a:pt x="3840" y="5892"/>
                  </a:lnTo>
                  <a:lnTo>
                    <a:pt x="4086" y="5892"/>
                  </a:lnTo>
                  <a:lnTo>
                    <a:pt x="4323" y="5873"/>
                  </a:lnTo>
                  <a:lnTo>
                    <a:pt x="4560" y="5846"/>
                  </a:lnTo>
                  <a:lnTo>
                    <a:pt x="4788" y="5809"/>
                  </a:lnTo>
                  <a:lnTo>
                    <a:pt x="5016" y="5755"/>
                  </a:lnTo>
                  <a:lnTo>
                    <a:pt x="5244" y="5700"/>
                  </a:lnTo>
                  <a:lnTo>
                    <a:pt x="5472" y="5627"/>
                  </a:lnTo>
                  <a:lnTo>
                    <a:pt x="5691" y="5554"/>
                  </a:lnTo>
                  <a:lnTo>
                    <a:pt x="5910" y="5463"/>
                  </a:lnTo>
                  <a:lnTo>
                    <a:pt x="6120" y="5363"/>
                  </a:lnTo>
                  <a:lnTo>
                    <a:pt x="6329" y="5253"/>
                  </a:lnTo>
                  <a:lnTo>
                    <a:pt x="6539" y="5135"/>
                  </a:lnTo>
                  <a:lnTo>
                    <a:pt x="6730" y="5007"/>
                  </a:lnTo>
                  <a:lnTo>
                    <a:pt x="6931" y="4870"/>
                  </a:lnTo>
                  <a:lnTo>
                    <a:pt x="7113" y="4715"/>
                  </a:lnTo>
                  <a:lnTo>
                    <a:pt x="7296" y="4560"/>
                  </a:lnTo>
                  <a:lnTo>
                    <a:pt x="7533" y="4341"/>
                  </a:lnTo>
                  <a:lnTo>
                    <a:pt x="7752" y="4104"/>
                  </a:lnTo>
                  <a:lnTo>
                    <a:pt x="7943" y="3858"/>
                  </a:lnTo>
                  <a:lnTo>
                    <a:pt x="8135" y="3603"/>
                  </a:lnTo>
                  <a:lnTo>
                    <a:pt x="8299" y="3338"/>
                  </a:lnTo>
                  <a:lnTo>
                    <a:pt x="8445" y="3065"/>
                  </a:lnTo>
                  <a:lnTo>
                    <a:pt x="8582" y="2782"/>
                  </a:lnTo>
                  <a:lnTo>
                    <a:pt x="8700" y="2490"/>
                  </a:lnTo>
                  <a:lnTo>
                    <a:pt x="8791" y="2189"/>
                  </a:lnTo>
                  <a:lnTo>
                    <a:pt x="8873" y="1888"/>
                  </a:lnTo>
                  <a:lnTo>
                    <a:pt x="8937" y="1578"/>
                  </a:lnTo>
                  <a:lnTo>
                    <a:pt x="8983" y="1268"/>
                  </a:lnTo>
                  <a:lnTo>
                    <a:pt x="9001" y="958"/>
                  </a:lnTo>
                  <a:lnTo>
                    <a:pt x="9010" y="639"/>
                  </a:lnTo>
                  <a:lnTo>
                    <a:pt x="8992" y="320"/>
                  </a:lnTo>
                  <a:lnTo>
                    <a:pt x="8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 flipH="1">
              <a:off x="8007098" y="2659988"/>
              <a:ext cx="145263" cy="43897"/>
            </a:xfrm>
            <a:custGeom>
              <a:avLst/>
              <a:gdLst/>
              <a:ahLst/>
              <a:cxnLst/>
              <a:rect l="l" t="t" r="r" b="b"/>
              <a:pathLst>
                <a:path w="4196" h="1268" extrusionOk="0">
                  <a:moveTo>
                    <a:pt x="375" y="0"/>
                  </a:moveTo>
                  <a:lnTo>
                    <a:pt x="1" y="365"/>
                  </a:lnTo>
                  <a:lnTo>
                    <a:pt x="101" y="465"/>
                  </a:lnTo>
                  <a:lnTo>
                    <a:pt x="210" y="566"/>
                  </a:lnTo>
                  <a:lnTo>
                    <a:pt x="329" y="657"/>
                  </a:lnTo>
                  <a:lnTo>
                    <a:pt x="448" y="748"/>
                  </a:lnTo>
                  <a:lnTo>
                    <a:pt x="566" y="821"/>
                  </a:lnTo>
                  <a:lnTo>
                    <a:pt x="685" y="894"/>
                  </a:lnTo>
                  <a:lnTo>
                    <a:pt x="812" y="967"/>
                  </a:lnTo>
                  <a:lnTo>
                    <a:pt x="949" y="1021"/>
                  </a:lnTo>
                  <a:lnTo>
                    <a:pt x="1086" y="1076"/>
                  </a:lnTo>
                  <a:lnTo>
                    <a:pt x="1214" y="1131"/>
                  </a:lnTo>
                  <a:lnTo>
                    <a:pt x="1359" y="1167"/>
                  </a:lnTo>
                  <a:lnTo>
                    <a:pt x="1496" y="1204"/>
                  </a:lnTo>
                  <a:lnTo>
                    <a:pt x="1642" y="1231"/>
                  </a:lnTo>
                  <a:lnTo>
                    <a:pt x="1788" y="1249"/>
                  </a:lnTo>
                  <a:lnTo>
                    <a:pt x="1934" y="1268"/>
                  </a:lnTo>
                  <a:lnTo>
                    <a:pt x="2280" y="1268"/>
                  </a:lnTo>
                  <a:lnTo>
                    <a:pt x="2426" y="1259"/>
                  </a:lnTo>
                  <a:lnTo>
                    <a:pt x="2563" y="1240"/>
                  </a:lnTo>
                  <a:lnTo>
                    <a:pt x="2700" y="1213"/>
                  </a:lnTo>
                  <a:lnTo>
                    <a:pt x="2846" y="1186"/>
                  </a:lnTo>
                  <a:lnTo>
                    <a:pt x="2983" y="1149"/>
                  </a:lnTo>
                  <a:lnTo>
                    <a:pt x="3110" y="1104"/>
                  </a:lnTo>
                  <a:lnTo>
                    <a:pt x="3247" y="1058"/>
                  </a:lnTo>
                  <a:lnTo>
                    <a:pt x="3375" y="1003"/>
                  </a:lnTo>
                  <a:lnTo>
                    <a:pt x="3502" y="939"/>
                  </a:lnTo>
                  <a:lnTo>
                    <a:pt x="3630" y="866"/>
                  </a:lnTo>
                  <a:lnTo>
                    <a:pt x="3749" y="794"/>
                  </a:lnTo>
                  <a:lnTo>
                    <a:pt x="3867" y="711"/>
                  </a:lnTo>
                  <a:lnTo>
                    <a:pt x="3976" y="629"/>
                  </a:lnTo>
                  <a:lnTo>
                    <a:pt x="4086" y="538"/>
                  </a:lnTo>
                  <a:lnTo>
                    <a:pt x="4195" y="438"/>
                  </a:lnTo>
                  <a:lnTo>
                    <a:pt x="3831" y="64"/>
                  </a:lnTo>
                  <a:lnTo>
                    <a:pt x="3739" y="146"/>
                  </a:lnTo>
                  <a:lnTo>
                    <a:pt x="3648" y="219"/>
                  </a:lnTo>
                  <a:lnTo>
                    <a:pt x="3548" y="292"/>
                  </a:lnTo>
                  <a:lnTo>
                    <a:pt x="3448" y="356"/>
                  </a:lnTo>
                  <a:lnTo>
                    <a:pt x="3347" y="420"/>
                  </a:lnTo>
                  <a:lnTo>
                    <a:pt x="3247" y="483"/>
                  </a:lnTo>
                  <a:lnTo>
                    <a:pt x="3138" y="529"/>
                  </a:lnTo>
                  <a:lnTo>
                    <a:pt x="3028" y="575"/>
                  </a:lnTo>
                  <a:lnTo>
                    <a:pt x="2919" y="620"/>
                  </a:lnTo>
                  <a:lnTo>
                    <a:pt x="2800" y="657"/>
                  </a:lnTo>
                  <a:lnTo>
                    <a:pt x="2691" y="684"/>
                  </a:lnTo>
                  <a:lnTo>
                    <a:pt x="2572" y="711"/>
                  </a:lnTo>
                  <a:lnTo>
                    <a:pt x="2454" y="730"/>
                  </a:lnTo>
                  <a:lnTo>
                    <a:pt x="2335" y="739"/>
                  </a:lnTo>
                  <a:lnTo>
                    <a:pt x="2217" y="748"/>
                  </a:lnTo>
                  <a:lnTo>
                    <a:pt x="2089" y="748"/>
                  </a:lnTo>
                  <a:lnTo>
                    <a:pt x="1970" y="739"/>
                  </a:lnTo>
                  <a:lnTo>
                    <a:pt x="1852" y="730"/>
                  </a:lnTo>
                  <a:lnTo>
                    <a:pt x="1724" y="711"/>
                  </a:lnTo>
                  <a:lnTo>
                    <a:pt x="1606" y="693"/>
                  </a:lnTo>
                  <a:lnTo>
                    <a:pt x="1496" y="666"/>
                  </a:lnTo>
                  <a:lnTo>
                    <a:pt x="1378" y="629"/>
                  </a:lnTo>
                  <a:lnTo>
                    <a:pt x="1268" y="593"/>
                  </a:lnTo>
                  <a:lnTo>
                    <a:pt x="1159" y="547"/>
                  </a:lnTo>
                  <a:lnTo>
                    <a:pt x="1049" y="493"/>
                  </a:lnTo>
                  <a:lnTo>
                    <a:pt x="940" y="438"/>
                  </a:lnTo>
                  <a:lnTo>
                    <a:pt x="840" y="374"/>
                  </a:lnTo>
                  <a:lnTo>
                    <a:pt x="739" y="310"/>
                  </a:lnTo>
                  <a:lnTo>
                    <a:pt x="648" y="237"/>
                  </a:lnTo>
                  <a:lnTo>
                    <a:pt x="548" y="164"/>
                  </a:lnTo>
                  <a:lnTo>
                    <a:pt x="466" y="8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 flipH="1">
              <a:off x="7995118" y="2650191"/>
              <a:ext cx="42651" cy="42340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75" y="1"/>
                  </a:moveTo>
                  <a:lnTo>
                    <a:pt x="511" y="10"/>
                  </a:lnTo>
                  <a:lnTo>
                    <a:pt x="457" y="19"/>
                  </a:lnTo>
                  <a:lnTo>
                    <a:pt x="402" y="37"/>
                  </a:lnTo>
                  <a:lnTo>
                    <a:pt x="347" y="64"/>
                  </a:lnTo>
                  <a:lnTo>
                    <a:pt x="293" y="92"/>
                  </a:lnTo>
                  <a:lnTo>
                    <a:pt x="238" y="128"/>
                  </a:lnTo>
                  <a:lnTo>
                    <a:pt x="192" y="174"/>
                  </a:lnTo>
                  <a:lnTo>
                    <a:pt x="147" y="219"/>
                  </a:lnTo>
                  <a:lnTo>
                    <a:pt x="110" y="265"/>
                  </a:lnTo>
                  <a:lnTo>
                    <a:pt x="83" y="320"/>
                  </a:lnTo>
                  <a:lnTo>
                    <a:pt x="56" y="374"/>
                  </a:lnTo>
                  <a:lnTo>
                    <a:pt x="37" y="429"/>
                  </a:lnTo>
                  <a:lnTo>
                    <a:pt x="19" y="484"/>
                  </a:lnTo>
                  <a:lnTo>
                    <a:pt x="10" y="539"/>
                  </a:lnTo>
                  <a:lnTo>
                    <a:pt x="1" y="602"/>
                  </a:lnTo>
                  <a:lnTo>
                    <a:pt x="10" y="657"/>
                  </a:lnTo>
                  <a:lnTo>
                    <a:pt x="10" y="721"/>
                  </a:lnTo>
                  <a:lnTo>
                    <a:pt x="28" y="776"/>
                  </a:lnTo>
                  <a:lnTo>
                    <a:pt x="46" y="830"/>
                  </a:lnTo>
                  <a:lnTo>
                    <a:pt x="74" y="885"/>
                  </a:lnTo>
                  <a:lnTo>
                    <a:pt x="101" y="940"/>
                  </a:lnTo>
                  <a:lnTo>
                    <a:pt x="138" y="994"/>
                  </a:lnTo>
                  <a:lnTo>
                    <a:pt x="174" y="1040"/>
                  </a:lnTo>
                  <a:lnTo>
                    <a:pt x="220" y="1086"/>
                  </a:lnTo>
                  <a:lnTo>
                    <a:pt x="274" y="1122"/>
                  </a:lnTo>
                  <a:lnTo>
                    <a:pt x="320" y="1149"/>
                  </a:lnTo>
                  <a:lnTo>
                    <a:pt x="375" y="1177"/>
                  </a:lnTo>
                  <a:lnTo>
                    <a:pt x="439" y="1195"/>
                  </a:lnTo>
                  <a:lnTo>
                    <a:pt x="493" y="1213"/>
                  </a:lnTo>
                  <a:lnTo>
                    <a:pt x="548" y="1222"/>
                  </a:lnTo>
                  <a:lnTo>
                    <a:pt x="666" y="1222"/>
                  </a:lnTo>
                  <a:lnTo>
                    <a:pt x="730" y="1213"/>
                  </a:lnTo>
                  <a:lnTo>
                    <a:pt x="785" y="1204"/>
                  </a:lnTo>
                  <a:lnTo>
                    <a:pt x="840" y="1186"/>
                  </a:lnTo>
                  <a:lnTo>
                    <a:pt x="894" y="1159"/>
                  </a:lnTo>
                  <a:lnTo>
                    <a:pt x="949" y="1131"/>
                  </a:lnTo>
                  <a:lnTo>
                    <a:pt x="995" y="1095"/>
                  </a:lnTo>
                  <a:lnTo>
                    <a:pt x="1049" y="1058"/>
                  </a:lnTo>
                  <a:lnTo>
                    <a:pt x="1086" y="1013"/>
                  </a:lnTo>
                  <a:lnTo>
                    <a:pt x="1122" y="958"/>
                  </a:lnTo>
                  <a:lnTo>
                    <a:pt x="1159" y="903"/>
                  </a:lnTo>
                  <a:lnTo>
                    <a:pt x="1186" y="858"/>
                  </a:lnTo>
                  <a:lnTo>
                    <a:pt x="1204" y="794"/>
                  </a:lnTo>
                  <a:lnTo>
                    <a:pt x="1223" y="739"/>
                  </a:lnTo>
                  <a:lnTo>
                    <a:pt x="1232" y="684"/>
                  </a:lnTo>
                  <a:lnTo>
                    <a:pt x="1232" y="621"/>
                  </a:lnTo>
                  <a:lnTo>
                    <a:pt x="1232" y="566"/>
                  </a:lnTo>
                  <a:lnTo>
                    <a:pt x="1223" y="502"/>
                  </a:lnTo>
                  <a:lnTo>
                    <a:pt x="1214" y="447"/>
                  </a:lnTo>
                  <a:lnTo>
                    <a:pt x="1195" y="393"/>
                  </a:lnTo>
                  <a:lnTo>
                    <a:pt x="1168" y="338"/>
                  </a:lnTo>
                  <a:lnTo>
                    <a:pt x="1141" y="283"/>
                  </a:lnTo>
                  <a:lnTo>
                    <a:pt x="1104" y="228"/>
                  </a:lnTo>
                  <a:lnTo>
                    <a:pt x="1059" y="183"/>
                  </a:lnTo>
                  <a:lnTo>
                    <a:pt x="1013" y="146"/>
                  </a:lnTo>
                  <a:lnTo>
                    <a:pt x="967" y="101"/>
                  </a:lnTo>
                  <a:lnTo>
                    <a:pt x="913" y="73"/>
                  </a:lnTo>
                  <a:lnTo>
                    <a:pt x="858" y="46"/>
                  </a:lnTo>
                  <a:lnTo>
                    <a:pt x="803" y="28"/>
                  </a:lnTo>
                  <a:lnTo>
                    <a:pt x="749" y="1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 flipH="1">
              <a:off x="7878005" y="2757824"/>
              <a:ext cx="475428" cy="376348"/>
            </a:xfrm>
            <a:custGeom>
              <a:avLst/>
              <a:gdLst/>
              <a:ahLst/>
              <a:cxnLst/>
              <a:rect l="l" t="t" r="r" b="b"/>
              <a:pathLst>
                <a:path w="13733" h="10871" extrusionOk="0">
                  <a:moveTo>
                    <a:pt x="4888" y="1"/>
                  </a:moveTo>
                  <a:lnTo>
                    <a:pt x="4860" y="37"/>
                  </a:lnTo>
                  <a:lnTo>
                    <a:pt x="4806" y="129"/>
                  </a:lnTo>
                  <a:lnTo>
                    <a:pt x="4623" y="466"/>
                  </a:lnTo>
                  <a:lnTo>
                    <a:pt x="4368" y="986"/>
                  </a:lnTo>
                  <a:lnTo>
                    <a:pt x="4040" y="1661"/>
                  </a:lnTo>
                  <a:lnTo>
                    <a:pt x="3256" y="3329"/>
                  </a:lnTo>
                  <a:lnTo>
                    <a:pt x="2371" y="5244"/>
                  </a:lnTo>
                  <a:lnTo>
                    <a:pt x="730" y="8819"/>
                  </a:lnTo>
                  <a:lnTo>
                    <a:pt x="0" y="10442"/>
                  </a:lnTo>
                  <a:lnTo>
                    <a:pt x="3301" y="10870"/>
                  </a:lnTo>
                  <a:lnTo>
                    <a:pt x="3365" y="10651"/>
                  </a:lnTo>
                  <a:lnTo>
                    <a:pt x="3438" y="10396"/>
                  </a:lnTo>
                  <a:lnTo>
                    <a:pt x="3547" y="10077"/>
                  </a:lnTo>
                  <a:lnTo>
                    <a:pt x="3702" y="9703"/>
                  </a:lnTo>
                  <a:lnTo>
                    <a:pt x="3794" y="9493"/>
                  </a:lnTo>
                  <a:lnTo>
                    <a:pt x="3894" y="9275"/>
                  </a:lnTo>
                  <a:lnTo>
                    <a:pt x="4003" y="9056"/>
                  </a:lnTo>
                  <a:lnTo>
                    <a:pt x="4122" y="8837"/>
                  </a:lnTo>
                  <a:lnTo>
                    <a:pt x="4259" y="8609"/>
                  </a:lnTo>
                  <a:lnTo>
                    <a:pt x="4405" y="8372"/>
                  </a:lnTo>
                  <a:lnTo>
                    <a:pt x="4560" y="8153"/>
                  </a:lnTo>
                  <a:lnTo>
                    <a:pt x="4724" y="7925"/>
                  </a:lnTo>
                  <a:lnTo>
                    <a:pt x="4906" y="7706"/>
                  </a:lnTo>
                  <a:lnTo>
                    <a:pt x="5107" y="7496"/>
                  </a:lnTo>
                  <a:lnTo>
                    <a:pt x="5316" y="7296"/>
                  </a:lnTo>
                  <a:lnTo>
                    <a:pt x="5535" y="7104"/>
                  </a:lnTo>
                  <a:lnTo>
                    <a:pt x="5772" y="6922"/>
                  </a:lnTo>
                  <a:lnTo>
                    <a:pt x="6028" y="6758"/>
                  </a:lnTo>
                  <a:lnTo>
                    <a:pt x="6155" y="6685"/>
                  </a:lnTo>
                  <a:lnTo>
                    <a:pt x="6292" y="6612"/>
                  </a:lnTo>
                  <a:lnTo>
                    <a:pt x="6429" y="6548"/>
                  </a:lnTo>
                  <a:lnTo>
                    <a:pt x="6566" y="6484"/>
                  </a:lnTo>
                  <a:lnTo>
                    <a:pt x="6712" y="6430"/>
                  </a:lnTo>
                  <a:lnTo>
                    <a:pt x="6867" y="6384"/>
                  </a:lnTo>
                  <a:lnTo>
                    <a:pt x="7022" y="6338"/>
                  </a:lnTo>
                  <a:lnTo>
                    <a:pt x="7177" y="6302"/>
                  </a:lnTo>
                  <a:lnTo>
                    <a:pt x="7341" y="6265"/>
                  </a:lnTo>
                  <a:lnTo>
                    <a:pt x="7505" y="6238"/>
                  </a:lnTo>
                  <a:lnTo>
                    <a:pt x="7678" y="6220"/>
                  </a:lnTo>
                  <a:lnTo>
                    <a:pt x="7851" y="6211"/>
                  </a:lnTo>
                  <a:lnTo>
                    <a:pt x="8025" y="6202"/>
                  </a:lnTo>
                  <a:lnTo>
                    <a:pt x="8207" y="6202"/>
                  </a:lnTo>
                  <a:lnTo>
                    <a:pt x="8398" y="6211"/>
                  </a:lnTo>
                  <a:lnTo>
                    <a:pt x="8590" y="6229"/>
                  </a:lnTo>
                  <a:lnTo>
                    <a:pt x="8781" y="6247"/>
                  </a:lnTo>
                  <a:lnTo>
                    <a:pt x="8973" y="6256"/>
                  </a:lnTo>
                  <a:lnTo>
                    <a:pt x="9164" y="6256"/>
                  </a:lnTo>
                  <a:lnTo>
                    <a:pt x="9347" y="6247"/>
                  </a:lnTo>
                  <a:lnTo>
                    <a:pt x="9520" y="6238"/>
                  </a:lnTo>
                  <a:lnTo>
                    <a:pt x="9693" y="6211"/>
                  </a:lnTo>
                  <a:lnTo>
                    <a:pt x="9867" y="6183"/>
                  </a:lnTo>
                  <a:lnTo>
                    <a:pt x="10031" y="6147"/>
                  </a:lnTo>
                  <a:lnTo>
                    <a:pt x="10186" y="6101"/>
                  </a:lnTo>
                  <a:lnTo>
                    <a:pt x="10350" y="6047"/>
                  </a:lnTo>
                  <a:lnTo>
                    <a:pt x="10496" y="5992"/>
                  </a:lnTo>
                  <a:lnTo>
                    <a:pt x="10651" y="5928"/>
                  </a:lnTo>
                  <a:lnTo>
                    <a:pt x="10788" y="5855"/>
                  </a:lnTo>
                  <a:lnTo>
                    <a:pt x="10933" y="5782"/>
                  </a:lnTo>
                  <a:lnTo>
                    <a:pt x="11070" y="5700"/>
                  </a:lnTo>
                  <a:lnTo>
                    <a:pt x="11198" y="5618"/>
                  </a:lnTo>
                  <a:lnTo>
                    <a:pt x="11326" y="5527"/>
                  </a:lnTo>
                  <a:lnTo>
                    <a:pt x="11453" y="5426"/>
                  </a:lnTo>
                  <a:lnTo>
                    <a:pt x="11572" y="5326"/>
                  </a:lnTo>
                  <a:lnTo>
                    <a:pt x="11690" y="5226"/>
                  </a:lnTo>
                  <a:lnTo>
                    <a:pt x="11909" y="5007"/>
                  </a:lnTo>
                  <a:lnTo>
                    <a:pt x="12119" y="4779"/>
                  </a:lnTo>
                  <a:lnTo>
                    <a:pt x="12310" y="4542"/>
                  </a:lnTo>
                  <a:lnTo>
                    <a:pt x="12493" y="4296"/>
                  </a:lnTo>
                  <a:lnTo>
                    <a:pt x="12657" y="4050"/>
                  </a:lnTo>
                  <a:lnTo>
                    <a:pt x="12803" y="3794"/>
                  </a:lnTo>
                  <a:lnTo>
                    <a:pt x="12949" y="3530"/>
                  </a:lnTo>
                  <a:lnTo>
                    <a:pt x="13076" y="3275"/>
                  </a:lnTo>
                  <a:lnTo>
                    <a:pt x="13186" y="3028"/>
                  </a:lnTo>
                  <a:lnTo>
                    <a:pt x="13286" y="2773"/>
                  </a:lnTo>
                  <a:lnTo>
                    <a:pt x="13377" y="2536"/>
                  </a:lnTo>
                  <a:lnTo>
                    <a:pt x="13459" y="2308"/>
                  </a:lnTo>
                  <a:lnTo>
                    <a:pt x="13532" y="2089"/>
                  </a:lnTo>
                  <a:lnTo>
                    <a:pt x="13587" y="1879"/>
                  </a:lnTo>
                  <a:lnTo>
                    <a:pt x="13633" y="1688"/>
                  </a:lnTo>
                  <a:lnTo>
                    <a:pt x="13669" y="1515"/>
                  </a:lnTo>
                  <a:lnTo>
                    <a:pt x="13705" y="1369"/>
                  </a:lnTo>
                  <a:lnTo>
                    <a:pt x="13724" y="1241"/>
                  </a:lnTo>
                  <a:lnTo>
                    <a:pt x="13733" y="1132"/>
                  </a:lnTo>
                  <a:lnTo>
                    <a:pt x="13733" y="1059"/>
                  </a:lnTo>
                  <a:lnTo>
                    <a:pt x="13724" y="1013"/>
                  </a:lnTo>
                  <a:lnTo>
                    <a:pt x="13724" y="995"/>
                  </a:lnTo>
                  <a:lnTo>
                    <a:pt x="13715" y="995"/>
                  </a:lnTo>
                  <a:lnTo>
                    <a:pt x="13277" y="949"/>
                  </a:lnTo>
                  <a:lnTo>
                    <a:pt x="12256" y="840"/>
                  </a:lnTo>
                  <a:lnTo>
                    <a:pt x="9228" y="493"/>
                  </a:lnTo>
                  <a:lnTo>
                    <a:pt x="4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 flipH="1">
              <a:off x="7446119" y="1993244"/>
              <a:ext cx="264596" cy="250368"/>
            </a:xfrm>
            <a:custGeom>
              <a:avLst/>
              <a:gdLst/>
              <a:ahLst/>
              <a:cxnLst/>
              <a:rect l="l" t="t" r="r" b="b"/>
              <a:pathLst>
                <a:path w="7643" h="7232" extrusionOk="0">
                  <a:moveTo>
                    <a:pt x="201" y="1"/>
                  </a:moveTo>
                  <a:lnTo>
                    <a:pt x="1" y="10"/>
                  </a:lnTo>
                  <a:lnTo>
                    <a:pt x="28" y="539"/>
                  </a:lnTo>
                  <a:lnTo>
                    <a:pt x="411" y="521"/>
                  </a:lnTo>
                  <a:lnTo>
                    <a:pt x="748" y="530"/>
                  </a:lnTo>
                  <a:lnTo>
                    <a:pt x="1095" y="557"/>
                  </a:lnTo>
                  <a:lnTo>
                    <a:pt x="1432" y="603"/>
                  </a:lnTo>
                  <a:lnTo>
                    <a:pt x="1761" y="657"/>
                  </a:lnTo>
                  <a:lnTo>
                    <a:pt x="2080" y="739"/>
                  </a:lnTo>
                  <a:lnTo>
                    <a:pt x="2399" y="831"/>
                  </a:lnTo>
                  <a:lnTo>
                    <a:pt x="2709" y="931"/>
                  </a:lnTo>
                  <a:lnTo>
                    <a:pt x="3019" y="1049"/>
                  </a:lnTo>
                  <a:lnTo>
                    <a:pt x="3311" y="1186"/>
                  </a:lnTo>
                  <a:lnTo>
                    <a:pt x="3603" y="1332"/>
                  </a:lnTo>
                  <a:lnTo>
                    <a:pt x="3885" y="1496"/>
                  </a:lnTo>
                  <a:lnTo>
                    <a:pt x="4159" y="1669"/>
                  </a:lnTo>
                  <a:lnTo>
                    <a:pt x="4423" y="1861"/>
                  </a:lnTo>
                  <a:lnTo>
                    <a:pt x="4669" y="2062"/>
                  </a:lnTo>
                  <a:lnTo>
                    <a:pt x="4916" y="2271"/>
                  </a:lnTo>
                  <a:lnTo>
                    <a:pt x="5153" y="2490"/>
                  </a:lnTo>
                  <a:lnTo>
                    <a:pt x="5372" y="2727"/>
                  </a:lnTo>
                  <a:lnTo>
                    <a:pt x="5581" y="2964"/>
                  </a:lnTo>
                  <a:lnTo>
                    <a:pt x="5782" y="3220"/>
                  </a:lnTo>
                  <a:lnTo>
                    <a:pt x="5973" y="3484"/>
                  </a:lnTo>
                  <a:lnTo>
                    <a:pt x="6147" y="3758"/>
                  </a:lnTo>
                  <a:lnTo>
                    <a:pt x="6302" y="4040"/>
                  </a:lnTo>
                  <a:lnTo>
                    <a:pt x="6457" y="4323"/>
                  </a:lnTo>
                  <a:lnTo>
                    <a:pt x="6584" y="4624"/>
                  </a:lnTo>
                  <a:lnTo>
                    <a:pt x="6712" y="4925"/>
                  </a:lnTo>
                  <a:lnTo>
                    <a:pt x="6812" y="5244"/>
                  </a:lnTo>
                  <a:lnTo>
                    <a:pt x="6904" y="5554"/>
                  </a:lnTo>
                  <a:lnTo>
                    <a:pt x="6976" y="5882"/>
                  </a:lnTo>
                  <a:lnTo>
                    <a:pt x="7040" y="6211"/>
                  </a:lnTo>
                  <a:lnTo>
                    <a:pt x="7077" y="6548"/>
                  </a:lnTo>
                  <a:lnTo>
                    <a:pt x="7104" y="6885"/>
                  </a:lnTo>
                  <a:lnTo>
                    <a:pt x="7113" y="7232"/>
                  </a:lnTo>
                  <a:lnTo>
                    <a:pt x="7642" y="7232"/>
                  </a:lnTo>
                  <a:lnTo>
                    <a:pt x="7633" y="6858"/>
                  </a:lnTo>
                  <a:lnTo>
                    <a:pt x="7606" y="6493"/>
                  </a:lnTo>
                  <a:lnTo>
                    <a:pt x="7560" y="6128"/>
                  </a:lnTo>
                  <a:lnTo>
                    <a:pt x="7496" y="5773"/>
                  </a:lnTo>
                  <a:lnTo>
                    <a:pt x="7414" y="5426"/>
                  </a:lnTo>
                  <a:lnTo>
                    <a:pt x="7314" y="5080"/>
                  </a:lnTo>
                  <a:lnTo>
                    <a:pt x="7204" y="4742"/>
                  </a:lnTo>
                  <a:lnTo>
                    <a:pt x="7068" y="4414"/>
                  </a:lnTo>
                  <a:lnTo>
                    <a:pt x="6931" y="4095"/>
                  </a:lnTo>
                  <a:lnTo>
                    <a:pt x="6767" y="3785"/>
                  </a:lnTo>
                  <a:lnTo>
                    <a:pt x="6593" y="3484"/>
                  </a:lnTo>
                  <a:lnTo>
                    <a:pt x="6402" y="3192"/>
                  </a:lnTo>
                  <a:lnTo>
                    <a:pt x="6201" y="2910"/>
                  </a:lnTo>
                  <a:lnTo>
                    <a:pt x="5992" y="2636"/>
                  </a:lnTo>
                  <a:lnTo>
                    <a:pt x="5764" y="2372"/>
                  </a:lnTo>
                  <a:lnTo>
                    <a:pt x="5517" y="2116"/>
                  </a:lnTo>
                  <a:lnTo>
                    <a:pt x="5271" y="1879"/>
                  </a:lnTo>
                  <a:lnTo>
                    <a:pt x="5007" y="1651"/>
                  </a:lnTo>
                  <a:lnTo>
                    <a:pt x="4733" y="1442"/>
                  </a:lnTo>
                  <a:lnTo>
                    <a:pt x="4451" y="1232"/>
                  </a:lnTo>
                  <a:lnTo>
                    <a:pt x="4159" y="1049"/>
                  </a:lnTo>
                  <a:lnTo>
                    <a:pt x="3849" y="876"/>
                  </a:lnTo>
                  <a:lnTo>
                    <a:pt x="3539" y="712"/>
                  </a:lnTo>
                  <a:lnTo>
                    <a:pt x="3220" y="566"/>
                  </a:lnTo>
                  <a:lnTo>
                    <a:pt x="2891" y="438"/>
                  </a:lnTo>
                  <a:lnTo>
                    <a:pt x="2554" y="320"/>
                  </a:lnTo>
                  <a:lnTo>
                    <a:pt x="2217" y="229"/>
                  </a:lnTo>
                  <a:lnTo>
                    <a:pt x="1861" y="147"/>
                  </a:lnTo>
                  <a:lnTo>
                    <a:pt x="1505" y="83"/>
                  </a:lnTo>
                  <a:lnTo>
                    <a:pt x="1150" y="37"/>
                  </a:lnTo>
                  <a:lnTo>
                    <a:pt x="776" y="10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 flipH="1">
              <a:off x="7181589" y="2295060"/>
              <a:ext cx="283187" cy="158176"/>
            </a:xfrm>
            <a:custGeom>
              <a:avLst/>
              <a:gdLst/>
              <a:ahLst/>
              <a:cxnLst/>
              <a:rect l="l" t="t" r="r" b="b"/>
              <a:pathLst>
                <a:path w="8180" h="4569" extrusionOk="0">
                  <a:moveTo>
                    <a:pt x="7651" y="0"/>
                  </a:moveTo>
                  <a:lnTo>
                    <a:pt x="7642" y="210"/>
                  </a:lnTo>
                  <a:lnTo>
                    <a:pt x="7623" y="410"/>
                  </a:lnTo>
                  <a:lnTo>
                    <a:pt x="7605" y="611"/>
                  </a:lnTo>
                  <a:lnTo>
                    <a:pt x="7569" y="812"/>
                  </a:lnTo>
                  <a:lnTo>
                    <a:pt x="7523" y="1003"/>
                  </a:lnTo>
                  <a:lnTo>
                    <a:pt x="7468" y="1195"/>
                  </a:lnTo>
                  <a:lnTo>
                    <a:pt x="7404" y="1386"/>
                  </a:lnTo>
                  <a:lnTo>
                    <a:pt x="7331" y="1569"/>
                  </a:lnTo>
                  <a:lnTo>
                    <a:pt x="7249" y="1751"/>
                  </a:lnTo>
                  <a:lnTo>
                    <a:pt x="7158" y="1924"/>
                  </a:lnTo>
                  <a:lnTo>
                    <a:pt x="7067" y="2088"/>
                  </a:lnTo>
                  <a:lnTo>
                    <a:pt x="6958" y="2252"/>
                  </a:lnTo>
                  <a:lnTo>
                    <a:pt x="6848" y="2417"/>
                  </a:lnTo>
                  <a:lnTo>
                    <a:pt x="6730" y="2572"/>
                  </a:lnTo>
                  <a:lnTo>
                    <a:pt x="6602" y="2717"/>
                  </a:lnTo>
                  <a:lnTo>
                    <a:pt x="6465" y="2854"/>
                  </a:lnTo>
                  <a:lnTo>
                    <a:pt x="6328" y="2991"/>
                  </a:lnTo>
                  <a:lnTo>
                    <a:pt x="6183" y="3119"/>
                  </a:lnTo>
                  <a:lnTo>
                    <a:pt x="6028" y="3237"/>
                  </a:lnTo>
                  <a:lnTo>
                    <a:pt x="5863" y="3347"/>
                  </a:lnTo>
                  <a:lnTo>
                    <a:pt x="5699" y="3456"/>
                  </a:lnTo>
                  <a:lnTo>
                    <a:pt x="5535" y="3547"/>
                  </a:lnTo>
                  <a:lnTo>
                    <a:pt x="5362" y="3638"/>
                  </a:lnTo>
                  <a:lnTo>
                    <a:pt x="5179" y="3721"/>
                  </a:lnTo>
                  <a:lnTo>
                    <a:pt x="4997" y="3793"/>
                  </a:lnTo>
                  <a:lnTo>
                    <a:pt x="4815" y="3857"/>
                  </a:lnTo>
                  <a:lnTo>
                    <a:pt x="4623" y="3912"/>
                  </a:lnTo>
                  <a:lnTo>
                    <a:pt x="4423" y="3958"/>
                  </a:lnTo>
                  <a:lnTo>
                    <a:pt x="4222" y="3994"/>
                  </a:lnTo>
                  <a:lnTo>
                    <a:pt x="4021" y="4021"/>
                  </a:lnTo>
                  <a:lnTo>
                    <a:pt x="3821" y="4031"/>
                  </a:lnTo>
                  <a:lnTo>
                    <a:pt x="3611" y="4040"/>
                  </a:lnTo>
                  <a:lnTo>
                    <a:pt x="3374" y="4031"/>
                  </a:lnTo>
                  <a:lnTo>
                    <a:pt x="3146" y="4012"/>
                  </a:lnTo>
                  <a:lnTo>
                    <a:pt x="2918" y="3976"/>
                  </a:lnTo>
                  <a:lnTo>
                    <a:pt x="2690" y="3930"/>
                  </a:lnTo>
                  <a:lnTo>
                    <a:pt x="2471" y="3876"/>
                  </a:lnTo>
                  <a:lnTo>
                    <a:pt x="2252" y="3803"/>
                  </a:lnTo>
                  <a:lnTo>
                    <a:pt x="2043" y="3721"/>
                  </a:lnTo>
                  <a:lnTo>
                    <a:pt x="1833" y="3629"/>
                  </a:lnTo>
                  <a:lnTo>
                    <a:pt x="1632" y="3520"/>
                  </a:lnTo>
                  <a:lnTo>
                    <a:pt x="1432" y="3401"/>
                  </a:lnTo>
                  <a:lnTo>
                    <a:pt x="1249" y="3274"/>
                  </a:lnTo>
                  <a:lnTo>
                    <a:pt x="1067" y="3137"/>
                  </a:lnTo>
                  <a:lnTo>
                    <a:pt x="894" y="2982"/>
                  </a:lnTo>
                  <a:lnTo>
                    <a:pt x="720" y="2827"/>
                  </a:lnTo>
                  <a:lnTo>
                    <a:pt x="565" y="2654"/>
                  </a:lnTo>
                  <a:lnTo>
                    <a:pt x="420" y="2471"/>
                  </a:lnTo>
                  <a:lnTo>
                    <a:pt x="0" y="2790"/>
                  </a:lnTo>
                  <a:lnTo>
                    <a:pt x="173" y="3000"/>
                  </a:lnTo>
                  <a:lnTo>
                    <a:pt x="347" y="3192"/>
                  </a:lnTo>
                  <a:lnTo>
                    <a:pt x="538" y="3374"/>
                  </a:lnTo>
                  <a:lnTo>
                    <a:pt x="730" y="3547"/>
                  </a:lnTo>
                  <a:lnTo>
                    <a:pt x="939" y="3702"/>
                  </a:lnTo>
                  <a:lnTo>
                    <a:pt x="1149" y="3848"/>
                  </a:lnTo>
                  <a:lnTo>
                    <a:pt x="1368" y="3985"/>
                  </a:lnTo>
                  <a:lnTo>
                    <a:pt x="1596" y="4103"/>
                  </a:lnTo>
                  <a:lnTo>
                    <a:pt x="1833" y="4204"/>
                  </a:lnTo>
                  <a:lnTo>
                    <a:pt x="2070" y="4304"/>
                  </a:lnTo>
                  <a:lnTo>
                    <a:pt x="2316" y="4377"/>
                  </a:lnTo>
                  <a:lnTo>
                    <a:pt x="2572" y="4450"/>
                  </a:lnTo>
                  <a:lnTo>
                    <a:pt x="2827" y="4496"/>
                  </a:lnTo>
                  <a:lnTo>
                    <a:pt x="3082" y="4532"/>
                  </a:lnTo>
                  <a:lnTo>
                    <a:pt x="3347" y="4559"/>
                  </a:lnTo>
                  <a:lnTo>
                    <a:pt x="3611" y="4569"/>
                  </a:lnTo>
                  <a:lnTo>
                    <a:pt x="3848" y="4559"/>
                  </a:lnTo>
                  <a:lnTo>
                    <a:pt x="4076" y="4541"/>
                  </a:lnTo>
                  <a:lnTo>
                    <a:pt x="4304" y="4514"/>
                  </a:lnTo>
                  <a:lnTo>
                    <a:pt x="4532" y="4468"/>
                  </a:lnTo>
                  <a:lnTo>
                    <a:pt x="4751" y="4423"/>
                  </a:lnTo>
                  <a:lnTo>
                    <a:pt x="4970" y="4359"/>
                  </a:lnTo>
                  <a:lnTo>
                    <a:pt x="5179" y="4286"/>
                  </a:lnTo>
                  <a:lnTo>
                    <a:pt x="5389" y="4204"/>
                  </a:lnTo>
                  <a:lnTo>
                    <a:pt x="5590" y="4113"/>
                  </a:lnTo>
                  <a:lnTo>
                    <a:pt x="5781" y="4012"/>
                  </a:lnTo>
                  <a:lnTo>
                    <a:pt x="5973" y="3903"/>
                  </a:lnTo>
                  <a:lnTo>
                    <a:pt x="6164" y="3784"/>
                  </a:lnTo>
                  <a:lnTo>
                    <a:pt x="6338" y="3657"/>
                  </a:lnTo>
                  <a:lnTo>
                    <a:pt x="6511" y="3520"/>
                  </a:lnTo>
                  <a:lnTo>
                    <a:pt x="6675" y="3374"/>
                  </a:lnTo>
                  <a:lnTo>
                    <a:pt x="6839" y="3228"/>
                  </a:lnTo>
                  <a:lnTo>
                    <a:pt x="6985" y="3064"/>
                  </a:lnTo>
                  <a:lnTo>
                    <a:pt x="7131" y="2900"/>
                  </a:lnTo>
                  <a:lnTo>
                    <a:pt x="7268" y="2727"/>
                  </a:lnTo>
                  <a:lnTo>
                    <a:pt x="7395" y="2553"/>
                  </a:lnTo>
                  <a:lnTo>
                    <a:pt x="7514" y="2362"/>
                  </a:lnTo>
                  <a:lnTo>
                    <a:pt x="7623" y="2170"/>
                  </a:lnTo>
                  <a:lnTo>
                    <a:pt x="7724" y="1979"/>
                  </a:lnTo>
                  <a:lnTo>
                    <a:pt x="7815" y="1778"/>
                  </a:lnTo>
                  <a:lnTo>
                    <a:pt x="7897" y="1569"/>
                  </a:lnTo>
                  <a:lnTo>
                    <a:pt x="7970" y="1359"/>
                  </a:lnTo>
                  <a:lnTo>
                    <a:pt x="8034" y="1140"/>
                  </a:lnTo>
                  <a:lnTo>
                    <a:pt x="8079" y="921"/>
                  </a:lnTo>
                  <a:lnTo>
                    <a:pt x="8125" y="693"/>
                  </a:lnTo>
                  <a:lnTo>
                    <a:pt x="8152" y="465"/>
                  </a:lnTo>
                  <a:lnTo>
                    <a:pt x="8170" y="237"/>
                  </a:lnTo>
                  <a:lnTo>
                    <a:pt x="8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 flipH="1">
              <a:off x="7456542" y="2380917"/>
              <a:ext cx="449256" cy="449568"/>
            </a:xfrm>
            <a:custGeom>
              <a:avLst/>
              <a:gdLst/>
              <a:ahLst/>
              <a:cxnLst/>
              <a:rect l="l" t="t" r="r" b="b"/>
              <a:pathLst>
                <a:path w="12977" h="12986" extrusionOk="0">
                  <a:moveTo>
                    <a:pt x="6484" y="0"/>
                  </a:moveTo>
                  <a:lnTo>
                    <a:pt x="6155" y="9"/>
                  </a:lnTo>
                  <a:lnTo>
                    <a:pt x="5827" y="37"/>
                  </a:lnTo>
                  <a:lnTo>
                    <a:pt x="5499" y="73"/>
                  </a:lnTo>
                  <a:lnTo>
                    <a:pt x="5180" y="128"/>
                  </a:lnTo>
                  <a:lnTo>
                    <a:pt x="4870" y="201"/>
                  </a:lnTo>
                  <a:lnTo>
                    <a:pt x="4560" y="292"/>
                  </a:lnTo>
                  <a:lnTo>
                    <a:pt x="4259" y="392"/>
                  </a:lnTo>
                  <a:lnTo>
                    <a:pt x="3967" y="511"/>
                  </a:lnTo>
                  <a:lnTo>
                    <a:pt x="3675" y="639"/>
                  </a:lnTo>
                  <a:lnTo>
                    <a:pt x="3393" y="785"/>
                  </a:lnTo>
                  <a:lnTo>
                    <a:pt x="3128" y="940"/>
                  </a:lnTo>
                  <a:lnTo>
                    <a:pt x="2864" y="1113"/>
                  </a:lnTo>
                  <a:lnTo>
                    <a:pt x="2608" y="1286"/>
                  </a:lnTo>
                  <a:lnTo>
                    <a:pt x="2362" y="1487"/>
                  </a:lnTo>
                  <a:lnTo>
                    <a:pt x="2125" y="1687"/>
                  </a:lnTo>
                  <a:lnTo>
                    <a:pt x="1897" y="1906"/>
                  </a:lnTo>
                  <a:lnTo>
                    <a:pt x="1687" y="2125"/>
                  </a:lnTo>
                  <a:lnTo>
                    <a:pt x="1478" y="2362"/>
                  </a:lnTo>
                  <a:lnTo>
                    <a:pt x="1286" y="2608"/>
                  </a:lnTo>
                  <a:lnTo>
                    <a:pt x="1104" y="2864"/>
                  </a:lnTo>
                  <a:lnTo>
                    <a:pt x="940" y="3128"/>
                  </a:lnTo>
                  <a:lnTo>
                    <a:pt x="785" y="3402"/>
                  </a:lnTo>
                  <a:lnTo>
                    <a:pt x="639" y="3675"/>
                  </a:lnTo>
                  <a:lnTo>
                    <a:pt x="511" y="3967"/>
                  </a:lnTo>
                  <a:lnTo>
                    <a:pt x="393" y="4259"/>
                  </a:lnTo>
                  <a:lnTo>
                    <a:pt x="292" y="4560"/>
                  </a:lnTo>
                  <a:lnTo>
                    <a:pt x="201" y="4870"/>
                  </a:lnTo>
                  <a:lnTo>
                    <a:pt x="128" y="5180"/>
                  </a:lnTo>
                  <a:lnTo>
                    <a:pt x="73" y="5499"/>
                  </a:lnTo>
                  <a:lnTo>
                    <a:pt x="28" y="5827"/>
                  </a:lnTo>
                  <a:lnTo>
                    <a:pt x="10" y="6155"/>
                  </a:lnTo>
                  <a:lnTo>
                    <a:pt x="0" y="6493"/>
                  </a:lnTo>
                  <a:lnTo>
                    <a:pt x="520" y="6493"/>
                  </a:lnTo>
                  <a:lnTo>
                    <a:pt x="529" y="6183"/>
                  </a:lnTo>
                  <a:lnTo>
                    <a:pt x="557" y="5882"/>
                  </a:lnTo>
                  <a:lnTo>
                    <a:pt x="593" y="5581"/>
                  </a:lnTo>
                  <a:lnTo>
                    <a:pt x="648" y="5289"/>
                  </a:lnTo>
                  <a:lnTo>
                    <a:pt x="712" y="4997"/>
                  </a:lnTo>
                  <a:lnTo>
                    <a:pt x="794" y="4715"/>
                  </a:lnTo>
                  <a:lnTo>
                    <a:pt x="885" y="4441"/>
                  </a:lnTo>
                  <a:lnTo>
                    <a:pt x="994" y="4168"/>
                  </a:lnTo>
                  <a:lnTo>
                    <a:pt x="1113" y="3903"/>
                  </a:lnTo>
                  <a:lnTo>
                    <a:pt x="1241" y="3648"/>
                  </a:lnTo>
                  <a:lnTo>
                    <a:pt x="1386" y="3402"/>
                  </a:lnTo>
                  <a:lnTo>
                    <a:pt x="1541" y="3155"/>
                  </a:lnTo>
                  <a:lnTo>
                    <a:pt x="1706" y="2918"/>
                  </a:lnTo>
                  <a:lnTo>
                    <a:pt x="1888" y="2699"/>
                  </a:lnTo>
                  <a:lnTo>
                    <a:pt x="2070" y="2481"/>
                  </a:lnTo>
                  <a:lnTo>
                    <a:pt x="2271" y="2271"/>
                  </a:lnTo>
                  <a:lnTo>
                    <a:pt x="2481" y="2079"/>
                  </a:lnTo>
                  <a:lnTo>
                    <a:pt x="2690" y="1888"/>
                  </a:lnTo>
                  <a:lnTo>
                    <a:pt x="2918" y="1715"/>
                  </a:lnTo>
                  <a:lnTo>
                    <a:pt x="3155" y="1541"/>
                  </a:lnTo>
                  <a:lnTo>
                    <a:pt x="3393" y="1386"/>
                  </a:lnTo>
                  <a:lnTo>
                    <a:pt x="3648" y="1250"/>
                  </a:lnTo>
                  <a:lnTo>
                    <a:pt x="3903" y="1113"/>
                  </a:lnTo>
                  <a:lnTo>
                    <a:pt x="4168" y="994"/>
                  </a:lnTo>
                  <a:lnTo>
                    <a:pt x="4441" y="885"/>
                  </a:lnTo>
                  <a:lnTo>
                    <a:pt x="4715" y="794"/>
                  </a:lnTo>
                  <a:lnTo>
                    <a:pt x="4997" y="712"/>
                  </a:lnTo>
                  <a:lnTo>
                    <a:pt x="5289" y="648"/>
                  </a:lnTo>
                  <a:lnTo>
                    <a:pt x="5581" y="593"/>
                  </a:lnTo>
                  <a:lnTo>
                    <a:pt x="5882" y="557"/>
                  </a:lnTo>
                  <a:lnTo>
                    <a:pt x="6183" y="529"/>
                  </a:lnTo>
                  <a:lnTo>
                    <a:pt x="6484" y="520"/>
                  </a:lnTo>
                  <a:lnTo>
                    <a:pt x="6794" y="529"/>
                  </a:lnTo>
                  <a:lnTo>
                    <a:pt x="7095" y="557"/>
                  </a:lnTo>
                  <a:lnTo>
                    <a:pt x="7396" y="593"/>
                  </a:lnTo>
                  <a:lnTo>
                    <a:pt x="7687" y="648"/>
                  </a:lnTo>
                  <a:lnTo>
                    <a:pt x="7979" y="712"/>
                  </a:lnTo>
                  <a:lnTo>
                    <a:pt x="8262" y="794"/>
                  </a:lnTo>
                  <a:lnTo>
                    <a:pt x="8535" y="885"/>
                  </a:lnTo>
                  <a:lnTo>
                    <a:pt x="8809" y="994"/>
                  </a:lnTo>
                  <a:lnTo>
                    <a:pt x="9073" y="1113"/>
                  </a:lnTo>
                  <a:lnTo>
                    <a:pt x="9329" y="1250"/>
                  </a:lnTo>
                  <a:lnTo>
                    <a:pt x="9584" y="1386"/>
                  </a:lnTo>
                  <a:lnTo>
                    <a:pt x="9821" y="1541"/>
                  </a:lnTo>
                  <a:lnTo>
                    <a:pt x="10058" y="1715"/>
                  </a:lnTo>
                  <a:lnTo>
                    <a:pt x="10277" y="1888"/>
                  </a:lnTo>
                  <a:lnTo>
                    <a:pt x="10496" y="2079"/>
                  </a:lnTo>
                  <a:lnTo>
                    <a:pt x="10706" y="2271"/>
                  </a:lnTo>
                  <a:lnTo>
                    <a:pt x="10906" y="2481"/>
                  </a:lnTo>
                  <a:lnTo>
                    <a:pt x="11089" y="2699"/>
                  </a:lnTo>
                  <a:lnTo>
                    <a:pt x="11271" y="2918"/>
                  </a:lnTo>
                  <a:lnTo>
                    <a:pt x="11435" y="3155"/>
                  </a:lnTo>
                  <a:lnTo>
                    <a:pt x="11590" y="3402"/>
                  </a:lnTo>
                  <a:lnTo>
                    <a:pt x="11736" y="3648"/>
                  </a:lnTo>
                  <a:lnTo>
                    <a:pt x="11864" y="3903"/>
                  </a:lnTo>
                  <a:lnTo>
                    <a:pt x="11982" y="4168"/>
                  </a:lnTo>
                  <a:lnTo>
                    <a:pt x="12092" y="4441"/>
                  </a:lnTo>
                  <a:lnTo>
                    <a:pt x="12183" y="4715"/>
                  </a:lnTo>
                  <a:lnTo>
                    <a:pt x="12265" y="4997"/>
                  </a:lnTo>
                  <a:lnTo>
                    <a:pt x="12338" y="5289"/>
                  </a:lnTo>
                  <a:lnTo>
                    <a:pt x="12383" y="5581"/>
                  </a:lnTo>
                  <a:lnTo>
                    <a:pt x="12420" y="5882"/>
                  </a:lnTo>
                  <a:lnTo>
                    <a:pt x="12447" y="6183"/>
                  </a:lnTo>
                  <a:lnTo>
                    <a:pt x="12456" y="6493"/>
                  </a:lnTo>
                  <a:lnTo>
                    <a:pt x="12447" y="6794"/>
                  </a:lnTo>
                  <a:lnTo>
                    <a:pt x="12420" y="7095"/>
                  </a:lnTo>
                  <a:lnTo>
                    <a:pt x="12383" y="7396"/>
                  </a:lnTo>
                  <a:lnTo>
                    <a:pt x="12338" y="7687"/>
                  </a:lnTo>
                  <a:lnTo>
                    <a:pt x="12265" y="7979"/>
                  </a:lnTo>
                  <a:lnTo>
                    <a:pt x="12183" y="8262"/>
                  </a:lnTo>
                  <a:lnTo>
                    <a:pt x="12092" y="8535"/>
                  </a:lnTo>
                  <a:lnTo>
                    <a:pt x="11982" y="8809"/>
                  </a:lnTo>
                  <a:lnTo>
                    <a:pt x="11864" y="9073"/>
                  </a:lnTo>
                  <a:lnTo>
                    <a:pt x="11736" y="9329"/>
                  </a:lnTo>
                  <a:lnTo>
                    <a:pt x="11590" y="9584"/>
                  </a:lnTo>
                  <a:lnTo>
                    <a:pt x="11435" y="9821"/>
                  </a:lnTo>
                  <a:lnTo>
                    <a:pt x="11271" y="10058"/>
                  </a:lnTo>
                  <a:lnTo>
                    <a:pt x="11089" y="10286"/>
                  </a:lnTo>
                  <a:lnTo>
                    <a:pt x="10906" y="10496"/>
                  </a:lnTo>
                  <a:lnTo>
                    <a:pt x="10706" y="10706"/>
                  </a:lnTo>
                  <a:lnTo>
                    <a:pt x="10496" y="10906"/>
                  </a:lnTo>
                  <a:lnTo>
                    <a:pt x="10277" y="11089"/>
                  </a:lnTo>
                  <a:lnTo>
                    <a:pt x="10058" y="11271"/>
                  </a:lnTo>
                  <a:lnTo>
                    <a:pt x="9821" y="11435"/>
                  </a:lnTo>
                  <a:lnTo>
                    <a:pt x="9584" y="11590"/>
                  </a:lnTo>
                  <a:lnTo>
                    <a:pt x="9329" y="11736"/>
                  </a:lnTo>
                  <a:lnTo>
                    <a:pt x="9073" y="11864"/>
                  </a:lnTo>
                  <a:lnTo>
                    <a:pt x="8809" y="11982"/>
                  </a:lnTo>
                  <a:lnTo>
                    <a:pt x="8535" y="12092"/>
                  </a:lnTo>
                  <a:lnTo>
                    <a:pt x="8262" y="12192"/>
                  </a:lnTo>
                  <a:lnTo>
                    <a:pt x="7979" y="12265"/>
                  </a:lnTo>
                  <a:lnTo>
                    <a:pt x="7687" y="12338"/>
                  </a:lnTo>
                  <a:lnTo>
                    <a:pt x="7396" y="12383"/>
                  </a:lnTo>
                  <a:lnTo>
                    <a:pt x="7095" y="12429"/>
                  </a:lnTo>
                  <a:lnTo>
                    <a:pt x="6794" y="12447"/>
                  </a:lnTo>
                  <a:lnTo>
                    <a:pt x="6484" y="12456"/>
                  </a:lnTo>
                  <a:lnTo>
                    <a:pt x="6484" y="12985"/>
                  </a:lnTo>
                  <a:lnTo>
                    <a:pt x="6821" y="12976"/>
                  </a:lnTo>
                  <a:lnTo>
                    <a:pt x="7149" y="12949"/>
                  </a:lnTo>
                  <a:lnTo>
                    <a:pt x="7478" y="12903"/>
                  </a:lnTo>
                  <a:lnTo>
                    <a:pt x="7797" y="12848"/>
                  </a:lnTo>
                  <a:lnTo>
                    <a:pt x="8107" y="12775"/>
                  </a:lnTo>
                  <a:lnTo>
                    <a:pt x="8417" y="12693"/>
                  </a:lnTo>
                  <a:lnTo>
                    <a:pt x="8718" y="12584"/>
                  </a:lnTo>
                  <a:lnTo>
                    <a:pt x="9010" y="12475"/>
                  </a:lnTo>
                  <a:lnTo>
                    <a:pt x="9301" y="12338"/>
                  </a:lnTo>
                  <a:lnTo>
                    <a:pt x="9584" y="12201"/>
                  </a:lnTo>
                  <a:lnTo>
                    <a:pt x="9849" y="12037"/>
                  </a:lnTo>
                  <a:lnTo>
                    <a:pt x="10113" y="11873"/>
                  </a:lnTo>
                  <a:lnTo>
                    <a:pt x="10368" y="11690"/>
                  </a:lnTo>
                  <a:lnTo>
                    <a:pt x="10614" y="11499"/>
                  </a:lnTo>
                  <a:lnTo>
                    <a:pt x="10852" y="11289"/>
                  </a:lnTo>
                  <a:lnTo>
                    <a:pt x="11080" y="11079"/>
                  </a:lnTo>
                  <a:lnTo>
                    <a:pt x="11289" y="10851"/>
                  </a:lnTo>
                  <a:lnTo>
                    <a:pt x="11499" y="10614"/>
                  </a:lnTo>
                  <a:lnTo>
                    <a:pt x="11690" y="10368"/>
                  </a:lnTo>
                  <a:lnTo>
                    <a:pt x="11873" y="10113"/>
                  </a:lnTo>
                  <a:lnTo>
                    <a:pt x="12037" y="9848"/>
                  </a:lnTo>
                  <a:lnTo>
                    <a:pt x="12192" y="9584"/>
                  </a:lnTo>
                  <a:lnTo>
                    <a:pt x="12338" y="9301"/>
                  </a:lnTo>
                  <a:lnTo>
                    <a:pt x="12466" y="9010"/>
                  </a:lnTo>
                  <a:lnTo>
                    <a:pt x="12584" y="8718"/>
                  </a:lnTo>
                  <a:lnTo>
                    <a:pt x="12684" y="8417"/>
                  </a:lnTo>
                  <a:lnTo>
                    <a:pt x="12776" y="8107"/>
                  </a:lnTo>
                  <a:lnTo>
                    <a:pt x="12849" y="7797"/>
                  </a:lnTo>
                  <a:lnTo>
                    <a:pt x="12903" y="7478"/>
                  </a:lnTo>
                  <a:lnTo>
                    <a:pt x="12949" y="7149"/>
                  </a:lnTo>
                  <a:lnTo>
                    <a:pt x="12967" y="6821"/>
                  </a:lnTo>
                  <a:lnTo>
                    <a:pt x="12976" y="6493"/>
                  </a:lnTo>
                  <a:lnTo>
                    <a:pt x="12967" y="6155"/>
                  </a:lnTo>
                  <a:lnTo>
                    <a:pt x="12949" y="5827"/>
                  </a:lnTo>
                  <a:lnTo>
                    <a:pt x="12903" y="5499"/>
                  </a:lnTo>
                  <a:lnTo>
                    <a:pt x="12849" y="5180"/>
                  </a:lnTo>
                  <a:lnTo>
                    <a:pt x="12776" y="4870"/>
                  </a:lnTo>
                  <a:lnTo>
                    <a:pt x="12684" y="4560"/>
                  </a:lnTo>
                  <a:lnTo>
                    <a:pt x="12584" y="4259"/>
                  </a:lnTo>
                  <a:lnTo>
                    <a:pt x="12466" y="3967"/>
                  </a:lnTo>
                  <a:lnTo>
                    <a:pt x="12338" y="3675"/>
                  </a:lnTo>
                  <a:lnTo>
                    <a:pt x="12192" y="3402"/>
                  </a:lnTo>
                  <a:lnTo>
                    <a:pt x="12037" y="3128"/>
                  </a:lnTo>
                  <a:lnTo>
                    <a:pt x="11873" y="2864"/>
                  </a:lnTo>
                  <a:lnTo>
                    <a:pt x="11690" y="2608"/>
                  </a:lnTo>
                  <a:lnTo>
                    <a:pt x="11499" y="2362"/>
                  </a:lnTo>
                  <a:lnTo>
                    <a:pt x="11289" y="2125"/>
                  </a:lnTo>
                  <a:lnTo>
                    <a:pt x="11080" y="1906"/>
                  </a:lnTo>
                  <a:lnTo>
                    <a:pt x="10852" y="1687"/>
                  </a:lnTo>
                  <a:lnTo>
                    <a:pt x="10614" y="1487"/>
                  </a:lnTo>
                  <a:lnTo>
                    <a:pt x="10368" y="1286"/>
                  </a:lnTo>
                  <a:lnTo>
                    <a:pt x="10113" y="1113"/>
                  </a:lnTo>
                  <a:lnTo>
                    <a:pt x="9849" y="940"/>
                  </a:lnTo>
                  <a:lnTo>
                    <a:pt x="9584" y="785"/>
                  </a:lnTo>
                  <a:lnTo>
                    <a:pt x="9301" y="639"/>
                  </a:lnTo>
                  <a:lnTo>
                    <a:pt x="9010" y="511"/>
                  </a:lnTo>
                  <a:lnTo>
                    <a:pt x="8718" y="392"/>
                  </a:lnTo>
                  <a:lnTo>
                    <a:pt x="8417" y="292"/>
                  </a:lnTo>
                  <a:lnTo>
                    <a:pt x="8107" y="201"/>
                  </a:lnTo>
                  <a:lnTo>
                    <a:pt x="7797" y="128"/>
                  </a:lnTo>
                  <a:lnTo>
                    <a:pt x="7478" y="73"/>
                  </a:lnTo>
                  <a:lnTo>
                    <a:pt x="7149" y="37"/>
                  </a:lnTo>
                  <a:lnTo>
                    <a:pt x="6821" y="9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 flipH="1">
              <a:off x="7788334" y="2014708"/>
              <a:ext cx="90010" cy="294265"/>
            </a:xfrm>
            <a:custGeom>
              <a:avLst/>
              <a:gdLst/>
              <a:ahLst/>
              <a:cxnLst/>
              <a:rect l="l" t="t" r="r" b="b"/>
              <a:pathLst>
                <a:path w="2600" h="8500" extrusionOk="0">
                  <a:moveTo>
                    <a:pt x="2317" y="1"/>
                  </a:moveTo>
                  <a:lnTo>
                    <a:pt x="2098" y="156"/>
                  </a:lnTo>
                  <a:lnTo>
                    <a:pt x="1888" y="311"/>
                  </a:lnTo>
                  <a:lnTo>
                    <a:pt x="1697" y="484"/>
                  </a:lnTo>
                  <a:lnTo>
                    <a:pt x="1505" y="666"/>
                  </a:lnTo>
                  <a:lnTo>
                    <a:pt x="1323" y="858"/>
                  </a:lnTo>
                  <a:lnTo>
                    <a:pt x="1159" y="1059"/>
                  </a:lnTo>
                  <a:lnTo>
                    <a:pt x="995" y="1268"/>
                  </a:lnTo>
                  <a:lnTo>
                    <a:pt x="849" y="1487"/>
                  </a:lnTo>
                  <a:lnTo>
                    <a:pt x="712" y="1715"/>
                  </a:lnTo>
                  <a:lnTo>
                    <a:pt x="584" y="1952"/>
                  </a:lnTo>
                  <a:lnTo>
                    <a:pt x="475" y="2198"/>
                  </a:lnTo>
                  <a:lnTo>
                    <a:pt x="365" y="2445"/>
                  </a:lnTo>
                  <a:lnTo>
                    <a:pt x="274" y="2700"/>
                  </a:lnTo>
                  <a:lnTo>
                    <a:pt x="201" y="2964"/>
                  </a:lnTo>
                  <a:lnTo>
                    <a:pt x="128" y="3229"/>
                  </a:lnTo>
                  <a:lnTo>
                    <a:pt x="74" y="3502"/>
                  </a:lnTo>
                  <a:lnTo>
                    <a:pt x="37" y="3776"/>
                  </a:lnTo>
                  <a:lnTo>
                    <a:pt x="10" y="4049"/>
                  </a:lnTo>
                  <a:lnTo>
                    <a:pt x="1" y="4323"/>
                  </a:lnTo>
                  <a:lnTo>
                    <a:pt x="1" y="4587"/>
                  </a:lnTo>
                  <a:lnTo>
                    <a:pt x="19" y="4861"/>
                  </a:lnTo>
                  <a:lnTo>
                    <a:pt x="46" y="5125"/>
                  </a:lnTo>
                  <a:lnTo>
                    <a:pt x="83" y="5381"/>
                  </a:lnTo>
                  <a:lnTo>
                    <a:pt x="138" y="5645"/>
                  </a:lnTo>
                  <a:lnTo>
                    <a:pt x="210" y="5901"/>
                  </a:lnTo>
                  <a:lnTo>
                    <a:pt x="283" y="6147"/>
                  </a:lnTo>
                  <a:lnTo>
                    <a:pt x="375" y="6393"/>
                  </a:lnTo>
                  <a:lnTo>
                    <a:pt x="484" y="6630"/>
                  </a:lnTo>
                  <a:lnTo>
                    <a:pt x="603" y="6867"/>
                  </a:lnTo>
                  <a:lnTo>
                    <a:pt x="730" y="7086"/>
                  </a:lnTo>
                  <a:lnTo>
                    <a:pt x="867" y="7305"/>
                  </a:lnTo>
                  <a:lnTo>
                    <a:pt x="1022" y="7515"/>
                  </a:lnTo>
                  <a:lnTo>
                    <a:pt x="1131" y="7651"/>
                  </a:lnTo>
                  <a:lnTo>
                    <a:pt x="1250" y="7788"/>
                  </a:lnTo>
                  <a:lnTo>
                    <a:pt x="1369" y="7916"/>
                  </a:lnTo>
                  <a:lnTo>
                    <a:pt x="1487" y="8043"/>
                  </a:lnTo>
                  <a:lnTo>
                    <a:pt x="1615" y="8162"/>
                  </a:lnTo>
                  <a:lnTo>
                    <a:pt x="1752" y="8280"/>
                  </a:lnTo>
                  <a:lnTo>
                    <a:pt x="1888" y="8399"/>
                  </a:lnTo>
                  <a:lnTo>
                    <a:pt x="2025" y="8499"/>
                  </a:lnTo>
                  <a:lnTo>
                    <a:pt x="2344" y="8080"/>
                  </a:lnTo>
                  <a:lnTo>
                    <a:pt x="2089" y="7879"/>
                  </a:lnTo>
                  <a:lnTo>
                    <a:pt x="1861" y="7670"/>
                  </a:lnTo>
                  <a:lnTo>
                    <a:pt x="1642" y="7442"/>
                  </a:lnTo>
                  <a:lnTo>
                    <a:pt x="1533" y="7323"/>
                  </a:lnTo>
                  <a:lnTo>
                    <a:pt x="1441" y="7195"/>
                  </a:lnTo>
                  <a:lnTo>
                    <a:pt x="1305" y="7013"/>
                  </a:lnTo>
                  <a:lnTo>
                    <a:pt x="1177" y="6812"/>
                  </a:lnTo>
                  <a:lnTo>
                    <a:pt x="1058" y="6612"/>
                  </a:lnTo>
                  <a:lnTo>
                    <a:pt x="958" y="6402"/>
                  </a:lnTo>
                  <a:lnTo>
                    <a:pt x="858" y="6192"/>
                  </a:lnTo>
                  <a:lnTo>
                    <a:pt x="776" y="5974"/>
                  </a:lnTo>
                  <a:lnTo>
                    <a:pt x="712" y="5746"/>
                  </a:lnTo>
                  <a:lnTo>
                    <a:pt x="648" y="5518"/>
                  </a:lnTo>
                  <a:lnTo>
                    <a:pt x="603" y="5280"/>
                  </a:lnTo>
                  <a:lnTo>
                    <a:pt x="566" y="5053"/>
                  </a:lnTo>
                  <a:lnTo>
                    <a:pt x="539" y="4806"/>
                  </a:lnTo>
                  <a:lnTo>
                    <a:pt x="530" y="4569"/>
                  </a:lnTo>
                  <a:lnTo>
                    <a:pt x="530" y="4323"/>
                  </a:lnTo>
                  <a:lnTo>
                    <a:pt x="539" y="4086"/>
                  </a:lnTo>
                  <a:lnTo>
                    <a:pt x="557" y="3840"/>
                  </a:lnTo>
                  <a:lnTo>
                    <a:pt x="593" y="3594"/>
                  </a:lnTo>
                  <a:lnTo>
                    <a:pt x="648" y="3347"/>
                  </a:lnTo>
                  <a:lnTo>
                    <a:pt x="703" y="3101"/>
                  </a:lnTo>
                  <a:lnTo>
                    <a:pt x="776" y="2873"/>
                  </a:lnTo>
                  <a:lnTo>
                    <a:pt x="858" y="2636"/>
                  </a:lnTo>
                  <a:lnTo>
                    <a:pt x="949" y="2417"/>
                  </a:lnTo>
                  <a:lnTo>
                    <a:pt x="1049" y="2198"/>
                  </a:lnTo>
                  <a:lnTo>
                    <a:pt x="1168" y="1980"/>
                  </a:lnTo>
                  <a:lnTo>
                    <a:pt x="1286" y="1779"/>
                  </a:lnTo>
                  <a:lnTo>
                    <a:pt x="1423" y="1578"/>
                  </a:lnTo>
                  <a:lnTo>
                    <a:pt x="1560" y="1387"/>
                  </a:lnTo>
                  <a:lnTo>
                    <a:pt x="1715" y="1214"/>
                  </a:lnTo>
                  <a:lnTo>
                    <a:pt x="1879" y="1040"/>
                  </a:lnTo>
                  <a:lnTo>
                    <a:pt x="2043" y="876"/>
                  </a:lnTo>
                  <a:lnTo>
                    <a:pt x="2226" y="721"/>
                  </a:lnTo>
                  <a:lnTo>
                    <a:pt x="2408" y="575"/>
                  </a:lnTo>
                  <a:lnTo>
                    <a:pt x="2600" y="448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 flipH="1">
              <a:off x="7781375" y="2280520"/>
              <a:ext cx="42651" cy="42651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1"/>
                  </a:moveTo>
                  <a:lnTo>
                    <a:pt x="529" y="10"/>
                  </a:lnTo>
                  <a:lnTo>
                    <a:pt x="465" y="19"/>
                  </a:lnTo>
                  <a:lnTo>
                    <a:pt x="410" y="37"/>
                  </a:lnTo>
                  <a:lnTo>
                    <a:pt x="356" y="55"/>
                  </a:lnTo>
                  <a:lnTo>
                    <a:pt x="301" y="83"/>
                  </a:lnTo>
                  <a:lnTo>
                    <a:pt x="255" y="119"/>
                  </a:lnTo>
                  <a:lnTo>
                    <a:pt x="210" y="156"/>
                  </a:lnTo>
                  <a:lnTo>
                    <a:pt x="164" y="201"/>
                  </a:lnTo>
                  <a:lnTo>
                    <a:pt x="119" y="247"/>
                  </a:lnTo>
                  <a:lnTo>
                    <a:pt x="91" y="302"/>
                  </a:lnTo>
                  <a:lnTo>
                    <a:pt x="55" y="356"/>
                  </a:lnTo>
                  <a:lnTo>
                    <a:pt x="37" y="411"/>
                  </a:lnTo>
                  <a:lnTo>
                    <a:pt x="18" y="466"/>
                  </a:lnTo>
                  <a:lnTo>
                    <a:pt x="9" y="530"/>
                  </a:lnTo>
                  <a:lnTo>
                    <a:pt x="0" y="584"/>
                  </a:lnTo>
                  <a:lnTo>
                    <a:pt x="0" y="648"/>
                  </a:lnTo>
                  <a:lnTo>
                    <a:pt x="9" y="703"/>
                  </a:lnTo>
                  <a:lnTo>
                    <a:pt x="18" y="767"/>
                  </a:lnTo>
                  <a:lnTo>
                    <a:pt x="37" y="821"/>
                  </a:lnTo>
                  <a:lnTo>
                    <a:pt x="55" y="876"/>
                  </a:lnTo>
                  <a:lnTo>
                    <a:pt x="91" y="931"/>
                  </a:lnTo>
                  <a:lnTo>
                    <a:pt x="119" y="976"/>
                  </a:lnTo>
                  <a:lnTo>
                    <a:pt x="155" y="1022"/>
                  </a:lnTo>
                  <a:lnTo>
                    <a:pt x="201" y="1068"/>
                  </a:lnTo>
                  <a:lnTo>
                    <a:pt x="246" y="1113"/>
                  </a:lnTo>
                  <a:lnTo>
                    <a:pt x="301" y="1140"/>
                  </a:lnTo>
                  <a:lnTo>
                    <a:pt x="356" y="1177"/>
                  </a:lnTo>
                  <a:lnTo>
                    <a:pt x="410" y="1195"/>
                  </a:lnTo>
                  <a:lnTo>
                    <a:pt x="474" y="1213"/>
                  </a:lnTo>
                  <a:lnTo>
                    <a:pt x="529" y="1223"/>
                  </a:lnTo>
                  <a:lnTo>
                    <a:pt x="593" y="1232"/>
                  </a:lnTo>
                  <a:lnTo>
                    <a:pt x="648" y="1232"/>
                  </a:lnTo>
                  <a:lnTo>
                    <a:pt x="711" y="1223"/>
                  </a:lnTo>
                  <a:lnTo>
                    <a:pt x="766" y="1213"/>
                  </a:lnTo>
                  <a:lnTo>
                    <a:pt x="821" y="1195"/>
                  </a:lnTo>
                  <a:lnTo>
                    <a:pt x="876" y="1177"/>
                  </a:lnTo>
                  <a:lnTo>
                    <a:pt x="930" y="1150"/>
                  </a:lnTo>
                  <a:lnTo>
                    <a:pt x="976" y="1113"/>
                  </a:lnTo>
                  <a:lnTo>
                    <a:pt x="1031" y="1077"/>
                  </a:lnTo>
                  <a:lnTo>
                    <a:pt x="1067" y="1031"/>
                  </a:lnTo>
                  <a:lnTo>
                    <a:pt x="1113" y="985"/>
                  </a:lnTo>
                  <a:lnTo>
                    <a:pt x="1149" y="931"/>
                  </a:lnTo>
                  <a:lnTo>
                    <a:pt x="1176" y="876"/>
                  </a:lnTo>
                  <a:lnTo>
                    <a:pt x="1195" y="821"/>
                  </a:lnTo>
                  <a:lnTo>
                    <a:pt x="1213" y="758"/>
                  </a:lnTo>
                  <a:lnTo>
                    <a:pt x="1222" y="703"/>
                  </a:lnTo>
                  <a:lnTo>
                    <a:pt x="1231" y="639"/>
                  </a:lnTo>
                  <a:lnTo>
                    <a:pt x="1231" y="584"/>
                  </a:lnTo>
                  <a:lnTo>
                    <a:pt x="1222" y="530"/>
                  </a:lnTo>
                  <a:lnTo>
                    <a:pt x="1213" y="466"/>
                  </a:lnTo>
                  <a:lnTo>
                    <a:pt x="1195" y="411"/>
                  </a:lnTo>
                  <a:lnTo>
                    <a:pt x="1176" y="356"/>
                  </a:lnTo>
                  <a:lnTo>
                    <a:pt x="1149" y="302"/>
                  </a:lnTo>
                  <a:lnTo>
                    <a:pt x="1113" y="256"/>
                  </a:lnTo>
                  <a:lnTo>
                    <a:pt x="1076" y="201"/>
                  </a:lnTo>
                  <a:lnTo>
                    <a:pt x="1031" y="165"/>
                  </a:lnTo>
                  <a:lnTo>
                    <a:pt x="985" y="119"/>
                  </a:lnTo>
                  <a:lnTo>
                    <a:pt x="930" y="83"/>
                  </a:lnTo>
                  <a:lnTo>
                    <a:pt x="876" y="55"/>
                  </a:lnTo>
                  <a:lnTo>
                    <a:pt x="821" y="37"/>
                  </a:lnTo>
                  <a:lnTo>
                    <a:pt x="766" y="19"/>
                  </a:lnTo>
                  <a:lnTo>
                    <a:pt x="702" y="10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 flipH="1">
              <a:off x="7127942" y="1954747"/>
              <a:ext cx="1301586" cy="1019680"/>
            </a:xfrm>
            <a:custGeom>
              <a:avLst/>
              <a:gdLst/>
              <a:ahLst/>
              <a:cxnLst/>
              <a:rect l="l" t="t" r="r" b="b"/>
              <a:pathLst>
                <a:path w="37597" h="29454" extrusionOk="0">
                  <a:moveTo>
                    <a:pt x="14198" y="520"/>
                  </a:moveTo>
                  <a:lnTo>
                    <a:pt x="14463" y="529"/>
                  </a:lnTo>
                  <a:lnTo>
                    <a:pt x="14727" y="557"/>
                  </a:lnTo>
                  <a:lnTo>
                    <a:pt x="14992" y="593"/>
                  </a:lnTo>
                  <a:lnTo>
                    <a:pt x="15247" y="639"/>
                  </a:lnTo>
                  <a:lnTo>
                    <a:pt x="15502" y="702"/>
                  </a:lnTo>
                  <a:lnTo>
                    <a:pt x="15748" y="785"/>
                  </a:lnTo>
                  <a:lnTo>
                    <a:pt x="15986" y="876"/>
                  </a:lnTo>
                  <a:lnTo>
                    <a:pt x="16223" y="985"/>
                  </a:lnTo>
                  <a:lnTo>
                    <a:pt x="16460" y="1095"/>
                  </a:lnTo>
                  <a:lnTo>
                    <a:pt x="16679" y="1231"/>
                  </a:lnTo>
                  <a:lnTo>
                    <a:pt x="16897" y="1377"/>
                  </a:lnTo>
                  <a:lnTo>
                    <a:pt x="17107" y="1532"/>
                  </a:lnTo>
                  <a:lnTo>
                    <a:pt x="17308" y="1696"/>
                  </a:lnTo>
                  <a:lnTo>
                    <a:pt x="17499" y="1879"/>
                  </a:lnTo>
                  <a:lnTo>
                    <a:pt x="17682" y="2070"/>
                  </a:lnTo>
                  <a:lnTo>
                    <a:pt x="17855" y="2271"/>
                  </a:lnTo>
                  <a:lnTo>
                    <a:pt x="17992" y="2435"/>
                  </a:lnTo>
                  <a:lnTo>
                    <a:pt x="18183" y="2344"/>
                  </a:lnTo>
                  <a:lnTo>
                    <a:pt x="18356" y="2253"/>
                  </a:lnTo>
                  <a:lnTo>
                    <a:pt x="18530" y="2180"/>
                  </a:lnTo>
                  <a:lnTo>
                    <a:pt x="18712" y="2098"/>
                  </a:lnTo>
                  <a:lnTo>
                    <a:pt x="18894" y="2034"/>
                  </a:lnTo>
                  <a:lnTo>
                    <a:pt x="19077" y="1970"/>
                  </a:lnTo>
                  <a:lnTo>
                    <a:pt x="19259" y="1915"/>
                  </a:lnTo>
                  <a:lnTo>
                    <a:pt x="19442" y="1860"/>
                  </a:lnTo>
                  <a:lnTo>
                    <a:pt x="19633" y="1815"/>
                  </a:lnTo>
                  <a:lnTo>
                    <a:pt x="19824" y="1769"/>
                  </a:lnTo>
                  <a:lnTo>
                    <a:pt x="20007" y="1733"/>
                  </a:lnTo>
                  <a:lnTo>
                    <a:pt x="20198" y="1705"/>
                  </a:lnTo>
                  <a:lnTo>
                    <a:pt x="20390" y="1678"/>
                  </a:lnTo>
                  <a:lnTo>
                    <a:pt x="20581" y="1660"/>
                  </a:lnTo>
                  <a:lnTo>
                    <a:pt x="20782" y="1651"/>
                  </a:lnTo>
                  <a:lnTo>
                    <a:pt x="20973" y="1642"/>
                  </a:lnTo>
                  <a:lnTo>
                    <a:pt x="21174" y="1633"/>
                  </a:lnTo>
                  <a:lnTo>
                    <a:pt x="21429" y="1642"/>
                  </a:lnTo>
                  <a:lnTo>
                    <a:pt x="21694" y="1660"/>
                  </a:lnTo>
                  <a:lnTo>
                    <a:pt x="21949" y="1678"/>
                  </a:lnTo>
                  <a:lnTo>
                    <a:pt x="22204" y="1715"/>
                  </a:lnTo>
                  <a:lnTo>
                    <a:pt x="22460" y="1760"/>
                  </a:lnTo>
                  <a:lnTo>
                    <a:pt x="22715" y="1815"/>
                  </a:lnTo>
                  <a:lnTo>
                    <a:pt x="22961" y="1879"/>
                  </a:lnTo>
                  <a:lnTo>
                    <a:pt x="23207" y="1952"/>
                  </a:lnTo>
                  <a:lnTo>
                    <a:pt x="23445" y="2034"/>
                  </a:lnTo>
                  <a:lnTo>
                    <a:pt x="23691" y="2125"/>
                  </a:lnTo>
                  <a:lnTo>
                    <a:pt x="23928" y="2225"/>
                  </a:lnTo>
                  <a:lnTo>
                    <a:pt x="24156" y="2335"/>
                  </a:lnTo>
                  <a:lnTo>
                    <a:pt x="24384" y="2453"/>
                  </a:lnTo>
                  <a:lnTo>
                    <a:pt x="24612" y="2590"/>
                  </a:lnTo>
                  <a:lnTo>
                    <a:pt x="24831" y="2727"/>
                  </a:lnTo>
                  <a:lnTo>
                    <a:pt x="25040" y="2873"/>
                  </a:lnTo>
                  <a:lnTo>
                    <a:pt x="25159" y="2955"/>
                  </a:lnTo>
                  <a:lnTo>
                    <a:pt x="25296" y="2900"/>
                  </a:lnTo>
                  <a:lnTo>
                    <a:pt x="25478" y="2827"/>
                  </a:lnTo>
                  <a:lnTo>
                    <a:pt x="25660" y="2772"/>
                  </a:lnTo>
                  <a:lnTo>
                    <a:pt x="25852" y="2718"/>
                  </a:lnTo>
                  <a:lnTo>
                    <a:pt x="26034" y="2681"/>
                  </a:lnTo>
                  <a:lnTo>
                    <a:pt x="26226" y="2645"/>
                  </a:lnTo>
                  <a:lnTo>
                    <a:pt x="26417" y="2626"/>
                  </a:lnTo>
                  <a:lnTo>
                    <a:pt x="26609" y="2608"/>
                  </a:lnTo>
                  <a:lnTo>
                    <a:pt x="26983" y="2608"/>
                  </a:lnTo>
                  <a:lnTo>
                    <a:pt x="27147" y="2617"/>
                  </a:lnTo>
                  <a:lnTo>
                    <a:pt x="27320" y="2636"/>
                  </a:lnTo>
                  <a:lnTo>
                    <a:pt x="27484" y="2663"/>
                  </a:lnTo>
                  <a:lnTo>
                    <a:pt x="27648" y="2690"/>
                  </a:lnTo>
                  <a:lnTo>
                    <a:pt x="27812" y="2736"/>
                  </a:lnTo>
                  <a:lnTo>
                    <a:pt x="27967" y="2772"/>
                  </a:lnTo>
                  <a:lnTo>
                    <a:pt x="28132" y="2827"/>
                  </a:lnTo>
                  <a:lnTo>
                    <a:pt x="28287" y="2882"/>
                  </a:lnTo>
                  <a:lnTo>
                    <a:pt x="28432" y="2946"/>
                  </a:lnTo>
                  <a:lnTo>
                    <a:pt x="28587" y="3019"/>
                  </a:lnTo>
                  <a:lnTo>
                    <a:pt x="28724" y="3092"/>
                  </a:lnTo>
                  <a:lnTo>
                    <a:pt x="28870" y="3174"/>
                  </a:lnTo>
                  <a:lnTo>
                    <a:pt x="29007" y="3256"/>
                  </a:lnTo>
                  <a:lnTo>
                    <a:pt x="29144" y="3356"/>
                  </a:lnTo>
                  <a:lnTo>
                    <a:pt x="29271" y="3447"/>
                  </a:lnTo>
                  <a:lnTo>
                    <a:pt x="29399" y="3547"/>
                  </a:lnTo>
                  <a:lnTo>
                    <a:pt x="29527" y="3657"/>
                  </a:lnTo>
                  <a:lnTo>
                    <a:pt x="29645" y="3775"/>
                  </a:lnTo>
                  <a:lnTo>
                    <a:pt x="29755" y="3894"/>
                  </a:lnTo>
                  <a:lnTo>
                    <a:pt x="29864" y="4012"/>
                  </a:lnTo>
                  <a:lnTo>
                    <a:pt x="29974" y="4140"/>
                  </a:lnTo>
                  <a:lnTo>
                    <a:pt x="30074" y="4268"/>
                  </a:lnTo>
                  <a:lnTo>
                    <a:pt x="30165" y="4405"/>
                  </a:lnTo>
                  <a:lnTo>
                    <a:pt x="30256" y="4541"/>
                  </a:lnTo>
                  <a:lnTo>
                    <a:pt x="30338" y="4687"/>
                  </a:lnTo>
                  <a:lnTo>
                    <a:pt x="30420" y="4833"/>
                  </a:lnTo>
                  <a:lnTo>
                    <a:pt x="30484" y="4988"/>
                  </a:lnTo>
                  <a:lnTo>
                    <a:pt x="30557" y="5143"/>
                  </a:lnTo>
                  <a:lnTo>
                    <a:pt x="30612" y="5298"/>
                  </a:lnTo>
                  <a:lnTo>
                    <a:pt x="30667" y="5462"/>
                  </a:lnTo>
                  <a:lnTo>
                    <a:pt x="30712" y="5626"/>
                  </a:lnTo>
                  <a:lnTo>
                    <a:pt x="30767" y="5854"/>
                  </a:lnTo>
                  <a:lnTo>
                    <a:pt x="30995" y="5827"/>
                  </a:lnTo>
                  <a:lnTo>
                    <a:pt x="31250" y="5800"/>
                  </a:lnTo>
                  <a:lnTo>
                    <a:pt x="31478" y="5791"/>
                  </a:lnTo>
                  <a:lnTo>
                    <a:pt x="31688" y="5800"/>
                  </a:lnTo>
                  <a:lnTo>
                    <a:pt x="31888" y="5818"/>
                  </a:lnTo>
                  <a:lnTo>
                    <a:pt x="32089" y="5836"/>
                  </a:lnTo>
                  <a:lnTo>
                    <a:pt x="32290" y="5873"/>
                  </a:lnTo>
                  <a:lnTo>
                    <a:pt x="32490" y="5918"/>
                  </a:lnTo>
                  <a:lnTo>
                    <a:pt x="32682" y="5973"/>
                  </a:lnTo>
                  <a:lnTo>
                    <a:pt x="32864" y="6037"/>
                  </a:lnTo>
                  <a:lnTo>
                    <a:pt x="33046" y="6110"/>
                  </a:lnTo>
                  <a:lnTo>
                    <a:pt x="33229" y="6192"/>
                  </a:lnTo>
                  <a:lnTo>
                    <a:pt x="33402" y="6283"/>
                  </a:lnTo>
                  <a:lnTo>
                    <a:pt x="33566" y="6374"/>
                  </a:lnTo>
                  <a:lnTo>
                    <a:pt x="33730" y="6484"/>
                  </a:lnTo>
                  <a:lnTo>
                    <a:pt x="33895" y="6593"/>
                  </a:lnTo>
                  <a:lnTo>
                    <a:pt x="34050" y="6712"/>
                  </a:lnTo>
                  <a:lnTo>
                    <a:pt x="34195" y="6839"/>
                  </a:lnTo>
                  <a:lnTo>
                    <a:pt x="34332" y="6976"/>
                  </a:lnTo>
                  <a:lnTo>
                    <a:pt x="34469" y="7113"/>
                  </a:lnTo>
                  <a:lnTo>
                    <a:pt x="34597" y="7259"/>
                  </a:lnTo>
                  <a:lnTo>
                    <a:pt x="34715" y="7414"/>
                  </a:lnTo>
                  <a:lnTo>
                    <a:pt x="34825" y="7578"/>
                  </a:lnTo>
                  <a:lnTo>
                    <a:pt x="34934" y="7733"/>
                  </a:lnTo>
                  <a:lnTo>
                    <a:pt x="35025" y="7906"/>
                  </a:lnTo>
                  <a:lnTo>
                    <a:pt x="35116" y="8079"/>
                  </a:lnTo>
                  <a:lnTo>
                    <a:pt x="35198" y="8262"/>
                  </a:lnTo>
                  <a:lnTo>
                    <a:pt x="35271" y="8444"/>
                  </a:lnTo>
                  <a:lnTo>
                    <a:pt x="35335" y="8626"/>
                  </a:lnTo>
                  <a:lnTo>
                    <a:pt x="35390" y="8818"/>
                  </a:lnTo>
                  <a:lnTo>
                    <a:pt x="35436" y="9019"/>
                  </a:lnTo>
                  <a:lnTo>
                    <a:pt x="35472" y="9219"/>
                  </a:lnTo>
                  <a:lnTo>
                    <a:pt x="35490" y="9420"/>
                  </a:lnTo>
                  <a:lnTo>
                    <a:pt x="35509" y="9620"/>
                  </a:lnTo>
                  <a:lnTo>
                    <a:pt x="35518" y="9830"/>
                  </a:lnTo>
                  <a:lnTo>
                    <a:pt x="35509" y="10085"/>
                  </a:lnTo>
                  <a:lnTo>
                    <a:pt x="35472" y="10368"/>
                  </a:lnTo>
                  <a:lnTo>
                    <a:pt x="35463" y="10496"/>
                  </a:lnTo>
                  <a:lnTo>
                    <a:pt x="35545" y="10578"/>
                  </a:lnTo>
                  <a:lnTo>
                    <a:pt x="35718" y="10788"/>
                  </a:lnTo>
                  <a:lnTo>
                    <a:pt x="35891" y="11006"/>
                  </a:lnTo>
                  <a:lnTo>
                    <a:pt x="36047" y="11234"/>
                  </a:lnTo>
                  <a:lnTo>
                    <a:pt x="36202" y="11462"/>
                  </a:lnTo>
                  <a:lnTo>
                    <a:pt x="36338" y="11699"/>
                  </a:lnTo>
                  <a:lnTo>
                    <a:pt x="36457" y="11937"/>
                  </a:lnTo>
                  <a:lnTo>
                    <a:pt x="36575" y="12183"/>
                  </a:lnTo>
                  <a:lnTo>
                    <a:pt x="36676" y="12438"/>
                  </a:lnTo>
                  <a:lnTo>
                    <a:pt x="36767" y="12693"/>
                  </a:lnTo>
                  <a:lnTo>
                    <a:pt x="36849" y="12949"/>
                  </a:lnTo>
                  <a:lnTo>
                    <a:pt x="36913" y="13213"/>
                  </a:lnTo>
                  <a:lnTo>
                    <a:pt x="36977" y="13478"/>
                  </a:lnTo>
                  <a:lnTo>
                    <a:pt x="37013" y="13751"/>
                  </a:lnTo>
                  <a:lnTo>
                    <a:pt x="37050" y="14025"/>
                  </a:lnTo>
                  <a:lnTo>
                    <a:pt x="37068" y="14298"/>
                  </a:lnTo>
                  <a:lnTo>
                    <a:pt x="37077" y="14572"/>
                  </a:lnTo>
                  <a:lnTo>
                    <a:pt x="37068" y="14882"/>
                  </a:lnTo>
                  <a:lnTo>
                    <a:pt x="37040" y="15183"/>
                  </a:lnTo>
                  <a:lnTo>
                    <a:pt x="37004" y="15484"/>
                  </a:lnTo>
                  <a:lnTo>
                    <a:pt x="36949" y="15775"/>
                  </a:lnTo>
                  <a:lnTo>
                    <a:pt x="36885" y="16058"/>
                  </a:lnTo>
                  <a:lnTo>
                    <a:pt x="36803" y="16341"/>
                  </a:lnTo>
                  <a:lnTo>
                    <a:pt x="36712" y="16623"/>
                  </a:lnTo>
                  <a:lnTo>
                    <a:pt x="36603" y="16897"/>
                  </a:lnTo>
                  <a:lnTo>
                    <a:pt x="36484" y="17152"/>
                  </a:lnTo>
                  <a:lnTo>
                    <a:pt x="36357" y="17417"/>
                  </a:lnTo>
                  <a:lnTo>
                    <a:pt x="36211" y="17663"/>
                  </a:lnTo>
                  <a:lnTo>
                    <a:pt x="36056" y="17909"/>
                  </a:lnTo>
                  <a:lnTo>
                    <a:pt x="35882" y="18137"/>
                  </a:lnTo>
                  <a:lnTo>
                    <a:pt x="35709" y="18365"/>
                  </a:lnTo>
                  <a:lnTo>
                    <a:pt x="35518" y="18584"/>
                  </a:lnTo>
                  <a:lnTo>
                    <a:pt x="35326" y="18794"/>
                  </a:lnTo>
                  <a:lnTo>
                    <a:pt x="35116" y="18985"/>
                  </a:lnTo>
                  <a:lnTo>
                    <a:pt x="34898" y="19177"/>
                  </a:lnTo>
                  <a:lnTo>
                    <a:pt x="34679" y="19350"/>
                  </a:lnTo>
                  <a:lnTo>
                    <a:pt x="34442" y="19523"/>
                  </a:lnTo>
                  <a:lnTo>
                    <a:pt x="34195" y="19678"/>
                  </a:lnTo>
                  <a:lnTo>
                    <a:pt x="33949" y="19815"/>
                  </a:lnTo>
                  <a:lnTo>
                    <a:pt x="33694" y="19952"/>
                  </a:lnTo>
                  <a:lnTo>
                    <a:pt x="33429" y="20070"/>
                  </a:lnTo>
                  <a:lnTo>
                    <a:pt x="33156" y="20180"/>
                  </a:lnTo>
                  <a:lnTo>
                    <a:pt x="32882" y="20271"/>
                  </a:lnTo>
                  <a:lnTo>
                    <a:pt x="32600" y="20353"/>
                  </a:lnTo>
                  <a:lnTo>
                    <a:pt x="32308" y="20417"/>
                  </a:lnTo>
                  <a:lnTo>
                    <a:pt x="32016" y="20471"/>
                  </a:lnTo>
                  <a:lnTo>
                    <a:pt x="31715" y="20508"/>
                  </a:lnTo>
                  <a:lnTo>
                    <a:pt x="31414" y="20535"/>
                  </a:lnTo>
                  <a:lnTo>
                    <a:pt x="30803" y="20535"/>
                  </a:lnTo>
                  <a:lnTo>
                    <a:pt x="30502" y="20508"/>
                  </a:lnTo>
                  <a:lnTo>
                    <a:pt x="30211" y="20471"/>
                  </a:lnTo>
                  <a:lnTo>
                    <a:pt x="29919" y="20417"/>
                  </a:lnTo>
                  <a:lnTo>
                    <a:pt x="29782" y="20399"/>
                  </a:lnTo>
                  <a:lnTo>
                    <a:pt x="29682" y="20481"/>
                  </a:lnTo>
                  <a:lnTo>
                    <a:pt x="29563" y="20581"/>
                  </a:lnTo>
                  <a:lnTo>
                    <a:pt x="29445" y="20681"/>
                  </a:lnTo>
                  <a:lnTo>
                    <a:pt x="29317" y="20772"/>
                  </a:lnTo>
                  <a:lnTo>
                    <a:pt x="29180" y="20854"/>
                  </a:lnTo>
                  <a:lnTo>
                    <a:pt x="29043" y="20927"/>
                  </a:lnTo>
                  <a:lnTo>
                    <a:pt x="28907" y="21000"/>
                  </a:lnTo>
                  <a:lnTo>
                    <a:pt x="28770" y="21064"/>
                  </a:lnTo>
                  <a:lnTo>
                    <a:pt x="28624" y="21128"/>
                  </a:lnTo>
                  <a:lnTo>
                    <a:pt x="28478" y="21174"/>
                  </a:lnTo>
                  <a:lnTo>
                    <a:pt x="28332" y="21219"/>
                  </a:lnTo>
                  <a:lnTo>
                    <a:pt x="28186" y="21265"/>
                  </a:lnTo>
                  <a:lnTo>
                    <a:pt x="28031" y="21292"/>
                  </a:lnTo>
                  <a:lnTo>
                    <a:pt x="27876" y="21320"/>
                  </a:lnTo>
                  <a:lnTo>
                    <a:pt x="27721" y="21338"/>
                  </a:lnTo>
                  <a:lnTo>
                    <a:pt x="27566" y="21347"/>
                  </a:lnTo>
                  <a:lnTo>
                    <a:pt x="27411" y="21347"/>
                  </a:lnTo>
                  <a:lnTo>
                    <a:pt x="27247" y="21338"/>
                  </a:lnTo>
                  <a:lnTo>
                    <a:pt x="27019" y="21329"/>
                  </a:lnTo>
                  <a:lnTo>
                    <a:pt x="26946" y="21484"/>
                  </a:lnTo>
                  <a:lnTo>
                    <a:pt x="26846" y="21666"/>
                  </a:lnTo>
                  <a:lnTo>
                    <a:pt x="26746" y="21848"/>
                  </a:lnTo>
                  <a:lnTo>
                    <a:pt x="26627" y="22031"/>
                  </a:lnTo>
                  <a:lnTo>
                    <a:pt x="26518" y="22204"/>
                  </a:lnTo>
                  <a:lnTo>
                    <a:pt x="26390" y="22377"/>
                  </a:lnTo>
                  <a:lnTo>
                    <a:pt x="26271" y="22541"/>
                  </a:lnTo>
                  <a:lnTo>
                    <a:pt x="26135" y="22696"/>
                  </a:lnTo>
                  <a:lnTo>
                    <a:pt x="25998" y="22851"/>
                  </a:lnTo>
                  <a:lnTo>
                    <a:pt x="25861" y="22997"/>
                  </a:lnTo>
                  <a:lnTo>
                    <a:pt x="25715" y="23143"/>
                  </a:lnTo>
                  <a:lnTo>
                    <a:pt x="25560" y="23280"/>
                  </a:lnTo>
                  <a:lnTo>
                    <a:pt x="25405" y="23408"/>
                  </a:lnTo>
                  <a:lnTo>
                    <a:pt x="25250" y="23535"/>
                  </a:lnTo>
                  <a:lnTo>
                    <a:pt x="25086" y="23663"/>
                  </a:lnTo>
                  <a:lnTo>
                    <a:pt x="24922" y="23772"/>
                  </a:lnTo>
                  <a:lnTo>
                    <a:pt x="24749" y="23882"/>
                  </a:lnTo>
                  <a:lnTo>
                    <a:pt x="24575" y="23991"/>
                  </a:lnTo>
                  <a:lnTo>
                    <a:pt x="24393" y="24082"/>
                  </a:lnTo>
                  <a:lnTo>
                    <a:pt x="24211" y="24174"/>
                  </a:lnTo>
                  <a:lnTo>
                    <a:pt x="24028" y="24265"/>
                  </a:lnTo>
                  <a:lnTo>
                    <a:pt x="23837" y="24338"/>
                  </a:lnTo>
                  <a:lnTo>
                    <a:pt x="23654" y="24411"/>
                  </a:lnTo>
                  <a:lnTo>
                    <a:pt x="23454" y="24475"/>
                  </a:lnTo>
                  <a:lnTo>
                    <a:pt x="23262" y="24538"/>
                  </a:lnTo>
                  <a:lnTo>
                    <a:pt x="23062" y="24593"/>
                  </a:lnTo>
                  <a:lnTo>
                    <a:pt x="22861" y="24639"/>
                  </a:lnTo>
                  <a:lnTo>
                    <a:pt x="22660" y="24675"/>
                  </a:lnTo>
                  <a:lnTo>
                    <a:pt x="22451" y="24712"/>
                  </a:lnTo>
                  <a:lnTo>
                    <a:pt x="22250" y="24730"/>
                  </a:lnTo>
                  <a:lnTo>
                    <a:pt x="22040" y="24748"/>
                  </a:lnTo>
                  <a:lnTo>
                    <a:pt x="21831" y="24766"/>
                  </a:lnTo>
                  <a:lnTo>
                    <a:pt x="21612" y="24766"/>
                  </a:lnTo>
                  <a:lnTo>
                    <a:pt x="21356" y="24757"/>
                  </a:lnTo>
                  <a:lnTo>
                    <a:pt x="21101" y="24748"/>
                  </a:lnTo>
                  <a:lnTo>
                    <a:pt x="20855" y="24721"/>
                  </a:lnTo>
                  <a:lnTo>
                    <a:pt x="20600" y="24675"/>
                  </a:lnTo>
                  <a:lnTo>
                    <a:pt x="20353" y="24630"/>
                  </a:lnTo>
                  <a:lnTo>
                    <a:pt x="20107" y="24566"/>
                  </a:lnTo>
                  <a:lnTo>
                    <a:pt x="19861" y="24502"/>
                  </a:lnTo>
                  <a:lnTo>
                    <a:pt x="19624" y="24420"/>
                  </a:lnTo>
                  <a:lnTo>
                    <a:pt x="19387" y="24329"/>
                  </a:lnTo>
                  <a:lnTo>
                    <a:pt x="19150" y="24228"/>
                  </a:lnTo>
                  <a:lnTo>
                    <a:pt x="18922" y="24119"/>
                  </a:lnTo>
                  <a:lnTo>
                    <a:pt x="18694" y="24000"/>
                  </a:lnTo>
                  <a:lnTo>
                    <a:pt x="18475" y="23873"/>
                  </a:lnTo>
                  <a:lnTo>
                    <a:pt x="18265" y="23736"/>
                  </a:lnTo>
                  <a:lnTo>
                    <a:pt x="18055" y="23590"/>
                  </a:lnTo>
                  <a:lnTo>
                    <a:pt x="17855" y="23426"/>
                  </a:lnTo>
                  <a:lnTo>
                    <a:pt x="17517" y="23161"/>
                  </a:lnTo>
                  <a:lnTo>
                    <a:pt x="17435" y="23581"/>
                  </a:lnTo>
                  <a:lnTo>
                    <a:pt x="17362" y="23864"/>
                  </a:lnTo>
                  <a:lnTo>
                    <a:pt x="17290" y="24146"/>
                  </a:lnTo>
                  <a:lnTo>
                    <a:pt x="17198" y="24429"/>
                  </a:lnTo>
                  <a:lnTo>
                    <a:pt x="17098" y="24703"/>
                  </a:lnTo>
                  <a:lnTo>
                    <a:pt x="16979" y="24967"/>
                  </a:lnTo>
                  <a:lnTo>
                    <a:pt x="16861" y="25222"/>
                  </a:lnTo>
                  <a:lnTo>
                    <a:pt x="16724" y="25478"/>
                  </a:lnTo>
                  <a:lnTo>
                    <a:pt x="16578" y="25724"/>
                  </a:lnTo>
                  <a:lnTo>
                    <a:pt x="16423" y="25961"/>
                  </a:lnTo>
                  <a:lnTo>
                    <a:pt x="16259" y="26189"/>
                  </a:lnTo>
                  <a:lnTo>
                    <a:pt x="16086" y="26417"/>
                  </a:lnTo>
                  <a:lnTo>
                    <a:pt x="15903" y="26627"/>
                  </a:lnTo>
                  <a:lnTo>
                    <a:pt x="15712" y="26836"/>
                  </a:lnTo>
                  <a:lnTo>
                    <a:pt x="15521" y="27037"/>
                  </a:lnTo>
                  <a:lnTo>
                    <a:pt x="15311" y="27228"/>
                  </a:lnTo>
                  <a:lnTo>
                    <a:pt x="15092" y="27411"/>
                  </a:lnTo>
                  <a:lnTo>
                    <a:pt x="14873" y="27584"/>
                  </a:lnTo>
                  <a:lnTo>
                    <a:pt x="14645" y="27748"/>
                  </a:lnTo>
                  <a:lnTo>
                    <a:pt x="14408" y="27903"/>
                  </a:lnTo>
                  <a:lnTo>
                    <a:pt x="14162" y="28049"/>
                  </a:lnTo>
                  <a:lnTo>
                    <a:pt x="13916" y="28186"/>
                  </a:lnTo>
                  <a:lnTo>
                    <a:pt x="13660" y="28304"/>
                  </a:lnTo>
                  <a:lnTo>
                    <a:pt x="13405" y="28423"/>
                  </a:lnTo>
                  <a:lnTo>
                    <a:pt x="13131" y="28523"/>
                  </a:lnTo>
                  <a:lnTo>
                    <a:pt x="12867" y="28614"/>
                  </a:lnTo>
                  <a:lnTo>
                    <a:pt x="12593" y="28696"/>
                  </a:lnTo>
                  <a:lnTo>
                    <a:pt x="12311" y="28760"/>
                  </a:lnTo>
                  <a:lnTo>
                    <a:pt x="12028" y="28824"/>
                  </a:lnTo>
                  <a:lnTo>
                    <a:pt x="11745" y="28861"/>
                  </a:lnTo>
                  <a:lnTo>
                    <a:pt x="11454" y="28897"/>
                  </a:lnTo>
                  <a:lnTo>
                    <a:pt x="11162" y="28915"/>
                  </a:lnTo>
                  <a:lnTo>
                    <a:pt x="10861" y="28924"/>
                  </a:lnTo>
                  <a:lnTo>
                    <a:pt x="10542" y="28915"/>
                  </a:lnTo>
                  <a:lnTo>
                    <a:pt x="10223" y="28888"/>
                  </a:lnTo>
                  <a:lnTo>
                    <a:pt x="9913" y="28851"/>
                  </a:lnTo>
                  <a:lnTo>
                    <a:pt x="9603" y="28806"/>
                  </a:lnTo>
                  <a:lnTo>
                    <a:pt x="9302" y="28742"/>
                  </a:lnTo>
                  <a:lnTo>
                    <a:pt x="9001" y="28660"/>
                  </a:lnTo>
                  <a:lnTo>
                    <a:pt x="8709" y="28569"/>
                  </a:lnTo>
                  <a:lnTo>
                    <a:pt x="8417" y="28468"/>
                  </a:lnTo>
                  <a:lnTo>
                    <a:pt x="8134" y="28350"/>
                  </a:lnTo>
                  <a:lnTo>
                    <a:pt x="7861" y="28222"/>
                  </a:lnTo>
                  <a:lnTo>
                    <a:pt x="7596" y="28076"/>
                  </a:lnTo>
                  <a:lnTo>
                    <a:pt x="7332" y="27921"/>
                  </a:lnTo>
                  <a:lnTo>
                    <a:pt x="7077" y="27757"/>
                  </a:lnTo>
                  <a:lnTo>
                    <a:pt x="6830" y="27584"/>
                  </a:lnTo>
                  <a:lnTo>
                    <a:pt x="6593" y="27402"/>
                  </a:lnTo>
                  <a:lnTo>
                    <a:pt x="6365" y="27201"/>
                  </a:lnTo>
                  <a:lnTo>
                    <a:pt x="6147" y="27000"/>
                  </a:lnTo>
                  <a:lnTo>
                    <a:pt x="5937" y="26782"/>
                  </a:lnTo>
                  <a:lnTo>
                    <a:pt x="5736" y="26554"/>
                  </a:lnTo>
                  <a:lnTo>
                    <a:pt x="5554" y="26316"/>
                  </a:lnTo>
                  <a:lnTo>
                    <a:pt x="5371" y="26079"/>
                  </a:lnTo>
                  <a:lnTo>
                    <a:pt x="5207" y="25824"/>
                  </a:lnTo>
                  <a:lnTo>
                    <a:pt x="5043" y="25569"/>
                  </a:lnTo>
                  <a:lnTo>
                    <a:pt x="4897" y="25295"/>
                  </a:lnTo>
                  <a:lnTo>
                    <a:pt x="4770" y="25022"/>
                  </a:lnTo>
                  <a:lnTo>
                    <a:pt x="4642" y="24739"/>
                  </a:lnTo>
                  <a:lnTo>
                    <a:pt x="4533" y="24447"/>
                  </a:lnTo>
                  <a:lnTo>
                    <a:pt x="4441" y="24155"/>
                  </a:lnTo>
                  <a:lnTo>
                    <a:pt x="4359" y="23854"/>
                  </a:lnTo>
                  <a:lnTo>
                    <a:pt x="4286" y="23544"/>
                  </a:lnTo>
                  <a:lnTo>
                    <a:pt x="4232" y="23234"/>
                  </a:lnTo>
                  <a:lnTo>
                    <a:pt x="4195" y="22915"/>
                  </a:lnTo>
                  <a:lnTo>
                    <a:pt x="4177" y="22778"/>
                  </a:lnTo>
                  <a:lnTo>
                    <a:pt x="4058" y="22706"/>
                  </a:lnTo>
                  <a:lnTo>
                    <a:pt x="3858" y="22596"/>
                  </a:lnTo>
                  <a:lnTo>
                    <a:pt x="3657" y="22478"/>
                  </a:lnTo>
                  <a:lnTo>
                    <a:pt x="3466" y="22350"/>
                  </a:lnTo>
                  <a:lnTo>
                    <a:pt x="3274" y="22222"/>
                  </a:lnTo>
                  <a:lnTo>
                    <a:pt x="3101" y="22085"/>
                  </a:lnTo>
                  <a:lnTo>
                    <a:pt x="2919" y="21940"/>
                  </a:lnTo>
                  <a:lnTo>
                    <a:pt x="2754" y="21794"/>
                  </a:lnTo>
                  <a:lnTo>
                    <a:pt x="2581" y="21639"/>
                  </a:lnTo>
                  <a:lnTo>
                    <a:pt x="2426" y="21484"/>
                  </a:lnTo>
                  <a:lnTo>
                    <a:pt x="2271" y="21320"/>
                  </a:lnTo>
                  <a:lnTo>
                    <a:pt x="2125" y="21146"/>
                  </a:lnTo>
                  <a:lnTo>
                    <a:pt x="1979" y="20973"/>
                  </a:lnTo>
                  <a:lnTo>
                    <a:pt x="1843" y="20800"/>
                  </a:lnTo>
                  <a:lnTo>
                    <a:pt x="1715" y="20617"/>
                  </a:lnTo>
                  <a:lnTo>
                    <a:pt x="1587" y="20435"/>
                  </a:lnTo>
                  <a:lnTo>
                    <a:pt x="1469" y="20244"/>
                  </a:lnTo>
                  <a:lnTo>
                    <a:pt x="1359" y="20052"/>
                  </a:lnTo>
                  <a:lnTo>
                    <a:pt x="1259" y="19851"/>
                  </a:lnTo>
                  <a:lnTo>
                    <a:pt x="1159" y="19651"/>
                  </a:lnTo>
                  <a:lnTo>
                    <a:pt x="1068" y="19450"/>
                  </a:lnTo>
                  <a:lnTo>
                    <a:pt x="985" y="19240"/>
                  </a:lnTo>
                  <a:lnTo>
                    <a:pt x="903" y="19031"/>
                  </a:lnTo>
                  <a:lnTo>
                    <a:pt x="830" y="18821"/>
                  </a:lnTo>
                  <a:lnTo>
                    <a:pt x="767" y="18602"/>
                  </a:lnTo>
                  <a:lnTo>
                    <a:pt x="712" y="18383"/>
                  </a:lnTo>
                  <a:lnTo>
                    <a:pt x="666" y="18164"/>
                  </a:lnTo>
                  <a:lnTo>
                    <a:pt x="621" y="17946"/>
                  </a:lnTo>
                  <a:lnTo>
                    <a:pt x="584" y="17718"/>
                  </a:lnTo>
                  <a:lnTo>
                    <a:pt x="557" y="17490"/>
                  </a:lnTo>
                  <a:lnTo>
                    <a:pt x="539" y="17262"/>
                  </a:lnTo>
                  <a:lnTo>
                    <a:pt x="530" y="17034"/>
                  </a:lnTo>
                  <a:lnTo>
                    <a:pt x="520" y="16806"/>
                  </a:lnTo>
                  <a:lnTo>
                    <a:pt x="530" y="16523"/>
                  </a:lnTo>
                  <a:lnTo>
                    <a:pt x="548" y="16240"/>
                  </a:lnTo>
                  <a:lnTo>
                    <a:pt x="575" y="15958"/>
                  </a:lnTo>
                  <a:lnTo>
                    <a:pt x="621" y="15675"/>
                  </a:lnTo>
                  <a:lnTo>
                    <a:pt x="666" y="15402"/>
                  </a:lnTo>
                  <a:lnTo>
                    <a:pt x="730" y="15128"/>
                  </a:lnTo>
                  <a:lnTo>
                    <a:pt x="812" y="14854"/>
                  </a:lnTo>
                  <a:lnTo>
                    <a:pt x="894" y="14590"/>
                  </a:lnTo>
                  <a:lnTo>
                    <a:pt x="931" y="14490"/>
                  </a:lnTo>
                  <a:lnTo>
                    <a:pt x="894" y="14399"/>
                  </a:lnTo>
                  <a:lnTo>
                    <a:pt x="803" y="14180"/>
                  </a:lnTo>
                  <a:lnTo>
                    <a:pt x="730" y="13961"/>
                  </a:lnTo>
                  <a:lnTo>
                    <a:pt x="666" y="13733"/>
                  </a:lnTo>
                  <a:lnTo>
                    <a:pt x="621" y="13505"/>
                  </a:lnTo>
                  <a:lnTo>
                    <a:pt x="575" y="13277"/>
                  </a:lnTo>
                  <a:lnTo>
                    <a:pt x="548" y="13040"/>
                  </a:lnTo>
                  <a:lnTo>
                    <a:pt x="530" y="12812"/>
                  </a:lnTo>
                  <a:lnTo>
                    <a:pt x="520" y="12575"/>
                  </a:lnTo>
                  <a:lnTo>
                    <a:pt x="530" y="12383"/>
                  </a:lnTo>
                  <a:lnTo>
                    <a:pt x="539" y="12201"/>
                  </a:lnTo>
                  <a:lnTo>
                    <a:pt x="557" y="12019"/>
                  </a:lnTo>
                  <a:lnTo>
                    <a:pt x="584" y="11836"/>
                  </a:lnTo>
                  <a:lnTo>
                    <a:pt x="612" y="11663"/>
                  </a:lnTo>
                  <a:lnTo>
                    <a:pt x="648" y="11481"/>
                  </a:lnTo>
                  <a:lnTo>
                    <a:pt x="694" y="11307"/>
                  </a:lnTo>
                  <a:lnTo>
                    <a:pt x="748" y="11143"/>
                  </a:lnTo>
                  <a:lnTo>
                    <a:pt x="803" y="10970"/>
                  </a:lnTo>
                  <a:lnTo>
                    <a:pt x="867" y="10806"/>
                  </a:lnTo>
                  <a:lnTo>
                    <a:pt x="940" y="10642"/>
                  </a:lnTo>
                  <a:lnTo>
                    <a:pt x="1022" y="10478"/>
                  </a:lnTo>
                  <a:lnTo>
                    <a:pt x="1104" y="10323"/>
                  </a:lnTo>
                  <a:lnTo>
                    <a:pt x="1186" y="10168"/>
                  </a:lnTo>
                  <a:lnTo>
                    <a:pt x="1286" y="10012"/>
                  </a:lnTo>
                  <a:lnTo>
                    <a:pt x="1387" y="9867"/>
                  </a:lnTo>
                  <a:lnTo>
                    <a:pt x="1487" y="9721"/>
                  </a:lnTo>
                  <a:lnTo>
                    <a:pt x="1596" y="9584"/>
                  </a:lnTo>
                  <a:lnTo>
                    <a:pt x="1715" y="9447"/>
                  </a:lnTo>
                  <a:lnTo>
                    <a:pt x="1833" y="9319"/>
                  </a:lnTo>
                  <a:lnTo>
                    <a:pt x="1961" y="9192"/>
                  </a:lnTo>
                  <a:lnTo>
                    <a:pt x="2089" y="9073"/>
                  </a:lnTo>
                  <a:lnTo>
                    <a:pt x="2226" y="8955"/>
                  </a:lnTo>
                  <a:lnTo>
                    <a:pt x="2371" y="8836"/>
                  </a:lnTo>
                  <a:lnTo>
                    <a:pt x="2517" y="8736"/>
                  </a:lnTo>
                  <a:lnTo>
                    <a:pt x="2663" y="8636"/>
                  </a:lnTo>
                  <a:lnTo>
                    <a:pt x="2818" y="8535"/>
                  </a:lnTo>
                  <a:lnTo>
                    <a:pt x="2973" y="8444"/>
                  </a:lnTo>
                  <a:lnTo>
                    <a:pt x="3137" y="8362"/>
                  </a:lnTo>
                  <a:lnTo>
                    <a:pt x="3302" y="8280"/>
                  </a:lnTo>
                  <a:lnTo>
                    <a:pt x="3475" y="8207"/>
                  </a:lnTo>
                  <a:lnTo>
                    <a:pt x="3639" y="8143"/>
                  </a:lnTo>
                  <a:lnTo>
                    <a:pt x="3748" y="8107"/>
                  </a:lnTo>
                  <a:lnTo>
                    <a:pt x="3794" y="8016"/>
                  </a:lnTo>
                  <a:lnTo>
                    <a:pt x="3894" y="7815"/>
                  </a:lnTo>
                  <a:lnTo>
                    <a:pt x="4004" y="7614"/>
                  </a:lnTo>
                  <a:lnTo>
                    <a:pt x="4113" y="7423"/>
                  </a:lnTo>
                  <a:lnTo>
                    <a:pt x="4241" y="7231"/>
                  </a:lnTo>
                  <a:lnTo>
                    <a:pt x="4359" y="7049"/>
                  </a:lnTo>
                  <a:lnTo>
                    <a:pt x="4496" y="6876"/>
                  </a:lnTo>
                  <a:lnTo>
                    <a:pt x="4633" y="6702"/>
                  </a:lnTo>
                  <a:lnTo>
                    <a:pt x="4779" y="6529"/>
                  </a:lnTo>
                  <a:lnTo>
                    <a:pt x="4925" y="6365"/>
                  </a:lnTo>
                  <a:lnTo>
                    <a:pt x="5080" y="6210"/>
                  </a:lnTo>
                  <a:lnTo>
                    <a:pt x="5235" y="6055"/>
                  </a:lnTo>
                  <a:lnTo>
                    <a:pt x="5399" y="5909"/>
                  </a:lnTo>
                  <a:lnTo>
                    <a:pt x="5563" y="5763"/>
                  </a:lnTo>
                  <a:lnTo>
                    <a:pt x="5736" y="5626"/>
                  </a:lnTo>
                  <a:lnTo>
                    <a:pt x="5919" y="5499"/>
                  </a:lnTo>
                  <a:lnTo>
                    <a:pt x="6092" y="5371"/>
                  </a:lnTo>
                  <a:lnTo>
                    <a:pt x="6283" y="5253"/>
                  </a:lnTo>
                  <a:lnTo>
                    <a:pt x="6466" y="5143"/>
                  </a:lnTo>
                  <a:lnTo>
                    <a:pt x="6657" y="5034"/>
                  </a:lnTo>
                  <a:lnTo>
                    <a:pt x="6858" y="4933"/>
                  </a:lnTo>
                  <a:lnTo>
                    <a:pt x="7049" y="4842"/>
                  </a:lnTo>
                  <a:lnTo>
                    <a:pt x="7250" y="4751"/>
                  </a:lnTo>
                  <a:lnTo>
                    <a:pt x="7460" y="4669"/>
                  </a:lnTo>
                  <a:lnTo>
                    <a:pt x="7669" y="4596"/>
                  </a:lnTo>
                  <a:lnTo>
                    <a:pt x="7879" y="4523"/>
                  </a:lnTo>
                  <a:lnTo>
                    <a:pt x="8089" y="4468"/>
                  </a:lnTo>
                  <a:lnTo>
                    <a:pt x="8308" y="4414"/>
                  </a:lnTo>
                  <a:lnTo>
                    <a:pt x="8527" y="4368"/>
                  </a:lnTo>
                  <a:lnTo>
                    <a:pt x="8745" y="4323"/>
                  </a:lnTo>
                  <a:lnTo>
                    <a:pt x="8964" y="4295"/>
                  </a:lnTo>
                  <a:lnTo>
                    <a:pt x="9183" y="4268"/>
                  </a:lnTo>
                  <a:lnTo>
                    <a:pt x="9411" y="4250"/>
                  </a:lnTo>
                  <a:lnTo>
                    <a:pt x="9603" y="4240"/>
                  </a:lnTo>
                  <a:lnTo>
                    <a:pt x="9648" y="4049"/>
                  </a:lnTo>
                  <a:lnTo>
                    <a:pt x="9703" y="3857"/>
                  </a:lnTo>
                  <a:lnTo>
                    <a:pt x="9767" y="3675"/>
                  </a:lnTo>
                  <a:lnTo>
                    <a:pt x="9830" y="3484"/>
                  </a:lnTo>
                  <a:lnTo>
                    <a:pt x="9913" y="3301"/>
                  </a:lnTo>
                  <a:lnTo>
                    <a:pt x="9995" y="3128"/>
                  </a:lnTo>
                  <a:lnTo>
                    <a:pt x="10086" y="2955"/>
                  </a:lnTo>
                  <a:lnTo>
                    <a:pt x="10186" y="2791"/>
                  </a:lnTo>
                  <a:lnTo>
                    <a:pt x="10286" y="2626"/>
                  </a:lnTo>
                  <a:lnTo>
                    <a:pt x="10396" y="2471"/>
                  </a:lnTo>
                  <a:lnTo>
                    <a:pt x="10514" y="2316"/>
                  </a:lnTo>
                  <a:lnTo>
                    <a:pt x="10633" y="2161"/>
                  </a:lnTo>
                  <a:lnTo>
                    <a:pt x="10761" y="2025"/>
                  </a:lnTo>
                  <a:lnTo>
                    <a:pt x="10897" y="1888"/>
                  </a:lnTo>
                  <a:lnTo>
                    <a:pt x="11034" y="1751"/>
                  </a:lnTo>
                  <a:lnTo>
                    <a:pt x="11171" y="1633"/>
                  </a:lnTo>
                  <a:lnTo>
                    <a:pt x="11326" y="1505"/>
                  </a:lnTo>
                  <a:lnTo>
                    <a:pt x="11472" y="1395"/>
                  </a:lnTo>
                  <a:lnTo>
                    <a:pt x="11636" y="1286"/>
                  </a:lnTo>
                  <a:lnTo>
                    <a:pt x="11791" y="1186"/>
                  </a:lnTo>
                  <a:lnTo>
                    <a:pt x="11964" y="1095"/>
                  </a:lnTo>
                  <a:lnTo>
                    <a:pt x="12128" y="1003"/>
                  </a:lnTo>
                  <a:lnTo>
                    <a:pt x="12302" y="921"/>
                  </a:lnTo>
                  <a:lnTo>
                    <a:pt x="12484" y="848"/>
                  </a:lnTo>
                  <a:lnTo>
                    <a:pt x="12657" y="785"/>
                  </a:lnTo>
                  <a:lnTo>
                    <a:pt x="12840" y="721"/>
                  </a:lnTo>
                  <a:lnTo>
                    <a:pt x="13031" y="675"/>
                  </a:lnTo>
                  <a:lnTo>
                    <a:pt x="13223" y="629"/>
                  </a:lnTo>
                  <a:lnTo>
                    <a:pt x="13414" y="593"/>
                  </a:lnTo>
                  <a:lnTo>
                    <a:pt x="13606" y="557"/>
                  </a:lnTo>
                  <a:lnTo>
                    <a:pt x="13797" y="538"/>
                  </a:lnTo>
                  <a:lnTo>
                    <a:pt x="13998" y="529"/>
                  </a:lnTo>
                  <a:lnTo>
                    <a:pt x="14198" y="520"/>
                  </a:lnTo>
                  <a:close/>
                  <a:moveTo>
                    <a:pt x="13979" y="0"/>
                  </a:moveTo>
                  <a:lnTo>
                    <a:pt x="13770" y="19"/>
                  </a:lnTo>
                  <a:lnTo>
                    <a:pt x="13560" y="37"/>
                  </a:lnTo>
                  <a:lnTo>
                    <a:pt x="13350" y="73"/>
                  </a:lnTo>
                  <a:lnTo>
                    <a:pt x="13141" y="110"/>
                  </a:lnTo>
                  <a:lnTo>
                    <a:pt x="12931" y="155"/>
                  </a:lnTo>
                  <a:lnTo>
                    <a:pt x="12730" y="210"/>
                  </a:lnTo>
                  <a:lnTo>
                    <a:pt x="12530" y="274"/>
                  </a:lnTo>
                  <a:lnTo>
                    <a:pt x="12338" y="347"/>
                  </a:lnTo>
                  <a:lnTo>
                    <a:pt x="12147" y="420"/>
                  </a:lnTo>
                  <a:lnTo>
                    <a:pt x="11955" y="511"/>
                  </a:lnTo>
                  <a:lnTo>
                    <a:pt x="11773" y="602"/>
                  </a:lnTo>
                  <a:lnTo>
                    <a:pt x="11590" y="702"/>
                  </a:lnTo>
                  <a:lnTo>
                    <a:pt x="11408" y="803"/>
                  </a:lnTo>
                  <a:lnTo>
                    <a:pt x="11244" y="921"/>
                  </a:lnTo>
                  <a:lnTo>
                    <a:pt x="11071" y="1040"/>
                  </a:lnTo>
                  <a:lnTo>
                    <a:pt x="10906" y="1167"/>
                  </a:lnTo>
                  <a:lnTo>
                    <a:pt x="10751" y="1295"/>
                  </a:lnTo>
                  <a:lnTo>
                    <a:pt x="10596" y="1441"/>
                  </a:lnTo>
                  <a:lnTo>
                    <a:pt x="10451" y="1587"/>
                  </a:lnTo>
                  <a:lnTo>
                    <a:pt x="10314" y="1733"/>
                  </a:lnTo>
                  <a:lnTo>
                    <a:pt x="10177" y="1888"/>
                  </a:lnTo>
                  <a:lnTo>
                    <a:pt x="10049" y="2052"/>
                  </a:lnTo>
                  <a:lnTo>
                    <a:pt x="9922" y="2225"/>
                  </a:lnTo>
                  <a:lnTo>
                    <a:pt x="9812" y="2398"/>
                  </a:lnTo>
                  <a:lnTo>
                    <a:pt x="9703" y="2572"/>
                  </a:lnTo>
                  <a:lnTo>
                    <a:pt x="9593" y="2754"/>
                  </a:lnTo>
                  <a:lnTo>
                    <a:pt x="9502" y="2946"/>
                  </a:lnTo>
                  <a:lnTo>
                    <a:pt x="9411" y="3137"/>
                  </a:lnTo>
                  <a:lnTo>
                    <a:pt x="9329" y="3329"/>
                  </a:lnTo>
                  <a:lnTo>
                    <a:pt x="9256" y="3529"/>
                  </a:lnTo>
                  <a:lnTo>
                    <a:pt x="9192" y="3739"/>
                  </a:lnTo>
                  <a:lnTo>
                    <a:pt x="8964" y="3766"/>
                  </a:lnTo>
                  <a:lnTo>
                    <a:pt x="8727" y="3794"/>
                  </a:lnTo>
                  <a:lnTo>
                    <a:pt x="8499" y="3830"/>
                  </a:lnTo>
                  <a:lnTo>
                    <a:pt x="8271" y="3876"/>
                  </a:lnTo>
                  <a:lnTo>
                    <a:pt x="8052" y="3930"/>
                  </a:lnTo>
                  <a:lnTo>
                    <a:pt x="7824" y="3994"/>
                  </a:lnTo>
                  <a:lnTo>
                    <a:pt x="7606" y="4058"/>
                  </a:lnTo>
                  <a:lnTo>
                    <a:pt x="7396" y="4131"/>
                  </a:lnTo>
                  <a:lnTo>
                    <a:pt x="7177" y="4213"/>
                  </a:lnTo>
                  <a:lnTo>
                    <a:pt x="6967" y="4304"/>
                  </a:lnTo>
                  <a:lnTo>
                    <a:pt x="6758" y="4395"/>
                  </a:lnTo>
                  <a:lnTo>
                    <a:pt x="6557" y="4496"/>
                  </a:lnTo>
                  <a:lnTo>
                    <a:pt x="6356" y="4596"/>
                  </a:lnTo>
                  <a:lnTo>
                    <a:pt x="6156" y="4715"/>
                  </a:lnTo>
                  <a:lnTo>
                    <a:pt x="5964" y="4833"/>
                  </a:lnTo>
                  <a:lnTo>
                    <a:pt x="5773" y="4952"/>
                  </a:lnTo>
                  <a:lnTo>
                    <a:pt x="5581" y="5088"/>
                  </a:lnTo>
                  <a:lnTo>
                    <a:pt x="5399" y="5225"/>
                  </a:lnTo>
                  <a:lnTo>
                    <a:pt x="5226" y="5362"/>
                  </a:lnTo>
                  <a:lnTo>
                    <a:pt x="5052" y="5508"/>
                  </a:lnTo>
                  <a:lnTo>
                    <a:pt x="4879" y="5663"/>
                  </a:lnTo>
                  <a:lnTo>
                    <a:pt x="4715" y="5827"/>
                  </a:lnTo>
                  <a:lnTo>
                    <a:pt x="4560" y="5991"/>
                  </a:lnTo>
                  <a:lnTo>
                    <a:pt x="4405" y="6155"/>
                  </a:lnTo>
                  <a:lnTo>
                    <a:pt x="4250" y="6329"/>
                  </a:lnTo>
                  <a:lnTo>
                    <a:pt x="4113" y="6511"/>
                  </a:lnTo>
                  <a:lnTo>
                    <a:pt x="3967" y="6693"/>
                  </a:lnTo>
                  <a:lnTo>
                    <a:pt x="3840" y="6885"/>
                  </a:lnTo>
                  <a:lnTo>
                    <a:pt x="3712" y="7076"/>
                  </a:lnTo>
                  <a:lnTo>
                    <a:pt x="3593" y="7277"/>
                  </a:lnTo>
                  <a:lnTo>
                    <a:pt x="3475" y="7478"/>
                  </a:lnTo>
                  <a:lnTo>
                    <a:pt x="3365" y="7687"/>
                  </a:lnTo>
                  <a:lnTo>
                    <a:pt x="3183" y="7760"/>
                  </a:lnTo>
                  <a:lnTo>
                    <a:pt x="2992" y="7842"/>
                  </a:lnTo>
                  <a:lnTo>
                    <a:pt x="2818" y="7933"/>
                  </a:lnTo>
                  <a:lnTo>
                    <a:pt x="2645" y="8034"/>
                  </a:lnTo>
                  <a:lnTo>
                    <a:pt x="2472" y="8134"/>
                  </a:lnTo>
                  <a:lnTo>
                    <a:pt x="2308" y="8243"/>
                  </a:lnTo>
                  <a:lnTo>
                    <a:pt x="2144" y="8353"/>
                  </a:lnTo>
                  <a:lnTo>
                    <a:pt x="1988" y="8471"/>
                  </a:lnTo>
                  <a:lnTo>
                    <a:pt x="1833" y="8599"/>
                  </a:lnTo>
                  <a:lnTo>
                    <a:pt x="1688" y="8727"/>
                  </a:lnTo>
                  <a:lnTo>
                    <a:pt x="1551" y="8864"/>
                  </a:lnTo>
                  <a:lnTo>
                    <a:pt x="1414" y="9000"/>
                  </a:lnTo>
                  <a:lnTo>
                    <a:pt x="1286" y="9146"/>
                  </a:lnTo>
                  <a:lnTo>
                    <a:pt x="1159" y="9292"/>
                  </a:lnTo>
                  <a:lnTo>
                    <a:pt x="1040" y="9447"/>
                  </a:lnTo>
                  <a:lnTo>
                    <a:pt x="922" y="9611"/>
                  </a:lnTo>
                  <a:lnTo>
                    <a:pt x="821" y="9766"/>
                  </a:lnTo>
                  <a:lnTo>
                    <a:pt x="712" y="9940"/>
                  </a:lnTo>
                  <a:lnTo>
                    <a:pt x="621" y="10104"/>
                  </a:lnTo>
                  <a:lnTo>
                    <a:pt x="530" y="10277"/>
                  </a:lnTo>
                  <a:lnTo>
                    <a:pt x="447" y="10459"/>
                  </a:lnTo>
                  <a:lnTo>
                    <a:pt x="374" y="10633"/>
                  </a:lnTo>
                  <a:lnTo>
                    <a:pt x="302" y="10815"/>
                  </a:lnTo>
                  <a:lnTo>
                    <a:pt x="238" y="11006"/>
                  </a:lnTo>
                  <a:lnTo>
                    <a:pt x="183" y="11189"/>
                  </a:lnTo>
                  <a:lnTo>
                    <a:pt x="137" y="11380"/>
                  </a:lnTo>
                  <a:lnTo>
                    <a:pt x="92" y="11572"/>
                  </a:lnTo>
                  <a:lnTo>
                    <a:pt x="55" y="11772"/>
                  </a:lnTo>
                  <a:lnTo>
                    <a:pt x="37" y="11973"/>
                  </a:lnTo>
                  <a:lnTo>
                    <a:pt x="10" y="12164"/>
                  </a:lnTo>
                  <a:lnTo>
                    <a:pt x="1" y="12365"/>
                  </a:lnTo>
                  <a:lnTo>
                    <a:pt x="1" y="12575"/>
                  </a:lnTo>
                  <a:lnTo>
                    <a:pt x="1" y="12821"/>
                  </a:lnTo>
                  <a:lnTo>
                    <a:pt x="19" y="13067"/>
                  </a:lnTo>
                  <a:lnTo>
                    <a:pt x="46" y="13313"/>
                  </a:lnTo>
                  <a:lnTo>
                    <a:pt x="92" y="13560"/>
                  </a:lnTo>
                  <a:lnTo>
                    <a:pt x="147" y="13806"/>
                  </a:lnTo>
                  <a:lnTo>
                    <a:pt x="210" y="14043"/>
                  </a:lnTo>
                  <a:lnTo>
                    <a:pt x="283" y="14280"/>
                  </a:lnTo>
                  <a:lnTo>
                    <a:pt x="365" y="14508"/>
                  </a:lnTo>
                  <a:lnTo>
                    <a:pt x="283" y="14791"/>
                  </a:lnTo>
                  <a:lnTo>
                    <a:pt x="210" y="15073"/>
                  </a:lnTo>
                  <a:lnTo>
                    <a:pt x="147" y="15356"/>
                  </a:lnTo>
                  <a:lnTo>
                    <a:pt x="92" y="15639"/>
                  </a:lnTo>
                  <a:lnTo>
                    <a:pt x="46" y="15930"/>
                  </a:lnTo>
                  <a:lnTo>
                    <a:pt x="19" y="16222"/>
                  </a:lnTo>
                  <a:lnTo>
                    <a:pt x="1" y="16514"/>
                  </a:lnTo>
                  <a:lnTo>
                    <a:pt x="1" y="16806"/>
                  </a:lnTo>
                  <a:lnTo>
                    <a:pt x="1" y="17043"/>
                  </a:lnTo>
                  <a:lnTo>
                    <a:pt x="10" y="17289"/>
                  </a:lnTo>
                  <a:lnTo>
                    <a:pt x="37" y="17535"/>
                  </a:lnTo>
                  <a:lnTo>
                    <a:pt x="64" y="17772"/>
                  </a:lnTo>
                  <a:lnTo>
                    <a:pt x="101" y="18009"/>
                  </a:lnTo>
                  <a:lnTo>
                    <a:pt x="147" y="18247"/>
                  </a:lnTo>
                  <a:lnTo>
                    <a:pt x="192" y="18484"/>
                  </a:lnTo>
                  <a:lnTo>
                    <a:pt x="256" y="18712"/>
                  </a:lnTo>
                  <a:lnTo>
                    <a:pt x="320" y="18940"/>
                  </a:lnTo>
                  <a:lnTo>
                    <a:pt x="393" y="19168"/>
                  </a:lnTo>
                  <a:lnTo>
                    <a:pt x="475" y="19386"/>
                  </a:lnTo>
                  <a:lnTo>
                    <a:pt x="566" y="19605"/>
                  </a:lnTo>
                  <a:lnTo>
                    <a:pt x="657" y="19824"/>
                  </a:lnTo>
                  <a:lnTo>
                    <a:pt x="757" y="20043"/>
                  </a:lnTo>
                  <a:lnTo>
                    <a:pt x="867" y="20253"/>
                  </a:lnTo>
                  <a:lnTo>
                    <a:pt x="985" y="20453"/>
                  </a:lnTo>
                  <a:lnTo>
                    <a:pt x="1113" y="20654"/>
                  </a:lnTo>
                  <a:lnTo>
                    <a:pt x="1241" y="20854"/>
                  </a:lnTo>
                  <a:lnTo>
                    <a:pt x="1378" y="21046"/>
                  </a:lnTo>
                  <a:lnTo>
                    <a:pt x="1514" y="21237"/>
                  </a:lnTo>
                  <a:lnTo>
                    <a:pt x="1669" y="21420"/>
                  </a:lnTo>
                  <a:lnTo>
                    <a:pt x="1824" y="21602"/>
                  </a:lnTo>
                  <a:lnTo>
                    <a:pt x="1979" y="21775"/>
                  </a:lnTo>
                  <a:lnTo>
                    <a:pt x="2153" y="21949"/>
                  </a:lnTo>
                  <a:lnTo>
                    <a:pt x="2317" y="22113"/>
                  </a:lnTo>
                  <a:lnTo>
                    <a:pt x="2499" y="22277"/>
                  </a:lnTo>
                  <a:lnTo>
                    <a:pt x="2681" y="22423"/>
                  </a:lnTo>
                  <a:lnTo>
                    <a:pt x="2873" y="22578"/>
                  </a:lnTo>
                  <a:lnTo>
                    <a:pt x="3064" y="22715"/>
                  </a:lnTo>
                  <a:lnTo>
                    <a:pt x="3265" y="22851"/>
                  </a:lnTo>
                  <a:lnTo>
                    <a:pt x="3475" y="22979"/>
                  </a:lnTo>
                  <a:lnTo>
                    <a:pt x="3685" y="23107"/>
                  </a:lnTo>
                  <a:lnTo>
                    <a:pt x="3730" y="23426"/>
                  </a:lnTo>
                  <a:lnTo>
                    <a:pt x="3794" y="23745"/>
                  </a:lnTo>
                  <a:lnTo>
                    <a:pt x="3867" y="24055"/>
                  </a:lnTo>
                  <a:lnTo>
                    <a:pt x="3958" y="24365"/>
                  </a:lnTo>
                  <a:lnTo>
                    <a:pt x="4058" y="24666"/>
                  </a:lnTo>
                  <a:lnTo>
                    <a:pt x="4177" y="24967"/>
                  </a:lnTo>
                  <a:lnTo>
                    <a:pt x="4305" y="25259"/>
                  </a:lnTo>
                  <a:lnTo>
                    <a:pt x="4441" y="25541"/>
                  </a:lnTo>
                  <a:lnTo>
                    <a:pt x="4596" y="25824"/>
                  </a:lnTo>
                  <a:lnTo>
                    <a:pt x="4761" y="26098"/>
                  </a:lnTo>
                  <a:lnTo>
                    <a:pt x="4943" y="26362"/>
                  </a:lnTo>
                  <a:lnTo>
                    <a:pt x="5134" y="26627"/>
                  </a:lnTo>
                  <a:lnTo>
                    <a:pt x="5335" y="26873"/>
                  </a:lnTo>
                  <a:lnTo>
                    <a:pt x="5545" y="27119"/>
                  </a:lnTo>
                  <a:lnTo>
                    <a:pt x="5773" y="27347"/>
                  </a:lnTo>
                  <a:lnTo>
                    <a:pt x="6010" y="27575"/>
                  </a:lnTo>
                  <a:lnTo>
                    <a:pt x="6265" y="27794"/>
                  </a:lnTo>
                  <a:lnTo>
                    <a:pt x="6520" y="28003"/>
                  </a:lnTo>
                  <a:lnTo>
                    <a:pt x="6794" y="28195"/>
                  </a:lnTo>
                  <a:lnTo>
                    <a:pt x="7077" y="28377"/>
                  </a:lnTo>
                  <a:lnTo>
                    <a:pt x="7359" y="28541"/>
                  </a:lnTo>
                  <a:lnTo>
                    <a:pt x="7651" y="28696"/>
                  </a:lnTo>
                  <a:lnTo>
                    <a:pt x="7952" y="28842"/>
                  </a:lnTo>
                  <a:lnTo>
                    <a:pt x="8262" y="28961"/>
                  </a:lnTo>
                  <a:lnTo>
                    <a:pt x="8572" y="29079"/>
                  </a:lnTo>
                  <a:lnTo>
                    <a:pt x="8891" y="29171"/>
                  </a:lnTo>
                  <a:lnTo>
                    <a:pt x="9210" y="29253"/>
                  </a:lnTo>
                  <a:lnTo>
                    <a:pt x="9530" y="29326"/>
                  </a:lnTo>
                  <a:lnTo>
                    <a:pt x="9858" y="29380"/>
                  </a:lnTo>
                  <a:lnTo>
                    <a:pt x="10195" y="29417"/>
                  </a:lnTo>
                  <a:lnTo>
                    <a:pt x="10524" y="29444"/>
                  </a:lnTo>
                  <a:lnTo>
                    <a:pt x="10861" y="29453"/>
                  </a:lnTo>
                  <a:lnTo>
                    <a:pt x="11171" y="29444"/>
                  </a:lnTo>
                  <a:lnTo>
                    <a:pt x="11472" y="29426"/>
                  </a:lnTo>
                  <a:lnTo>
                    <a:pt x="11773" y="29389"/>
                  </a:lnTo>
                  <a:lnTo>
                    <a:pt x="12074" y="29344"/>
                  </a:lnTo>
                  <a:lnTo>
                    <a:pt x="12365" y="29289"/>
                  </a:lnTo>
                  <a:lnTo>
                    <a:pt x="12657" y="29225"/>
                  </a:lnTo>
                  <a:lnTo>
                    <a:pt x="12940" y="29143"/>
                  </a:lnTo>
                  <a:lnTo>
                    <a:pt x="13223" y="29052"/>
                  </a:lnTo>
                  <a:lnTo>
                    <a:pt x="13496" y="28952"/>
                  </a:lnTo>
                  <a:lnTo>
                    <a:pt x="13770" y="28833"/>
                  </a:lnTo>
                  <a:lnTo>
                    <a:pt x="14034" y="28715"/>
                  </a:lnTo>
                  <a:lnTo>
                    <a:pt x="14289" y="28578"/>
                  </a:lnTo>
                  <a:lnTo>
                    <a:pt x="14545" y="28432"/>
                  </a:lnTo>
                  <a:lnTo>
                    <a:pt x="14800" y="28277"/>
                  </a:lnTo>
                  <a:lnTo>
                    <a:pt x="15037" y="28113"/>
                  </a:lnTo>
                  <a:lnTo>
                    <a:pt x="15274" y="27940"/>
                  </a:lnTo>
                  <a:lnTo>
                    <a:pt x="15502" y="27757"/>
                  </a:lnTo>
                  <a:lnTo>
                    <a:pt x="15721" y="27566"/>
                  </a:lnTo>
                  <a:lnTo>
                    <a:pt x="15931" y="27365"/>
                  </a:lnTo>
                  <a:lnTo>
                    <a:pt x="16141" y="27155"/>
                  </a:lnTo>
                  <a:lnTo>
                    <a:pt x="16332" y="26946"/>
                  </a:lnTo>
                  <a:lnTo>
                    <a:pt x="16524" y="26718"/>
                  </a:lnTo>
                  <a:lnTo>
                    <a:pt x="16697" y="26481"/>
                  </a:lnTo>
                  <a:lnTo>
                    <a:pt x="16870" y="26244"/>
                  </a:lnTo>
                  <a:lnTo>
                    <a:pt x="17025" y="25997"/>
                  </a:lnTo>
                  <a:lnTo>
                    <a:pt x="17180" y="25742"/>
                  </a:lnTo>
                  <a:lnTo>
                    <a:pt x="17317" y="25487"/>
                  </a:lnTo>
                  <a:lnTo>
                    <a:pt x="17445" y="25213"/>
                  </a:lnTo>
                  <a:lnTo>
                    <a:pt x="17563" y="24940"/>
                  </a:lnTo>
                  <a:lnTo>
                    <a:pt x="17673" y="24666"/>
                  </a:lnTo>
                  <a:lnTo>
                    <a:pt x="17764" y="24374"/>
                  </a:lnTo>
                  <a:lnTo>
                    <a:pt x="17855" y="24082"/>
                  </a:lnTo>
                  <a:lnTo>
                    <a:pt x="18065" y="24228"/>
                  </a:lnTo>
                  <a:lnTo>
                    <a:pt x="18274" y="24365"/>
                  </a:lnTo>
                  <a:lnTo>
                    <a:pt x="18493" y="24484"/>
                  </a:lnTo>
                  <a:lnTo>
                    <a:pt x="18712" y="24602"/>
                  </a:lnTo>
                  <a:lnTo>
                    <a:pt x="18940" y="24712"/>
                  </a:lnTo>
                  <a:lnTo>
                    <a:pt x="19168" y="24812"/>
                  </a:lnTo>
                  <a:lnTo>
                    <a:pt x="19405" y="24903"/>
                  </a:lnTo>
                  <a:lnTo>
                    <a:pt x="19642" y="24985"/>
                  </a:lnTo>
                  <a:lnTo>
                    <a:pt x="19879" y="25058"/>
                  </a:lnTo>
                  <a:lnTo>
                    <a:pt x="20125" y="25113"/>
                  </a:lnTo>
                  <a:lnTo>
                    <a:pt x="20362" y="25168"/>
                  </a:lnTo>
                  <a:lnTo>
                    <a:pt x="20618" y="25213"/>
                  </a:lnTo>
                  <a:lnTo>
                    <a:pt x="20864" y="25250"/>
                  </a:lnTo>
                  <a:lnTo>
                    <a:pt x="21110" y="25268"/>
                  </a:lnTo>
                  <a:lnTo>
                    <a:pt x="21366" y="25286"/>
                  </a:lnTo>
                  <a:lnTo>
                    <a:pt x="21612" y="25295"/>
                  </a:lnTo>
                  <a:lnTo>
                    <a:pt x="21840" y="25286"/>
                  </a:lnTo>
                  <a:lnTo>
                    <a:pt x="22068" y="25277"/>
                  </a:lnTo>
                  <a:lnTo>
                    <a:pt x="22287" y="25259"/>
                  </a:lnTo>
                  <a:lnTo>
                    <a:pt x="22505" y="25231"/>
                  </a:lnTo>
                  <a:lnTo>
                    <a:pt x="22724" y="25195"/>
                  </a:lnTo>
                  <a:lnTo>
                    <a:pt x="22943" y="25158"/>
                  </a:lnTo>
                  <a:lnTo>
                    <a:pt x="23153" y="25113"/>
                  </a:lnTo>
                  <a:lnTo>
                    <a:pt x="23363" y="25058"/>
                  </a:lnTo>
                  <a:lnTo>
                    <a:pt x="23572" y="24994"/>
                  </a:lnTo>
                  <a:lnTo>
                    <a:pt x="23782" y="24921"/>
                  </a:lnTo>
                  <a:lnTo>
                    <a:pt x="23983" y="24848"/>
                  </a:lnTo>
                  <a:lnTo>
                    <a:pt x="24183" y="24766"/>
                  </a:lnTo>
                  <a:lnTo>
                    <a:pt x="24384" y="24675"/>
                  </a:lnTo>
                  <a:lnTo>
                    <a:pt x="24575" y="24584"/>
                  </a:lnTo>
                  <a:lnTo>
                    <a:pt x="24767" y="24484"/>
                  </a:lnTo>
                  <a:lnTo>
                    <a:pt x="24949" y="24374"/>
                  </a:lnTo>
                  <a:lnTo>
                    <a:pt x="25132" y="24265"/>
                  </a:lnTo>
                  <a:lnTo>
                    <a:pt x="25314" y="24137"/>
                  </a:lnTo>
                  <a:lnTo>
                    <a:pt x="25487" y="24019"/>
                  </a:lnTo>
                  <a:lnTo>
                    <a:pt x="25660" y="23882"/>
                  </a:lnTo>
                  <a:lnTo>
                    <a:pt x="25825" y="23745"/>
                  </a:lnTo>
                  <a:lnTo>
                    <a:pt x="25989" y="23599"/>
                  </a:lnTo>
                  <a:lnTo>
                    <a:pt x="26144" y="23453"/>
                  </a:lnTo>
                  <a:lnTo>
                    <a:pt x="26299" y="23298"/>
                  </a:lnTo>
                  <a:lnTo>
                    <a:pt x="26445" y="23143"/>
                  </a:lnTo>
                  <a:lnTo>
                    <a:pt x="26591" y="22970"/>
                  </a:lnTo>
                  <a:lnTo>
                    <a:pt x="26727" y="22806"/>
                  </a:lnTo>
                  <a:lnTo>
                    <a:pt x="26864" y="22623"/>
                  </a:lnTo>
                  <a:lnTo>
                    <a:pt x="26983" y="22450"/>
                  </a:lnTo>
                  <a:lnTo>
                    <a:pt x="27110" y="22259"/>
                  </a:lnTo>
                  <a:lnTo>
                    <a:pt x="27220" y="22067"/>
                  </a:lnTo>
                  <a:lnTo>
                    <a:pt x="27329" y="21876"/>
                  </a:lnTo>
                  <a:lnTo>
                    <a:pt x="27411" y="21876"/>
                  </a:lnTo>
                  <a:lnTo>
                    <a:pt x="27584" y="21867"/>
                  </a:lnTo>
                  <a:lnTo>
                    <a:pt x="27758" y="21858"/>
                  </a:lnTo>
                  <a:lnTo>
                    <a:pt x="27922" y="21839"/>
                  </a:lnTo>
                  <a:lnTo>
                    <a:pt x="28095" y="21812"/>
                  </a:lnTo>
                  <a:lnTo>
                    <a:pt x="28259" y="21785"/>
                  </a:lnTo>
                  <a:lnTo>
                    <a:pt x="28423" y="21739"/>
                  </a:lnTo>
                  <a:lnTo>
                    <a:pt x="28587" y="21693"/>
                  </a:lnTo>
                  <a:lnTo>
                    <a:pt x="28752" y="21639"/>
                  </a:lnTo>
                  <a:lnTo>
                    <a:pt x="28916" y="21575"/>
                  </a:lnTo>
                  <a:lnTo>
                    <a:pt x="29071" y="21511"/>
                  </a:lnTo>
                  <a:lnTo>
                    <a:pt x="29217" y="21429"/>
                  </a:lnTo>
                  <a:lnTo>
                    <a:pt x="29372" y="21356"/>
                  </a:lnTo>
                  <a:lnTo>
                    <a:pt x="29518" y="21265"/>
                  </a:lnTo>
                  <a:lnTo>
                    <a:pt x="29663" y="21165"/>
                  </a:lnTo>
                  <a:lnTo>
                    <a:pt x="29800" y="21064"/>
                  </a:lnTo>
                  <a:lnTo>
                    <a:pt x="29937" y="20955"/>
                  </a:lnTo>
                  <a:lnTo>
                    <a:pt x="30229" y="21009"/>
                  </a:lnTo>
                  <a:lnTo>
                    <a:pt x="30521" y="21037"/>
                  </a:lnTo>
                  <a:lnTo>
                    <a:pt x="30812" y="21055"/>
                  </a:lnTo>
                  <a:lnTo>
                    <a:pt x="31104" y="21064"/>
                  </a:lnTo>
                  <a:lnTo>
                    <a:pt x="31442" y="21055"/>
                  </a:lnTo>
                  <a:lnTo>
                    <a:pt x="31770" y="21028"/>
                  </a:lnTo>
                  <a:lnTo>
                    <a:pt x="32098" y="20991"/>
                  </a:lnTo>
                  <a:lnTo>
                    <a:pt x="32417" y="20937"/>
                  </a:lnTo>
                  <a:lnTo>
                    <a:pt x="32727" y="20864"/>
                  </a:lnTo>
                  <a:lnTo>
                    <a:pt x="33037" y="20772"/>
                  </a:lnTo>
                  <a:lnTo>
                    <a:pt x="33338" y="20672"/>
                  </a:lnTo>
                  <a:lnTo>
                    <a:pt x="33630" y="20554"/>
                  </a:lnTo>
                  <a:lnTo>
                    <a:pt x="33922" y="20426"/>
                  </a:lnTo>
                  <a:lnTo>
                    <a:pt x="34195" y="20280"/>
                  </a:lnTo>
                  <a:lnTo>
                    <a:pt x="34469" y="20125"/>
                  </a:lnTo>
                  <a:lnTo>
                    <a:pt x="34733" y="19952"/>
                  </a:lnTo>
                  <a:lnTo>
                    <a:pt x="34989" y="19769"/>
                  </a:lnTo>
                  <a:lnTo>
                    <a:pt x="35235" y="19578"/>
                  </a:lnTo>
                  <a:lnTo>
                    <a:pt x="35472" y="19377"/>
                  </a:lnTo>
                  <a:lnTo>
                    <a:pt x="35700" y="19158"/>
                  </a:lnTo>
                  <a:lnTo>
                    <a:pt x="35910" y="18940"/>
                  </a:lnTo>
                  <a:lnTo>
                    <a:pt x="36110" y="18702"/>
                  </a:lnTo>
                  <a:lnTo>
                    <a:pt x="36311" y="18456"/>
                  </a:lnTo>
                  <a:lnTo>
                    <a:pt x="36493" y="18201"/>
                  </a:lnTo>
                  <a:lnTo>
                    <a:pt x="36657" y="17937"/>
                  </a:lnTo>
                  <a:lnTo>
                    <a:pt x="36812" y="17663"/>
                  </a:lnTo>
                  <a:lnTo>
                    <a:pt x="36958" y="17380"/>
                  </a:lnTo>
                  <a:lnTo>
                    <a:pt x="37086" y="17098"/>
                  </a:lnTo>
                  <a:lnTo>
                    <a:pt x="37205" y="16806"/>
                  </a:lnTo>
                  <a:lnTo>
                    <a:pt x="37305" y="16505"/>
                  </a:lnTo>
                  <a:lnTo>
                    <a:pt x="37396" y="16195"/>
                  </a:lnTo>
                  <a:lnTo>
                    <a:pt x="37469" y="15876"/>
                  </a:lnTo>
                  <a:lnTo>
                    <a:pt x="37524" y="15557"/>
                  </a:lnTo>
                  <a:lnTo>
                    <a:pt x="37569" y="15237"/>
                  </a:lnTo>
                  <a:lnTo>
                    <a:pt x="37588" y="14909"/>
                  </a:lnTo>
                  <a:lnTo>
                    <a:pt x="37597" y="14572"/>
                  </a:lnTo>
                  <a:lnTo>
                    <a:pt x="37597" y="14280"/>
                  </a:lnTo>
                  <a:lnTo>
                    <a:pt x="37569" y="13988"/>
                  </a:lnTo>
                  <a:lnTo>
                    <a:pt x="37542" y="13696"/>
                  </a:lnTo>
                  <a:lnTo>
                    <a:pt x="37496" y="13414"/>
                  </a:lnTo>
                  <a:lnTo>
                    <a:pt x="37442" y="13131"/>
                  </a:lnTo>
                  <a:lnTo>
                    <a:pt x="37369" y="12848"/>
                  </a:lnTo>
                  <a:lnTo>
                    <a:pt x="37287" y="12575"/>
                  </a:lnTo>
                  <a:lnTo>
                    <a:pt x="37186" y="12301"/>
                  </a:lnTo>
                  <a:lnTo>
                    <a:pt x="37086" y="12037"/>
                  </a:lnTo>
                  <a:lnTo>
                    <a:pt x="36967" y="11772"/>
                  </a:lnTo>
                  <a:lnTo>
                    <a:pt x="36831" y="11517"/>
                  </a:lnTo>
                  <a:lnTo>
                    <a:pt x="36694" y="11262"/>
                  </a:lnTo>
                  <a:lnTo>
                    <a:pt x="36539" y="11016"/>
                  </a:lnTo>
                  <a:lnTo>
                    <a:pt x="36375" y="10778"/>
                  </a:lnTo>
                  <a:lnTo>
                    <a:pt x="36202" y="10541"/>
                  </a:lnTo>
                  <a:lnTo>
                    <a:pt x="36010" y="10323"/>
                  </a:lnTo>
                  <a:lnTo>
                    <a:pt x="36037" y="10067"/>
                  </a:lnTo>
                  <a:lnTo>
                    <a:pt x="36047" y="9830"/>
                  </a:lnTo>
                  <a:lnTo>
                    <a:pt x="36037" y="9593"/>
                  </a:lnTo>
                  <a:lnTo>
                    <a:pt x="36019" y="9365"/>
                  </a:lnTo>
                  <a:lnTo>
                    <a:pt x="35992" y="9137"/>
                  </a:lnTo>
                  <a:lnTo>
                    <a:pt x="35946" y="8909"/>
                  </a:lnTo>
                  <a:lnTo>
                    <a:pt x="35901" y="8690"/>
                  </a:lnTo>
                  <a:lnTo>
                    <a:pt x="35837" y="8471"/>
                  </a:lnTo>
                  <a:lnTo>
                    <a:pt x="35764" y="8262"/>
                  </a:lnTo>
                  <a:lnTo>
                    <a:pt x="35682" y="8052"/>
                  </a:lnTo>
                  <a:lnTo>
                    <a:pt x="35591" y="7851"/>
                  </a:lnTo>
                  <a:lnTo>
                    <a:pt x="35490" y="7660"/>
                  </a:lnTo>
                  <a:lnTo>
                    <a:pt x="35381" y="7468"/>
                  </a:lnTo>
                  <a:lnTo>
                    <a:pt x="35262" y="7277"/>
                  </a:lnTo>
                  <a:lnTo>
                    <a:pt x="35135" y="7104"/>
                  </a:lnTo>
                  <a:lnTo>
                    <a:pt x="34998" y="6930"/>
                  </a:lnTo>
                  <a:lnTo>
                    <a:pt x="34852" y="6766"/>
                  </a:lnTo>
                  <a:lnTo>
                    <a:pt x="34706" y="6602"/>
                  </a:lnTo>
                  <a:lnTo>
                    <a:pt x="34542" y="6456"/>
                  </a:lnTo>
                  <a:lnTo>
                    <a:pt x="34378" y="6310"/>
                  </a:lnTo>
                  <a:lnTo>
                    <a:pt x="34205" y="6174"/>
                  </a:lnTo>
                  <a:lnTo>
                    <a:pt x="34031" y="6046"/>
                  </a:lnTo>
                  <a:lnTo>
                    <a:pt x="33840" y="5927"/>
                  </a:lnTo>
                  <a:lnTo>
                    <a:pt x="33648" y="5818"/>
                  </a:lnTo>
                  <a:lnTo>
                    <a:pt x="33457" y="5718"/>
                  </a:lnTo>
                  <a:lnTo>
                    <a:pt x="33256" y="5626"/>
                  </a:lnTo>
                  <a:lnTo>
                    <a:pt x="33046" y="5544"/>
                  </a:lnTo>
                  <a:lnTo>
                    <a:pt x="32837" y="5471"/>
                  </a:lnTo>
                  <a:lnTo>
                    <a:pt x="32618" y="5408"/>
                  </a:lnTo>
                  <a:lnTo>
                    <a:pt x="32399" y="5362"/>
                  </a:lnTo>
                  <a:lnTo>
                    <a:pt x="32171" y="5316"/>
                  </a:lnTo>
                  <a:lnTo>
                    <a:pt x="31943" y="5289"/>
                  </a:lnTo>
                  <a:lnTo>
                    <a:pt x="31715" y="5271"/>
                  </a:lnTo>
                  <a:lnTo>
                    <a:pt x="31323" y="5271"/>
                  </a:lnTo>
                  <a:lnTo>
                    <a:pt x="31159" y="5280"/>
                  </a:lnTo>
                  <a:lnTo>
                    <a:pt x="31104" y="5107"/>
                  </a:lnTo>
                  <a:lnTo>
                    <a:pt x="31031" y="4933"/>
                  </a:lnTo>
                  <a:lnTo>
                    <a:pt x="30958" y="4760"/>
                  </a:lnTo>
                  <a:lnTo>
                    <a:pt x="30885" y="4596"/>
                  </a:lnTo>
                  <a:lnTo>
                    <a:pt x="30803" y="4441"/>
                  </a:lnTo>
                  <a:lnTo>
                    <a:pt x="30712" y="4277"/>
                  </a:lnTo>
                  <a:lnTo>
                    <a:pt x="30612" y="4131"/>
                  </a:lnTo>
                  <a:lnTo>
                    <a:pt x="30512" y="3976"/>
                  </a:lnTo>
                  <a:lnTo>
                    <a:pt x="30402" y="3839"/>
                  </a:lnTo>
                  <a:lnTo>
                    <a:pt x="30293" y="3693"/>
                  </a:lnTo>
                  <a:lnTo>
                    <a:pt x="30174" y="3566"/>
                  </a:lnTo>
                  <a:lnTo>
                    <a:pt x="30046" y="3438"/>
                  </a:lnTo>
                  <a:lnTo>
                    <a:pt x="29919" y="3310"/>
                  </a:lnTo>
                  <a:lnTo>
                    <a:pt x="29791" y="3192"/>
                  </a:lnTo>
                  <a:lnTo>
                    <a:pt x="29654" y="3073"/>
                  </a:lnTo>
                  <a:lnTo>
                    <a:pt x="29508" y="2973"/>
                  </a:lnTo>
                  <a:lnTo>
                    <a:pt x="29363" y="2864"/>
                  </a:lnTo>
                  <a:lnTo>
                    <a:pt x="29217" y="2772"/>
                  </a:lnTo>
                  <a:lnTo>
                    <a:pt x="29062" y="2681"/>
                  </a:lnTo>
                  <a:lnTo>
                    <a:pt x="28907" y="2590"/>
                  </a:lnTo>
                  <a:lnTo>
                    <a:pt x="28742" y="2517"/>
                  </a:lnTo>
                  <a:lnTo>
                    <a:pt x="28587" y="2444"/>
                  </a:lnTo>
                  <a:lnTo>
                    <a:pt x="28414" y="2371"/>
                  </a:lnTo>
                  <a:lnTo>
                    <a:pt x="28250" y="2316"/>
                  </a:lnTo>
                  <a:lnTo>
                    <a:pt x="28077" y="2262"/>
                  </a:lnTo>
                  <a:lnTo>
                    <a:pt x="27904" y="2216"/>
                  </a:lnTo>
                  <a:lnTo>
                    <a:pt x="27721" y="2171"/>
                  </a:lnTo>
                  <a:lnTo>
                    <a:pt x="27548" y="2143"/>
                  </a:lnTo>
                  <a:lnTo>
                    <a:pt x="27366" y="2116"/>
                  </a:lnTo>
                  <a:lnTo>
                    <a:pt x="27183" y="2098"/>
                  </a:lnTo>
                  <a:lnTo>
                    <a:pt x="26992" y="2079"/>
                  </a:lnTo>
                  <a:lnTo>
                    <a:pt x="26809" y="2079"/>
                  </a:lnTo>
                  <a:lnTo>
                    <a:pt x="26609" y="2088"/>
                  </a:lnTo>
                  <a:lnTo>
                    <a:pt x="26408" y="2098"/>
                  </a:lnTo>
                  <a:lnTo>
                    <a:pt x="26208" y="2116"/>
                  </a:lnTo>
                  <a:lnTo>
                    <a:pt x="26007" y="2152"/>
                  </a:lnTo>
                  <a:lnTo>
                    <a:pt x="25815" y="2189"/>
                  </a:lnTo>
                  <a:lnTo>
                    <a:pt x="25615" y="2234"/>
                  </a:lnTo>
                  <a:lnTo>
                    <a:pt x="25423" y="2298"/>
                  </a:lnTo>
                  <a:lnTo>
                    <a:pt x="25232" y="2362"/>
                  </a:lnTo>
                  <a:lnTo>
                    <a:pt x="25004" y="2207"/>
                  </a:lnTo>
                  <a:lnTo>
                    <a:pt x="24776" y="2070"/>
                  </a:lnTo>
                  <a:lnTo>
                    <a:pt x="24539" y="1943"/>
                  </a:lnTo>
                  <a:lnTo>
                    <a:pt x="24293" y="1824"/>
                  </a:lnTo>
                  <a:lnTo>
                    <a:pt x="24056" y="1705"/>
                  </a:lnTo>
                  <a:lnTo>
                    <a:pt x="23800" y="1605"/>
                  </a:lnTo>
                  <a:lnTo>
                    <a:pt x="23554" y="1514"/>
                  </a:lnTo>
                  <a:lnTo>
                    <a:pt x="23299" y="1432"/>
                  </a:lnTo>
                  <a:lnTo>
                    <a:pt x="23043" y="1359"/>
                  </a:lnTo>
                  <a:lnTo>
                    <a:pt x="22779" y="1286"/>
                  </a:lnTo>
                  <a:lnTo>
                    <a:pt x="22514" y="1231"/>
                  </a:lnTo>
                  <a:lnTo>
                    <a:pt x="22250" y="1195"/>
                  </a:lnTo>
                  <a:lnTo>
                    <a:pt x="21986" y="1158"/>
                  </a:lnTo>
                  <a:lnTo>
                    <a:pt x="21712" y="1131"/>
                  </a:lnTo>
                  <a:lnTo>
                    <a:pt x="21448" y="1113"/>
                  </a:lnTo>
                  <a:lnTo>
                    <a:pt x="21174" y="1113"/>
                  </a:lnTo>
                  <a:lnTo>
                    <a:pt x="20773" y="1122"/>
                  </a:lnTo>
                  <a:lnTo>
                    <a:pt x="20381" y="1149"/>
                  </a:lnTo>
                  <a:lnTo>
                    <a:pt x="19998" y="1204"/>
                  </a:lnTo>
                  <a:lnTo>
                    <a:pt x="19615" y="1277"/>
                  </a:lnTo>
                  <a:lnTo>
                    <a:pt x="19232" y="1377"/>
                  </a:lnTo>
                  <a:lnTo>
                    <a:pt x="18858" y="1487"/>
                  </a:lnTo>
                  <a:lnTo>
                    <a:pt x="18493" y="1623"/>
                  </a:lnTo>
                  <a:lnTo>
                    <a:pt x="18128" y="1778"/>
                  </a:lnTo>
                  <a:lnTo>
                    <a:pt x="17937" y="1578"/>
                  </a:lnTo>
                  <a:lnTo>
                    <a:pt x="17736" y="1377"/>
                  </a:lnTo>
                  <a:lnTo>
                    <a:pt x="17527" y="1195"/>
                  </a:lnTo>
                  <a:lnTo>
                    <a:pt x="17308" y="1022"/>
                  </a:lnTo>
                  <a:lnTo>
                    <a:pt x="17080" y="867"/>
                  </a:lnTo>
                  <a:lnTo>
                    <a:pt x="16852" y="721"/>
                  </a:lnTo>
                  <a:lnTo>
                    <a:pt x="16606" y="584"/>
                  </a:lnTo>
                  <a:lnTo>
                    <a:pt x="16359" y="465"/>
                  </a:lnTo>
                  <a:lnTo>
                    <a:pt x="16104" y="356"/>
                  </a:lnTo>
                  <a:lnTo>
                    <a:pt x="15849" y="265"/>
                  </a:lnTo>
                  <a:lnTo>
                    <a:pt x="15584" y="183"/>
                  </a:lnTo>
                  <a:lnTo>
                    <a:pt x="15311" y="119"/>
                  </a:lnTo>
                  <a:lnTo>
                    <a:pt x="15037" y="64"/>
                  </a:lnTo>
                  <a:lnTo>
                    <a:pt x="14764" y="28"/>
                  </a:lnTo>
                  <a:lnTo>
                    <a:pt x="14481" y="9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 flipH="1">
              <a:off x="8024789" y="2866426"/>
              <a:ext cx="146509" cy="85268"/>
            </a:xfrm>
            <a:custGeom>
              <a:avLst/>
              <a:gdLst/>
              <a:ahLst/>
              <a:cxnLst/>
              <a:rect l="l" t="t" r="r" b="b"/>
              <a:pathLst>
                <a:path w="4232" h="2463" extrusionOk="0">
                  <a:moveTo>
                    <a:pt x="3739" y="1"/>
                  </a:moveTo>
                  <a:lnTo>
                    <a:pt x="3685" y="138"/>
                  </a:lnTo>
                  <a:lnTo>
                    <a:pt x="3630" y="265"/>
                  </a:lnTo>
                  <a:lnTo>
                    <a:pt x="3575" y="393"/>
                  </a:lnTo>
                  <a:lnTo>
                    <a:pt x="3511" y="511"/>
                  </a:lnTo>
                  <a:lnTo>
                    <a:pt x="3438" y="630"/>
                  </a:lnTo>
                  <a:lnTo>
                    <a:pt x="3356" y="748"/>
                  </a:lnTo>
                  <a:lnTo>
                    <a:pt x="3274" y="858"/>
                  </a:lnTo>
                  <a:lnTo>
                    <a:pt x="3192" y="958"/>
                  </a:lnTo>
                  <a:lnTo>
                    <a:pt x="3101" y="1058"/>
                  </a:lnTo>
                  <a:lnTo>
                    <a:pt x="3001" y="1159"/>
                  </a:lnTo>
                  <a:lnTo>
                    <a:pt x="2900" y="1250"/>
                  </a:lnTo>
                  <a:lnTo>
                    <a:pt x="2791" y="1341"/>
                  </a:lnTo>
                  <a:lnTo>
                    <a:pt x="2682" y="1423"/>
                  </a:lnTo>
                  <a:lnTo>
                    <a:pt x="2563" y="1496"/>
                  </a:lnTo>
                  <a:lnTo>
                    <a:pt x="2444" y="1569"/>
                  </a:lnTo>
                  <a:lnTo>
                    <a:pt x="2317" y="1633"/>
                  </a:lnTo>
                  <a:lnTo>
                    <a:pt x="2189" y="1697"/>
                  </a:lnTo>
                  <a:lnTo>
                    <a:pt x="2061" y="1751"/>
                  </a:lnTo>
                  <a:lnTo>
                    <a:pt x="1934" y="1797"/>
                  </a:lnTo>
                  <a:lnTo>
                    <a:pt x="1797" y="1834"/>
                  </a:lnTo>
                  <a:lnTo>
                    <a:pt x="1669" y="1870"/>
                  </a:lnTo>
                  <a:lnTo>
                    <a:pt x="1533" y="1897"/>
                  </a:lnTo>
                  <a:lnTo>
                    <a:pt x="1396" y="1916"/>
                  </a:lnTo>
                  <a:lnTo>
                    <a:pt x="1259" y="1925"/>
                  </a:lnTo>
                  <a:lnTo>
                    <a:pt x="1122" y="1934"/>
                  </a:lnTo>
                  <a:lnTo>
                    <a:pt x="985" y="1934"/>
                  </a:lnTo>
                  <a:lnTo>
                    <a:pt x="849" y="1925"/>
                  </a:lnTo>
                  <a:lnTo>
                    <a:pt x="712" y="1907"/>
                  </a:lnTo>
                  <a:lnTo>
                    <a:pt x="575" y="1888"/>
                  </a:lnTo>
                  <a:lnTo>
                    <a:pt x="438" y="1861"/>
                  </a:lnTo>
                  <a:lnTo>
                    <a:pt x="302" y="1824"/>
                  </a:lnTo>
                  <a:lnTo>
                    <a:pt x="165" y="1788"/>
                  </a:lnTo>
                  <a:lnTo>
                    <a:pt x="1" y="2280"/>
                  </a:lnTo>
                  <a:lnTo>
                    <a:pt x="128" y="2326"/>
                  </a:lnTo>
                  <a:lnTo>
                    <a:pt x="265" y="2362"/>
                  </a:lnTo>
                  <a:lnTo>
                    <a:pt x="393" y="2390"/>
                  </a:lnTo>
                  <a:lnTo>
                    <a:pt x="530" y="2417"/>
                  </a:lnTo>
                  <a:lnTo>
                    <a:pt x="794" y="2445"/>
                  </a:lnTo>
                  <a:lnTo>
                    <a:pt x="1068" y="2463"/>
                  </a:lnTo>
                  <a:lnTo>
                    <a:pt x="1259" y="2454"/>
                  </a:lnTo>
                  <a:lnTo>
                    <a:pt x="1451" y="2435"/>
                  </a:lnTo>
                  <a:lnTo>
                    <a:pt x="1633" y="2408"/>
                  </a:lnTo>
                  <a:lnTo>
                    <a:pt x="1824" y="2372"/>
                  </a:lnTo>
                  <a:lnTo>
                    <a:pt x="2016" y="2317"/>
                  </a:lnTo>
                  <a:lnTo>
                    <a:pt x="2198" y="2262"/>
                  </a:lnTo>
                  <a:lnTo>
                    <a:pt x="2381" y="2189"/>
                  </a:lnTo>
                  <a:lnTo>
                    <a:pt x="2554" y="2107"/>
                  </a:lnTo>
                  <a:lnTo>
                    <a:pt x="2700" y="2025"/>
                  </a:lnTo>
                  <a:lnTo>
                    <a:pt x="2846" y="1943"/>
                  </a:lnTo>
                  <a:lnTo>
                    <a:pt x="2982" y="1852"/>
                  </a:lnTo>
                  <a:lnTo>
                    <a:pt x="3119" y="1751"/>
                  </a:lnTo>
                  <a:lnTo>
                    <a:pt x="3238" y="1651"/>
                  </a:lnTo>
                  <a:lnTo>
                    <a:pt x="3365" y="1542"/>
                  </a:lnTo>
                  <a:lnTo>
                    <a:pt x="3475" y="1423"/>
                  </a:lnTo>
                  <a:lnTo>
                    <a:pt x="3584" y="1305"/>
                  </a:lnTo>
                  <a:lnTo>
                    <a:pt x="3694" y="1177"/>
                  </a:lnTo>
                  <a:lnTo>
                    <a:pt x="3785" y="1049"/>
                  </a:lnTo>
                  <a:lnTo>
                    <a:pt x="3876" y="913"/>
                  </a:lnTo>
                  <a:lnTo>
                    <a:pt x="3967" y="776"/>
                  </a:lnTo>
                  <a:lnTo>
                    <a:pt x="4040" y="630"/>
                  </a:lnTo>
                  <a:lnTo>
                    <a:pt x="4113" y="484"/>
                  </a:lnTo>
                  <a:lnTo>
                    <a:pt x="4177" y="329"/>
                  </a:lnTo>
                  <a:lnTo>
                    <a:pt x="4232" y="174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 flipH="1">
              <a:off x="8013432" y="2853479"/>
              <a:ext cx="42651" cy="42340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12" y="1"/>
                  </a:moveTo>
                  <a:lnTo>
                    <a:pt x="457" y="19"/>
                  </a:lnTo>
                  <a:lnTo>
                    <a:pt x="393" y="37"/>
                  </a:lnTo>
                  <a:lnTo>
                    <a:pt x="338" y="65"/>
                  </a:lnTo>
                  <a:lnTo>
                    <a:pt x="284" y="92"/>
                  </a:lnTo>
                  <a:lnTo>
                    <a:pt x="238" y="129"/>
                  </a:lnTo>
                  <a:lnTo>
                    <a:pt x="183" y="165"/>
                  </a:lnTo>
                  <a:lnTo>
                    <a:pt x="147" y="211"/>
                  </a:lnTo>
                  <a:lnTo>
                    <a:pt x="110" y="256"/>
                  </a:lnTo>
                  <a:lnTo>
                    <a:pt x="74" y="311"/>
                  </a:lnTo>
                  <a:lnTo>
                    <a:pt x="47" y="356"/>
                  </a:lnTo>
                  <a:lnTo>
                    <a:pt x="28" y="411"/>
                  </a:lnTo>
                  <a:lnTo>
                    <a:pt x="10" y="475"/>
                  </a:lnTo>
                  <a:lnTo>
                    <a:pt x="1" y="530"/>
                  </a:lnTo>
                  <a:lnTo>
                    <a:pt x="1" y="594"/>
                  </a:lnTo>
                  <a:lnTo>
                    <a:pt x="1" y="648"/>
                  </a:lnTo>
                  <a:lnTo>
                    <a:pt x="10" y="712"/>
                  </a:lnTo>
                  <a:lnTo>
                    <a:pt x="19" y="767"/>
                  </a:lnTo>
                  <a:lnTo>
                    <a:pt x="37" y="831"/>
                  </a:lnTo>
                  <a:lnTo>
                    <a:pt x="65" y="885"/>
                  </a:lnTo>
                  <a:lnTo>
                    <a:pt x="92" y="940"/>
                  </a:lnTo>
                  <a:lnTo>
                    <a:pt x="129" y="995"/>
                  </a:lnTo>
                  <a:lnTo>
                    <a:pt x="165" y="1040"/>
                  </a:lnTo>
                  <a:lnTo>
                    <a:pt x="211" y="1077"/>
                  </a:lnTo>
                  <a:lnTo>
                    <a:pt x="256" y="1113"/>
                  </a:lnTo>
                  <a:lnTo>
                    <a:pt x="311" y="1150"/>
                  </a:lnTo>
                  <a:lnTo>
                    <a:pt x="366" y="1177"/>
                  </a:lnTo>
                  <a:lnTo>
                    <a:pt x="420" y="1195"/>
                  </a:lnTo>
                  <a:lnTo>
                    <a:pt x="475" y="1214"/>
                  </a:lnTo>
                  <a:lnTo>
                    <a:pt x="530" y="1223"/>
                  </a:lnTo>
                  <a:lnTo>
                    <a:pt x="712" y="1223"/>
                  </a:lnTo>
                  <a:lnTo>
                    <a:pt x="767" y="1205"/>
                  </a:lnTo>
                  <a:lnTo>
                    <a:pt x="831" y="1186"/>
                  </a:lnTo>
                  <a:lnTo>
                    <a:pt x="885" y="1159"/>
                  </a:lnTo>
                  <a:lnTo>
                    <a:pt x="940" y="1132"/>
                  </a:lnTo>
                  <a:lnTo>
                    <a:pt x="995" y="1095"/>
                  </a:lnTo>
                  <a:lnTo>
                    <a:pt x="1040" y="1059"/>
                  </a:lnTo>
                  <a:lnTo>
                    <a:pt x="1077" y="1013"/>
                  </a:lnTo>
                  <a:lnTo>
                    <a:pt x="1113" y="967"/>
                  </a:lnTo>
                  <a:lnTo>
                    <a:pt x="1150" y="913"/>
                  </a:lnTo>
                  <a:lnTo>
                    <a:pt x="1177" y="858"/>
                  </a:lnTo>
                  <a:lnTo>
                    <a:pt x="1195" y="803"/>
                  </a:lnTo>
                  <a:lnTo>
                    <a:pt x="1214" y="749"/>
                  </a:lnTo>
                  <a:lnTo>
                    <a:pt x="1223" y="694"/>
                  </a:lnTo>
                  <a:lnTo>
                    <a:pt x="1232" y="630"/>
                  </a:lnTo>
                  <a:lnTo>
                    <a:pt x="1223" y="575"/>
                  </a:lnTo>
                  <a:lnTo>
                    <a:pt x="1223" y="512"/>
                  </a:lnTo>
                  <a:lnTo>
                    <a:pt x="1205" y="457"/>
                  </a:lnTo>
                  <a:lnTo>
                    <a:pt x="1186" y="393"/>
                  </a:lnTo>
                  <a:lnTo>
                    <a:pt x="1168" y="338"/>
                  </a:lnTo>
                  <a:lnTo>
                    <a:pt x="1132" y="284"/>
                  </a:lnTo>
                  <a:lnTo>
                    <a:pt x="1095" y="229"/>
                  </a:lnTo>
                  <a:lnTo>
                    <a:pt x="1059" y="183"/>
                  </a:lnTo>
                  <a:lnTo>
                    <a:pt x="1013" y="147"/>
                  </a:lnTo>
                  <a:lnTo>
                    <a:pt x="968" y="110"/>
                  </a:lnTo>
                  <a:lnTo>
                    <a:pt x="913" y="74"/>
                  </a:lnTo>
                  <a:lnTo>
                    <a:pt x="867" y="46"/>
                  </a:lnTo>
                  <a:lnTo>
                    <a:pt x="813" y="28"/>
                  </a:lnTo>
                  <a:lnTo>
                    <a:pt x="749" y="1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27"/>
          <p:cNvGrpSpPr/>
          <p:nvPr/>
        </p:nvGrpSpPr>
        <p:grpSpPr>
          <a:xfrm>
            <a:off x="4160100" y="2368975"/>
            <a:ext cx="681300" cy="681000"/>
            <a:chOff x="4231376" y="2368975"/>
            <a:chExt cx="681300" cy="681000"/>
          </a:xfrm>
        </p:grpSpPr>
        <p:sp>
          <p:nvSpPr>
            <p:cNvPr id="757" name="Google Shape;757;p27"/>
            <p:cNvSpPr/>
            <p:nvPr/>
          </p:nvSpPr>
          <p:spPr>
            <a:xfrm>
              <a:off x="4231376" y="2368975"/>
              <a:ext cx="681300" cy="681000"/>
            </a:xfrm>
            <a:prstGeom prst="ellipse">
              <a:avLst/>
            </a:prstGeom>
            <a:solidFill>
              <a:srgbClr val="61C5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4386244" y="2523775"/>
              <a:ext cx="371700" cy="371400"/>
            </a:xfrm>
            <a:prstGeom prst="ellipse">
              <a:avLst/>
            </a:prstGeom>
            <a:solidFill>
              <a:srgbClr val="61C5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9" name="Google Shape;759;p27"/>
          <p:cNvCxnSpPr>
            <a:stCxn id="757" idx="2"/>
            <a:endCxn id="716" idx="6"/>
          </p:cNvCxnSpPr>
          <p:nvPr/>
        </p:nvCxnSpPr>
        <p:spPr>
          <a:xfrm flipH="1">
            <a:off x="2599200" y="2709475"/>
            <a:ext cx="1560900" cy="9147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760" name="Google Shape;760;p27"/>
          <p:cNvSpPr txBox="1"/>
          <p:nvPr/>
        </p:nvSpPr>
        <p:spPr>
          <a:xfrm>
            <a:off x="3470224" y="1124713"/>
            <a:ext cx="2061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Giant pyramidal cells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1" name="Google Shape;761;p27"/>
          <p:cNvCxnSpPr>
            <a:stCxn id="714" idx="3"/>
            <a:endCxn id="760" idx="1"/>
          </p:cNvCxnSpPr>
          <p:nvPr/>
        </p:nvCxnSpPr>
        <p:spPr>
          <a:xfrm>
            <a:off x="2599324" y="1310413"/>
            <a:ext cx="8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27"/>
          <p:cNvCxnSpPr>
            <a:stCxn id="763" idx="1"/>
            <a:endCxn id="757" idx="6"/>
          </p:cNvCxnSpPr>
          <p:nvPr/>
        </p:nvCxnSpPr>
        <p:spPr>
          <a:xfrm rot="10800000">
            <a:off x="4841524" y="2709412"/>
            <a:ext cx="1713000" cy="915000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64" name="Google Shape;764;p27"/>
          <p:cNvGrpSpPr/>
          <p:nvPr/>
        </p:nvGrpSpPr>
        <p:grpSpPr>
          <a:xfrm>
            <a:off x="6554524" y="1034900"/>
            <a:ext cx="2061000" cy="2865063"/>
            <a:chOff x="6625800" y="1034900"/>
            <a:chExt cx="2061000" cy="2865063"/>
          </a:xfrm>
        </p:grpSpPr>
        <p:sp>
          <p:nvSpPr>
            <p:cNvPr id="763" name="Google Shape;763;p27"/>
            <p:cNvSpPr txBox="1"/>
            <p:nvPr/>
          </p:nvSpPr>
          <p:spPr>
            <a:xfrm>
              <a:off x="6625800" y="3348862"/>
              <a:ext cx="2061000" cy="551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Primary motor cortex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5" name="Google Shape;765;p27"/>
            <p:cNvSpPr txBox="1"/>
            <p:nvPr/>
          </p:nvSpPr>
          <p:spPr>
            <a:xfrm>
              <a:off x="6625800" y="1034900"/>
              <a:ext cx="20610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Located within the fifth layer of the grey matter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66" name="Google Shape;766;p27"/>
          <p:cNvCxnSpPr>
            <a:stCxn id="760" idx="3"/>
            <a:endCxn id="765" idx="1"/>
          </p:cNvCxnSpPr>
          <p:nvPr/>
        </p:nvCxnSpPr>
        <p:spPr>
          <a:xfrm>
            <a:off x="5531224" y="1310413"/>
            <a:ext cx="102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27"/>
          <p:cNvCxnSpPr>
            <a:stCxn id="765" idx="2"/>
            <a:endCxn id="763" idx="0"/>
          </p:cNvCxnSpPr>
          <p:nvPr/>
        </p:nvCxnSpPr>
        <p:spPr>
          <a:xfrm>
            <a:off x="7585024" y="1586000"/>
            <a:ext cx="0" cy="17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8" name="Google Shape;768;p27"/>
          <p:cNvCxnSpPr>
            <a:stCxn id="715" idx="2"/>
            <a:endCxn id="716" idx="0"/>
          </p:cNvCxnSpPr>
          <p:nvPr/>
        </p:nvCxnSpPr>
        <p:spPr>
          <a:xfrm>
            <a:off x="1568824" y="1943250"/>
            <a:ext cx="0" cy="6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8"/>
          <p:cNvSpPr/>
          <p:nvPr/>
        </p:nvSpPr>
        <p:spPr>
          <a:xfrm>
            <a:off x="2695625" y="959448"/>
            <a:ext cx="3752700" cy="3752400"/>
          </a:xfrm>
          <a:prstGeom prst="arc">
            <a:avLst>
              <a:gd name="adj1" fmla="val 12899926"/>
              <a:gd name="adj2" fmla="val 119180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3250650" y="1514475"/>
            <a:ext cx="2642700" cy="2642700"/>
          </a:xfrm>
          <a:prstGeom prst="ellipse">
            <a:avLst/>
          </a:prstGeom>
          <a:solidFill>
            <a:srgbClr val="B9C9D5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776" name="Google Shape;776;p28"/>
          <p:cNvGrpSpPr/>
          <p:nvPr/>
        </p:nvGrpSpPr>
        <p:grpSpPr>
          <a:xfrm>
            <a:off x="3801413" y="2023488"/>
            <a:ext cx="1541176" cy="1624677"/>
            <a:chOff x="997437" y="1590668"/>
            <a:chExt cx="2255159" cy="2377345"/>
          </a:xfrm>
        </p:grpSpPr>
        <p:sp>
          <p:nvSpPr>
            <p:cNvPr id="777" name="Google Shape;777;p28"/>
            <p:cNvSpPr/>
            <p:nvPr/>
          </p:nvSpPr>
          <p:spPr>
            <a:xfrm>
              <a:off x="1545797" y="1705820"/>
              <a:ext cx="1706799" cy="2147041"/>
            </a:xfrm>
            <a:custGeom>
              <a:avLst/>
              <a:gdLst/>
              <a:ahLst/>
              <a:cxnLst/>
              <a:rect l="l" t="t" r="r" b="b"/>
              <a:pathLst>
                <a:path w="150445" h="189250" extrusionOk="0">
                  <a:moveTo>
                    <a:pt x="36699" y="30260"/>
                  </a:moveTo>
                  <a:lnTo>
                    <a:pt x="50768" y="38392"/>
                  </a:lnTo>
                  <a:lnTo>
                    <a:pt x="50724" y="38658"/>
                  </a:lnTo>
                  <a:lnTo>
                    <a:pt x="50694" y="38923"/>
                  </a:lnTo>
                  <a:lnTo>
                    <a:pt x="50679" y="39203"/>
                  </a:lnTo>
                  <a:lnTo>
                    <a:pt x="50665" y="39483"/>
                  </a:lnTo>
                  <a:lnTo>
                    <a:pt x="50679" y="39925"/>
                  </a:lnTo>
                  <a:lnTo>
                    <a:pt x="50738" y="40352"/>
                  </a:lnTo>
                  <a:lnTo>
                    <a:pt x="50812" y="40779"/>
                  </a:lnTo>
                  <a:lnTo>
                    <a:pt x="50930" y="41192"/>
                  </a:lnTo>
                  <a:lnTo>
                    <a:pt x="51077" y="41589"/>
                  </a:lnTo>
                  <a:lnTo>
                    <a:pt x="51239" y="41972"/>
                  </a:lnTo>
                  <a:lnTo>
                    <a:pt x="51445" y="42341"/>
                  </a:lnTo>
                  <a:lnTo>
                    <a:pt x="51666" y="42694"/>
                  </a:lnTo>
                  <a:lnTo>
                    <a:pt x="51917" y="43033"/>
                  </a:lnTo>
                  <a:lnTo>
                    <a:pt x="52182" y="43342"/>
                  </a:lnTo>
                  <a:lnTo>
                    <a:pt x="52477" y="43637"/>
                  </a:lnTo>
                  <a:lnTo>
                    <a:pt x="52786" y="43917"/>
                  </a:lnTo>
                  <a:lnTo>
                    <a:pt x="53125" y="44153"/>
                  </a:lnTo>
                  <a:lnTo>
                    <a:pt x="53478" y="44388"/>
                  </a:lnTo>
                  <a:lnTo>
                    <a:pt x="53847" y="44580"/>
                  </a:lnTo>
                  <a:lnTo>
                    <a:pt x="54230" y="44757"/>
                  </a:lnTo>
                  <a:lnTo>
                    <a:pt x="54259" y="44771"/>
                  </a:lnTo>
                  <a:lnTo>
                    <a:pt x="54539" y="44875"/>
                  </a:lnTo>
                  <a:lnTo>
                    <a:pt x="54598" y="44889"/>
                  </a:lnTo>
                  <a:lnTo>
                    <a:pt x="54907" y="44978"/>
                  </a:lnTo>
                  <a:lnTo>
                    <a:pt x="54922" y="44992"/>
                  </a:lnTo>
                  <a:lnTo>
                    <a:pt x="55246" y="45066"/>
                  </a:lnTo>
                  <a:lnTo>
                    <a:pt x="55320" y="45081"/>
                  </a:lnTo>
                  <a:lnTo>
                    <a:pt x="55453" y="45096"/>
                  </a:lnTo>
                  <a:lnTo>
                    <a:pt x="55453" y="61964"/>
                  </a:lnTo>
                  <a:lnTo>
                    <a:pt x="55202" y="62023"/>
                  </a:lnTo>
                  <a:lnTo>
                    <a:pt x="54952" y="62067"/>
                  </a:lnTo>
                  <a:lnTo>
                    <a:pt x="54701" y="62141"/>
                  </a:lnTo>
                  <a:lnTo>
                    <a:pt x="54465" y="62214"/>
                  </a:lnTo>
                  <a:lnTo>
                    <a:pt x="54230" y="62303"/>
                  </a:lnTo>
                  <a:lnTo>
                    <a:pt x="54009" y="62406"/>
                  </a:lnTo>
                  <a:lnTo>
                    <a:pt x="53773" y="62509"/>
                  </a:lnTo>
                  <a:lnTo>
                    <a:pt x="53552" y="62627"/>
                  </a:lnTo>
                  <a:lnTo>
                    <a:pt x="53346" y="62759"/>
                  </a:lnTo>
                  <a:lnTo>
                    <a:pt x="53140" y="62892"/>
                  </a:lnTo>
                  <a:lnTo>
                    <a:pt x="52933" y="63039"/>
                  </a:lnTo>
                  <a:lnTo>
                    <a:pt x="52742" y="63187"/>
                  </a:lnTo>
                  <a:lnTo>
                    <a:pt x="52565" y="63349"/>
                  </a:lnTo>
                  <a:lnTo>
                    <a:pt x="52374" y="63525"/>
                  </a:lnTo>
                  <a:lnTo>
                    <a:pt x="52211" y="63702"/>
                  </a:lnTo>
                  <a:lnTo>
                    <a:pt x="52035" y="63879"/>
                  </a:lnTo>
                  <a:lnTo>
                    <a:pt x="51887" y="64071"/>
                  </a:lnTo>
                  <a:lnTo>
                    <a:pt x="51740" y="64262"/>
                  </a:lnTo>
                  <a:lnTo>
                    <a:pt x="51593" y="64468"/>
                  </a:lnTo>
                  <a:lnTo>
                    <a:pt x="51460" y="64689"/>
                  </a:lnTo>
                  <a:lnTo>
                    <a:pt x="51342" y="64896"/>
                  </a:lnTo>
                  <a:lnTo>
                    <a:pt x="51224" y="65117"/>
                  </a:lnTo>
                  <a:lnTo>
                    <a:pt x="51121" y="65352"/>
                  </a:lnTo>
                  <a:lnTo>
                    <a:pt x="51033" y="65573"/>
                  </a:lnTo>
                  <a:lnTo>
                    <a:pt x="50945" y="65809"/>
                  </a:lnTo>
                  <a:lnTo>
                    <a:pt x="50871" y="66059"/>
                  </a:lnTo>
                  <a:lnTo>
                    <a:pt x="50812" y="66310"/>
                  </a:lnTo>
                  <a:lnTo>
                    <a:pt x="50768" y="66560"/>
                  </a:lnTo>
                  <a:lnTo>
                    <a:pt x="50724" y="66811"/>
                  </a:lnTo>
                  <a:lnTo>
                    <a:pt x="50694" y="67061"/>
                  </a:lnTo>
                  <a:lnTo>
                    <a:pt x="50679" y="67326"/>
                  </a:lnTo>
                  <a:lnTo>
                    <a:pt x="50665" y="67592"/>
                  </a:lnTo>
                  <a:lnTo>
                    <a:pt x="50679" y="67857"/>
                  </a:lnTo>
                  <a:lnTo>
                    <a:pt x="50694" y="68122"/>
                  </a:lnTo>
                  <a:lnTo>
                    <a:pt x="50724" y="68372"/>
                  </a:lnTo>
                  <a:lnTo>
                    <a:pt x="50768" y="68638"/>
                  </a:lnTo>
                  <a:lnTo>
                    <a:pt x="50812" y="68888"/>
                  </a:lnTo>
                  <a:lnTo>
                    <a:pt x="50886" y="69138"/>
                  </a:lnTo>
                  <a:lnTo>
                    <a:pt x="50959" y="69374"/>
                  </a:lnTo>
                  <a:lnTo>
                    <a:pt x="51033" y="69610"/>
                  </a:lnTo>
                  <a:lnTo>
                    <a:pt x="37376" y="77506"/>
                  </a:lnTo>
                  <a:lnTo>
                    <a:pt x="37170" y="77271"/>
                  </a:lnTo>
                  <a:lnTo>
                    <a:pt x="36949" y="77050"/>
                  </a:lnTo>
                  <a:lnTo>
                    <a:pt x="36728" y="76829"/>
                  </a:lnTo>
                  <a:lnTo>
                    <a:pt x="36492" y="76637"/>
                  </a:lnTo>
                  <a:lnTo>
                    <a:pt x="36242" y="76446"/>
                  </a:lnTo>
                  <a:lnTo>
                    <a:pt x="35977" y="76283"/>
                  </a:lnTo>
                  <a:lnTo>
                    <a:pt x="35712" y="76121"/>
                  </a:lnTo>
                  <a:lnTo>
                    <a:pt x="35446" y="75974"/>
                  </a:lnTo>
                  <a:lnTo>
                    <a:pt x="35152" y="75842"/>
                  </a:lnTo>
                  <a:lnTo>
                    <a:pt x="34857" y="75738"/>
                  </a:lnTo>
                  <a:lnTo>
                    <a:pt x="34562" y="75635"/>
                  </a:lnTo>
                  <a:lnTo>
                    <a:pt x="34253" y="75562"/>
                  </a:lnTo>
                  <a:lnTo>
                    <a:pt x="33929" y="75488"/>
                  </a:lnTo>
                  <a:lnTo>
                    <a:pt x="33620" y="75444"/>
                  </a:lnTo>
                  <a:lnTo>
                    <a:pt x="33295" y="75414"/>
                  </a:lnTo>
                  <a:lnTo>
                    <a:pt x="32633" y="75414"/>
                  </a:lnTo>
                  <a:lnTo>
                    <a:pt x="32294" y="75444"/>
                  </a:lnTo>
                  <a:lnTo>
                    <a:pt x="31984" y="75488"/>
                  </a:lnTo>
                  <a:lnTo>
                    <a:pt x="31660" y="75562"/>
                  </a:lnTo>
                  <a:lnTo>
                    <a:pt x="31351" y="75635"/>
                  </a:lnTo>
                  <a:lnTo>
                    <a:pt x="31056" y="75738"/>
                  </a:lnTo>
                  <a:lnTo>
                    <a:pt x="30762" y="75842"/>
                  </a:lnTo>
                  <a:lnTo>
                    <a:pt x="30482" y="75974"/>
                  </a:lnTo>
                  <a:lnTo>
                    <a:pt x="30202" y="76121"/>
                  </a:lnTo>
                  <a:lnTo>
                    <a:pt x="29937" y="76283"/>
                  </a:lnTo>
                  <a:lnTo>
                    <a:pt x="29671" y="76446"/>
                  </a:lnTo>
                  <a:lnTo>
                    <a:pt x="29421" y="76637"/>
                  </a:lnTo>
                  <a:lnTo>
                    <a:pt x="29185" y="76829"/>
                  </a:lnTo>
                  <a:lnTo>
                    <a:pt x="28964" y="77050"/>
                  </a:lnTo>
                  <a:lnTo>
                    <a:pt x="28743" y="77271"/>
                  </a:lnTo>
                  <a:lnTo>
                    <a:pt x="28552" y="77506"/>
                  </a:lnTo>
                  <a:lnTo>
                    <a:pt x="14880" y="69610"/>
                  </a:lnTo>
                  <a:lnTo>
                    <a:pt x="14969" y="69374"/>
                  </a:lnTo>
                  <a:lnTo>
                    <a:pt x="15042" y="69138"/>
                  </a:lnTo>
                  <a:lnTo>
                    <a:pt x="15101" y="68888"/>
                  </a:lnTo>
                  <a:lnTo>
                    <a:pt x="15146" y="68638"/>
                  </a:lnTo>
                  <a:lnTo>
                    <a:pt x="15190" y="68372"/>
                  </a:lnTo>
                  <a:lnTo>
                    <a:pt x="15219" y="68122"/>
                  </a:lnTo>
                  <a:lnTo>
                    <a:pt x="15249" y="67857"/>
                  </a:lnTo>
                  <a:lnTo>
                    <a:pt x="15249" y="67592"/>
                  </a:lnTo>
                  <a:lnTo>
                    <a:pt x="15234" y="67238"/>
                  </a:lnTo>
                  <a:lnTo>
                    <a:pt x="15234" y="67194"/>
                  </a:lnTo>
                  <a:lnTo>
                    <a:pt x="15234" y="67135"/>
                  </a:lnTo>
                  <a:lnTo>
                    <a:pt x="15204" y="66899"/>
                  </a:lnTo>
                  <a:lnTo>
                    <a:pt x="15190" y="66811"/>
                  </a:lnTo>
                  <a:lnTo>
                    <a:pt x="15190" y="66796"/>
                  </a:lnTo>
                  <a:lnTo>
                    <a:pt x="15190" y="66767"/>
                  </a:lnTo>
                  <a:lnTo>
                    <a:pt x="15146" y="66516"/>
                  </a:lnTo>
                  <a:lnTo>
                    <a:pt x="15146" y="66487"/>
                  </a:lnTo>
                  <a:lnTo>
                    <a:pt x="15116" y="66383"/>
                  </a:lnTo>
                  <a:lnTo>
                    <a:pt x="15116" y="66354"/>
                  </a:lnTo>
                  <a:lnTo>
                    <a:pt x="15028" y="66015"/>
                  </a:lnTo>
                  <a:lnTo>
                    <a:pt x="15013" y="65971"/>
                  </a:lnTo>
                  <a:lnTo>
                    <a:pt x="14880" y="65588"/>
                  </a:lnTo>
                  <a:lnTo>
                    <a:pt x="14733" y="65220"/>
                  </a:lnTo>
                  <a:lnTo>
                    <a:pt x="14556" y="64866"/>
                  </a:lnTo>
                  <a:lnTo>
                    <a:pt x="14350" y="64527"/>
                  </a:lnTo>
                  <a:lnTo>
                    <a:pt x="14129" y="64203"/>
                  </a:lnTo>
                  <a:lnTo>
                    <a:pt x="13879" y="63894"/>
                  </a:lnTo>
                  <a:lnTo>
                    <a:pt x="13613" y="63599"/>
                  </a:lnTo>
                  <a:lnTo>
                    <a:pt x="13319" y="63319"/>
                  </a:lnTo>
                  <a:lnTo>
                    <a:pt x="13024" y="63069"/>
                  </a:lnTo>
                  <a:lnTo>
                    <a:pt x="12700" y="62848"/>
                  </a:lnTo>
                  <a:lnTo>
                    <a:pt x="12361" y="62642"/>
                  </a:lnTo>
                  <a:lnTo>
                    <a:pt x="12008" y="62450"/>
                  </a:lnTo>
                  <a:lnTo>
                    <a:pt x="11639" y="62288"/>
                  </a:lnTo>
                  <a:lnTo>
                    <a:pt x="11256" y="62155"/>
                  </a:lnTo>
                  <a:lnTo>
                    <a:pt x="10873" y="62052"/>
                  </a:lnTo>
                  <a:lnTo>
                    <a:pt x="10461" y="61964"/>
                  </a:lnTo>
                  <a:lnTo>
                    <a:pt x="10461" y="45096"/>
                  </a:lnTo>
                  <a:lnTo>
                    <a:pt x="10711" y="45051"/>
                  </a:lnTo>
                  <a:lnTo>
                    <a:pt x="10962" y="44992"/>
                  </a:lnTo>
                  <a:lnTo>
                    <a:pt x="11212" y="44919"/>
                  </a:lnTo>
                  <a:lnTo>
                    <a:pt x="11448" y="44845"/>
                  </a:lnTo>
                  <a:lnTo>
                    <a:pt x="11684" y="44757"/>
                  </a:lnTo>
                  <a:lnTo>
                    <a:pt x="11919" y="44654"/>
                  </a:lnTo>
                  <a:lnTo>
                    <a:pt x="12140" y="44550"/>
                  </a:lnTo>
                  <a:lnTo>
                    <a:pt x="12361" y="44433"/>
                  </a:lnTo>
                  <a:lnTo>
                    <a:pt x="12567" y="44300"/>
                  </a:lnTo>
                  <a:lnTo>
                    <a:pt x="12774" y="44167"/>
                  </a:lnTo>
                  <a:lnTo>
                    <a:pt x="12980" y="44020"/>
                  </a:lnTo>
                  <a:lnTo>
                    <a:pt x="13171" y="43873"/>
                  </a:lnTo>
                  <a:lnTo>
                    <a:pt x="13363" y="43711"/>
                  </a:lnTo>
                  <a:lnTo>
                    <a:pt x="13540" y="43549"/>
                  </a:lnTo>
                  <a:lnTo>
                    <a:pt x="13702" y="43372"/>
                  </a:lnTo>
                  <a:lnTo>
                    <a:pt x="13879" y="43180"/>
                  </a:lnTo>
                  <a:lnTo>
                    <a:pt x="14026" y="42989"/>
                  </a:lnTo>
                  <a:lnTo>
                    <a:pt x="14173" y="42797"/>
                  </a:lnTo>
                  <a:lnTo>
                    <a:pt x="14321" y="42591"/>
                  </a:lnTo>
                  <a:lnTo>
                    <a:pt x="14453" y="42385"/>
                  </a:lnTo>
                  <a:lnTo>
                    <a:pt x="14571" y="42164"/>
                  </a:lnTo>
                  <a:lnTo>
                    <a:pt x="14689" y="41943"/>
                  </a:lnTo>
                  <a:lnTo>
                    <a:pt x="14792" y="41722"/>
                  </a:lnTo>
                  <a:lnTo>
                    <a:pt x="14880" y="41486"/>
                  </a:lnTo>
                  <a:lnTo>
                    <a:pt x="14969" y="41250"/>
                  </a:lnTo>
                  <a:lnTo>
                    <a:pt x="15042" y="41015"/>
                  </a:lnTo>
                  <a:lnTo>
                    <a:pt x="15101" y="40764"/>
                  </a:lnTo>
                  <a:lnTo>
                    <a:pt x="15160" y="40514"/>
                  </a:lnTo>
                  <a:lnTo>
                    <a:pt x="15190" y="40263"/>
                  </a:lnTo>
                  <a:lnTo>
                    <a:pt x="15219" y="39998"/>
                  </a:lnTo>
                  <a:lnTo>
                    <a:pt x="15249" y="39733"/>
                  </a:lnTo>
                  <a:lnTo>
                    <a:pt x="15249" y="39483"/>
                  </a:lnTo>
                  <a:lnTo>
                    <a:pt x="15234" y="39129"/>
                  </a:lnTo>
                  <a:lnTo>
                    <a:pt x="15234" y="39085"/>
                  </a:lnTo>
                  <a:lnTo>
                    <a:pt x="15234" y="39011"/>
                  </a:lnTo>
                  <a:lnTo>
                    <a:pt x="15204" y="38775"/>
                  </a:lnTo>
                  <a:lnTo>
                    <a:pt x="15190" y="38702"/>
                  </a:lnTo>
                  <a:lnTo>
                    <a:pt x="15190" y="38687"/>
                  </a:lnTo>
                  <a:lnTo>
                    <a:pt x="15190" y="38643"/>
                  </a:lnTo>
                  <a:lnTo>
                    <a:pt x="15146" y="38392"/>
                  </a:lnTo>
                  <a:lnTo>
                    <a:pt x="29229" y="30260"/>
                  </a:lnTo>
                  <a:lnTo>
                    <a:pt x="29406" y="30408"/>
                  </a:lnTo>
                  <a:lnTo>
                    <a:pt x="29598" y="30555"/>
                  </a:lnTo>
                  <a:lnTo>
                    <a:pt x="29789" y="30688"/>
                  </a:lnTo>
                  <a:lnTo>
                    <a:pt x="29981" y="30820"/>
                  </a:lnTo>
                  <a:lnTo>
                    <a:pt x="30187" y="30938"/>
                  </a:lnTo>
                  <a:lnTo>
                    <a:pt x="30393" y="31056"/>
                  </a:lnTo>
                  <a:lnTo>
                    <a:pt x="30614" y="31159"/>
                  </a:lnTo>
                  <a:lnTo>
                    <a:pt x="30820" y="31247"/>
                  </a:lnTo>
                  <a:lnTo>
                    <a:pt x="30835" y="31247"/>
                  </a:lnTo>
                  <a:lnTo>
                    <a:pt x="31145" y="31365"/>
                  </a:lnTo>
                  <a:lnTo>
                    <a:pt x="31174" y="31380"/>
                  </a:lnTo>
                  <a:lnTo>
                    <a:pt x="31513" y="31468"/>
                  </a:lnTo>
                  <a:lnTo>
                    <a:pt x="31852" y="31557"/>
                  </a:lnTo>
                  <a:lnTo>
                    <a:pt x="31896" y="31557"/>
                  </a:lnTo>
                  <a:lnTo>
                    <a:pt x="32176" y="31601"/>
                  </a:lnTo>
                  <a:lnTo>
                    <a:pt x="32264" y="31616"/>
                  </a:lnTo>
                  <a:lnTo>
                    <a:pt x="32529" y="31645"/>
                  </a:lnTo>
                  <a:lnTo>
                    <a:pt x="32618" y="31645"/>
                  </a:lnTo>
                  <a:lnTo>
                    <a:pt x="32957" y="31660"/>
                  </a:lnTo>
                  <a:lnTo>
                    <a:pt x="33222" y="31660"/>
                  </a:lnTo>
                  <a:lnTo>
                    <a:pt x="33487" y="31630"/>
                  </a:lnTo>
                  <a:lnTo>
                    <a:pt x="33752" y="31601"/>
                  </a:lnTo>
                  <a:lnTo>
                    <a:pt x="34003" y="31557"/>
                  </a:lnTo>
                  <a:lnTo>
                    <a:pt x="34253" y="31513"/>
                  </a:lnTo>
                  <a:lnTo>
                    <a:pt x="34504" y="31454"/>
                  </a:lnTo>
                  <a:lnTo>
                    <a:pt x="34754" y="31380"/>
                  </a:lnTo>
                  <a:lnTo>
                    <a:pt x="34990" y="31292"/>
                  </a:lnTo>
                  <a:lnTo>
                    <a:pt x="35225" y="31188"/>
                  </a:lnTo>
                  <a:lnTo>
                    <a:pt x="35446" y="31085"/>
                  </a:lnTo>
                  <a:lnTo>
                    <a:pt x="35667" y="30967"/>
                  </a:lnTo>
                  <a:lnTo>
                    <a:pt x="35888" y="30850"/>
                  </a:lnTo>
                  <a:lnTo>
                    <a:pt x="36095" y="30717"/>
                  </a:lnTo>
                  <a:lnTo>
                    <a:pt x="36301" y="30570"/>
                  </a:lnTo>
                  <a:lnTo>
                    <a:pt x="36507" y="30422"/>
                  </a:lnTo>
                  <a:lnTo>
                    <a:pt x="36699" y="30260"/>
                  </a:lnTo>
                  <a:close/>
                  <a:moveTo>
                    <a:pt x="83502" y="30260"/>
                  </a:moveTo>
                  <a:lnTo>
                    <a:pt x="97586" y="38392"/>
                  </a:lnTo>
                  <a:lnTo>
                    <a:pt x="97542" y="38658"/>
                  </a:lnTo>
                  <a:lnTo>
                    <a:pt x="97513" y="38923"/>
                  </a:lnTo>
                  <a:lnTo>
                    <a:pt x="97483" y="39203"/>
                  </a:lnTo>
                  <a:lnTo>
                    <a:pt x="97483" y="39483"/>
                  </a:lnTo>
                  <a:lnTo>
                    <a:pt x="97498" y="39925"/>
                  </a:lnTo>
                  <a:lnTo>
                    <a:pt x="97542" y="40352"/>
                  </a:lnTo>
                  <a:lnTo>
                    <a:pt x="97630" y="40779"/>
                  </a:lnTo>
                  <a:lnTo>
                    <a:pt x="97748" y="41192"/>
                  </a:lnTo>
                  <a:lnTo>
                    <a:pt x="97881" y="41589"/>
                  </a:lnTo>
                  <a:lnTo>
                    <a:pt x="98058" y="41972"/>
                  </a:lnTo>
                  <a:lnTo>
                    <a:pt x="98249" y="42341"/>
                  </a:lnTo>
                  <a:lnTo>
                    <a:pt x="98470" y="42694"/>
                  </a:lnTo>
                  <a:lnTo>
                    <a:pt x="98721" y="43033"/>
                  </a:lnTo>
                  <a:lnTo>
                    <a:pt x="99001" y="43342"/>
                  </a:lnTo>
                  <a:lnTo>
                    <a:pt x="99295" y="43637"/>
                  </a:lnTo>
                  <a:lnTo>
                    <a:pt x="99605" y="43917"/>
                  </a:lnTo>
                  <a:lnTo>
                    <a:pt x="99929" y="44153"/>
                  </a:lnTo>
                  <a:lnTo>
                    <a:pt x="100282" y="44388"/>
                  </a:lnTo>
                  <a:lnTo>
                    <a:pt x="100651" y="44580"/>
                  </a:lnTo>
                  <a:lnTo>
                    <a:pt x="101034" y="44757"/>
                  </a:lnTo>
                  <a:lnTo>
                    <a:pt x="101063" y="44771"/>
                  </a:lnTo>
                  <a:lnTo>
                    <a:pt x="101358" y="44875"/>
                  </a:lnTo>
                  <a:lnTo>
                    <a:pt x="101402" y="44889"/>
                  </a:lnTo>
                  <a:lnTo>
                    <a:pt x="101711" y="44978"/>
                  </a:lnTo>
                  <a:lnTo>
                    <a:pt x="101726" y="44992"/>
                  </a:lnTo>
                  <a:lnTo>
                    <a:pt x="102065" y="45066"/>
                  </a:lnTo>
                  <a:lnTo>
                    <a:pt x="102124" y="45081"/>
                  </a:lnTo>
                  <a:lnTo>
                    <a:pt x="102256" y="45096"/>
                  </a:lnTo>
                  <a:lnTo>
                    <a:pt x="102256" y="61964"/>
                  </a:lnTo>
                  <a:lnTo>
                    <a:pt x="102006" y="62023"/>
                  </a:lnTo>
                  <a:lnTo>
                    <a:pt x="101755" y="62067"/>
                  </a:lnTo>
                  <a:lnTo>
                    <a:pt x="101520" y="62141"/>
                  </a:lnTo>
                  <a:lnTo>
                    <a:pt x="101284" y="62214"/>
                  </a:lnTo>
                  <a:lnTo>
                    <a:pt x="101048" y="62303"/>
                  </a:lnTo>
                  <a:lnTo>
                    <a:pt x="100813" y="62406"/>
                  </a:lnTo>
                  <a:lnTo>
                    <a:pt x="100592" y="62509"/>
                  </a:lnTo>
                  <a:lnTo>
                    <a:pt x="100371" y="62627"/>
                  </a:lnTo>
                  <a:lnTo>
                    <a:pt x="100164" y="62759"/>
                  </a:lnTo>
                  <a:lnTo>
                    <a:pt x="99943" y="62892"/>
                  </a:lnTo>
                  <a:lnTo>
                    <a:pt x="99752" y="63039"/>
                  </a:lnTo>
                  <a:lnTo>
                    <a:pt x="99560" y="63187"/>
                  </a:lnTo>
                  <a:lnTo>
                    <a:pt x="99369" y="63349"/>
                  </a:lnTo>
                  <a:lnTo>
                    <a:pt x="99192" y="63525"/>
                  </a:lnTo>
                  <a:lnTo>
                    <a:pt x="99015" y="63702"/>
                  </a:lnTo>
                  <a:lnTo>
                    <a:pt x="98853" y="63879"/>
                  </a:lnTo>
                  <a:lnTo>
                    <a:pt x="98691" y="64071"/>
                  </a:lnTo>
                  <a:lnTo>
                    <a:pt x="98544" y="64262"/>
                  </a:lnTo>
                  <a:lnTo>
                    <a:pt x="98411" y="64468"/>
                  </a:lnTo>
                  <a:lnTo>
                    <a:pt x="98279" y="64689"/>
                  </a:lnTo>
                  <a:lnTo>
                    <a:pt x="98161" y="64896"/>
                  </a:lnTo>
                  <a:lnTo>
                    <a:pt x="98043" y="65117"/>
                  </a:lnTo>
                  <a:lnTo>
                    <a:pt x="97940" y="65352"/>
                  </a:lnTo>
                  <a:lnTo>
                    <a:pt x="97851" y="65573"/>
                  </a:lnTo>
                  <a:lnTo>
                    <a:pt x="97763" y="65809"/>
                  </a:lnTo>
                  <a:lnTo>
                    <a:pt x="97689" y="66059"/>
                  </a:lnTo>
                  <a:lnTo>
                    <a:pt x="97630" y="66310"/>
                  </a:lnTo>
                  <a:lnTo>
                    <a:pt x="97572" y="66560"/>
                  </a:lnTo>
                  <a:lnTo>
                    <a:pt x="97527" y="66811"/>
                  </a:lnTo>
                  <a:lnTo>
                    <a:pt x="97498" y="67061"/>
                  </a:lnTo>
                  <a:lnTo>
                    <a:pt x="97483" y="67326"/>
                  </a:lnTo>
                  <a:lnTo>
                    <a:pt x="97483" y="67592"/>
                  </a:lnTo>
                  <a:lnTo>
                    <a:pt x="97483" y="67857"/>
                  </a:lnTo>
                  <a:lnTo>
                    <a:pt x="97498" y="68122"/>
                  </a:lnTo>
                  <a:lnTo>
                    <a:pt x="97527" y="68372"/>
                  </a:lnTo>
                  <a:lnTo>
                    <a:pt x="97572" y="68638"/>
                  </a:lnTo>
                  <a:lnTo>
                    <a:pt x="97630" y="68888"/>
                  </a:lnTo>
                  <a:lnTo>
                    <a:pt x="97689" y="69138"/>
                  </a:lnTo>
                  <a:lnTo>
                    <a:pt x="97763" y="69374"/>
                  </a:lnTo>
                  <a:lnTo>
                    <a:pt x="97851" y="69610"/>
                  </a:lnTo>
                  <a:lnTo>
                    <a:pt x="84180" y="77506"/>
                  </a:lnTo>
                  <a:lnTo>
                    <a:pt x="83974" y="77271"/>
                  </a:lnTo>
                  <a:lnTo>
                    <a:pt x="83768" y="77050"/>
                  </a:lnTo>
                  <a:lnTo>
                    <a:pt x="83532" y="76829"/>
                  </a:lnTo>
                  <a:lnTo>
                    <a:pt x="83296" y="76637"/>
                  </a:lnTo>
                  <a:lnTo>
                    <a:pt x="83060" y="76446"/>
                  </a:lnTo>
                  <a:lnTo>
                    <a:pt x="82795" y="76283"/>
                  </a:lnTo>
                  <a:lnTo>
                    <a:pt x="82530" y="76121"/>
                  </a:lnTo>
                  <a:lnTo>
                    <a:pt x="82250" y="75974"/>
                  </a:lnTo>
                  <a:lnTo>
                    <a:pt x="81970" y="75842"/>
                  </a:lnTo>
                  <a:lnTo>
                    <a:pt x="81676" y="75738"/>
                  </a:lnTo>
                  <a:lnTo>
                    <a:pt x="81366" y="75635"/>
                  </a:lnTo>
                  <a:lnTo>
                    <a:pt x="81057" y="75562"/>
                  </a:lnTo>
                  <a:lnTo>
                    <a:pt x="80748" y="75488"/>
                  </a:lnTo>
                  <a:lnTo>
                    <a:pt x="80423" y="75444"/>
                  </a:lnTo>
                  <a:lnTo>
                    <a:pt x="80099" y="75414"/>
                  </a:lnTo>
                  <a:lnTo>
                    <a:pt x="79436" y="75414"/>
                  </a:lnTo>
                  <a:lnTo>
                    <a:pt x="79112" y="75444"/>
                  </a:lnTo>
                  <a:lnTo>
                    <a:pt x="78788" y="75488"/>
                  </a:lnTo>
                  <a:lnTo>
                    <a:pt x="78479" y="75562"/>
                  </a:lnTo>
                  <a:lnTo>
                    <a:pt x="78169" y="75635"/>
                  </a:lnTo>
                  <a:lnTo>
                    <a:pt x="77860" y="75738"/>
                  </a:lnTo>
                  <a:lnTo>
                    <a:pt x="77580" y="75842"/>
                  </a:lnTo>
                  <a:lnTo>
                    <a:pt x="77285" y="75974"/>
                  </a:lnTo>
                  <a:lnTo>
                    <a:pt x="77006" y="76121"/>
                  </a:lnTo>
                  <a:lnTo>
                    <a:pt x="76740" y="76283"/>
                  </a:lnTo>
                  <a:lnTo>
                    <a:pt x="76490" y="76446"/>
                  </a:lnTo>
                  <a:lnTo>
                    <a:pt x="76240" y="76637"/>
                  </a:lnTo>
                  <a:lnTo>
                    <a:pt x="76004" y="76829"/>
                  </a:lnTo>
                  <a:lnTo>
                    <a:pt x="75768" y="77050"/>
                  </a:lnTo>
                  <a:lnTo>
                    <a:pt x="75562" y="77271"/>
                  </a:lnTo>
                  <a:lnTo>
                    <a:pt x="75356" y="77506"/>
                  </a:lnTo>
                  <a:lnTo>
                    <a:pt x="61684" y="69610"/>
                  </a:lnTo>
                  <a:lnTo>
                    <a:pt x="61773" y="69374"/>
                  </a:lnTo>
                  <a:lnTo>
                    <a:pt x="61846" y="69138"/>
                  </a:lnTo>
                  <a:lnTo>
                    <a:pt x="61905" y="68888"/>
                  </a:lnTo>
                  <a:lnTo>
                    <a:pt x="61964" y="68638"/>
                  </a:lnTo>
                  <a:lnTo>
                    <a:pt x="62008" y="68372"/>
                  </a:lnTo>
                  <a:lnTo>
                    <a:pt x="62038" y="68122"/>
                  </a:lnTo>
                  <a:lnTo>
                    <a:pt x="62053" y="67857"/>
                  </a:lnTo>
                  <a:lnTo>
                    <a:pt x="62053" y="67592"/>
                  </a:lnTo>
                  <a:lnTo>
                    <a:pt x="62053" y="67253"/>
                  </a:lnTo>
                  <a:lnTo>
                    <a:pt x="62053" y="67194"/>
                  </a:lnTo>
                  <a:lnTo>
                    <a:pt x="62038" y="67120"/>
                  </a:lnTo>
                  <a:lnTo>
                    <a:pt x="62023" y="66914"/>
                  </a:lnTo>
                  <a:lnTo>
                    <a:pt x="62008" y="66811"/>
                  </a:lnTo>
                  <a:lnTo>
                    <a:pt x="61994" y="66752"/>
                  </a:lnTo>
                  <a:lnTo>
                    <a:pt x="61964" y="66531"/>
                  </a:lnTo>
                  <a:lnTo>
                    <a:pt x="61949" y="66487"/>
                  </a:lnTo>
                  <a:lnTo>
                    <a:pt x="61935" y="66398"/>
                  </a:lnTo>
                  <a:lnTo>
                    <a:pt x="61920" y="66339"/>
                  </a:lnTo>
                  <a:lnTo>
                    <a:pt x="61832" y="66015"/>
                  </a:lnTo>
                  <a:lnTo>
                    <a:pt x="61817" y="65971"/>
                  </a:lnTo>
                  <a:lnTo>
                    <a:pt x="61773" y="65809"/>
                  </a:lnTo>
                  <a:lnTo>
                    <a:pt x="61773" y="65794"/>
                  </a:lnTo>
                  <a:lnTo>
                    <a:pt x="61669" y="65514"/>
                  </a:lnTo>
                  <a:lnTo>
                    <a:pt x="61552" y="65249"/>
                  </a:lnTo>
                  <a:lnTo>
                    <a:pt x="61404" y="64925"/>
                  </a:lnTo>
                  <a:lnTo>
                    <a:pt x="61228" y="64630"/>
                  </a:lnTo>
                  <a:lnTo>
                    <a:pt x="61036" y="64336"/>
                  </a:lnTo>
                  <a:lnTo>
                    <a:pt x="60830" y="64056"/>
                  </a:lnTo>
                  <a:lnTo>
                    <a:pt x="60609" y="63791"/>
                  </a:lnTo>
                  <a:lnTo>
                    <a:pt x="60358" y="63540"/>
                  </a:lnTo>
                  <a:lnTo>
                    <a:pt x="60108" y="63304"/>
                  </a:lnTo>
                  <a:lnTo>
                    <a:pt x="59843" y="63083"/>
                  </a:lnTo>
                  <a:lnTo>
                    <a:pt x="59563" y="62877"/>
                  </a:lnTo>
                  <a:lnTo>
                    <a:pt x="59268" y="62686"/>
                  </a:lnTo>
                  <a:lnTo>
                    <a:pt x="58959" y="62524"/>
                  </a:lnTo>
                  <a:lnTo>
                    <a:pt x="58649" y="62376"/>
                  </a:lnTo>
                  <a:lnTo>
                    <a:pt x="58311" y="62244"/>
                  </a:lnTo>
                  <a:lnTo>
                    <a:pt x="57972" y="62126"/>
                  </a:lnTo>
                  <a:lnTo>
                    <a:pt x="57633" y="62038"/>
                  </a:lnTo>
                  <a:lnTo>
                    <a:pt x="57279" y="61964"/>
                  </a:lnTo>
                  <a:lnTo>
                    <a:pt x="57279" y="45096"/>
                  </a:lnTo>
                  <a:lnTo>
                    <a:pt x="57530" y="45051"/>
                  </a:lnTo>
                  <a:lnTo>
                    <a:pt x="57780" y="44992"/>
                  </a:lnTo>
                  <a:lnTo>
                    <a:pt x="58016" y="44919"/>
                  </a:lnTo>
                  <a:lnTo>
                    <a:pt x="58266" y="44845"/>
                  </a:lnTo>
                  <a:lnTo>
                    <a:pt x="58502" y="44757"/>
                  </a:lnTo>
                  <a:lnTo>
                    <a:pt x="58723" y="44654"/>
                  </a:lnTo>
                  <a:lnTo>
                    <a:pt x="58944" y="44550"/>
                  </a:lnTo>
                  <a:lnTo>
                    <a:pt x="59165" y="44433"/>
                  </a:lnTo>
                  <a:lnTo>
                    <a:pt x="59386" y="44300"/>
                  </a:lnTo>
                  <a:lnTo>
                    <a:pt x="59592" y="44167"/>
                  </a:lnTo>
                  <a:lnTo>
                    <a:pt x="59784" y="44020"/>
                  </a:lnTo>
                  <a:lnTo>
                    <a:pt x="59975" y="43873"/>
                  </a:lnTo>
                  <a:lnTo>
                    <a:pt x="60167" y="43711"/>
                  </a:lnTo>
                  <a:lnTo>
                    <a:pt x="60344" y="43549"/>
                  </a:lnTo>
                  <a:lnTo>
                    <a:pt x="60520" y="43372"/>
                  </a:lnTo>
                  <a:lnTo>
                    <a:pt x="60682" y="43180"/>
                  </a:lnTo>
                  <a:lnTo>
                    <a:pt x="60844" y="42989"/>
                  </a:lnTo>
                  <a:lnTo>
                    <a:pt x="60992" y="42797"/>
                  </a:lnTo>
                  <a:lnTo>
                    <a:pt x="61124" y="42591"/>
                  </a:lnTo>
                  <a:lnTo>
                    <a:pt x="61257" y="42385"/>
                  </a:lnTo>
                  <a:lnTo>
                    <a:pt x="61390" y="42164"/>
                  </a:lnTo>
                  <a:lnTo>
                    <a:pt x="61493" y="41943"/>
                  </a:lnTo>
                  <a:lnTo>
                    <a:pt x="61596" y="41722"/>
                  </a:lnTo>
                  <a:lnTo>
                    <a:pt x="61699" y="41486"/>
                  </a:lnTo>
                  <a:lnTo>
                    <a:pt x="61773" y="41250"/>
                  </a:lnTo>
                  <a:lnTo>
                    <a:pt x="61846" y="41015"/>
                  </a:lnTo>
                  <a:lnTo>
                    <a:pt x="61920" y="40764"/>
                  </a:lnTo>
                  <a:lnTo>
                    <a:pt x="61964" y="40514"/>
                  </a:lnTo>
                  <a:lnTo>
                    <a:pt x="62008" y="40263"/>
                  </a:lnTo>
                  <a:lnTo>
                    <a:pt x="62038" y="39998"/>
                  </a:lnTo>
                  <a:lnTo>
                    <a:pt x="62053" y="39733"/>
                  </a:lnTo>
                  <a:lnTo>
                    <a:pt x="62053" y="39483"/>
                  </a:lnTo>
                  <a:lnTo>
                    <a:pt x="62053" y="39129"/>
                  </a:lnTo>
                  <a:lnTo>
                    <a:pt x="62053" y="39085"/>
                  </a:lnTo>
                  <a:lnTo>
                    <a:pt x="62038" y="39011"/>
                  </a:lnTo>
                  <a:lnTo>
                    <a:pt x="62023" y="38790"/>
                  </a:lnTo>
                  <a:lnTo>
                    <a:pt x="62008" y="38702"/>
                  </a:lnTo>
                  <a:lnTo>
                    <a:pt x="61994" y="38643"/>
                  </a:lnTo>
                  <a:lnTo>
                    <a:pt x="61964" y="38422"/>
                  </a:lnTo>
                  <a:lnTo>
                    <a:pt x="61949" y="38392"/>
                  </a:lnTo>
                  <a:lnTo>
                    <a:pt x="76033" y="30260"/>
                  </a:lnTo>
                  <a:lnTo>
                    <a:pt x="76210" y="30408"/>
                  </a:lnTo>
                  <a:lnTo>
                    <a:pt x="76402" y="30555"/>
                  </a:lnTo>
                  <a:lnTo>
                    <a:pt x="76593" y="30688"/>
                  </a:lnTo>
                  <a:lnTo>
                    <a:pt x="76799" y="30820"/>
                  </a:lnTo>
                  <a:lnTo>
                    <a:pt x="76991" y="30938"/>
                  </a:lnTo>
                  <a:lnTo>
                    <a:pt x="77212" y="31056"/>
                  </a:lnTo>
                  <a:lnTo>
                    <a:pt x="77418" y="31159"/>
                  </a:lnTo>
                  <a:lnTo>
                    <a:pt x="77639" y="31247"/>
                  </a:lnTo>
                  <a:lnTo>
                    <a:pt x="77654" y="31247"/>
                  </a:lnTo>
                  <a:lnTo>
                    <a:pt x="77963" y="31365"/>
                  </a:lnTo>
                  <a:lnTo>
                    <a:pt x="77993" y="31380"/>
                  </a:lnTo>
                  <a:lnTo>
                    <a:pt x="78317" y="31468"/>
                  </a:lnTo>
                  <a:lnTo>
                    <a:pt x="78656" y="31557"/>
                  </a:lnTo>
                  <a:lnTo>
                    <a:pt x="78700" y="31557"/>
                  </a:lnTo>
                  <a:lnTo>
                    <a:pt x="78994" y="31601"/>
                  </a:lnTo>
                  <a:lnTo>
                    <a:pt x="79083" y="31616"/>
                  </a:lnTo>
                  <a:lnTo>
                    <a:pt x="79348" y="31645"/>
                  </a:lnTo>
                  <a:lnTo>
                    <a:pt x="79422" y="31645"/>
                  </a:lnTo>
                  <a:lnTo>
                    <a:pt x="79775" y="31660"/>
                  </a:lnTo>
                  <a:lnTo>
                    <a:pt x="80040" y="31660"/>
                  </a:lnTo>
                  <a:lnTo>
                    <a:pt x="80306" y="31630"/>
                  </a:lnTo>
                  <a:lnTo>
                    <a:pt x="80556" y="31601"/>
                  </a:lnTo>
                  <a:lnTo>
                    <a:pt x="80821" y="31557"/>
                  </a:lnTo>
                  <a:lnTo>
                    <a:pt x="81072" y="31513"/>
                  </a:lnTo>
                  <a:lnTo>
                    <a:pt x="81322" y="31454"/>
                  </a:lnTo>
                  <a:lnTo>
                    <a:pt x="81558" y="31380"/>
                  </a:lnTo>
                  <a:lnTo>
                    <a:pt x="81793" y="31292"/>
                  </a:lnTo>
                  <a:lnTo>
                    <a:pt x="82029" y="31188"/>
                  </a:lnTo>
                  <a:lnTo>
                    <a:pt x="82265" y="31085"/>
                  </a:lnTo>
                  <a:lnTo>
                    <a:pt x="82486" y="30967"/>
                  </a:lnTo>
                  <a:lnTo>
                    <a:pt x="82692" y="30850"/>
                  </a:lnTo>
                  <a:lnTo>
                    <a:pt x="82913" y="30717"/>
                  </a:lnTo>
                  <a:lnTo>
                    <a:pt x="83119" y="30570"/>
                  </a:lnTo>
                  <a:lnTo>
                    <a:pt x="83311" y="30422"/>
                  </a:lnTo>
                  <a:lnTo>
                    <a:pt x="83502" y="30260"/>
                  </a:lnTo>
                  <a:close/>
                  <a:moveTo>
                    <a:pt x="60771" y="71201"/>
                  </a:moveTo>
                  <a:lnTo>
                    <a:pt x="74442" y="79083"/>
                  </a:lnTo>
                  <a:lnTo>
                    <a:pt x="74354" y="79318"/>
                  </a:lnTo>
                  <a:lnTo>
                    <a:pt x="74280" y="79569"/>
                  </a:lnTo>
                  <a:lnTo>
                    <a:pt x="74221" y="79819"/>
                  </a:lnTo>
                  <a:lnTo>
                    <a:pt x="74162" y="80070"/>
                  </a:lnTo>
                  <a:lnTo>
                    <a:pt x="74133" y="80320"/>
                  </a:lnTo>
                  <a:lnTo>
                    <a:pt x="74103" y="80585"/>
                  </a:lnTo>
                  <a:lnTo>
                    <a:pt x="74074" y="80836"/>
                  </a:lnTo>
                  <a:lnTo>
                    <a:pt x="74074" y="81101"/>
                  </a:lnTo>
                  <a:lnTo>
                    <a:pt x="74089" y="81543"/>
                  </a:lnTo>
                  <a:lnTo>
                    <a:pt x="74148" y="81985"/>
                  </a:lnTo>
                  <a:lnTo>
                    <a:pt x="74221" y="82412"/>
                  </a:lnTo>
                  <a:lnTo>
                    <a:pt x="74339" y="82825"/>
                  </a:lnTo>
                  <a:lnTo>
                    <a:pt x="74472" y="83222"/>
                  </a:lnTo>
                  <a:lnTo>
                    <a:pt x="74648" y="83605"/>
                  </a:lnTo>
                  <a:lnTo>
                    <a:pt x="74840" y="83974"/>
                  </a:lnTo>
                  <a:lnTo>
                    <a:pt x="75076" y="84327"/>
                  </a:lnTo>
                  <a:lnTo>
                    <a:pt x="75311" y="84666"/>
                  </a:lnTo>
                  <a:lnTo>
                    <a:pt x="75591" y="84975"/>
                  </a:lnTo>
                  <a:lnTo>
                    <a:pt x="75886" y="85270"/>
                  </a:lnTo>
                  <a:lnTo>
                    <a:pt x="76195" y="85535"/>
                  </a:lnTo>
                  <a:lnTo>
                    <a:pt x="76534" y="85786"/>
                  </a:lnTo>
                  <a:lnTo>
                    <a:pt x="76888" y="86021"/>
                  </a:lnTo>
                  <a:lnTo>
                    <a:pt x="77256" y="86213"/>
                  </a:lnTo>
                  <a:lnTo>
                    <a:pt x="77639" y="86390"/>
                  </a:lnTo>
                  <a:lnTo>
                    <a:pt x="77654" y="86390"/>
                  </a:lnTo>
                  <a:lnTo>
                    <a:pt x="77948" y="86508"/>
                  </a:lnTo>
                  <a:lnTo>
                    <a:pt x="77993" y="86522"/>
                  </a:lnTo>
                  <a:lnTo>
                    <a:pt x="78317" y="86611"/>
                  </a:lnTo>
                  <a:lnTo>
                    <a:pt x="78656" y="86699"/>
                  </a:lnTo>
                  <a:lnTo>
                    <a:pt x="78714" y="86699"/>
                  </a:lnTo>
                  <a:lnTo>
                    <a:pt x="78862" y="86729"/>
                  </a:lnTo>
                  <a:lnTo>
                    <a:pt x="78862" y="102507"/>
                  </a:lnTo>
                  <a:lnTo>
                    <a:pt x="78597" y="102551"/>
                  </a:lnTo>
                  <a:lnTo>
                    <a:pt x="78361" y="102610"/>
                  </a:lnTo>
                  <a:lnTo>
                    <a:pt x="78110" y="102683"/>
                  </a:lnTo>
                  <a:lnTo>
                    <a:pt x="77875" y="102757"/>
                  </a:lnTo>
                  <a:lnTo>
                    <a:pt x="77639" y="102846"/>
                  </a:lnTo>
                  <a:lnTo>
                    <a:pt x="77403" y="102949"/>
                  </a:lnTo>
                  <a:lnTo>
                    <a:pt x="77182" y="103052"/>
                  </a:lnTo>
                  <a:lnTo>
                    <a:pt x="76961" y="103170"/>
                  </a:lnTo>
                  <a:lnTo>
                    <a:pt x="76755" y="103302"/>
                  </a:lnTo>
                  <a:lnTo>
                    <a:pt x="76549" y="103435"/>
                  </a:lnTo>
                  <a:lnTo>
                    <a:pt x="76343" y="103582"/>
                  </a:lnTo>
                  <a:lnTo>
                    <a:pt x="76151" y="103729"/>
                  </a:lnTo>
                  <a:lnTo>
                    <a:pt x="75960" y="103892"/>
                  </a:lnTo>
                  <a:lnTo>
                    <a:pt x="75783" y="104068"/>
                  </a:lnTo>
                  <a:lnTo>
                    <a:pt x="75606" y="104245"/>
                  </a:lnTo>
                  <a:lnTo>
                    <a:pt x="75444" y="104422"/>
                  </a:lnTo>
                  <a:lnTo>
                    <a:pt x="75297" y="104613"/>
                  </a:lnTo>
                  <a:lnTo>
                    <a:pt x="75149" y="104805"/>
                  </a:lnTo>
                  <a:lnTo>
                    <a:pt x="75002" y="105011"/>
                  </a:lnTo>
                  <a:lnTo>
                    <a:pt x="74869" y="105217"/>
                  </a:lnTo>
                  <a:lnTo>
                    <a:pt x="74752" y="105438"/>
                  </a:lnTo>
                  <a:lnTo>
                    <a:pt x="74634" y="105659"/>
                  </a:lnTo>
                  <a:lnTo>
                    <a:pt x="74531" y="105895"/>
                  </a:lnTo>
                  <a:lnTo>
                    <a:pt x="74442" y="106116"/>
                  </a:lnTo>
                  <a:lnTo>
                    <a:pt x="74354" y="106352"/>
                  </a:lnTo>
                  <a:lnTo>
                    <a:pt x="74280" y="106602"/>
                  </a:lnTo>
                  <a:lnTo>
                    <a:pt x="74221" y="106838"/>
                  </a:lnTo>
                  <a:lnTo>
                    <a:pt x="74162" y="107088"/>
                  </a:lnTo>
                  <a:lnTo>
                    <a:pt x="74133" y="107354"/>
                  </a:lnTo>
                  <a:lnTo>
                    <a:pt x="74103" y="107604"/>
                  </a:lnTo>
                  <a:lnTo>
                    <a:pt x="74074" y="107869"/>
                  </a:lnTo>
                  <a:lnTo>
                    <a:pt x="74074" y="108134"/>
                  </a:lnTo>
                  <a:lnTo>
                    <a:pt x="74074" y="108400"/>
                  </a:lnTo>
                  <a:lnTo>
                    <a:pt x="74103" y="108665"/>
                  </a:lnTo>
                  <a:lnTo>
                    <a:pt x="74133" y="108915"/>
                  </a:lnTo>
                  <a:lnTo>
                    <a:pt x="74162" y="109180"/>
                  </a:lnTo>
                  <a:lnTo>
                    <a:pt x="74221" y="109431"/>
                  </a:lnTo>
                  <a:lnTo>
                    <a:pt x="74280" y="109667"/>
                  </a:lnTo>
                  <a:lnTo>
                    <a:pt x="74354" y="109917"/>
                  </a:lnTo>
                  <a:lnTo>
                    <a:pt x="74442" y="110153"/>
                  </a:lnTo>
                  <a:lnTo>
                    <a:pt x="60771" y="118049"/>
                  </a:lnTo>
                  <a:lnTo>
                    <a:pt x="60579" y="117813"/>
                  </a:lnTo>
                  <a:lnTo>
                    <a:pt x="60358" y="117592"/>
                  </a:lnTo>
                  <a:lnTo>
                    <a:pt x="60137" y="117371"/>
                  </a:lnTo>
                  <a:lnTo>
                    <a:pt x="59902" y="117180"/>
                  </a:lnTo>
                  <a:lnTo>
                    <a:pt x="59651" y="116988"/>
                  </a:lnTo>
                  <a:lnTo>
                    <a:pt x="59386" y="116826"/>
                  </a:lnTo>
                  <a:lnTo>
                    <a:pt x="59121" y="116664"/>
                  </a:lnTo>
                  <a:lnTo>
                    <a:pt x="58841" y="116517"/>
                  </a:lnTo>
                  <a:lnTo>
                    <a:pt x="58561" y="116384"/>
                  </a:lnTo>
                  <a:lnTo>
                    <a:pt x="58266" y="116281"/>
                  </a:lnTo>
                  <a:lnTo>
                    <a:pt x="57972" y="116178"/>
                  </a:lnTo>
                  <a:lnTo>
                    <a:pt x="57662" y="116090"/>
                  </a:lnTo>
                  <a:lnTo>
                    <a:pt x="57338" y="116031"/>
                  </a:lnTo>
                  <a:lnTo>
                    <a:pt x="57014" y="115987"/>
                  </a:lnTo>
                  <a:lnTo>
                    <a:pt x="56690" y="115957"/>
                  </a:lnTo>
                  <a:lnTo>
                    <a:pt x="56366" y="115942"/>
                  </a:lnTo>
                  <a:lnTo>
                    <a:pt x="56027" y="115957"/>
                  </a:lnTo>
                  <a:lnTo>
                    <a:pt x="55703" y="115987"/>
                  </a:lnTo>
                  <a:lnTo>
                    <a:pt x="55379" y="116031"/>
                  </a:lnTo>
                  <a:lnTo>
                    <a:pt x="55070" y="116090"/>
                  </a:lnTo>
                  <a:lnTo>
                    <a:pt x="54760" y="116178"/>
                  </a:lnTo>
                  <a:lnTo>
                    <a:pt x="54465" y="116281"/>
                  </a:lnTo>
                  <a:lnTo>
                    <a:pt x="54171" y="116384"/>
                  </a:lnTo>
                  <a:lnTo>
                    <a:pt x="53876" y="116517"/>
                  </a:lnTo>
                  <a:lnTo>
                    <a:pt x="53611" y="116664"/>
                  </a:lnTo>
                  <a:lnTo>
                    <a:pt x="53331" y="116826"/>
                  </a:lnTo>
                  <a:lnTo>
                    <a:pt x="53081" y="116988"/>
                  </a:lnTo>
                  <a:lnTo>
                    <a:pt x="52830" y="117180"/>
                  </a:lnTo>
                  <a:lnTo>
                    <a:pt x="52595" y="117371"/>
                  </a:lnTo>
                  <a:lnTo>
                    <a:pt x="52374" y="117592"/>
                  </a:lnTo>
                  <a:lnTo>
                    <a:pt x="52153" y="117813"/>
                  </a:lnTo>
                  <a:lnTo>
                    <a:pt x="51946" y="118049"/>
                  </a:lnTo>
                  <a:lnTo>
                    <a:pt x="38290" y="110153"/>
                  </a:lnTo>
                  <a:lnTo>
                    <a:pt x="38363" y="109917"/>
                  </a:lnTo>
                  <a:lnTo>
                    <a:pt x="38437" y="109667"/>
                  </a:lnTo>
                  <a:lnTo>
                    <a:pt x="38511" y="109431"/>
                  </a:lnTo>
                  <a:lnTo>
                    <a:pt x="38555" y="109180"/>
                  </a:lnTo>
                  <a:lnTo>
                    <a:pt x="38599" y="108915"/>
                  </a:lnTo>
                  <a:lnTo>
                    <a:pt x="38628" y="108665"/>
                  </a:lnTo>
                  <a:lnTo>
                    <a:pt x="38643" y="108400"/>
                  </a:lnTo>
                  <a:lnTo>
                    <a:pt x="38658" y="108134"/>
                  </a:lnTo>
                  <a:lnTo>
                    <a:pt x="38643" y="107796"/>
                  </a:lnTo>
                  <a:lnTo>
                    <a:pt x="38643" y="107737"/>
                  </a:lnTo>
                  <a:lnTo>
                    <a:pt x="38628" y="107663"/>
                  </a:lnTo>
                  <a:lnTo>
                    <a:pt x="38614" y="107442"/>
                  </a:lnTo>
                  <a:lnTo>
                    <a:pt x="38599" y="107354"/>
                  </a:lnTo>
                  <a:lnTo>
                    <a:pt x="38599" y="107295"/>
                  </a:lnTo>
                  <a:lnTo>
                    <a:pt x="38555" y="107074"/>
                  </a:lnTo>
                  <a:lnTo>
                    <a:pt x="38540" y="107029"/>
                  </a:lnTo>
                  <a:lnTo>
                    <a:pt x="38525" y="106941"/>
                  </a:lnTo>
                  <a:lnTo>
                    <a:pt x="38511" y="106882"/>
                  </a:lnTo>
                  <a:lnTo>
                    <a:pt x="38437" y="106558"/>
                  </a:lnTo>
                  <a:lnTo>
                    <a:pt x="38422" y="106514"/>
                  </a:lnTo>
                  <a:lnTo>
                    <a:pt x="38363" y="106352"/>
                  </a:lnTo>
                  <a:lnTo>
                    <a:pt x="38363" y="106337"/>
                  </a:lnTo>
                  <a:lnTo>
                    <a:pt x="38260" y="106057"/>
                  </a:lnTo>
                  <a:lnTo>
                    <a:pt x="38157" y="105792"/>
                  </a:lnTo>
                  <a:lnTo>
                    <a:pt x="38142" y="105792"/>
                  </a:lnTo>
                  <a:lnTo>
                    <a:pt x="37995" y="105468"/>
                  </a:lnTo>
                  <a:lnTo>
                    <a:pt x="37818" y="105173"/>
                  </a:lnTo>
                  <a:lnTo>
                    <a:pt x="37627" y="104879"/>
                  </a:lnTo>
                  <a:lnTo>
                    <a:pt x="37420" y="104599"/>
                  </a:lnTo>
                  <a:lnTo>
                    <a:pt x="37199" y="104333"/>
                  </a:lnTo>
                  <a:lnTo>
                    <a:pt x="36964" y="104083"/>
                  </a:lnTo>
                  <a:lnTo>
                    <a:pt x="36699" y="103847"/>
                  </a:lnTo>
                  <a:lnTo>
                    <a:pt x="36433" y="103626"/>
                  </a:lnTo>
                  <a:lnTo>
                    <a:pt x="36154" y="103420"/>
                  </a:lnTo>
                  <a:lnTo>
                    <a:pt x="35859" y="103229"/>
                  </a:lnTo>
                  <a:lnTo>
                    <a:pt x="35549" y="103067"/>
                  </a:lnTo>
                  <a:lnTo>
                    <a:pt x="35240" y="102919"/>
                  </a:lnTo>
                  <a:lnTo>
                    <a:pt x="34916" y="102787"/>
                  </a:lnTo>
                  <a:lnTo>
                    <a:pt x="34577" y="102669"/>
                  </a:lnTo>
                  <a:lnTo>
                    <a:pt x="34224" y="102580"/>
                  </a:lnTo>
                  <a:lnTo>
                    <a:pt x="33870" y="102507"/>
                  </a:lnTo>
                  <a:lnTo>
                    <a:pt x="33870" y="86729"/>
                  </a:lnTo>
                  <a:lnTo>
                    <a:pt x="34120" y="86684"/>
                  </a:lnTo>
                  <a:lnTo>
                    <a:pt x="34371" y="86625"/>
                  </a:lnTo>
                  <a:lnTo>
                    <a:pt x="34621" y="86552"/>
                  </a:lnTo>
                  <a:lnTo>
                    <a:pt x="34857" y="86478"/>
                  </a:lnTo>
                  <a:lnTo>
                    <a:pt x="35093" y="86390"/>
                  </a:lnTo>
                  <a:lnTo>
                    <a:pt x="35314" y="86287"/>
                  </a:lnTo>
                  <a:lnTo>
                    <a:pt x="35549" y="86183"/>
                  </a:lnTo>
                  <a:lnTo>
                    <a:pt x="35756" y="86066"/>
                  </a:lnTo>
                  <a:lnTo>
                    <a:pt x="35977" y="85933"/>
                  </a:lnTo>
                  <a:lnTo>
                    <a:pt x="36183" y="85800"/>
                  </a:lnTo>
                  <a:lnTo>
                    <a:pt x="36389" y="85653"/>
                  </a:lnTo>
                  <a:lnTo>
                    <a:pt x="36581" y="85506"/>
                  </a:lnTo>
                  <a:lnTo>
                    <a:pt x="36758" y="85344"/>
                  </a:lnTo>
                  <a:lnTo>
                    <a:pt x="36949" y="85182"/>
                  </a:lnTo>
                  <a:lnTo>
                    <a:pt x="37111" y="85005"/>
                  </a:lnTo>
                  <a:lnTo>
                    <a:pt x="37273" y="84813"/>
                  </a:lnTo>
                  <a:lnTo>
                    <a:pt x="37435" y="84622"/>
                  </a:lnTo>
                  <a:lnTo>
                    <a:pt x="37583" y="84430"/>
                  </a:lnTo>
                  <a:lnTo>
                    <a:pt x="37730" y="84224"/>
                  </a:lnTo>
                  <a:lnTo>
                    <a:pt x="37862" y="84018"/>
                  </a:lnTo>
                  <a:lnTo>
                    <a:pt x="37980" y="83797"/>
                  </a:lnTo>
                  <a:lnTo>
                    <a:pt x="38083" y="83576"/>
                  </a:lnTo>
                  <a:lnTo>
                    <a:pt x="38201" y="83355"/>
                  </a:lnTo>
                  <a:lnTo>
                    <a:pt x="38290" y="83119"/>
                  </a:lnTo>
                  <a:lnTo>
                    <a:pt x="38378" y="82883"/>
                  </a:lnTo>
                  <a:lnTo>
                    <a:pt x="38452" y="82633"/>
                  </a:lnTo>
                  <a:lnTo>
                    <a:pt x="38511" y="82397"/>
                  </a:lnTo>
                  <a:lnTo>
                    <a:pt x="38555" y="82147"/>
                  </a:lnTo>
                  <a:lnTo>
                    <a:pt x="38599" y="81896"/>
                  </a:lnTo>
                  <a:lnTo>
                    <a:pt x="38628" y="81631"/>
                  </a:lnTo>
                  <a:lnTo>
                    <a:pt x="38643" y="81366"/>
                  </a:lnTo>
                  <a:lnTo>
                    <a:pt x="38658" y="81101"/>
                  </a:lnTo>
                  <a:lnTo>
                    <a:pt x="38643" y="80762"/>
                  </a:lnTo>
                  <a:lnTo>
                    <a:pt x="38643" y="80718"/>
                  </a:lnTo>
                  <a:lnTo>
                    <a:pt x="38628" y="80644"/>
                  </a:lnTo>
                  <a:lnTo>
                    <a:pt x="38614" y="80423"/>
                  </a:lnTo>
                  <a:lnTo>
                    <a:pt x="38599" y="80320"/>
                  </a:lnTo>
                  <a:lnTo>
                    <a:pt x="38599" y="80276"/>
                  </a:lnTo>
                  <a:lnTo>
                    <a:pt x="38555" y="80040"/>
                  </a:lnTo>
                  <a:lnTo>
                    <a:pt x="38540" y="79996"/>
                  </a:lnTo>
                  <a:lnTo>
                    <a:pt x="38525" y="79908"/>
                  </a:lnTo>
                  <a:lnTo>
                    <a:pt x="38511" y="79849"/>
                  </a:lnTo>
                  <a:lnTo>
                    <a:pt x="38437" y="79539"/>
                  </a:lnTo>
                  <a:lnTo>
                    <a:pt x="38422" y="79480"/>
                  </a:lnTo>
                  <a:lnTo>
                    <a:pt x="38363" y="79318"/>
                  </a:lnTo>
                  <a:lnTo>
                    <a:pt x="38363" y="79304"/>
                  </a:lnTo>
                  <a:lnTo>
                    <a:pt x="38290" y="79083"/>
                  </a:lnTo>
                  <a:lnTo>
                    <a:pt x="51946" y="71201"/>
                  </a:lnTo>
                  <a:lnTo>
                    <a:pt x="52182" y="71466"/>
                  </a:lnTo>
                  <a:lnTo>
                    <a:pt x="52432" y="71717"/>
                  </a:lnTo>
                  <a:lnTo>
                    <a:pt x="52698" y="71952"/>
                  </a:lnTo>
                  <a:lnTo>
                    <a:pt x="52978" y="72173"/>
                  </a:lnTo>
                  <a:lnTo>
                    <a:pt x="53272" y="72379"/>
                  </a:lnTo>
                  <a:lnTo>
                    <a:pt x="53582" y="72556"/>
                  </a:lnTo>
                  <a:lnTo>
                    <a:pt x="53891" y="72733"/>
                  </a:lnTo>
                  <a:lnTo>
                    <a:pt x="54230" y="72866"/>
                  </a:lnTo>
                  <a:lnTo>
                    <a:pt x="54259" y="72880"/>
                  </a:lnTo>
                  <a:lnTo>
                    <a:pt x="54539" y="72983"/>
                  </a:lnTo>
                  <a:lnTo>
                    <a:pt x="54598" y="73013"/>
                  </a:lnTo>
                  <a:lnTo>
                    <a:pt x="54907" y="73101"/>
                  </a:lnTo>
                  <a:lnTo>
                    <a:pt x="54922" y="73101"/>
                  </a:lnTo>
                  <a:lnTo>
                    <a:pt x="55246" y="73175"/>
                  </a:lnTo>
                  <a:lnTo>
                    <a:pt x="55320" y="73190"/>
                  </a:lnTo>
                  <a:lnTo>
                    <a:pt x="55570" y="73234"/>
                  </a:lnTo>
                  <a:lnTo>
                    <a:pt x="55674" y="73249"/>
                  </a:lnTo>
                  <a:lnTo>
                    <a:pt x="55924" y="73263"/>
                  </a:lnTo>
                  <a:lnTo>
                    <a:pt x="56027" y="73278"/>
                  </a:lnTo>
                  <a:lnTo>
                    <a:pt x="56071" y="73278"/>
                  </a:lnTo>
                  <a:lnTo>
                    <a:pt x="56366" y="73293"/>
                  </a:lnTo>
                  <a:lnTo>
                    <a:pt x="56690" y="73278"/>
                  </a:lnTo>
                  <a:lnTo>
                    <a:pt x="57014" y="73249"/>
                  </a:lnTo>
                  <a:lnTo>
                    <a:pt x="57338" y="73204"/>
                  </a:lnTo>
                  <a:lnTo>
                    <a:pt x="57662" y="73146"/>
                  </a:lnTo>
                  <a:lnTo>
                    <a:pt x="57972" y="73057"/>
                  </a:lnTo>
                  <a:lnTo>
                    <a:pt x="58266" y="72969"/>
                  </a:lnTo>
                  <a:lnTo>
                    <a:pt x="58561" y="72851"/>
                  </a:lnTo>
                  <a:lnTo>
                    <a:pt x="58841" y="72718"/>
                  </a:lnTo>
                  <a:lnTo>
                    <a:pt x="59121" y="72571"/>
                  </a:lnTo>
                  <a:lnTo>
                    <a:pt x="59386" y="72424"/>
                  </a:lnTo>
                  <a:lnTo>
                    <a:pt x="59651" y="72247"/>
                  </a:lnTo>
                  <a:lnTo>
                    <a:pt x="59902" y="72055"/>
                  </a:lnTo>
                  <a:lnTo>
                    <a:pt x="60137" y="71864"/>
                  </a:lnTo>
                  <a:lnTo>
                    <a:pt x="60358" y="71658"/>
                  </a:lnTo>
                  <a:lnTo>
                    <a:pt x="60579" y="71422"/>
                  </a:lnTo>
                  <a:lnTo>
                    <a:pt x="60771" y="71201"/>
                  </a:lnTo>
                  <a:close/>
                  <a:moveTo>
                    <a:pt x="107589" y="71201"/>
                  </a:moveTo>
                  <a:lnTo>
                    <a:pt x="121261" y="79083"/>
                  </a:lnTo>
                  <a:lnTo>
                    <a:pt x="121172" y="79318"/>
                  </a:lnTo>
                  <a:lnTo>
                    <a:pt x="121099" y="79569"/>
                  </a:lnTo>
                  <a:lnTo>
                    <a:pt x="121040" y="79819"/>
                  </a:lnTo>
                  <a:lnTo>
                    <a:pt x="120981" y="80070"/>
                  </a:lnTo>
                  <a:lnTo>
                    <a:pt x="120937" y="80320"/>
                  </a:lnTo>
                  <a:lnTo>
                    <a:pt x="120907" y="80585"/>
                  </a:lnTo>
                  <a:lnTo>
                    <a:pt x="120892" y="80836"/>
                  </a:lnTo>
                  <a:lnTo>
                    <a:pt x="120878" y="81101"/>
                  </a:lnTo>
                  <a:lnTo>
                    <a:pt x="120907" y="81543"/>
                  </a:lnTo>
                  <a:lnTo>
                    <a:pt x="120951" y="81985"/>
                  </a:lnTo>
                  <a:lnTo>
                    <a:pt x="121040" y="82412"/>
                  </a:lnTo>
                  <a:lnTo>
                    <a:pt x="121143" y="82825"/>
                  </a:lnTo>
                  <a:lnTo>
                    <a:pt x="121290" y="83222"/>
                  </a:lnTo>
                  <a:lnTo>
                    <a:pt x="121467" y="83605"/>
                  </a:lnTo>
                  <a:lnTo>
                    <a:pt x="121659" y="83974"/>
                  </a:lnTo>
                  <a:lnTo>
                    <a:pt x="121879" y="84327"/>
                  </a:lnTo>
                  <a:lnTo>
                    <a:pt x="122130" y="84666"/>
                  </a:lnTo>
                  <a:lnTo>
                    <a:pt x="122395" y="84975"/>
                  </a:lnTo>
                  <a:lnTo>
                    <a:pt x="122690" y="85270"/>
                  </a:lnTo>
                  <a:lnTo>
                    <a:pt x="123014" y="85535"/>
                  </a:lnTo>
                  <a:lnTo>
                    <a:pt x="123338" y="85786"/>
                  </a:lnTo>
                  <a:lnTo>
                    <a:pt x="123692" y="86021"/>
                  </a:lnTo>
                  <a:lnTo>
                    <a:pt x="124060" y="86213"/>
                  </a:lnTo>
                  <a:lnTo>
                    <a:pt x="124443" y="86390"/>
                  </a:lnTo>
                  <a:lnTo>
                    <a:pt x="124472" y="86390"/>
                  </a:lnTo>
                  <a:lnTo>
                    <a:pt x="124767" y="86508"/>
                  </a:lnTo>
                  <a:lnTo>
                    <a:pt x="124811" y="86522"/>
                  </a:lnTo>
                  <a:lnTo>
                    <a:pt x="125121" y="86611"/>
                  </a:lnTo>
                  <a:lnTo>
                    <a:pt x="125135" y="86611"/>
                  </a:lnTo>
                  <a:lnTo>
                    <a:pt x="125474" y="86699"/>
                  </a:lnTo>
                  <a:lnTo>
                    <a:pt x="125533" y="86699"/>
                  </a:lnTo>
                  <a:lnTo>
                    <a:pt x="125666" y="86729"/>
                  </a:lnTo>
                  <a:lnTo>
                    <a:pt x="125666" y="102507"/>
                  </a:lnTo>
                  <a:lnTo>
                    <a:pt x="125415" y="102551"/>
                  </a:lnTo>
                  <a:lnTo>
                    <a:pt x="125165" y="102610"/>
                  </a:lnTo>
                  <a:lnTo>
                    <a:pt x="124929" y="102683"/>
                  </a:lnTo>
                  <a:lnTo>
                    <a:pt x="124679" y="102757"/>
                  </a:lnTo>
                  <a:lnTo>
                    <a:pt x="124443" y="102846"/>
                  </a:lnTo>
                  <a:lnTo>
                    <a:pt x="124222" y="102949"/>
                  </a:lnTo>
                  <a:lnTo>
                    <a:pt x="124001" y="103052"/>
                  </a:lnTo>
                  <a:lnTo>
                    <a:pt x="123780" y="103170"/>
                  </a:lnTo>
                  <a:lnTo>
                    <a:pt x="123559" y="103302"/>
                  </a:lnTo>
                  <a:lnTo>
                    <a:pt x="123353" y="103435"/>
                  </a:lnTo>
                  <a:lnTo>
                    <a:pt x="123161" y="103582"/>
                  </a:lnTo>
                  <a:lnTo>
                    <a:pt x="122970" y="103729"/>
                  </a:lnTo>
                  <a:lnTo>
                    <a:pt x="122778" y="103892"/>
                  </a:lnTo>
                  <a:lnTo>
                    <a:pt x="122601" y="104068"/>
                  </a:lnTo>
                  <a:lnTo>
                    <a:pt x="122425" y="104245"/>
                  </a:lnTo>
                  <a:lnTo>
                    <a:pt x="122263" y="104422"/>
                  </a:lnTo>
                  <a:lnTo>
                    <a:pt x="122100" y="104613"/>
                  </a:lnTo>
                  <a:lnTo>
                    <a:pt x="121953" y="104805"/>
                  </a:lnTo>
                  <a:lnTo>
                    <a:pt x="121821" y="105011"/>
                  </a:lnTo>
                  <a:lnTo>
                    <a:pt x="121688" y="105217"/>
                  </a:lnTo>
                  <a:lnTo>
                    <a:pt x="121555" y="105438"/>
                  </a:lnTo>
                  <a:lnTo>
                    <a:pt x="121452" y="105659"/>
                  </a:lnTo>
                  <a:lnTo>
                    <a:pt x="121349" y="105895"/>
                  </a:lnTo>
                  <a:lnTo>
                    <a:pt x="121246" y="106116"/>
                  </a:lnTo>
                  <a:lnTo>
                    <a:pt x="121172" y="106352"/>
                  </a:lnTo>
                  <a:lnTo>
                    <a:pt x="121099" y="106602"/>
                  </a:lnTo>
                  <a:lnTo>
                    <a:pt x="121025" y="106838"/>
                  </a:lnTo>
                  <a:lnTo>
                    <a:pt x="120981" y="107088"/>
                  </a:lnTo>
                  <a:lnTo>
                    <a:pt x="120937" y="107354"/>
                  </a:lnTo>
                  <a:lnTo>
                    <a:pt x="120907" y="107604"/>
                  </a:lnTo>
                  <a:lnTo>
                    <a:pt x="120892" y="107869"/>
                  </a:lnTo>
                  <a:lnTo>
                    <a:pt x="120878" y="108134"/>
                  </a:lnTo>
                  <a:lnTo>
                    <a:pt x="120892" y="108400"/>
                  </a:lnTo>
                  <a:lnTo>
                    <a:pt x="120907" y="108665"/>
                  </a:lnTo>
                  <a:lnTo>
                    <a:pt x="120937" y="108915"/>
                  </a:lnTo>
                  <a:lnTo>
                    <a:pt x="120981" y="109180"/>
                  </a:lnTo>
                  <a:lnTo>
                    <a:pt x="121040" y="109431"/>
                  </a:lnTo>
                  <a:lnTo>
                    <a:pt x="121099" y="109667"/>
                  </a:lnTo>
                  <a:lnTo>
                    <a:pt x="121172" y="109917"/>
                  </a:lnTo>
                  <a:lnTo>
                    <a:pt x="121261" y="110153"/>
                  </a:lnTo>
                  <a:lnTo>
                    <a:pt x="107589" y="118049"/>
                  </a:lnTo>
                  <a:lnTo>
                    <a:pt x="107383" y="117813"/>
                  </a:lnTo>
                  <a:lnTo>
                    <a:pt x="107177" y="117592"/>
                  </a:lnTo>
                  <a:lnTo>
                    <a:pt x="106941" y="117371"/>
                  </a:lnTo>
                  <a:lnTo>
                    <a:pt x="106705" y="117180"/>
                  </a:lnTo>
                  <a:lnTo>
                    <a:pt x="106455" y="116988"/>
                  </a:lnTo>
                  <a:lnTo>
                    <a:pt x="106205" y="116826"/>
                  </a:lnTo>
                  <a:lnTo>
                    <a:pt x="105939" y="116664"/>
                  </a:lnTo>
                  <a:lnTo>
                    <a:pt x="105659" y="116517"/>
                  </a:lnTo>
                  <a:lnTo>
                    <a:pt x="105365" y="116384"/>
                  </a:lnTo>
                  <a:lnTo>
                    <a:pt x="105070" y="116281"/>
                  </a:lnTo>
                  <a:lnTo>
                    <a:pt x="104776" y="116178"/>
                  </a:lnTo>
                  <a:lnTo>
                    <a:pt x="104466" y="116090"/>
                  </a:lnTo>
                  <a:lnTo>
                    <a:pt x="104157" y="116031"/>
                  </a:lnTo>
                  <a:lnTo>
                    <a:pt x="103833" y="115987"/>
                  </a:lnTo>
                  <a:lnTo>
                    <a:pt x="103509" y="115957"/>
                  </a:lnTo>
                  <a:lnTo>
                    <a:pt x="103170" y="115942"/>
                  </a:lnTo>
                  <a:lnTo>
                    <a:pt x="102846" y="115957"/>
                  </a:lnTo>
                  <a:lnTo>
                    <a:pt x="102522" y="115987"/>
                  </a:lnTo>
                  <a:lnTo>
                    <a:pt x="102197" y="116031"/>
                  </a:lnTo>
                  <a:lnTo>
                    <a:pt x="101888" y="116090"/>
                  </a:lnTo>
                  <a:lnTo>
                    <a:pt x="101579" y="116178"/>
                  </a:lnTo>
                  <a:lnTo>
                    <a:pt x="101269" y="116281"/>
                  </a:lnTo>
                  <a:lnTo>
                    <a:pt x="100975" y="116384"/>
                  </a:lnTo>
                  <a:lnTo>
                    <a:pt x="100695" y="116517"/>
                  </a:lnTo>
                  <a:lnTo>
                    <a:pt x="100415" y="116664"/>
                  </a:lnTo>
                  <a:lnTo>
                    <a:pt x="100150" y="116826"/>
                  </a:lnTo>
                  <a:lnTo>
                    <a:pt x="99884" y="116988"/>
                  </a:lnTo>
                  <a:lnTo>
                    <a:pt x="99649" y="117180"/>
                  </a:lnTo>
                  <a:lnTo>
                    <a:pt x="99398" y="117371"/>
                  </a:lnTo>
                  <a:lnTo>
                    <a:pt x="99177" y="117592"/>
                  </a:lnTo>
                  <a:lnTo>
                    <a:pt x="98971" y="117813"/>
                  </a:lnTo>
                  <a:lnTo>
                    <a:pt x="98765" y="118049"/>
                  </a:lnTo>
                  <a:lnTo>
                    <a:pt x="85093" y="110153"/>
                  </a:lnTo>
                  <a:lnTo>
                    <a:pt x="85182" y="109917"/>
                  </a:lnTo>
                  <a:lnTo>
                    <a:pt x="85256" y="109667"/>
                  </a:lnTo>
                  <a:lnTo>
                    <a:pt x="85314" y="109431"/>
                  </a:lnTo>
                  <a:lnTo>
                    <a:pt x="85373" y="109180"/>
                  </a:lnTo>
                  <a:lnTo>
                    <a:pt x="85418" y="108915"/>
                  </a:lnTo>
                  <a:lnTo>
                    <a:pt x="85447" y="108665"/>
                  </a:lnTo>
                  <a:lnTo>
                    <a:pt x="85462" y="108400"/>
                  </a:lnTo>
                  <a:lnTo>
                    <a:pt x="85462" y="108134"/>
                  </a:lnTo>
                  <a:lnTo>
                    <a:pt x="85447" y="107796"/>
                  </a:lnTo>
                  <a:lnTo>
                    <a:pt x="85447" y="107737"/>
                  </a:lnTo>
                  <a:lnTo>
                    <a:pt x="85447" y="107663"/>
                  </a:lnTo>
                  <a:lnTo>
                    <a:pt x="85418" y="107442"/>
                  </a:lnTo>
                  <a:lnTo>
                    <a:pt x="85418" y="107354"/>
                  </a:lnTo>
                  <a:lnTo>
                    <a:pt x="85403" y="107295"/>
                  </a:lnTo>
                  <a:lnTo>
                    <a:pt x="85359" y="107074"/>
                  </a:lnTo>
                  <a:lnTo>
                    <a:pt x="85359" y="107029"/>
                  </a:lnTo>
                  <a:lnTo>
                    <a:pt x="85344" y="106941"/>
                  </a:lnTo>
                  <a:lnTo>
                    <a:pt x="85329" y="106882"/>
                  </a:lnTo>
                  <a:lnTo>
                    <a:pt x="85241" y="106558"/>
                  </a:lnTo>
                  <a:lnTo>
                    <a:pt x="85226" y="106514"/>
                  </a:lnTo>
                  <a:lnTo>
                    <a:pt x="85182" y="106352"/>
                  </a:lnTo>
                  <a:lnTo>
                    <a:pt x="85182" y="106337"/>
                  </a:lnTo>
                  <a:lnTo>
                    <a:pt x="85079" y="106057"/>
                  </a:lnTo>
                  <a:lnTo>
                    <a:pt x="84961" y="105792"/>
                  </a:lnTo>
                  <a:lnTo>
                    <a:pt x="84814" y="105468"/>
                  </a:lnTo>
                  <a:lnTo>
                    <a:pt x="84637" y="105173"/>
                  </a:lnTo>
                  <a:lnTo>
                    <a:pt x="84445" y="104879"/>
                  </a:lnTo>
                  <a:lnTo>
                    <a:pt x="84239" y="104599"/>
                  </a:lnTo>
                  <a:lnTo>
                    <a:pt x="84018" y="104333"/>
                  </a:lnTo>
                  <a:lnTo>
                    <a:pt x="83768" y="104083"/>
                  </a:lnTo>
                  <a:lnTo>
                    <a:pt x="83517" y="103847"/>
                  </a:lnTo>
                  <a:lnTo>
                    <a:pt x="83252" y="103626"/>
                  </a:lnTo>
                  <a:lnTo>
                    <a:pt x="82972" y="103420"/>
                  </a:lnTo>
                  <a:lnTo>
                    <a:pt x="82677" y="103229"/>
                  </a:lnTo>
                  <a:lnTo>
                    <a:pt x="82368" y="103067"/>
                  </a:lnTo>
                  <a:lnTo>
                    <a:pt x="82044" y="102919"/>
                  </a:lnTo>
                  <a:lnTo>
                    <a:pt x="81720" y="102787"/>
                  </a:lnTo>
                  <a:lnTo>
                    <a:pt x="81381" y="102669"/>
                  </a:lnTo>
                  <a:lnTo>
                    <a:pt x="81042" y="102580"/>
                  </a:lnTo>
                  <a:lnTo>
                    <a:pt x="80689" y="102507"/>
                  </a:lnTo>
                  <a:lnTo>
                    <a:pt x="80689" y="86729"/>
                  </a:lnTo>
                  <a:lnTo>
                    <a:pt x="80939" y="86684"/>
                  </a:lnTo>
                  <a:lnTo>
                    <a:pt x="81189" y="86625"/>
                  </a:lnTo>
                  <a:lnTo>
                    <a:pt x="81425" y="86552"/>
                  </a:lnTo>
                  <a:lnTo>
                    <a:pt x="81661" y="86478"/>
                  </a:lnTo>
                  <a:lnTo>
                    <a:pt x="81897" y="86390"/>
                  </a:lnTo>
                  <a:lnTo>
                    <a:pt x="82132" y="86287"/>
                  </a:lnTo>
                  <a:lnTo>
                    <a:pt x="82353" y="86183"/>
                  </a:lnTo>
                  <a:lnTo>
                    <a:pt x="82574" y="86066"/>
                  </a:lnTo>
                  <a:lnTo>
                    <a:pt x="82781" y="85933"/>
                  </a:lnTo>
                  <a:lnTo>
                    <a:pt x="82987" y="85800"/>
                  </a:lnTo>
                  <a:lnTo>
                    <a:pt x="83193" y="85653"/>
                  </a:lnTo>
                  <a:lnTo>
                    <a:pt x="83385" y="85506"/>
                  </a:lnTo>
                  <a:lnTo>
                    <a:pt x="83576" y="85344"/>
                  </a:lnTo>
                  <a:lnTo>
                    <a:pt x="83753" y="85182"/>
                  </a:lnTo>
                  <a:lnTo>
                    <a:pt x="83930" y="85005"/>
                  </a:lnTo>
                  <a:lnTo>
                    <a:pt x="84092" y="84813"/>
                  </a:lnTo>
                  <a:lnTo>
                    <a:pt x="84254" y="84622"/>
                  </a:lnTo>
                  <a:lnTo>
                    <a:pt x="84401" y="84430"/>
                  </a:lnTo>
                  <a:lnTo>
                    <a:pt x="84534" y="84224"/>
                  </a:lnTo>
                  <a:lnTo>
                    <a:pt x="84666" y="84018"/>
                  </a:lnTo>
                  <a:lnTo>
                    <a:pt x="84784" y="83797"/>
                  </a:lnTo>
                  <a:lnTo>
                    <a:pt x="84902" y="83576"/>
                  </a:lnTo>
                  <a:lnTo>
                    <a:pt x="85005" y="83355"/>
                  </a:lnTo>
                  <a:lnTo>
                    <a:pt x="85093" y="83119"/>
                  </a:lnTo>
                  <a:lnTo>
                    <a:pt x="85182" y="82883"/>
                  </a:lnTo>
                  <a:lnTo>
                    <a:pt x="85256" y="82633"/>
                  </a:lnTo>
                  <a:lnTo>
                    <a:pt x="85314" y="82397"/>
                  </a:lnTo>
                  <a:lnTo>
                    <a:pt x="85373" y="82147"/>
                  </a:lnTo>
                  <a:lnTo>
                    <a:pt x="85418" y="81896"/>
                  </a:lnTo>
                  <a:lnTo>
                    <a:pt x="85447" y="81631"/>
                  </a:lnTo>
                  <a:lnTo>
                    <a:pt x="85462" y="81366"/>
                  </a:lnTo>
                  <a:lnTo>
                    <a:pt x="85462" y="81101"/>
                  </a:lnTo>
                  <a:lnTo>
                    <a:pt x="85447" y="80762"/>
                  </a:lnTo>
                  <a:lnTo>
                    <a:pt x="85447" y="80718"/>
                  </a:lnTo>
                  <a:lnTo>
                    <a:pt x="85447" y="80644"/>
                  </a:lnTo>
                  <a:lnTo>
                    <a:pt x="85418" y="80423"/>
                  </a:lnTo>
                  <a:lnTo>
                    <a:pt x="85418" y="80320"/>
                  </a:lnTo>
                  <a:lnTo>
                    <a:pt x="85403" y="80276"/>
                  </a:lnTo>
                  <a:lnTo>
                    <a:pt x="85359" y="80040"/>
                  </a:lnTo>
                  <a:lnTo>
                    <a:pt x="85359" y="79996"/>
                  </a:lnTo>
                  <a:lnTo>
                    <a:pt x="85344" y="79908"/>
                  </a:lnTo>
                  <a:lnTo>
                    <a:pt x="85329" y="79849"/>
                  </a:lnTo>
                  <a:lnTo>
                    <a:pt x="85241" y="79539"/>
                  </a:lnTo>
                  <a:lnTo>
                    <a:pt x="85226" y="79480"/>
                  </a:lnTo>
                  <a:lnTo>
                    <a:pt x="85182" y="79318"/>
                  </a:lnTo>
                  <a:lnTo>
                    <a:pt x="85093" y="79083"/>
                  </a:lnTo>
                  <a:lnTo>
                    <a:pt x="98765" y="71201"/>
                  </a:lnTo>
                  <a:lnTo>
                    <a:pt x="99001" y="71466"/>
                  </a:lnTo>
                  <a:lnTo>
                    <a:pt x="99251" y="71717"/>
                  </a:lnTo>
                  <a:lnTo>
                    <a:pt x="99516" y="71952"/>
                  </a:lnTo>
                  <a:lnTo>
                    <a:pt x="99796" y="72173"/>
                  </a:lnTo>
                  <a:lnTo>
                    <a:pt x="100091" y="72379"/>
                  </a:lnTo>
                  <a:lnTo>
                    <a:pt x="100385" y="72556"/>
                  </a:lnTo>
                  <a:lnTo>
                    <a:pt x="100709" y="72733"/>
                  </a:lnTo>
                  <a:lnTo>
                    <a:pt x="101034" y="72866"/>
                  </a:lnTo>
                  <a:lnTo>
                    <a:pt x="101063" y="72880"/>
                  </a:lnTo>
                  <a:lnTo>
                    <a:pt x="101358" y="72983"/>
                  </a:lnTo>
                  <a:lnTo>
                    <a:pt x="101402" y="73013"/>
                  </a:lnTo>
                  <a:lnTo>
                    <a:pt x="101711" y="73101"/>
                  </a:lnTo>
                  <a:lnTo>
                    <a:pt x="101726" y="73101"/>
                  </a:lnTo>
                  <a:lnTo>
                    <a:pt x="102065" y="73175"/>
                  </a:lnTo>
                  <a:lnTo>
                    <a:pt x="102124" y="73190"/>
                  </a:lnTo>
                  <a:lnTo>
                    <a:pt x="102389" y="73234"/>
                  </a:lnTo>
                  <a:lnTo>
                    <a:pt x="102492" y="73249"/>
                  </a:lnTo>
                  <a:lnTo>
                    <a:pt x="102728" y="73263"/>
                  </a:lnTo>
                  <a:lnTo>
                    <a:pt x="102831" y="73278"/>
                  </a:lnTo>
                  <a:lnTo>
                    <a:pt x="102890" y="73278"/>
                  </a:lnTo>
                  <a:lnTo>
                    <a:pt x="103170" y="73293"/>
                  </a:lnTo>
                  <a:lnTo>
                    <a:pt x="103509" y="73278"/>
                  </a:lnTo>
                  <a:lnTo>
                    <a:pt x="103833" y="73249"/>
                  </a:lnTo>
                  <a:lnTo>
                    <a:pt x="104157" y="73204"/>
                  </a:lnTo>
                  <a:lnTo>
                    <a:pt x="104466" y="73146"/>
                  </a:lnTo>
                  <a:lnTo>
                    <a:pt x="104776" y="73057"/>
                  </a:lnTo>
                  <a:lnTo>
                    <a:pt x="105070" y="72969"/>
                  </a:lnTo>
                  <a:lnTo>
                    <a:pt x="105365" y="72851"/>
                  </a:lnTo>
                  <a:lnTo>
                    <a:pt x="105659" y="72718"/>
                  </a:lnTo>
                  <a:lnTo>
                    <a:pt x="105939" y="72571"/>
                  </a:lnTo>
                  <a:lnTo>
                    <a:pt x="106205" y="72424"/>
                  </a:lnTo>
                  <a:lnTo>
                    <a:pt x="106455" y="72247"/>
                  </a:lnTo>
                  <a:lnTo>
                    <a:pt x="106705" y="72055"/>
                  </a:lnTo>
                  <a:lnTo>
                    <a:pt x="106941" y="71864"/>
                  </a:lnTo>
                  <a:lnTo>
                    <a:pt x="107177" y="71658"/>
                  </a:lnTo>
                  <a:lnTo>
                    <a:pt x="107383" y="71422"/>
                  </a:lnTo>
                  <a:lnTo>
                    <a:pt x="107589" y="71201"/>
                  </a:lnTo>
                  <a:close/>
                  <a:moveTo>
                    <a:pt x="37376" y="111729"/>
                  </a:moveTo>
                  <a:lnTo>
                    <a:pt x="51033" y="119625"/>
                  </a:lnTo>
                  <a:lnTo>
                    <a:pt x="50959" y="119861"/>
                  </a:lnTo>
                  <a:lnTo>
                    <a:pt x="50886" y="120112"/>
                  </a:lnTo>
                  <a:lnTo>
                    <a:pt x="50812" y="120347"/>
                  </a:lnTo>
                  <a:lnTo>
                    <a:pt x="50768" y="120598"/>
                  </a:lnTo>
                  <a:lnTo>
                    <a:pt x="50724" y="120863"/>
                  </a:lnTo>
                  <a:lnTo>
                    <a:pt x="50694" y="121113"/>
                  </a:lnTo>
                  <a:lnTo>
                    <a:pt x="50679" y="121379"/>
                  </a:lnTo>
                  <a:lnTo>
                    <a:pt x="50665" y="121644"/>
                  </a:lnTo>
                  <a:lnTo>
                    <a:pt x="50679" y="122086"/>
                  </a:lnTo>
                  <a:lnTo>
                    <a:pt x="50738" y="122528"/>
                  </a:lnTo>
                  <a:lnTo>
                    <a:pt x="50812" y="122955"/>
                  </a:lnTo>
                  <a:lnTo>
                    <a:pt x="50930" y="123353"/>
                  </a:lnTo>
                  <a:lnTo>
                    <a:pt x="51077" y="123765"/>
                  </a:lnTo>
                  <a:lnTo>
                    <a:pt x="51239" y="124148"/>
                  </a:lnTo>
                  <a:lnTo>
                    <a:pt x="51445" y="124517"/>
                  </a:lnTo>
                  <a:lnTo>
                    <a:pt x="51666" y="124870"/>
                  </a:lnTo>
                  <a:lnTo>
                    <a:pt x="51917" y="125194"/>
                  </a:lnTo>
                  <a:lnTo>
                    <a:pt x="52182" y="125518"/>
                  </a:lnTo>
                  <a:lnTo>
                    <a:pt x="52477" y="125813"/>
                  </a:lnTo>
                  <a:lnTo>
                    <a:pt x="52786" y="126078"/>
                  </a:lnTo>
                  <a:lnTo>
                    <a:pt x="53125" y="126329"/>
                  </a:lnTo>
                  <a:lnTo>
                    <a:pt x="53478" y="126550"/>
                  </a:lnTo>
                  <a:lnTo>
                    <a:pt x="53847" y="126756"/>
                  </a:lnTo>
                  <a:lnTo>
                    <a:pt x="54230" y="126933"/>
                  </a:lnTo>
                  <a:lnTo>
                    <a:pt x="54259" y="126933"/>
                  </a:lnTo>
                  <a:lnTo>
                    <a:pt x="54539" y="127036"/>
                  </a:lnTo>
                  <a:lnTo>
                    <a:pt x="54598" y="127065"/>
                  </a:lnTo>
                  <a:lnTo>
                    <a:pt x="54907" y="127154"/>
                  </a:lnTo>
                  <a:lnTo>
                    <a:pt x="54922" y="127154"/>
                  </a:lnTo>
                  <a:lnTo>
                    <a:pt x="55246" y="127227"/>
                  </a:lnTo>
                  <a:lnTo>
                    <a:pt x="55320" y="127242"/>
                  </a:lnTo>
                  <a:lnTo>
                    <a:pt x="55453" y="127271"/>
                  </a:lnTo>
                  <a:lnTo>
                    <a:pt x="55453" y="143079"/>
                  </a:lnTo>
                  <a:lnTo>
                    <a:pt x="55202" y="143123"/>
                  </a:lnTo>
                  <a:lnTo>
                    <a:pt x="54952" y="143182"/>
                  </a:lnTo>
                  <a:lnTo>
                    <a:pt x="54701" y="143256"/>
                  </a:lnTo>
                  <a:lnTo>
                    <a:pt x="54465" y="143329"/>
                  </a:lnTo>
                  <a:lnTo>
                    <a:pt x="54230" y="143418"/>
                  </a:lnTo>
                  <a:lnTo>
                    <a:pt x="54009" y="143521"/>
                  </a:lnTo>
                  <a:lnTo>
                    <a:pt x="53773" y="143624"/>
                  </a:lnTo>
                  <a:lnTo>
                    <a:pt x="53552" y="143742"/>
                  </a:lnTo>
                  <a:lnTo>
                    <a:pt x="53346" y="143875"/>
                  </a:lnTo>
                  <a:lnTo>
                    <a:pt x="53140" y="144007"/>
                  </a:lnTo>
                  <a:lnTo>
                    <a:pt x="52933" y="144154"/>
                  </a:lnTo>
                  <a:lnTo>
                    <a:pt x="52742" y="144302"/>
                  </a:lnTo>
                  <a:lnTo>
                    <a:pt x="52565" y="144464"/>
                  </a:lnTo>
                  <a:lnTo>
                    <a:pt x="52374" y="144641"/>
                  </a:lnTo>
                  <a:lnTo>
                    <a:pt x="52211" y="144817"/>
                  </a:lnTo>
                  <a:lnTo>
                    <a:pt x="52035" y="144994"/>
                  </a:lnTo>
                  <a:lnTo>
                    <a:pt x="51887" y="145186"/>
                  </a:lnTo>
                  <a:lnTo>
                    <a:pt x="51740" y="145377"/>
                  </a:lnTo>
                  <a:lnTo>
                    <a:pt x="51593" y="145583"/>
                  </a:lnTo>
                  <a:lnTo>
                    <a:pt x="51460" y="145790"/>
                  </a:lnTo>
                  <a:lnTo>
                    <a:pt x="51342" y="146011"/>
                  </a:lnTo>
                  <a:lnTo>
                    <a:pt x="51224" y="146232"/>
                  </a:lnTo>
                  <a:lnTo>
                    <a:pt x="51121" y="146453"/>
                  </a:lnTo>
                  <a:lnTo>
                    <a:pt x="51033" y="146688"/>
                  </a:lnTo>
                  <a:lnTo>
                    <a:pt x="50945" y="146924"/>
                  </a:lnTo>
                  <a:lnTo>
                    <a:pt x="50871" y="147175"/>
                  </a:lnTo>
                  <a:lnTo>
                    <a:pt x="50812" y="147410"/>
                  </a:lnTo>
                  <a:lnTo>
                    <a:pt x="50768" y="147661"/>
                  </a:lnTo>
                  <a:lnTo>
                    <a:pt x="50724" y="147926"/>
                  </a:lnTo>
                  <a:lnTo>
                    <a:pt x="50694" y="148176"/>
                  </a:lnTo>
                  <a:lnTo>
                    <a:pt x="50679" y="148442"/>
                  </a:lnTo>
                  <a:lnTo>
                    <a:pt x="50665" y="148707"/>
                  </a:lnTo>
                  <a:lnTo>
                    <a:pt x="50679" y="148972"/>
                  </a:lnTo>
                  <a:lnTo>
                    <a:pt x="50694" y="149222"/>
                  </a:lnTo>
                  <a:lnTo>
                    <a:pt x="50724" y="149488"/>
                  </a:lnTo>
                  <a:lnTo>
                    <a:pt x="50753" y="149738"/>
                  </a:lnTo>
                  <a:lnTo>
                    <a:pt x="50812" y="149974"/>
                  </a:lnTo>
                  <a:lnTo>
                    <a:pt x="50871" y="150224"/>
                  </a:lnTo>
                  <a:lnTo>
                    <a:pt x="50945" y="150460"/>
                  </a:lnTo>
                  <a:lnTo>
                    <a:pt x="51033" y="150696"/>
                  </a:lnTo>
                  <a:lnTo>
                    <a:pt x="37347" y="158592"/>
                  </a:lnTo>
                  <a:lnTo>
                    <a:pt x="37155" y="158356"/>
                  </a:lnTo>
                  <a:lnTo>
                    <a:pt x="36934" y="158135"/>
                  </a:lnTo>
                  <a:lnTo>
                    <a:pt x="36713" y="157929"/>
                  </a:lnTo>
                  <a:lnTo>
                    <a:pt x="36478" y="157738"/>
                  </a:lnTo>
                  <a:lnTo>
                    <a:pt x="36227" y="157546"/>
                  </a:lnTo>
                  <a:lnTo>
                    <a:pt x="35962" y="157384"/>
                  </a:lnTo>
                  <a:lnTo>
                    <a:pt x="35697" y="157222"/>
                  </a:lnTo>
                  <a:lnTo>
                    <a:pt x="35432" y="157089"/>
                  </a:lnTo>
                  <a:lnTo>
                    <a:pt x="35137" y="156957"/>
                  </a:lnTo>
                  <a:lnTo>
                    <a:pt x="34857" y="156839"/>
                  </a:lnTo>
                  <a:lnTo>
                    <a:pt x="34548" y="156750"/>
                  </a:lnTo>
                  <a:lnTo>
                    <a:pt x="34238" y="156662"/>
                  </a:lnTo>
                  <a:lnTo>
                    <a:pt x="33929" y="156603"/>
                  </a:lnTo>
                  <a:lnTo>
                    <a:pt x="33605" y="156559"/>
                  </a:lnTo>
                  <a:lnTo>
                    <a:pt x="33281" y="156529"/>
                  </a:lnTo>
                  <a:lnTo>
                    <a:pt x="32633" y="156529"/>
                  </a:lnTo>
                  <a:lnTo>
                    <a:pt x="32308" y="156559"/>
                  </a:lnTo>
                  <a:lnTo>
                    <a:pt x="31984" y="156603"/>
                  </a:lnTo>
                  <a:lnTo>
                    <a:pt x="31675" y="156662"/>
                  </a:lnTo>
                  <a:lnTo>
                    <a:pt x="31366" y="156750"/>
                  </a:lnTo>
                  <a:lnTo>
                    <a:pt x="31071" y="156839"/>
                  </a:lnTo>
                  <a:lnTo>
                    <a:pt x="30776" y="156957"/>
                  </a:lnTo>
                  <a:lnTo>
                    <a:pt x="30496" y="157089"/>
                  </a:lnTo>
                  <a:lnTo>
                    <a:pt x="30216" y="157222"/>
                  </a:lnTo>
                  <a:lnTo>
                    <a:pt x="29951" y="157384"/>
                  </a:lnTo>
                  <a:lnTo>
                    <a:pt x="29686" y="157546"/>
                  </a:lnTo>
                  <a:lnTo>
                    <a:pt x="29436" y="157738"/>
                  </a:lnTo>
                  <a:lnTo>
                    <a:pt x="29200" y="157929"/>
                  </a:lnTo>
                  <a:lnTo>
                    <a:pt x="28979" y="158135"/>
                  </a:lnTo>
                  <a:lnTo>
                    <a:pt x="28773" y="158356"/>
                  </a:lnTo>
                  <a:lnTo>
                    <a:pt x="28566" y="158592"/>
                  </a:lnTo>
                  <a:lnTo>
                    <a:pt x="14895" y="150696"/>
                  </a:lnTo>
                  <a:lnTo>
                    <a:pt x="14969" y="150460"/>
                  </a:lnTo>
                  <a:lnTo>
                    <a:pt x="15042" y="150224"/>
                  </a:lnTo>
                  <a:lnTo>
                    <a:pt x="15101" y="149974"/>
                  </a:lnTo>
                  <a:lnTo>
                    <a:pt x="15160" y="149738"/>
                  </a:lnTo>
                  <a:lnTo>
                    <a:pt x="15190" y="149488"/>
                  </a:lnTo>
                  <a:lnTo>
                    <a:pt x="15219" y="149222"/>
                  </a:lnTo>
                  <a:lnTo>
                    <a:pt x="15249" y="148972"/>
                  </a:lnTo>
                  <a:lnTo>
                    <a:pt x="15249" y="148707"/>
                  </a:lnTo>
                  <a:lnTo>
                    <a:pt x="15234" y="148353"/>
                  </a:lnTo>
                  <a:lnTo>
                    <a:pt x="15234" y="148309"/>
                  </a:lnTo>
                  <a:lnTo>
                    <a:pt x="15234" y="148250"/>
                  </a:lnTo>
                  <a:lnTo>
                    <a:pt x="15204" y="148014"/>
                  </a:lnTo>
                  <a:lnTo>
                    <a:pt x="15190" y="147926"/>
                  </a:lnTo>
                  <a:lnTo>
                    <a:pt x="15190" y="147911"/>
                  </a:lnTo>
                  <a:lnTo>
                    <a:pt x="15190" y="147882"/>
                  </a:lnTo>
                  <a:lnTo>
                    <a:pt x="15146" y="147631"/>
                  </a:lnTo>
                  <a:lnTo>
                    <a:pt x="15146" y="147602"/>
                  </a:lnTo>
                  <a:lnTo>
                    <a:pt x="15116" y="147499"/>
                  </a:lnTo>
                  <a:lnTo>
                    <a:pt x="15116" y="147454"/>
                  </a:lnTo>
                  <a:lnTo>
                    <a:pt x="15028" y="147130"/>
                  </a:lnTo>
                  <a:lnTo>
                    <a:pt x="15013" y="147086"/>
                  </a:lnTo>
                  <a:lnTo>
                    <a:pt x="14880" y="146703"/>
                  </a:lnTo>
                  <a:lnTo>
                    <a:pt x="14733" y="146335"/>
                  </a:lnTo>
                  <a:lnTo>
                    <a:pt x="14556" y="145981"/>
                  </a:lnTo>
                  <a:lnTo>
                    <a:pt x="14350" y="145642"/>
                  </a:lnTo>
                  <a:lnTo>
                    <a:pt x="14129" y="145318"/>
                  </a:lnTo>
                  <a:lnTo>
                    <a:pt x="13879" y="145009"/>
                  </a:lnTo>
                  <a:lnTo>
                    <a:pt x="13613" y="144714"/>
                  </a:lnTo>
                  <a:lnTo>
                    <a:pt x="13319" y="144434"/>
                  </a:lnTo>
                  <a:lnTo>
                    <a:pt x="13024" y="144184"/>
                  </a:lnTo>
                  <a:lnTo>
                    <a:pt x="12700" y="143963"/>
                  </a:lnTo>
                  <a:lnTo>
                    <a:pt x="12361" y="143757"/>
                  </a:lnTo>
                  <a:lnTo>
                    <a:pt x="12008" y="143565"/>
                  </a:lnTo>
                  <a:lnTo>
                    <a:pt x="11639" y="143403"/>
                  </a:lnTo>
                  <a:lnTo>
                    <a:pt x="11256" y="143271"/>
                  </a:lnTo>
                  <a:lnTo>
                    <a:pt x="10873" y="143167"/>
                  </a:lnTo>
                  <a:lnTo>
                    <a:pt x="10461" y="143079"/>
                  </a:lnTo>
                  <a:lnTo>
                    <a:pt x="10461" y="127271"/>
                  </a:lnTo>
                  <a:lnTo>
                    <a:pt x="10711" y="127227"/>
                  </a:lnTo>
                  <a:lnTo>
                    <a:pt x="10962" y="127168"/>
                  </a:lnTo>
                  <a:lnTo>
                    <a:pt x="11212" y="127095"/>
                  </a:lnTo>
                  <a:lnTo>
                    <a:pt x="11448" y="127021"/>
                  </a:lnTo>
                  <a:lnTo>
                    <a:pt x="11684" y="126933"/>
                  </a:lnTo>
                  <a:lnTo>
                    <a:pt x="11919" y="126829"/>
                  </a:lnTo>
                  <a:lnTo>
                    <a:pt x="12140" y="126726"/>
                  </a:lnTo>
                  <a:lnTo>
                    <a:pt x="12361" y="126608"/>
                  </a:lnTo>
                  <a:lnTo>
                    <a:pt x="12567" y="126476"/>
                  </a:lnTo>
                  <a:lnTo>
                    <a:pt x="12774" y="126343"/>
                  </a:lnTo>
                  <a:lnTo>
                    <a:pt x="12980" y="126196"/>
                  </a:lnTo>
                  <a:lnTo>
                    <a:pt x="13171" y="126049"/>
                  </a:lnTo>
                  <a:lnTo>
                    <a:pt x="13363" y="125887"/>
                  </a:lnTo>
                  <a:lnTo>
                    <a:pt x="13540" y="125710"/>
                  </a:lnTo>
                  <a:lnTo>
                    <a:pt x="13702" y="125533"/>
                  </a:lnTo>
                  <a:lnTo>
                    <a:pt x="13879" y="125356"/>
                  </a:lnTo>
                  <a:lnTo>
                    <a:pt x="14026" y="125165"/>
                  </a:lnTo>
                  <a:lnTo>
                    <a:pt x="14173" y="124973"/>
                  </a:lnTo>
                  <a:lnTo>
                    <a:pt x="14321" y="124767"/>
                  </a:lnTo>
                  <a:lnTo>
                    <a:pt x="14453" y="124561"/>
                  </a:lnTo>
                  <a:lnTo>
                    <a:pt x="14571" y="124340"/>
                  </a:lnTo>
                  <a:lnTo>
                    <a:pt x="14689" y="124119"/>
                  </a:lnTo>
                  <a:lnTo>
                    <a:pt x="14792" y="123898"/>
                  </a:lnTo>
                  <a:lnTo>
                    <a:pt x="14880" y="123662"/>
                  </a:lnTo>
                  <a:lnTo>
                    <a:pt x="14969" y="123426"/>
                  </a:lnTo>
                  <a:lnTo>
                    <a:pt x="15042" y="123176"/>
                  </a:lnTo>
                  <a:lnTo>
                    <a:pt x="15101" y="122940"/>
                  </a:lnTo>
                  <a:lnTo>
                    <a:pt x="15160" y="122690"/>
                  </a:lnTo>
                  <a:lnTo>
                    <a:pt x="15190" y="122425"/>
                  </a:lnTo>
                  <a:lnTo>
                    <a:pt x="15219" y="122174"/>
                  </a:lnTo>
                  <a:lnTo>
                    <a:pt x="15249" y="121909"/>
                  </a:lnTo>
                  <a:lnTo>
                    <a:pt x="15249" y="121644"/>
                  </a:lnTo>
                  <a:lnTo>
                    <a:pt x="15234" y="121305"/>
                  </a:lnTo>
                  <a:lnTo>
                    <a:pt x="15234" y="121246"/>
                  </a:lnTo>
                  <a:lnTo>
                    <a:pt x="15234" y="121187"/>
                  </a:lnTo>
                  <a:lnTo>
                    <a:pt x="15204" y="120951"/>
                  </a:lnTo>
                  <a:lnTo>
                    <a:pt x="15190" y="120878"/>
                  </a:lnTo>
                  <a:lnTo>
                    <a:pt x="15190" y="120863"/>
                  </a:lnTo>
                  <a:lnTo>
                    <a:pt x="15190" y="120819"/>
                  </a:lnTo>
                  <a:lnTo>
                    <a:pt x="15146" y="120568"/>
                  </a:lnTo>
                  <a:lnTo>
                    <a:pt x="15146" y="120539"/>
                  </a:lnTo>
                  <a:lnTo>
                    <a:pt x="15116" y="120450"/>
                  </a:lnTo>
                  <a:lnTo>
                    <a:pt x="15116" y="120406"/>
                  </a:lnTo>
                  <a:lnTo>
                    <a:pt x="15028" y="120067"/>
                  </a:lnTo>
                  <a:lnTo>
                    <a:pt x="15013" y="120023"/>
                  </a:lnTo>
                  <a:lnTo>
                    <a:pt x="14880" y="119625"/>
                  </a:lnTo>
                  <a:lnTo>
                    <a:pt x="28552" y="111729"/>
                  </a:lnTo>
                  <a:lnTo>
                    <a:pt x="28773" y="112009"/>
                  </a:lnTo>
                  <a:lnTo>
                    <a:pt x="29023" y="112259"/>
                  </a:lnTo>
                  <a:lnTo>
                    <a:pt x="29288" y="112495"/>
                  </a:lnTo>
                  <a:lnTo>
                    <a:pt x="29568" y="112716"/>
                  </a:lnTo>
                  <a:lnTo>
                    <a:pt x="29863" y="112922"/>
                  </a:lnTo>
                  <a:lnTo>
                    <a:pt x="30172" y="113099"/>
                  </a:lnTo>
                  <a:lnTo>
                    <a:pt x="30496" y="113261"/>
                  </a:lnTo>
                  <a:lnTo>
                    <a:pt x="30820" y="113408"/>
                  </a:lnTo>
                  <a:lnTo>
                    <a:pt x="30850" y="113423"/>
                  </a:lnTo>
                  <a:lnTo>
                    <a:pt x="31130" y="113526"/>
                  </a:lnTo>
                  <a:lnTo>
                    <a:pt x="31189" y="113541"/>
                  </a:lnTo>
                  <a:lnTo>
                    <a:pt x="31498" y="113644"/>
                  </a:lnTo>
                  <a:lnTo>
                    <a:pt x="31513" y="113644"/>
                  </a:lnTo>
                  <a:lnTo>
                    <a:pt x="31837" y="113718"/>
                  </a:lnTo>
                  <a:lnTo>
                    <a:pt x="31911" y="113733"/>
                  </a:lnTo>
                  <a:lnTo>
                    <a:pt x="32176" y="113777"/>
                  </a:lnTo>
                  <a:lnTo>
                    <a:pt x="32279" y="113792"/>
                  </a:lnTo>
                  <a:lnTo>
                    <a:pt x="32515" y="113806"/>
                  </a:lnTo>
                  <a:lnTo>
                    <a:pt x="32618" y="113821"/>
                  </a:lnTo>
                  <a:lnTo>
                    <a:pt x="32662" y="113821"/>
                  </a:lnTo>
                  <a:lnTo>
                    <a:pt x="32957" y="113836"/>
                  </a:lnTo>
                  <a:lnTo>
                    <a:pt x="33295" y="113821"/>
                  </a:lnTo>
                  <a:lnTo>
                    <a:pt x="33620" y="113792"/>
                  </a:lnTo>
                  <a:lnTo>
                    <a:pt x="33929" y="113747"/>
                  </a:lnTo>
                  <a:lnTo>
                    <a:pt x="34253" y="113688"/>
                  </a:lnTo>
                  <a:lnTo>
                    <a:pt x="34562" y="113600"/>
                  </a:lnTo>
                  <a:lnTo>
                    <a:pt x="34857" y="113497"/>
                  </a:lnTo>
                  <a:lnTo>
                    <a:pt x="35152" y="113394"/>
                  </a:lnTo>
                  <a:lnTo>
                    <a:pt x="35446" y="113261"/>
                  </a:lnTo>
                  <a:lnTo>
                    <a:pt x="35712" y="113114"/>
                  </a:lnTo>
                  <a:lnTo>
                    <a:pt x="35991" y="112967"/>
                  </a:lnTo>
                  <a:lnTo>
                    <a:pt x="36242" y="112790"/>
                  </a:lnTo>
                  <a:lnTo>
                    <a:pt x="36492" y="112598"/>
                  </a:lnTo>
                  <a:lnTo>
                    <a:pt x="36728" y="112407"/>
                  </a:lnTo>
                  <a:lnTo>
                    <a:pt x="36949" y="112186"/>
                  </a:lnTo>
                  <a:lnTo>
                    <a:pt x="37170" y="111965"/>
                  </a:lnTo>
                  <a:lnTo>
                    <a:pt x="37376" y="111729"/>
                  </a:lnTo>
                  <a:close/>
                  <a:moveTo>
                    <a:pt x="84180" y="111729"/>
                  </a:moveTo>
                  <a:lnTo>
                    <a:pt x="97851" y="119625"/>
                  </a:lnTo>
                  <a:lnTo>
                    <a:pt x="97763" y="119861"/>
                  </a:lnTo>
                  <a:lnTo>
                    <a:pt x="97689" y="120112"/>
                  </a:lnTo>
                  <a:lnTo>
                    <a:pt x="97630" y="120347"/>
                  </a:lnTo>
                  <a:lnTo>
                    <a:pt x="97572" y="120598"/>
                  </a:lnTo>
                  <a:lnTo>
                    <a:pt x="97527" y="120863"/>
                  </a:lnTo>
                  <a:lnTo>
                    <a:pt x="97498" y="121113"/>
                  </a:lnTo>
                  <a:lnTo>
                    <a:pt x="97483" y="121379"/>
                  </a:lnTo>
                  <a:lnTo>
                    <a:pt x="97483" y="121644"/>
                  </a:lnTo>
                  <a:lnTo>
                    <a:pt x="97498" y="122086"/>
                  </a:lnTo>
                  <a:lnTo>
                    <a:pt x="97542" y="122528"/>
                  </a:lnTo>
                  <a:lnTo>
                    <a:pt x="97630" y="122955"/>
                  </a:lnTo>
                  <a:lnTo>
                    <a:pt x="97748" y="123353"/>
                  </a:lnTo>
                  <a:lnTo>
                    <a:pt x="97881" y="123765"/>
                  </a:lnTo>
                  <a:lnTo>
                    <a:pt x="98058" y="124148"/>
                  </a:lnTo>
                  <a:lnTo>
                    <a:pt x="98249" y="124517"/>
                  </a:lnTo>
                  <a:lnTo>
                    <a:pt x="98470" y="124870"/>
                  </a:lnTo>
                  <a:lnTo>
                    <a:pt x="98721" y="125194"/>
                  </a:lnTo>
                  <a:lnTo>
                    <a:pt x="99001" y="125518"/>
                  </a:lnTo>
                  <a:lnTo>
                    <a:pt x="99295" y="125813"/>
                  </a:lnTo>
                  <a:lnTo>
                    <a:pt x="99605" y="126078"/>
                  </a:lnTo>
                  <a:lnTo>
                    <a:pt x="99929" y="126329"/>
                  </a:lnTo>
                  <a:lnTo>
                    <a:pt x="100282" y="126550"/>
                  </a:lnTo>
                  <a:lnTo>
                    <a:pt x="100651" y="126756"/>
                  </a:lnTo>
                  <a:lnTo>
                    <a:pt x="101034" y="126933"/>
                  </a:lnTo>
                  <a:lnTo>
                    <a:pt x="101063" y="126933"/>
                  </a:lnTo>
                  <a:lnTo>
                    <a:pt x="101358" y="127036"/>
                  </a:lnTo>
                  <a:lnTo>
                    <a:pt x="101402" y="127065"/>
                  </a:lnTo>
                  <a:lnTo>
                    <a:pt x="101711" y="127154"/>
                  </a:lnTo>
                  <a:lnTo>
                    <a:pt x="101726" y="127154"/>
                  </a:lnTo>
                  <a:lnTo>
                    <a:pt x="102065" y="127227"/>
                  </a:lnTo>
                  <a:lnTo>
                    <a:pt x="102124" y="127242"/>
                  </a:lnTo>
                  <a:lnTo>
                    <a:pt x="102256" y="127271"/>
                  </a:lnTo>
                  <a:lnTo>
                    <a:pt x="102256" y="143079"/>
                  </a:lnTo>
                  <a:lnTo>
                    <a:pt x="102006" y="143123"/>
                  </a:lnTo>
                  <a:lnTo>
                    <a:pt x="101755" y="143182"/>
                  </a:lnTo>
                  <a:lnTo>
                    <a:pt x="101520" y="143256"/>
                  </a:lnTo>
                  <a:lnTo>
                    <a:pt x="101284" y="143329"/>
                  </a:lnTo>
                  <a:lnTo>
                    <a:pt x="101048" y="143418"/>
                  </a:lnTo>
                  <a:lnTo>
                    <a:pt x="100813" y="143521"/>
                  </a:lnTo>
                  <a:lnTo>
                    <a:pt x="100592" y="143624"/>
                  </a:lnTo>
                  <a:lnTo>
                    <a:pt x="100371" y="143742"/>
                  </a:lnTo>
                  <a:lnTo>
                    <a:pt x="100164" y="143875"/>
                  </a:lnTo>
                  <a:lnTo>
                    <a:pt x="99943" y="144007"/>
                  </a:lnTo>
                  <a:lnTo>
                    <a:pt x="99752" y="144154"/>
                  </a:lnTo>
                  <a:lnTo>
                    <a:pt x="99560" y="144302"/>
                  </a:lnTo>
                  <a:lnTo>
                    <a:pt x="99369" y="144464"/>
                  </a:lnTo>
                  <a:lnTo>
                    <a:pt x="99192" y="144641"/>
                  </a:lnTo>
                  <a:lnTo>
                    <a:pt x="99015" y="144817"/>
                  </a:lnTo>
                  <a:lnTo>
                    <a:pt x="98853" y="144994"/>
                  </a:lnTo>
                  <a:lnTo>
                    <a:pt x="98691" y="145186"/>
                  </a:lnTo>
                  <a:lnTo>
                    <a:pt x="98544" y="145377"/>
                  </a:lnTo>
                  <a:lnTo>
                    <a:pt x="98411" y="145583"/>
                  </a:lnTo>
                  <a:lnTo>
                    <a:pt x="98279" y="145790"/>
                  </a:lnTo>
                  <a:lnTo>
                    <a:pt x="98161" y="146011"/>
                  </a:lnTo>
                  <a:lnTo>
                    <a:pt x="98043" y="146232"/>
                  </a:lnTo>
                  <a:lnTo>
                    <a:pt x="97940" y="146453"/>
                  </a:lnTo>
                  <a:lnTo>
                    <a:pt x="97851" y="146688"/>
                  </a:lnTo>
                  <a:lnTo>
                    <a:pt x="97763" y="146924"/>
                  </a:lnTo>
                  <a:lnTo>
                    <a:pt x="97689" y="147175"/>
                  </a:lnTo>
                  <a:lnTo>
                    <a:pt x="97630" y="147410"/>
                  </a:lnTo>
                  <a:lnTo>
                    <a:pt x="97572" y="147661"/>
                  </a:lnTo>
                  <a:lnTo>
                    <a:pt x="97527" y="147926"/>
                  </a:lnTo>
                  <a:lnTo>
                    <a:pt x="97498" y="148176"/>
                  </a:lnTo>
                  <a:lnTo>
                    <a:pt x="97483" y="148442"/>
                  </a:lnTo>
                  <a:lnTo>
                    <a:pt x="97483" y="148707"/>
                  </a:lnTo>
                  <a:lnTo>
                    <a:pt x="97483" y="148972"/>
                  </a:lnTo>
                  <a:lnTo>
                    <a:pt x="97498" y="149222"/>
                  </a:lnTo>
                  <a:lnTo>
                    <a:pt x="97527" y="149488"/>
                  </a:lnTo>
                  <a:lnTo>
                    <a:pt x="97572" y="149738"/>
                  </a:lnTo>
                  <a:lnTo>
                    <a:pt x="97616" y="149974"/>
                  </a:lnTo>
                  <a:lnTo>
                    <a:pt x="97689" y="150224"/>
                  </a:lnTo>
                  <a:lnTo>
                    <a:pt x="97763" y="150460"/>
                  </a:lnTo>
                  <a:lnTo>
                    <a:pt x="97837" y="150696"/>
                  </a:lnTo>
                  <a:lnTo>
                    <a:pt x="84165" y="158592"/>
                  </a:lnTo>
                  <a:lnTo>
                    <a:pt x="83959" y="158356"/>
                  </a:lnTo>
                  <a:lnTo>
                    <a:pt x="83753" y="158135"/>
                  </a:lnTo>
                  <a:lnTo>
                    <a:pt x="83517" y="157929"/>
                  </a:lnTo>
                  <a:lnTo>
                    <a:pt x="83281" y="157738"/>
                  </a:lnTo>
                  <a:lnTo>
                    <a:pt x="83031" y="157546"/>
                  </a:lnTo>
                  <a:lnTo>
                    <a:pt x="82781" y="157384"/>
                  </a:lnTo>
                  <a:lnTo>
                    <a:pt x="82515" y="157222"/>
                  </a:lnTo>
                  <a:lnTo>
                    <a:pt x="82235" y="157089"/>
                  </a:lnTo>
                  <a:lnTo>
                    <a:pt x="81956" y="156957"/>
                  </a:lnTo>
                  <a:lnTo>
                    <a:pt x="81661" y="156839"/>
                  </a:lnTo>
                  <a:lnTo>
                    <a:pt x="81366" y="156750"/>
                  </a:lnTo>
                  <a:lnTo>
                    <a:pt x="81057" y="156662"/>
                  </a:lnTo>
                  <a:lnTo>
                    <a:pt x="80748" y="156603"/>
                  </a:lnTo>
                  <a:lnTo>
                    <a:pt x="80423" y="156559"/>
                  </a:lnTo>
                  <a:lnTo>
                    <a:pt x="80099" y="156529"/>
                  </a:lnTo>
                  <a:lnTo>
                    <a:pt x="79436" y="156529"/>
                  </a:lnTo>
                  <a:lnTo>
                    <a:pt x="79112" y="156559"/>
                  </a:lnTo>
                  <a:lnTo>
                    <a:pt x="78803" y="156603"/>
                  </a:lnTo>
                  <a:lnTo>
                    <a:pt x="78479" y="156662"/>
                  </a:lnTo>
                  <a:lnTo>
                    <a:pt x="78169" y="156750"/>
                  </a:lnTo>
                  <a:lnTo>
                    <a:pt x="77875" y="156839"/>
                  </a:lnTo>
                  <a:lnTo>
                    <a:pt x="77580" y="156957"/>
                  </a:lnTo>
                  <a:lnTo>
                    <a:pt x="77300" y="157089"/>
                  </a:lnTo>
                  <a:lnTo>
                    <a:pt x="77020" y="157222"/>
                  </a:lnTo>
                  <a:lnTo>
                    <a:pt x="76755" y="157384"/>
                  </a:lnTo>
                  <a:lnTo>
                    <a:pt x="76505" y="157546"/>
                  </a:lnTo>
                  <a:lnTo>
                    <a:pt x="76254" y="157738"/>
                  </a:lnTo>
                  <a:lnTo>
                    <a:pt x="76019" y="157929"/>
                  </a:lnTo>
                  <a:lnTo>
                    <a:pt x="75798" y="158135"/>
                  </a:lnTo>
                  <a:lnTo>
                    <a:pt x="75577" y="158356"/>
                  </a:lnTo>
                  <a:lnTo>
                    <a:pt x="75370" y="158592"/>
                  </a:lnTo>
                  <a:lnTo>
                    <a:pt x="61699" y="150696"/>
                  </a:lnTo>
                  <a:lnTo>
                    <a:pt x="61787" y="150460"/>
                  </a:lnTo>
                  <a:lnTo>
                    <a:pt x="61861" y="150224"/>
                  </a:lnTo>
                  <a:lnTo>
                    <a:pt x="61920" y="149974"/>
                  </a:lnTo>
                  <a:lnTo>
                    <a:pt x="61964" y="149738"/>
                  </a:lnTo>
                  <a:lnTo>
                    <a:pt x="62008" y="149488"/>
                  </a:lnTo>
                  <a:lnTo>
                    <a:pt x="62038" y="149222"/>
                  </a:lnTo>
                  <a:lnTo>
                    <a:pt x="62053" y="148972"/>
                  </a:lnTo>
                  <a:lnTo>
                    <a:pt x="62053" y="148707"/>
                  </a:lnTo>
                  <a:lnTo>
                    <a:pt x="62053" y="148368"/>
                  </a:lnTo>
                  <a:lnTo>
                    <a:pt x="62053" y="148309"/>
                  </a:lnTo>
                  <a:lnTo>
                    <a:pt x="62038" y="148235"/>
                  </a:lnTo>
                  <a:lnTo>
                    <a:pt x="62023" y="148014"/>
                  </a:lnTo>
                  <a:lnTo>
                    <a:pt x="62008" y="147926"/>
                  </a:lnTo>
                  <a:lnTo>
                    <a:pt x="61994" y="147867"/>
                  </a:lnTo>
                  <a:lnTo>
                    <a:pt x="61964" y="147646"/>
                  </a:lnTo>
                  <a:lnTo>
                    <a:pt x="61949" y="147602"/>
                  </a:lnTo>
                  <a:lnTo>
                    <a:pt x="61935" y="147513"/>
                  </a:lnTo>
                  <a:lnTo>
                    <a:pt x="61920" y="147454"/>
                  </a:lnTo>
                  <a:lnTo>
                    <a:pt x="61832" y="147130"/>
                  </a:lnTo>
                  <a:lnTo>
                    <a:pt x="61817" y="147086"/>
                  </a:lnTo>
                  <a:lnTo>
                    <a:pt x="61773" y="146924"/>
                  </a:lnTo>
                  <a:lnTo>
                    <a:pt x="61773" y="146909"/>
                  </a:lnTo>
                  <a:lnTo>
                    <a:pt x="61669" y="146629"/>
                  </a:lnTo>
                  <a:lnTo>
                    <a:pt x="61552" y="146364"/>
                  </a:lnTo>
                  <a:lnTo>
                    <a:pt x="61404" y="146040"/>
                  </a:lnTo>
                  <a:lnTo>
                    <a:pt x="61228" y="145746"/>
                  </a:lnTo>
                  <a:lnTo>
                    <a:pt x="61036" y="145451"/>
                  </a:lnTo>
                  <a:lnTo>
                    <a:pt x="60830" y="145171"/>
                  </a:lnTo>
                  <a:lnTo>
                    <a:pt x="60609" y="144906"/>
                  </a:lnTo>
                  <a:lnTo>
                    <a:pt x="60358" y="144655"/>
                  </a:lnTo>
                  <a:lnTo>
                    <a:pt x="60108" y="144420"/>
                  </a:lnTo>
                  <a:lnTo>
                    <a:pt x="59843" y="144199"/>
                  </a:lnTo>
                  <a:lnTo>
                    <a:pt x="59563" y="143992"/>
                  </a:lnTo>
                  <a:lnTo>
                    <a:pt x="59268" y="143801"/>
                  </a:lnTo>
                  <a:lnTo>
                    <a:pt x="58959" y="143639"/>
                  </a:lnTo>
                  <a:lnTo>
                    <a:pt x="58649" y="143492"/>
                  </a:lnTo>
                  <a:lnTo>
                    <a:pt x="58311" y="143359"/>
                  </a:lnTo>
                  <a:lnTo>
                    <a:pt x="57972" y="143241"/>
                  </a:lnTo>
                  <a:lnTo>
                    <a:pt x="57633" y="143153"/>
                  </a:lnTo>
                  <a:lnTo>
                    <a:pt x="57279" y="143079"/>
                  </a:lnTo>
                  <a:lnTo>
                    <a:pt x="57279" y="127271"/>
                  </a:lnTo>
                  <a:lnTo>
                    <a:pt x="57530" y="127227"/>
                  </a:lnTo>
                  <a:lnTo>
                    <a:pt x="57780" y="127168"/>
                  </a:lnTo>
                  <a:lnTo>
                    <a:pt x="58016" y="127095"/>
                  </a:lnTo>
                  <a:lnTo>
                    <a:pt x="58266" y="127021"/>
                  </a:lnTo>
                  <a:lnTo>
                    <a:pt x="58502" y="126933"/>
                  </a:lnTo>
                  <a:lnTo>
                    <a:pt x="58723" y="126829"/>
                  </a:lnTo>
                  <a:lnTo>
                    <a:pt x="58944" y="126726"/>
                  </a:lnTo>
                  <a:lnTo>
                    <a:pt x="59165" y="126608"/>
                  </a:lnTo>
                  <a:lnTo>
                    <a:pt x="59386" y="126476"/>
                  </a:lnTo>
                  <a:lnTo>
                    <a:pt x="59592" y="126343"/>
                  </a:lnTo>
                  <a:lnTo>
                    <a:pt x="59784" y="126196"/>
                  </a:lnTo>
                  <a:lnTo>
                    <a:pt x="59975" y="126049"/>
                  </a:lnTo>
                  <a:lnTo>
                    <a:pt x="60167" y="125887"/>
                  </a:lnTo>
                  <a:lnTo>
                    <a:pt x="60344" y="125710"/>
                  </a:lnTo>
                  <a:lnTo>
                    <a:pt x="60520" y="125533"/>
                  </a:lnTo>
                  <a:lnTo>
                    <a:pt x="60682" y="125356"/>
                  </a:lnTo>
                  <a:lnTo>
                    <a:pt x="60844" y="125165"/>
                  </a:lnTo>
                  <a:lnTo>
                    <a:pt x="60992" y="124973"/>
                  </a:lnTo>
                  <a:lnTo>
                    <a:pt x="61124" y="124767"/>
                  </a:lnTo>
                  <a:lnTo>
                    <a:pt x="61257" y="124561"/>
                  </a:lnTo>
                  <a:lnTo>
                    <a:pt x="61390" y="124340"/>
                  </a:lnTo>
                  <a:lnTo>
                    <a:pt x="61493" y="124119"/>
                  </a:lnTo>
                  <a:lnTo>
                    <a:pt x="61596" y="123898"/>
                  </a:lnTo>
                  <a:lnTo>
                    <a:pt x="61699" y="123662"/>
                  </a:lnTo>
                  <a:lnTo>
                    <a:pt x="61773" y="123426"/>
                  </a:lnTo>
                  <a:lnTo>
                    <a:pt x="61846" y="123176"/>
                  </a:lnTo>
                  <a:lnTo>
                    <a:pt x="61920" y="122940"/>
                  </a:lnTo>
                  <a:lnTo>
                    <a:pt x="61964" y="122690"/>
                  </a:lnTo>
                  <a:lnTo>
                    <a:pt x="62008" y="122425"/>
                  </a:lnTo>
                  <a:lnTo>
                    <a:pt x="62038" y="122174"/>
                  </a:lnTo>
                  <a:lnTo>
                    <a:pt x="62053" y="121909"/>
                  </a:lnTo>
                  <a:lnTo>
                    <a:pt x="62053" y="121644"/>
                  </a:lnTo>
                  <a:lnTo>
                    <a:pt x="62053" y="121305"/>
                  </a:lnTo>
                  <a:lnTo>
                    <a:pt x="62053" y="121246"/>
                  </a:lnTo>
                  <a:lnTo>
                    <a:pt x="62038" y="121172"/>
                  </a:lnTo>
                  <a:lnTo>
                    <a:pt x="62023" y="120966"/>
                  </a:lnTo>
                  <a:lnTo>
                    <a:pt x="62008" y="120863"/>
                  </a:lnTo>
                  <a:lnTo>
                    <a:pt x="61994" y="120804"/>
                  </a:lnTo>
                  <a:lnTo>
                    <a:pt x="61964" y="120583"/>
                  </a:lnTo>
                  <a:lnTo>
                    <a:pt x="61949" y="120539"/>
                  </a:lnTo>
                  <a:lnTo>
                    <a:pt x="61935" y="120450"/>
                  </a:lnTo>
                  <a:lnTo>
                    <a:pt x="61920" y="120392"/>
                  </a:lnTo>
                  <a:lnTo>
                    <a:pt x="61846" y="120082"/>
                  </a:lnTo>
                  <a:lnTo>
                    <a:pt x="61817" y="120023"/>
                  </a:lnTo>
                  <a:lnTo>
                    <a:pt x="61773" y="119861"/>
                  </a:lnTo>
                  <a:lnTo>
                    <a:pt x="61773" y="119846"/>
                  </a:lnTo>
                  <a:lnTo>
                    <a:pt x="61684" y="119625"/>
                  </a:lnTo>
                  <a:lnTo>
                    <a:pt x="75356" y="111729"/>
                  </a:lnTo>
                  <a:lnTo>
                    <a:pt x="75591" y="112009"/>
                  </a:lnTo>
                  <a:lnTo>
                    <a:pt x="75842" y="112259"/>
                  </a:lnTo>
                  <a:lnTo>
                    <a:pt x="76107" y="112495"/>
                  </a:lnTo>
                  <a:lnTo>
                    <a:pt x="76387" y="112716"/>
                  </a:lnTo>
                  <a:lnTo>
                    <a:pt x="76681" y="112922"/>
                  </a:lnTo>
                  <a:lnTo>
                    <a:pt x="76991" y="113099"/>
                  </a:lnTo>
                  <a:lnTo>
                    <a:pt x="77300" y="113261"/>
                  </a:lnTo>
                  <a:lnTo>
                    <a:pt x="77639" y="113408"/>
                  </a:lnTo>
                  <a:lnTo>
                    <a:pt x="77654" y="113423"/>
                  </a:lnTo>
                  <a:lnTo>
                    <a:pt x="77948" y="113526"/>
                  </a:lnTo>
                  <a:lnTo>
                    <a:pt x="77993" y="113541"/>
                  </a:lnTo>
                  <a:lnTo>
                    <a:pt x="78317" y="113644"/>
                  </a:lnTo>
                  <a:lnTo>
                    <a:pt x="78656" y="113718"/>
                  </a:lnTo>
                  <a:lnTo>
                    <a:pt x="78714" y="113733"/>
                  </a:lnTo>
                  <a:lnTo>
                    <a:pt x="78980" y="113777"/>
                  </a:lnTo>
                  <a:lnTo>
                    <a:pt x="79083" y="113792"/>
                  </a:lnTo>
                  <a:lnTo>
                    <a:pt x="79333" y="113806"/>
                  </a:lnTo>
                  <a:lnTo>
                    <a:pt x="79422" y="113821"/>
                  </a:lnTo>
                  <a:lnTo>
                    <a:pt x="79481" y="113821"/>
                  </a:lnTo>
                  <a:lnTo>
                    <a:pt x="79775" y="113836"/>
                  </a:lnTo>
                  <a:lnTo>
                    <a:pt x="80099" y="113821"/>
                  </a:lnTo>
                  <a:lnTo>
                    <a:pt x="80423" y="113792"/>
                  </a:lnTo>
                  <a:lnTo>
                    <a:pt x="80748" y="113747"/>
                  </a:lnTo>
                  <a:lnTo>
                    <a:pt x="81057" y="113688"/>
                  </a:lnTo>
                  <a:lnTo>
                    <a:pt x="81366" y="113600"/>
                  </a:lnTo>
                  <a:lnTo>
                    <a:pt x="81676" y="113497"/>
                  </a:lnTo>
                  <a:lnTo>
                    <a:pt x="81970" y="113394"/>
                  </a:lnTo>
                  <a:lnTo>
                    <a:pt x="82250" y="113261"/>
                  </a:lnTo>
                  <a:lnTo>
                    <a:pt x="82530" y="113114"/>
                  </a:lnTo>
                  <a:lnTo>
                    <a:pt x="82795" y="112967"/>
                  </a:lnTo>
                  <a:lnTo>
                    <a:pt x="83060" y="112790"/>
                  </a:lnTo>
                  <a:lnTo>
                    <a:pt x="83296" y="112598"/>
                  </a:lnTo>
                  <a:lnTo>
                    <a:pt x="83547" y="112407"/>
                  </a:lnTo>
                  <a:lnTo>
                    <a:pt x="83768" y="112186"/>
                  </a:lnTo>
                  <a:lnTo>
                    <a:pt x="83974" y="111965"/>
                  </a:lnTo>
                  <a:lnTo>
                    <a:pt x="84180" y="111729"/>
                  </a:lnTo>
                  <a:close/>
                  <a:moveTo>
                    <a:pt x="32043" y="0"/>
                  </a:moveTo>
                  <a:lnTo>
                    <a:pt x="32043" y="20346"/>
                  </a:lnTo>
                  <a:lnTo>
                    <a:pt x="31793" y="20390"/>
                  </a:lnTo>
                  <a:lnTo>
                    <a:pt x="31542" y="20449"/>
                  </a:lnTo>
                  <a:lnTo>
                    <a:pt x="31307" y="20508"/>
                  </a:lnTo>
                  <a:lnTo>
                    <a:pt x="31056" y="20596"/>
                  </a:lnTo>
                  <a:lnTo>
                    <a:pt x="30820" y="20684"/>
                  </a:lnTo>
                  <a:lnTo>
                    <a:pt x="30600" y="20773"/>
                  </a:lnTo>
                  <a:lnTo>
                    <a:pt x="30379" y="20891"/>
                  </a:lnTo>
                  <a:lnTo>
                    <a:pt x="30158" y="21008"/>
                  </a:lnTo>
                  <a:lnTo>
                    <a:pt x="29937" y="21126"/>
                  </a:lnTo>
                  <a:lnTo>
                    <a:pt x="29730" y="21274"/>
                  </a:lnTo>
                  <a:lnTo>
                    <a:pt x="29539" y="21406"/>
                  </a:lnTo>
                  <a:lnTo>
                    <a:pt x="29333" y="21568"/>
                  </a:lnTo>
                  <a:lnTo>
                    <a:pt x="29156" y="21730"/>
                  </a:lnTo>
                  <a:lnTo>
                    <a:pt x="28979" y="21892"/>
                  </a:lnTo>
                  <a:lnTo>
                    <a:pt x="28802" y="22069"/>
                  </a:lnTo>
                  <a:lnTo>
                    <a:pt x="28640" y="22261"/>
                  </a:lnTo>
                  <a:lnTo>
                    <a:pt x="28478" y="22438"/>
                  </a:lnTo>
                  <a:lnTo>
                    <a:pt x="28331" y="22644"/>
                  </a:lnTo>
                  <a:lnTo>
                    <a:pt x="28198" y="22850"/>
                  </a:lnTo>
                  <a:lnTo>
                    <a:pt x="28066" y="23056"/>
                  </a:lnTo>
                  <a:lnTo>
                    <a:pt x="27933" y="23277"/>
                  </a:lnTo>
                  <a:lnTo>
                    <a:pt x="27830" y="23498"/>
                  </a:lnTo>
                  <a:lnTo>
                    <a:pt x="27727" y="23719"/>
                  </a:lnTo>
                  <a:lnTo>
                    <a:pt x="27624" y="23955"/>
                  </a:lnTo>
                  <a:lnTo>
                    <a:pt x="27550" y="24191"/>
                  </a:lnTo>
                  <a:lnTo>
                    <a:pt x="27476" y="24426"/>
                  </a:lnTo>
                  <a:lnTo>
                    <a:pt x="27403" y="24677"/>
                  </a:lnTo>
                  <a:lnTo>
                    <a:pt x="27358" y="24927"/>
                  </a:lnTo>
                  <a:lnTo>
                    <a:pt x="27314" y="25178"/>
                  </a:lnTo>
                  <a:lnTo>
                    <a:pt x="27285" y="25443"/>
                  </a:lnTo>
                  <a:lnTo>
                    <a:pt x="27270" y="25693"/>
                  </a:lnTo>
                  <a:lnTo>
                    <a:pt x="27255" y="25958"/>
                  </a:lnTo>
                  <a:lnTo>
                    <a:pt x="27270" y="26356"/>
                  </a:lnTo>
                  <a:lnTo>
                    <a:pt x="27314" y="26739"/>
                  </a:lnTo>
                  <a:lnTo>
                    <a:pt x="27373" y="27108"/>
                  </a:lnTo>
                  <a:lnTo>
                    <a:pt x="27462" y="27476"/>
                  </a:lnTo>
                  <a:lnTo>
                    <a:pt x="27579" y="27829"/>
                  </a:lnTo>
                  <a:lnTo>
                    <a:pt x="27712" y="28183"/>
                  </a:lnTo>
                  <a:lnTo>
                    <a:pt x="27859" y="28507"/>
                  </a:lnTo>
                  <a:lnTo>
                    <a:pt x="28036" y="28831"/>
                  </a:lnTo>
                  <a:lnTo>
                    <a:pt x="14497" y="36654"/>
                  </a:lnTo>
                  <a:lnTo>
                    <a:pt x="14306" y="36345"/>
                  </a:lnTo>
                  <a:lnTo>
                    <a:pt x="14085" y="36035"/>
                  </a:lnTo>
                  <a:lnTo>
                    <a:pt x="13864" y="35755"/>
                  </a:lnTo>
                  <a:lnTo>
                    <a:pt x="13613" y="35475"/>
                  </a:lnTo>
                  <a:lnTo>
                    <a:pt x="13348" y="35225"/>
                  </a:lnTo>
                  <a:lnTo>
                    <a:pt x="13068" y="34989"/>
                  </a:lnTo>
                  <a:lnTo>
                    <a:pt x="12759" y="34768"/>
                  </a:lnTo>
                  <a:lnTo>
                    <a:pt x="12450" y="34577"/>
                  </a:lnTo>
                  <a:lnTo>
                    <a:pt x="12125" y="34400"/>
                  </a:lnTo>
                  <a:lnTo>
                    <a:pt x="11787" y="34238"/>
                  </a:lnTo>
                  <a:lnTo>
                    <a:pt x="11448" y="34105"/>
                  </a:lnTo>
                  <a:lnTo>
                    <a:pt x="11079" y="33988"/>
                  </a:lnTo>
                  <a:lnTo>
                    <a:pt x="10711" y="33899"/>
                  </a:lnTo>
                  <a:lnTo>
                    <a:pt x="10328" y="33840"/>
                  </a:lnTo>
                  <a:lnTo>
                    <a:pt x="9945" y="33796"/>
                  </a:lnTo>
                  <a:lnTo>
                    <a:pt x="9547" y="33781"/>
                  </a:lnTo>
                  <a:lnTo>
                    <a:pt x="9164" y="33796"/>
                  </a:lnTo>
                  <a:lnTo>
                    <a:pt x="8767" y="33840"/>
                  </a:lnTo>
                  <a:lnTo>
                    <a:pt x="8398" y="33899"/>
                  </a:lnTo>
                  <a:lnTo>
                    <a:pt x="8030" y="33988"/>
                  </a:lnTo>
                  <a:lnTo>
                    <a:pt x="7662" y="34105"/>
                  </a:lnTo>
                  <a:lnTo>
                    <a:pt x="7308" y="34238"/>
                  </a:lnTo>
                  <a:lnTo>
                    <a:pt x="6984" y="34400"/>
                  </a:lnTo>
                  <a:lnTo>
                    <a:pt x="6645" y="34577"/>
                  </a:lnTo>
                  <a:lnTo>
                    <a:pt x="6336" y="34768"/>
                  </a:lnTo>
                  <a:lnTo>
                    <a:pt x="6041" y="34989"/>
                  </a:lnTo>
                  <a:lnTo>
                    <a:pt x="5761" y="35225"/>
                  </a:lnTo>
                  <a:lnTo>
                    <a:pt x="5496" y="35475"/>
                  </a:lnTo>
                  <a:lnTo>
                    <a:pt x="5246" y="35755"/>
                  </a:lnTo>
                  <a:lnTo>
                    <a:pt x="5010" y="36035"/>
                  </a:lnTo>
                  <a:lnTo>
                    <a:pt x="4804" y="36345"/>
                  </a:lnTo>
                  <a:lnTo>
                    <a:pt x="4597" y="36654"/>
                  </a:lnTo>
                  <a:lnTo>
                    <a:pt x="1" y="33988"/>
                  </a:lnTo>
                  <a:lnTo>
                    <a:pt x="1" y="36109"/>
                  </a:lnTo>
                  <a:lnTo>
                    <a:pt x="3964" y="38392"/>
                  </a:lnTo>
                  <a:lnTo>
                    <a:pt x="3920" y="38658"/>
                  </a:lnTo>
                  <a:lnTo>
                    <a:pt x="3876" y="38923"/>
                  </a:lnTo>
                  <a:lnTo>
                    <a:pt x="3861" y="39203"/>
                  </a:lnTo>
                  <a:lnTo>
                    <a:pt x="3861" y="39483"/>
                  </a:lnTo>
                  <a:lnTo>
                    <a:pt x="3876" y="39925"/>
                  </a:lnTo>
                  <a:lnTo>
                    <a:pt x="3920" y="40352"/>
                  </a:lnTo>
                  <a:lnTo>
                    <a:pt x="4008" y="40779"/>
                  </a:lnTo>
                  <a:lnTo>
                    <a:pt x="4111" y="41192"/>
                  </a:lnTo>
                  <a:lnTo>
                    <a:pt x="4259" y="41589"/>
                  </a:lnTo>
                  <a:lnTo>
                    <a:pt x="4435" y="41972"/>
                  </a:lnTo>
                  <a:lnTo>
                    <a:pt x="4627" y="42341"/>
                  </a:lnTo>
                  <a:lnTo>
                    <a:pt x="4848" y="42694"/>
                  </a:lnTo>
                  <a:lnTo>
                    <a:pt x="5098" y="43033"/>
                  </a:lnTo>
                  <a:lnTo>
                    <a:pt x="5378" y="43342"/>
                  </a:lnTo>
                  <a:lnTo>
                    <a:pt x="5658" y="43637"/>
                  </a:lnTo>
                  <a:lnTo>
                    <a:pt x="5982" y="43917"/>
                  </a:lnTo>
                  <a:lnTo>
                    <a:pt x="6306" y="44153"/>
                  </a:lnTo>
                  <a:lnTo>
                    <a:pt x="6660" y="44388"/>
                  </a:lnTo>
                  <a:lnTo>
                    <a:pt x="7028" y="44580"/>
                  </a:lnTo>
                  <a:lnTo>
                    <a:pt x="7411" y="44757"/>
                  </a:lnTo>
                  <a:lnTo>
                    <a:pt x="7441" y="44771"/>
                  </a:lnTo>
                  <a:lnTo>
                    <a:pt x="7735" y="44875"/>
                  </a:lnTo>
                  <a:lnTo>
                    <a:pt x="7780" y="44889"/>
                  </a:lnTo>
                  <a:lnTo>
                    <a:pt x="8089" y="44978"/>
                  </a:lnTo>
                  <a:lnTo>
                    <a:pt x="8104" y="44992"/>
                  </a:lnTo>
                  <a:lnTo>
                    <a:pt x="8442" y="45066"/>
                  </a:lnTo>
                  <a:lnTo>
                    <a:pt x="8501" y="45081"/>
                  </a:lnTo>
                  <a:lnTo>
                    <a:pt x="8634" y="45096"/>
                  </a:lnTo>
                  <a:lnTo>
                    <a:pt x="8634" y="61964"/>
                  </a:lnTo>
                  <a:lnTo>
                    <a:pt x="8384" y="62023"/>
                  </a:lnTo>
                  <a:lnTo>
                    <a:pt x="8133" y="62067"/>
                  </a:lnTo>
                  <a:lnTo>
                    <a:pt x="7897" y="62141"/>
                  </a:lnTo>
                  <a:lnTo>
                    <a:pt x="7662" y="62214"/>
                  </a:lnTo>
                  <a:lnTo>
                    <a:pt x="7426" y="62303"/>
                  </a:lnTo>
                  <a:lnTo>
                    <a:pt x="7190" y="62406"/>
                  </a:lnTo>
                  <a:lnTo>
                    <a:pt x="6969" y="62509"/>
                  </a:lnTo>
                  <a:lnTo>
                    <a:pt x="6748" y="62627"/>
                  </a:lnTo>
                  <a:lnTo>
                    <a:pt x="6527" y="62759"/>
                  </a:lnTo>
                  <a:lnTo>
                    <a:pt x="6321" y="62892"/>
                  </a:lnTo>
                  <a:lnTo>
                    <a:pt x="6130" y="63039"/>
                  </a:lnTo>
                  <a:lnTo>
                    <a:pt x="5938" y="63187"/>
                  </a:lnTo>
                  <a:lnTo>
                    <a:pt x="5746" y="63349"/>
                  </a:lnTo>
                  <a:lnTo>
                    <a:pt x="5570" y="63525"/>
                  </a:lnTo>
                  <a:lnTo>
                    <a:pt x="5393" y="63702"/>
                  </a:lnTo>
                  <a:lnTo>
                    <a:pt x="5231" y="63879"/>
                  </a:lnTo>
                  <a:lnTo>
                    <a:pt x="5069" y="64071"/>
                  </a:lnTo>
                  <a:lnTo>
                    <a:pt x="4921" y="64262"/>
                  </a:lnTo>
                  <a:lnTo>
                    <a:pt x="4789" y="64468"/>
                  </a:lnTo>
                  <a:lnTo>
                    <a:pt x="4656" y="64689"/>
                  </a:lnTo>
                  <a:lnTo>
                    <a:pt x="4538" y="64896"/>
                  </a:lnTo>
                  <a:lnTo>
                    <a:pt x="4421" y="65117"/>
                  </a:lnTo>
                  <a:lnTo>
                    <a:pt x="4317" y="65352"/>
                  </a:lnTo>
                  <a:lnTo>
                    <a:pt x="4229" y="65573"/>
                  </a:lnTo>
                  <a:lnTo>
                    <a:pt x="4141" y="65809"/>
                  </a:lnTo>
                  <a:lnTo>
                    <a:pt x="4067" y="66059"/>
                  </a:lnTo>
                  <a:lnTo>
                    <a:pt x="4008" y="66310"/>
                  </a:lnTo>
                  <a:lnTo>
                    <a:pt x="3949" y="66560"/>
                  </a:lnTo>
                  <a:lnTo>
                    <a:pt x="3905" y="66811"/>
                  </a:lnTo>
                  <a:lnTo>
                    <a:pt x="3876" y="67061"/>
                  </a:lnTo>
                  <a:lnTo>
                    <a:pt x="3861" y="67326"/>
                  </a:lnTo>
                  <a:lnTo>
                    <a:pt x="3861" y="67592"/>
                  </a:lnTo>
                  <a:lnTo>
                    <a:pt x="3861" y="67857"/>
                  </a:lnTo>
                  <a:lnTo>
                    <a:pt x="3876" y="68122"/>
                  </a:lnTo>
                  <a:lnTo>
                    <a:pt x="3905" y="68372"/>
                  </a:lnTo>
                  <a:lnTo>
                    <a:pt x="3949" y="68638"/>
                  </a:lnTo>
                  <a:lnTo>
                    <a:pt x="4008" y="68888"/>
                  </a:lnTo>
                  <a:lnTo>
                    <a:pt x="4067" y="69138"/>
                  </a:lnTo>
                  <a:lnTo>
                    <a:pt x="4141" y="69374"/>
                  </a:lnTo>
                  <a:lnTo>
                    <a:pt x="4229" y="69610"/>
                  </a:lnTo>
                  <a:lnTo>
                    <a:pt x="1" y="72055"/>
                  </a:lnTo>
                  <a:lnTo>
                    <a:pt x="1" y="74162"/>
                  </a:lnTo>
                  <a:lnTo>
                    <a:pt x="5142" y="71201"/>
                  </a:lnTo>
                  <a:lnTo>
                    <a:pt x="5378" y="71466"/>
                  </a:lnTo>
                  <a:lnTo>
                    <a:pt x="5629" y="71717"/>
                  </a:lnTo>
                  <a:lnTo>
                    <a:pt x="5894" y="71952"/>
                  </a:lnTo>
                  <a:lnTo>
                    <a:pt x="6174" y="72173"/>
                  </a:lnTo>
                  <a:lnTo>
                    <a:pt x="6468" y="72379"/>
                  </a:lnTo>
                  <a:lnTo>
                    <a:pt x="6763" y="72556"/>
                  </a:lnTo>
                  <a:lnTo>
                    <a:pt x="7087" y="72733"/>
                  </a:lnTo>
                  <a:lnTo>
                    <a:pt x="7411" y="72866"/>
                  </a:lnTo>
                  <a:lnTo>
                    <a:pt x="7441" y="72880"/>
                  </a:lnTo>
                  <a:lnTo>
                    <a:pt x="7735" y="72983"/>
                  </a:lnTo>
                  <a:lnTo>
                    <a:pt x="7780" y="73013"/>
                  </a:lnTo>
                  <a:lnTo>
                    <a:pt x="8089" y="73101"/>
                  </a:lnTo>
                  <a:lnTo>
                    <a:pt x="8104" y="73101"/>
                  </a:lnTo>
                  <a:lnTo>
                    <a:pt x="8442" y="73175"/>
                  </a:lnTo>
                  <a:lnTo>
                    <a:pt x="8501" y="73190"/>
                  </a:lnTo>
                  <a:lnTo>
                    <a:pt x="8767" y="73234"/>
                  </a:lnTo>
                  <a:lnTo>
                    <a:pt x="8870" y="73249"/>
                  </a:lnTo>
                  <a:lnTo>
                    <a:pt x="9105" y="73263"/>
                  </a:lnTo>
                  <a:lnTo>
                    <a:pt x="9209" y="73278"/>
                  </a:lnTo>
                  <a:lnTo>
                    <a:pt x="9267" y="73278"/>
                  </a:lnTo>
                  <a:lnTo>
                    <a:pt x="9547" y="73293"/>
                  </a:lnTo>
                  <a:lnTo>
                    <a:pt x="9842" y="73278"/>
                  </a:lnTo>
                  <a:lnTo>
                    <a:pt x="10151" y="73263"/>
                  </a:lnTo>
                  <a:lnTo>
                    <a:pt x="10461" y="73219"/>
                  </a:lnTo>
                  <a:lnTo>
                    <a:pt x="10755" y="73160"/>
                  </a:lnTo>
                  <a:lnTo>
                    <a:pt x="11050" y="73087"/>
                  </a:lnTo>
                  <a:lnTo>
                    <a:pt x="11345" y="72998"/>
                  </a:lnTo>
                  <a:lnTo>
                    <a:pt x="11625" y="72895"/>
                  </a:lnTo>
                  <a:lnTo>
                    <a:pt x="11890" y="72792"/>
                  </a:lnTo>
                  <a:lnTo>
                    <a:pt x="12155" y="72659"/>
                  </a:lnTo>
                  <a:lnTo>
                    <a:pt x="12420" y="72512"/>
                  </a:lnTo>
                  <a:lnTo>
                    <a:pt x="12671" y="72365"/>
                  </a:lnTo>
                  <a:lnTo>
                    <a:pt x="12906" y="72203"/>
                  </a:lnTo>
                  <a:lnTo>
                    <a:pt x="13142" y="72011"/>
                  </a:lnTo>
                  <a:lnTo>
                    <a:pt x="13363" y="71834"/>
                  </a:lnTo>
                  <a:lnTo>
                    <a:pt x="13569" y="71628"/>
                  </a:lnTo>
                  <a:lnTo>
                    <a:pt x="13775" y="71422"/>
                  </a:lnTo>
                  <a:lnTo>
                    <a:pt x="13967" y="71201"/>
                  </a:lnTo>
                  <a:lnTo>
                    <a:pt x="27638" y="79083"/>
                  </a:lnTo>
                  <a:lnTo>
                    <a:pt x="27550" y="79318"/>
                  </a:lnTo>
                  <a:lnTo>
                    <a:pt x="27476" y="79569"/>
                  </a:lnTo>
                  <a:lnTo>
                    <a:pt x="27403" y="79819"/>
                  </a:lnTo>
                  <a:lnTo>
                    <a:pt x="27358" y="80070"/>
                  </a:lnTo>
                  <a:lnTo>
                    <a:pt x="27314" y="80320"/>
                  </a:lnTo>
                  <a:lnTo>
                    <a:pt x="27285" y="80585"/>
                  </a:lnTo>
                  <a:lnTo>
                    <a:pt x="27270" y="80836"/>
                  </a:lnTo>
                  <a:lnTo>
                    <a:pt x="27255" y="81101"/>
                  </a:lnTo>
                  <a:lnTo>
                    <a:pt x="27285" y="81543"/>
                  </a:lnTo>
                  <a:lnTo>
                    <a:pt x="27329" y="81985"/>
                  </a:lnTo>
                  <a:lnTo>
                    <a:pt x="27417" y="82412"/>
                  </a:lnTo>
                  <a:lnTo>
                    <a:pt x="27521" y="82825"/>
                  </a:lnTo>
                  <a:lnTo>
                    <a:pt x="27668" y="83222"/>
                  </a:lnTo>
                  <a:lnTo>
                    <a:pt x="27845" y="83605"/>
                  </a:lnTo>
                  <a:lnTo>
                    <a:pt x="28036" y="83974"/>
                  </a:lnTo>
                  <a:lnTo>
                    <a:pt x="28257" y="84327"/>
                  </a:lnTo>
                  <a:lnTo>
                    <a:pt x="28508" y="84666"/>
                  </a:lnTo>
                  <a:lnTo>
                    <a:pt x="28773" y="84975"/>
                  </a:lnTo>
                  <a:lnTo>
                    <a:pt x="29067" y="85270"/>
                  </a:lnTo>
                  <a:lnTo>
                    <a:pt x="29391" y="85535"/>
                  </a:lnTo>
                  <a:lnTo>
                    <a:pt x="29716" y="85786"/>
                  </a:lnTo>
                  <a:lnTo>
                    <a:pt x="30069" y="86021"/>
                  </a:lnTo>
                  <a:lnTo>
                    <a:pt x="30437" y="86213"/>
                  </a:lnTo>
                  <a:lnTo>
                    <a:pt x="30820" y="86390"/>
                  </a:lnTo>
                  <a:lnTo>
                    <a:pt x="30850" y="86390"/>
                  </a:lnTo>
                  <a:lnTo>
                    <a:pt x="31130" y="86508"/>
                  </a:lnTo>
                  <a:lnTo>
                    <a:pt x="31189" y="86522"/>
                  </a:lnTo>
                  <a:lnTo>
                    <a:pt x="31498" y="86611"/>
                  </a:lnTo>
                  <a:lnTo>
                    <a:pt x="31513" y="86611"/>
                  </a:lnTo>
                  <a:lnTo>
                    <a:pt x="31837" y="86699"/>
                  </a:lnTo>
                  <a:lnTo>
                    <a:pt x="31911" y="86699"/>
                  </a:lnTo>
                  <a:lnTo>
                    <a:pt x="32043" y="86729"/>
                  </a:lnTo>
                  <a:lnTo>
                    <a:pt x="32043" y="102507"/>
                  </a:lnTo>
                  <a:lnTo>
                    <a:pt x="31793" y="102551"/>
                  </a:lnTo>
                  <a:lnTo>
                    <a:pt x="31542" y="102610"/>
                  </a:lnTo>
                  <a:lnTo>
                    <a:pt x="31307" y="102683"/>
                  </a:lnTo>
                  <a:lnTo>
                    <a:pt x="31056" y="102757"/>
                  </a:lnTo>
                  <a:lnTo>
                    <a:pt x="30820" y="102846"/>
                  </a:lnTo>
                  <a:lnTo>
                    <a:pt x="30600" y="102949"/>
                  </a:lnTo>
                  <a:lnTo>
                    <a:pt x="30379" y="103052"/>
                  </a:lnTo>
                  <a:lnTo>
                    <a:pt x="30158" y="103170"/>
                  </a:lnTo>
                  <a:lnTo>
                    <a:pt x="29937" y="103302"/>
                  </a:lnTo>
                  <a:lnTo>
                    <a:pt x="29730" y="103435"/>
                  </a:lnTo>
                  <a:lnTo>
                    <a:pt x="29539" y="103582"/>
                  </a:lnTo>
                  <a:lnTo>
                    <a:pt x="29333" y="103729"/>
                  </a:lnTo>
                  <a:lnTo>
                    <a:pt x="29156" y="103892"/>
                  </a:lnTo>
                  <a:lnTo>
                    <a:pt x="28979" y="104068"/>
                  </a:lnTo>
                  <a:lnTo>
                    <a:pt x="28802" y="104245"/>
                  </a:lnTo>
                  <a:lnTo>
                    <a:pt x="28640" y="104422"/>
                  </a:lnTo>
                  <a:lnTo>
                    <a:pt x="28478" y="104613"/>
                  </a:lnTo>
                  <a:lnTo>
                    <a:pt x="28331" y="104805"/>
                  </a:lnTo>
                  <a:lnTo>
                    <a:pt x="28198" y="105011"/>
                  </a:lnTo>
                  <a:lnTo>
                    <a:pt x="28066" y="105217"/>
                  </a:lnTo>
                  <a:lnTo>
                    <a:pt x="27933" y="105438"/>
                  </a:lnTo>
                  <a:lnTo>
                    <a:pt x="27830" y="105659"/>
                  </a:lnTo>
                  <a:lnTo>
                    <a:pt x="27727" y="105895"/>
                  </a:lnTo>
                  <a:lnTo>
                    <a:pt x="27624" y="106116"/>
                  </a:lnTo>
                  <a:lnTo>
                    <a:pt x="27550" y="106352"/>
                  </a:lnTo>
                  <a:lnTo>
                    <a:pt x="27476" y="106602"/>
                  </a:lnTo>
                  <a:lnTo>
                    <a:pt x="27403" y="106838"/>
                  </a:lnTo>
                  <a:lnTo>
                    <a:pt x="27358" y="107088"/>
                  </a:lnTo>
                  <a:lnTo>
                    <a:pt x="27314" y="107354"/>
                  </a:lnTo>
                  <a:lnTo>
                    <a:pt x="27285" y="107604"/>
                  </a:lnTo>
                  <a:lnTo>
                    <a:pt x="27270" y="107869"/>
                  </a:lnTo>
                  <a:lnTo>
                    <a:pt x="27255" y="108134"/>
                  </a:lnTo>
                  <a:lnTo>
                    <a:pt x="27270" y="108400"/>
                  </a:lnTo>
                  <a:lnTo>
                    <a:pt x="27285" y="108665"/>
                  </a:lnTo>
                  <a:lnTo>
                    <a:pt x="27314" y="108915"/>
                  </a:lnTo>
                  <a:lnTo>
                    <a:pt x="27358" y="109180"/>
                  </a:lnTo>
                  <a:lnTo>
                    <a:pt x="27403" y="109431"/>
                  </a:lnTo>
                  <a:lnTo>
                    <a:pt x="27476" y="109667"/>
                  </a:lnTo>
                  <a:lnTo>
                    <a:pt x="27550" y="109917"/>
                  </a:lnTo>
                  <a:lnTo>
                    <a:pt x="27638" y="110153"/>
                  </a:lnTo>
                  <a:lnTo>
                    <a:pt x="13967" y="118049"/>
                  </a:lnTo>
                  <a:lnTo>
                    <a:pt x="13761" y="117813"/>
                  </a:lnTo>
                  <a:lnTo>
                    <a:pt x="13554" y="117592"/>
                  </a:lnTo>
                  <a:lnTo>
                    <a:pt x="13319" y="117371"/>
                  </a:lnTo>
                  <a:lnTo>
                    <a:pt x="13083" y="117180"/>
                  </a:lnTo>
                  <a:lnTo>
                    <a:pt x="12833" y="116988"/>
                  </a:lnTo>
                  <a:lnTo>
                    <a:pt x="12582" y="116826"/>
                  </a:lnTo>
                  <a:lnTo>
                    <a:pt x="12317" y="116664"/>
                  </a:lnTo>
                  <a:lnTo>
                    <a:pt x="12037" y="116517"/>
                  </a:lnTo>
                  <a:lnTo>
                    <a:pt x="11742" y="116384"/>
                  </a:lnTo>
                  <a:lnTo>
                    <a:pt x="11448" y="116281"/>
                  </a:lnTo>
                  <a:lnTo>
                    <a:pt x="11153" y="116178"/>
                  </a:lnTo>
                  <a:lnTo>
                    <a:pt x="10844" y="116090"/>
                  </a:lnTo>
                  <a:lnTo>
                    <a:pt x="10534" y="116031"/>
                  </a:lnTo>
                  <a:lnTo>
                    <a:pt x="10210" y="115987"/>
                  </a:lnTo>
                  <a:lnTo>
                    <a:pt x="9886" y="115957"/>
                  </a:lnTo>
                  <a:lnTo>
                    <a:pt x="9547" y="115942"/>
                  </a:lnTo>
                  <a:lnTo>
                    <a:pt x="9223" y="115957"/>
                  </a:lnTo>
                  <a:lnTo>
                    <a:pt x="8899" y="115987"/>
                  </a:lnTo>
                  <a:lnTo>
                    <a:pt x="8575" y="116031"/>
                  </a:lnTo>
                  <a:lnTo>
                    <a:pt x="8266" y="116090"/>
                  </a:lnTo>
                  <a:lnTo>
                    <a:pt x="7956" y="116178"/>
                  </a:lnTo>
                  <a:lnTo>
                    <a:pt x="7647" y="116281"/>
                  </a:lnTo>
                  <a:lnTo>
                    <a:pt x="7352" y="116384"/>
                  </a:lnTo>
                  <a:lnTo>
                    <a:pt x="7072" y="116517"/>
                  </a:lnTo>
                  <a:lnTo>
                    <a:pt x="6792" y="116664"/>
                  </a:lnTo>
                  <a:lnTo>
                    <a:pt x="6527" y="116826"/>
                  </a:lnTo>
                  <a:lnTo>
                    <a:pt x="6262" y="116988"/>
                  </a:lnTo>
                  <a:lnTo>
                    <a:pt x="6026" y="117180"/>
                  </a:lnTo>
                  <a:lnTo>
                    <a:pt x="5776" y="117371"/>
                  </a:lnTo>
                  <a:lnTo>
                    <a:pt x="5555" y="117592"/>
                  </a:lnTo>
                  <a:lnTo>
                    <a:pt x="5349" y="117813"/>
                  </a:lnTo>
                  <a:lnTo>
                    <a:pt x="5142" y="118049"/>
                  </a:lnTo>
                  <a:lnTo>
                    <a:pt x="1" y="115073"/>
                  </a:lnTo>
                  <a:lnTo>
                    <a:pt x="1" y="117180"/>
                  </a:lnTo>
                  <a:lnTo>
                    <a:pt x="4229" y="119625"/>
                  </a:lnTo>
                  <a:lnTo>
                    <a:pt x="4141" y="119861"/>
                  </a:lnTo>
                  <a:lnTo>
                    <a:pt x="4067" y="120112"/>
                  </a:lnTo>
                  <a:lnTo>
                    <a:pt x="4008" y="120347"/>
                  </a:lnTo>
                  <a:lnTo>
                    <a:pt x="3949" y="120598"/>
                  </a:lnTo>
                  <a:lnTo>
                    <a:pt x="3905" y="120863"/>
                  </a:lnTo>
                  <a:lnTo>
                    <a:pt x="3876" y="121113"/>
                  </a:lnTo>
                  <a:lnTo>
                    <a:pt x="3861" y="121379"/>
                  </a:lnTo>
                  <a:lnTo>
                    <a:pt x="3861" y="121644"/>
                  </a:lnTo>
                  <a:lnTo>
                    <a:pt x="3876" y="122086"/>
                  </a:lnTo>
                  <a:lnTo>
                    <a:pt x="3920" y="122528"/>
                  </a:lnTo>
                  <a:lnTo>
                    <a:pt x="4008" y="122955"/>
                  </a:lnTo>
                  <a:lnTo>
                    <a:pt x="4111" y="123353"/>
                  </a:lnTo>
                  <a:lnTo>
                    <a:pt x="4259" y="123765"/>
                  </a:lnTo>
                  <a:lnTo>
                    <a:pt x="4435" y="124148"/>
                  </a:lnTo>
                  <a:lnTo>
                    <a:pt x="4627" y="124517"/>
                  </a:lnTo>
                  <a:lnTo>
                    <a:pt x="4848" y="124870"/>
                  </a:lnTo>
                  <a:lnTo>
                    <a:pt x="5098" y="125194"/>
                  </a:lnTo>
                  <a:lnTo>
                    <a:pt x="5378" y="125518"/>
                  </a:lnTo>
                  <a:lnTo>
                    <a:pt x="5658" y="125813"/>
                  </a:lnTo>
                  <a:lnTo>
                    <a:pt x="5982" y="126078"/>
                  </a:lnTo>
                  <a:lnTo>
                    <a:pt x="6306" y="126329"/>
                  </a:lnTo>
                  <a:lnTo>
                    <a:pt x="6660" y="126550"/>
                  </a:lnTo>
                  <a:lnTo>
                    <a:pt x="7028" y="126756"/>
                  </a:lnTo>
                  <a:lnTo>
                    <a:pt x="7411" y="126933"/>
                  </a:lnTo>
                  <a:lnTo>
                    <a:pt x="7441" y="126933"/>
                  </a:lnTo>
                  <a:lnTo>
                    <a:pt x="7735" y="127036"/>
                  </a:lnTo>
                  <a:lnTo>
                    <a:pt x="7780" y="127065"/>
                  </a:lnTo>
                  <a:lnTo>
                    <a:pt x="8089" y="127154"/>
                  </a:lnTo>
                  <a:lnTo>
                    <a:pt x="8104" y="127154"/>
                  </a:lnTo>
                  <a:lnTo>
                    <a:pt x="8442" y="127227"/>
                  </a:lnTo>
                  <a:lnTo>
                    <a:pt x="8501" y="127242"/>
                  </a:lnTo>
                  <a:lnTo>
                    <a:pt x="8634" y="127271"/>
                  </a:lnTo>
                  <a:lnTo>
                    <a:pt x="8634" y="143079"/>
                  </a:lnTo>
                  <a:lnTo>
                    <a:pt x="8384" y="143123"/>
                  </a:lnTo>
                  <a:lnTo>
                    <a:pt x="8133" y="143182"/>
                  </a:lnTo>
                  <a:lnTo>
                    <a:pt x="7897" y="143256"/>
                  </a:lnTo>
                  <a:lnTo>
                    <a:pt x="7662" y="143329"/>
                  </a:lnTo>
                  <a:lnTo>
                    <a:pt x="7426" y="143418"/>
                  </a:lnTo>
                  <a:lnTo>
                    <a:pt x="7190" y="143521"/>
                  </a:lnTo>
                  <a:lnTo>
                    <a:pt x="6969" y="143624"/>
                  </a:lnTo>
                  <a:lnTo>
                    <a:pt x="6748" y="143742"/>
                  </a:lnTo>
                  <a:lnTo>
                    <a:pt x="6527" y="143875"/>
                  </a:lnTo>
                  <a:lnTo>
                    <a:pt x="6321" y="144007"/>
                  </a:lnTo>
                  <a:lnTo>
                    <a:pt x="6130" y="144154"/>
                  </a:lnTo>
                  <a:lnTo>
                    <a:pt x="5938" y="144302"/>
                  </a:lnTo>
                  <a:lnTo>
                    <a:pt x="5746" y="144464"/>
                  </a:lnTo>
                  <a:lnTo>
                    <a:pt x="5570" y="144641"/>
                  </a:lnTo>
                  <a:lnTo>
                    <a:pt x="5393" y="144817"/>
                  </a:lnTo>
                  <a:lnTo>
                    <a:pt x="5231" y="144994"/>
                  </a:lnTo>
                  <a:lnTo>
                    <a:pt x="5069" y="145186"/>
                  </a:lnTo>
                  <a:lnTo>
                    <a:pt x="4921" y="145377"/>
                  </a:lnTo>
                  <a:lnTo>
                    <a:pt x="4789" y="145583"/>
                  </a:lnTo>
                  <a:lnTo>
                    <a:pt x="4656" y="145790"/>
                  </a:lnTo>
                  <a:lnTo>
                    <a:pt x="4538" y="146011"/>
                  </a:lnTo>
                  <a:lnTo>
                    <a:pt x="4421" y="146232"/>
                  </a:lnTo>
                  <a:lnTo>
                    <a:pt x="4317" y="146453"/>
                  </a:lnTo>
                  <a:lnTo>
                    <a:pt x="4229" y="146688"/>
                  </a:lnTo>
                  <a:lnTo>
                    <a:pt x="4141" y="146924"/>
                  </a:lnTo>
                  <a:lnTo>
                    <a:pt x="4067" y="147175"/>
                  </a:lnTo>
                  <a:lnTo>
                    <a:pt x="4008" y="147410"/>
                  </a:lnTo>
                  <a:lnTo>
                    <a:pt x="3949" y="147661"/>
                  </a:lnTo>
                  <a:lnTo>
                    <a:pt x="3905" y="147926"/>
                  </a:lnTo>
                  <a:lnTo>
                    <a:pt x="3876" y="148176"/>
                  </a:lnTo>
                  <a:lnTo>
                    <a:pt x="3861" y="148442"/>
                  </a:lnTo>
                  <a:lnTo>
                    <a:pt x="3861" y="148707"/>
                  </a:lnTo>
                  <a:lnTo>
                    <a:pt x="3861" y="148972"/>
                  </a:lnTo>
                  <a:lnTo>
                    <a:pt x="3876" y="149222"/>
                  </a:lnTo>
                  <a:lnTo>
                    <a:pt x="3905" y="149488"/>
                  </a:lnTo>
                  <a:lnTo>
                    <a:pt x="3949" y="149738"/>
                  </a:lnTo>
                  <a:lnTo>
                    <a:pt x="3993" y="149974"/>
                  </a:lnTo>
                  <a:lnTo>
                    <a:pt x="4067" y="150224"/>
                  </a:lnTo>
                  <a:lnTo>
                    <a:pt x="4141" y="150460"/>
                  </a:lnTo>
                  <a:lnTo>
                    <a:pt x="4214" y="150696"/>
                  </a:lnTo>
                  <a:lnTo>
                    <a:pt x="1" y="153141"/>
                  </a:lnTo>
                  <a:lnTo>
                    <a:pt x="1" y="155248"/>
                  </a:lnTo>
                  <a:lnTo>
                    <a:pt x="5128" y="152287"/>
                  </a:lnTo>
                  <a:lnTo>
                    <a:pt x="5363" y="152552"/>
                  </a:lnTo>
                  <a:lnTo>
                    <a:pt x="5614" y="152817"/>
                  </a:lnTo>
                  <a:lnTo>
                    <a:pt x="5879" y="153053"/>
                  </a:lnTo>
                  <a:lnTo>
                    <a:pt x="6159" y="153274"/>
                  </a:lnTo>
                  <a:lnTo>
                    <a:pt x="6454" y="153480"/>
                  </a:lnTo>
                  <a:lnTo>
                    <a:pt x="6763" y="153671"/>
                  </a:lnTo>
                  <a:lnTo>
                    <a:pt x="7087" y="153833"/>
                  </a:lnTo>
                  <a:lnTo>
                    <a:pt x="7411" y="153981"/>
                  </a:lnTo>
                  <a:lnTo>
                    <a:pt x="7441" y="153996"/>
                  </a:lnTo>
                  <a:lnTo>
                    <a:pt x="7735" y="154099"/>
                  </a:lnTo>
                  <a:lnTo>
                    <a:pt x="7780" y="154113"/>
                  </a:lnTo>
                  <a:lnTo>
                    <a:pt x="8089" y="154217"/>
                  </a:lnTo>
                  <a:lnTo>
                    <a:pt x="8104" y="154217"/>
                  </a:lnTo>
                  <a:lnTo>
                    <a:pt x="8442" y="154290"/>
                  </a:lnTo>
                  <a:lnTo>
                    <a:pt x="8501" y="154305"/>
                  </a:lnTo>
                  <a:lnTo>
                    <a:pt x="8767" y="154349"/>
                  </a:lnTo>
                  <a:lnTo>
                    <a:pt x="8870" y="154364"/>
                  </a:lnTo>
                  <a:lnTo>
                    <a:pt x="9105" y="154379"/>
                  </a:lnTo>
                  <a:lnTo>
                    <a:pt x="9209" y="154393"/>
                  </a:lnTo>
                  <a:lnTo>
                    <a:pt x="9267" y="154393"/>
                  </a:lnTo>
                  <a:lnTo>
                    <a:pt x="9547" y="154408"/>
                  </a:lnTo>
                  <a:lnTo>
                    <a:pt x="9842" y="154393"/>
                  </a:lnTo>
                  <a:lnTo>
                    <a:pt x="10151" y="154364"/>
                  </a:lnTo>
                  <a:lnTo>
                    <a:pt x="10461" y="154334"/>
                  </a:lnTo>
                  <a:lnTo>
                    <a:pt x="10755" y="154275"/>
                  </a:lnTo>
                  <a:lnTo>
                    <a:pt x="11050" y="154202"/>
                  </a:lnTo>
                  <a:lnTo>
                    <a:pt x="11345" y="154113"/>
                  </a:lnTo>
                  <a:lnTo>
                    <a:pt x="11625" y="154010"/>
                  </a:lnTo>
                  <a:lnTo>
                    <a:pt x="11904" y="153892"/>
                  </a:lnTo>
                  <a:lnTo>
                    <a:pt x="12170" y="153760"/>
                  </a:lnTo>
                  <a:lnTo>
                    <a:pt x="12435" y="153627"/>
                  </a:lnTo>
                  <a:lnTo>
                    <a:pt x="12685" y="153465"/>
                  </a:lnTo>
                  <a:lnTo>
                    <a:pt x="12921" y="153303"/>
                  </a:lnTo>
                  <a:lnTo>
                    <a:pt x="13157" y="153112"/>
                  </a:lnTo>
                  <a:lnTo>
                    <a:pt x="13378" y="152920"/>
                  </a:lnTo>
                  <a:lnTo>
                    <a:pt x="13584" y="152729"/>
                  </a:lnTo>
                  <a:lnTo>
                    <a:pt x="13790" y="152508"/>
                  </a:lnTo>
                  <a:lnTo>
                    <a:pt x="13982" y="152287"/>
                  </a:lnTo>
                  <a:lnTo>
                    <a:pt x="27638" y="160168"/>
                  </a:lnTo>
                  <a:lnTo>
                    <a:pt x="27550" y="160419"/>
                  </a:lnTo>
                  <a:lnTo>
                    <a:pt x="27476" y="160654"/>
                  </a:lnTo>
                  <a:lnTo>
                    <a:pt x="27417" y="160905"/>
                  </a:lnTo>
                  <a:lnTo>
                    <a:pt x="27358" y="161170"/>
                  </a:lnTo>
                  <a:lnTo>
                    <a:pt x="27314" y="161421"/>
                  </a:lnTo>
                  <a:lnTo>
                    <a:pt x="27285" y="161686"/>
                  </a:lnTo>
                  <a:lnTo>
                    <a:pt x="27270" y="161951"/>
                  </a:lnTo>
                  <a:lnTo>
                    <a:pt x="27255" y="162216"/>
                  </a:lnTo>
                  <a:lnTo>
                    <a:pt x="27285" y="162658"/>
                  </a:lnTo>
                  <a:lnTo>
                    <a:pt x="27329" y="163100"/>
                  </a:lnTo>
                  <a:lnTo>
                    <a:pt x="27417" y="163527"/>
                  </a:lnTo>
                  <a:lnTo>
                    <a:pt x="27521" y="163940"/>
                  </a:lnTo>
                  <a:lnTo>
                    <a:pt x="27668" y="164338"/>
                  </a:lnTo>
                  <a:lnTo>
                    <a:pt x="27845" y="164721"/>
                  </a:lnTo>
                  <a:lnTo>
                    <a:pt x="28036" y="165089"/>
                  </a:lnTo>
                  <a:lnTo>
                    <a:pt x="28257" y="165442"/>
                  </a:lnTo>
                  <a:lnTo>
                    <a:pt x="28508" y="165767"/>
                  </a:lnTo>
                  <a:lnTo>
                    <a:pt x="28773" y="166091"/>
                  </a:lnTo>
                  <a:lnTo>
                    <a:pt x="29067" y="166385"/>
                  </a:lnTo>
                  <a:lnTo>
                    <a:pt x="29391" y="166650"/>
                  </a:lnTo>
                  <a:lnTo>
                    <a:pt x="29716" y="166901"/>
                  </a:lnTo>
                  <a:lnTo>
                    <a:pt x="30069" y="167122"/>
                  </a:lnTo>
                  <a:lnTo>
                    <a:pt x="30437" y="167328"/>
                  </a:lnTo>
                  <a:lnTo>
                    <a:pt x="30820" y="167505"/>
                  </a:lnTo>
                  <a:lnTo>
                    <a:pt x="30850" y="167505"/>
                  </a:lnTo>
                  <a:lnTo>
                    <a:pt x="31130" y="167623"/>
                  </a:lnTo>
                  <a:lnTo>
                    <a:pt x="31189" y="167638"/>
                  </a:lnTo>
                  <a:lnTo>
                    <a:pt x="31498" y="167726"/>
                  </a:lnTo>
                  <a:lnTo>
                    <a:pt x="31513" y="167726"/>
                  </a:lnTo>
                  <a:lnTo>
                    <a:pt x="31837" y="167800"/>
                  </a:lnTo>
                  <a:lnTo>
                    <a:pt x="31911" y="167814"/>
                  </a:lnTo>
                  <a:lnTo>
                    <a:pt x="32043" y="167844"/>
                  </a:lnTo>
                  <a:lnTo>
                    <a:pt x="32043" y="189250"/>
                  </a:lnTo>
                  <a:lnTo>
                    <a:pt x="33870" y="189250"/>
                  </a:lnTo>
                  <a:lnTo>
                    <a:pt x="33870" y="167844"/>
                  </a:lnTo>
                  <a:lnTo>
                    <a:pt x="34120" y="167800"/>
                  </a:lnTo>
                  <a:lnTo>
                    <a:pt x="34371" y="167741"/>
                  </a:lnTo>
                  <a:lnTo>
                    <a:pt x="34621" y="167667"/>
                  </a:lnTo>
                  <a:lnTo>
                    <a:pt x="34857" y="167593"/>
                  </a:lnTo>
                  <a:lnTo>
                    <a:pt x="35093" y="167505"/>
                  </a:lnTo>
                  <a:lnTo>
                    <a:pt x="35314" y="167402"/>
                  </a:lnTo>
                  <a:lnTo>
                    <a:pt x="35549" y="167299"/>
                  </a:lnTo>
                  <a:lnTo>
                    <a:pt x="35756" y="167181"/>
                  </a:lnTo>
                  <a:lnTo>
                    <a:pt x="35977" y="167048"/>
                  </a:lnTo>
                  <a:lnTo>
                    <a:pt x="36183" y="166916"/>
                  </a:lnTo>
                  <a:lnTo>
                    <a:pt x="36389" y="166768"/>
                  </a:lnTo>
                  <a:lnTo>
                    <a:pt x="36581" y="166621"/>
                  </a:lnTo>
                  <a:lnTo>
                    <a:pt x="36758" y="166459"/>
                  </a:lnTo>
                  <a:lnTo>
                    <a:pt x="36949" y="166282"/>
                  </a:lnTo>
                  <a:lnTo>
                    <a:pt x="37111" y="166105"/>
                  </a:lnTo>
                  <a:lnTo>
                    <a:pt x="37273" y="165929"/>
                  </a:lnTo>
                  <a:lnTo>
                    <a:pt x="37435" y="165737"/>
                  </a:lnTo>
                  <a:lnTo>
                    <a:pt x="37583" y="165546"/>
                  </a:lnTo>
                  <a:lnTo>
                    <a:pt x="37730" y="165339"/>
                  </a:lnTo>
                  <a:lnTo>
                    <a:pt x="37862" y="165133"/>
                  </a:lnTo>
                  <a:lnTo>
                    <a:pt x="37980" y="164912"/>
                  </a:lnTo>
                  <a:lnTo>
                    <a:pt x="38083" y="164691"/>
                  </a:lnTo>
                  <a:lnTo>
                    <a:pt x="38201" y="164470"/>
                  </a:lnTo>
                  <a:lnTo>
                    <a:pt x="38290" y="164234"/>
                  </a:lnTo>
                  <a:lnTo>
                    <a:pt x="38378" y="163999"/>
                  </a:lnTo>
                  <a:lnTo>
                    <a:pt x="38452" y="163748"/>
                  </a:lnTo>
                  <a:lnTo>
                    <a:pt x="38511" y="163513"/>
                  </a:lnTo>
                  <a:lnTo>
                    <a:pt x="38555" y="163262"/>
                  </a:lnTo>
                  <a:lnTo>
                    <a:pt x="38599" y="162997"/>
                  </a:lnTo>
                  <a:lnTo>
                    <a:pt x="38628" y="162746"/>
                  </a:lnTo>
                  <a:lnTo>
                    <a:pt x="38643" y="162481"/>
                  </a:lnTo>
                  <a:lnTo>
                    <a:pt x="38658" y="162216"/>
                  </a:lnTo>
                  <a:lnTo>
                    <a:pt x="38643" y="161877"/>
                  </a:lnTo>
                  <a:lnTo>
                    <a:pt x="38643" y="161818"/>
                  </a:lnTo>
                  <a:lnTo>
                    <a:pt x="38628" y="161745"/>
                  </a:lnTo>
                  <a:lnTo>
                    <a:pt x="38614" y="161538"/>
                  </a:lnTo>
                  <a:lnTo>
                    <a:pt x="38599" y="161435"/>
                  </a:lnTo>
                  <a:lnTo>
                    <a:pt x="38599" y="161376"/>
                  </a:lnTo>
                  <a:lnTo>
                    <a:pt x="38555" y="161155"/>
                  </a:lnTo>
                  <a:lnTo>
                    <a:pt x="38540" y="161111"/>
                  </a:lnTo>
                  <a:lnTo>
                    <a:pt x="38525" y="161023"/>
                  </a:lnTo>
                  <a:lnTo>
                    <a:pt x="38511" y="160964"/>
                  </a:lnTo>
                  <a:lnTo>
                    <a:pt x="38437" y="160654"/>
                  </a:lnTo>
                  <a:lnTo>
                    <a:pt x="38422" y="160596"/>
                  </a:lnTo>
                  <a:lnTo>
                    <a:pt x="38363" y="160433"/>
                  </a:lnTo>
                  <a:lnTo>
                    <a:pt x="38363" y="160419"/>
                  </a:lnTo>
                  <a:lnTo>
                    <a:pt x="38290" y="160198"/>
                  </a:lnTo>
                  <a:lnTo>
                    <a:pt x="51946" y="152301"/>
                  </a:lnTo>
                  <a:lnTo>
                    <a:pt x="52182" y="152581"/>
                  </a:lnTo>
                  <a:lnTo>
                    <a:pt x="52432" y="152832"/>
                  </a:lnTo>
                  <a:lnTo>
                    <a:pt x="52698" y="153067"/>
                  </a:lnTo>
                  <a:lnTo>
                    <a:pt x="52978" y="153288"/>
                  </a:lnTo>
                  <a:lnTo>
                    <a:pt x="53272" y="153495"/>
                  </a:lnTo>
                  <a:lnTo>
                    <a:pt x="53582" y="153671"/>
                  </a:lnTo>
                  <a:lnTo>
                    <a:pt x="53891" y="153833"/>
                  </a:lnTo>
                  <a:lnTo>
                    <a:pt x="54230" y="153981"/>
                  </a:lnTo>
                  <a:lnTo>
                    <a:pt x="54259" y="153996"/>
                  </a:lnTo>
                  <a:lnTo>
                    <a:pt x="54539" y="154099"/>
                  </a:lnTo>
                  <a:lnTo>
                    <a:pt x="54598" y="154113"/>
                  </a:lnTo>
                  <a:lnTo>
                    <a:pt x="54907" y="154217"/>
                  </a:lnTo>
                  <a:lnTo>
                    <a:pt x="54922" y="154217"/>
                  </a:lnTo>
                  <a:lnTo>
                    <a:pt x="55246" y="154290"/>
                  </a:lnTo>
                  <a:lnTo>
                    <a:pt x="55320" y="154305"/>
                  </a:lnTo>
                  <a:lnTo>
                    <a:pt x="55570" y="154349"/>
                  </a:lnTo>
                  <a:lnTo>
                    <a:pt x="55674" y="154364"/>
                  </a:lnTo>
                  <a:lnTo>
                    <a:pt x="55924" y="154379"/>
                  </a:lnTo>
                  <a:lnTo>
                    <a:pt x="56027" y="154393"/>
                  </a:lnTo>
                  <a:lnTo>
                    <a:pt x="56071" y="154393"/>
                  </a:lnTo>
                  <a:lnTo>
                    <a:pt x="56366" y="154408"/>
                  </a:lnTo>
                  <a:lnTo>
                    <a:pt x="56690" y="154393"/>
                  </a:lnTo>
                  <a:lnTo>
                    <a:pt x="57014" y="154364"/>
                  </a:lnTo>
                  <a:lnTo>
                    <a:pt x="57338" y="154320"/>
                  </a:lnTo>
                  <a:lnTo>
                    <a:pt x="57662" y="154261"/>
                  </a:lnTo>
                  <a:lnTo>
                    <a:pt x="57972" y="154172"/>
                  </a:lnTo>
                  <a:lnTo>
                    <a:pt x="58266" y="154069"/>
                  </a:lnTo>
                  <a:lnTo>
                    <a:pt x="58561" y="153966"/>
                  </a:lnTo>
                  <a:lnTo>
                    <a:pt x="58841" y="153833"/>
                  </a:lnTo>
                  <a:lnTo>
                    <a:pt x="59121" y="153686"/>
                  </a:lnTo>
                  <a:lnTo>
                    <a:pt x="59386" y="153539"/>
                  </a:lnTo>
                  <a:lnTo>
                    <a:pt x="59651" y="153362"/>
                  </a:lnTo>
                  <a:lnTo>
                    <a:pt x="59902" y="153171"/>
                  </a:lnTo>
                  <a:lnTo>
                    <a:pt x="60137" y="152979"/>
                  </a:lnTo>
                  <a:lnTo>
                    <a:pt x="60358" y="152758"/>
                  </a:lnTo>
                  <a:lnTo>
                    <a:pt x="60579" y="152537"/>
                  </a:lnTo>
                  <a:lnTo>
                    <a:pt x="60771" y="152301"/>
                  </a:lnTo>
                  <a:lnTo>
                    <a:pt x="74442" y="160198"/>
                  </a:lnTo>
                  <a:lnTo>
                    <a:pt x="74354" y="160433"/>
                  </a:lnTo>
                  <a:lnTo>
                    <a:pt x="74280" y="160684"/>
                  </a:lnTo>
                  <a:lnTo>
                    <a:pt x="74221" y="160920"/>
                  </a:lnTo>
                  <a:lnTo>
                    <a:pt x="74162" y="161185"/>
                  </a:lnTo>
                  <a:lnTo>
                    <a:pt x="74133" y="161435"/>
                  </a:lnTo>
                  <a:lnTo>
                    <a:pt x="74103" y="161686"/>
                  </a:lnTo>
                  <a:lnTo>
                    <a:pt x="74074" y="161951"/>
                  </a:lnTo>
                  <a:lnTo>
                    <a:pt x="74074" y="162216"/>
                  </a:lnTo>
                  <a:lnTo>
                    <a:pt x="74089" y="162658"/>
                  </a:lnTo>
                  <a:lnTo>
                    <a:pt x="74148" y="163100"/>
                  </a:lnTo>
                  <a:lnTo>
                    <a:pt x="74221" y="163527"/>
                  </a:lnTo>
                  <a:lnTo>
                    <a:pt x="74339" y="163940"/>
                  </a:lnTo>
                  <a:lnTo>
                    <a:pt x="74472" y="164338"/>
                  </a:lnTo>
                  <a:lnTo>
                    <a:pt x="74648" y="164721"/>
                  </a:lnTo>
                  <a:lnTo>
                    <a:pt x="74840" y="165089"/>
                  </a:lnTo>
                  <a:lnTo>
                    <a:pt x="75076" y="165442"/>
                  </a:lnTo>
                  <a:lnTo>
                    <a:pt x="75311" y="165767"/>
                  </a:lnTo>
                  <a:lnTo>
                    <a:pt x="75591" y="166091"/>
                  </a:lnTo>
                  <a:lnTo>
                    <a:pt x="75886" y="166385"/>
                  </a:lnTo>
                  <a:lnTo>
                    <a:pt x="76195" y="166650"/>
                  </a:lnTo>
                  <a:lnTo>
                    <a:pt x="76534" y="166901"/>
                  </a:lnTo>
                  <a:lnTo>
                    <a:pt x="76888" y="167122"/>
                  </a:lnTo>
                  <a:lnTo>
                    <a:pt x="77256" y="167328"/>
                  </a:lnTo>
                  <a:lnTo>
                    <a:pt x="77639" y="167505"/>
                  </a:lnTo>
                  <a:lnTo>
                    <a:pt x="77654" y="167505"/>
                  </a:lnTo>
                  <a:lnTo>
                    <a:pt x="77948" y="167623"/>
                  </a:lnTo>
                  <a:lnTo>
                    <a:pt x="77993" y="167638"/>
                  </a:lnTo>
                  <a:lnTo>
                    <a:pt x="78302" y="167726"/>
                  </a:lnTo>
                  <a:lnTo>
                    <a:pt x="78317" y="167726"/>
                  </a:lnTo>
                  <a:lnTo>
                    <a:pt x="78656" y="167800"/>
                  </a:lnTo>
                  <a:lnTo>
                    <a:pt x="78714" y="167814"/>
                  </a:lnTo>
                  <a:lnTo>
                    <a:pt x="78862" y="167844"/>
                  </a:lnTo>
                  <a:lnTo>
                    <a:pt x="78862" y="189250"/>
                  </a:lnTo>
                  <a:lnTo>
                    <a:pt x="80689" y="189250"/>
                  </a:lnTo>
                  <a:lnTo>
                    <a:pt x="80689" y="167844"/>
                  </a:lnTo>
                  <a:lnTo>
                    <a:pt x="80939" y="167800"/>
                  </a:lnTo>
                  <a:lnTo>
                    <a:pt x="81189" y="167741"/>
                  </a:lnTo>
                  <a:lnTo>
                    <a:pt x="81425" y="167667"/>
                  </a:lnTo>
                  <a:lnTo>
                    <a:pt x="81661" y="167593"/>
                  </a:lnTo>
                  <a:lnTo>
                    <a:pt x="81897" y="167505"/>
                  </a:lnTo>
                  <a:lnTo>
                    <a:pt x="82132" y="167402"/>
                  </a:lnTo>
                  <a:lnTo>
                    <a:pt x="82353" y="167299"/>
                  </a:lnTo>
                  <a:lnTo>
                    <a:pt x="82574" y="167181"/>
                  </a:lnTo>
                  <a:lnTo>
                    <a:pt x="82781" y="167048"/>
                  </a:lnTo>
                  <a:lnTo>
                    <a:pt x="82987" y="166916"/>
                  </a:lnTo>
                  <a:lnTo>
                    <a:pt x="83193" y="166768"/>
                  </a:lnTo>
                  <a:lnTo>
                    <a:pt x="83385" y="166621"/>
                  </a:lnTo>
                  <a:lnTo>
                    <a:pt x="83576" y="166459"/>
                  </a:lnTo>
                  <a:lnTo>
                    <a:pt x="83753" y="166282"/>
                  </a:lnTo>
                  <a:lnTo>
                    <a:pt x="83930" y="166105"/>
                  </a:lnTo>
                  <a:lnTo>
                    <a:pt x="84092" y="165929"/>
                  </a:lnTo>
                  <a:lnTo>
                    <a:pt x="84254" y="165737"/>
                  </a:lnTo>
                  <a:lnTo>
                    <a:pt x="84401" y="165546"/>
                  </a:lnTo>
                  <a:lnTo>
                    <a:pt x="84534" y="165339"/>
                  </a:lnTo>
                  <a:lnTo>
                    <a:pt x="84666" y="165133"/>
                  </a:lnTo>
                  <a:lnTo>
                    <a:pt x="84784" y="164912"/>
                  </a:lnTo>
                  <a:lnTo>
                    <a:pt x="84902" y="164691"/>
                  </a:lnTo>
                  <a:lnTo>
                    <a:pt x="85005" y="164470"/>
                  </a:lnTo>
                  <a:lnTo>
                    <a:pt x="85093" y="164234"/>
                  </a:lnTo>
                  <a:lnTo>
                    <a:pt x="85182" y="163999"/>
                  </a:lnTo>
                  <a:lnTo>
                    <a:pt x="85256" y="163748"/>
                  </a:lnTo>
                  <a:lnTo>
                    <a:pt x="85314" y="163513"/>
                  </a:lnTo>
                  <a:lnTo>
                    <a:pt x="85373" y="163262"/>
                  </a:lnTo>
                  <a:lnTo>
                    <a:pt x="85418" y="162997"/>
                  </a:lnTo>
                  <a:lnTo>
                    <a:pt x="85447" y="162746"/>
                  </a:lnTo>
                  <a:lnTo>
                    <a:pt x="85462" y="162481"/>
                  </a:lnTo>
                  <a:lnTo>
                    <a:pt x="85462" y="162216"/>
                  </a:lnTo>
                  <a:lnTo>
                    <a:pt x="85447" y="161877"/>
                  </a:lnTo>
                  <a:lnTo>
                    <a:pt x="85447" y="161818"/>
                  </a:lnTo>
                  <a:lnTo>
                    <a:pt x="85447" y="161745"/>
                  </a:lnTo>
                  <a:lnTo>
                    <a:pt x="85418" y="161538"/>
                  </a:lnTo>
                  <a:lnTo>
                    <a:pt x="85418" y="161435"/>
                  </a:lnTo>
                  <a:lnTo>
                    <a:pt x="85403" y="161391"/>
                  </a:lnTo>
                  <a:lnTo>
                    <a:pt x="85359" y="161155"/>
                  </a:lnTo>
                  <a:lnTo>
                    <a:pt x="85359" y="161111"/>
                  </a:lnTo>
                  <a:lnTo>
                    <a:pt x="85344" y="161023"/>
                  </a:lnTo>
                  <a:lnTo>
                    <a:pt x="85329" y="160964"/>
                  </a:lnTo>
                  <a:lnTo>
                    <a:pt x="85241" y="160654"/>
                  </a:lnTo>
                  <a:lnTo>
                    <a:pt x="85226" y="160596"/>
                  </a:lnTo>
                  <a:lnTo>
                    <a:pt x="85182" y="160433"/>
                  </a:lnTo>
                  <a:lnTo>
                    <a:pt x="85182" y="160419"/>
                  </a:lnTo>
                  <a:lnTo>
                    <a:pt x="85079" y="160168"/>
                  </a:lnTo>
                  <a:lnTo>
                    <a:pt x="98750" y="152287"/>
                  </a:lnTo>
                  <a:lnTo>
                    <a:pt x="98986" y="152552"/>
                  </a:lnTo>
                  <a:lnTo>
                    <a:pt x="99236" y="152817"/>
                  </a:lnTo>
                  <a:lnTo>
                    <a:pt x="99501" y="153053"/>
                  </a:lnTo>
                  <a:lnTo>
                    <a:pt x="99781" y="153274"/>
                  </a:lnTo>
                  <a:lnTo>
                    <a:pt x="100076" y="153480"/>
                  </a:lnTo>
                  <a:lnTo>
                    <a:pt x="100385" y="153671"/>
                  </a:lnTo>
                  <a:lnTo>
                    <a:pt x="100709" y="153833"/>
                  </a:lnTo>
                  <a:lnTo>
                    <a:pt x="101034" y="153981"/>
                  </a:lnTo>
                  <a:lnTo>
                    <a:pt x="101063" y="153996"/>
                  </a:lnTo>
                  <a:lnTo>
                    <a:pt x="101358" y="154099"/>
                  </a:lnTo>
                  <a:lnTo>
                    <a:pt x="101402" y="154113"/>
                  </a:lnTo>
                  <a:lnTo>
                    <a:pt x="101711" y="154217"/>
                  </a:lnTo>
                  <a:lnTo>
                    <a:pt x="101726" y="154217"/>
                  </a:lnTo>
                  <a:lnTo>
                    <a:pt x="102065" y="154290"/>
                  </a:lnTo>
                  <a:lnTo>
                    <a:pt x="102124" y="154305"/>
                  </a:lnTo>
                  <a:lnTo>
                    <a:pt x="102389" y="154349"/>
                  </a:lnTo>
                  <a:lnTo>
                    <a:pt x="102492" y="154364"/>
                  </a:lnTo>
                  <a:lnTo>
                    <a:pt x="102728" y="154379"/>
                  </a:lnTo>
                  <a:lnTo>
                    <a:pt x="102831" y="154393"/>
                  </a:lnTo>
                  <a:lnTo>
                    <a:pt x="102890" y="154393"/>
                  </a:lnTo>
                  <a:lnTo>
                    <a:pt x="103170" y="154408"/>
                  </a:lnTo>
                  <a:lnTo>
                    <a:pt x="103509" y="154393"/>
                  </a:lnTo>
                  <a:lnTo>
                    <a:pt x="103833" y="154364"/>
                  </a:lnTo>
                  <a:lnTo>
                    <a:pt x="104157" y="154320"/>
                  </a:lnTo>
                  <a:lnTo>
                    <a:pt x="104481" y="154246"/>
                  </a:lnTo>
                  <a:lnTo>
                    <a:pt x="104790" y="154172"/>
                  </a:lnTo>
                  <a:lnTo>
                    <a:pt x="105085" y="154069"/>
                  </a:lnTo>
                  <a:lnTo>
                    <a:pt x="105380" y="153951"/>
                  </a:lnTo>
                  <a:lnTo>
                    <a:pt x="105674" y="153833"/>
                  </a:lnTo>
                  <a:lnTo>
                    <a:pt x="105954" y="153686"/>
                  </a:lnTo>
                  <a:lnTo>
                    <a:pt x="106219" y="153524"/>
                  </a:lnTo>
                  <a:lnTo>
                    <a:pt x="106470" y="153347"/>
                  </a:lnTo>
                  <a:lnTo>
                    <a:pt x="106720" y="153156"/>
                  </a:lnTo>
                  <a:lnTo>
                    <a:pt x="106956" y="152964"/>
                  </a:lnTo>
                  <a:lnTo>
                    <a:pt x="107192" y="152743"/>
                  </a:lnTo>
                  <a:lnTo>
                    <a:pt x="107398" y="152522"/>
                  </a:lnTo>
                  <a:lnTo>
                    <a:pt x="107604" y="152287"/>
                  </a:lnTo>
                  <a:lnTo>
                    <a:pt x="126122" y="162982"/>
                  </a:lnTo>
                  <a:lnTo>
                    <a:pt x="127036" y="161391"/>
                  </a:lnTo>
                  <a:lnTo>
                    <a:pt x="108517" y="150696"/>
                  </a:lnTo>
                  <a:lnTo>
                    <a:pt x="108591" y="150460"/>
                  </a:lnTo>
                  <a:lnTo>
                    <a:pt x="108665" y="150224"/>
                  </a:lnTo>
                  <a:lnTo>
                    <a:pt x="108724" y="149974"/>
                  </a:lnTo>
                  <a:lnTo>
                    <a:pt x="108783" y="149738"/>
                  </a:lnTo>
                  <a:lnTo>
                    <a:pt x="108812" y="149488"/>
                  </a:lnTo>
                  <a:lnTo>
                    <a:pt x="108842" y="149222"/>
                  </a:lnTo>
                  <a:lnTo>
                    <a:pt x="108871" y="148972"/>
                  </a:lnTo>
                  <a:lnTo>
                    <a:pt x="108871" y="148707"/>
                  </a:lnTo>
                  <a:lnTo>
                    <a:pt x="108856" y="148368"/>
                  </a:lnTo>
                  <a:lnTo>
                    <a:pt x="108856" y="148309"/>
                  </a:lnTo>
                  <a:lnTo>
                    <a:pt x="108856" y="148235"/>
                  </a:lnTo>
                  <a:lnTo>
                    <a:pt x="108827" y="148014"/>
                  </a:lnTo>
                  <a:lnTo>
                    <a:pt x="108812" y="147926"/>
                  </a:lnTo>
                  <a:lnTo>
                    <a:pt x="108812" y="147867"/>
                  </a:lnTo>
                  <a:lnTo>
                    <a:pt x="108768" y="147646"/>
                  </a:lnTo>
                  <a:lnTo>
                    <a:pt x="108768" y="147602"/>
                  </a:lnTo>
                  <a:lnTo>
                    <a:pt x="108738" y="147513"/>
                  </a:lnTo>
                  <a:lnTo>
                    <a:pt x="108724" y="147454"/>
                  </a:lnTo>
                  <a:lnTo>
                    <a:pt x="108650" y="147130"/>
                  </a:lnTo>
                  <a:lnTo>
                    <a:pt x="108635" y="147086"/>
                  </a:lnTo>
                  <a:lnTo>
                    <a:pt x="108576" y="146924"/>
                  </a:lnTo>
                  <a:lnTo>
                    <a:pt x="108576" y="146909"/>
                  </a:lnTo>
                  <a:lnTo>
                    <a:pt x="108488" y="146629"/>
                  </a:lnTo>
                  <a:lnTo>
                    <a:pt x="108370" y="146364"/>
                  </a:lnTo>
                  <a:lnTo>
                    <a:pt x="108208" y="146040"/>
                  </a:lnTo>
                  <a:lnTo>
                    <a:pt x="108046" y="145746"/>
                  </a:lnTo>
                  <a:lnTo>
                    <a:pt x="107855" y="145451"/>
                  </a:lnTo>
                  <a:lnTo>
                    <a:pt x="107634" y="145171"/>
                  </a:lnTo>
                  <a:lnTo>
                    <a:pt x="107413" y="144906"/>
                  </a:lnTo>
                  <a:lnTo>
                    <a:pt x="107177" y="144655"/>
                  </a:lnTo>
                  <a:lnTo>
                    <a:pt x="106926" y="144420"/>
                  </a:lnTo>
                  <a:lnTo>
                    <a:pt x="106661" y="144199"/>
                  </a:lnTo>
                  <a:lnTo>
                    <a:pt x="106367" y="143992"/>
                  </a:lnTo>
                  <a:lnTo>
                    <a:pt x="106072" y="143801"/>
                  </a:lnTo>
                  <a:lnTo>
                    <a:pt x="105777" y="143639"/>
                  </a:lnTo>
                  <a:lnTo>
                    <a:pt x="105453" y="143492"/>
                  </a:lnTo>
                  <a:lnTo>
                    <a:pt x="105129" y="143359"/>
                  </a:lnTo>
                  <a:lnTo>
                    <a:pt x="104790" y="143241"/>
                  </a:lnTo>
                  <a:lnTo>
                    <a:pt x="104437" y="143153"/>
                  </a:lnTo>
                  <a:lnTo>
                    <a:pt x="104083" y="143079"/>
                  </a:lnTo>
                  <a:lnTo>
                    <a:pt x="104083" y="127271"/>
                  </a:lnTo>
                  <a:lnTo>
                    <a:pt x="104334" y="127227"/>
                  </a:lnTo>
                  <a:lnTo>
                    <a:pt x="104584" y="127168"/>
                  </a:lnTo>
                  <a:lnTo>
                    <a:pt x="104834" y="127095"/>
                  </a:lnTo>
                  <a:lnTo>
                    <a:pt x="105070" y="127021"/>
                  </a:lnTo>
                  <a:lnTo>
                    <a:pt x="105306" y="126933"/>
                  </a:lnTo>
                  <a:lnTo>
                    <a:pt x="105542" y="126829"/>
                  </a:lnTo>
                  <a:lnTo>
                    <a:pt x="105763" y="126726"/>
                  </a:lnTo>
                  <a:lnTo>
                    <a:pt x="105984" y="126608"/>
                  </a:lnTo>
                  <a:lnTo>
                    <a:pt x="106190" y="126476"/>
                  </a:lnTo>
                  <a:lnTo>
                    <a:pt x="106396" y="126343"/>
                  </a:lnTo>
                  <a:lnTo>
                    <a:pt x="106602" y="126196"/>
                  </a:lnTo>
                  <a:lnTo>
                    <a:pt x="106794" y="126049"/>
                  </a:lnTo>
                  <a:lnTo>
                    <a:pt x="106985" y="125887"/>
                  </a:lnTo>
                  <a:lnTo>
                    <a:pt x="107162" y="125710"/>
                  </a:lnTo>
                  <a:lnTo>
                    <a:pt x="107339" y="125533"/>
                  </a:lnTo>
                  <a:lnTo>
                    <a:pt x="107501" y="125356"/>
                  </a:lnTo>
                  <a:lnTo>
                    <a:pt x="107648" y="125165"/>
                  </a:lnTo>
                  <a:lnTo>
                    <a:pt x="107796" y="124973"/>
                  </a:lnTo>
                  <a:lnTo>
                    <a:pt x="107943" y="124767"/>
                  </a:lnTo>
                  <a:lnTo>
                    <a:pt x="108076" y="124561"/>
                  </a:lnTo>
                  <a:lnTo>
                    <a:pt x="108193" y="124340"/>
                  </a:lnTo>
                  <a:lnTo>
                    <a:pt x="108311" y="124119"/>
                  </a:lnTo>
                  <a:lnTo>
                    <a:pt x="108414" y="123898"/>
                  </a:lnTo>
                  <a:lnTo>
                    <a:pt x="108503" y="123662"/>
                  </a:lnTo>
                  <a:lnTo>
                    <a:pt x="108591" y="123426"/>
                  </a:lnTo>
                  <a:lnTo>
                    <a:pt x="108665" y="123176"/>
                  </a:lnTo>
                  <a:lnTo>
                    <a:pt x="108724" y="122940"/>
                  </a:lnTo>
                  <a:lnTo>
                    <a:pt x="108783" y="122690"/>
                  </a:lnTo>
                  <a:lnTo>
                    <a:pt x="108812" y="122425"/>
                  </a:lnTo>
                  <a:lnTo>
                    <a:pt x="108842" y="122174"/>
                  </a:lnTo>
                  <a:lnTo>
                    <a:pt x="108871" y="121909"/>
                  </a:lnTo>
                  <a:lnTo>
                    <a:pt x="108871" y="121644"/>
                  </a:lnTo>
                  <a:lnTo>
                    <a:pt x="108856" y="121305"/>
                  </a:lnTo>
                  <a:lnTo>
                    <a:pt x="108856" y="121246"/>
                  </a:lnTo>
                  <a:lnTo>
                    <a:pt x="108856" y="121172"/>
                  </a:lnTo>
                  <a:lnTo>
                    <a:pt x="108827" y="120966"/>
                  </a:lnTo>
                  <a:lnTo>
                    <a:pt x="108812" y="120863"/>
                  </a:lnTo>
                  <a:lnTo>
                    <a:pt x="108812" y="120804"/>
                  </a:lnTo>
                  <a:lnTo>
                    <a:pt x="108768" y="120583"/>
                  </a:lnTo>
                  <a:lnTo>
                    <a:pt x="108768" y="120539"/>
                  </a:lnTo>
                  <a:lnTo>
                    <a:pt x="108738" y="120450"/>
                  </a:lnTo>
                  <a:lnTo>
                    <a:pt x="108724" y="120392"/>
                  </a:lnTo>
                  <a:lnTo>
                    <a:pt x="108650" y="120082"/>
                  </a:lnTo>
                  <a:lnTo>
                    <a:pt x="108635" y="120023"/>
                  </a:lnTo>
                  <a:lnTo>
                    <a:pt x="108576" y="119861"/>
                  </a:lnTo>
                  <a:lnTo>
                    <a:pt x="108576" y="119846"/>
                  </a:lnTo>
                  <a:lnTo>
                    <a:pt x="108503" y="119625"/>
                  </a:lnTo>
                  <a:lnTo>
                    <a:pt x="122174" y="111729"/>
                  </a:lnTo>
                  <a:lnTo>
                    <a:pt x="122410" y="112009"/>
                  </a:lnTo>
                  <a:lnTo>
                    <a:pt x="122646" y="112259"/>
                  </a:lnTo>
                  <a:lnTo>
                    <a:pt x="122911" y="112495"/>
                  </a:lnTo>
                  <a:lnTo>
                    <a:pt x="123191" y="112716"/>
                  </a:lnTo>
                  <a:lnTo>
                    <a:pt x="123485" y="112922"/>
                  </a:lnTo>
                  <a:lnTo>
                    <a:pt x="123795" y="113099"/>
                  </a:lnTo>
                  <a:lnTo>
                    <a:pt x="124119" y="113261"/>
                  </a:lnTo>
                  <a:lnTo>
                    <a:pt x="124443" y="113408"/>
                  </a:lnTo>
                  <a:lnTo>
                    <a:pt x="124472" y="113423"/>
                  </a:lnTo>
                  <a:lnTo>
                    <a:pt x="124767" y="113526"/>
                  </a:lnTo>
                  <a:lnTo>
                    <a:pt x="124811" y="113541"/>
                  </a:lnTo>
                  <a:lnTo>
                    <a:pt x="125121" y="113644"/>
                  </a:lnTo>
                  <a:lnTo>
                    <a:pt x="125135" y="113644"/>
                  </a:lnTo>
                  <a:lnTo>
                    <a:pt x="125474" y="113718"/>
                  </a:lnTo>
                  <a:lnTo>
                    <a:pt x="125533" y="113733"/>
                  </a:lnTo>
                  <a:lnTo>
                    <a:pt x="125798" y="113777"/>
                  </a:lnTo>
                  <a:lnTo>
                    <a:pt x="125901" y="113792"/>
                  </a:lnTo>
                  <a:lnTo>
                    <a:pt x="126137" y="113806"/>
                  </a:lnTo>
                  <a:lnTo>
                    <a:pt x="126240" y="113821"/>
                  </a:lnTo>
                  <a:lnTo>
                    <a:pt x="126284" y="113821"/>
                  </a:lnTo>
                  <a:lnTo>
                    <a:pt x="126579" y="113836"/>
                  </a:lnTo>
                  <a:lnTo>
                    <a:pt x="126918" y="113821"/>
                  </a:lnTo>
                  <a:lnTo>
                    <a:pt x="127242" y="113792"/>
                  </a:lnTo>
                  <a:lnTo>
                    <a:pt x="127566" y="113747"/>
                  </a:lnTo>
                  <a:lnTo>
                    <a:pt x="127875" y="113688"/>
                  </a:lnTo>
                  <a:lnTo>
                    <a:pt x="128185" y="113600"/>
                  </a:lnTo>
                  <a:lnTo>
                    <a:pt x="128479" y="113497"/>
                  </a:lnTo>
                  <a:lnTo>
                    <a:pt x="128774" y="113394"/>
                  </a:lnTo>
                  <a:lnTo>
                    <a:pt x="129069" y="113261"/>
                  </a:lnTo>
                  <a:lnTo>
                    <a:pt x="129334" y="113114"/>
                  </a:lnTo>
                  <a:lnTo>
                    <a:pt x="129614" y="112967"/>
                  </a:lnTo>
                  <a:lnTo>
                    <a:pt x="129864" y="112790"/>
                  </a:lnTo>
                  <a:lnTo>
                    <a:pt x="130115" y="112598"/>
                  </a:lnTo>
                  <a:lnTo>
                    <a:pt x="130350" y="112407"/>
                  </a:lnTo>
                  <a:lnTo>
                    <a:pt x="130571" y="112186"/>
                  </a:lnTo>
                  <a:lnTo>
                    <a:pt x="130792" y="111965"/>
                  </a:lnTo>
                  <a:lnTo>
                    <a:pt x="130999" y="111729"/>
                  </a:lnTo>
                  <a:lnTo>
                    <a:pt x="149532" y="122439"/>
                  </a:lnTo>
                  <a:lnTo>
                    <a:pt x="150445" y="120863"/>
                  </a:lnTo>
                  <a:lnTo>
                    <a:pt x="131912" y="110153"/>
                  </a:lnTo>
                  <a:lnTo>
                    <a:pt x="131986" y="109917"/>
                  </a:lnTo>
                  <a:lnTo>
                    <a:pt x="132059" y="109667"/>
                  </a:lnTo>
                  <a:lnTo>
                    <a:pt x="132133" y="109431"/>
                  </a:lnTo>
                  <a:lnTo>
                    <a:pt x="132177" y="109180"/>
                  </a:lnTo>
                  <a:lnTo>
                    <a:pt x="132221" y="108915"/>
                  </a:lnTo>
                  <a:lnTo>
                    <a:pt x="132251" y="108665"/>
                  </a:lnTo>
                  <a:lnTo>
                    <a:pt x="132266" y="108400"/>
                  </a:lnTo>
                  <a:lnTo>
                    <a:pt x="132280" y="108134"/>
                  </a:lnTo>
                  <a:lnTo>
                    <a:pt x="132266" y="107796"/>
                  </a:lnTo>
                  <a:lnTo>
                    <a:pt x="132266" y="107737"/>
                  </a:lnTo>
                  <a:lnTo>
                    <a:pt x="132251" y="107663"/>
                  </a:lnTo>
                  <a:lnTo>
                    <a:pt x="132236" y="107442"/>
                  </a:lnTo>
                  <a:lnTo>
                    <a:pt x="132221" y="107354"/>
                  </a:lnTo>
                  <a:lnTo>
                    <a:pt x="132221" y="107295"/>
                  </a:lnTo>
                  <a:lnTo>
                    <a:pt x="132177" y="107074"/>
                  </a:lnTo>
                  <a:lnTo>
                    <a:pt x="132162" y="107029"/>
                  </a:lnTo>
                  <a:lnTo>
                    <a:pt x="132148" y="106941"/>
                  </a:lnTo>
                  <a:lnTo>
                    <a:pt x="132133" y="106882"/>
                  </a:lnTo>
                  <a:lnTo>
                    <a:pt x="132059" y="106558"/>
                  </a:lnTo>
                  <a:lnTo>
                    <a:pt x="132045" y="106514"/>
                  </a:lnTo>
                  <a:lnTo>
                    <a:pt x="131986" y="106352"/>
                  </a:lnTo>
                  <a:lnTo>
                    <a:pt x="131986" y="106337"/>
                  </a:lnTo>
                  <a:lnTo>
                    <a:pt x="131883" y="106057"/>
                  </a:lnTo>
                  <a:lnTo>
                    <a:pt x="131779" y="105792"/>
                  </a:lnTo>
                  <a:lnTo>
                    <a:pt x="131765" y="105792"/>
                  </a:lnTo>
                  <a:lnTo>
                    <a:pt x="131617" y="105468"/>
                  </a:lnTo>
                  <a:lnTo>
                    <a:pt x="131441" y="105173"/>
                  </a:lnTo>
                  <a:lnTo>
                    <a:pt x="131249" y="104879"/>
                  </a:lnTo>
                  <a:lnTo>
                    <a:pt x="131043" y="104599"/>
                  </a:lnTo>
                  <a:lnTo>
                    <a:pt x="130822" y="104333"/>
                  </a:lnTo>
                  <a:lnTo>
                    <a:pt x="130586" y="104083"/>
                  </a:lnTo>
                  <a:lnTo>
                    <a:pt x="130321" y="103847"/>
                  </a:lnTo>
                  <a:lnTo>
                    <a:pt x="130056" y="103626"/>
                  </a:lnTo>
                  <a:lnTo>
                    <a:pt x="129776" y="103420"/>
                  </a:lnTo>
                  <a:lnTo>
                    <a:pt x="129481" y="103229"/>
                  </a:lnTo>
                  <a:lnTo>
                    <a:pt x="129172" y="103067"/>
                  </a:lnTo>
                  <a:lnTo>
                    <a:pt x="128863" y="102919"/>
                  </a:lnTo>
                  <a:lnTo>
                    <a:pt x="128538" y="102787"/>
                  </a:lnTo>
                  <a:lnTo>
                    <a:pt x="128200" y="102669"/>
                  </a:lnTo>
                  <a:lnTo>
                    <a:pt x="127846" y="102580"/>
                  </a:lnTo>
                  <a:lnTo>
                    <a:pt x="127492" y="102507"/>
                  </a:lnTo>
                  <a:lnTo>
                    <a:pt x="127492" y="86729"/>
                  </a:lnTo>
                  <a:lnTo>
                    <a:pt x="127743" y="86684"/>
                  </a:lnTo>
                  <a:lnTo>
                    <a:pt x="127993" y="86625"/>
                  </a:lnTo>
                  <a:lnTo>
                    <a:pt x="128244" y="86552"/>
                  </a:lnTo>
                  <a:lnTo>
                    <a:pt x="128479" y="86478"/>
                  </a:lnTo>
                  <a:lnTo>
                    <a:pt x="128715" y="86390"/>
                  </a:lnTo>
                  <a:lnTo>
                    <a:pt x="128936" y="86287"/>
                  </a:lnTo>
                  <a:lnTo>
                    <a:pt x="129172" y="86183"/>
                  </a:lnTo>
                  <a:lnTo>
                    <a:pt x="129378" y="86066"/>
                  </a:lnTo>
                  <a:lnTo>
                    <a:pt x="129599" y="85933"/>
                  </a:lnTo>
                  <a:lnTo>
                    <a:pt x="129805" y="85800"/>
                  </a:lnTo>
                  <a:lnTo>
                    <a:pt x="130012" y="85653"/>
                  </a:lnTo>
                  <a:lnTo>
                    <a:pt x="130203" y="85506"/>
                  </a:lnTo>
                  <a:lnTo>
                    <a:pt x="130380" y="85344"/>
                  </a:lnTo>
                  <a:lnTo>
                    <a:pt x="130571" y="85182"/>
                  </a:lnTo>
                  <a:lnTo>
                    <a:pt x="130733" y="85005"/>
                  </a:lnTo>
                  <a:lnTo>
                    <a:pt x="130896" y="84813"/>
                  </a:lnTo>
                  <a:lnTo>
                    <a:pt x="131058" y="84622"/>
                  </a:lnTo>
                  <a:lnTo>
                    <a:pt x="131205" y="84430"/>
                  </a:lnTo>
                  <a:lnTo>
                    <a:pt x="131352" y="84224"/>
                  </a:lnTo>
                  <a:lnTo>
                    <a:pt x="131485" y="84018"/>
                  </a:lnTo>
                  <a:lnTo>
                    <a:pt x="131603" y="83797"/>
                  </a:lnTo>
                  <a:lnTo>
                    <a:pt x="131721" y="83576"/>
                  </a:lnTo>
                  <a:lnTo>
                    <a:pt x="131824" y="83355"/>
                  </a:lnTo>
                  <a:lnTo>
                    <a:pt x="131912" y="83119"/>
                  </a:lnTo>
                  <a:lnTo>
                    <a:pt x="132000" y="82883"/>
                  </a:lnTo>
                  <a:lnTo>
                    <a:pt x="132074" y="82633"/>
                  </a:lnTo>
                  <a:lnTo>
                    <a:pt x="132133" y="82397"/>
                  </a:lnTo>
                  <a:lnTo>
                    <a:pt x="132177" y="82147"/>
                  </a:lnTo>
                  <a:lnTo>
                    <a:pt x="132221" y="81896"/>
                  </a:lnTo>
                  <a:lnTo>
                    <a:pt x="132251" y="81631"/>
                  </a:lnTo>
                  <a:lnTo>
                    <a:pt x="132266" y="81366"/>
                  </a:lnTo>
                  <a:lnTo>
                    <a:pt x="132280" y="81101"/>
                  </a:lnTo>
                  <a:lnTo>
                    <a:pt x="132266" y="80762"/>
                  </a:lnTo>
                  <a:lnTo>
                    <a:pt x="132266" y="80718"/>
                  </a:lnTo>
                  <a:lnTo>
                    <a:pt x="132251" y="80644"/>
                  </a:lnTo>
                  <a:lnTo>
                    <a:pt x="132236" y="80423"/>
                  </a:lnTo>
                  <a:lnTo>
                    <a:pt x="132221" y="80320"/>
                  </a:lnTo>
                  <a:lnTo>
                    <a:pt x="132221" y="80276"/>
                  </a:lnTo>
                  <a:lnTo>
                    <a:pt x="132177" y="80040"/>
                  </a:lnTo>
                  <a:lnTo>
                    <a:pt x="132162" y="79996"/>
                  </a:lnTo>
                  <a:lnTo>
                    <a:pt x="132148" y="79908"/>
                  </a:lnTo>
                  <a:lnTo>
                    <a:pt x="132133" y="79849"/>
                  </a:lnTo>
                  <a:lnTo>
                    <a:pt x="132059" y="79539"/>
                  </a:lnTo>
                  <a:lnTo>
                    <a:pt x="132045" y="79480"/>
                  </a:lnTo>
                  <a:lnTo>
                    <a:pt x="131986" y="79318"/>
                  </a:lnTo>
                  <a:lnTo>
                    <a:pt x="131986" y="79304"/>
                  </a:lnTo>
                  <a:lnTo>
                    <a:pt x="131912" y="79083"/>
                  </a:lnTo>
                  <a:lnTo>
                    <a:pt x="150445" y="68387"/>
                  </a:lnTo>
                  <a:lnTo>
                    <a:pt x="149532" y="66796"/>
                  </a:lnTo>
                  <a:lnTo>
                    <a:pt x="130999" y="77506"/>
                  </a:lnTo>
                  <a:lnTo>
                    <a:pt x="130792" y="77271"/>
                  </a:lnTo>
                  <a:lnTo>
                    <a:pt x="130571" y="77050"/>
                  </a:lnTo>
                  <a:lnTo>
                    <a:pt x="130350" y="76829"/>
                  </a:lnTo>
                  <a:lnTo>
                    <a:pt x="130115" y="76637"/>
                  </a:lnTo>
                  <a:lnTo>
                    <a:pt x="129864" y="76446"/>
                  </a:lnTo>
                  <a:lnTo>
                    <a:pt x="129614" y="76283"/>
                  </a:lnTo>
                  <a:lnTo>
                    <a:pt x="129334" y="76121"/>
                  </a:lnTo>
                  <a:lnTo>
                    <a:pt x="129069" y="75974"/>
                  </a:lnTo>
                  <a:lnTo>
                    <a:pt x="128774" y="75842"/>
                  </a:lnTo>
                  <a:lnTo>
                    <a:pt x="128479" y="75738"/>
                  </a:lnTo>
                  <a:lnTo>
                    <a:pt x="128185" y="75635"/>
                  </a:lnTo>
                  <a:lnTo>
                    <a:pt x="127875" y="75562"/>
                  </a:lnTo>
                  <a:lnTo>
                    <a:pt x="127566" y="75488"/>
                  </a:lnTo>
                  <a:lnTo>
                    <a:pt x="127242" y="75444"/>
                  </a:lnTo>
                  <a:lnTo>
                    <a:pt x="126918" y="75414"/>
                  </a:lnTo>
                  <a:lnTo>
                    <a:pt x="126255" y="75414"/>
                  </a:lnTo>
                  <a:lnTo>
                    <a:pt x="125916" y="75444"/>
                  </a:lnTo>
                  <a:lnTo>
                    <a:pt x="125607" y="75488"/>
                  </a:lnTo>
                  <a:lnTo>
                    <a:pt x="125283" y="75562"/>
                  </a:lnTo>
                  <a:lnTo>
                    <a:pt x="124973" y="75635"/>
                  </a:lnTo>
                  <a:lnTo>
                    <a:pt x="124679" y="75738"/>
                  </a:lnTo>
                  <a:lnTo>
                    <a:pt x="124384" y="75842"/>
                  </a:lnTo>
                  <a:lnTo>
                    <a:pt x="124104" y="75974"/>
                  </a:lnTo>
                  <a:lnTo>
                    <a:pt x="123824" y="76121"/>
                  </a:lnTo>
                  <a:lnTo>
                    <a:pt x="123559" y="76283"/>
                  </a:lnTo>
                  <a:lnTo>
                    <a:pt x="123294" y="76446"/>
                  </a:lnTo>
                  <a:lnTo>
                    <a:pt x="123043" y="76637"/>
                  </a:lnTo>
                  <a:lnTo>
                    <a:pt x="122808" y="76829"/>
                  </a:lnTo>
                  <a:lnTo>
                    <a:pt x="122587" y="77050"/>
                  </a:lnTo>
                  <a:lnTo>
                    <a:pt x="122366" y="77271"/>
                  </a:lnTo>
                  <a:lnTo>
                    <a:pt x="122174" y="77506"/>
                  </a:lnTo>
                  <a:lnTo>
                    <a:pt x="108503" y="69610"/>
                  </a:lnTo>
                  <a:lnTo>
                    <a:pt x="108591" y="69374"/>
                  </a:lnTo>
                  <a:lnTo>
                    <a:pt x="108665" y="69138"/>
                  </a:lnTo>
                  <a:lnTo>
                    <a:pt x="108724" y="68888"/>
                  </a:lnTo>
                  <a:lnTo>
                    <a:pt x="108783" y="68638"/>
                  </a:lnTo>
                  <a:lnTo>
                    <a:pt x="108812" y="68372"/>
                  </a:lnTo>
                  <a:lnTo>
                    <a:pt x="108842" y="68122"/>
                  </a:lnTo>
                  <a:lnTo>
                    <a:pt x="108871" y="67857"/>
                  </a:lnTo>
                  <a:lnTo>
                    <a:pt x="108871" y="67592"/>
                  </a:lnTo>
                  <a:lnTo>
                    <a:pt x="108856" y="67253"/>
                  </a:lnTo>
                  <a:lnTo>
                    <a:pt x="108856" y="67194"/>
                  </a:lnTo>
                  <a:lnTo>
                    <a:pt x="108856" y="67120"/>
                  </a:lnTo>
                  <a:lnTo>
                    <a:pt x="108827" y="66899"/>
                  </a:lnTo>
                  <a:lnTo>
                    <a:pt x="108812" y="66811"/>
                  </a:lnTo>
                  <a:lnTo>
                    <a:pt x="108812" y="66752"/>
                  </a:lnTo>
                  <a:lnTo>
                    <a:pt x="108768" y="66531"/>
                  </a:lnTo>
                  <a:lnTo>
                    <a:pt x="108768" y="66487"/>
                  </a:lnTo>
                  <a:lnTo>
                    <a:pt x="108738" y="66398"/>
                  </a:lnTo>
                  <a:lnTo>
                    <a:pt x="108724" y="66339"/>
                  </a:lnTo>
                  <a:lnTo>
                    <a:pt x="108650" y="66015"/>
                  </a:lnTo>
                  <a:lnTo>
                    <a:pt x="108635" y="65971"/>
                  </a:lnTo>
                  <a:lnTo>
                    <a:pt x="108576" y="65809"/>
                  </a:lnTo>
                  <a:lnTo>
                    <a:pt x="108576" y="65794"/>
                  </a:lnTo>
                  <a:lnTo>
                    <a:pt x="108488" y="65514"/>
                  </a:lnTo>
                  <a:lnTo>
                    <a:pt x="108370" y="65249"/>
                  </a:lnTo>
                  <a:lnTo>
                    <a:pt x="108208" y="64940"/>
                  </a:lnTo>
                  <a:lnTo>
                    <a:pt x="108046" y="64630"/>
                  </a:lnTo>
                  <a:lnTo>
                    <a:pt x="107855" y="64336"/>
                  </a:lnTo>
                  <a:lnTo>
                    <a:pt x="107634" y="64056"/>
                  </a:lnTo>
                  <a:lnTo>
                    <a:pt x="107413" y="63791"/>
                  </a:lnTo>
                  <a:lnTo>
                    <a:pt x="107177" y="63540"/>
                  </a:lnTo>
                  <a:lnTo>
                    <a:pt x="106926" y="63304"/>
                  </a:lnTo>
                  <a:lnTo>
                    <a:pt x="106661" y="63083"/>
                  </a:lnTo>
                  <a:lnTo>
                    <a:pt x="106367" y="62877"/>
                  </a:lnTo>
                  <a:lnTo>
                    <a:pt x="106072" y="62686"/>
                  </a:lnTo>
                  <a:lnTo>
                    <a:pt x="105777" y="62524"/>
                  </a:lnTo>
                  <a:lnTo>
                    <a:pt x="105453" y="62376"/>
                  </a:lnTo>
                  <a:lnTo>
                    <a:pt x="105129" y="62244"/>
                  </a:lnTo>
                  <a:lnTo>
                    <a:pt x="104790" y="62126"/>
                  </a:lnTo>
                  <a:lnTo>
                    <a:pt x="104437" y="62038"/>
                  </a:lnTo>
                  <a:lnTo>
                    <a:pt x="104083" y="61964"/>
                  </a:lnTo>
                  <a:lnTo>
                    <a:pt x="104083" y="45096"/>
                  </a:lnTo>
                  <a:lnTo>
                    <a:pt x="104334" y="45051"/>
                  </a:lnTo>
                  <a:lnTo>
                    <a:pt x="104584" y="44992"/>
                  </a:lnTo>
                  <a:lnTo>
                    <a:pt x="104834" y="44919"/>
                  </a:lnTo>
                  <a:lnTo>
                    <a:pt x="105070" y="44845"/>
                  </a:lnTo>
                  <a:lnTo>
                    <a:pt x="105306" y="44757"/>
                  </a:lnTo>
                  <a:lnTo>
                    <a:pt x="105542" y="44654"/>
                  </a:lnTo>
                  <a:lnTo>
                    <a:pt x="105763" y="44550"/>
                  </a:lnTo>
                  <a:lnTo>
                    <a:pt x="105984" y="44433"/>
                  </a:lnTo>
                  <a:lnTo>
                    <a:pt x="106190" y="44300"/>
                  </a:lnTo>
                  <a:lnTo>
                    <a:pt x="106396" y="44167"/>
                  </a:lnTo>
                  <a:lnTo>
                    <a:pt x="106602" y="44020"/>
                  </a:lnTo>
                  <a:lnTo>
                    <a:pt x="106794" y="43873"/>
                  </a:lnTo>
                  <a:lnTo>
                    <a:pt x="106985" y="43711"/>
                  </a:lnTo>
                  <a:lnTo>
                    <a:pt x="107162" y="43549"/>
                  </a:lnTo>
                  <a:lnTo>
                    <a:pt x="107339" y="43372"/>
                  </a:lnTo>
                  <a:lnTo>
                    <a:pt x="107501" y="43180"/>
                  </a:lnTo>
                  <a:lnTo>
                    <a:pt x="107648" y="42989"/>
                  </a:lnTo>
                  <a:lnTo>
                    <a:pt x="107796" y="42797"/>
                  </a:lnTo>
                  <a:lnTo>
                    <a:pt x="107943" y="42591"/>
                  </a:lnTo>
                  <a:lnTo>
                    <a:pt x="108076" y="42385"/>
                  </a:lnTo>
                  <a:lnTo>
                    <a:pt x="108193" y="42164"/>
                  </a:lnTo>
                  <a:lnTo>
                    <a:pt x="108311" y="41943"/>
                  </a:lnTo>
                  <a:lnTo>
                    <a:pt x="108414" y="41722"/>
                  </a:lnTo>
                  <a:lnTo>
                    <a:pt x="108503" y="41486"/>
                  </a:lnTo>
                  <a:lnTo>
                    <a:pt x="108591" y="41250"/>
                  </a:lnTo>
                  <a:lnTo>
                    <a:pt x="108665" y="41015"/>
                  </a:lnTo>
                  <a:lnTo>
                    <a:pt x="108724" y="40764"/>
                  </a:lnTo>
                  <a:lnTo>
                    <a:pt x="108783" y="40514"/>
                  </a:lnTo>
                  <a:lnTo>
                    <a:pt x="108812" y="40263"/>
                  </a:lnTo>
                  <a:lnTo>
                    <a:pt x="108842" y="39998"/>
                  </a:lnTo>
                  <a:lnTo>
                    <a:pt x="108871" y="39733"/>
                  </a:lnTo>
                  <a:lnTo>
                    <a:pt x="108871" y="39483"/>
                  </a:lnTo>
                  <a:lnTo>
                    <a:pt x="108856" y="39129"/>
                  </a:lnTo>
                  <a:lnTo>
                    <a:pt x="108856" y="39085"/>
                  </a:lnTo>
                  <a:lnTo>
                    <a:pt x="108856" y="39011"/>
                  </a:lnTo>
                  <a:lnTo>
                    <a:pt x="108827" y="38790"/>
                  </a:lnTo>
                  <a:lnTo>
                    <a:pt x="108812" y="38702"/>
                  </a:lnTo>
                  <a:lnTo>
                    <a:pt x="108812" y="38643"/>
                  </a:lnTo>
                  <a:lnTo>
                    <a:pt x="108768" y="38407"/>
                  </a:lnTo>
                  <a:lnTo>
                    <a:pt x="108768" y="38392"/>
                  </a:lnTo>
                  <a:lnTo>
                    <a:pt x="127036" y="27844"/>
                  </a:lnTo>
                  <a:lnTo>
                    <a:pt x="126122" y="26268"/>
                  </a:lnTo>
                  <a:lnTo>
                    <a:pt x="108120" y="36654"/>
                  </a:lnTo>
                  <a:lnTo>
                    <a:pt x="107928" y="36345"/>
                  </a:lnTo>
                  <a:lnTo>
                    <a:pt x="107722" y="36035"/>
                  </a:lnTo>
                  <a:lnTo>
                    <a:pt x="107486" y="35755"/>
                  </a:lnTo>
                  <a:lnTo>
                    <a:pt x="107236" y="35475"/>
                  </a:lnTo>
                  <a:lnTo>
                    <a:pt x="106971" y="35225"/>
                  </a:lnTo>
                  <a:lnTo>
                    <a:pt x="106691" y="34989"/>
                  </a:lnTo>
                  <a:lnTo>
                    <a:pt x="106381" y="34768"/>
                  </a:lnTo>
                  <a:lnTo>
                    <a:pt x="106072" y="34577"/>
                  </a:lnTo>
                  <a:lnTo>
                    <a:pt x="105748" y="34400"/>
                  </a:lnTo>
                  <a:lnTo>
                    <a:pt x="105409" y="34238"/>
                  </a:lnTo>
                  <a:lnTo>
                    <a:pt x="105070" y="34105"/>
                  </a:lnTo>
                  <a:lnTo>
                    <a:pt x="104702" y="33988"/>
                  </a:lnTo>
                  <a:lnTo>
                    <a:pt x="104334" y="33899"/>
                  </a:lnTo>
                  <a:lnTo>
                    <a:pt x="103951" y="33840"/>
                  </a:lnTo>
                  <a:lnTo>
                    <a:pt x="103568" y="33796"/>
                  </a:lnTo>
                  <a:lnTo>
                    <a:pt x="103170" y="33781"/>
                  </a:lnTo>
                  <a:lnTo>
                    <a:pt x="102787" y="33796"/>
                  </a:lnTo>
                  <a:lnTo>
                    <a:pt x="102389" y="33840"/>
                  </a:lnTo>
                  <a:lnTo>
                    <a:pt x="102021" y="33899"/>
                  </a:lnTo>
                  <a:lnTo>
                    <a:pt x="101652" y="33988"/>
                  </a:lnTo>
                  <a:lnTo>
                    <a:pt x="101284" y="34105"/>
                  </a:lnTo>
                  <a:lnTo>
                    <a:pt x="100930" y="34238"/>
                  </a:lnTo>
                  <a:lnTo>
                    <a:pt x="100606" y="34400"/>
                  </a:lnTo>
                  <a:lnTo>
                    <a:pt x="100268" y="34577"/>
                  </a:lnTo>
                  <a:lnTo>
                    <a:pt x="99958" y="34768"/>
                  </a:lnTo>
                  <a:lnTo>
                    <a:pt x="99664" y="34989"/>
                  </a:lnTo>
                  <a:lnTo>
                    <a:pt x="99384" y="35225"/>
                  </a:lnTo>
                  <a:lnTo>
                    <a:pt x="99118" y="35475"/>
                  </a:lnTo>
                  <a:lnTo>
                    <a:pt x="98868" y="35755"/>
                  </a:lnTo>
                  <a:lnTo>
                    <a:pt x="98632" y="36035"/>
                  </a:lnTo>
                  <a:lnTo>
                    <a:pt x="98426" y="36345"/>
                  </a:lnTo>
                  <a:lnTo>
                    <a:pt x="98235" y="36654"/>
                  </a:lnTo>
                  <a:lnTo>
                    <a:pt x="84681" y="28831"/>
                  </a:lnTo>
                  <a:lnTo>
                    <a:pt x="84828" y="28581"/>
                  </a:lnTo>
                  <a:lnTo>
                    <a:pt x="84961" y="28301"/>
                  </a:lnTo>
                  <a:lnTo>
                    <a:pt x="85079" y="28036"/>
                  </a:lnTo>
                  <a:lnTo>
                    <a:pt x="85182" y="27741"/>
                  </a:lnTo>
                  <a:lnTo>
                    <a:pt x="85270" y="27461"/>
                  </a:lnTo>
                  <a:lnTo>
                    <a:pt x="85344" y="27152"/>
                  </a:lnTo>
                  <a:lnTo>
                    <a:pt x="85403" y="26857"/>
                  </a:lnTo>
                  <a:lnTo>
                    <a:pt x="85432" y="26548"/>
                  </a:lnTo>
                  <a:lnTo>
                    <a:pt x="85462" y="26253"/>
                  </a:lnTo>
                  <a:lnTo>
                    <a:pt x="85462" y="25958"/>
                  </a:lnTo>
                  <a:lnTo>
                    <a:pt x="85447" y="25620"/>
                  </a:lnTo>
                  <a:lnTo>
                    <a:pt x="85447" y="25575"/>
                  </a:lnTo>
                  <a:lnTo>
                    <a:pt x="85447" y="25502"/>
                  </a:lnTo>
                  <a:lnTo>
                    <a:pt x="85418" y="25281"/>
                  </a:lnTo>
                  <a:lnTo>
                    <a:pt x="85418" y="25178"/>
                  </a:lnTo>
                  <a:lnTo>
                    <a:pt x="85403" y="25133"/>
                  </a:lnTo>
                  <a:lnTo>
                    <a:pt x="85359" y="24898"/>
                  </a:lnTo>
                  <a:lnTo>
                    <a:pt x="85359" y="24854"/>
                  </a:lnTo>
                  <a:lnTo>
                    <a:pt x="85344" y="24765"/>
                  </a:lnTo>
                  <a:lnTo>
                    <a:pt x="85329" y="24706"/>
                  </a:lnTo>
                  <a:lnTo>
                    <a:pt x="85241" y="24397"/>
                  </a:lnTo>
                  <a:lnTo>
                    <a:pt x="85226" y="24338"/>
                  </a:lnTo>
                  <a:lnTo>
                    <a:pt x="85182" y="24176"/>
                  </a:lnTo>
                  <a:lnTo>
                    <a:pt x="85079" y="23896"/>
                  </a:lnTo>
                  <a:lnTo>
                    <a:pt x="84961" y="23631"/>
                  </a:lnTo>
                  <a:lnTo>
                    <a:pt x="84961" y="23616"/>
                  </a:lnTo>
                  <a:lnTo>
                    <a:pt x="84799" y="23307"/>
                  </a:lnTo>
                  <a:lnTo>
                    <a:pt x="84637" y="22997"/>
                  </a:lnTo>
                  <a:lnTo>
                    <a:pt x="84445" y="22703"/>
                  </a:lnTo>
                  <a:lnTo>
                    <a:pt x="84239" y="22423"/>
                  </a:lnTo>
                  <a:lnTo>
                    <a:pt x="84018" y="22158"/>
                  </a:lnTo>
                  <a:lnTo>
                    <a:pt x="83768" y="21907"/>
                  </a:lnTo>
                  <a:lnTo>
                    <a:pt x="83517" y="21671"/>
                  </a:lnTo>
                  <a:lnTo>
                    <a:pt x="83252" y="21450"/>
                  </a:lnTo>
                  <a:lnTo>
                    <a:pt x="82972" y="21244"/>
                  </a:lnTo>
                  <a:lnTo>
                    <a:pt x="82677" y="21067"/>
                  </a:lnTo>
                  <a:lnTo>
                    <a:pt x="82368" y="20891"/>
                  </a:lnTo>
                  <a:lnTo>
                    <a:pt x="82044" y="20743"/>
                  </a:lnTo>
                  <a:lnTo>
                    <a:pt x="81720" y="20611"/>
                  </a:lnTo>
                  <a:lnTo>
                    <a:pt x="81381" y="20508"/>
                  </a:lnTo>
                  <a:lnTo>
                    <a:pt x="81042" y="20404"/>
                  </a:lnTo>
                  <a:lnTo>
                    <a:pt x="80689" y="20346"/>
                  </a:lnTo>
                  <a:lnTo>
                    <a:pt x="80689" y="0"/>
                  </a:lnTo>
                  <a:lnTo>
                    <a:pt x="78862" y="0"/>
                  </a:lnTo>
                  <a:lnTo>
                    <a:pt x="78862" y="20346"/>
                  </a:lnTo>
                  <a:lnTo>
                    <a:pt x="78597" y="20390"/>
                  </a:lnTo>
                  <a:lnTo>
                    <a:pt x="78361" y="20449"/>
                  </a:lnTo>
                  <a:lnTo>
                    <a:pt x="78110" y="20508"/>
                  </a:lnTo>
                  <a:lnTo>
                    <a:pt x="77875" y="20596"/>
                  </a:lnTo>
                  <a:lnTo>
                    <a:pt x="77639" y="20684"/>
                  </a:lnTo>
                  <a:lnTo>
                    <a:pt x="77403" y="20773"/>
                  </a:lnTo>
                  <a:lnTo>
                    <a:pt x="77182" y="20891"/>
                  </a:lnTo>
                  <a:lnTo>
                    <a:pt x="76961" y="21008"/>
                  </a:lnTo>
                  <a:lnTo>
                    <a:pt x="76755" y="21126"/>
                  </a:lnTo>
                  <a:lnTo>
                    <a:pt x="76549" y="21274"/>
                  </a:lnTo>
                  <a:lnTo>
                    <a:pt x="76343" y="21406"/>
                  </a:lnTo>
                  <a:lnTo>
                    <a:pt x="76151" y="21568"/>
                  </a:lnTo>
                  <a:lnTo>
                    <a:pt x="75960" y="21730"/>
                  </a:lnTo>
                  <a:lnTo>
                    <a:pt x="75783" y="21892"/>
                  </a:lnTo>
                  <a:lnTo>
                    <a:pt x="75606" y="22069"/>
                  </a:lnTo>
                  <a:lnTo>
                    <a:pt x="75444" y="22261"/>
                  </a:lnTo>
                  <a:lnTo>
                    <a:pt x="75297" y="22438"/>
                  </a:lnTo>
                  <a:lnTo>
                    <a:pt x="75149" y="22644"/>
                  </a:lnTo>
                  <a:lnTo>
                    <a:pt x="75002" y="22850"/>
                  </a:lnTo>
                  <a:lnTo>
                    <a:pt x="74869" y="23056"/>
                  </a:lnTo>
                  <a:lnTo>
                    <a:pt x="74752" y="23277"/>
                  </a:lnTo>
                  <a:lnTo>
                    <a:pt x="74634" y="23498"/>
                  </a:lnTo>
                  <a:lnTo>
                    <a:pt x="74531" y="23719"/>
                  </a:lnTo>
                  <a:lnTo>
                    <a:pt x="74442" y="23955"/>
                  </a:lnTo>
                  <a:lnTo>
                    <a:pt x="74354" y="24191"/>
                  </a:lnTo>
                  <a:lnTo>
                    <a:pt x="74280" y="24426"/>
                  </a:lnTo>
                  <a:lnTo>
                    <a:pt x="74221" y="24677"/>
                  </a:lnTo>
                  <a:lnTo>
                    <a:pt x="74162" y="24927"/>
                  </a:lnTo>
                  <a:lnTo>
                    <a:pt x="74133" y="25178"/>
                  </a:lnTo>
                  <a:lnTo>
                    <a:pt x="74103" y="25443"/>
                  </a:lnTo>
                  <a:lnTo>
                    <a:pt x="74074" y="25693"/>
                  </a:lnTo>
                  <a:lnTo>
                    <a:pt x="74074" y="25958"/>
                  </a:lnTo>
                  <a:lnTo>
                    <a:pt x="74089" y="26356"/>
                  </a:lnTo>
                  <a:lnTo>
                    <a:pt x="74118" y="26725"/>
                  </a:lnTo>
                  <a:lnTo>
                    <a:pt x="74192" y="27108"/>
                  </a:lnTo>
                  <a:lnTo>
                    <a:pt x="74280" y="27461"/>
                  </a:lnTo>
                  <a:lnTo>
                    <a:pt x="74383" y="27815"/>
                  </a:lnTo>
                  <a:lnTo>
                    <a:pt x="74516" y="28168"/>
                  </a:lnTo>
                  <a:lnTo>
                    <a:pt x="74663" y="28492"/>
                  </a:lnTo>
                  <a:lnTo>
                    <a:pt x="74840" y="28817"/>
                  </a:lnTo>
                  <a:lnTo>
                    <a:pt x="61301" y="36639"/>
                  </a:lnTo>
                  <a:lnTo>
                    <a:pt x="61110" y="36315"/>
                  </a:lnTo>
                  <a:lnTo>
                    <a:pt x="60889" y="36021"/>
                  </a:lnTo>
                  <a:lnTo>
                    <a:pt x="60653" y="35741"/>
                  </a:lnTo>
                  <a:lnTo>
                    <a:pt x="60403" y="35475"/>
                  </a:lnTo>
                  <a:lnTo>
                    <a:pt x="60137" y="35210"/>
                  </a:lnTo>
                  <a:lnTo>
                    <a:pt x="59857" y="34975"/>
                  </a:lnTo>
                  <a:lnTo>
                    <a:pt x="59563" y="34768"/>
                  </a:lnTo>
                  <a:lnTo>
                    <a:pt x="59253" y="34562"/>
                  </a:lnTo>
                  <a:lnTo>
                    <a:pt x="58929" y="34385"/>
                  </a:lnTo>
                  <a:lnTo>
                    <a:pt x="58590" y="34238"/>
                  </a:lnTo>
                  <a:lnTo>
                    <a:pt x="58252" y="34105"/>
                  </a:lnTo>
                  <a:lnTo>
                    <a:pt x="57883" y="33988"/>
                  </a:lnTo>
                  <a:lnTo>
                    <a:pt x="57515" y="33899"/>
                  </a:lnTo>
                  <a:lnTo>
                    <a:pt x="57147" y="33825"/>
                  </a:lnTo>
                  <a:lnTo>
                    <a:pt x="56749" y="33796"/>
                  </a:lnTo>
                  <a:lnTo>
                    <a:pt x="56366" y="33781"/>
                  </a:lnTo>
                  <a:lnTo>
                    <a:pt x="55968" y="33796"/>
                  </a:lnTo>
                  <a:lnTo>
                    <a:pt x="55585" y="33825"/>
                  </a:lnTo>
                  <a:lnTo>
                    <a:pt x="55202" y="33899"/>
                  </a:lnTo>
                  <a:lnTo>
                    <a:pt x="54834" y="33988"/>
                  </a:lnTo>
                  <a:lnTo>
                    <a:pt x="54480" y="34105"/>
                  </a:lnTo>
                  <a:lnTo>
                    <a:pt x="54127" y="34238"/>
                  </a:lnTo>
                  <a:lnTo>
                    <a:pt x="53803" y="34385"/>
                  </a:lnTo>
                  <a:lnTo>
                    <a:pt x="53478" y="34562"/>
                  </a:lnTo>
                  <a:lnTo>
                    <a:pt x="53169" y="34768"/>
                  </a:lnTo>
                  <a:lnTo>
                    <a:pt x="52860" y="34975"/>
                  </a:lnTo>
                  <a:lnTo>
                    <a:pt x="52580" y="35210"/>
                  </a:lnTo>
                  <a:lnTo>
                    <a:pt x="52315" y="35475"/>
                  </a:lnTo>
                  <a:lnTo>
                    <a:pt x="52064" y="35741"/>
                  </a:lnTo>
                  <a:lnTo>
                    <a:pt x="51843" y="36021"/>
                  </a:lnTo>
                  <a:lnTo>
                    <a:pt x="51622" y="36315"/>
                  </a:lnTo>
                  <a:lnTo>
                    <a:pt x="51431" y="36639"/>
                  </a:lnTo>
                  <a:lnTo>
                    <a:pt x="37892" y="28817"/>
                  </a:lnTo>
                  <a:lnTo>
                    <a:pt x="38024" y="28551"/>
                  </a:lnTo>
                  <a:lnTo>
                    <a:pt x="38157" y="28286"/>
                  </a:lnTo>
                  <a:lnTo>
                    <a:pt x="38275" y="28021"/>
                  </a:lnTo>
                  <a:lnTo>
                    <a:pt x="38378" y="27726"/>
                  </a:lnTo>
                  <a:lnTo>
                    <a:pt x="38452" y="27446"/>
                  </a:lnTo>
                  <a:lnTo>
                    <a:pt x="38525" y="27152"/>
                  </a:lnTo>
                  <a:lnTo>
                    <a:pt x="38584" y="26857"/>
                  </a:lnTo>
                  <a:lnTo>
                    <a:pt x="38628" y="26548"/>
                  </a:lnTo>
                  <a:lnTo>
                    <a:pt x="38643" y="26253"/>
                  </a:lnTo>
                  <a:lnTo>
                    <a:pt x="38658" y="25958"/>
                  </a:lnTo>
                  <a:lnTo>
                    <a:pt x="38643" y="25620"/>
                  </a:lnTo>
                  <a:lnTo>
                    <a:pt x="38643" y="25575"/>
                  </a:lnTo>
                  <a:lnTo>
                    <a:pt x="38628" y="25502"/>
                  </a:lnTo>
                  <a:lnTo>
                    <a:pt x="38614" y="25281"/>
                  </a:lnTo>
                  <a:lnTo>
                    <a:pt x="38599" y="25178"/>
                  </a:lnTo>
                  <a:lnTo>
                    <a:pt x="38599" y="25133"/>
                  </a:lnTo>
                  <a:lnTo>
                    <a:pt x="38555" y="24898"/>
                  </a:lnTo>
                  <a:lnTo>
                    <a:pt x="38540" y="24854"/>
                  </a:lnTo>
                  <a:lnTo>
                    <a:pt x="38525" y="24765"/>
                  </a:lnTo>
                  <a:lnTo>
                    <a:pt x="38511" y="24706"/>
                  </a:lnTo>
                  <a:lnTo>
                    <a:pt x="38437" y="24397"/>
                  </a:lnTo>
                  <a:lnTo>
                    <a:pt x="38422" y="24338"/>
                  </a:lnTo>
                  <a:lnTo>
                    <a:pt x="38363" y="24176"/>
                  </a:lnTo>
                  <a:lnTo>
                    <a:pt x="38363" y="24161"/>
                  </a:lnTo>
                  <a:lnTo>
                    <a:pt x="38260" y="23896"/>
                  </a:lnTo>
                  <a:lnTo>
                    <a:pt x="38157" y="23631"/>
                  </a:lnTo>
                  <a:lnTo>
                    <a:pt x="38142" y="23616"/>
                  </a:lnTo>
                  <a:lnTo>
                    <a:pt x="37995" y="23307"/>
                  </a:lnTo>
                  <a:lnTo>
                    <a:pt x="37818" y="22997"/>
                  </a:lnTo>
                  <a:lnTo>
                    <a:pt x="37627" y="22703"/>
                  </a:lnTo>
                  <a:lnTo>
                    <a:pt x="37420" y="22423"/>
                  </a:lnTo>
                  <a:lnTo>
                    <a:pt x="37199" y="22158"/>
                  </a:lnTo>
                  <a:lnTo>
                    <a:pt x="36964" y="21907"/>
                  </a:lnTo>
                  <a:lnTo>
                    <a:pt x="36699" y="21671"/>
                  </a:lnTo>
                  <a:lnTo>
                    <a:pt x="36433" y="21450"/>
                  </a:lnTo>
                  <a:lnTo>
                    <a:pt x="36154" y="21244"/>
                  </a:lnTo>
                  <a:lnTo>
                    <a:pt x="35859" y="21067"/>
                  </a:lnTo>
                  <a:lnTo>
                    <a:pt x="35549" y="20891"/>
                  </a:lnTo>
                  <a:lnTo>
                    <a:pt x="35240" y="20743"/>
                  </a:lnTo>
                  <a:lnTo>
                    <a:pt x="34916" y="20611"/>
                  </a:lnTo>
                  <a:lnTo>
                    <a:pt x="34577" y="20508"/>
                  </a:lnTo>
                  <a:lnTo>
                    <a:pt x="34224" y="20404"/>
                  </a:lnTo>
                  <a:lnTo>
                    <a:pt x="33870" y="20346"/>
                  </a:lnTo>
                  <a:lnTo>
                    <a:pt x="338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017483" y="1610715"/>
              <a:ext cx="1147569" cy="2337252"/>
            </a:xfrm>
            <a:custGeom>
              <a:avLst/>
              <a:gdLst/>
              <a:ahLst/>
              <a:cxnLst/>
              <a:rect l="l" t="t" r="r" b="b"/>
              <a:pathLst>
                <a:path w="101152" h="206016" extrusionOk="0">
                  <a:moveTo>
                    <a:pt x="73043" y="1"/>
                  </a:moveTo>
                  <a:lnTo>
                    <a:pt x="72409" y="16"/>
                  </a:lnTo>
                  <a:lnTo>
                    <a:pt x="71805" y="30"/>
                  </a:lnTo>
                  <a:lnTo>
                    <a:pt x="71186" y="60"/>
                  </a:lnTo>
                  <a:lnTo>
                    <a:pt x="70582" y="104"/>
                  </a:lnTo>
                  <a:lnTo>
                    <a:pt x="69978" y="163"/>
                  </a:lnTo>
                  <a:lnTo>
                    <a:pt x="69374" y="237"/>
                  </a:lnTo>
                  <a:lnTo>
                    <a:pt x="68770" y="325"/>
                  </a:lnTo>
                  <a:lnTo>
                    <a:pt x="68181" y="428"/>
                  </a:lnTo>
                  <a:lnTo>
                    <a:pt x="67592" y="531"/>
                  </a:lnTo>
                  <a:lnTo>
                    <a:pt x="67002" y="649"/>
                  </a:lnTo>
                  <a:lnTo>
                    <a:pt x="66428" y="782"/>
                  </a:lnTo>
                  <a:lnTo>
                    <a:pt x="65853" y="929"/>
                  </a:lnTo>
                  <a:lnTo>
                    <a:pt x="65279" y="1091"/>
                  </a:lnTo>
                  <a:lnTo>
                    <a:pt x="64704" y="1253"/>
                  </a:lnTo>
                  <a:lnTo>
                    <a:pt x="64144" y="1430"/>
                  </a:lnTo>
                  <a:lnTo>
                    <a:pt x="63599" y="1621"/>
                  </a:lnTo>
                  <a:lnTo>
                    <a:pt x="63039" y="1828"/>
                  </a:lnTo>
                  <a:lnTo>
                    <a:pt x="62494" y="2049"/>
                  </a:lnTo>
                  <a:lnTo>
                    <a:pt x="61964" y="2270"/>
                  </a:lnTo>
                  <a:lnTo>
                    <a:pt x="61419" y="2505"/>
                  </a:lnTo>
                  <a:lnTo>
                    <a:pt x="60903" y="2756"/>
                  </a:lnTo>
                  <a:lnTo>
                    <a:pt x="60373" y="3006"/>
                  </a:lnTo>
                  <a:lnTo>
                    <a:pt x="59857" y="3271"/>
                  </a:lnTo>
                  <a:lnTo>
                    <a:pt x="59356" y="3551"/>
                  </a:lnTo>
                  <a:lnTo>
                    <a:pt x="58841" y="3846"/>
                  </a:lnTo>
                  <a:lnTo>
                    <a:pt x="58355" y="4141"/>
                  </a:lnTo>
                  <a:lnTo>
                    <a:pt x="57868" y="4450"/>
                  </a:lnTo>
                  <a:lnTo>
                    <a:pt x="57382" y="4759"/>
                  </a:lnTo>
                  <a:lnTo>
                    <a:pt x="56896" y="5083"/>
                  </a:lnTo>
                  <a:lnTo>
                    <a:pt x="56439" y="5422"/>
                  </a:lnTo>
                  <a:lnTo>
                    <a:pt x="55968" y="5761"/>
                  </a:lnTo>
                  <a:lnTo>
                    <a:pt x="55526" y="6129"/>
                  </a:lnTo>
                  <a:lnTo>
                    <a:pt x="55069" y="6483"/>
                  </a:lnTo>
                  <a:lnTo>
                    <a:pt x="54627" y="6866"/>
                  </a:lnTo>
                  <a:lnTo>
                    <a:pt x="54200" y="7234"/>
                  </a:lnTo>
                  <a:lnTo>
                    <a:pt x="53773" y="7632"/>
                  </a:lnTo>
                  <a:lnTo>
                    <a:pt x="53360" y="8030"/>
                  </a:lnTo>
                  <a:lnTo>
                    <a:pt x="52963" y="8428"/>
                  </a:lnTo>
                  <a:lnTo>
                    <a:pt x="52565" y="8855"/>
                  </a:lnTo>
                  <a:lnTo>
                    <a:pt x="52167" y="9267"/>
                  </a:lnTo>
                  <a:lnTo>
                    <a:pt x="51784" y="9709"/>
                  </a:lnTo>
                  <a:lnTo>
                    <a:pt x="51416" y="10137"/>
                  </a:lnTo>
                  <a:lnTo>
                    <a:pt x="51048" y="10593"/>
                  </a:lnTo>
                  <a:lnTo>
                    <a:pt x="50694" y="11035"/>
                  </a:lnTo>
                  <a:lnTo>
                    <a:pt x="50355" y="11507"/>
                  </a:lnTo>
                  <a:lnTo>
                    <a:pt x="50016" y="11978"/>
                  </a:lnTo>
                  <a:lnTo>
                    <a:pt x="49692" y="12450"/>
                  </a:lnTo>
                  <a:lnTo>
                    <a:pt x="49368" y="12936"/>
                  </a:lnTo>
                  <a:lnTo>
                    <a:pt x="49059" y="13422"/>
                  </a:lnTo>
                  <a:lnTo>
                    <a:pt x="48764" y="13923"/>
                  </a:lnTo>
                  <a:lnTo>
                    <a:pt x="48469" y="14424"/>
                  </a:lnTo>
                  <a:lnTo>
                    <a:pt x="48189" y="14925"/>
                  </a:lnTo>
                  <a:lnTo>
                    <a:pt x="47924" y="15440"/>
                  </a:lnTo>
                  <a:lnTo>
                    <a:pt x="47674" y="15971"/>
                  </a:lnTo>
                  <a:lnTo>
                    <a:pt x="47423" y="16486"/>
                  </a:lnTo>
                  <a:lnTo>
                    <a:pt x="47188" y="17031"/>
                  </a:lnTo>
                  <a:lnTo>
                    <a:pt x="46967" y="17562"/>
                  </a:lnTo>
                  <a:lnTo>
                    <a:pt x="46746" y="18107"/>
                  </a:lnTo>
                  <a:lnTo>
                    <a:pt x="46540" y="18666"/>
                  </a:lnTo>
                  <a:lnTo>
                    <a:pt x="46348" y="19212"/>
                  </a:lnTo>
                  <a:lnTo>
                    <a:pt x="46171" y="19771"/>
                  </a:lnTo>
                  <a:lnTo>
                    <a:pt x="45994" y="20346"/>
                  </a:lnTo>
                  <a:lnTo>
                    <a:pt x="45847" y="20921"/>
                  </a:lnTo>
                  <a:lnTo>
                    <a:pt x="45700" y="21495"/>
                  </a:lnTo>
                  <a:lnTo>
                    <a:pt x="44890" y="21539"/>
                  </a:lnTo>
                  <a:lnTo>
                    <a:pt x="44079" y="21628"/>
                  </a:lnTo>
                  <a:lnTo>
                    <a:pt x="43284" y="21716"/>
                  </a:lnTo>
                  <a:lnTo>
                    <a:pt x="42488" y="21834"/>
                  </a:lnTo>
                  <a:lnTo>
                    <a:pt x="41693" y="21966"/>
                  </a:lnTo>
                  <a:lnTo>
                    <a:pt x="40912" y="22114"/>
                  </a:lnTo>
                  <a:lnTo>
                    <a:pt x="40131" y="22276"/>
                  </a:lnTo>
                  <a:lnTo>
                    <a:pt x="39365" y="22467"/>
                  </a:lnTo>
                  <a:lnTo>
                    <a:pt x="38599" y="22674"/>
                  </a:lnTo>
                  <a:lnTo>
                    <a:pt x="37848" y="22895"/>
                  </a:lnTo>
                  <a:lnTo>
                    <a:pt x="37096" y="23130"/>
                  </a:lnTo>
                  <a:lnTo>
                    <a:pt x="36360" y="23381"/>
                  </a:lnTo>
                  <a:lnTo>
                    <a:pt x="35638" y="23661"/>
                  </a:lnTo>
                  <a:lnTo>
                    <a:pt x="34916" y="23955"/>
                  </a:lnTo>
                  <a:lnTo>
                    <a:pt x="34194" y="24250"/>
                  </a:lnTo>
                  <a:lnTo>
                    <a:pt x="33487" y="24574"/>
                  </a:lnTo>
                  <a:lnTo>
                    <a:pt x="32794" y="24913"/>
                  </a:lnTo>
                  <a:lnTo>
                    <a:pt x="32102" y="25266"/>
                  </a:lnTo>
                  <a:lnTo>
                    <a:pt x="31424" y="25635"/>
                  </a:lnTo>
                  <a:lnTo>
                    <a:pt x="30761" y="26033"/>
                  </a:lnTo>
                  <a:lnTo>
                    <a:pt x="30099" y="26430"/>
                  </a:lnTo>
                  <a:lnTo>
                    <a:pt x="29450" y="26843"/>
                  </a:lnTo>
                  <a:lnTo>
                    <a:pt x="28817" y="27270"/>
                  </a:lnTo>
                  <a:lnTo>
                    <a:pt x="28198" y="27712"/>
                  </a:lnTo>
                  <a:lnTo>
                    <a:pt x="27579" y="28169"/>
                  </a:lnTo>
                  <a:lnTo>
                    <a:pt x="26975" y="28640"/>
                  </a:lnTo>
                  <a:lnTo>
                    <a:pt x="26371" y="29126"/>
                  </a:lnTo>
                  <a:lnTo>
                    <a:pt x="25797" y="29627"/>
                  </a:lnTo>
                  <a:lnTo>
                    <a:pt x="25222" y="30143"/>
                  </a:lnTo>
                  <a:lnTo>
                    <a:pt x="24662" y="30658"/>
                  </a:lnTo>
                  <a:lnTo>
                    <a:pt x="24117" y="31204"/>
                  </a:lnTo>
                  <a:lnTo>
                    <a:pt x="23587" y="31749"/>
                  </a:lnTo>
                  <a:lnTo>
                    <a:pt x="23071" y="32308"/>
                  </a:lnTo>
                  <a:lnTo>
                    <a:pt x="22556" y="32883"/>
                  </a:lnTo>
                  <a:lnTo>
                    <a:pt x="22070" y="33472"/>
                  </a:lnTo>
                  <a:lnTo>
                    <a:pt x="21583" y="34062"/>
                  </a:lnTo>
                  <a:lnTo>
                    <a:pt x="21112" y="34666"/>
                  </a:lnTo>
                  <a:lnTo>
                    <a:pt x="20670" y="35284"/>
                  </a:lnTo>
                  <a:lnTo>
                    <a:pt x="20228" y="35918"/>
                  </a:lnTo>
                  <a:lnTo>
                    <a:pt x="19801" y="36566"/>
                  </a:lnTo>
                  <a:lnTo>
                    <a:pt x="19388" y="37214"/>
                  </a:lnTo>
                  <a:lnTo>
                    <a:pt x="18991" y="37877"/>
                  </a:lnTo>
                  <a:lnTo>
                    <a:pt x="18607" y="38540"/>
                  </a:lnTo>
                  <a:lnTo>
                    <a:pt x="18254" y="39218"/>
                  </a:lnTo>
                  <a:lnTo>
                    <a:pt x="17900" y="39910"/>
                  </a:lnTo>
                  <a:lnTo>
                    <a:pt x="17561" y="40617"/>
                  </a:lnTo>
                  <a:lnTo>
                    <a:pt x="17252" y="41325"/>
                  </a:lnTo>
                  <a:lnTo>
                    <a:pt x="16943" y="42032"/>
                  </a:lnTo>
                  <a:lnTo>
                    <a:pt x="16663" y="42754"/>
                  </a:lnTo>
                  <a:lnTo>
                    <a:pt x="16398" y="43490"/>
                  </a:lnTo>
                  <a:lnTo>
                    <a:pt x="16132" y="44227"/>
                  </a:lnTo>
                  <a:lnTo>
                    <a:pt x="15912" y="44978"/>
                  </a:lnTo>
                  <a:lnTo>
                    <a:pt x="15691" y="45744"/>
                  </a:lnTo>
                  <a:lnTo>
                    <a:pt x="15484" y="46496"/>
                  </a:lnTo>
                  <a:lnTo>
                    <a:pt x="15307" y="47276"/>
                  </a:lnTo>
                  <a:lnTo>
                    <a:pt x="15145" y="48057"/>
                  </a:lnTo>
                  <a:lnTo>
                    <a:pt x="14998" y="48838"/>
                  </a:lnTo>
                  <a:lnTo>
                    <a:pt x="14866" y="49619"/>
                  </a:lnTo>
                  <a:lnTo>
                    <a:pt x="14762" y="50414"/>
                  </a:lnTo>
                  <a:lnTo>
                    <a:pt x="14674" y="51225"/>
                  </a:lnTo>
                  <a:lnTo>
                    <a:pt x="14600" y="52035"/>
                  </a:lnTo>
                  <a:lnTo>
                    <a:pt x="14556" y="52845"/>
                  </a:lnTo>
                  <a:lnTo>
                    <a:pt x="14527" y="53670"/>
                  </a:lnTo>
                  <a:lnTo>
                    <a:pt x="14512" y="54480"/>
                  </a:lnTo>
                  <a:lnTo>
                    <a:pt x="14527" y="55173"/>
                  </a:lnTo>
                  <a:lnTo>
                    <a:pt x="14541" y="55865"/>
                  </a:lnTo>
                  <a:lnTo>
                    <a:pt x="14586" y="56543"/>
                  </a:lnTo>
                  <a:lnTo>
                    <a:pt x="14630" y="57221"/>
                  </a:lnTo>
                  <a:lnTo>
                    <a:pt x="14703" y="57898"/>
                  </a:lnTo>
                  <a:lnTo>
                    <a:pt x="14777" y="58561"/>
                  </a:lnTo>
                  <a:lnTo>
                    <a:pt x="14866" y="59224"/>
                  </a:lnTo>
                  <a:lnTo>
                    <a:pt x="14969" y="59887"/>
                  </a:lnTo>
                  <a:lnTo>
                    <a:pt x="14129" y="60447"/>
                  </a:lnTo>
                  <a:lnTo>
                    <a:pt x="13319" y="61036"/>
                  </a:lnTo>
                  <a:lnTo>
                    <a:pt x="12523" y="61655"/>
                  </a:lnTo>
                  <a:lnTo>
                    <a:pt x="11742" y="62288"/>
                  </a:lnTo>
                  <a:lnTo>
                    <a:pt x="10976" y="62951"/>
                  </a:lnTo>
                  <a:lnTo>
                    <a:pt x="10240" y="63644"/>
                  </a:lnTo>
                  <a:lnTo>
                    <a:pt x="9518" y="64351"/>
                  </a:lnTo>
                  <a:lnTo>
                    <a:pt x="8825" y="65073"/>
                  </a:lnTo>
                  <a:lnTo>
                    <a:pt x="8162" y="65824"/>
                  </a:lnTo>
                  <a:lnTo>
                    <a:pt x="7499" y="66590"/>
                  </a:lnTo>
                  <a:lnTo>
                    <a:pt x="6881" y="67371"/>
                  </a:lnTo>
                  <a:lnTo>
                    <a:pt x="6277" y="68181"/>
                  </a:lnTo>
                  <a:lnTo>
                    <a:pt x="5702" y="69006"/>
                  </a:lnTo>
                  <a:lnTo>
                    <a:pt x="5142" y="69846"/>
                  </a:lnTo>
                  <a:lnTo>
                    <a:pt x="4612" y="70715"/>
                  </a:lnTo>
                  <a:lnTo>
                    <a:pt x="4111" y="71599"/>
                  </a:lnTo>
                  <a:lnTo>
                    <a:pt x="3640" y="72483"/>
                  </a:lnTo>
                  <a:lnTo>
                    <a:pt x="3183" y="73396"/>
                  </a:lnTo>
                  <a:lnTo>
                    <a:pt x="2756" y="74325"/>
                  </a:lnTo>
                  <a:lnTo>
                    <a:pt x="2373" y="75267"/>
                  </a:lnTo>
                  <a:lnTo>
                    <a:pt x="2004" y="76225"/>
                  </a:lnTo>
                  <a:lnTo>
                    <a:pt x="1666" y="77197"/>
                  </a:lnTo>
                  <a:lnTo>
                    <a:pt x="1356" y="78184"/>
                  </a:lnTo>
                  <a:lnTo>
                    <a:pt x="1076" y="79171"/>
                  </a:lnTo>
                  <a:lnTo>
                    <a:pt x="826" y="80188"/>
                  </a:lnTo>
                  <a:lnTo>
                    <a:pt x="620" y="81204"/>
                  </a:lnTo>
                  <a:lnTo>
                    <a:pt x="428" y="82236"/>
                  </a:lnTo>
                  <a:lnTo>
                    <a:pt x="281" y="83282"/>
                  </a:lnTo>
                  <a:lnTo>
                    <a:pt x="163" y="84328"/>
                  </a:lnTo>
                  <a:lnTo>
                    <a:pt x="75" y="85388"/>
                  </a:lnTo>
                  <a:lnTo>
                    <a:pt x="30" y="86464"/>
                  </a:lnTo>
                  <a:lnTo>
                    <a:pt x="1" y="87539"/>
                  </a:lnTo>
                  <a:lnTo>
                    <a:pt x="16" y="88438"/>
                  </a:lnTo>
                  <a:lnTo>
                    <a:pt x="60" y="89322"/>
                  </a:lnTo>
                  <a:lnTo>
                    <a:pt x="119" y="90191"/>
                  </a:lnTo>
                  <a:lnTo>
                    <a:pt x="192" y="91060"/>
                  </a:lnTo>
                  <a:lnTo>
                    <a:pt x="295" y="91929"/>
                  </a:lnTo>
                  <a:lnTo>
                    <a:pt x="413" y="92784"/>
                  </a:lnTo>
                  <a:lnTo>
                    <a:pt x="561" y="93638"/>
                  </a:lnTo>
                  <a:lnTo>
                    <a:pt x="737" y="94478"/>
                  </a:lnTo>
                  <a:lnTo>
                    <a:pt x="929" y="95318"/>
                  </a:lnTo>
                  <a:lnTo>
                    <a:pt x="1135" y="96143"/>
                  </a:lnTo>
                  <a:lnTo>
                    <a:pt x="1371" y="96953"/>
                  </a:lnTo>
                  <a:lnTo>
                    <a:pt x="1621" y="97763"/>
                  </a:lnTo>
                  <a:lnTo>
                    <a:pt x="1887" y="98559"/>
                  </a:lnTo>
                  <a:lnTo>
                    <a:pt x="2181" y="99354"/>
                  </a:lnTo>
                  <a:lnTo>
                    <a:pt x="2491" y="100135"/>
                  </a:lnTo>
                  <a:lnTo>
                    <a:pt x="2815" y="100901"/>
                  </a:lnTo>
                  <a:lnTo>
                    <a:pt x="3168" y="101667"/>
                  </a:lnTo>
                  <a:lnTo>
                    <a:pt x="3537" y="102419"/>
                  </a:lnTo>
                  <a:lnTo>
                    <a:pt x="3920" y="103155"/>
                  </a:lnTo>
                  <a:lnTo>
                    <a:pt x="4317" y="103892"/>
                  </a:lnTo>
                  <a:lnTo>
                    <a:pt x="4745" y="104599"/>
                  </a:lnTo>
                  <a:lnTo>
                    <a:pt x="5187" y="105306"/>
                  </a:lnTo>
                  <a:lnTo>
                    <a:pt x="5643" y="105999"/>
                  </a:lnTo>
                  <a:lnTo>
                    <a:pt x="6115" y="106676"/>
                  </a:lnTo>
                  <a:lnTo>
                    <a:pt x="6601" y="107354"/>
                  </a:lnTo>
                  <a:lnTo>
                    <a:pt x="7102" y="108002"/>
                  </a:lnTo>
                  <a:lnTo>
                    <a:pt x="7617" y="108650"/>
                  </a:lnTo>
                  <a:lnTo>
                    <a:pt x="8162" y="109284"/>
                  </a:lnTo>
                  <a:lnTo>
                    <a:pt x="8708" y="109903"/>
                  </a:lnTo>
                  <a:lnTo>
                    <a:pt x="9282" y="110492"/>
                  </a:lnTo>
                  <a:lnTo>
                    <a:pt x="9857" y="111081"/>
                  </a:lnTo>
                  <a:lnTo>
                    <a:pt x="10461" y="111656"/>
                  </a:lnTo>
                  <a:lnTo>
                    <a:pt x="10446" y="112039"/>
                  </a:lnTo>
                  <a:lnTo>
                    <a:pt x="10431" y="112422"/>
                  </a:lnTo>
                  <a:lnTo>
                    <a:pt x="10431" y="113026"/>
                  </a:lnTo>
                  <a:lnTo>
                    <a:pt x="10446" y="113615"/>
                  </a:lnTo>
                  <a:lnTo>
                    <a:pt x="10475" y="114204"/>
                  </a:lnTo>
                  <a:lnTo>
                    <a:pt x="10520" y="114794"/>
                  </a:lnTo>
                  <a:lnTo>
                    <a:pt x="10564" y="115383"/>
                  </a:lnTo>
                  <a:lnTo>
                    <a:pt x="10623" y="115972"/>
                  </a:lnTo>
                  <a:lnTo>
                    <a:pt x="10682" y="116547"/>
                  </a:lnTo>
                  <a:lnTo>
                    <a:pt x="10770" y="117136"/>
                  </a:lnTo>
                  <a:lnTo>
                    <a:pt x="10858" y="117711"/>
                  </a:lnTo>
                  <a:lnTo>
                    <a:pt x="10947" y="118285"/>
                  </a:lnTo>
                  <a:lnTo>
                    <a:pt x="11065" y="118845"/>
                  </a:lnTo>
                  <a:lnTo>
                    <a:pt x="11183" y="119420"/>
                  </a:lnTo>
                  <a:lnTo>
                    <a:pt x="11300" y="119979"/>
                  </a:lnTo>
                  <a:lnTo>
                    <a:pt x="11433" y="120539"/>
                  </a:lnTo>
                  <a:lnTo>
                    <a:pt x="11580" y="121084"/>
                  </a:lnTo>
                  <a:lnTo>
                    <a:pt x="11742" y="121644"/>
                  </a:lnTo>
                  <a:lnTo>
                    <a:pt x="11904" y="122189"/>
                  </a:lnTo>
                  <a:lnTo>
                    <a:pt x="12081" y="122734"/>
                  </a:lnTo>
                  <a:lnTo>
                    <a:pt x="12258" y="123265"/>
                  </a:lnTo>
                  <a:lnTo>
                    <a:pt x="12449" y="123795"/>
                  </a:lnTo>
                  <a:lnTo>
                    <a:pt x="12656" y="124325"/>
                  </a:lnTo>
                  <a:lnTo>
                    <a:pt x="12862" y="124856"/>
                  </a:lnTo>
                  <a:lnTo>
                    <a:pt x="13083" y="125386"/>
                  </a:lnTo>
                  <a:lnTo>
                    <a:pt x="13304" y="125902"/>
                  </a:lnTo>
                  <a:lnTo>
                    <a:pt x="13540" y="126403"/>
                  </a:lnTo>
                  <a:lnTo>
                    <a:pt x="13775" y="126918"/>
                  </a:lnTo>
                  <a:lnTo>
                    <a:pt x="14026" y="127419"/>
                  </a:lnTo>
                  <a:lnTo>
                    <a:pt x="14291" y="127920"/>
                  </a:lnTo>
                  <a:lnTo>
                    <a:pt x="14556" y="128406"/>
                  </a:lnTo>
                  <a:lnTo>
                    <a:pt x="14836" y="128892"/>
                  </a:lnTo>
                  <a:lnTo>
                    <a:pt x="15116" y="129379"/>
                  </a:lnTo>
                  <a:lnTo>
                    <a:pt x="15411" y="129850"/>
                  </a:lnTo>
                  <a:lnTo>
                    <a:pt x="15131" y="130336"/>
                  </a:lnTo>
                  <a:lnTo>
                    <a:pt x="14866" y="130837"/>
                  </a:lnTo>
                  <a:lnTo>
                    <a:pt x="14600" y="131323"/>
                  </a:lnTo>
                  <a:lnTo>
                    <a:pt x="14350" y="131824"/>
                  </a:lnTo>
                  <a:lnTo>
                    <a:pt x="14099" y="132340"/>
                  </a:lnTo>
                  <a:lnTo>
                    <a:pt x="13864" y="132841"/>
                  </a:lnTo>
                  <a:lnTo>
                    <a:pt x="13628" y="133356"/>
                  </a:lnTo>
                  <a:lnTo>
                    <a:pt x="13407" y="133872"/>
                  </a:lnTo>
                  <a:lnTo>
                    <a:pt x="13186" y="134402"/>
                  </a:lnTo>
                  <a:lnTo>
                    <a:pt x="12980" y="134918"/>
                  </a:lnTo>
                  <a:lnTo>
                    <a:pt x="12788" y="135448"/>
                  </a:lnTo>
                  <a:lnTo>
                    <a:pt x="12597" y="135993"/>
                  </a:lnTo>
                  <a:lnTo>
                    <a:pt x="12420" y="136524"/>
                  </a:lnTo>
                  <a:lnTo>
                    <a:pt x="12243" y="137069"/>
                  </a:lnTo>
                  <a:lnTo>
                    <a:pt x="12081" y="137614"/>
                  </a:lnTo>
                  <a:lnTo>
                    <a:pt x="11919" y="138159"/>
                  </a:lnTo>
                  <a:lnTo>
                    <a:pt x="11772" y="138719"/>
                  </a:lnTo>
                  <a:lnTo>
                    <a:pt x="11639" y="139279"/>
                  </a:lnTo>
                  <a:lnTo>
                    <a:pt x="11507" y="139838"/>
                  </a:lnTo>
                  <a:lnTo>
                    <a:pt x="11389" y="140398"/>
                  </a:lnTo>
                  <a:lnTo>
                    <a:pt x="11286" y="140958"/>
                  </a:lnTo>
                  <a:lnTo>
                    <a:pt x="11183" y="141533"/>
                  </a:lnTo>
                  <a:lnTo>
                    <a:pt x="11079" y="142107"/>
                  </a:lnTo>
                  <a:lnTo>
                    <a:pt x="11006" y="142682"/>
                  </a:lnTo>
                  <a:lnTo>
                    <a:pt x="10932" y="143256"/>
                  </a:lnTo>
                  <a:lnTo>
                    <a:pt x="10858" y="143846"/>
                  </a:lnTo>
                  <a:lnTo>
                    <a:pt x="10814" y="144420"/>
                  </a:lnTo>
                  <a:lnTo>
                    <a:pt x="10770" y="145009"/>
                  </a:lnTo>
                  <a:lnTo>
                    <a:pt x="10726" y="145599"/>
                  </a:lnTo>
                  <a:lnTo>
                    <a:pt x="10711" y="146188"/>
                  </a:lnTo>
                  <a:lnTo>
                    <a:pt x="10696" y="146792"/>
                  </a:lnTo>
                  <a:lnTo>
                    <a:pt x="10682" y="147381"/>
                  </a:lnTo>
                  <a:lnTo>
                    <a:pt x="10696" y="148295"/>
                  </a:lnTo>
                  <a:lnTo>
                    <a:pt x="10726" y="149193"/>
                  </a:lnTo>
                  <a:lnTo>
                    <a:pt x="10785" y="150077"/>
                  </a:lnTo>
                  <a:lnTo>
                    <a:pt x="10873" y="150961"/>
                  </a:lnTo>
                  <a:lnTo>
                    <a:pt x="10962" y="151845"/>
                  </a:lnTo>
                  <a:lnTo>
                    <a:pt x="11094" y="152714"/>
                  </a:lnTo>
                  <a:lnTo>
                    <a:pt x="11227" y="153583"/>
                  </a:lnTo>
                  <a:lnTo>
                    <a:pt x="11403" y="154438"/>
                  </a:lnTo>
                  <a:lnTo>
                    <a:pt x="11580" y="155292"/>
                  </a:lnTo>
                  <a:lnTo>
                    <a:pt x="11787" y="156132"/>
                  </a:lnTo>
                  <a:lnTo>
                    <a:pt x="12008" y="156972"/>
                  </a:lnTo>
                  <a:lnTo>
                    <a:pt x="12258" y="157797"/>
                  </a:lnTo>
                  <a:lnTo>
                    <a:pt x="12523" y="158607"/>
                  </a:lnTo>
                  <a:lnTo>
                    <a:pt x="12803" y="159417"/>
                  </a:lnTo>
                  <a:lnTo>
                    <a:pt x="13112" y="160213"/>
                  </a:lnTo>
                  <a:lnTo>
                    <a:pt x="13437" y="161008"/>
                  </a:lnTo>
                  <a:lnTo>
                    <a:pt x="13775" y="161789"/>
                  </a:lnTo>
                  <a:lnTo>
                    <a:pt x="14129" y="162555"/>
                  </a:lnTo>
                  <a:lnTo>
                    <a:pt x="14512" y="163307"/>
                  </a:lnTo>
                  <a:lnTo>
                    <a:pt x="14910" y="164058"/>
                  </a:lnTo>
                  <a:lnTo>
                    <a:pt x="15322" y="164795"/>
                  </a:lnTo>
                  <a:lnTo>
                    <a:pt x="15749" y="165531"/>
                  </a:lnTo>
                  <a:lnTo>
                    <a:pt x="16191" y="166238"/>
                  </a:lnTo>
                  <a:lnTo>
                    <a:pt x="16663" y="166946"/>
                  </a:lnTo>
                  <a:lnTo>
                    <a:pt x="17134" y="167638"/>
                  </a:lnTo>
                  <a:lnTo>
                    <a:pt x="17635" y="168316"/>
                  </a:lnTo>
                  <a:lnTo>
                    <a:pt x="18151" y="168979"/>
                  </a:lnTo>
                  <a:lnTo>
                    <a:pt x="18681" y="169641"/>
                  </a:lnTo>
                  <a:lnTo>
                    <a:pt x="19211" y="170275"/>
                  </a:lnTo>
                  <a:lnTo>
                    <a:pt x="19771" y="170908"/>
                  </a:lnTo>
                  <a:lnTo>
                    <a:pt x="20346" y="171527"/>
                  </a:lnTo>
                  <a:lnTo>
                    <a:pt x="20935" y="172116"/>
                  </a:lnTo>
                  <a:lnTo>
                    <a:pt x="21539" y="172706"/>
                  </a:lnTo>
                  <a:lnTo>
                    <a:pt x="22143" y="173280"/>
                  </a:lnTo>
                  <a:lnTo>
                    <a:pt x="22777" y="173840"/>
                  </a:lnTo>
                  <a:lnTo>
                    <a:pt x="23410" y="174371"/>
                  </a:lnTo>
                  <a:lnTo>
                    <a:pt x="24073" y="174901"/>
                  </a:lnTo>
                  <a:lnTo>
                    <a:pt x="24736" y="175416"/>
                  </a:lnTo>
                  <a:lnTo>
                    <a:pt x="25414" y="175917"/>
                  </a:lnTo>
                  <a:lnTo>
                    <a:pt x="26106" y="176389"/>
                  </a:lnTo>
                  <a:lnTo>
                    <a:pt x="26813" y="176860"/>
                  </a:lnTo>
                  <a:lnTo>
                    <a:pt x="27535" y="177302"/>
                  </a:lnTo>
                  <a:lnTo>
                    <a:pt x="28257" y="177729"/>
                  </a:lnTo>
                  <a:lnTo>
                    <a:pt x="28994" y="178142"/>
                  </a:lnTo>
                  <a:lnTo>
                    <a:pt x="29745" y="178540"/>
                  </a:lnTo>
                  <a:lnTo>
                    <a:pt x="30496" y="178908"/>
                  </a:lnTo>
                  <a:lnTo>
                    <a:pt x="31277" y="179276"/>
                  </a:lnTo>
                  <a:lnTo>
                    <a:pt x="32043" y="179615"/>
                  </a:lnTo>
                  <a:lnTo>
                    <a:pt x="32839" y="179939"/>
                  </a:lnTo>
                  <a:lnTo>
                    <a:pt x="33634" y="180234"/>
                  </a:lnTo>
                  <a:lnTo>
                    <a:pt x="34444" y="180529"/>
                  </a:lnTo>
                  <a:lnTo>
                    <a:pt x="35269" y="180794"/>
                  </a:lnTo>
                  <a:lnTo>
                    <a:pt x="36094" y="181029"/>
                  </a:lnTo>
                  <a:lnTo>
                    <a:pt x="36919" y="181265"/>
                  </a:lnTo>
                  <a:lnTo>
                    <a:pt x="37759" y="181471"/>
                  </a:lnTo>
                  <a:lnTo>
                    <a:pt x="38614" y="181648"/>
                  </a:lnTo>
                  <a:lnTo>
                    <a:pt x="39468" y="181810"/>
                  </a:lnTo>
                  <a:lnTo>
                    <a:pt x="40337" y="181958"/>
                  </a:lnTo>
                  <a:lnTo>
                    <a:pt x="41206" y="182075"/>
                  </a:lnTo>
                  <a:lnTo>
                    <a:pt x="42090" y="182179"/>
                  </a:lnTo>
                  <a:lnTo>
                    <a:pt x="42974" y="182267"/>
                  </a:lnTo>
                  <a:lnTo>
                    <a:pt x="43858" y="182311"/>
                  </a:lnTo>
                  <a:lnTo>
                    <a:pt x="44757" y="182355"/>
                  </a:lnTo>
                  <a:lnTo>
                    <a:pt x="46466" y="182355"/>
                  </a:lnTo>
                  <a:lnTo>
                    <a:pt x="47261" y="182326"/>
                  </a:lnTo>
                  <a:lnTo>
                    <a:pt x="48042" y="182282"/>
                  </a:lnTo>
                  <a:lnTo>
                    <a:pt x="48838" y="182223"/>
                  </a:lnTo>
                  <a:lnTo>
                    <a:pt x="49619" y="182134"/>
                  </a:lnTo>
                  <a:lnTo>
                    <a:pt x="50399" y="182046"/>
                  </a:lnTo>
                  <a:lnTo>
                    <a:pt x="51165" y="181928"/>
                  </a:lnTo>
                  <a:lnTo>
                    <a:pt x="51931" y="181796"/>
                  </a:lnTo>
                  <a:lnTo>
                    <a:pt x="51946" y="182429"/>
                  </a:lnTo>
                  <a:lnTo>
                    <a:pt x="51990" y="183048"/>
                  </a:lnTo>
                  <a:lnTo>
                    <a:pt x="52035" y="183666"/>
                  </a:lnTo>
                  <a:lnTo>
                    <a:pt x="52094" y="184285"/>
                  </a:lnTo>
                  <a:lnTo>
                    <a:pt x="52182" y="184889"/>
                  </a:lnTo>
                  <a:lnTo>
                    <a:pt x="52270" y="185493"/>
                  </a:lnTo>
                  <a:lnTo>
                    <a:pt x="52373" y="186097"/>
                  </a:lnTo>
                  <a:lnTo>
                    <a:pt x="52506" y="186687"/>
                  </a:lnTo>
                  <a:lnTo>
                    <a:pt x="52639" y="187276"/>
                  </a:lnTo>
                  <a:lnTo>
                    <a:pt x="52786" y="187865"/>
                  </a:lnTo>
                  <a:lnTo>
                    <a:pt x="52948" y="188440"/>
                  </a:lnTo>
                  <a:lnTo>
                    <a:pt x="53125" y="189014"/>
                  </a:lnTo>
                  <a:lnTo>
                    <a:pt x="53316" y="189589"/>
                  </a:lnTo>
                  <a:lnTo>
                    <a:pt x="53523" y="190149"/>
                  </a:lnTo>
                  <a:lnTo>
                    <a:pt x="53743" y="190694"/>
                  </a:lnTo>
                  <a:lnTo>
                    <a:pt x="53979" y="191239"/>
                  </a:lnTo>
                  <a:lnTo>
                    <a:pt x="54215" y="191784"/>
                  </a:lnTo>
                  <a:lnTo>
                    <a:pt x="54480" y="192314"/>
                  </a:lnTo>
                  <a:lnTo>
                    <a:pt x="54745" y="192845"/>
                  </a:lnTo>
                  <a:lnTo>
                    <a:pt x="55025" y="193360"/>
                  </a:lnTo>
                  <a:lnTo>
                    <a:pt x="55320" y="193876"/>
                  </a:lnTo>
                  <a:lnTo>
                    <a:pt x="55614" y="194377"/>
                  </a:lnTo>
                  <a:lnTo>
                    <a:pt x="55939" y="194863"/>
                  </a:lnTo>
                  <a:lnTo>
                    <a:pt x="56263" y="195364"/>
                  </a:lnTo>
                  <a:lnTo>
                    <a:pt x="56602" y="195835"/>
                  </a:lnTo>
                  <a:lnTo>
                    <a:pt x="56955" y="196307"/>
                  </a:lnTo>
                  <a:lnTo>
                    <a:pt x="57309" y="196763"/>
                  </a:lnTo>
                  <a:lnTo>
                    <a:pt x="57677" y="197220"/>
                  </a:lnTo>
                  <a:lnTo>
                    <a:pt x="58060" y="197662"/>
                  </a:lnTo>
                  <a:lnTo>
                    <a:pt x="58458" y="198104"/>
                  </a:lnTo>
                  <a:lnTo>
                    <a:pt x="58856" y="198531"/>
                  </a:lnTo>
                  <a:lnTo>
                    <a:pt x="59268" y="198944"/>
                  </a:lnTo>
                  <a:lnTo>
                    <a:pt x="59695" y="199341"/>
                  </a:lnTo>
                  <a:lnTo>
                    <a:pt x="60122" y="199739"/>
                  </a:lnTo>
                  <a:lnTo>
                    <a:pt x="60564" y="200122"/>
                  </a:lnTo>
                  <a:lnTo>
                    <a:pt x="61006" y="200505"/>
                  </a:lnTo>
                  <a:lnTo>
                    <a:pt x="61463" y="200859"/>
                  </a:lnTo>
                  <a:lnTo>
                    <a:pt x="61935" y="201212"/>
                  </a:lnTo>
                  <a:lnTo>
                    <a:pt x="62406" y="201566"/>
                  </a:lnTo>
                  <a:lnTo>
                    <a:pt x="62892" y="201890"/>
                  </a:lnTo>
                  <a:lnTo>
                    <a:pt x="63393" y="202214"/>
                  </a:lnTo>
                  <a:lnTo>
                    <a:pt x="63879" y="202524"/>
                  </a:lnTo>
                  <a:lnTo>
                    <a:pt x="64395" y="202818"/>
                  </a:lnTo>
                  <a:lnTo>
                    <a:pt x="64910" y="203098"/>
                  </a:lnTo>
                  <a:lnTo>
                    <a:pt x="65426" y="203378"/>
                  </a:lnTo>
                  <a:lnTo>
                    <a:pt x="65956" y="203643"/>
                  </a:lnTo>
                  <a:lnTo>
                    <a:pt x="66501" y="203879"/>
                  </a:lnTo>
                  <a:lnTo>
                    <a:pt x="67047" y="204115"/>
                  </a:lnTo>
                  <a:lnTo>
                    <a:pt x="67592" y="204350"/>
                  </a:lnTo>
                  <a:lnTo>
                    <a:pt x="68151" y="204557"/>
                  </a:lnTo>
                  <a:lnTo>
                    <a:pt x="68711" y="204748"/>
                  </a:lnTo>
                  <a:lnTo>
                    <a:pt x="69286" y="204940"/>
                  </a:lnTo>
                  <a:lnTo>
                    <a:pt x="69860" y="205102"/>
                  </a:lnTo>
                  <a:lnTo>
                    <a:pt x="70450" y="205264"/>
                  </a:lnTo>
                  <a:lnTo>
                    <a:pt x="71039" y="205396"/>
                  </a:lnTo>
                  <a:lnTo>
                    <a:pt x="71628" y="205529"/>
                  </a:lnTo>
                  <a:lnTo>
                    <a:pt x="72218" y="205647"/>
                  </a:lnTo>
                  <a:lnTo>
                    <a:pt x="72822" y="205735"/>
                  </a:lnTo>
                  <a:lnTo>
                    <a:pt x="73440" y="205824"/>
                  </a:lnTo>
                  <a:lnTo>
                    <a:pt x="74044" y="205897"/>
                  </a:lnTo>
                  <a:lnTo>
                    <a:pt x="74663" y="205956"/>
                  </a:lnTo>
                  <a:lnTo>
                    <a:pt x="75282" y="205986"/>
                  </a:lnTo>
                  <a:lnTo>
                    <a:pt x="75915" y="206015"/>
                  </a:lnTo>
                  <a:lnTo>
                    <a:pt x="77182" y="206015"/>
                  </a:lnTo>
                  <a:lnTo>
                    <a:pt x="77801" y="205986"/>
                  </a:lnTo>
                  <a:lnTo>
                    <a:pt x="78434" y="205941"/>
                  </a:lnTo>
                  <a:lnTo>
                    <a:pt x="79053" y="205897"/>
                  </a:lnTo>
                  <a:lnTo>
                    <a:pt x="79672" y="205824"/>
                  </a:lnTo>
                  <a:lnTo>
                    <a:pt x="80291" y="205735"/>
                  </a:lnTo>
                  <a:lnTo>
                    <a:pt x="80895" y="205632"/>
                  </a:lnTo>
                  <a:lnTo>
                    <a:pt x="81499" y="205514"/>
                  </a:lnTo>
                  <a:lnTo>
                    <a:pt x="82103" y="205382"/>
                  </a:lnTo>
                  <a:lnTo>
                    <a:pt x="82692" y="205249"/>
                  </a:lnTo>
                  <a:lnTo>
                    <a:pt x="83281" y="205087"/>
                  </a:lnTo>
                  <a:lnTo>
                    <a:pt x="83856" y="204910"/>
                  </a:lnTo>
                  <a:lnTo>
                    <a:pt x="84430" y="204719"/>
                  </a:lnTo>
                  <a:lnTo>
                    <a:pt x="85005" y="204527"/>
                  </a:lnTo>
                  <a:lnTo>
                    <a:pt x="85565" y="204306"/>
                  </a:lnTo>
                  <a:lnTo>
                    <a:pt x="86125" y="204085"/>
                  </a:lnTo>
                  <a:lnTo>
                    <a:pt x="86670" y="203850"/>
                  </a:lnTo>
                  <a:lnTo>
                    <a:pt x="87215" y="203584"/>
                  </a:lnTo>
                  <a:lnTo>
                    <a:pt x="87745" y="203319"/>
                  </a:lnTo>
                  <a:lnTo>
                    <a:pt x="88276" y="203054"/>
                  </a:lnTo>
                  <a:lnTo>
                    <a:pt x="88791" y="202759"/>
                  </a:lnTo>
                  <a:lnTo>
                    <a:pt x="89307" y="202450"/>
                  </a:lnTo>
                  <a:lnTo>
                    <a:pt x="89808" y="202141"/>
                  </a:lnTo>
                  <a:lnTo>
                    <a:pt x="90309" y="201816"/>
                  </a:lnTo>
                  <a:lnTo>
                    <a:pt x="90795" y="201478"/>
                  </a:lnTo>
                  <a:lnTo>
                    <a:pt x="91266" y="201124"/>
                  </a:lnTo>
                  <a:lnTo>
                    <a:pt x="91738" y="200771"/>
                  </a:lnTo>
                  <a:lnTo>
                    <a:pt x="92194" y="200402"/>
                  </a:lnTo>
                  <a:lnTo>
                    <a:pt x="92651" y="200019"/>
                  </a:lnTo>
                  <a:lnTo>
                    <a:pt x="93093" y="199621"/>
                  </a:lnTo>
                  <a:lnTo>
                    <a:pt x="93520" y="199224"/>
                  </a:lnTo>
                  <a:lnTo>
                    <a:pt x="93947" y="198811"/>
                  </a:lnTo>
                  <a:lnTo>
                    <a:pt x="94360" y="198384"/>
                  </a:lnTo>
                  <a:lnTo>
                    <a:pt x="94758" y="197957"/>
                  </a:lnTo>
                  <a:lnTo>
                    <a:pt x="95155" y="197515"/>
                  </a:lnTo>
                  <a:lnTo>
                    <a:pt x="95538" y="197058"/>
                  </a:lnTo>
                  <a:lnTo>
                    <a:pt x="95907" y="196601"/>
                  </a:lnTo>
                  <a:lnTo>
                    <a:pt x="96260" y="196130"/>
                  </a:lnTo>
                  <a:lnTo>
                    <a:pt x="96614" y="195658"/>
                  </a:lnTo>
                  <a:lnTo>
                    <a:pt x="96953" y="195172"/>
                  </a:lnTo>
                  <a:lnTo>
                    <a:pt x="97277" y="194671"/>
                  </a:lnTo>
                  <a:lnTo>
                    <a:pt x="97601" y="194171"/>
                  </a:lnTo>
                  <a:lnTo>
                    <a:pt x="97896" y="193655"/>
                  </a:lnTo>
                  <a:lnTo>
                    <a:pt x="98190" y="193139"/>
                  </a:lnTo>
                  <a:lnTo>
                    <a:pt x="98470" y="192609"/>
                  </a:lnTo>
                  <a:lnTo>
                    <a:pt x="98735" y="192079"/>
                  </a:lnTo>
                  <a:lnTo>
                    <a:pt x="98986" y="191533"/>
                  </a:lnTo>
                  <a:lnTo>
                    <a:pt x="99221" y="190988"/>
                  </a:lnTo>
                  <a:lnTo>
                    <a:pt x="99442" y="190429"/>
                  </a:lnTo>
                  <a:lnTo>
                    <a:pt x="99663" y="189869"/>
                  </a:lnTo>
                  <a:lnTo>
                    <a:pt x="99870" y="189294"/>
                  </a:lnTo>
                  <a:lnTo>
                    <a:pt x="100046" y="188720"/>
                  </a:lnTo>
                  <a:lnTo>
                    <a:pt x="100223" y="188145"/>
                  </a:lnTo>
                  <a:lnTo>
                    <a:pt x="100385" y="187556"/>
                  </a:lnTo>
                  <a:lnTo>
                    <a:pt x="100533" y="186966"/>
                  </a:lnTo>
                  <a:lnTo>
                    <a:pt x="100650" y="186362"/>
                  </a:lnTo>
                  <a:lnTo>
                    <a:pt x="100768" y="185758"/>
                  </a:lnTo>
                  <a:lnTo>
                    <a:pt x="100871" y="185154"/>
                  </a:lnTo>
                  <a:lnTo>
                    <a:pt x="100960" y="184536"/>
                  </a:lnTo>
                  <a:lnTo>
                    <a:pt x="101033" y="183917"/>
                  </a:lnTo>
                  <a:lnTo>
                    <a:pt x="101078" y="183298"/>
                  </a:lnTo>
                  <a:lnTo>
                    <a:pt x="101122" y="182665"/>
                  </a:lnTo>
                  <a:lnTo>
                    <a:pt x="101151" y="182031"/>
                  </a:lnTo>
                  <a:lnTo>
                    <a:pt x="101151" y="181398"/>
                  </a:lnTo>
                  <a:lnTo>
                    <a:pt x="101151" y="28125"/>
                  </a:lnTo>
                  <a:lnTo>
                    <a:pt x="101151" y="27403"/>
                  </a:lnTo>
                  <a:lnTo>
                    <a:pt x="101122" y="26681"/>
                  </a:lnTo>
                  <a:lnTo>
                    <a:pt x="101078" y="25959"/>
                  </a:lnTo>
                  <a:lnTo>
                    <a:pt x="101019" y="25252"/>
                  </a:lnTo>
                  <a:lnTo>
                    <a:pt x="100930" y="24545"/>
                  </a:lnTo>
                  <a:lnTo>
                    <a:pt x="100827" y="23837"/>
                  </a:lnTo>
                  <a:lnTo>
                    <a:pt x="100724" y="23145"/>
                  </a:lnTo>
                  <a:lnTo>
                    <a:pt x="100592" y="22453"/>
                  </a:lnTo>
                  <a:lnTo>
                    <a:pt x="100429" y="21775"/>
                  </a:lnTo>
                  <a:lnTo>
                    <a:pt x="100267" y="21097"/>
                  </a:lnTo>
                  <a:lnTo>
                    <a:pt x="100091" y="20434"/>
                  </a:lnTo>
                  <a:lnTo>
                    <a:pt x="99899" y="19757"/>
                  </a:lnTo>
                  <a:lnTo>
                    <a:pt x="99678" y="19108"/>
                  </a:lnTo>
                  <a:lnTo>
                    <a:pt x="99457" y="18460"/>
                  </a:lnTo>
                  <a:lnTo>
                    <a:pt x="99207" y="17812"/>
                  </a:lnTo>
                  <a:lnTo>
                    <a:pt x="98942" y="17179"/>
                  </a:lnTo>
                  <a:lnTo>
                    <a:pt x="98676" y="16560"/>
                  </a:lnTo>
                  <a:lnTo>
                    <a:pt x="98382" y="15941"/>
                  </a:lnTo>
                  <a:lnTo>
                    <a:pt x="98087" y="15322"/>
                  </a:lnTo>
                  <a:lnTo>
                    <a:pt x="97763" y="14718"/>
                  </a:lnTo>
                  <a:lnTo>
                    <a:pt x="97424" y="14129"/>
                  </a:lnTo>
                  <a:lnTo>
                    <a:pt x="97085" y="13540"/>
                  </a:lnTo>
                  <a:lnTo>
                    <a:pt x="96732" y="12965"/>
                  </a:lnTo>
                  <a:lnTo>
                    <a:pt x="96349" y="12405"/>
                  </a:lnTo>
                  <a:lnTo>
                    <a:pt x="95966" y="11846"/>
                  </a:lnTo>
                  <a:lnTo>
                    <a:pt x="95568" y="11300"/>
                  </a:lnTo>
                  <a:lnTo>
                    <a:pt x="95155" y="10770"/>
                  </a:lnTo>
                  <a:lnTo>
                    <a:pt x="94743" y="10240"/>
                  </a:lnTo>
                  <a:lnTo>
                    <a:pt x="94301" y="9724"/>
                  </a:lnTo>
                  <a:lnTo>
                    <a:pt x="93859" y="9223"/>
                  </a:lnTo>
                  <a:lnTo>
                    <a:pt x="93388" y="8722"/>
                  </a:lnTo>
                  <a:lnTo>
                    <a:pt x="92916" y="8236"/>
                  </a:lnTo>
                  <a:lnTo>
                    <a:pt x="92445" y="7765"/>
                  </a:lnTo>
                  <a:lnTo>
                    <a:pt x="91944" y="7308"/>
                  </a:lnTo>
                  <a:lnTo>
                    <a:pt x="91443" y="6866"/>
                  </a:lnTo>
                  <a:lnTo>
                    <a:pt x="90927" y="6424"/>
                  </a:lnTo>
                  <a:lnTo>
                    <a:pt x="90397" y="5997"/>
                  </a:lnTo>
                  <a:lnTo>
                    <a:pt x="89867" y="5584"/>
                  </a:lnTo>
                  <a:lnTo>
                    <a:pt x="89321" y="5187"/>
                  </a:lnTo>
                  <a:lnTo>
                    <a:pt x="88762" y="4804"/>
                  </a:lnTo>
                  <a:lnTo>
                    <a:pt x="88187" y="4435"/>
                  </a:lnTo>
                  <a:lnTo>
                    <a:pt x="87613" y="4082"/>
                  </a:lnTo>
                  <a:lnTo>
                    <a:pt x="87038" y="3728"/>
                  </a:lnTo>
                  <a:lnTo>
                    <a:pt x="86434" y="3404"/>
                  </a:lnTo>
                  <a:lnTo>
                    <a:pt x="85845" y="3080"/>
                  </a:lnTo>
                  <a:lnTo>
                    <a:pt x="85226" y="2785"/>
                  </a:lnTo>
                  <a:lnTo>
                    <a:pt x="84607" y="2491"/>
                  </a:lnTo>
                  <a:lnTo>
                    <a:pt x="83988" y="2211"/>
                  </a:lnTo>
                  <a:lnTo>
                    <a:pt x="83340" y="1960"/>
                  </a:lnTo>
                  <a:lnTo>
                    <a:pt x="82707" y="1710"/>
                  </a:lnTo>
                  <a:lnTo>
                    <a:pt x="82059" y="1489"/>
                  </a:lnTo>
                  <a:lnTo>
                    <a:pt x="81396" y="1268"/>
                  </a:lnTo>
                  <a:lnTo>
                    <a:pt x="80733" y="1076"/>
                  </a:lnTo>
                  <a:lnTo>
                    <a:pt x="80070" y="885"/>
                  </a:lnTo>
                  <a:lnTo>
                    <a:pt x="79392" y="723"/>
                  </a:lnTo>
                  <a:lnTo>
                    <a:pt x="78700" y="575"/>
                  </a:lnTo>
                  <a:lnTo>
                    <a:pt x="78007" y="443"/>
                  </a:lnTo>
                  <a:lnTo>
                    <a:pt x="77315" y="325"/>
                  </a:lnTo>
                  <a:lnTo>
                    <a:pt x="76622" y="237"/>
                  </a:lnTo>
                  <a:lnTo>
                    <a:pt x="75915" y="148"/>
                  </a:lnTo>
                  <a:lnTo>
                    <a:pt x="75193" y="89"/>
                  </a:lnTo>
                  <a:lnTo>
                    <a:pt x="74486" y="45"/>
                  </a:lnTo>
                  <a:lnTo>
                    <a:pt x="73764" y="16"/>
                  </a:lnTo>
                  <a:lnTo>
                    <a:pt x="73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997437" y="1590668"/>
              <a:ext cx="1187833" cy="2377345"/>
            </a:xfrm>
            <a:custGeom>
              <a:avLst/>
              <a:gdLst/>
              <a:ahLst/>
              <a:cxnLst/>
              <a:rect l="l" t="t" r="r" b="b"/>
              <a:pathLst>
                <a:path w="104701" h="209550" extrusionOk="0">
                  <a:moveTo>
                    <a:pt x="74810" y="3536"/>
                  </a:moveTo>
                  <a:lnTo>
                    <a:pt x="75487" y="3550"/>
                  </a:lnTo>
                  <a:lnTo>
                    <a:pt x="76150" y="3580"/>
                  </a:lnTo>
                  <a:lnTo>
                    <a:pt x="76828" y="3624"/>
                  </a:lnTo>
                  <a:lnTo>
                    <a:pt x="77491" y="3683"/>
                  </a:lnTo>
                  <a:lnTo>
                    <a:pt x="78154" y="3757"/>
                  </a:lnTo>
                  <a:lnTo>
                    <a:pt x="78817" y="3845"/>
                  </a:lnTo>
                  <a:lnTo>
                    <a:pt x="79465" y="3948"/>
                  </a:lnTo>
                  <a:lnTo>
                    <a:pt x="80113" y="4081"/>
                  </a:lnTo>
                  <a:lnTo>
                    <a:pt x="80747" y="4213"/>
                  </a:lnTo>
                  <a:lnTo>
                    <a:pt x="81380" y="4375"/>
                  </a:lnTo>
                  <a:lnTo>
                    <a:pt x="82014" y="4538"/>
                  </a:lnTo>
                  <a:lnTo>
                    <a:pt x="82632" y="4729"/>
                  </a:lnTo>
                  <a:lnTo>
                    <a:pt x="83251" y="4921"/>
                  </a:lnTo>
                  <a:lnTo>
                    <a:pt x="83855" y="5142"/>
                  </a:lnTo>
                  <a:lnTo>
                    <a:pt x="84459" y="5377"/>
                  </a:lnTo>
                  <a:lnTo>
                    <a:pt x="85048" y="5613"/>
                  </a:lnTo>
                  <a:lnTo>
                    <a:pt x="85638" y="5878"/>
                  </a:lnTo>
                  <a:lnTo>
                    <a:pt x="86227" y="6143"/>
                  </a:lnTo>
                  <a:lnTo>
                    <a:pt x="86787" y="6423"/>
                  </a:lnTo>
                  <a:lnTo>
                    <a:pt x="87361" y="6733"/>
                  </a:lnTo>
                  <a:lnTo>
                    <a:pt x="87906" y="7042"/>
                  </a:lnTo>
                  <a:lnTo>
                    <a:pt x="88466" y="7366"/>
                  </a:lnTo>
                  <a:lnTo>
                    <a:pt x="88997" y="7705"/>
                  </a:lnTo>
                  <a:lnTo>
                    <a:pt x="89527" y="8044"/>
                  </a:lnTo>
                  <a:lnTo>
                    <a:pt x="90057" y="8412"/>
                  </a:lnTo>
                  <a:lnTo>
                    <a:pt x="90558" y="8780"/>
                  </a:lnTo>
                  <a:lnTo>
                    <a:pt x="91059" y="9163"/>
                  </a:lnTo>
                  <a:lnTo>
                    <a:pt x="91560" y="9561"/>
                  </a:lnTo>
                  <a:lnTo>
                    <a:pt x="92046" y="9974"/>
                  </a:lnTo>
                  <a:lnTo>
                    <a:pt x="92517" y="10401"/>
                  </a:lnTo>
                  <a:lnTo>
                    <a:pt x="92974" y="10828"/>
                  </a:lnTo>
                  <a:lnTo>
                    <a:pt x="93431" y="11270"/>
                  </a:lnTo>
                  <a:lnTo>
                    <a:pt x="93873" y="11727"/>
                  </a:lnTo>
                  <a:lnTo>
                    <a:pt x="94300" y="12183"/>
                  </a:lnTo>
                  <a:lnTo>
                    <a:pt x="94727" y="12655"/>
                  </a:lnTo>
                  <a:lnTo>
                    <a:pt x="95140" y="13141"/>
                  </a:lnTo>
                  <a:lnTo>
                    <a:pt x="95538" y="13627"/>
                  </a:lnTo>
                  <a:lnTo>
                    <a:pt x="95921" y="14143"/>
                  </a:lnTo>
                  <a:lnTo>
                    <a:pt x="96289" y="14644"/>
                  </a:lnTo>
                  <a:lnTo>
                    <a:pt x="96657" y="15174"/>
                  </a:lnTo>
                  <a:lnTo>
                    <a:pt x="97011" y="15704"/>
                  </a:lnTo>
                  <a:lnTo>
                    <a:pt x="97335" y="16235"/>
                  </a:lnTo>
                  <a:lnTo>
                    <a:pt x="97659" y="16795"/>
                  </a:lnTo>
                  <a:lnTo>
                    <a:pt x="97983" y="17340"/>
                  </a:lnTo>
                  <a:lnTo>
                    <a:pt x="98278" y="17914"/>
                  </a:lnTo>
                  <a:lnTo>
                    <a:pt x="98558" y="18474"/>
                  </a:lnTo>
                  <a:lnTo>
                    <a:pt x="98838" y="19063"/>
                  </a:lnTo>
                  <a:lnTo>
                    <a:pt x="99088" y="19653"/>
                  </a:lnTo>
                  <a:lnTo>
                    <a:pt x="99338" y="20242"/>
                  </a:lnTo>
                  <a:lnTo>
                    <a:pt x="99559" y="20846"/>
                  </a:lnTo>
                  <a:lnTo>
                    <a:pt x="99780" y="21450"/>
                  </a:lnTo>
                  <a:lnTo>
                    <a:pt x="99972" y="22069"/>
                  </a:lnTo>
                  <a:lnTo>
                    <a:pt x="100163" y="22688"/>
                  </a:lnTo>
                  <a:lnTo>
                    <a:pt x="100325" y="23321"/>
                  </a:lnTo>
                  <a:lnTo>
                    <a:pt x="100488" y="23954"/>
                  </a:lnTo>
                  <a:lnTo>
                    <a:pt x="100620" y="24588"/>
                  </a:lnTo>
                  <a:lnTo>
                    <a:pt x="100753" y="25236"/>
                  </a:lnTo>
                  <a:lnTo>
                    <a:pt x="100856" y="25884"/>
                  </a:lnTo>
                  <a:lnTo>
                    <a:pt x="100944" y="26547"/>
                  </a:lnTo>
                  <a:lnTo>
                    <a:pt x="101033" y="27210"/>
                  </a:lnTo>
                  <a:lnTo>
                    <a:pt x="101092" y="27873"/>
                  </a:lnTo>
                  <a:lnTo>
                    <a:pt x="101136" y="28536"/>
                  </a:lnTo>
                  <a:lnTo>
                    <a:pt x="101150" y="29214"/>
                  </a:lnTo>
                  <a:lnTo>
                    <a:pt x="101165" y="29892"/>
                  </a:lnTo>
                  <a:lnTo>
                    <a:pt x="101165" y="183165"/>
                  </a:lnTo>
                  <a:lnTo>
                    <a:pt x="101150" y="183754"/>
                  </a:lnTo>
                  <a:lnTo>
                    <a:pt x="101136" y="184343"/>
                  </a:lnTo>
                  <a:lnTo>
                    <a:pt x="101092" y="184918"/>
                  </a:lnTo>
                  <a:lnTo>
                    <a:pt x="101047" y="185507"/>
                  </a:lnTo>
                  <a:lnTo>
                    <a:pt x="100974" y="186082"/>
                  </a:lnTo>
                  <a:lnTo>
                    <a:pt x="100900" y="186642"/>
                  </a:lnTo>
                  <a:lnTo>
                    <a:pt x="100812" y="187201"/>
                  </a:lnTo>
                  <a:lnTo>
                    <a:pt x="100694" y="187761"/>
                  </a:lnTo>
                  <a:lnTo>
                    <a:pt x="100576" y="188321"/>
                  </a:lnTo>
                  <a:lnTo>
                    <a:pt x="100443" y="188866"/>
                  </a:lnTo>
                  <a:lnTo>
                    <a:pt x="100296" y="189411"/>
                  </a:lnTo>
                  <a:lnTo>
                    <a:pt x="100134" y="189956"/>
                  </a:lnTo>
                  <a:lnTo>
                    <a:pt x="99957" y="190487"/>
                  </a:lnTo>
                  <a:lnTo>
                    <a:pt x="99780" y="191017"/>
                  </a:lnTo>
                  <a:lnTo>
                    <a:pt x="99574" y="191533"/>
                  </a:lnTo>
                  <a:lnTo>
                    <a:pt x="99368" y="192048"/>
                  </a:lnTo>
                  <a:lnTo>
                    <a:pt x="99147" y="192564"/>
                  </a:lnTo>
                  <a:lnTo>
                    <a:pt x="98911" y="193065"/>
                  </a:lnTo>
                  <a:lnTo>
                    <a:pt x="98661" y="193566"/>
                  </a:lnTo>
                  <a:lnTo>
                    <a:pt x="98396" y="194052"/>
                  </a:lnTo>
                  <a:lnTo>
                    <a:pt x="98130" y="194538"/>
                  </a:lnTo>
                  <a:lnTo>
                    <a:pt x="97851" y="195009"/>
                  </a:lnTo>
                  <a:lnTo>
                    <a:pt x="97556" y="195466"/>
                  </a:lnTo>
                  <a:lnTo>
                    <a:pt x="97246" y="195938"/>
                  </a:lnTo>
                  <a:lnTo>
                    <a:pt x="96937" y="196379"/>
                  </a:lnTo>
                  <a:lnTo>
                    <a:pt x="96613" y="196821"/>
                  </a:lnTo>
                  <a:lnTo>
                    <a:pt x="96274" y="197263"/>
                  </a:lnTo>
                  <a:lnTo>
                    <a:pt x="95935" y="197691"/>
                  </a:lnTo>
                  <a:lnTo>
                    <a:pt x="95582" y="198118"/>
                  </a:lnTo>
                  <a:lnTo>
                    <a:pt x="95213" y="198516"/>
                  </a:lnTo>
                  <a:lnTo>
                    <a:pt x="94845" y="198928"/>
                  </a:lnTo>
                  <a:lnTo>
                    <a:pt x="94462" y="199311"/>
                  </a:lnTo>
                  <a:lnTo>
                    <a:pt x="94064" y="199694"/>
                  </a:lnTo>
                  <a:lnTo>
                    <a:pt x="93667" y="200077"/>
                  </a:lnTo>
                  <a:lnTo>
                    <a:pt x="93254" y="200431"/>
                  </a:lnTo>
                  <a:lnTo>
                    <a:pt x="92842" y="200784"/>
                  </a:lnTo>
                  <a:lnTo>
                    <a:pt x="92414" y="201138"/>
                  </a:lnTo>
                  <a:lnTo>
                    <a:pt x="91972" y="201462"/>
                  </a:lnTo>
                  <a:lnTo>
                    <a:pt x="91530" y="201786"/>
                  </a:lnTo>
                  <a:lnTo>
                    <a:pt x="91074" y="202110"/>
                  </a:lnTo>
                  <a:lnTo>
                    <a:pt x="90617" y="202405"/>
                  </a:lnTo>
                  <a:lnTo>
                    <a:pt x="90146" y="202700"/>
                  </a:lnTo>
                  <a:lnTo>
                    <a:pt x="89674" y="202979"/>
                  </a:lnTo>
                  <a:lnTo>
                    <a:pt x="89188" y="203245"/>
                  </a:lnTo>
                  <a:lnTo>
                    <a:pt x="88702" y="203510"/>
                  </a:lnTo>
                  <a:lnTo>
                    <a:pt x="88201" y="203760"/>
                  </a:lnTo>
                  <a:lnTo>
                    <a:pt x="87700" y="203996"/>
                  </a:lnTo>
                  <a:lnTo>
                    <a:pt x="87199" y="204217"/>
                  </a:lnTo>
                  <a:lnTo>
                    <a:pt x="86684" y="204423"/>
                  </a:lnTo>
                  <a:lnTo>
                    <a:pt x="86153" y="204629"/>
                  </a:lnTo>
                  <a:lnTo>
                    <a:pt x="85623" y="204806"/>
                  </a:lnTo>
                  <a:lnTo>
                    <a:pt x="85093" y="204983"/>
                  </a:lnTo>
                  <a:lnTo>
                    <a:pt x="84562" y="205145"/>
                  </a:lnTo>
                  <a:lnTo>
                    <a:pt x="84017" y="205292"/>
                  </a:lnTo>
                  <a:lnTo>
                    <a:pt x="83457" y="205425"/>
                  </a:lnTo>
                  <a:lnTo>
                    <a:pt x="82912" y="205543"/>
                  </a:lnTo>
                  <a:lnTo>
                    <a:pt x="82352" y="205661"/>
                  </a:lnTo>
                  <a:lnTo>
                    <a:pt x="81778" y="205749"/>
                  </a:lnTo>
                  <a:lnTo>
                    <a:pt x="81218" y="205823"/>
                  </a:lnTo>
                  <a:lnTo>
                    <a:pt x="80643" y="205896"/>
                  </a:lnTo>
                  <a:lnTo>
                    <a:pt x="80069" y="205941"/>
                  </a:lnTo>
                  <a:lnTo>
                    <a:pt x="79480" y="205985"/>
                  </a:lnTo>
                  <a:lnTo>
                    <a:pt x="78890" y="206000"/>
                  </a:lnTo>
                  <a:lnTo>
                    <a:pt x="78301" y="206014"/>
                  </a:lnTo>
                  <a:lnTo>
                    <a:pt x="77726" y="206000"/>
                  </a:lnTo>
                  <a:lnTo>
                    <a:pt x="77152" y="205985"/>
                  </a:lnTo>
                  <a:lnTo>
                    <a:pt x="76577" y="205941"/>
                  </a:lnTo>
                  <a:lnTo>
                    <a:pt x="76018" y="205896"/>
                  </a:lnTo>
                  <a:lnTo>
                    <a:pt x="75443" y="205838"/>
                  </a:lnTo>
                  <a:lnTo>
                    <a:pt x="74883" y="205749"/>
                  </a:lnTo>
                  <a:lnTo>
                    <a:pt x="74323" y="205661"/>
                  </a:lnTo>
                  <a:lnTo>
                    <a:pt x="73778" y="205558"/>
                  </a:lnTo>
                  <a:lnTo>
                    <a:pt x="73233" y="205440"/>
                  </a:lnTo>
                  <a:lnTo>
                    <a:pt x="72688" y="205307"/>
                  </a:lnTo>
                  <a:lnTo>
                    <a:pt x="72143" y="205160"/>
                  </a:lnTo>
                  <a:lnTo>
                    <a:pt x="71613" y="204998"/>
                  </a:lnTo>
                  <a:lnTo>
                    <a:pt x="71082" y="204836"/>
                  </a:lnTo>
                  <a:lnTo>
                    <a:pt x="70567" y="204644"/>
                  </a:lnTo>
                  <a:lnTo>
                    <a:pt x="70051" y="204453"/>
                  </a:lnTo>
                  <a:lnTo>
                    <a:pt x="69535" y="204246"/>
                  </a:lnTo>
                  <a:lnTo>
                    <a:pt x="69035" y="204025"/>
                  </a:lnTo>
                  <a:lnTo>
                    <a:pt x="68534" y="203790"/>
                  </a:lnTo>
                  <a:lnTo>
                    <a:pt x="68047" y="203554"/>
                  </a:lnTo>
                  <a:lnTo>
                    <a:pt x="67561" y="203289"/>
                  </a:lnTo>
                  <a:lnTo>
                    <a:pt x="67075" y="203024"/>
                  </a:lnTo>
                  <a:lnTo>
                    <a:pt x="66604" y="202758"/>
                  </a:lnTo>
                  <a:lnTo>
                    <a:pt x="66147" y="202464"/>
                  </a:lnTo>
                  <a:lnTo>
                    <a:pt x="65690" y="202169"/>
                  </a:lnTo>
                  <a:lnTo>
                    <a:pt x="65234" y="201860"/>
                  </a:lnTo>
                  <a:lnTo>
                    <a:pt x="64792" y="201536"/>
                  </a:lnTo>
                  <a:lnTo>
                    <a:pt x="64364" y="201212"/>
                  </a:lnTo>
                  <a:lnTo>
                    <a:pt x="63937" y="200873"/>
                  </a:lnTo>
                  <a:lnTo>
                    <a:pt x="63525" y="200519"/>
                  </a:lnTo>
                  <a:lnTo>
                    <a:pt x="63112" y="200166"/>
                  </a:lnTo>
                  <a:lnTo>
                    <a:pt x="62714" y="199797"/>
                  </a:lnTo>
                  <a:lnTo>
                    <a:pt x="62317" y="199429"/>
                  </a:lnTo>
                  <a:lnTo>
                    <a:pt x="61934" y="199031"/>
                  </a:lnTo>
                  <a:lnTo>
                    <a:pt x="61565" y="198648"/>
                  </a:lnTo>
                  <a:lnTo>
                    <a:pt x="61197" y="198236"/>
                  </a:lnTo>
                  <a:lnTo>
                    <a:pt x="60844" y="197823"/>
                  </a:lnTo>
                  <a:lnTo>
                    <a:pt x="60490" y="197411"/>
                  </a:lnTo>
                  <a:lnTo>
                    <a:pt x="60151" y="196969"/>
                  </a:lnTo>
                  <a:lnTo>
                    <a:pt x="59827" y="196542"/>
                  </a:lnTo>
                  <a:lnTo>
                    <a:pt x="59518" y="196100"/>
                  </a:lnTo>
                  <a:lnTo>
                    <a:pt x="59208" y="195643"/>
                  </a:lnTo>
                  <a:lnTo>
                    <a:pt x="58914" y="195186"/>
                  </a:lnTo>
                  <a:lnTo>
                    <a:pt x="58634" y="194715"/>
                  </a:lnTo>
                  <a:lnTo>
                    <a:pt x="58354" y="194243"/>
                  </a:lnTo>
                  <a:lnTo>
                    <a:pt x="58103" y="193757"/>
                  </a:lnTo>
                  <a:lnTo>
                    <a:pt x="57853" y="193271"/>
                  </a:lnTo>
                  <a:lnTo>
                    <a:pt x="57602" y="192785"/>
                  </a:lnTo>
                  <a:lnTo>
                    <a:pt x="57381" y="192284"/>
                  </a:lnTo>
                  <a:lnTo>
                    <a:pt x="57160" y="191768"/>
                  </a:lnTo>
                  <a:lnTo>
                    <a:pt x="56954" y="191253"/>
                  </a:lnTo>
                  <a:lnTo>
                    <a:pt x="56777" y="190737"/>
                  </a:lnTo>
                  <a:lnTo>
                    <a:pt x="56586" y="190207"/>
                  </a:lnTo>
                  <a:lnTo>
                    <a:pt x="56424" y="189676"/>
                  </a:lnTo>
                  <a:lnTo>
                    <a:pt x="56277" y="189146"/>
                  </a:lnTo>
                  <a:lnTo>
                    <a:pt x="56129" y="188601"/>
                  </a:lnTo>
                  <a:lnTo>
                    <a:pt x="55997" y="188056"/>
                  </a:lnTo>
                  <a:lnTo>
                    <a:pt x="55894" y="187511"/>
                  </a:lnTo>
                  <a:lnTo>
                    <a:pt x="55790" y="186951"/>
                  </a:lnTo>
                  <a:lnTo>
                    <a:pt x="55702" y="186391"/>
                  </a:lnTo>
                  <a:lnTo>
                    <a:pt x="55628" y="185831"/>
                  </a:lnTo>
                  <a:lnTo>
                    <a:pt x="55569" y="185257"/>
                  </a:lnTo>
                  <a:lnTo>
                    <a:pt x="55525" y="184697"/>
                  </a:lnTo>
                  <a:lnTo>
                    <a:pt x="55496" y="184122"/>
                  </a:lnTo>
                  <a:lnTo>
                    <a:pt x="55481" y="183533"/>
                  </a:lnTo>
                  <a:lnTo>
                    <a:pt x="55437" y="181456"/>
                  </a:lnTo>
                  <a:lnTo>
                    <a:pt x="53374" y="181824"/>
                  </a:lnTo>
                  <a:lnTo>
                    <a:pt x="52638" y="181942"/>
                  </a:lnTo>
                  <a:lnTo>
                    <a:pt x="51886" y="182060"/>
                  </a:lnTo>
                  <a:lnTo>
                    <a:pt x="51135" y="182148"/>
                  </a:lnTo>
                  <a:lnTo>
                    <a:pt x="50398" y="182237"/>
                  </a:lnTo>
                  <a:lnTo>
                    <a:pt x="49647" y="182296"/>
                  </a:lnTo>
                  <a:lnTo>
                    <a:pt x="48911" y="182340"/>
                  </a:lnTo>
                  <a:lnTo>
                    <a:pt x="48174" y="182354"/>
                  </a:lnTo>
                  <a:lnTo>
                    <a:pt x="47437" y="182369"/>
                  </a:lnTo>
                  <a:lnTo>
                    <a:pt x="46568" y="182354"/>
                  </a:lnTo>
                  <a:lnTo>
                    <a:pt x="45728" y="182325"/>
                  </a:lnTo>
                  <a:lnTo>
                    <a:pt x="44874" y="182266"/>
                  </a:lnTo>
                  <a:lnTo>
                    <a:pt x="44034" y="182192"/>
                  </a:lnTo>
                  <a:lnTo>
                    <a:pt x="43209" y="182104"/>
                  </a:lnTo>
                  <a:lnTo>
                    <a:pt x="42384" y="181986"/>
                  </a:lnTo>
                  <a:lnTo>
                    <a:pt x="41559" y="181854"/>
                  </a:lnTo>
                  <a:lnTo>
                    <a:pt x="40749" y="181692"/>
                  </a:lnTo>
                  <a:lnTo>
                    <a:pt x="39939" y="181515"/>
                  </a:lnTo>
                  <a:lnTo>
                    <a:pt x="39143" y="181323"/>
                  </a:lnTo>
                  <a:lnTo>
                    <a:pt x="38348" y="181102"/>
                  </a:lnTo>
                  <a:lnTo>
                    <a:pt x="37567" y="180867"/>
                  </a:lnTo>
                  <a:lnTo>
                    <a:pt x="36786" y="180616"/>
                  </a:lnTo>
                  <a:lnTo>
                    <a:pt x="36020" y="180351"/>
                  </a:lnTo>
                  <a:lnTo>
                    <a:pt x="35269" y="180056"/>
                  </a:lnTo>
                  <a:lnTo>
                    <a:pt x="34517" y="179747"/>
                  </a:lnTo>
                  <a:lnTo>
                    <a:pt x="33781" y="179423"/>
                  </a:lnTo>
                  <a:lnTo>
                    <a:pt x="33044" y="179084"/>
                  </a:lnTo>
                  <a:lnTo>
                    <a:pt x="32322" y="178730"/>
                  </a:lnTo>
                  <a:lnTo>
                    <a:pt x="31615" y="178347"/>
                  </a:lnTo>
                  <a:lnTo>
                    <a:pt x="30908" y="177964"/>
                  </a:lnTo>
                  <a:lnTo>
                    <a:pt x="30216" y="177552"/>
                  </a:lnTo>
                  <a:lnTo>
                    <a:pt x="29538" y="177125"/>
                  </a:lnTo>
                  <a:lnTo>
                    <a:pt x="28875" y="176683"/>
                  </a:lnTo>
                  <a:lnTo>
                    <a:pt x="28212" y="176226"/>
                  </a:lnTo>
                  <a:lnTo>
                    <a:pt x="27578" y="175754"/>
                  </a:lnTo>
                  <a:lnTo>
                    <a:pt x="26945" y="175268"/>
                  </a:lnTo>
                  <a:lnTo>
                    <a:pt x="26312" y="174767"/>
                  </a:lnTo>
                  <a:lnTo>
                    <a:pt x="25707" y="174252"/>
                  </a:lnTo>
                  <a:lnTo>
                    <a:pt x="25118" y="173736"/>
                  </a:lnTo>
                  <a:lnTo>
                    <a:pt x="24529" y="173191"/>
                  </a:lnTo>
                  <a:lnTo>
                    <a:pt x="23954" y="172631"/>
                  </a:lnTo>
                  <a:lnTo>
                    <a:pt x="23395" y="172057"/>
                  </a:lnTo>
                  <a:lnTo>
                    <a:pt x="22864" y="171467"/>
                  </a:lnTo>
                  <a:lnTo>
                    <a:pt x="22334" y="170878"/>
                  </a:lnTo>
                  <a:lnTo>
                    <a:pt x="21818" y="170274"/>
                  </a:lnTo>
                  <a:lnTo>
                    <a:pt x="21317" y="169641"/>
                  </a:lnTo>
                  <a:lnTo>
                    <a:pt x="20831" y="169007"/>
                  </a:lnTo>
                  <a:lnTo>
                    <a:pt x="20360" y="168374"/>
                  </a:lnTo>
                  <a:lnTo>
                    <a:pt x="19903" y="167711"/>
                  </a:lnTo>
                  <a:lnTo>
                    <a:pt x="19461" y="167048"/>
                  </a:lnTo>
                  <a:lnTo>
                    <a:pt x="19034" y="166370"/>
                  </a:lnTo>
                  <a:lnTo>
                    <a:pt x="18621" y="165678"/>
                  </a:lnTo>
                  <a:lnTo>
                    <a:pt x="18238" y="164971"/>
                  </a:lnTo>
                  <a:lnTo>
                    <a:pt x="17855" y="164263"/>
                  </a:lnTo>
                  <a:lnTo>
                    <a:pt x="17502" y="163542"/>
                  </a:lnTo>
                  <a:lnTo>
                    <a:pt x="17163" y="162805"/>
                  </a:lnTo>
                  <a:lnTo>
                    <a:pt x="16839" y="162068"/>
                  </a:lnTo>
                  <a:lnTo>
                    <a:pt x="16529" y="161317"/>
                  </a:lnTo>
                  <a:lnTo>
                    <a:pt x="16235" y="160566"/>
                  </a:lnTo>
                  <a:lnTo>
                    <a:pt x="15970" y="159800"/>
                  </a:lnTo>
                  <a:lnTo>
                    <a:pt x="15719" y="159019"/>
                  </a:lnTo>
                  <a:lnTo>
                    <a:pt x="15483" y="158238"/>
                  </a:lnTo>
                  <a:lnTo>
                    <a:pt x="15262" y="157442"/>
                  </a:lnTo>
                  <a:lnTo>
                    <a:pt x="15071" y="156647"/>
                  </a:lnTo>
                  <a:lnTo>
                    <a:pt x="14894" y="155837"/>
                  </a:lnTo>
                  <a:lnTo>
                    <a:pt x="14747" y="155026"/>
                  </a:lnTo>
                  <a:lnTo>
                    <a:pt x="14599" y="154201"/>
                  </a:lnTo>
                  <a:lnTo>
                    <a:pt x="14482" y="153376"/>
                  </a:lnTo>
                  <a:lnTo>
                    <a:pt x="14393" y="152551"/>
                  </a:lnTo>
                  <a:lnTo>
                    <a:pt x="14320" y="151712"/>
                  </a:lnTo>
                  <a:lnTo>
                    <a:pt x="14261" y="150857"/>
                  </a:lnTo>
                  <a:lnTo>
                    <a:pt x="14231" y="150017"/>
                  </a:lnTo>
                  <a:lnTo>
                    <a:pt x="14216" y="149148"/>
                  </a:lnTo>
                  <a:lnTo>
                    <a:pt x="14231" y="148603"/>
                  </a:lnTo>
                  <a:lnTo>
                    <a:pt x="14246" y="148058"/>
                  </a:lnTo>
                  <a:lnTo>
                    <a:pt x="14261" y="147513"/>
                  </a:lnTo>
                  <a:lnTo>
                    <a:pt x="14290" y="146968"/>
                  </a:lnTo>
                  <a:lnTo>
                    <a:pt x="14334" y="146423"/>
                  </a:lnTo>
                  <a:lnTo>
                    <a:pt x="14379" y="145892"/>
                  </a:lnTo>
                  <a:lnTo>
                    <a:pt x="14437" y="145347"/>
                  </a:lnTo>
                  <a:lnTo>
                    <a:pt x="14511" y="144802"/>
                  </a:lnTo>
                  <a:lnTo>
                    <a:pt x="14585" y="144257"/>
                  </a:lnTo>
                  <a:lnTo>
                    <a:pt x="14673" y="143727"/>
                  </a:lnTo>
                  <a:lnTo>
                    <a:pt x="14762" y="143196"/>
                  </a:lnTo>
                  <a:lnTo>
                    <a:pt x="14865" y="142651"/>
                  </a:lnTo>
                  <a:lnTo>
                    <a:pt x="14983" y="142121"/>
                  </a:lnTo>
                  <a:lnTo>
                    <a:pt x="15100" y="141591"/>
                  </a:lnTo>
                  <a:lnTo>
                    <a:pt x="15233" y="141060"/>
                  </a:lnTo>
                  <a:lnTo>
                    <a:pt x="15366" y="140545"/>
                  </a:lnTo>
                  <a:lnTo>
                    <a:pt x="15513" y="140014"/>
                  </a:lnTo>
                  <a:lnTo>
                    <a:pt x="15660" y="139499"/>
                  </a:lnTo>
                  <a:lnTo>
                    <a:pt x="15822" y="138968"/>
                  </a:lnTo>
                  <a:lnTo>
                    <a:pt x="15999" y="138453"/>
                  </a:lnTo>
                  <a:lnTo>
                    <a:pt x="16176" y="137952"/>
                  </a:lnTo>
                  <a:lnTo>
                    <a:pt x="16367" y="137436"/>
                  </a:lnTo>
                  <a:lnTo>
                    <a:pt x="16559" y="136921"/>
                  </a:lnTo>
                  <a:lnTo>
                    <a:pt x="16765" y="136420"/>
                  </a:lnTo>
                  <a:lnTo>
                    <a:pt x="16986" y="135919"/>
                  </a:lnTo>
                  <a:lnTo>
                    <a:pt x="17207" y="135433"/>
                  </a:lnTo>
                  <a:lnTo>
                    <a:pt x="17428" y="134932"/>
                  </a:lnTo>
                  <a:lnTo>
                    <a:pt x="17664" y="134446"/>
                  </a:lnTo>
                  <a:lnTo>
                    <a:pt x="17914" y="133959"/>
                  </a:lnTo>
                  <a:lnTo>
                    <a:pt x="18165" y="133473"/>
                  </a:lnTo>
                  <a:lnTo>
                    <a:pt x="18430" y="133002"/>
                  </a:lnTo>
                  <a:lnTo>
                    <a:pt x="18710" y="132516"/>
                  </a:lnTo>
                  <a:lnTo>
                    <a:pt x="19240" y="131588"/>
                  </a:lnTo>
                  <a:lnTo>
                    <a:pt x="18680" y="130689"/>
                  </a:lnTo>
                  <a:lnTo>
                    <a:pt x="18386" y="130217"/>
                  </a:lnTo>
                  <a:lnTo>
                    <a:pt x="18120" y="129746"/>
                  </a:lnTo>
                  <a:lnTo>
                    <a:pt x="17855" y="129275"/>
                  </a:lnTo>
                  <a:lnTo>
                    <a:pt x="17590" y="128803"/>
                  </a:lnTo>
                  <a:lnTo>
                    <a:pt x="17340" y="128317"/>
                  </a:lnTo>
                  <a:lnTo>
                    <a:pt x="17104" y="127831"/>
                  </a:lnTo>
                  <a:lnTo>
                    <a:pt x="16868" y="127345"/>
                  </a:lnTo>
                  <a:lnTo>
                    <a:pt x="16647" y="126844"/>
                  </a:lnTo>
                  <a:lnTo>
                    <a:pt x="16426" y="126343"/>
                  </a:lnTo>
                  <a:lnTo>
                    <a:pt x="16220" y="125842"/>
                  </a:lnTo>
                  <a:lnTo>
                    <a:pt x="16014" y="125341"/>
                  </a:lnTo>
                  <a:lnTo>
                    <a:pt x="15837" y="124840"/>
                  </a:lnTo>
                  <a:lnTo>
                    <a:pt x="15645" y="124325"/>
                  </a:lnTo>
                  <a:lnTo>
                    <a:pt x="15483" y="123809"/>
                  </a:lnTo>
                  <a:lnTo>
                    <a:pt x="15321" y="123293"/>
                  </a:lnTo>
                  <a:lnTo>
                    <a:pt x="15159" y="122778"/>
                  </a:lnTo>
                  <a:lnTo>
                    <a:pt x="15027" y="122247"/>
                  </a:lnTo>
                  <a:lnTo>
                    <a:pt x="14894" y="121732"/>
                  </a:lnTo>
                  <a:lnTo>
                    <a:pt x="14762" y="121201"/>
                  </a:lnTo>
                  <a:lnTo>
                    <a:pt x="14644" y="120671"/>
                  </a:lnTo>
                  <a:lnTo>
                    <a:pt x="14541" y="120141"/>
                  </a:lnTo>
                  <a:lnTo>
                    <a:pt x="14437" y="119610"/>
                  </a:lnTo>
                  <a:lnTo>
                    <a:pt x="14349" y="119080"/>
                  </a:lnTo>
                  <a:lnTo>
                    <a:pt x="14275" y="118535"/>
                  </a:lnTo>
                  <a:lnTo>
                    <a:pt x="14202" y="118004"/>
                  </a:lnTo>
                  <a:lnTo>
                    <a:pt x="14143" y="117459"/>
                  </a:lnTo>
                  <a:lnTo>
                    <a:pt x="14084" y="116914"/>
                  </a:lnTo>
                  <a:lnTo>
                    <a:pt x="14040" y="116369"/>
                  </a:lnTo>
                  <a:lnTo>
                    <a:pt x="14010" y="115824"/>
                  </a:lnTo>
                  <a:lnTo>
                    <a:pt x="13981" y="115279"/>
                  </a:lnTo>
                  <a:lnTo>
                    <a:pt x="13966" y="114734"/>
                  </a:lnTo>
                  <a:lnTo>
                    <a:pt x="13966" y="114189"/>
                  </a:lnTo>
                  <a:lnTo>
                    <a:pt x="13981" y="113762"/>
                  </a:lnTo>
                  <a:lnTo>
                    <a:pt x="14010" y="112671"/>
                  </a:lnTo>
                  <a:lnTo>
                    <a:pt x="13436" y="112126"/>
                  </a:lnTo>
                  <a:lnTo>
                    <a:pt x="12846" y="111567"/>
                  </a:lnTo>
                  <a:lnTo>
                    <a:pt x="12272" y="110977"/>
                  </a:lnTo>
                  <a:lnTo>
                    <a:pt x="11712" y="110388"/>
                  </a:lnTo>
                  <a:lnTo>
                    <a:pt x="11182" y="109784"/>
                  </a:lnTo>
                  <a:lnTo>
                    <a:pt x="10651" y="109180"/>
                  </a:lnTo>
                  <a:lnTo>
                    <a:pt x="10150" y="108546"/>
                  </a:lnTo>
                  <a:lnTo>
                    <a:pt x="9664" y="107913"/>
                  </a:lnTo>
                  <a:lnTo>
                    <a:pt x="9193" y="107265"/>
                  </a:lnTo>
                  <a:lnTo>
                    <a:pt x="8751" y="106617"/>
                  </a:lnTo>
                  <a:lnTo>
                    <a:pt x="8309" y="105939"/>
                  </a:lnTo>
                  <a:lnTo>
                    <a:pt x="7896" y="105261"/>
                  </a:lnTo>
                  <a:lnTo>
                    <a:pt x="7499" y="104583"/>
                  </a:lnTo>
                  <a:lnTo>
                    <a:pt x="7116" y="103891"/>
                  </a:lnTo>
                  <a:lnTo>
                    <a:pt x="6762" y="103184"/>
                  </a:lnTo>
                  <a:lnTo>
                    <a:pt x="6423" y="102477"/>
                  </a:lnTo>
                  <a:lnTo>
                    <a:pt x="6099" y="101755"/>
                  </a:lnTo>
                  <a:lnTo>
                    <a:pt x="5790" y="101018"/>
                  </a:lnTo>
                  <a:lnTo>
                    <a:pt x="5495" y="100282"/>
                  </a:lnTo>
                  <a:lnTo>
                    <a:pt x="5230" y="99545"/>
                  </a:lnTo>
                  <a:lnTo>
                    <a:pt x="4979" y="98794"/>
                  </a:lnTo>
                  <a:lnTo>
                    <a:pt x="4758" y="98028"/>
                  </a:lnTo>
                  <a:lnTo>
                    <a:pt x="4552" y="97262"/>
                  </a:lnTo>
                  <a:lnTo>
                    <a:pt x="4361" y="96496"/>
                  </a:lnTo>
                  <a:lnTo>
                    <a:pt x="4184" y="95715"/>
                  </a:lnTo>
                  <a:lnTo>
                    <a:pt x="4037" y="94934"/>
                  </a:lnTo>
                  <a:lnTo>
                    <a:pt x="3904" y="94153"/>
                  </a:lnTo>
                  <a:lnTo>
                    <a:pt x="3786" y="93358"/>
                  </a:lnTo>
                  <a:lnTo>
                    <a:pt x="3698" y="92547"/>
                  </a:lnTo>
                  <a:lnTo>
                    <a:pt x="3624" y="91752"/>
                  </a:lnTo>
                  <a:lnTo>
                    <a:pt x="3580" y="90942"/>
                  </a:lnTo>
                  <a:lnTo>
                    <a:pt x="3550" y="90131"/>
                  </a:lnTo>
                  <a:lnTo>
                    <a:pt x="3536" y="89306"/>
                  </a:lnTo>
                  <a:lnTo>
                    <a:pt x="3550" y="88319"/>
                  </a:lnTo>
                  <a:lnTo>
                    <a:pt x="3595" y="87332"/>
                  </a:lnTo>
                  <a:lnTo>
                    <a:pt x="3683" y="86360"/>
                  </a:lnTo>
                  <a:lnTo>
                    <a:pt x="3786" y="85388"/>
                  </a:lnTo>
                  <a:lnTo>
                    <a:pt x="3919" y="84430"/>
                  </a:lnTo>
                  <a:lnTo>
                    <a:pt x="4081" y="83472"/>
                  </a:lnTo>
                  <a:lnTo>
                    <a:pt x="4287" y="82515"/>
                  </a:lnTo>
                  <a:lnTo>
                    <a:pt x="4508" y="81572"/>
                  </a:lnTo>
                  <a:lnTo>
                    <a:pt x="4758" y="80644"/>
                  </a:lnTo>
                  <a:lnTo>
                    <a:pt x="5038" y="79730"/>
                  </a:lnTo>
                  <a:lnTo>
                    <a:pt x="5348" y="78817"/>
                  </a:lnTo>
                  <a:lnTo>
                    <a:pt x="5687" y="77918"/>
                  </a:lnTo>
                  <a:lnTo>
                    <a:pt x="6040" y="77020"/>
                  </a:lnTo>
                  <a:lnTo>
                    <a:pt x="6438" y="76150"/>
                  </a:lnTo>
                  <a:lnTo>
                    <a:pt x="6850" y="75281"/>
                  </a:lnTo>
                  <a:lnTo>
                    <a:pt x="7292" y="74427"/>
                  </a:lnTo>
                  <a:lnTo>
                    <a:pt x="7764" y="73602"/>
                  </a:lnTo>
                  <a:lnTo>
                    <a:pt x="8265" y="72777"/>
                  </a:lnTo>
                  <a:lnTo>
                    <a:pt x="8780" y="71967"/>
                  </a:lnTo>
                  <a:lnTo>
                    <a:pt x="9325" y="71186"/>
                  </a:lnTo>
                  <a:lnTo>
                    <a:pt x="9900" y="70405"/>
                  </a:lnTo>
                  <a:lnTo>
                    <a:pt x="10489" y="69654"/>
                  </a:lnTo>
                  <a:lnTo>
                    <a:pt x="11108" y="68902"/>
                  </a:lnTo>
                  <a:lnTo>
                    <a:pt x="11756" y="68180"/>
                  </a:lnTo>
                  <a:lnTo>
                    <a:pt x="12419" y="67488"/>
                  </a:lnTo>
                  <a:lnTo>
                    <a:pt x="13097" y="66796"/>
                  </a:lnTo>
                  <a:lnTo>
                    <a:pt x="13819" y="66133"/>
                  </a:lnTo>
                  <a:lnTo>
                    <a:pt x="14555" y="65484"/>
                  </a:lnTo>
                  <a:lnTo>
                    <a:pt x="15307" y="64866"/>
                  </a:lnTo>
                  <a:lnTo>
                    <a:pt x="16087" y="64262"/>
                  </a:lnTo>
                  <a:lnTo>
                    <a:pt x="16883" y="63687"/>
                  </a:lnTo>
                  <a:lnTo>
                    <a:pt x="17708" y="63127"/>
                  </a:lnTo>
                  <a:lnTo>
                    <a:pt x="18666" y="62508"/>
                  </a:lnTo>
                  <a:lnTo>
                    <a:pt x="18474" y="61359"/>
                  </a:lnTo>
                  <a:lnTo>
                    <a:pt x="18386" y="60726"/>
                  </a:lnTo>
                  <a:lnTo>
                    <a:pt x="18297" y="60078"/>
                  </a:lnTo>
                  <a:lnTo>
                    <a:pt x="18224" y="59444"/>
                  </a:lnTo>
                  <a:lnTo>
                    <a:pt x="18165" y="58796"/>
                  </a:lnTo>
                  <a:lnTo>
                    <a:pt x="18120" y="58163"/>
                  </a:lnTo>
                  <a:lnTo>
                    <a:pt x="18091" y="57529"/>
                  </a:lnTo>
                  <a:lnTo>
                    <a:pt x="18076" y="56881"/>
                  </a:lnTo>
                  <a:lnTo>
                    <a:pt x="18062" y="56247"/>
                  </a:lnTo>
                  <a:lnTo>
                    <a:pt x="18076" y="55481"/>
                  </a:lnTo>
                  <a:lnTo>
                    <a:pt x="18106" y="54715"/>
                  </a:lnTo>
                  <a:lnTo>
                    <a:pt x="18150" y="53949"/>
                  </a:lnTo>
                  <a:lnTo>
                    <a:pt x="18209" y="53183"/>
                  </a:lnTo>
                  <a:lnTo>
                    <a:pt x="18297" y="52432"/>
                  </a:lnTo>
                  <a:lnTo>
                    <a:pt x="18400" y="51680"/>
                  </a:lnTo>
                  <a:lnTo>
                    <a:pt x="18518" y="50929"/>
                  </a:lnTo>
                  <a:lnTo>
                    <a:pt x="18651" y="50192"/>
                  </a:lnTo>
                  <a:lnTo>
                    <a:pt x="18798" y="49456"/>
                  </a:lnTo>
                  <a:lnTo>
                    <a:pt x="18975" y="48734"/>
                  </a:lnTo>
                  <a:lnTo>
                    <a:pt x="19166" y="48012"/>
                  </a:lnTo>
                  <a:lnTo>
                    <a:pt x="19373" y="47290"/>
                  </a:lnTo>
                  <a:lnTo>
                    <a:pt x="19594" y="46583"/>
                  </a:lnTo>
                  <a:lnTo>
                    <a:pt x="19829" y="45891"/>
                  </a:lnTo>
                  <a:lnTo>
                    <a:pt x="20080" y="45198"/>
                  </a:lnTo>
                  <a:lnTo>
                    <a:pt x="20345" y="44506"/>
                  </a:lnTo>
                  <a:lnTo>
                    <a:pt x="20625" y="43828"/>
                  </a:lnTo>
                  <a:lnTo>
                    <a:pt x="20934" y="43165"/>
                  </a:lnTo>
                  <a:lnTo>
                    <a:pt x="21244" y="42502"/>
                  </a:lnTo>
                  <a:lnTo>
                    <a:pt x="21568" y="41854"/>
                  </a:lnTo>
                  <a:lnTo>
                    <a:pt x="21921" y="41206"/>
                  </a:lnTo>
                  <a:lnTo>
                    <a:pt x="22275" y="40572"/>
                  </a:lnTo>
                  <a:lnTo>
                    <a:pt x="22643" y="39954"/>
                  </a:lnTo>
                  <a:lnTo>
                    <a:pt x="23041" y="39335"/>
                  </a:lnTo>
                  <a:lnTo>
                    <a:pt x="23439" y="38731"/>
                  </a:lnTo>
                  <a:lnTo>
                    <a:pt x="23851" y="38127"/>
                  </a:lnTo>
                  <a:lnTo>
                    <a:pt x="24278" y="37538"/>
                  </a:lnTo>
                  <a:lnTo>
                    <a:pt x="24720" y="36963"/>
                  </a:lnTo>
                  <a:lnTo>
                    <a:pt x="25177" y="36403"/>
                  </a:lnTo>
                  <a:lnTo>
                    <a:pt x="25634" y="35843"/>
                  </a:lnTo>
                  <a:lnTo>
                    <a:pt x="26120" y="35298"/>
                  </a:lnTo>
                  <a:lnTo>
                    <a:pt x="26606" y="34768"/>
                  </a:lnTo>
                  <a:lnTo>
                    <a:pt x="27107" y="34252"/>
                  </a:lnTo>
                  <a:lnTo>
                    <a:pt x="27623" y="33737"/>
                  </a:lnTo>
                  <a:lnTo>
                    <a:pt x="28153" y="33236"/>
                  </a:lnTo>
                  <a:lnTo>
                    <a:pt x="28698" y="32750"/>
                  </a:lnTo>
                  <a:lnTo>
                    <a:pt x="29243" y="32278"/>
                  </a:lnTo>
                  <a:lnTo>
                    <a:pt x="29803" y="31821"/>
                  </a:lnTo>
                  <a:lnTo>
                    <a:pt x="30378" y="31379"/>
                  </a:lnTo>
                  <a:lnTo>
                    <a:pt x="30952" y="30938"/>
                  </a:lnTo>
                  <a:lnTo>
                    <a:pt x="31556" y="30525"/>
                  </a:lnTo>
                  <a:lnTo>
                    <a:pt x="32160" y="30113"/>
                  </a:lnTo>
                  <a:lnTo>
                    <a:pt x="32764" y="29715"/>
                  </a:lnTo>
                  <a:lnTo>
                    <a:pt x="33398" y="29346"/>
                  </a:lnTo>
                  <a:lnTo>
                    <a:pt x="34016" y="28978"/>
                  </a:lnTo>
                  <a:lnTo>
                    <a:pt x="34665" y="28625"/>
                  </a:lnTo>
                  <a:lnTo>
                    <a:pt x="35313" y="28286"/>
                  </a:lnTo>
                  <a:lnTo>
                    <a:pt x="35976" y="27962"/>
                  </a:lnTo>
                  <a:lnTo>
                    <a:pt x="36639" y="27652"/>
                  </a:lnTo>
                  <a:lnTo>
                    <a:pt x="37316" y="27372"/>
                  </a:lnTo>
                  <a:lnTo>
                    <a:pt x="38009" y="27092"/>
                  </a:lnTo>
                  <a:lnTo>
                    <a:pt x="38701" y="26827"/>
                  </a:lnTo>
                  <a:lnTo>
                    <a:pt x="39394" y="26592"/>
                  </a:lnTo>
                  <a:lnTo>
                    <a:pt x="40101" y="26356"/>
                  </a:lnTo>
                  <a:lnTo>
                    <a:pt x="40823" y="26150"/>
                  </a:lnTo>
                  <a:lnTo>
                    <a:pt x="41544" y="25958"/>
                  </a:lnTo>
                  <a:lnTo>
                    <a:pt x="42281" y="25781"/>
                  </a:lnTo>
                  <a:lnTo>
                    <a:pt x="43018" y="25619"/>
                  </a:lnTo>
                  <a:lnTo>
                    <a:pt x="43754" y="25472"/>
                  </a:lnTo>
                  <a:lnTo>
                    <a:pt x="44506" y="25354"/>
                  </a:lnTo>
                  <a:lnTo>
                    <a:pt x="45257" y="25251"/>
                  </a:lnTo>
                  <a:lnTo>
                    <a:pt x="46023" y="25163"/>
                  </a:lnTo>
                  <a:lnTo>
                    <a:pt x="46789" y="25089"/>
                  </a:lnTo>
                  <a:lnTo>
                    <a:pt x="47570" y="25030"/>
                  </a:lnTo>
                  <a:lnTo>
                    <a:pt x="48881" y="24956"/>
                  </a:lnTo>
                  <a:lnTo>
                    <a:pt x="49190" y="23675"/>
                  </a:lnTo>
                  <a:lnTo>
                    <a:pt x="49323" y="23129"/>
                  </a:lnTo>
                  <a:lnTo>
                    <a:pt x="49485" y="22570"/>
                  </a:lnTo>
                  <a:lnTo>
                    <a:pt x="49647" y="22039"/>
                  </a:lnTo>
                  <a:lnTo>
                    <a:pt x="49809" y="21494"/>
                  </a:lnTo>
                  <a:lnTo>
                    <a:pt x="50001" y="20964"/>
                  </a:lnTo>
                  <a:lnTo>
                    <a:pt x="50192" y="20433"/>
                  </a:lnTo>
                  <a:lnTo>
                    <a:pt x="50398" y="19918"/>
                  </a:lnTo>
                  <a:lnTo>
                    <a:pt x="50605" y="19402"/>
                  </a:lnTo>
                  <a:lnTo>
                    <a:pt x="50840" y="18901"/>
                  </a:lnTo>
                  <a:lnTo>
                    <a:pt x="51076" y="18400"/>
                  </a:lnTo>
                  <a:lnTo>
                    <a:pt x="51312" y="17900"/>
                  </a:lnTo>
                  <a:lnTo>
                    <a:pt x="51562" y="17413"/>
                  </a:lnTo>
                  <a:lnTo>
                    <a:pt x="51827" y="16927"/>
                  </a:lnTo>
                  <a:lnTo>
                    <a:pt x="52107" y="16456"/>
                  </a:lnTo>
                  <a:lnTo>
                    <a:pt x="52387" y="15984"/>
                  </a:lnTo>
                  <a:lnTo>
                    <a:pt x="52682" y="15528"/>
                  </a:lnTo>
                  <a:lnTo>
                    <a:pt x="52977" y="15071"/>
                  </a:lnTo>
                  <a:lnTo>
                    <a:pt x="53286" y="14629"/>
                  </a:lnTo>
                  <a:lnTo>
                    <a:pt x="53610" y="14187"/>
                  </a:lnTo>
                  <a:lnTo>
                    <a:pt x="53934" y="13745"/>
                  </a:lnTo>
                  <a:lnTo>
                    <a:pt x="54273" y="13318"/>
                  </a:lnTo>
                  <a:lnTo>
                    <a:pt x="54612" y="12905"/>
                  </a:lnTo>
                  <a:lnTo>
                    <a:pt x="54965" y="12493"/>
                  </a:lnTo>
                  <a:lnTo>
                    <a:pt x="55334" y="12095"/>
                  </a:lnTo>
                  <a:lnTo>
                    <a:pt x="55702" y="11697"/>
                  </a:lnTo>
                  <a:lnTo>
                    <a:pt x="56070" y="11314"/>
                  </a:lnTo>
                  <a:lnTo>
                    <a:pt x="56453" y="10931"/>
                  </a:lnTo>
                  <a:lnTo>
                    <a:pt x="56851" y="10563"/>
                  </a:lnTo>
                  <a:lnTo>
                    <a:pt x="57249" y="10195"/>
                  </a:lnTo>
                  <a:lnTo>
                    <a:pt x="57661" y="9841"/>
                  </a:lnTo>
                  <a:lnTo>
                    <a:pt x="58074" y="9502"/>
                  </a:lnTo>
                  <a:lnTo>
                    <a:pt x="58486" y="9163"/>
                  </a:lnTo>
                  <a:lnTo>
                    <a:pt x="58914" y="8825"/>
                  </a:lnTo>
                  <a:lnTo>
                    <a:pt x="59356" y="8515"/>
                  </a:lnTo>
                  <a:lnTo>
                    <a:pt x="59798" y="8206"/>
                  </a:lnTo>
                  <a:lnTo>
                    <a:pt x="60239" y="7896"/>
                  </a:lnTo>
                  <a:lnTo>
                    <a:pt x="60696" y="7602"/>
                  </a:lnTo>
                  <a:lnTo>
                    <a:pt x="61153" y="7322"/>
                  </a:lnTo>
                  <a:lnTo>
                    <a:pt x="61610" y="7042"/>
                  </a:lnTo>
                  <a:lnTo>
                    <a:pt x="62081" y="6777"/>
                  </a:lnTo>
                  <a:lnTo>
                    <a:pt x="62567" y="6526"/>
                  </a:lnTo>
                  <a:lnTo>
                    <a:pt x="63039" y="6276"/>
                  </a:lnTo>
                  <a:lnTo>
                    <a:pt x="63539" y="6040"/>
                  </a:lnTo>
                  <a:lnTo>
                    <a:pt x="64026" y="5819"/>
                  </a:lnTo>
                  <a:lnTo>
                    <a:pt x="64527" y="5598"/>
                  </a:lnTo>
                  <a:lnTo>
                    <a:pt x="65027" y="5407"/>
                  </a:lnTo>
                  <a:lnTo>
                    <a:pt x="65543" y="5200"/>
                  </a:lnTo>
                  <a:lnTo>
                    <a:pt x="66044" y="5024"/>
                  </a:lnTo>
                  <a:lnTo>
                    <a:pt x="66574" y="4847"/>
                  </a:lnTo>
                  <a:lnTo>
                    <a:pt x="67090" y="4685"/>
                  </a:lnTo>
                  <a:lnTo>
                    <a:pt x="67620" y="4523"/>
                  </a:lnTo>
                  <a:lnTo>
                    <a:pt x="68151" y="4375"/>
                  </a:lnTo>
                  <a:lnTo>
                    <a:pt x="68681" y="4243"/>
                  </a:lnTo>
                  <a:lnTo>
                    <a:pt x="69226" y="4125"/>
                  </a:lnTo>
                  <a:lnTo>
                    <a:pt x="69771" y="4022"/>
                  </a:lnTo>
                  <a:lnTo>
                    <a:pt x="70316" y="3919"/>
                  </a:lnTo>
                  <a:lnTo>
                    <a:pt x="70861" y="3830"/>
                  </a:lnTo>
                  <a:lnTo>
                    <a:pt x="71421" y="3757"/>
                  </a:lnTo>
                  <a:lnTo>
                    <a:pt x="71966" y="3683"/>
                  </a:lnTo>
                  <a:lnTo>
                    <a:pt x="72541" y="3639"/>
                  </a:lnTo>
                  <a:lnTo>
                    <a:pt x="73101" y="3595"/>
                  </a:lnTo>
                  <a:lnTo>
                    <a:pt x="73660" y="3565"/>
                  </a:lnTo>
                  <a:lnTo>
                    <a:pt x="74235" y="3550"/>
                  </a:lnTo>
                  <a:lnTo>
                    <a:pt x="74810" y="3536"/>
                  </a:lnTo>
                  <a:close/>
                  <a:moveTo>
                    <a:pt x="74176" y="0"/>
                  </a:moveTo>
                  <a:lnTo>
                    <a:pt x="73557" y="29"/>
                  </a:lnTo>
                  <a:lnTo>
                    <a:pt x="72924" y="59"/>
                  </a:lnTo>
                  <a:lnTo>
                    <a:pt x="72305" y="103"/>
                  </a:lnTo>
                  <a:lnTo>
                    <a:pt x="71701" y="162"/>
                  </a:lnTo>
                  <a:lnTo>
                    <a:pt x="71082" y="221"/>
                  </a:lnTo>
                  <a:lnTo>
                    <a:pt x="70478" y="309"/>
                  </a:lnTo>
                  <a:lnTo>
                    <a:pt x="69874" y="398"/>
                  </a:lnTo>
                  <a:lnTo>
                    <a:pt x="69270" y="501"/>
                  </a:lnTo>
                  <a:lnTo>
                    <a:pt x="68666" y="619"/>
                  </a:lnTo>
                  <a:lnTo>
                    <a:pt x="68077" y="751"/>
                  </a:lnTo>
                  <a:lnTo>
                    <a:pt x="67488" y="899"/>
                  </a:lnTo>
                  <a:lnTo>
                    <a:pt x="66898" y="1046"/>
                  </a:lnTo>
                  <a:lnTo>
                    <a:pt x="66324" y="1208"/>
                  </a:lnTo>
                  <a:lnTo>
                    <a:pt x="65749" y="1385"/>
                  </a:lnTo>
                  <a:lnTo>
                    <a:pt x="65175" y="1576"/>
                  </a:lnTo>
                  <a:lnTo>
                    <a:pt x="64600" y="1768"/>
                  </a:lnTo>
                  <a:lnTo>
                    <a:pt x="64040" y="1974"/>
                  </a:lnTo>
                  <a:lnTo>
                    <a:pt x="63481" y="2195"/>
                  </a:lnTo>
                  <a:lnTo>
                    <a:pt x="62935" y="2431"/>
                  </a:lnTo>
                  <a:lnTo>
                    <a:pt x="62390" y="2667"/>
                  </a:lnTo>
                  <a:lnTo>
                    <a:pt x="61845" y="2932"/>
                  </a:lnTo>
                  <a:lnTo>
                    <a:pt x="61315" y="3182"/>
                  </a:lnTo>
                  <a:lnTo>
                    <a:pt x="60785" y="3462"/>
                  </a:lnTo>
                  <a:lnTo>
                    <a:pt x="60269" y="3742"/>
                  </a:lnTo>
                  <a:lnTo>
                    <a:pt x="59753" y="4037"/>
                  </a:lnTo>
                  <a:lnTo>
                    <a:pt x="59238" y="4346"/>
                  </a:lnTo>
                  <a:lnTo>
                    <a:pt x="58737" y="4655"/>
                  </a:lnTo>
                  <a:lnTo>
                    <a:pt x="58236" y="4979"/>
                  </a:lnTo>
                  <a:lnTo>
                    <a:pt x="57750" y="5304"/>
                  </a:lnTo>
                  <a:lnTo>
                    <a:pt x="57264" y="5657"/>
                  </a:lnTo>
                  <a:lnTo>
                    <a:pt x="56792" y="5996"/>
                  </a:lnTo>
                  <a:lnTo>
                    <a:pt x="56321" y="6364"/>
                  </a:lnTo>
                  <a:lnTo>
                    <a:pt x="55849" y="6733"/>
                  </a:lnTo>
                  <a:lnTo>
                    <a:pt x="55393" y="7116"/>
                  </a:lnTo>
                  <a:lnTo>
                    <a:pt x="54951" y="7499"/>
                  </a:lnTo>
                  <a:lnTo>
                    <a:pt x="54509" y="7896"/>
                  </a:lnTo>
                  <a:lnTo>
                    <a:pt x="54081" y="8309"/>
                  </a:lnTo>
                  <a:lnTo>
                    <a:pt x="53654" y="8721"/>
                  </a:lnTo>
                  <a:lnTo>
                    <a:pt x="53242" y="9149"/>
                  </a:lnTo>
                  <a:lnTo>
                    <a:pt x="52829" y="9576"/>
                  </a:lnTo>
                  <a:lnTo>
                    <a:pt x="52431" y="10018"/>
                  </a:lnTo>
                  <a:lnTo>
                    <a:pt x="52048" y="10460"/>
                  </a:lnTo>
                  <a:lnTo>
                    <a:pt x="51665" y="10917"/>
                  </a:lnTo>
                  <a:lnTo>
                    <a:pt x="51297" y="11388"/>
                  </a:lnTo>
                  <a:lnTo>
                    <a:pt x="50929" y="11859"/>
                  </a:lnTo>
                  <a:lnTo>
                    <a:pt x="50575" y="12331"/>
                  </a:lnTo>
                  <a:lnTo>
                    <a:pt x="50222" y="12832"/>
                  </a:lnTo>
                  <a:lnTo>
                    <a:pt x="49898" y="13318"/>
                  </a:lnTo>
                  <a:lnTo>
                    <a:pt x="49559" y="13819"/>
                  </a:lnTo>
                  <a:lnTo>
                    <a:pt x="49249" y="14334"/>
                  </a:lnTo>
                  <a:lnTo>
                    <a:pt x="48940" y="14850"/>
                  </a:lnTo>
                  <a:lnTo>
                    <a:pt x="48645" y="15380"/>
                  </a:lnTo>
                  <a:lnTo>
                    <a:pt x="48351" y="15911"/>
                  </a:lnTo>
                  <a:lnTo>
                    <a:pt x="48086" y="16441"/>
                  </a:lnTo>
                  <a:lnTo>
                    <a:pt x="47806" y="16986"/>
                  </a:lnTo>
                  <a:lnTo>
                    <a:pt x="47555" y="17546"/>
                  </a:lnTo>
                  <a:lnTo>
                    <a:pt x="47305" y="18106"/>
                  </a:lnTo>
                  <a:lnTo>
                    <a:pt x="47084" y="18666"/>
                  </a:lnTo>
                  <a:lnTo>
                    <a:pt x="46848" y="19240"/>
                  </a:lnTo>
                  <a:lnTo>
                    <a:pt x="46642" y="19815"/>
                  </a:lnTo>
                  <a:lnTo>
                    <a:pt x="46436" y="20404"/>
                  </a:lnTo>
                  <a:lnTo>
                    <a:pt x="46244" y="20993"/>
                  </a:lnTo>
                  <a:lnTo>
                    <a:pt x="46067" y="21583"/>
                  </a:lnTo>
                  <a:lnTo>
                    <a:pt x="45242" y="21671"/>
                  </a:lnTo>
                  <a:lnTo>
                    <a:pt x="44417" y="21789"/>
                  </a:lnTo>
                  <a:lnTo>
                    <a:pt x="43592" y="21907"/>
                  </a:lnTo>
                  <a:lnTo>
                    <a:pt x="42782" y="22054"/>
                  </a:lnTo>
                  <a:lnTo>
                    <a:pt x="41986" y="22216"/>
                  </a:lnTo>
                  <a:lnTo>
                    <a:pt x="41176" y="22393"/>
                  </a:lnTo>
                  <a:lnTo>
                    <a:pt x="40395" y="22599"/>
                  </a:lnTo>
                  <a:lnTo>
                    <a:pt x="39600" y="22820"/>
                  </a:lnTo>
                  <a:lnTo>
                    <a:pt x="38834" y="23056"/>
                  </a:lnTo>
                  <a:lnTo>
                    <a:pt x="38068" y="23306"/>
                  </a:lnTo>
                  <a:lnTo>
                    <a:pt x="37302" y="23571"/>
                  </a:lnTo>
                  <a:lnTo>
                    <a:pt x="36550" y="23851"/>
                  </a:lnTo>
                  <a:lnTo>
                    <a:pt x="35814" y="24161"/>
                  </a:lnTo>
                  <a:lnTo>
                    <a:pt x="35077" y="24485"/>
                  </a:lnTo>
                  <a:lnTo>
                    <a:pt x="34355" y="24809"/>
                  </a:lnTo>
                  <a:lnTo>
                    <a:pt x="33633" y="25163"/>
                  </a:lnTo>
                  <a:lnTo>
                    <a:pt x="32926" y="25531"/>
                  </a:lnTo>
                  <a:lnTo>
                    <a:pt x="32234" y="25914"/>
                  </a:lnTo>
                  <a:lnTo>
                    <a:pt x="31541" y="26312"/>
                  </a:lnTo>
                  <a:lnTo>
                    <a:pt x="30864" y="26724"/>
                  </a:lnTo>
                  <a:lnTo>
                    <a:pt x="30201" y="27166"/>
                  </a:lnTo>
                  <a:lnTo>
                    <a:pt x="29553" y="27608"/>
                  </a:lnTo>
                  <a:lnTo>
                    <a:pt x="28904" y="28065"/>
                  </a:lnTo>
                  <a:lnTo>
                    <a:pt x="28271" y="28536"/>
                  </a:lnTo>
                  <a:lnTo>
                    <a:pt x="27652" y="29022"/>
                  </a:lnTo>
                  <a:lnTo>
                    <a:pt x="27033" y="29508"/>
                  </a:lnTo>
                  <a:lnTo>
                    <a:pt x="26429" y="30024"/>
                  </a:lnTo>
                  <a:lnTo>
                    <a:pt x="25855" y="30554"/>
                  </a:lnTo>
                  <a:lnTo>
                    <a:pt x="25280" y="31085"/>
                  </a:lnTo>
                  <a:lnTo>
                    <a:pt x="24706" y="31645"/>
                  </a:lnTo>
                  <a:lnTo>
                    <a:pt x="24161" y="32204"/>
                  </a:lnTo>
                  <a:lnTo>
                    <a:pt x="23630" y="32779"/>
                  </a:lnTo>
                  <a:lnTo>
                    <a:pt x="23100" y="33368"/>
                  </a:lnTo>
                  <a:lnTo>
                    <a:pt x="22584" y="33972"/>
                  </a:lnTo>
                  <a:lnTo>
                    <a:pt x="22083" y="34576"/>
                  </a:lnTo>
                  <a:lnTo>
                    <a:pt x="21612" y="35210"/>
                  </a:lnTo>
                  <a:lnTo>
                    <a:pt x="21141" y="35843"/>
                  </a:lnTo>
                  <a:lnTo>
                    <a:pt x="20684" y="36477"/>
                  </a:lnTo>
                  <a:lnTo>
                    <a:pt x="20242" y="37140"/>
                  </a:lnTo>
                  <a:lnTo>
                    <a:pt x="19815" y="37803"/>
                  </a:lnTo>
                  <a:lnTo>
                    <a:pt x="19402" y="38480"/>
                  </a:lnTo>
                  <a:lnTo>
                    <a:pt x="19004" y="39158"/>
                  </a:lnTo>
                  <a:lnTo>
                    <a:pt x="18621" y="39850"/>
                  </a:lnTo>
                  <a:lnTo>
                    <a:pt x="18253" y="40558"/>
                  </a:lnTo>
                  <a:lnTo>
                    <a:pt x="17899" y="41279"/>
                  </a:lnTo>
                  <a:lnTo>
                    <a:pt x="17575" y="42001"/>
                  </a:lnTo>
                  <a:lnTo>
                    <a:pt x="17251" y="42723"/>
                  </a:lnTo>
                  <a:lnTo>
                    <a:pt x="16942" y="43460"/>
                  </a:lnTo>
                  <a:lnTo>
                    <a:pt x="16662" y="44211"/>
                  </a:lnTo>
                  <a:lnTo>
                    <a:pt x="16397" y="44963"/>
                  </a:lnTo>
                  <a:lnTo>
                    <a:pt x="16146" y="45729"/>
                  </a:lnTo>
                  <a:lnTo>
                    <a:pt x="15911" y="46509"/>
                  </a:lnTo>
                  <a:lnTo>
                    <a:pt x="15690" y="47275"/>
                  </a:lnTo>
                  <a:lnTo>
                    <a:pt x="15498" y="48071"/>
                  </a:lnTo>
                  <a:lnTo>
                    <a:pt x="15307" y="48852"/>
                  </a:lnTo>
                  <a:lnTo>
                    <a:pt x="15145" y="49662"/>
                  </a:lnTo>
                  <a:lnTo>
                    <a:pt x="14997" y="50458"/>
                  </a:lnTo>
                  <a:lnTo>
                    <a:pt x="14879" y="51268"/>
                  </a:lnTo>
                  <a:lnTo>
                    <a:pt x="14762" y="52093"/>
                  </a:lnTo>
                  <a:lnTo>
                    <a:pt x="14673" y="52918"/>
                  </a:lnTo>
                  <a:lnTo>
                    <a:pt x="14614" y="53743"/>
                  </a:lnTo>
                  <a:lnTo>
                    <a:pt x="14555" y="54568"/>
                  </a:lnTo>
                  <a:lnTo>
                    <a:pt x="14526" y="55408"/>
                  </a:lnTo>
                  <a:lnTo>
                    <a:pt x="14526" y="56247"/>
                  </a:lnTo>
                  <a:lnTo>
                    <a:pt x="14526" y="56822"/>
                  </a:lnTo>
                  <a:lnTo>
                    <a:pt x="14541" y="57382"/>
                  </a:lnTo>
                  <a:lnTo>
                    <a:pt x="14570" y="57956"/>
                  </a:lnTo>
                  <a:lnTo>
                    <a:pt x="14599" y="58531"/>
                  </a:lnTo>
                  <a:lnTo>
                    <a:pt x="14644" y="59105"/>
                  </a:lnTo>
                  <a:lnTo>
                    <a:pt x="14688" y="59665"/>
                  </a:lnTo>
                  <a:lnTo>
                    <a:pt x="14820" y="60814"/>
                  </a:lnTo>
                  <a:lnTo>
                    <a:pt x="13966" y="61433"/>
                  </a:lnTo>
                  <a:lnTo>
                    <a:pt x="13126" y="62081"/>
                  </a:lnTo>
                  <a:lnTo>
                    <a:pt x="12301" y="62759"/>
                  </a:lnTo>
                  <a:lnTo>
                    <a:pt x="11506" y="63451"/>
                  </a:lnTo>
                  <a:lnTo>
                    <a:pt x="10740" y="64158"/>
                  </a:lnTo>
                  <a:lnTo>
                    <a:pt x="10003" y="64895"/>
                  </a:lnTo>
                  <a:lnTo>
                    <a:pt x="9281" y="65646"/>
                  </a:lnTo>
                  <a:lnTo>
                    <a:pt x="8574" y="66427"/>
                  </a:lnTo>
                  <a:lnTo>
                    <a:pt x="7911" y="67208"/>
                  </a:lnTo>
                  <a:lnTo>
                    <a:pt x="7263" y="68018"/>
                  </a:lnTo>
                  <a:lnTo>
                    <a:pt x="6644" y="68858"/>
                  </a:lnTo>
                  <a:lnTo>
                    <a:pt x="6040" y="69698"/>
                  </a:lnTo>
                  <a:lnTo>
                    <a:pt x="5466" y="70567"/>
                  </a:lnTo>
                  <a:lnTo>
                    <a:pt x="4935" y="71436"/>
                  </a:lnTo>
                  <a:lnTo>
                    <a:pt x="4420" y="72335"/>
                  </a:lnTo>
                  <a:lnTo>
                    <a:pt x="3919" y="73233"/>
                  </a:lnTo>
                  <a:lnTo>
                    <a:pt x="3462" y="74162"/>
                  </a:lnTo>
                  <a:lnTo>
                    <a:pt x="3020" y="75104"/>
                  </a:lnTo>
                  <a:lnTo>
                    <a:pt x="2622" y="76047"/>
                  </a:lnTo>
                  <a:lnTo>
                    <a:pt x="2239" y="77005"/>
                  </a:lnTo>
                  <a:lnTo>
                    <a:pt x="1886" y="77992"/>
                  </a:lnTo>
                  <a:lnTo>
                    <a:pt x="1562" y="78964"/>
                  </a:lnTo>
                  <a:lnTo>
                    <a:pt x="1267" y="79966"/>
                  </a:lnTo>
                  <a:lnTo>
                    <a:pt x="1017" y="80968"/>
                  </a:lnTo>
                  <a:lnTo>
                    <a:pt x="781" y="81984"/>
                  </a:lnTo>
                  <a:lnTo>
                    <a:pt x="575" y="83016"/>
                  </a:lnTo>
                  <a:lnTo>
                    <a:pt x="398" y="84047"/>
                  </a:lnTo>
                  <a:lnTo>
                    <a:pt x="265" y="85078"/>
                  </a:lnTo>
                  <a:lnTo>
                    <a:pt x="147" y="86124"/>
                  </a:lnTo>
                  <a:lnTo>
                    <a:pt x="74" y="87185"/>
                  </a:lnTo>
                  <a:lnTo>
                    <a:pt x="15" y="88246"/>
                  </a:lnTo>
                  <a:lnTo>
                    <a:pt x="0" y="89306"/>
                  </a:lnTo>
                  <a:lnTo>
                    <a:pt x="15" y="90175"/>
                  </a:lnTo>
                  <a:lnTo>
                    <a:pt x="44" y="91059"/>
                  </a:lnTo>
                  <a:lnTo>
                    <a:pt x="103" y="91914"/>
                  </a:lnTo>
                  <a:lnTo>
                    <a:pt x="177" y="92783"/>
                  </a:lnTo>
                  <a:lnTo>
                    <a:pt x="280" y="93638"/>
                  </a:lnTo>
                  <a:lnTo>
                    <a:pt x="398" y="94507"/>
                  </a:lnTo>
                  <a:lnTo>
                    <a:pt x="545" y="95346"/>
                  </a:lnTo>
                  <a:lnTo>
                    <a:pt x="692" y="96201"/>
                  </a:lnTo>
                  <a:lnTo>
                    <a:pt x="884" y="97041"/>
                  </a:lnTo>
                  <a:lnTo>
                    <a:pt x="1090" y="97880"/>
                  </a:lnTo>
                  <a:lnTo>
                    <a:pt x="1311" y="98720"/>
                  </a:lnTo>
                  <a:lnTo>
                    <a:pt x="1547" y="99545"/>
                  </a:lnTo>
                  <a:lnTo>
                    <a:pt x="1812" y="100355"/>
                  </a:lnTo>
                  <a:lnTo>
                    <a:pt x="2107" y="101180"/>
                  </a:lnTo>
                  <a:lnTo>
                    <a:pt x="2401" y="101976"/>
                  </a:lnTo>
                  <a:lnTo>
                    <a:pt x="2725" y="102771"/>
                  </a:lnTo>
                  <a:lnTo>
                    <a:pt x="3064" y="103567"/>
                  </a:lnTo>
                  <a:lnTo>
                    <a:pt x="3433" y="104348"/>
                  </a:lnTo>
                  <a:lnTo>
                    <a:pt x="3816" y="105114"/>
                  </a:lnTo>
                  <a:lnTo>
                    <a:pt x="4213" y="105880"/>
                  </a:lnTo>
                  <a:lnTo>
                    <a:pt x="4626" y="106631"/>
                  </a:lnTo>
                  <a:lnTo>
                    <a:pt x="5068" y="107368"/>
                  </a:lnTo>
                  <a:lnTo>
                    <a:pt x="5525" y="108104"/>
                  </a:lnTo>
                  <a:lnTo>
                    <a:pt x="5996" y="108826"/>
                  </a:lnTo>
                  <a:lnTo>
                    <a:pt x="6497" y="109533"/>
                  </a:lnTo>
                  <a:lnTo>
                    <a:pt x="6998" y="110241"/>
                  </a:lnTo>
                  <a:lnTo>
                    <a:pt x="7528" y="110918"/>
                  </a:lnTo>
                  <a:lnTo>
                    <a:pt x="8073" y="111596"/>
                  </a:lnTo>
                  <a:lnTo>
                    <a:pt x="8633" y="112259"/>
                  </a:lnTo>
                  <a:lnTo>
                    <a:pt x="9208" y="112907"/>
                  </a:lnTo>
                  <a:lnTo>
                    <a:pt x="9812" y="113526"/>
                  </a:lnTo>
                  <a:lnTo>
                    <a:pt x="10430" y="114145"/>
                  </a:lnTo>
                  <a:lnTo>
                    <a:pt x="10430" y="114189"/>
                  </a:lnTo>
                  <a:lnTo>
                    <a:pt x="10430" y="114763"/>
                  </a:lnTo>
                  <a:lnTo>
                    <a:pt x="10445" y="115338"/>
                  </a:lnTo>
                  <a:lnTo>
                    <a:pt x="10460" y="115913"/>
                  </a:lnTo>
                  <a:lnTo>
                    <a:pt x="10504" y="116487"/>
                  </a:lnTo>
                  <a:lnTo>
                    <a:pt x="10548" y="117062"/>
                  </a:lnTo>
                  <a:lnTo>
                    <a:pt x="10592" y="117636"/>
                  </a:lnTo>
                  <a:lnTo>
                    <a:pt x="10651" y="118196"/>
                  </a:lnTo>
                  <a:lnTo>
                    <a:pt x="10725" y="118771"/>
                  </a:lnTo>
                  <a:lnTo>
                    <a:pt x="10799" y="119330"/>
                  </a:lnTo>
                  <a:lnTo>
                    <a:pt x="10902" y="119905"/>
                  </a:lnTo>
                  <a:lnTo>
                    <a:pt x="10990" y="120465"/>
                  </a:lnTo>
                  <a:lnTo>
                    <a:pt x="11093" y="121025"/>
                  </a:lnTo>
                  <a:lnTo>
                    <a:pt x="11211" y="121584"/>
                  </a:lnTo>
                  <a:lnTo>
                    <a:pt x="11344" y="122144"/>
                  </a:lnTo>
                  <a:lnTo>
                    <a:pt x="11476" y="122689"/>
                  </a:lnTo>
                  <a:lnTo>
                    <a:pt x="11624" y="123249"/>
                  </a:lnTo>
                  <a:lnTo>
                    <a:pt x="11771" y="123794"/>
                  </a:lnTo>
                  <a:lnTo>
                    <a:pt x="11933" y="124339"/>
                  </a:lnTo>
                  <a:lnTo>
                    <a:pt x="12110" y="124884"/>
                  </a:lnTo>
                  <a:lnTo>
                    <a:pt x="12287" y="125429"/>
                  </a:lnTo>
                  <a:lnTo>
                    <a:pt x="12478" y="125960"/>
                  </a:lnTo>
                  <a:lnTo>
                    <a:pt x="12670" y="126490"/>
                  </a:lnTo>
                  <a:lnTo>
                    <a:pt x="12876" y="127035"/>
                  </a:lnTo>
                  <a:lnTo>
                    <a:pt x="13097" y="127551"/>
                  </a:lnTo>
                  <a:lnTo>
                    <a:pt x="13318" y="128081"/>
                  </a:lnTo>
                  <a:lnTo>
                    <a:pt x="13554" y="128612"/>
                  </a:lnTo>
                  <a:lnTo>
                    <a:pt x="13789" y="129127"/>
                  </a:lnTo>
                  <a:lnTo>
                    <a:pt x="14040" y="129643"/>
                  </a:lnTo>
                  <a:lnTo>
                    <a:pt x="14305" y="130144"/>
                  </a:lnTo>
                  <a:lnTo>
                    <a:pt x="14570" y="130659"/>
                  </a:lnTo>
                  <a:lnTo>
                    <a:pt x="14850" y="131160"/>
                  </a:lnTo>
                  <a:lnTo>
                    <a:pt x="15130" y="131661"/>
                  </a:lnTo>
                  <a:lnTo>
                    <a:pt x="14865" y="132162"/>
                  </a:lnTo>
                  <a:lnTo>
                    <a:pt x="14599" y="132678"/>
                  </a:lnTo>
                  <a:lnTo>
                    <a:pt x="14349" y="133179"/>
                  </a:lnTo>
                  <a:lnTo>
                    <a:pt x="14099" y="133694"/>
                  </a:lnTo>
                  <a:lnTo>
                    <a:pt x="13863" y="134225"/>
                  </a:lnTo>
                  <a:lnTo>
                    <a:pt x="13642" y="134740"/>
                  </a:lnTo>
                  <a:lnTo>
                    <a:pt x="13421" y="135271"/>
                  </a:lnTo>
                  <a:lnTo>
                    <a:pt x="13215" y="135801"/>
                  </a:lnTo>
                  <a:lnTo>
                    <a:pt x="12817" y="136862"/>
                  </a:lnTo>
                  <a:lnTo>
                    <a:pt x="12449" y="137937"/>
                  </a:lnTo>
                  <a:lnTo>
                    <a:pt x="12110" y="139027"/>
                  </a:lnTo>
                  <a:lnTo>
                    <a:pt x="11815" y="140117"/>
                  </a:lnTo>
                  <a:lnTo>
                    <a:pt x="11550" y="141237"/>
                  </a:lnTo>
                  <a:lnTo>
                    <a:pt x="11329" y="142342"/>
                  </a:lnTo>
                  <a:lnTo>
                    <a:pt x="11226" y="142902"/>
                  </a:lnTo>
                  <a:lnTo>
                    <a:pt x="11123" y="143462"/>
                  </a:lnTo>
                  <a:lnTo>
                    <a:pt x="11049" y="144036"/>
                  </a:lnTo>
                  <a:lnTo>
                    <a:pt x="10975" y="144596"/>
                  </a:lnTo>
                  <a:lnTo>
                    <a:pt x="10902" y="145156"/>
                  </a:lnTo>
                  <a:lnTo>
                    <a:pt x="10843" y="145730"/>
                  </a:lnTo>
                  <a:lnTo>
                    <a:pt x="10799" y="146305"/>
                  </a:lnTo>
                  <a:lnTo>
                    <a:pt x="10754" y="146865"/>
                  </a:lnTo>
                  <a:lnTo>
                    <a:pt x="10725" y="147439"/>
                  </a:lnTo>
                  <a:lnTo>
                    <a:pt x="10695" y="148014"/>
                  </a:lnTo>
                  <a:lnTo>
                    <a:pt x="10681" y="148588"/>
                  </a:lnTo>
                  <a:lnTo>
                    <a:pt x="10681" y="149148"/>
                  </a:lnTo>
                  <a:lnTo>
                    <a:pt x="10695" y="150106"/>
                  </a:lnTo>
                  <a:lnTo>
                    <a:pt x="10725" y="151049"/>
                  </a:lnTo>
                  <a:lnTo>
                    <a:pt x="10784" y="151977"/>
                  </a:lnTo>
                  <a:lnTo>
                    <a:pt x="10872" y="152905"/>
                  </a:lnTo>
                  <a:lnTo>
                    <a:pt x="10975" y="153833"/>
                  </a:lnTo>
                  <a:lnTo>
                    <a:pt x="11108" y="154746"/>
                  </a:lnTo>
                  <a:lnTo>
                    <a:pt x="11255" y="155660"/>
                  </a:lnTo>
                  <a:lnTo>
                    <a:pt x="11432" y="156558"/>
                  </a:lnTo>
                  <a:lnTo>
                    <a:pt x="11624" y="157442"/>
                  </a:lnTo>
                  <a:lnTo>
                    <a:pt x="11845" y="158326"/>
                  </a:lnTo>
                  <a:lnTo>
                    <a:pt x="12080" y="159210"/>
                  </a:lnTo>
                  <a:lnTo>
                    <a:pt x="12331" y="160079"/>
                  </a:lnTo>
                  <a:lnTo>
                    <a:pt x="12611" y="160934"/>
                  </a:lnTo>
                  <a:lnTo>
                    <a:pt x="12920" y="161774"/>
                  </a:lnTo>
                  <a:lnTo>
                    <a:pt x="13229" y="162613"/>
                  </a:lnTo>
                  <a:lnTo>
                    <a:pt x="13568" y="163453"/>
                  </a:lnTo>
                  <a:lnTo>
                    <a:pt x="13937" y="164263"/>
                  </a:lnTo>
                  <a:lnTo>
                    <a:pt x="14305" y="165074"/>
                  </a:lnTo>
                  <a:lnTo>
                    <a:pt x="14703" y="165869"/>
                  </a:lnTo>
                  <a:lnTo>
                    <a:pt x="15130" y="166665"/>
                  </a:lnTo>
                  <a:lnTo>
                    <a:pt x="15557" y="167431"/>
                  </a:lnTo>
                  <a:lnTo>
                    <a:pt x="16014" y="168197"/>
                  </a:lnTo>
                  <a:lnTo>
                    <a:pt x="16485" y="168948"/>
                  </a:lnTo>
                  <a:lnTo>
                    <a:pt x="16971" y="169685"/>
                  </a:lnTo>
                  <a:lnTo>
                    <a:pt x="17472" y="170421"/>
                  </a:lnTo>
                  <a:lnTo>
                    <a:pt x="17988" y="171129"/>
                  </a:lnTo>
                  <a:lnTo>
                    <a:pt x="18533" y="171836"/>
                  </a:lnTo>
                  <a:lnTo>
                    <a:pt x="19078" y="172528"/>
                  </a:lnTo>
                  <a:lnTo>
                    <a:pt x="19653" y="173191"/>
                  </a:lnTo>
                  <a:lnTo>
                    <a:pt x="20242" y="173854"/>
                  </a:lnTo>
                  <a:lnTo>
                    <a:pt x="20846" y="174502"/>
                  </a:lnTo>
                  <a:lnTo>
                    <a:pt x="21450" y="175136"/>
                  </a:lnTo>
                  <a:lnTo>
                    <a:pt x="22083" y="175754"/>
                  </a:lnTo>
                  <a:lnTo>
                    <a:pt x="22732" y="176344"/>
                  </a:lnTo>
                  <a:lnTo>
                    <a:pt x="23395" y="176933"/>
                  </a:lnTo>
                  <a:lnTo>
                    <a:pt x="24072" y="177508"/>
                  </a:lnTo>
                  <a:lnTo>
                    <a:pt x="24750" y="178067"/>
                  </a:lnTo>
                  <a:lnTo>
                    <a:pt x="25457" y="178598"/>
                  </a:lnTo>
                  <a:lnTo>
                    <a:pt x="26164" y="179113"/>
                  </a:lnTo>
                  <a:lnTo>
                    <a:pt x="26901" y="179629"/>
                  </a:lnTo>
                  <a:lnTo>
                    <a:pt x="27637" y="180115"/>
                  </a:lnTo>
                  <a:lnTo>
                    <a:pt x="28389" y="180587"/>
                  </a:lnTo>
                  <a:lnTo>
                    <a:pt x="29155" y="181029"/>
                  </a:lnTo>
                  <a:lnTo>
                    <a:pt x="29921" y="181471"/>
                  </a:lnTo>
                  <a:lnTo>
                    <a:pt x="30716" y="181883"/>
                  </a:lnTo>
                  <a:lnTo>
                    <a:pt x="31512" y="182281"/>
                  </a:lnTo>
                  <a:lnTo>
                    <a:pt x="32322" y="182664"/>
                  </a:lnTo>
                  <a:lnTo>
                    <a:pt x="33132" y="183017"/>
                  </a:lnTo>
                  <a:lnTo>
                    <a:pt x="33972" y="183356"/>
                  </a:lnTo>
                  <a:lnTo>
                    <a:pt x="34812" y="183680"/>
                  </a:lnTo>
                  <a:lnTo>
                    <a:pt x="35652" y="183975"/>
                  </a:lnTo>
                  <a:lnTo>
                    <a:pt x="36521" y="184255"/>
                  </a:lnTo>
                  <a:lnTo>
                    <a:pt x="37375" y="184520"/>
                  </a:lnTo>
                  <a:lnTo>
                    <a:pt x="38259" y="184756"/>
                  </a:lnTo>
                  <a:lnTo>
                    <a:pt x="39143" y="184962"/>
                  </a:lnTo>
                  <a:lnTo>
                    <a:pt x="40027" y="185168"/>
                  </a:lnTo>
                  <a:lnTo>
                    <a:pt x="40940" y="185330"/>
                  </a:lnTo>
                  <a:lnTo>
                    <a:pt x="41839" y="185492"/>
                  </a:lnTo>
                  <a:lnTo>
                    <a:pt x="42753" y="185610"/>
                  </a:lnTo>
                  <a:lnTo>
                    <a:pt x="43681" y="185728"/>
                  </a:lnTo>
                  <a:lnTo>
                    <a:pt x="44609" y="185802"/>
                  </a:lnTo>
                  <a:lnTo>
                    <a:pt x="45537" y="185861"/>
                  </a:lnTo>
                  <a:lnTo>
                    <a:pt x="46480" y="185905"/>
                  </a:lnTo>
                  <a:lnTo>
                    <a:pt x="47997" y="185905"/>
                  </a:lnTo>
                  <a:lnTo>
                    <a:pt x="48572" y="185890"/>
                  </a:lnTo>
                  <a:lnTo>
                    <a:pt x="49146" y="185861"/>
                  </a:lnTo>
                  <a:lnTo>
                    <a:pt x="49721" y="185831"/>
                  </a:lnTo>
                  <a:lnTo>
                    <a:pt x="50310" y="185787"/>
                  </a:lnTo>
                  <a:lnTo>
                    <a:pt x="50885" y="185743"/>
                  </a:lnTo>
                  <a:lnTo>
                    <a:pt x="52034" y="185610"/>
                  </a:lnTo>
                  <a:lnTo>
                    <a:pt x="52107" y="186244"/>
                  </a:lnTo>
                  <a:lnTo>
                    <a:pt x="52181" y="186863"/>
                  </a:lnTo>
                  <a:lnTo>
                    <a:pt x="52284" y="187481"/>
                  </a:lnTo>
                  <a:lnTo>
                    <a:pt x="52387" y="188085"/>
                  </a:lnTo>
                  <a:lnTo>
                    <a:pt x="52520" y="188689"/>
                  </a:lnTo>
                  <a:lnTo>
                    <a:pt x="52652" y="189293"/>
                  </a:lnTo>
                  <a:lnTo>
                    <a:pt x="52800" y="189897"/>
                  </a:lnTo>
                  <a:lnTo>
                    <a:pt x="52962" y="190487"/>
                  </a:lnTo>
                  <a:lnTo>
                    <a:pt x="53139" y="191061"/>
                  </a:lnTo>
                  <a:lnTo>
                    <a:pt x="53330" y="191650"/>
                  </a:lnTo>
                  <a:lnTo>
                    <a:pt x="53536" y="192225"/>
                  </a:lnTo>
                  <a:lnTo>
                    <a:pt x="53757" y="192785"/>
                  </a:lnTo>
                  <a:lnTo>
                    <a:pt x="53993" y="193345"/>
                  </a:lnTo>
                  <a:lnTo>
                    <a:pt x="54229" y="193904"/>
                  </a:lnTo>
                  <a:lnTo>
                    <a:pt x="54479" y="194450"/>
                  </a:lnTo>
                  <a:lnTo>
                    <a:pt x="54759" y="194995"/>
                  </a:lnTo>
                  <a:lnTo>
                    <a:pt x="55039" y="195525"/>
                  </a:lnTo>
                  <a:lnTo>
                    <a:pt x="55319" y="196055"/>
                  </a:lnTo>
                  <a:lnTo>
                    <a:pt x="55628" y="196586"/>
                  </a:lnTo>
                  <a:lnTo>
                    <a:pt x="55938" y="197087"/>
                  </a:lnTo>
                  <a:lnTo>
                    <a:pt x="56262" y="197602"/>
                  </a:lnTo>
                  <a:lnTo>
                    <a:pt x="56601" y="198088"/>
                  </a:lnTo>
                  <a:lnTo>
                    <a:pt x="56940" y="198589"/>
                  </a:lnTo>
                  <a:lnTo>
                    <a:pt x="57308" y="199061"/>
                  </a:lnTo>
                  <a:lnTo>
                    <a:pt x="57676" y="199532"/>
                  </a:lnTo>
                  <a:lnTo>
                    <a:pt x="58044" y="200004"/>
                  </a:lnTo>
                  <a:lnTo>
                    <a:pt x="58442" y="200460"/>
                  </a:lnTo>
                  <a:lnTo>
                    <a:pt x="58840" y="200902"/>
                  </a:lnTo>
                  <a:lnTo>
                    <a:pt x="59252" y="201344"/>
                  </a:lnTo>
                  <a:lnTo>
                    <a:pt x="59665" y="201771"/>
                  </a:lnTo>
                  <a:lnTo>
                    <a:pt x="60092" y="202184"/>
                  </a:lnTo>
                  <a:lnTo>
                    <a:pt x="60534" y="202596"/>
                  </a:lnTo>
                  <a:lnTo>
                    <a:pt x="60976" y="202994"/>
                  </a:lnTo>
                  <a:lnTo>
                    <a:pt x="61433" y="203392"/>
                  </a:lnTo>
                  <a:lnTo>
                    <a:pt x="61889" y="203760"/>
                  </a:lnTo>
                  <a:lnTo>
                    <a:pt x="62361" y="204129"/>
                  </a:lnTo>
                  <a:lnTo>
                    <a:pt x="62847" y="204497"/>
                  </a:lnTo>
                  <a:lnTo>
                    <a:pt x="63333" y="204836"/>
                  </a:lnTo>
                  <a:lnTo>
                    <a:pt x="63834" y="205175"/>
                  </a:lnTo>
                  <a:lnTo>
                    <a:pt x="64335" y="205499"/>
                  </a:lnTo>
                  <a:lnTo>
                    <a:pt x="64851" y="205823"/>
                  </a:lnTo>
                  <a:lnTo>
                    <a:pt x="65366" y="206117"/>
                  </a:lnTo>
                  <a:lnTo>
                    <a:pt x="65897" y="206412"/>
                  </a:lnTo>
                  <a:lnTo>
                    <a:pt x="66427" y="206692"/>
                  </a:lnTo>
                  <a:lnTo>
                    <a:pt x="66972" y="206957"/>
                  </a:lnTo>
                  <a:lnTo>
                    <a:pt x="67517" y="207208"/>
                  </a:lnTo>
                  <a:lnTo>
                    <a:pt x="68062" y="207458"/>
                  </a:lnTo>
                  <a:lnTo>
                    <a:pt x="68622" y="207694"/>
                  </a:lnTo>
                  <a:lnTo>
                    <a:pt x="69197" y="207900"/>
                  </a:lnTo>
                  <a:lnTo>
                    <a:pt x="69771" y="208106"/>
                  </a:lnTo>
                  <a:lnTo>
                    <a:pt x="70346" y="208298"/>
                  </a:lnTo>
                  <a:lnTo>
                    <a:pt x="70920" y="208489"/>
                  </a:lnTo>
                  <a:lnTo>
                    <a:pt x="71510" y="208651"/>
                  </a:lnTo>
                  <a:lnTo>
                    <a:pt x="72114" y="208799"/>
                  </a:lnTo>
                  <a:lnTo>
                    <a:pt x="72718" y="208946"/>
                  </a:lnTo>
                  <a:lnTo>
                    <a:pt x="73322" y="209064"/>
                  </a:lnTo>
                  <a:lnTo>
                    <a:pt x="73926" y="209182"/>
                  </a:lnTo>
                  <a:lnTo>
                    <a:pt x="74544" y="209270"/>
                  </a:lnTo>
                  <a:lnTo>
                    <a:pt x="75163" y="209358"/>
                  </a:lnTo>
                  <a:lnTo>
                    <a:pt x="75782" y="209417"/>
                  </a:lnTo>
                  <a:lnTo>
                    <a:pt x="76401" y="209476"/>
                  </a:lnTo>
                  <a:lnTo>
                    <a:pt x="77034" y="209521"/>
                  </a:lnTo>
                  <a:lnTo>
                    <a:pt x="77668" y="209535"/>
                  </a:lnTo>
                  <a:lnTo>
                    <a:pt x="78301" y="209550"/>
                  </a:lnTo>
                  <a:lnTo>
                    <a:pt x="78993" y="209535"/>
                  </a:lnTo>
                  <a:lnTo>
                    <a:pt x="79656" y="209506"/>
                  </a:lnTo>
                  <a:lnTo>
                    <a:pt x="80334" y="209476"/>
                  </a:lnTo>
                  <a:lnTo>
                    <a:pt x="80997" y="209403"/>
                  </a:lnTo>
                  <a:lnTo>
                    <a:pt x="81660" y="209329"/>
                  </a:lnTo>
                  <a:lnTo>
                    <a:pt x="82323" y="209241"/>
                  </a:lnTo>
                  <a:lnTo>
                    <a:pt x="82971" y="209138"/>
                  </a:lnTo>
                  <a:lnTo>
                    <a:pt x="83619" y="209005"/>
                  </a:lnTo>
                  <a:lnTo>
                    <a:pt x="84268" y="208872"/>
                  </a:lnTo>
                  <a:lnTo>
                    <a:pt x="84901" y="208710"/>
                  </a:lnTo>
                  <a:lnTo>
                    <a:pt x="85520" y="208548"/>
                  </a:lnTo>
                  <a:lnTo>
                    <a:pt x="86153" y="208357"/>
                  </a:lnTo>
                  <a:lnTo>
                    <a:pt x="86757" y="208165"/>
                  </a:lnTo>
                  <a:lnTo>
                    <a:pt x="87376" y="207944"/>
                  </a:lnTo>
                  <a:lnTo>
                    <a:pt x="87980" y="207708"/>
                  </a:lnTo>
                  <a:lnTo>
                    <a:pt x="88569" y="207473"/>
                  </a:lnTo>
                  <a:lnTo>
                    <a:pt x="89159" y="207208"/>
                  </a:lnTo>
                  <a:lnTo>
                    <a:pt x="89733" y="206942"/>
                  </a:lnTo>
                  <a:lnTo>
                    <a:pt x="90308" y="206663"/>
                  </a:lnTo>
                  <a:lnTo>
                    <a:pt x="90882" y="206353"/>
                  </a:lnTo>
                  <a:lnTo>
                    <a:pt x="91427" y="206044"/>
                  </a:lnTo>
                  <a:lnTo>
                    <a:pt x="91987" y="205720"/>
                  </a:lnTo>
                  <a:lnTo>
                    <a:pt x="92517" y="205381"/>
                  </a:lnTo>
                  <a:lnTo>
                    <a:pt x="93048" y="205042"/>
                  </a:lnTo>
                  <a:lnTo>
                    <a:pt x="93578" y="204674"/>
                  </a:lnTo>
                  <a:lnTo>
                    <a:pt x="94094" y="204305"/>
                  </a:lnTo>
                  <a:lnTo>
                    <a:pt x="94595" y="203908"/>
                  </a:lnTo>
                  <a:lnTo>
                    <a:pt x="95081" y="203510"/>
                  </a:lnTo>
                  <a:lnTo>
                    <a:pt x="95567" y="203112"/>
                  </a:lnTo>
                  <a:lnTo>
                    <a:pt x="96038" y="202685"/>
                  </a:lnTo>
                  <a:lnTo>
                    <a:pt x="96510" y="202258"/>
                  </a:lnTo>
                  <a:lnTo>
                    <a:pt x="96967" y="201816"/>
                  </a:lnTo>
                  <a:lnTo>
                    <a:pt x="97409" y="201359"/>
                  </a:lnTo>
                  <a:lnTo>
                    <a:pt x="97836" y="200888"/>
                  </a:lnTo>
                  <a:lnTo>
                    <a:pt x="98263" y="200416"/>
                  </a:lnTo>
                  <a:lnTo>
                    <a:pt x="98661" y="199930"/>
                  </a:lnTo>
                  <a:lnTo>
                    <a:pt x="99059" y="199444"/>
                  </a:lnTo>
                  <a:lnTo>
                    <a:pt x="99456" y="198943"/>
                  </a:lnTo>
                  <a:lnTo>
                    <a:pt x="99825" y="198427"/>
                  </a:lnTo>
                  <a:lnTo>
                    <a:pt x="100193" y="197912"/>
                  </a:lnTo>
                  <a:lnTo>
                    <a:pt x="100532" y="197381"/>
                  </a:lnTo>
                  <a:lnTo>
                    <a:pt x="100871" y="196836"/>
                  </a:lnTo>
                  <a:lnTo>
                    <a:pt x="101195" y="196291"/>
                  </a:lnTo>
                  <a:lnTo>
                    <a:pt x="101504" y="195731"/>
                  </a:lnTo>
                  <a:lnTo>
                    <a:pt x="101813" y="195171"/>
                  </a:lnTo>
                  <a:lnTo>
                    <a:pt x="102093" y="194597"/>
                  </a:lnTo>
                  <a:lnTo>
                    <a:pt x="102359" y="194008"/>
                  </a:lnTo>
                  <a:lnTo>
                    <a:pt x="102624" y="193418"/>
                  </a:lnTo>
                  <a:lnTo>
                    <a:pt x="102859" y="192829"/>
                  </a:lnTo>
                  <a:lnTo>
                    <a:pt x="103095" y="192225"/>
                  </a:lnTo>
                  <a:lnTo>
                    <a:pt x="103316" y="191621"/>
                  </a:lnTo>
                  <a:lnTo>
                    <a:pt x="103508" y="191002"/>
                  </a:lnTo>
                  <a:lnTo>
                    <a:pt x="103699" y="190383"/>
                  </a:lnTo>
                  <a:lnTo>
                    <a:pt x="103861" y="189750"/>
                  </a:lnTo>
                  <a:lnTo>
                    <a:pt x="104023" y="189117"/>
                  </a:lnTo>
                  <a:lnTo>
                    <a:pt x="104156" y="188468"/>
                  </a:lnTo>
                  <a:lnTo>
                    <a:pt x="104288" y="187835"/>
                  </a:lnTo>
                  <a:lnTo>
                    <a:pt x="104392" y="187172"/>
                  </a:lnTo>
                  <a:lnTo>
                    <a:pt x="104480" y="186524"/>
                  </a:lnTo>
                  <a:lnTo>
                    <a:pt x="104568" y="185861"/>
                  </a:lnTo>
                  <a:lnTo>
                    <a:pt x="104627" y="185183"/>
                  </a:lnTo>
                  <a:lnTo>
                    <a:pt x="104671" y="184520"/>
                  </a:lnTo>
                  <a:lnTo>
                    <a:pt x="104686" y="183842"/>
                  </a:lnTo>
                  <a:lnTo>
                    <a:pt x="104701" y="183165"/>
                  </a:lnTo>
                  <a:lnTo>
                    <a:pt x="104701" y="29892"/>
                  </a:lnTo>
                  <a:lnTo>
                    <a:pt x="104686" y="29125"/>
                  </a:lnTo>
                  <a:lnTo>
                    <a:pt x="104657" y="28359"/>
                  </a:lnTo>
                  <a:lnTo>
                    <a:pt x="104613" y="27593"/>
                  </a:lnTo>
                  <a:lnTo>
                    <a:pt x="104539" y="26842"/>
                  </a:lnTo>
                  <a:lnTo>
                    <a:pt x="104465" y="26091"/>
                  </a:lnTo>
                  <a:lnTo>
                    <a:pt x="104347" y="25354"/>
                  </a:lnTo>
                  <a:lnTo>
                    <a:pt x="104229" y="24603"/>
                  </a:lnTo>
                  <a:lnTo>
                    <a:pt x="104097" y="23881"/>
                  </a:lnTo>
                  <a:lnTo>
                    <a:pt x="103935" y="23144"/>
                  </a:lnTo>
                  <a:lnTo>
                    <a:pt x="103758" y="22437"/>
                  </a:lnTo>
                  <a:lnTo>
                    <a:pt x="103567" y="21715"/>
                  </a:lnTo>
                  <a:lnTo>
                    <a:pt x="103346" y="21008"/>
                  </a:lnTo>
                  <a:lnTo>
                    <a:pt x="103125" y="20316"/>
                  </a:lnTo>
                  <a:lnTo>
                    <a:pt x="102874" y="19623"/>
                  </a:lnTo>
                  <a:lnTo>
                    <a:pt x="102624" y="18946"/>
                  </a:lnTo>
                  <a:lnTo>
                    <a:pt x="102344" y="18268"/>
                  </a:lnTo>
                  <a:lnTo>
                    <a:pt x="102049" y="17605"/>
                  </a:lnTo>
                  <a:lnTo>
                    <a:pt x="101740" y="16942"/>
                  </a:lnTo>
                  <a:lnTo>
                    <a:pt x="101416" y="16294"/>
                  </a:lnTo>
                  <a:lnTo>
                    <a:pt x="101092" y="15660"/>
                  </a:lnTo>
                  <a:lnTo>
                    <a:pt x="100738" y="15027"/>
                  </a:lnTo>
                  <a:lnTo>
                    <a:pt x="100370" y="14408"/>
                  </a:lnTo>
                  <a:lnTo>
                    <a:pt x="99987" y="13789"/>
                  </a:lnTo>
                  <a:lnTo>
                    <a:pt x="99589" y="13185"/>
                  </a:lnTo>
                  <a:lnTo>
                    <a:pt x="99176" y="12596"/>
                  </a:lnTo>
                  <a:lnTo>
                    <a:pt x="98749" y="12021"/>
                  </a:lnTo>
                  <a:lnTo>
                    <a:pt x="98307" y="11447"/>
                  </a:lnTo>
                  <a:lnTo>
                    <a:pt x="97865" y="10887"/>
                  </a:lnTo>
                  <a:lnTo>
                    <a:pt x="97394" y="10342"/>
                  </a:lnTo>
                  <a:lnTo>
                    <a:pt x="96922" y="9797"/>
                  </a:lnTo>
                  <a:lnTo>
                    <a:pt x="96436" y="9281"/>
                  </a:lnTo>
                  <a:lnTo>
                    <a:pt x="95935" y="8766"/>
                  </a:lnTo>
                  <a:lnTo>
                    <a:pt x="95420" y="8265"/>
                  </a:lnTo>
                  <a:lnTo>
                    <a:pt x="94889" y="7779"/>
                  </a:lnTo>
                  <a:lnTo>
                    <a:pt x="94359" y="7292"/>
                  </a:lnTo>
                  <a:lnTo>
                    <a:pt x="93814" y="6836"/>
                  </a:lnTo>
                  <a:lnTo>
                    <a:pt x="93254" y="6379"/>
                  </a:lnTo>
                  <a:lnTo>
                    <a:pt x="92680" y="5952"/>
                  </a:lnTo>
                  <a:lnTo>
                    <a:pt x="92090" y="5525"/>
                  </a:lnTo>
                  <a:lnTo>
                    <a:pt x="91501" y="5112"/>
                  </a:lnTo>
                  <a:lnTo>
                    <a:pt x="90897" y="4714"/>
                  </a:lnTo>
                  <a:lnTo>
                    <a:pt x="90293" y="4331"/>
                  </a:lnTo>
                  <a:lnTo>
                    <a:pt x="89674" y="3963"/>
                  </a:lnTo>
                  <a:lnTo>
                    <a:pt x="89041" y="3609"/>
                  </a:lnTo>
                  <a:lnTo>
                    <a:pt x="88407" y="3271"/>
                  </a:lnTo>
                  <a:lnTo>
                    <a:pt x="87744" y="2946"/>
                  </a:lnTo>
                  <a:lnTo>
                    <a:pt x="87096" y="2637"/>
                  </a:lnTo>
                  <a:lnTo>
                    <a:pt x="86433" y="2357"/>
                  </a:lnTo>
                  <a:lnTo>
                    <a:pt x="85755" y="2077"/>
                  </a:lnTo>
                  <a:lnTo>
                    <a:pt x="85078" y="1812"/>
                  </a:lnTo>
                  <a:lnTo>
                    <a:pt x="84385" y="1576"/>
                  </a:lnTo>
                  <a:lnTo>
                    <a:pt x="83678" y="1341"/>
                  </a:lnTo>
                  <a:lnTo>
                    <a:pt x="82971" y="1134"/>
                  </a:lnTo>
                  <a:lnTo>
                    <a:pt x="82264" y="943"/>
                  </a:lnTo>
                  <a:lnTo>
                    <a:pt x="81542" y="766"/>
                  </a:lnTo>
                  <a:lnTo>
                    <a:pt x="80820" y="604"/>
                  </a:lnTo>
                  <a:lnTo>
                    <a:pt x="80084" y="471"/>
                  </a:lnTo>
                  <a:lnTo>
                    <a:pt x="79347" y="339"/>
                  </a:lnTo>
                  <a:lnTo>
                    <a:pt x="78610" y="236"/>
                  </a:lnTo>
                  <a:lnTo>
                    <a:pt x="77859" y="147"/>
                  </a:lnTo>
                  <a:lnTo>
                    <a:pt x="77093" y="88"/>
                  </a:lnTo>
                  <a:lnTo>
                    <a:pt x="76342" y="29"/>
                  </a:lnTo>
                  <a:lnTo>
                    <a:pt x="75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1118601" y="2966023"/>
              <a:ext cx="833687" cy="733738"/>
            </a:xfrm>
            <a:custGeom>
              <a:avLst/>
              <a:gdLst/>
              <a:ahLst/>
              <a:cxnLst/>
              <a:rect l="l" t="t" r="r" b="b"/>
              <a:pathLst>
                <a:path w="73485" h="64675" extrusionOk="0">
                  <a:moveTo>
                    <a:pt x="60609" y="1"/>
                  </a:moveTo>
                  <a:lnTo>
                    <a:pt x="58325" y="2682"/>
                  </a:lnTo>
                  <a:lnTo>
                    <a:pt x="59003" y="3286"/>
                  </a:lnTo>
                  <a:lnTo>
                    <a:pt x="59666" y="3905"/>
                  </a:lnTo>
                  <a:lnTo>
                    <a:pt x="60314" y="4538"/>
                  </a:lnTo>
                  <a:lnTo>
                    <a:pt x="60947" y="5187"/>
                  </a:lnTo>
                  <a:lnTo>
                    <a:pt x="61551" y="5849"/>
                  </a:lnTo>
                  <a:lnTo>
                    <a:pt x="62141" y="6527"/>
                  </a:lnTo>
                  <a:lnTo>
                    <a:pt x="62701" y="7234"/>
                  </a:lnTo>
                  <a:lnTo>
                    <a:pt x="63260" y="7941"/>
                  </a:lnTo>
                  <a:lnTo>
                    <a:pt x="63791" y="8649"/>
                  </a:lnTo>
                  <a:lnTo>
                    <a:pt x="64292" y="9385"/>
                  </a:lnTo>
                  <a:lnTo>
                    <a:pt x="64778" y="10137"/>
                  </a:lnTo>
                  <a:lnTo>
                    <a:pt x="65249" y="10888"/>
                  </a:lnTo>
                  <a:lnTo>
                    <a:pt x="65691" y="11669"/>
                  </a:lnTo>
                  <a:lnTo>
                    <a:pt x="66118" y="12449"/>
                  </a:lnTo>
                  <a:lnTo>
                    <a:pt x="66531" y="13230"/>
                  </a:lnTo>
                  <a:lnTo>
                    <a:pt x="66914" y="14041"/>
                  </a:lnTo>
                  <a:lnTo>
                    <a:pt x="67267" y="14851"/>
                  </a:lnTo>
                  <a:lnTo>
                    <a:pt x="67606" y="15676"/>
                  </a:lnTo>
                  <a:lnTo>
                    <a:pt x="67930" y="16501"/>
                  </a:lnTo>
                  <a:lnTo>
                    <a:pt x="68225" y="17341"/>
                  </a:lnTo>
                  <a:lnTo>
                    <a:pt x="68490" y="18180"/>
                  </a:lnTo>
                  <a:lnTo>
                    <a:pt x="68741" y="19049"/>
                  </a:lnTo>
                  <a:lnTo>
                    <a:pt x="68976" y="19904"/>
                  </a:lnTo>
                  <a:lnTo>
                    <a:pt x="69168" y="20773"/>
                  </a:lnTo>
                  <a:lnTo>
                    <a:pt x="69359" y="21657"/>
                  </a:lnTo>
                  <a:lnTo>
                    <a:pt x="69507" y="22526"/>
                  </a:lnTo>
                  <a:lnTo>
                    <a:pt x="69639" y="23425"/>
                  </a:lnTo>
                  <a:lnTo>
                    <a:pt x="69757" y="24309"/>
                  </a:lnTo>
                  <a:lnTo>
                    <a:pt x="69846" y="25208"/>
                  </a:lnTo>
                  <a:lnTo>
                    <a:pt x="69905" y="26106"/>
                  </a:lnTo>
                  <a:lnTo>
                    <a:pt x="69934" y="27020"/>
                  </a:lnTo>
                  <a:lnTo>
                    <a:pt x="69949" y="27918"/>
                  </a:lnTo>
                  <a:lnTo>
                    <a:pt x="69949" y="28787"/>
                  </a:lnTo>
                  <a:lnTo>
                    <a:pt x="69905" y="29627"/>
                  </a:lnTo>
                  <a:lnTo>
                    <a:pt x="69860" y="30482"/>
                  </a:lnTo>
                  <a:lnTo>
                    <a:pt x="69787" y="31321"/>
                  </a:lnTo>
                  <a:lnTo>
                    <a:pt x="69684" y="32146"/>
                  </a:lnTo>
                  <a:lnTo>
                    <a:pt x="69566" y="32971"/>
                  </a:lnTo>
                  <a:lnTo>
                    <a:pt x="69433" y="33796"/>
                  </a:lnTo>
                  <a:lnTo>
                    <a:pt x="69271" y="34607"/>
                  </a:lnTo>
                  <a:lnTo>
                    <a:pt x="69094" y="35417"/>
                  </a:lnTo>
                  <a:lnTo>
                    <a:pt x="68903" y="36212"/>
                  </a:lnTo>
                  <a:lnTo>
                    <a:pt x="68696" y="37008"/>
                  </a:lnTo>
                  <a:lnTo>
                    <a:pt x="68461" y="37789"/>
                  </a:lnTo>
                  <a:lnTo>
                    <a:pt x="68210" y="38570"/>
                  </a:lnTo>
                  <a:lnTo>
                    <a:pt x="67930" y="39336"/>
                  </a:lnTo>
                  <a:lnTo>
                    <a:pt x="67650" y="40087"/>
                  </a:lnTo>
                  <a:lnTo>
                    <a:pt x="67341" y="40838"/>
                  </a:lnTo>
                  <a:lnTo>
                    <a:pt x="67017" y="41575"/>
                  </a:lnTo>
                  <a:lnTo>
                    <a:pt x="66678" y="42312"/>
                  </a:lnTo>
                  <a:lnTo>
                    <a:pt x="66310" y="43033"/>
                  </a:lnTo>
                  <a:lnTo>
                    <a:pt x="65942" y="43741"/>
                  </a:lnTo>
                  <a:lnTo>
                    <a:pt x="65544" y="44448"/>
                  </a:lnTo>
                  <a:lnTo>
                    <a:pt x="65131" y="45140"/>
                  </a:lnTo>
                  <a:lnTo>
                    <a:pt x="64719" y="45818"/>
                  </a:lnTo>
                  <a:lnTo>
                    <a:pt x="64277" y="46481"/>
                  </a:lnTo>
                  <a:lnTo>
                    <a:pt x="63820" y="47144"/>
                  </a:lnTo>
                  <a:lnTo>
                    <a:pt x="63349" y="47777"/>
                  </a:lnTo>
                  <a:lnTo>
                    <a:pt x="62863" y="48411"/>
                  </a:lnTo>
                  <a:lnTo>
                    <a:pt x="62362" y="49044"/>
                  </a:lnTo>
                  <a:lnTo>
                    <a:pt x="61846" y="49648"/>
                  </a:lnTo>
                  <a:lnTo>
                    <a:pt x="61316" y="50237"/>
                  </a:lnTo>
                  <a:lnTo>
                    <a:pt x="60771" y="50827"/>
                  </a:lnTo>
                  <a:lnTo>
                    <a:pt x="60211" y="51401"/>
                  </a:lnTo>
                  <a:lnTo>
                    <a:pt x="59651" y="51961"/>
                  </a:lnTo>
                  <a:lnTo>
                    <a:pt x="59062" y="52506"/>
                  </a:lnTo>
                  <a:lnTo>
                    <a:pt x="58472" y="53022"/>
                  </a:lnTo>
                  <a:lnTo>
                    <a:pt x="57854" y="53537"/>
                  </a:lnTo>
                  <a:lnTo>
                    <a:pt x="57235" y="54038"/>
                  </a:lnTo>
                  <a:lnTo>
                    <a:pt x="56601" y="54524"/>
                  </a:lnTo>
                  <a:lnTo>
                    <a:pt x="55953" y="54996"/>
                  </a:lnTo>
                  <a:lnTo>
                    <a:pt x="55305" y="55453"/>
                  </a:lnTo>
                  <a:lnTo>
                    <a:pt x="54627" y="55895"/>
                  </a:lnTo>
                  <a:lnTo>
                    <a:pt x="53950" y="56322"/>
                  </a:lnTo>
                  <a:lnTo>
                    <a:pt x="53257" y="56734"/>
                  </a:lnTo>
                  <a:lnTo>
                    <a:pt x="52565" y="57117"/>
                  </a:lnTo>
                  <a:lnTo>
                    <a:pt x="51858" y="57500"/>
                  </a:lnTo>
                  <a:lnTo>
                    <a:pt x="51136" y="57854"/>
                  </a:lnTo>
                  <a:lnTo>
                    <a:pt x="50399" y="58193"/>
                  </a:lnTo>
                  <a:lnTo>
                    <a:pt x="49663" y="58517"/>
                  </a:lnTo>
                  <a:lnTo>
                    <a:pt x="48911" y="58826"/>
                  </a:lnTo>
                  <a:lnTo>
                    <a:pt x="48160" y="59121"/>
                  </a:lnTo>
                  <a:lnTo>
                    <a:pt x="47379" y="59386"/>
                  </a:lnTo>
                  <a:lnTo>
                    <a:pt x="46613" y="59637"/>
                  </a:lnTo>
                  <a:lnTo>
                    <a:pt x="45832" y="59872"/>
                  </a:lnTo>
                  <a:lnTo>
                    <a:pt x="45037" y="60093"/>
                  </a:lnTo>
                  <a:lnTo>
                    <a:pt x="44241" y="60285"/>
                  </a:lnTo>
                  <a:lnTo>
                    <a:pt x="43431" y="60462"/>
                  </a:lnTo>
                  <a:lnTo>
                    <a:pt x="42621" y="60624"/>
                  </a:lnTo>
                  <a:lnTo>
                    <a:pt x="41796" y="60756"/>
                  </a:lnTo>
                  <a:lnTo>
                    <a:pt x="40971" y="60874"/>
                  </a:lnTo>
                  <a:lnTo>
                    <a:pt x="40146" y="60962"/>
                  </a:lnTo>
                  <a:lnTo>
                    <a:pt x="39306" y="61036"/>
                  </a:lnTo>
                  <a:lnTo>
                    <a:pt x="38452" y="61095"/>
                  </a:lnTo>
                  <a:lnTo>
                    <a:pt x="37612" y="61124"/>
                  </a:lnTo>
                  <a:lnTo>
                    <a:pt x="36757" y="61139"/>
                  </a:lnTo>
                  <a:lnTo>
                    <a:pt x="35888" y="61124"/>
                  </a:lnTo>
                  <a:lnTo>
                    <a:pt x="35048" y="61095"/>
                  </a:lnTo>
                  <a:lnTo>
                    <a:pt x="34194" y="61036"/>
                  </a:lnTo>
                  <a:lnTo>
                    <a:pt x="33354" y="60962"/>
                  </a:lnTo>
                  <a:lnTo>
                    <a:pt x="32529" y="60874"/>
                  </a:lnTo>
                  <a:lnTo>
                    <a:pt x="31704" y="60756"/>
                  </a:lnTo>
                  <a:lnTo>
                    <a:pt x="30879" y="60624"/>
                  </a:lnTo>
                  <a:lnTo>
                    <a:pt x="30069" y="60462"/>
                  </a:lnTo>
                  <a:lnTo>
                    <a:pt x="29259" y="60285"/>
                  </a:lnTo>
                  <a:lnTo>
                    <a:pt x="28463" y="60093"/>
                  </a:lnTo>
                  <a:lnTo>
                    <a:pt x="27668" y="59872"/>
                  </a:lnTo>
                  <a:lnTo>
                    <a:pt x="26887" y="59637"/>
                  </a:lnTo>
                  <a:lnTo>
                    <a:pt x="26106" y="59386"/>
                  </a:lnTo>
                  <a:lnTo>
                    <a:pt x="25340" y="59121"/>
                  </a:lnTo>
                  <a:lnTo>
                    <a:pt x="24589" y="58826"/>
                  </a:lnTo>
                  <a:lnTo>
                    <a:pt x="23837" y="58517"/>
                  </a:lnTo>
                  <a:lnTo>
                    <a:pt x="23101" y="58193"/>
                  </a:lnTo>
                  <a:lnTo>
                    <a:pt x="22364" y="57854"/>
                  </a:lnTo>
                  <a:lnTo>
                    <a:pt x="21642" y="57500"/>
                  </a:lnTo>
                  <a:lnTo>
                    <a:pt x="20935" y="57117"/>
                  </a:lnTo>
                  <a:lnTo>
                    <a:pt x="20228" y="56734"/>
                  </a:lnTo>
                  <a:lnTo>
                    <a:pt x="19536" y="56322"/>
                  </a:lnTo>
                  <a:lnTo>
                    <a:pt x="18858" y="55895"/>
                  </a:lnTo>
                  <a:lnTo>
                    <a:pt x="18195" y="55453"/>
                  </a:lnTo>
                  <a:lnTo>
                    <a:pt x="17532" y="54996"/>
                  </a:lnTo>
                  <a:lnTo>
                    <a:pt x="16898" y="54524"/>
                  </a:lnTo>
                  <a:lnTo>
                    <a:pt x="16265" y="54038"/>
                  </a:lnTo>
                  <a:lnTo>
                    <a:pt x="15632" y="53537"/>
                  </a:lnTo>
                  <a:lnTo>
                    <a:pt x="15027" y="53022"/>
                  </a:lnTo>
                  <a:lnTo>
                    <a:pt x="14438" y="52506"/>
                  </a:lnTo>
                  <a:lnTo>
                    <a:pt x="13849" y="51961"/>
                  </a:lnTo>
                  <a:lnTo>
                    <a:pt x="13274" y="51401"/>
                  </a:lnTo>
                  <a:lnTo>
                    <a:pt x="12715" y="50827"/>
                  </a:lnTo>
                  <a:lnTo>
                    <a:pt x="12184" y="50237"/>
                  </a:lnTo>
                  <a:lnTo>
                    <a:pt x="11654" y="49648"/>
                  </a:lnTo>
                  <a:lnTo>
                    <a:pt x="11138" y="49044"/>
                  </a:lnTo>
                  <a:lnTo>
                    <a:pt x="10637" y="48411"/>
                  </a:lnTo>
                  <a:lnTo>
                    <a:pt x="10151" y="47777"/>
                  </a:lnTo>
                  <a:lnTo>
                    <a:pt x="9680" y="47144"/>
                  </a:lnTo>
                  <a:lnTo>
                    <a:pt x="9223" y="46481"/>
                  </a:lnTo>
                  <a:lnTo>
                    <a:pt x="8781" y="45818"/>
                  </a:lnTo>
                  <a:lnTo>
                    <a:pt x="8354" y="45140"/>
                  </a:lnTo>
                  <a:lnTo>
                    <a:pt x="7941" y="44448"/>
                  </a:lnTo>
                  <a:lnTo>
                    <a:pt x="7558" y="43741"/>
                  </a:lnTo>
                  <a:lnTo>
                    <a:pt x="7175" y="43033"/>
                  </a:lnTo>
                  <a:lnTo>
                    <a:pt x="6822" y="42312"/>
                  </a:lnTo>
                  <a:lnTo>
                    <a:pt x="6483" y="41575"/>
                  </a:lnTo>
                  <a:lnTo>
                    <a:pt x="6159" y="40838"/>
                  </a:lnTo>
                  <a:lnTo>
                    <a:pt x="5849" y="40087"/>
                  </a:lnTo>
                  <a:lnTo>
                    <a:pt x="5555" y="39336"/>
                  </a:lnTo>
                  <a:lnTo>
                    <a:pt x="5290" y="38570"/>
                  </a:lnTo>
                  <a:lnTo>
                    <a:pt x="5039" y="37789"/>
                  </a:lnTo>
                  <a:lnTo>
                    <a:pt x="4803" y="37008"/>
                  </a:lnTo>
                  <a:lnTo>
                    <a:pt x="4582" y="36212"/>
                  </a:lnTo>
                  <a:lnTo>
                    <a:pt x="4391" y="35417"/>
                  </a:lnTo>
                  <a:lnTo>
                    <a:pt x="4214" y="34607"/>
                  </a:lnTo>
                  <a:lnTo>
                    <a:pt x="4067" y="33796"/>
                  </a:lnTo>
                  <a:lnTo>
                    <a:pt x="3919" y="32971"/>
                  </a:lnTo>
                  <a:lnTo>
                    <a:pt x="3802" y="32146"/>
                  </a:lnTo>
                  <a:lnTo>
                    <a:pt x="3713" y="31321"/>
                  </a:lnTo>
                  <a:lnTo>
                    <a:pt x="3640" y="30482"/>
                  </a:lnTo>
                  <a:lnTo>
                    <a:pt x="3581" y="29627"/>
                  </a:lnTo>
                  <a:lnTo>
                    <a:pt x="3551" y="28787"/>
                  </a:lnTo>
                  <a:lnTo>
                    <a:pt x="3536" y="27918"/>
                  </a:lnTo>
                  <a:lnTo>
                    <a:pt x="1" y="27918"/>
                  </a:lnTo>
                  <a:lnTo>
                    <a:pt x="15" y="28876"/>
                  </a:lnTo>
                  <a:lnTo>
                    <a:pt x="45" y="29819"/>
                  </a:lnTo>
                  <a:lnTo>
                    <a:pt x="104" y="30747"/>
                  </a:lnTo>
                  <a:lnTo>
                    <a:pt x="192" y="31675"/>
                  </a:lnTo>
                  <a:lnTo>
                    <a:pt x="295" y="32603"/>
                  </a:lnTo>
                  <a:lnTo>
                    <a:pt x="428" y="33516"/>
                  </a:lnTo>
                  <a:lnTo>
                    <a:pt x="575" y="34430"/>
                  </a:lnTo>
                  <a:lnTo>
                    <a:pt x="752" y="35328"/>
                  </a:lnTo>
                  <a:lnTo>
                    <a:pt x="944" y="36212"/>
                  </a:lnTo>
                  <a:lnTo>
                    <a:pt x="1165" y="37096"/>
                  </a:lnTo>
                  <a:lnTo>
                    <a:pt x="1400" y="37980"/>
                  </a:lnTo>
                  <a:lnTo>
                    <a:pt x="1651" y="38849"/>
                  </a:lnTo>
                  <a:lnTo>
                    <a:pt x="1931" y="39704"/>
                  </a:lnTo>
                  <a:lnTo>
                    <a:pt x="2240" y="40544"/>
                  </a:lnTo>
                  <a:lnTo>
                    <a:pt x="2549" y="41383"/>
                  </a:lnTo>
                  <a:lnTo>
                    <a:pt x="2888" y="42223"/>
                  </a:lnTo>
                  <a:lnTo>
                    <a:pt x="3257" y="43033"/>
                  </a:lnTo>
                  <a:lnTo>
                    <a:pt x="3625" y="43844"/>
                  </a:lnTo>
                  <a:lnTo>
                    <a:pt x="4023" y="44639"/>
                  </a:lnTo>
                  <a:lnTo>
                    <a:pt x="4450" y="45435"/>
                  </a:lnTo>
                  <a:lnTo>
                    <a:pt x="4877" y="46201"/>
                  </a:lnTo>
                  <a:lnTo>
                    <a:pt x="5334" y="46967"/>
                  </a:lnTo>
                  <a:lnTo>
                    <a:pt x="5805" y="47718"/>
                  </a:lnTo>
                  <a:lnTo>
                    <a:pt x="6291" y="48455"/>
                  </a:lnTo>
                  <a:lnTo>
                    <a:pt x="6792" y="49191"/>
                  </a:lnTo>
                  <a:lnTo>
                    <a:pt x="7308" y="49899"/>
                  </a:lnTo>
                  <a:lnTo>
                    <a:pt x="7853" y="50606"/>
                  </a:lnTo>
                  <a:lnTo>
                    <a:pt x="8398" y="51298"/>
                  </a:lnTo>
                  <a:lnTo>
                    <a:pt x="8973" y="51961"/>
                  </a:lnTo>
                  <a:lnTo>
                    <a:pt x="9562" y="52624"/>
                  </a:lnTo>
                  <a:lnTo>
                    <a:pt x="10166" y="53272"/>
                  </a:lnTo>
                  <a:lnTo>
                    <a:pt x="10770" y="53906"/>
                  </a:lnTo>
                  <a:lnTo>
                    <a:pt x="11403" y="54524"/>
                  </a:lnTo>
                  <a:lnTo>
                    <a:pt x="12052" y="55114"/>
                  </a:lnTo>
                  <a:lnTo>
                    <a:pt x="12715" y="55703"/>
                  </a:lnTo>
                  <a:lnTo>
                    <a:pt x="13392" y="56278"/>
                  </a:lnTo>
                  <a:lnTo>
                    <a:pt x="14070" y="56837"/>
                  </a:lnTo>
                  <a:lnTo>
                    <a:pt x="14777" y="57368"/>
                  </a:lnTo>
                  <a:lnTo>
                    <a:pt x="15484" y="57883"/>
                  </a:lnTo>
                  <a:lnTo>
                    <a:pt x="16221" y="58399"/>
                  </a:lnTo>
                  <a:lnTo>
                    <a:pt x="16957" y="58885"/>
                  </a:lnTo>
                  <a:lnTo>
                    <a:pt x="17709" y="59357"/>
                  </a:lnTo>
                  <a:lnTo>
                    <a:pt x="18475" y="59799"/>
                  </a:lnTo>
                  <a:lnTo>
                    <a:pt x="19241" y="60241"/>
                  </a:lnTo>
                  <a:lnTo>
                    <a:pt x="20036" y="60653"/>
                  </a:lnTo>
                  <a:lnTo>
                    <a:pt x="20832" y="61051"/>
                  </a:lnTo>
                  <a:lnTo>
                    <a:pt x="21642" y="61434"/>
                  </a:lnTo>
                  <a:lnTo>
                    <a:pt x="22452" y="61787"/>
                  </a:lnTo>
                  <a:lnTo>
                    <a:pt x="23292" y="62126"/>
                  </a:lnTo>
                  <a:lnTo>
                    <a:pt x="24132" y="62450"/>
                  </a:lnTo>
                  <a:lnTo>
                    <a:pt x="24972" y="62745"/>
                  </a:lnTo>
                  <a:lnTo>
                    <a:pt x="25841" y="63025"/>
                  </a:lnTo>
                  <a:lnTo>
                    <a:pt x="26695" y="63290"/>
                  </a:lnTo>
                  <a:lnTo>
                    <a:pt x="27579" y="63526"/>
                  </a:lnTo>
                  <a:lnTo>
                    <a:pt x="28463" y="63732"/>
                  </a:lnTo>
                  <a:lnTo>
                    <a:pt x="29347" y="63938"/>
                  </a:lnTo>
                  <a:lnTo>
                    <a:pt x="30260" y="64100"/>
                  </a:lnTo>
                  <a:lnTo>
                    <a:pt x="31159" y="64262"/>
                  </a:lnTo>
                  <a:lnTo>
                    <a:pt x="32073" y="64380"/>
                  </a:lnTo>
                  <a:lnTo>
                    <a:pt x="33001" y="64498"/>
                  </a:lnTo>
                  <a:lnTo>
                    <a:pt x="33929" y="64572"/>
                  </a:lnTo>
                  <a:lnTo>
                    <a:pt x="34857" y="64631"/>
                  </a:lnTo>
                  <a:lnTo>
                    <a:pt x="35800" y="64675"/>
                  </a:lnTo>
                  <a:lnTo>
                    <a:pt x="37700" y="64675"/>
                  </a:lnTo>
                  <a:lnTo>
                    <a:pt x="38643" y="64631"/>
                  </a:lnTo>
                  <a:lnTo>
                    <a:pt x="39571" y="64572"/>
                  </a:lnTo>
                  <a:lnTo>
                    <a:pt x="40499" y="64498"/>
                  </a:lnTo>
                  <a:lnTo>
                    <a:pt x="41427" y="64380"/>
                  </a:lnTo>
                  <a:lnTo>
                    <a:pt x="42341" y="64262"/>
                  </a:lnTo>
                  <a:lnTo>
                    <a:pt x="43239" y="64100"/>
                  </a:lnTo>
                  <a:lnTo>
                    <a:pt x="44138" y="63938"/>
                  </a:lnTo>
                  <a:lnTo>
                    <a:pt x="45037" y="63732"/>
                  </a:lnTo>
                  <a:lnTo>
                    <a:pt x="45921" y="63526"/>
                  </a:lnTo>
                  <a:lnTo>
                    <a:pt x="46790" y="63290"/>
                  </a:lnTo>
                  <a:lnTo>
                    <a:pt x="47659" y="63025"/>
                  </a:lnTo>
                  <a:lnTo>
                    <a:pt x="48514" y="62745"/>
                  </a:lnTo>
                  <a:lnTo>
                    <a:pt x="49368" y="62450"/>
                  </a:lnTo>
                  <a:lnTo>
                    <a:pt x="50208" y="62126"/>
                  </a:lnTo>
                  <a:lnTo>
                    <a:pt x="51033" y="61787"/>
                  </a:lnTo>
                  <a:lnTo>
                    <a:pt x="51858" y="61434"/>
                  </a:lnTo>
                  <a:lnTo>
                    <a:pt x="52668" y="61051"/>
                  </a:lnTo>
                  <a:lnTo>
                    <a:pt x="53463" y="60653"/>
                  </a:lnTo>
                  <a:lnTo>
                    <a:pt x="54244" y="60241"/>
                  </a:lnTo>
                  <a:lnTo>
                    <a:pt x="55025" y="59799"/>
                  </a:lnTo>
                  <a:lnTo>
                    <a:pt x="55791" y="59357"/>
                  </a:lnTo>
                  <a:lnTo>
                    <a:pt x="56543" y="58885"/>
                  </a:lnTo>
                  <a:lnTo>
                    <a:pt x="57279" y="58399"/>
                  </a:lnTo>
                  <a:lnTo>
                    <a:pt x="58001" y="57883"/>
                  </a:lnTo>
                  <a:lnTo>
                    <a:pt x="58723" y="57368"/>
                  </a:lnTo>
                  <a:lnTo>
                    <a:pt x="59415" y="56837"/>
                  </a:lnTo>
                  <a:lnTo>
                    <a:pt x="60108" y="56278"/>
                  </a:lnTo>
                  <a:lnTo>
                    <a:pt x="60785" y="55703"/>
                  </a:lnTo>
                  <a:lnTo>
                    <a:pt x="61434" y="55114"/>
                  </a:lnTo>
                  <a:lnTo>
                    <a:pt x="62082" y="54524"/>
                  </a:lnTo>
                  <a:lnTo>
                    <a:pt x="62715" y="53906"/>
                  </a:lnTo>
                  <a:lnTo>
                    <a:pt x="63334" y="53272"/>
                  </a:lnTo>
                  <a:lnTo>
                    <a:pt x="63938" y="52624"/>
                  </a:lnTo>
                  <a:lnTo>
                    <a:pt x="64513" y="51961"/>
                  </a:lnTo>
                  <a:lnTo>
                    <a:pt x="65087" y="51298"/>
                  </a:lnTo>
                  <a:lnTo>
                    <a:pt x="65647" y="50606"/>
                  </a:lnTo>
                  <a:lnTo>
                    <a:pt x="66177" y="49899"/>
                  </a:lnTo>
                  <a:lnTo>
                    <a:pt x="66708" y="49191"/>
                  </a:lnTo>
                  <a:lnTo>
                    <a:pt x="67209" y="48455"/>
                  </a:lnTo>
                  <a:lnTo>
                    <a:pt x="67695" y="47718"/>
                  </a:lnTo>
                  <a:lnTo>
                    <a:pt x="68166" y="46967"/>
                  </a:lnTo>
                  <a:lnTo>
                    <a:pt x="68608" y="46201"/>
                  </a:lnTo>
                  <a:lnTo>
                    <a:pt x="69050" y="45435"/>
                  </a:lnTo>
                  <a:lnTo>
                    <a:pt x="69463" y="44639"/>
                  </a:lnTo>
                  <a:lnTo>
                    <a:pt x="69860" y="43844"/>
                  </a:lnTo>
                  <a:lnTo>
                    <a:pt x="70243" y="43033"/>
                  </a:lnTo>
                  <a:lnTo>
                    <a:pt x="70597" y="42223"/>
                  </a:lnTo>
                  <a:lnTo>
                    <a:pt x="70936" y="41383"/>
                  </a:lnTo>
                  <a:lnTo>
                    <a:pt x="71260" y="40544"/>
                  </a:lnTo>
                  <a:lnTo>
                    <a:pt x="71554" y="39704"/>
                  </a:lnTo>
                  <a:lnTo>
                    <a:pt x="71834" y="38849"/>
                  </a:lnTo>
                  <a:lnTo>
                    <a:pt x="72100" y="37980"/>
                  </a:lnTo>
                  <a:lnTo>
                    <a:pt x="72335" y="37096"/>
                  </a:lnTo>
                  <a:lnTo>
                    <a:pt x="72542" y="36212"/>
                  </a:lnTo>
                  <a:lnTo>
                    <a:pt x="72748" y="35328"/>
                  </a:lnTo>
                  <a:lnTo>
                    <a:pt x="72910" y="34430"/>
                  </a:lnTo>
                  <a:lnTo>
                    <a:pt x="73072" y="33516"/>
                  </a:lnTo>
                  <a:lnTo>
                    <a:pt x="73190" y="32603"/>
                  </a:lnTo>
                  <a:lnTo>
                    <a:pt x="73308" y="31675"/>
                  </a:lnTo>
                  <a:lnTo>
                    <a:pt x="73381" y="30747"/>
                  </a:lnTo>
                  <a:lnTo>
                    <a:pt x="73440" y="29819"/>
                  </a:lnTo>
                  <a:lnTo>
                    <a:pt x="73484" y="28876"/>
                  </a:lnTo>
                  <a:lnTo>
                    <a:pt x="73484" y="27918"/>
                  </a:lnTo>
                  <a:lnTo>
                    <a:pt x="73484" y="26916"/>
                  </a:lnTo>
                  <a:lnTo>
                    <a:pt x="73440" y="25915"/>
                  </a:lnTo>
                  <a:lnTo>
                    <a:pt x="73367" y="24913"/>
                  </a:lnTo>
                  <a:lnTo>
                    <a:pt x="73278" y="23926"/>
                  </a:lnTo>
                  <a:lnTo>
                    <a:pt x="73146" y="22939"/>
                  </a:lnTo>
                  <a:lnTo>
                    <a:pt x="72998" y="21952"/>
                  </a:lnTo>
                  <a:lnTo>
                    <a:pt x="72836" y="20979"/>
                  </a:lnTo>
                  <a:lnTo>
                    <a:pt x="72630" y="20007"/>
                  </a:lnTo>
                  <a:lnTo>
                    <a:pt x="72409" y="19049"/>
                  </a:lnTo>
                  <a:lnTo>
                    <a:pt x="72159" y="18092"/>
                  </a:lnTo>
                  <a:lnTo>
                    <a:pt x="71879" y="17149"/>
                  </a:lnTo>
                  <a:lnTo>
                    <a:pt x="71569" y="16206"/>
                  </a:lnTo>
                  <a:lnTo>
                    <a:pt x="71245" y="15278"/>
                  </a:lnTo>
                  <a:lnTo>
                    <a:pt x="70892" y="14365"/>
                  </a:lnTo>
                  <a:lnTo>
                    <a:pt x="70523" y="13451"/>
                  </a:lnTo>
                  <a:lnTo>
                    <a:pt x="70125" y="12553"/>
                  </a:lnTo>
                  <a:lnTo>
                    <a:pt x="69698" y="11669"/>
                  </a:lnTo>
                  <a:lnTo>
                    <a:pt x="69242" y="10799"/>
                  </a:lnTo>
                  <a:lnTo>
                    <a:pt x="68785" y="9930"/>
                  </a:lnTo>
                  <a:lnTo>
                    <a:pt x="68284" y="9076"/>
                  </a:lnTo>
                  <a:lnTo>
                    <a:pt x="67768" y="8236"/>
                  </a:lnTo>
                  <a:lnTo>
                    <a:pt x="67223" y="7411"/>
                  </a:lnTo>
                  <a:lnTo>
                    <a:pt x="66663" y="6601"/>
                  </a:lnTo>
                  <a:lnTo>
                    <a:pt x="66074" y="5805"/>
                  </a:lnTo>
                  <a:lnTo>
                    <a:pt x="65470" y="5024"/>
                  </a:lnTo>
                  <a:lnTo>
                    <a:pt x="64837" y="4258"/>
                  </a:lnTo>
                  <a:lnTo>
                    <a:pt x="64188" y="3507"/>
                  </a:lnTo>
                  <a:lnTo>
                    <a:pt x="63511" y="2770"/>
                  </a:lnTo>
                  <a:lnTo>
                    <a:pt x="62818" y="2049"/>
                  </a:lnTo>
                  <a:lnTo>
                    <a:pt x="62111" y="1341"/>
                  </a:lnTo>
                  <a:lnTo>
                    <a:pt x="61375" y="664"/>
                  </a:lnTo>
                  <a:lnTo>
                    <a:pt x="60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1833949" y="3495176"/>
              <a:ext cx="149096" cy="223973"/>
            </a:xfrm>
            <a:custGeom>
              <a:avLst/>
              <a:gdLst/>
              <a:ahLst/>
              <a:cxnLst/>
              <a:rect l="l" t="t" r="r" b="b"/>
              <a:pathLst>
                <a:path w="13142" h="19742" extrusionOk="0">
                  <a:moveTo>
                    <a:pt x="2004" y="1"/>
                  </a:moveTo>
                  <a:lnTo>
                    <a:pt x="0" y="2918"/>
                  </a:lnTo>
                  <a:lnTo>
                    <a:pt x="516" y="3286"/>
                  </a:lnTo>
                  <a:lnTo>
                    <a:pt x="1031" y="3669"/>
                  </a:lnTo>
                  <a:lnTo>
                    <a:pt x="1532" y="4067"/>
                  </a:lnTo>
                  <a:lnTo>
                    <a:pt x="2018" y="4479"/>
                  </a:lnTo>
                  <a:lnTo>
                    <a:pt x="2490" y="4907"/>
                  </a:lnTo>
                  <a:lnTo>
                    <a:pt x="2946" y="5349"/>
                  </a:lnTo>
                  <a:lnTo>
                    <a:pt x="3388" y="5805"/>
                  </a:lnTo>
                  <a:lnTo>
                    <a:pt x="3830" y="6262"/>
                  </a:lnTo>
                  <a:lnTo>
                    <a:pt x="4243" y="6733"/>
                  </a:lnTo>
                  <a:lnTo>
                    <a:pt x="4655" y="7220"/>
                  </a:lnTo>
                  <a:lnTo>
                    <a:pt x="5038" y="7706"/>
                  </a:lnTo>
                  <a:lnTo>
                    <a:pt x="5421" y="8207"/>
                  </a:lnTo>
                  <a:lnTo>
                    <a:pt x="5775" y="8722"/>
                  </a:lnTo>
                  <a:lnTo>
                    <a:pt x="6129" y="9238"/>
                  </a:lnTo>
                  <a:lnTo>
                    <a:pt x="6453" y="9768"/>
                  </a:lnTo>
                  <a:lnTo>
                    <a:pt x="6777" y="10313"/>
                  </a:lnTo>
                  <a:lnTo>
                    <a:pt x="7071" y="10858"/>
                  </a:lnTo>
                  <a:lnTo>
                    <a:pt x="7366" y="11403"/>
                  </a:lnTo>
                  <a:lnTo>
                    <a:pt x="7631" y="11963"/>
                  </a:lnTo>
                  <a:lnTo>
                    <a:pt x="7882" y="12538"/>
                  </a:lnTo>
                  <a:lnTo>
                    <a:pt x="8132" y="13112"/>
                  </a:lnTo>
                  <a:lnTo>
                    <a:pt x="8353" y="13687"/>
                  </a:lnTo>
                  <a:lnTo>
                    <a:pt x="8545" y="14276"/>
                  </a:lnTo>
                  <a:lnTo>
                    <a:pt x="8736" y="14866"/>
                  </a:lnTo>
                  <a:lnTo>
                    <a:pt x="8913" y="15470"/>
                  </a:lnTo>
                  <a:lnTo>
                    <a:pt x="9060" y="16059"/>
                  </a:lnTo>
                  <a:lnTo>
                    <a:pt x="9193" y="16663"/>
                  </a:lnTo>
                  <a:lnTo>
                    <a:pt x="9311" y="17282"/>
                  </a:lnTo>
                  <a:lnTo>
                    <a:pt x="9414" y="17886"/>
                  </a:lnTo>
                  <a:lnTo>
                    <a:pt x="9502" y="18504"/>
                  </a:lnTo>
                  <a:lnTo>
                    <a:pt x="9561" y="19123"/>
                  </a:lnTo>
                  <a:lnTo>
                    <a:pt x="9605" y="19742"/>
                  </a:lnTo>
                  <a:lnTo>
                    <a:pt x="13141" y="19536"/>
                  </a:lnTo>
                  <a:lnTo>
                    <a:pt x="13082" y="18814"/>
                  </a:lnTo>
                  <a:lnTo>
                    <a:pt x="13009" y="18092"/>
                  </a:lnTo>
                  <a:lnTo>
                    <a:pt x="12920" y="17385"/>
                  </a:lnTo>
                  <a:lnTo>
                    <a:pt x="12802" y="16678"/>
                  </a:lnTo>
                  <a:lnTo>
                    <a:pt x="12670" y="15970"/>
                  </a:lnTo>
                  <a:lnTo>
                    <a:pt x="12508" y="15263"/>
                  </a:lnTo>
                  <a:lnTo>
                    <a:pt x="12331" y="14571"/>
                  </a:lnTo>
                  <a:lnTo>
                    <a:pt x="12139" y="13878"/>
                  </a:lnTo>
                  <a:lnTo>
                    <a:pt x="11918" y="13186"/>
                  </a:lnTo>
                  <a:lnTo>
                    <a:pt x="11683" y="12508"/>
                  </a:lnTo>
                  <a:lnTo>
                    <a:pt x="11417" y="11831"/>
                  </a:lnTo>
                  <a:lnTo>
                    <a:pt x="11152" y="11168"/>
                  </a:lnTo>
                  <a:lnTo>
                    <a:pt x="10858" y="10505"/>
                  </a:lnTo>
                  <a:lnTo>
                    <a:pt x="10548" y="9857"/>
                  </a:lnTo>
                  <a:lnTo>
                    <a:pt x="10209" y="9208"/>
                  </a:lnTo>
                  <a:lnTo>
                    <a:pt x="9856" y="8575"/>
                  </a:lnTo>
                  <a:lnTo>
                    <a:pt x="9488" y="7956"/>
                  </a:lnTo>
                  <a:lnTo>
                    <a:pt x="9105" y="7337"/>
                  </a:lnTo>
                  <a:lnTo>
                    <a:pt x="8707" y="6733"/>
                  </a:lnTo>
                  <a:lnTo>
                    <a:pt x="8280" y="6144"/>
                  </a:lnTo>
                  <a:lnTo>
                    <a:pt x="7852" y="5555"/>
                  </a:lnTo>
                  <a:lnTo>
                    <a:pt x="7396" y="4995"/>
                  </a:lnTo>
                  <a:lnTo>
                    <a:pt x="6924" y="4435"/>
                  </a:lnTo>
                  <a:lnTo>
                    <a:pt x="6438" y="3890"/>
                  </a:lnTo>
                  <a:lnTo>
                    <a:pt x="5937" y="3345"/>
                  </a:lnTo>
                  <a:lnTo>
                    <a:pt x="5421" y="2829"/>
                  </a:lnTo>
                  <a:lnTo>
                    <a:pt x="4891" y="2314"/>
                  </a:lnTo>
                  <a:lnTo>
                    <a:pt x="4346" y="1828"/>
                  </a:lnTo>
                  <a:lnTo>
                    <a:pt x="3786" y="1356"/>
                  </a:lnTo>
                  <a:lnTo>
                    <a:pt x="3197" y="885"/>
                  </a:lnTo>
                  <a:lnTo>
                    <a:pt x="2608" y="443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1116264" y="2827977"/>
              <a:ext cx="534508" cy="392945"/>
            </a:xfrm>
            <a:custGeom>
              <a:avLst/>
              <a:gdLst/>
              <a:ahLst/>
              <a:cxnLst/>
              <a:rect l="l" t="t" r="r" b="b"/>
              <a:pathLst>
                <a:path w="47114" h="34636" extrusionOk="0">
                  <a:moveTo>
                    <a:pt x="11477" y="0"/>
                  </a:moveTo>
                  <a:lnTo>
                    <a:pt x="10740" y="15"/>
                  </a:lnTo>
                  <a:lnTo>
                    <a:pt x="10004" y="30"/>
                  </a:lnTo>
                  <a:lnTo>
                    <a:pt x="9267" y="74"/>
                  </a:lnTo>
                  <a:lnTo>
                    <a:pt x="8530" y="133"/>
                  </a:lnTo>
                  <a:lnTo>
                    <a:pt x="7809" y="206"/>
                  </a:lnTo>
                  <a:lnTo>
                    <a:pt x="7087" y="295"/>
                  </a:lnTo>
                  <a:lnTo>
                    <a:pt x="6350" y="398"/>
                  </a:lnTo>
                  <a:lnTo>
                    <a:pt x="5628" y="516"/>
                  </a:lnTo>
                  <a:lnTo>
                    <a:pt x="4921" y="648"/>
                  </a:lnTo>
                  <a:lnTo>
                    <a:pt x="4199" y="796"/>
                  </a:lnTo>
                  <a:lnTo>
                    <a:pt x="3492" y="972"/>
                  </a:lnTo>
                  <a:lnTo>
                    <a:pt x="2785" y="1149"/>
                  </a:lnTo>
                  <a:lnTo>
                    <a:pt x="2078" y="1341"/>
                  </a:lnTo>
                  <a:lnTo>
                    <a:pt x="1385" y="1562"/>
                  </a:lnTo>
                  <a:lnTo>
                    <a:pt x="693" y="1797"/>
                  </a:lnTo>
                  <a:lnTo>
                    <a:pt x="1" y="2048"/>
                  </a:lnTo>
                  <a:lnTo>
                    <a:pt x="1238" y="5363"/>
                  </a:lnTo>
                  <a:lnTo>
                    <a:pt x="1989" y="5097"/>
                  </a:lnTo>
                  <a:lnTo>
                    <a:pt x="2741" y="4847"/>
                  </a:lnTo>
                  <a:lnTo>
                    <a:pt x="3492" y="4626"/>
                  </a:lnTo>
                  <a:lnTo>
                    <a:pt x="4258" y="4434"/>
                  </a:lnTo>
                  <a:lnTo>
                    <a:pt x="5024" y="4243"/>
                  </a:lnTo>
                  <a:lnTo>
                    <a:pt x="5790" y="4096"/>
                  </a:lnTo>
                  <a:lnTo>
                    <a:pt x="6571" y="3948"/>
                  </a:lnTo>
                  <a:lnTo>
                    <a:pt x="7352" y="3830"/>
                  </a:lnTo>
                  <a:lnTo>
                    <a:pt x="8133" y="3742"/>
                  </a:lnTo>
                  <a:lnTo>
                    <a:pt x="8928" y="3654"/>
                  </a:lnTo>
                  <a:lnTo>
                    <a:pt x="9724" y="3609"/>
                  </a:lnTo>
                  <a:lnTo>
                    <a:pt x="10519" y="3565"/>
                  </a:lnTo>
                  <a:lnTo>
                    <a:pt x="11315" y="3551"/>
                  </a:lnTo>
                  <a:lnTo>
                    <a:pt x="12110" y="3565"/>
                  </a:lnTo>
                  <a:lnTo>
                    <a:pt x="12906" y="3595"/>
                  </a:lnTo>
                  <a:lnTo>
                    <a:pt x="13716" y="3639"/>
                  </a:lnTo>
                  <a:lnTo>
                    <a:pt x="14512" y="3698"/>
                  </a:lnTo>
                  <a:lnTo>
                    <a:pt x="15322" y="3786"/>
                  </a:lnTo>
                  <a:lnTo>
                    <a:pt x="16117" y="3904"/>
                  </a:lnTo>
                  <a:lnTo>
                    <a:pt x="16913" y="4037"/>
                  </a:lnTo>
                  <a:lnTo>
                    <a:pt x="17708" y="4184"/>
                  </a:lnTo>
                  <a:lnTo>
                    <a:pt x="18519" y="4346"/>
                  </a:lnTo>
                  <a:lnTo>
                    <a:pt x="19300" y="4538"/>
                  </a:lnTo>
                  <a:lnTo>
                    <a:pt x="20095" y="4759"/>
                  </a:lnTo>
                  <a:lnTo>
                    <a:pt x="20891" y="4980"/>
                  </a:lnTo>
                  <a:lnTo>
                    <a:pt x="21671" y="5230"/>
                  </a:lnTo>
                  <a:lnTo>
                    <a:pt x="22452" y="5510"/>
                  </a:lnTo>
                  <a:lnTo>
                    <a:pt x="23233" y="5790"/>
                  </a:lnTo>
                  <a:lnTo>
                    <a:pt x="23999" y="6114"/>
                  </a:lnTo>
                  <a:lnTo>
                    <a:pt x="24780" y="6438"/>
                  </a:lnTo>
                  <a:lnTo>
                    <a:pt x="25531" y="6792"/>
                  </a:lnTo>
                  <a:lnTo>
                    <a:pt x="26297" y="7160"/>
                  </a:lnTo>
                  <a:lnTo>
                    <a:pt x="27034" y="7558"/>
                  </a:lnTo>
                  <a:lnTo>
                    <a:pt x="27770" y="7955"/>
                  </a:lnTo>
                  <a:lnTo>
                    <a:pt x="28478" y="8383"/>
                  </a:lnTo>
                  <a:lnTo>
                    <a:pt x="29185" y="8810"/>
                  </a:lnTo>
                  <a:lnTo>
                    <a:pt x="29877" y="9267"/>
                  </a:lnTo>
                  <a:lnTo>
                    <a:pt x="30555" y="9738"/>
                  </a:lnTo>
                  <a:lnTo>
                    <a:pt x="31218" y="10224"/>
                  </a:lnTo>
                  <a:lnTo>
                    <a:pt x="31866" y="10710"/>
                  </a:lnTo>
                  <a:lnTo>
                    <a:pt x="32499" y="11226"/>
                  </a:lnTo>
                  <a:lnTo>
                    <a:pt x="33118" y="11756"/>
                  </a:lnTo>
                  <a:lnTo>
                    <a:pt x="33722" y="12287"/>
                  </a:lnTo>
                  <a:lnTo>
                    <a:pt x="34312" y="12846"/>
                  </a:lnTo>
                  <a:lnTo>
                    <a:pt x="34886" y="13406"/>
                  </a:lnTo>
                  <a:lnTo>
                    <a:pt x="35431" y="13981"/>
                  </a:lnTo>
                  <a:lnTo>
                    <a:pt x="35976" y="14570"/>
                  </a:lnTo>
                  <a:lnTo>
                    <a:pt x="36507" y="15174"/>
                  </a:lnTo>
                  <a:lnTo>
                    <a:pt x="37008" y="15793"/>
                  </a:lnTo>
                  <a:lnTo>
                    <a:pt x="37494" y="16412"/>
                  </a:lnTo>
                  <a:lnTo>
                    <a:pt x="37965" y="17060"/>
                  </a:lnTo>
                  <a:lnTo>
                    <a:pt x="38422" y="17693"/>
                  </a:lnTo>
                  <a:lnTo>
                    <a:pt x="38864" y="18356"/>
                  </a:lnTo>
                  <a:lnTo>
                    <a:pt x="39276" y="19019"/>
                  </a:lnTo>
                  <a:lnTo>
                    <a:pt x="39689" y="19697"/>
                  </a:lnTo>
                  <a:lnTo>
                    <a:pt x="40057" y="20389"/>
                  </a:lnTo>
                  <a:lnTo>
                    <a:pt x="40425" y="21082"/>
                  </a:lnTo>
                  <a:lnTo>
                    <a:pt x="40764" y="21789"/>
                  </a:lnTo>
                  <a:lnTo>
                    <a:pt x="41088" y="22496"/>
                  </a:lnTo>
                  <a:lnTo>
                    <a:pt x="41398" y="23218"/>
                  </a:lnTo>
                  <a:lnTo>
                    <a:pt x="41678" y="23955"/>
                  </a:lnTo>
                  <a:lnTo>
                    <a:pt x="41943" y="24691"/>
                  </a:lnTo>
                  <a:lnTo>
                    <a:pt x="42193" y="25428"/>
                  </a:lnTo>
                  <a:lnTo>
                    <a:pt x="42414" y="26179"/>
                  </a:lnTo>
                  <a:lnTo>
                    <a:pt x="42562" y="26695"/>
                  </a:lnTo>
                  <a:lnTo>
                    <a:pt x="42679" y="27210"/>
                  </a:lnTo>
                  <a:lnTo>
                    <a:pt x="42812" y="27726"/>
                  </a:lnTo>
                  <a:lnTo>
                    <a:pt x="42915" y="28242"/>
                  </a:lnTo>
                  <a:lnTo>
                    <a:pt x="43018" y="28772"/>
                  </a:lnTo>
                  <a:lnTo>
                    <a:pt x="43121" y="29288"/>
                  </a:lnTo>
                  <a:lnTo>
                    <a:pt x="43210" y="29818"/>
                  </a:lnTo>
                  <a:lnTo>
                    <a:pt x="43283" y="30348"/>
                  </a:lnTo>
                  <a:lnTo>
                    <a:pt x="43342" y="30879"/>
                  </a:lnTo>
                  <a:lnTo>
                    <a:pt x="43401" y="31409"/>
                  </a:lnTo>
                  <a:lnTo>
                    <a:pt x="43460" y="31939"/>
                  </a:lnTo>
                  <a:lnTo>
                    <a:pt x="43504" y="32470"/>
                  </a:lnTo>
                  <a:lnTo>
                    <a:pt x="43534" y="33015"/>
                  </a:lnTo>
                  <a:lnTo>
                    <a:pt x="43549" y="33545"/>
                  </a:lnTo>
                  <a:lnTo>
                    <a:pt x="43563" y="34090"/>
                  </a:lnTo>
                  <a:lnTo>
                    <a:pt x="43578" y="34635"/>
                  </a:lnTo>
                  <a:lnTo>
                    <a:pt x="47114" y="34635"/>
                  </a:lnTo>
                  <a:lnTo>
                    <a:pt x="47114" y="34031"/>
                  </a:lnTo>
                  <a:lnTo>
                    <a:pt x="47099" y="33427"/>
                  </a:lnTo>
                  <a:lnTo>
                    <a:pt x="47070" y="32838"/>
                  </a:lnTo>
                  <a:lnTo>
                    <a:pt x="47040" y="32234"/>
                  </a:lnTo>
                  <a:lnTo>
                    <a:pt x="46981" y="31645"/>
                  </a:lnTo>
                  <a:lnTo>
                    <a:pt x="46937" y="31041"/>
                  </a:lnTo>
                  <a:lnTo>
                    <a:pt x="46863" y="30451"/>
                  </a:lnTo>
                  <a:lnTo>
                    <a:pt x="46790" y="29862"/>
                  </a:lnTo>
                  <a:lnTo>
                    <a:pt x="46701" y="29273"/>
                  </a:lnTo>
                  <a:lnTo>
                    <a:pt x="46613" y="28684"/>
                  </a:lnTo>
                  <a:lnTo>
                    <a:pt x="46510" y="28094"/>
                  </a:lnTo>
                  <a:lnTo>
                    <a:pt x="46392" y="27520"/>
                  </a:lnTo>
                  <a:lnTo>
                    <a:pt x="46259" y="26945"/>
                  </a:lnTo>
                  <a:lnTo>
                    <a:pt x="46127" y="26371"/>
                  </a:lnTo>
                  <a:lnTo>
                    <a:pt x="45979" y="25796"/>
                  </a:lnTo>
                  <a:lnTo>
                    <a:pt x="45817" y="25221"/>
                  </a:lnTo>
                  <a:lnTo>
                    <a:pt x="45582" y="24382"/>
                  </a:lnTo>
                  <a:lnTo>
                    <a:pt x="45302" y="23557"/>
                  </a:lnTo>
                  <a:lnTo>
                    <a:pt x="45007" y="22732"/>
                  </a:lnTo>
                  <a:lnTo>
                    <a:pt x="44683" y="21921"/>
                  </a:lnTo>
                  <a:lnTo>
                    <a:pt x="44344" y="21111"/>
                  </a:lnTo>
                  <a:lnTo>
                    <a:pt x="43991" y="20316"/>
                  </a:lnTo>
                  <a:lnTo>
                    <a:pt x="43607" y="19520"/>
                  </a:lnTo>
                  <a:lnTo>
                    <a:pt x="43195" y="18754"/>
                  </a:lnTo>
                  <a:lnTo>
                    <a:pt x="42782" y="17988"/>
                  </a:lnTo>
                  <a:lnTo>
                    <a:pt x="42326" y="17222"/>
                  </a:lnTo>
                  <a:lnTo>
                    <a:pt x="41869" y="16485"/>
                  </a:lnTo>
                  <a:lnTo>
                    <a:pt x="41383" y="15749"/>
                  </a:lnTo>
                  <a:lnTo>
                    <a:pt x="40867" y="15027"/>
                  </a:lnTo>
                  <a:lnTo>
                    <a:pt x="40352" y="14320"/>
                  </a:lnTo>
                  <a:lnTo>
                    <a:pt x="39807" y="13613"/>
                  </a:lnTo>
                  <a:lnTo>
                    <a:pt x="39232" y="12935"/>
                  </a:lnTo>
                  <a:lnTo>
                    <a:pt x="38658" y="12257"/>
                  </a:lnTo>
                  <a:lnTo>
                    <a:pt x="38053" y="11594"/>
                  </a:lnTo>
                  <a:lnTo>
                    <a:pt x="37435" y="10961"/>
                  </a:lnTo>
                  <a:lnTo>
                    <a:pt x="36801" y="10327"/>
                  </a:lnTo>
                  <a:lnTo>
                    <a:pt x="36138" y="9709"/>
                  </a:lnTo>
                  <a:lnTo>
                    <a:pt x="35475" y="9105"/>
                  </a:lnTo>
                  <a:lnTo>
                    <a:pt x="34783" y="8515"/>
                  </a:lnTo>
                  <a:lnTo>
                    <a:pt x="34076" y="7955"/>
                  </a:lnTo>
                  <a:lnTo>
                    <a:pt x="33369" y="7396"/>
                  </a:lnTo>
                  <a:lnTo>
                    <a:pt x="32632" y="6865"/>
                  </a:lnTo>
                  <a:lnTo>
                    <a:pt x="31881" y="6335"/>
                  </a:lnTo>
                  <a:lnTo>
                    <a:pt x="31115" y="5834"/>
                  </a:lnTo>
                  <a:lnTo>
                    <a:pt x="30319" y="5348"/>
                  </a:lnTo>
                  <a:lnTo>
                    <a:pt x="29524" y="4876"/>
                  </a:lnTo>
                  <a:lnTo>
                    <a:pt x="28713" y="4434"/>
                  </a:lnTo>
                  <a:lnTo>
                    <a:pt x="27888" y="3992"/>
                  </a:lnTo>
                  <a:lnTo>
                    <a:pt x="26916" y="3521"/>
                  </a:lnTo>
                  <a:lnTo>
                    <a:pt x="25914" y="3064"/>
                  </a:lnTo>
                  <a:lnTo>
                    <a:pt x="24912" y="2652"/>
                  </a:lnTo>
                  <a:lnTo>
                    <a:pt x="23911" y="2254"/>
                  </a:lnTo>
                  <a:lnTo>
                    <a:pt x="22894" y="1901"/>
                  </a:lnTo>
                  <a:lnTo>
                    <a:pt x="21878" y="1576"/>
                  </a:lnTo>
                  <a:lnTo>
                    <a:pt x="20846" y="1282"/>
                  </a:lnTo>
                  <a:lnTo>
                    <a:pt x="19815" y="1017"/>
                  </a:lnTo>
                  <a:lnTo>
                    <a:pt x="18769" y="781"/>
                  </a:lnTo>
                  <a:lnTo>
                    <a:pt x="17738" y="575"/>
                  </a:lnTo>
                  <a:lnTo>
                    <a:pt x="16692" y="398"/>
                  </a:lnTo>
                  <a:lnTo>
                    <a:pt x="15646" y="251"/>
                  </a:lnTo>
                  <a:lnTo>
                    <a:pt x="14600" y="147"/>
                  </a:lnTo>
                  <a:lnTo>
                    <a:pt x="13554" y="74"/>
                  </a:lnTo>
                  <a:lnTo>
                    <a:pt x="12508" y="15"/>
                  </a:lnTo>
                  <a:lnTo>
                    <a:pt x="11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515381" y="2665017"/>
              <a:ext cx="504762" cy="323412"/>
            </a:xfrm>
            <a:custGeom>
              <a:avLst/>
              <a:gdLst/>
              <a:ahLst/>
              <a:cxnLst/>
              <a:rect l="l" t="t" r="r" b="b"/>
              <a:pathLst>
                <a:path w="44492" h="28507" extrusionOk="0">
                  <a:moveTo>
                    <a:pt x="25384" y="0"/>
                  </a:moveTo>
                  <a:lnTo>
                    <a:pt x="24589" y="15"/>
                  </a:lnTo>
                  <a:lnTo>
                    <a:pt x="23808" y="44"/>
                  </a:lnTo>
                  <a:lnTo>
                    <a:pt x="23012" y="103"/>
                  </a:lnTo>
                  <a:lnTo>
                    <a:pt x="22231" y="192"/>
                  </a:lnTo>
                  <a:lnTo>
                    <a:pt x="21598" y="280"/>
                  </a:lnTo>
                  <a:lnTo>
                    <a:pt x="20979" y="383"/>
                  </a:lnTo>
                  <a:lnTo>
                    <a:pt x="20360" y="501"/>
                  </a:lnTo>
                  <a:lnTo>
                    <a:pt x="19742" y="634"/>
                  </a:lnTo>
                  <a:lnTo>
                    <a:pt x="19138" y="781"/>
                  </a:lnTo>
                  <a:lnTo>
                    <a:pt x="18534" y="928"/>
                  </a:lnTo>
                  <a:lnTo>
                    <a:pt x="17930" y="1105"/>
                  </a:lnTo>
                  <a:lnTo>
                    <a:pt x="17340" y="1297"/>
                  </a:lnTo>
                  <a:lnTo>
                    <a:pt x="16751" y="1503"/>
                  </a:lnTo>
                  <a:lnTo>
                    <a:pt x="16177" y="1709"/>
                  </a:lnTo>
                  <a:lnTo>
                    <a:pt x="15602" y="1945"/>
                  </a:lnTo>
                  <a:lnTo>
                    <a:pt x="15027" y="2195"/>
                  </a:lnTo>
                  <a:lnTo>
                    <a:pt x="14468" y="2446"/>
                  </a:lnTo>
                  <a:lnTo>
                    <a:pt x="13923" y="2726"/>
                  </a:lnTo>
                  <a:lnTo>
                    <a:pt x="13377" y="3006"/>
                  </a:lnTo>
                  <a:lnTo>
                    <a:pt x="12832" y="3300"/>
                  </a:lnTo>
                  <a:lnTo>
                    <a:pt x="12302" y="3610"/>
                  </a:lnTo>
                  <a:lnTo>
                    <a:pt x="11772" y="3934"/>
                  </a:lnTo>
                  <a:lnTo>
                    <a:pt x="11256" y="4273"/>
                  </a:lnTo>
                  <a:lnTo>
                    <a:pt x="10755" y="4626"/>
                  </a:lnTo>
                  <a:lnTo>
                    <a:pt x="10254" y="4980"/>
                  </a:lnTo>
                  <a:lnTo>
                    <a:pt x="9753" y="5363"/>
                  </a:lnTo>
                  <a:lnTo>
                    <a:pt x="9282" y="5746"/>
                  </a:lnTo>
                  <a:lnTo>
                    <a:pt x="8796" y="6144"/>
                  </a:lnTo>
                  <a:lnTo>
                    <a:pt x="8339" y="6556"/>
                  </a:lnTo>
                  <a:lnTo>
                    <a:pt x="7882" y="6983"/>
                  </a:lnTo>
                  <a:lnTo>
                    <a:pt x="7440" y="7425"/>
                  </a:lnTo>
                  <a:lnTo>
                    <a:pt x="6998" y="7867"/>
                  </a:lnTo>
                  <a:lnTo>
                    <a:pt x="6571" y="8339"/>
                  </a:lnTo>
                  <a:lnTo>
                    <a:pt x="6159" y="8810"/>
                  </a:lnTo>
                  <a:lnTo>
                    <a:pt x="5746" y="9296"/>
                  </a:lnTo>
                  <a:lnTo>
                    <a:pt x="5348" y="9782"/>
                  </a:lnTo>
                  <a:lnTo>
                    <a:pt x="4965" y="10283"/>
                  </a:lnTo>
                  <a:lnTo>
                    <a:pt x="4597" y="10799"/>
                  </a:lnTo>
                  <a:lnTo>
                    <a:pt x="4244" y="11329"/>
                  </a:lnTo>
                  <a:lnTo>
                    <a:pt x="3905" y="11845"/>
                  </a:lnTo>
                  <a:lnTo>
                    <a:pt x="3581" y="12375"/>
                  </a:lnTo>
                  <a:lnTo>
                    <a:pt x="3257" y="12920"/>
                  </a:lnTo>
                  <a:lnTo>
                    <a:pt x="2962" y="13465"/>
                  </a:lnTo>
                  <a:lnTo>
                    <a:pt x="2667" y="14025"/>
                  </a:lnTo>
                  <a:lnTo>
                    <a:pt x="2402" y="14570"/>
                  </a:lnTo>
                  <a:lnTo>
                    <a:pt x="2152" y="15145"/>
                  </a:lnTo>
                  <a:lnTo>
                    <a:pt x="1901" y="15705"/>
                  </a:lnTo>
                  <a:lnTo>
                    <a:pt x="1680" y="16279"/>
                  </a:lnTo>
                  <a:lnTo>
                    <a:pt x="1459" y="16869"/>
                  </a:lnTo>
                  <a:lnTo>
                    <a:pt x="1253" y="17443"/>
                  </a:lnTo>
                  <a:lnTo>
                    <a:pt x="1076" y="18032"/>
                  </a:lnTo>
                  <a:lnTo>
                    <a:pt x="899" y="18622"/>
                  </a:lnTo>
                  <a:lnTo>
                    <a:pt x="752" y="19226"/>
                  </a:lnTo>
                  <a:lnTo>
                    <a:pt x="605" y="19830"/>
                  </a:lnTo>
                  <a:lnTo>
                    <a:pt x="472" y="20434"/>
                  </a:lnTo>
                  <a:lnTo>
                    <a:pt x="369" y="21038"/>
                  </a:lnTo>
                  <a:lnTo>
                    <a:pt x="266" y="21642"/>
                  </a:lnTo>
                  <a:lnTo>
                    <a:pt x="192" y="22260"/>
                  </a:lnTo>
                  <a:lnTo>
                    <a:pt x="119" y="22879"/>
                  </a:lnTo>
                  <a:lnTo>
                    <a:pt x="74" y="23498"/>
                  </a:lnTo>
                  <a:lnTo>
                    <a:pt x="30" y="24117"/>
                  </a:lnTo>
                  <a:lnTo>
                    <a:pt x="15" y="24735"/>
                  </a:lnTo>
                  <a:lnTo>
                    <a:pt x="1" y="25354"/>
                  </a:lnTo>
                  <a:lnTo>
                    <a:pt x="15" y="25988"/>
                  </a:lnTo>
                  <a:lnTo>
                    <a:pt x="30" y="26606"/>
                  </a:lnTo>
                  <a:lnTo>
                    <a:pt x="74" y="27240"/>
                  </a:lnTo>
                  <a:lnTo>
                    <a:pt x="133" y="27873"/>
                  </a:lnTo>
                  <a:lnTo>
                    <a:pt x="207" y="28507"/>
                  </a:lnTo>
                  <a:lnTo>
                    <a:pt x="3713" y="28065"/>
                  </a:lnTo>
                  <a:lnTo>
                    <a:pt x="3654" y="27520"/>
                  </a:lnTo>
                  <a:lnTo>
                    <a:pt x="3610" y="26975"/>
                  </a:lnTo>
                  <a:lnTo>
                    <a:pt x="3566" y="26444"/>
                  </a:lnTo>
                  <a:lnTo>
                    <a:pt x="3551" y="25899"/>
                  </a:lnTo>
                  <a:lnTo>
                    <a:pt x="3536" y="25354"/>
                  </a:lnTo>
                  <a:lnTo>
                    <a:pt x="3551" y="24824"/>
                  </a:lnTo>
                  <a:lnTo>
                    <a:pt x="3566" y="24294"/>
                  </a:lnTo>
                  <a:lnTo>
                    <a:pt x="3595" y="23748"/>
                  </a:lnTo>
                  <a:lnTo>
                    <a:pt x="3640" y="23218"/>
                  </a:lnTo>
                  <a:lnTo>
                    <a:pt x="3698" y="22688"/>
                  </a:lnTo>
                  <a:lnTo>
                    <a:pt x="3772" y="22157"/>
                  </a:lnTo>
                  <a:lnTo>
                    <a:pt x="3846" y="21642"/>
                  </a:lnTo>
                  <a:lnTo>
                    <a:pt x="3949" y="21111"/>
                  </a:lnTo>
                  <a:lnTo>
                    <a:pt x="4052" y="20596"/>
                  </a:lnTo>
                  <a:lnTo>
                    <a:pt x="4185" y="20080"/>
                  </a:lnTo>
                  <a:lnTo>
                    <a:pt x="4317" y="19565"/>
                  </a:lnTo>
                  <a:lnTo>
                    <a:pt x="4465" y="19064"/>
                  </a:lnTo>
                  <a:lnTo>
                    <a:pt x="4627" y="18548"/>
                  </a:lnTo>
                  <a:lnTo>
                    <a:pt x="4789" y="18047"/>
                  </a:lnTo>
                  <a:lnTo>
                    <a:pt x="4980" y="17546"/>
                  </a:lnTo>
                  <a:lnTo>
                    <a:pt x="5172" y="17060"/>
                  </a:lnTo>
                  <a:lnTo>
                    <a:pt x="5378" y="16574"/>
                  </a:lnTo>
                  <a:lnTo>
                    <a:pt x="5599" y="16088"/>
                  </a:lnTo>
                  <a:lnTo>
                    <a:pt x="5835" y="15602"/>
                  </a:lnTo>
                  <a:lnTo>
                    <a:pt x="6085" y="15130"/>
                  </a:lnTo>
                  <a:lnTo>
                    <a:pt x="6350" y="14659"/>
                  </a:lnTo>
                  <a:lnTo>
                    <a:pt x="6615" y="14202"/>
                  </a:lnTo>
                  <a:lnTo>
                    <a:pt x="6895" y="13731"/>
                  </a:lnTo>
                  <a:lnTo>
                    <a:pt x="7190" y="13289"/>
                  </a:lnTo>
                  <a:lnTo>
                    <a:pt x="7499" y="12832"/>
                  </a:lnTo>
                  <a:lnTo>
                    <a:pt x="7823" y="12405"/>
                  </a:lnTo>
                  <a:lnTo>
                    <a:pt x="8148" y="11963"/>
                  </a:lnTo>
                  <a:lnTo>
                    <a:pt x="8486" y="11535"/>
                  </a:lnTo>
                  <a:lnTo>
                    <a:pt x="8840" y="11123"/>
                  </a:lnTo>
                  <a:lnTo>
                    <a:pt x="9194" y="10710"/>
                  </a:lnTo>
                  <a:lnTo>
                    <a:pt x="9562" y="10313"/>
                  </a:lnTo>
                  <a:lnTo>
                    <a:pt x="9945" y="9930"/>
                  </a:lnTo>
                  <a:lnTo>
                    <a:pt x="10328" y="9561"/>
                  </a:lnTo>
                  <a:lnTo>
                    <a:pt x="10711" y="9193"/>
                  </a:lnTo>
                  <a:lnTo>
                    <a:pt x="11109" y="8840"/>
                  </a:lnTo>
                  <a:lnTo>
                    <a:pt x="11521" y="8486"/>
                  </a:lnTo>
                  <a:lnTo>
                    <a:pt x="11934" y="8162"/>
                  </a:lnTo>
                  <a:lnTo>
                    <a:pt x="12361" y="7838"/>
                  </a:lnTo>
                  <a:lnTo>
                    <a:pt x="12788" y="7514"/>
                  </a:lnTo>
                  <a:lnTo>
                    <a:pt x="13230" y="7219"/>
                  </a:lnTo>
                  <a:lnTo>
                    <a:pt x="13672" y="6924"/>
                  </a:lnTo>
                  <a:lnTo>
                    <a:pt x="14114" y="6644"/>
                  </a:lnTo>
                  <a:lnTo>
                    <a:pt x="14585" y="6379"/>
                  </a:lnTo>
                  <a:lnTo>
                    <a:pt x="15042" y="6129"/>
                  </a:lnTo>
                  <a:lnTo>
                    <a:pt x="15514" y="5878"/>
                  </a:lnTo>
                  <a:lnTo>
                    <a:pt x="15985" y="5643"/>
                  </a:lnTo>
                  <a:lnTo>
                    <a:pt x="16471" y="5422"/>
                  </a:lnTo>
                  <a:lnTo>
                    <a:pt x="16957" y="5215"/>
                  </a:lnTo>
                  <a:lnTo>
                    <a:pt x="17458" y="5024"/>
                  </a:lnTo>
                  <a:lnTo>
                    <a:pt x="17959" y="4832"/>
                  </a:lnTo>
                  <a:lnTo>
                    <a:pt x="18460" y="4656"/>
                  </a:lnTo>
                  <a:lnTo>
                    <a:pt x="18976" y="4494"/>
                  </a:lnTo>
                  <a:lnTo>
                    <a:pt x="19477" y="4346"/>
                  </a:lnTo>
                  <a:lnTo>
                    <a:pt x="20007" y="4214"/>
                  </a:lnTo>
                  <a:lnTo>
                    <a:pt x="20523" y="4081"/>
                  </a:lnTo>
                  <a:lnTo>
                    <a:pt x="21053" y="3978"/>
                  </a:lnTo>
                  <a:lnTo>
                    <a:pt x="21583" y="3875"/>
                  </a:lnTo>
                  <a:lnTo>
                    <a:pt x="22128" y="3786"/>
                  </a:lnTo>
                  <a:lnTo>
                    <a:pt x="22673" y="3713"/>
                  </a:lnTo>
                  <a:lnTo>
                    <a:pt x="23336" y="3639"/>
                  </a:lnTo>
                  <a:lnTo>
                    <a:pt x="24014" y="3580"/>
                  </a:lnTo>
                  <a:lnTo>
                    <a:pt x="24692" y="3551"/>
                  </a:lnTo>
                  <a:lnTo>
                    <a:pt x="25355" y="3536"/>
                  </a:lnTo>
                  <a:lnTo>
                    <a:pt x="26032" y="3551"/>
                  </a:lnTo>
                  <a:lnTo>
                    <a:pt x="26695" y="3580"/>
                  </a:lnTo>
                  <a:lnTo>
                    <a:pt x="27358" y="3624"/>
                  </a:lnTo>
                  <a:lnTo>
                    <a:pt x="28021" y="3698"/>
                  </a:lnTo>
                  <a:lnTo>
                    <a:pt x="28684" y="3786"/>
                  </a:lnTo>
                  <a:lnTo>
                    <a:pt x="29332" y="3904"/>
                  </a:lnTo>
                  <a:lnTo>
                    <a:pt x="29981" y="4037"/>
                  </a:lnTo>
                  <a:lnTo>
                    <a:pt x="30629" y="4184"/>
                  </a:lnTo>
                  <a:lnTo>
                    <a:pt x="31262" y="4346"/>
                  </a:lnTo>
                  <a:lnTo>
                    <a:pt x="31896" y="4538"/>
                  </a:lnTo>
                  <a:lnTo>
                    <a:pt x="32529" y="4744"/>
                  </a:lnTo>
                  <a:lnTo>
                    <a:pt x="33148" y="4980"/>
                  </a:lnTo>
                  <a:lnTo>
                    <a:pt x="33752" y="5215"/>
                  </a:lnTo>
                  <a:lnTo>
                    <a:pt x="34371" y="5481"/>
                  </a:lnTo>
                  <a:lnTo>
                    <a:pt x="34960" y="5760"/>
                  </a:lnTo>
                  <a:lnTo>
                    <a:pt x="35549" y="6070"/>
                  </a:lnTo>
                  <a:lnTo>
                    <a:pt x="36139" y="6379"/>
                  </a:lnTo>
                  <a:lnTo>
                    <a:pt x="36698" y="6718"/>
                  </a:lnTo>
                  <a:lnTo>
                    <a:pt x="37258" y="7072"/>
                  </a:lnTo>
                  <a:lnTo>
                    <a:pt x="37818" y="7440"/>
                  </a:lnTo>
                  <a:lnTo>
                    <a:pt x="38363" y="7838"/>
                  </a:lnTo>
                  <a:lnTo>
                    <a:pt x="38893" y="8235"/>
                  </a:lnTo>
                  <a:lnTo>
                    <a:pt x="39409" y="8663"/>
                  </a:lnTo>
                  <a:lnTo>
                    <a:pt x="39910" y="9105"/>
                  </a:lnTo>
                  <a:lnTo>
                    <a:pt x="40411" y="9561"/>
                  </a:lnTo>
                  <a:lnTo>
                    <a:pt x="40897" y="10033"/>
                  </a:lnTo>
                  <a:lnTo>
                    <a:pt x="41354" y="10519"/>
                  </a:lnTo>
                  <a:lnTo>
                    <a:pt x="41810" y="11020"/>
                  </a:lnTo>
                  <a:lnTo>
                    <a:pt x="44492" y="8677"/>
                  </a:lnTo>
                  <a:lnTo>
                    <a:pt x="44020" y="8177"/>
                  </a:lnTo>
                  <a:lnTo>
                    <a:pt x="43549" y="7676"/>
                  </a:lnTo>
                  <a:lnTo>
                    <a:pt x="43063" y="7190"/>
                  </a:lnTo>
                  <a:lnTo>
                    <a:pt x="42562" y="6718"/>
                  </a:lnTo>
                  <a:lnTo>
                    <a:pt x="42061" y="6261"/>
                  </a:lnTo>
                  <a:lnTo>
                    <a:pt x="41545" y="5819"/>
                  </a:lnTo>
                  <a:lnTo>
                    <a:pt x="41015" y="5392"/>
                  </a:lnTo>
                  <a:lnTo>
                    <a:pt x="40470" y="4980"/>
                  </a:lnTo>
                  <a:lnTo>
                    <a:pt x="39925" y="4582"/>
                  </a:lnTo>
                  <a:lnTo>
                    <a:pt x="39365" y="4214"/>
                  </a:lnTo>
                  <a:lnTo>
                    <a:pt x="38790" y="3845"/>
                  </a:lnTo>
                  <a:lnTo>
                    <a:pt x="38216" y="3492"/>
                  </a:lnTo>
                  <a:lnTo>
                    <a:pt x="37641" y="3168"/>
                  </a:lnTo>
                  <a:lnTo>
                    <a:pt x="37037" y="2844"/>
                  </a:lnTo>
                  <a:lnTo>
                    <a:pt x="36448" y="2549"/>
                  </a:lnTo>
                  <a:lnTo>
                    <a:pt x="35829" y="2254"/>
                  </a:lnTo>
                  <a:lnTo>
                    <a:pt x="35225" y="1989"/>
                  </a:lnTo>
                  <a:lnTo>
                    <a:pt x="34606" y="1739"/>
                  </a:lnTo>
                  <a:lnTo>
                    <a:pt x="33973" y="1503"/>
                  </a:lnTo>
                  <a:lnTo>
                    <a:pt x="33339" y="1282"/>
                  </a:lnTo>
                  <a:lnTo>
                    <a:pt x="32691" y="1076"/>
                  </a:lnTo>
                  <a:lnTo>
                    <a:pt x="32058" y="899"/>
                  </a:lnTo>
                  <a:lnTo>
                    <a:pt x="31410" y="722"/>
                  </a:lnTo>
                  <a:lnTo>
                    <a:pt x="30747" y="575"/>
                  </a:lnTo>
                  <a:lnTo>
                    <a:pt x="30084" y="442"/>
                  </a:lnTo>
                  <a:lnTo>
                    <a:pt x="29421" y="324"/>
                  </a:lnTo>
                  <a:lnTo>
                    <a:pt x="28758" y="221"/>
                  </a:lnTo>
                  <a:lnTo>
                    <a:pt x="28095" y="148"/>
                  </a:lnTo>
                  <a:lnTo>
                    <a:pt x="27417" y="74"/>
                  </a:lnTo>
                  <a:lnTo>
                    <a:pt x="26739" y="30"/>
                  </a:lnTo>
                  <a:lnTo>
                    <a:pt x="260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13493" y="1745766"/>
              <a:ext cx="570279" cy="585822"/>
            </a:xfrm>
            <a:custGeom>
              <a:avLst/>
              <a:gdLst/>
              <a:ahLst/>
              <a:cxnLst/>
              <a:rect l="l" t="t" r="r" b="b"/>
              <a:pathLst>
                <a:path w="50267" h="51637" extrusionOk="0">
                  <a:moveTo>
                    <a:pt x="45331" y="0"/>
                  </a:moveTo>
                  <a:lnTo>
                    <a:pt x="42812" y="1429"/>
                  </a:lnTo>
                  <a:lnTo>
                    <a:pt x="43180" y="2122"/>
                  </a:lnTo>
                  <a:lnTo>
                    <a:pt x="43549" y="2814"/>
                  </a:lnTo>
                  <a:lnTo>
                    <a:pt x="43887" y="3507"/>
                  </a:lnTo>
                  <a:lnTo>
                    <a:pt x="44211" y="4214"/>
                  </a:lnTo>
                  <a:lnTo>
                    <a:pt x="44506" y="4921"/>
                  </a:lnTo>
                  <a:lnTo>
                    <a:pt x="44801" y="5628"/>
                  </a:lnTo>
                  <a:lnTo>
                    <a:pt x="45066" y="6350"/>
                  </a:lnTo>
                  <a:lnTo>
                    <a:pt x="45316" y="7087"/>
                  </a:lnTo>
                  <a:lnTo>
                    <a:pt x="45537" y="7808"/>
                  </a:lnTo>
                  <a:lnTo>
                    <a:pt x="45758" y="8545"/>
                  </a:lnTo>
                  <a:lnTo>
                    <a:pt x="45950" y="9282"/>
                  </a:lnTo>
                  <a:lnTo>
                    <a:pt x="46127" y="10018"/>
                  </a:lnTo>
                  <a:lnTo>
                    <a:pt x="46274" y="10770"/>
                  </a:lnTo>
                  <a:lnTo>
                    <a:pt x="46421" y="11521"/>
                  </a:lnTo>
                  <a:lnTo>
                    <a:pt x="46539" y="12258"/>
                  </a:lnTo>
                  <a:lnTo>
                    <a:pt x="46642" y="13024"/>
                  </a:lnTo>
                  <a:lnTo>
                    <a:pt x="46731" y="13775"/>
                  </a:lnTo>
                  <a:lnTo>
                    <a:pt x="46790" y="14526"/>
                  </a:lnTo>
                  <a:lnTo>
                    <a:pt x="46834" y="15292"/>
                  </a:lnTo>
                  <a:lnTo>
                    <a:pt x="46863" y="16058"/>
                  </a:lnTo>
                  <a:lnTo>
                    <a:pt x="46863" y="16810"/>
                  </a:lnTo>
                  <a:lnTo>
                    <a:pt x="46863" y="17576"/>
                  </a:lnTo>
                  <a:lnTo>
                    <a:pt x="46834" y="18342"/>
                  </a:lnTo>
                  <a:lnTo>
                    <a:pt x="46775" y="19108"/>
                  </a:lnTo>
                  <a:lnTo>
                    <a:pt x="46716" y="19874"/>
                  </a:lnTo>
                  <a:lnTo>
                    <a:pt x="46628" y="20625"/>
                  </a:lnTo>
                  <a:lnTo>
                    <a:pt x="46524" y="21392"/>
                  </a:lnTo>
                  <a:lnTo>
                    <a:pt x="46392" y="22158"/>
                  </a:lnTo>
                  <a:lnTo>
                    <a:pt x="46259" y="22924"/>
                  </a:lnTo>
                  <a:lnTo>
                    <a:pt x="46097" y="23675"/>
                  </a:lnTo>
                  <a:lnTo>
                    <a:pt x="45906" y="24441"/>
                  </a:lnTo>
                  <a:lnTo>
                    <a:pt x="45714" y="25192"/>
                  </a:lnTo>
                  <a:lnTo>
                    <a:pt x="45493" y="25944"/>
                  </a:lnTo>
                  <a:lnTo>
                    <a:pt x="45257" y="26680"/>
                  </a:lnTo>
                  <a:lnTo>
                    <a:pt x="45007" y="27417"/>
                  </a:lnTo>
                  <a:lnTo>
                    <a:pt x="44727" y="28154"/>
                  </a:lnTo>
                  <a:lnTo>
                    <a:pt x="44447" y="28861"/>
                  </a:lnTo>
                  <a:lnTo>
                    <a:pt x="44138" y="29568"/>
                  </a:lnTo>
                  <a:lnTo>
                    <a:pt x="43814" y="30275"/>
                  </a:lnTo>
                  <a:lnTo>
                    <a:pt x="43475" y="30953"/>
                  </a:lnTo>
                  <a:lnTo>
                    <a:pt x="43121" y="31645"/>
                  </a:lnTo>
                  <a:lnTo>
                    <a:pt x="42753" y="32308"/>
                  </a:lnTo>
                  <a:lnTo>
                    <a:pt x="42370" y="32971"/>
                  </a:lnTo>
                  <a:lnTo>
                    <a:pt x="41972" y="33619"/>
                  </a:lnTo>
                  <a:lnTo>
                    <a:pt x="41560" y="34253"/>
                  </a:lnTo>
                  <a:lnTo>
                    <a:pt x="41132" y="34886"/>
                  </a:lnTo>
                  <a:lnTo>
                    <a:pt x="40676" y="35490"/>
                  </a:lnTo>
                  <a:lnTo>
                    <a:pt x="40219" y="36094"/>
                  </a:lnTo>
                  <a:lnTo>
                    <a:pt x="39748" y="36698"/>
                  </a:lnTo>
                  <a:lnTo>
                    <a:pt x="39247" y="37273"/>
                  </a:lnTo>
                  <a:lnTo>
                    <a:pt x="38746" y="37847"/>
                  </a:lnTo>
                  <a:lnTo>
                    <a:pt x="38230" y="38407"/>
                  </a:lnTo>
                  <a:lnTo>
                    <a:pt x="37700" y="38952"/>
                  </a:lnTo>
                  <a:lnTo>
                    <a:pt x="37155" y="39483"/>
                  </a:lnTo>
                  <a:lnTo>
                    <a:pt x="36595" y="39998"/>
                  </a:lnTo>
                  <a:lnTo>
                    <a:pt x="36020" y="40499"/>
                  </a:lnTo>
                  <a:lnTo>
                    <a:pt x="35431" y="41000"/>
                  </a:lnTo>
                  <a:lnTo>
                    <a:pt x="34827" y="41471"/>
                  </a:lnTo>
                  <a:lnTo>
                    <a:pt x="34208" y="41943"/>
                  </a:lnTo>
                  <a:lnTo>
                    <a:pt x="33590" y="42385"/>
                  </a:lnTo>
                  <a:lnTo>
                    <a:pt x="32941" y="42827"/>
                  </a:lnTo>
                  <a:lnTo>
                    <a:pt x="32293" y="43254"/>
                  </a:lnTo>
                  <a:lnTo>
                    <a:pt x="31630" y="43652"/>
                  </a:lnTo>
                  <a:lnTo>
                    <a:pt x="30953" y="44050"/>
                  </a:lnTo>
                  <a:lnTo>
                    <a:pt x="30098" y="44521"/>
                  </a:lnTo>
                  <a:lnTo>
                    <a:pt x="29229" y="44948"/>
                  </a:lnTo>
                  <a:lnTo>
                    <a:pt x="28360" y="45361"/>
                  </a:lnTo>
                  <a:lnTo>
                    <a:pt x="27476" y="45744"/>
                  </a:lnTo>
                  <a:lnTo>
                    <a:pt x="26577" y="46097"/>
                  </a:lnTo>
                  <a:lnTo>
                    <a:pt x="25678" y="46421"/>
                  </a:lnTo>
                  <a:lnTo>
                    <a:pt x="24765" y="46716"/>
                  </a:lnTo>
                  <a:lnTo>
                    <a:pt x="23852" y="46981"/>
                  </a:lnTo>
                  <a:lnTo>
                    <a:pt x="22938" y="47217"/>
                  </a:lnTo>
                  <a:lnTo>
                    <a:pt x="22010" y="47423"/>
                  </a:lnTo>
                  <a:lnTo>
                    <a:pt x="21067" y="47615"/>
                  </a:lnTo>
                  <a:lnTo>
                    <a:pt x="20139" y="47762"/>
                  </a:lnTo>
                  <a:lnTo>
                    <a:pt x="19196" y="47895"/>
                  </a:lnTo>
                  <a:lnTo>
                    <a:pt x="18254" y="47983"/>
                  </a:lnTo>
                  <a:lnTo>
                    <a:pt x="17311" y="48057"/>
                  </a:lnTo>
                  <a:lnTo>
                    <a:pt x="16368" y="48086"/>
                  </a:lnTo>
                  <a:lnTo>
                    <a:pt x="15425" y="48101"/>
                  </a:lnTo>
                  <a:lnTo>
                    <a:pt x="14482" y="48086"/>
                  </a:lnTo>
                  <a:lnTo>
                    <a:pt x="13525" y="48042"/>
                  </a:lnTo>
                  <a:lnTo>
                    <a:pt x="12582" y="47954"/>
                  </a:lnTo>
                  <a:lnTo>
                    <a:pt x="11639" y="47850"/>
                  </a:lnTo>
                  <a:lnTo>
                    <a:pt x="10711" y="47718"/>
                  </a:lnTo>
                  <a:lnTo>
                    <a:pt x="9768" y="47556"/>
                  </a:lnTo>
                  <a:lnTo>
                    <a:pt x="8840" y="47364"/>
                  </a:lnTo>
                  <a:lnTo>
                    <a:pt x="7912" y="47143"/>
                  </a:lnTo>
                  <a:lnTo>
                    <a:pt x="6983" y="46893"/>
                  </a:lnTo>
                  <a:lnTo>
                    <a:pt x="6070" y="46628"/>
                  </a:lnTo>
                  <a:lnTo>
                    <a:pt x="5157" y="46318"/>
                  </a:lnTo>
                  <a:lnTo>
                    <a:pt x="4243" y="45979"/>
                  </a:lnTo>
                  <a:lnTo>
                    <a:pt x="3345" y="45611"/>
                  </a:lnTo>
                  <a:lnTo>
                    <a:pt x="2461" y="45228"/>
                  </a:lnTo>
                  <a:lnTo>
                    <a:pt x="1577" y="44801"/>
                  </a:lnTo>
                  <a:lnTo>
                    <a:pt x="0" y="47954"/>
                  </a:lnTo>
                  <a:lnTo>
                    <a:pt x="973" y="48425"/>
                  </a:lnTo>
                  <a:lnTo>
                    <a:pt x="1960" y="48867"/>
                  </a:lnTo>
                  <a:lnTo>
                    <a:pt x="2962" y="49279"/>
                  </a:lnTo>
                  <a:lnTo>
                    <a:pt x="3963" y="49648"/>
                  </a:lnTo>
                  <a:lnTo>
                    <a:pt x="4980" y="49987"/>
                  </a:lnTo>
                  <a:lnTo>
                    <a:pt x="6011" y="50296"/>
                  </a:lnTo>
                  <a:lnTo>
                    <a:pt x="7042" y="50576"/>
                  </a:lnTo>
                  <a:lnTo>
                    <a:pt x="8074" y="50812"/>
                  </a:lnTo>
                  <a:lnTo>
                    <a:pt x="9105" y="51033"/>
                  </a:lnTo>
                  <a:lnTo>
                    <a:pt x="10151" y="51209"/>
                  </a:lnTo>
                  <a:lnTo>
                    <a:pt x="11197" y="51357"/>
                  </a:lnTo>
                  <a:lnTo>
                    <a:pt x="12243" y="51475"/>
                  </a:lnTo>
                  <a:lnTo>
                    <a:pt x="13304" y="51563"/>
                  </a:lnTo>
                  <a:lnTo>
                    <a:pt x="14350" y="51622"/>
                  </a:lnTo>
                  <a:lnTo>
                    <a:pt x="15410" y="51637"/>
                  </a:lnTo>
                  <a:lnTo>
                    <a:pt x="16456" y="51622"/>
                  </a:lnTo>
                  <a:lnTo>
                    <a:pt x="17517" y="51578"/>
                  </a:lnTo>
                  <a:lnTo>
                    <a:pt x="18563" y="51504"/>
                  </a:lnTo>
                  <a:lnTo>
                    <a:pt x="19609" y="51401"/>
                  </a:lnTo>
                  <a:lnTo>
                    <a:pt x="20655" y="51268"/>
                  </a:lnTo>
                  <a:lnTo>
                    <a:pt x="21701" y="51092"/>
                  </a:lnTo>
                  <a:lnTo>
                    <a:pt x="22732" y="50900"/>
                  </a:lnTo>
                  <a:lnTo>
                    <a:pt x="23763" y="50664"/>
                  </a:lnTo>
                  <a:lnTo>
                    <a:pt x="24795" y="50399"/>
                  </a:lnTo>
                  <a:lnTo>
                    <a:pt x="25811" y="50104"/>
                  </a:lnTo>
                  <a:lnTo>
                    <a:pt x="26828" y="49766"/>
                  </a:lnTo>
                  <a:lnTo>
                    <a:pt x="27829" y="49412"/>
                  </a:lnTo>
                  <a:lnTo>
                    <a:pt x="28816" y="49014"/>
                  </a:lnTo>
                  <a:lnTo>
                    <a:pt x="29803" y="48602"/>
                  </a:lnTo>
                  <a:lnTo>
                    <a:pt x="30776" y="48145"/>
                  </a:lnTo>
                  <a:lnTo>
                    <a:pt x="31748" y="47659"/>
                  </a:lnTo>
                  <a:lnTo>
                    <a:pt x="32691" y="47143"/>
                  </a:lnTo>
                  <a:lnTo>
                    <a:pt x="33442" y="46701"/>
                  </a:lnTo>
                  <a:lnTo>
                    <a:pt x="34194" y="46245"/>
                  </a:lnTo>
                  <a:lnTo>
                    <a:pt x="34916" y="45773"/>
                  </a:lnTo>
                  <a:lnTo>
                    <a:pt x="35623" y="45287"/>
                  </a:lnTo>
                  <a:lnTo>
                    <a:pt x="36330" y="44786"/>
                  </a:lnTo>
                  <a:lnTo>
                    <a:pt x="37007" y="44271"/>
                  </a:lnTo>
                  <a:lnTo>
                    <a:pt x="37670" y="43740"/>
                  </a:lnTo>
                  <a:lnTo>
                    <a:pt x="38333" y="43180"/>
                  </a:lnTo>
                  <a:lnTo>
                    <a:pt x="38967" y="42621"/>
                  </a:lnTo>
                  <a:lnTo>
                    <a:pt x="39586" y="42046"/>
                  </a:lnTo>
                  <a:lnTo>
                    <a:pt x="40204" y="41457"/>
                  </a:lnTo>
                  <a:lnTo>
                    <a:pt x="40794" y="40853"/>
                  </a:lnTo>
                  <a:lnTo>
                    <a:pt x="41368" y="40219"/>
                  </a:lnTo>
                  <a:lnTo>
                    <a:pt x="41928" y="39586"/>
                  </a:lnTo>
                  <a:lnTo>
                    <a:pt x="42488" y="38937"/>
                  </a:lnTo>
                  <a:lnTo>
                    <a:pt x="43003" y="38289"/>
                  </a:lnTo>
                  <a:lnTo>
                    <a:pt x="43519" y="37612"/>
                  </a:lnTo>
                  <a:lnTo>
                    <a:pt x="44020" y="36919"/>
                  </a:lnTo>
                  <a:lnTo>
                    <a:pt x="44506" y="36227"/>
                  </a:lnTo>
                  <a:lnTo>
                    <a:pt x="44963" y="35520"/>
                  </a:lnTo>
                  <a:lnTo>
                    <a:pt x="45405" y="34798"/>
                  </a:lnTo>
                  <a:lnTo>
                    <a:pt x="45832" y="34061"/>
                  </a:lnTo>
                  <a:lnTo>
                    <a:pt x="46244" y="33310"/>
                  </a:lnTo>
                  <a:lnTo>
                    <a:pt x="46642" y="32558"/>
                  </a:lnTo>
                  <a:lnTo>
                    <a:pt x="47011" y="31792"/>
                  </a:lnTo>
                  <a:lnTo>
                    <a:pt x="47364" y="31012"/>
                  </a:lnTo>
                  <a:lnTo>
                    <a:pt x="47703" y="30231"/>
                  </a:lnTo>
                  <a:lnTo>
                    <a:pt x="48027" y="29421"/>
                  </a:lnTo>
                  <a:lnTo>
                    <a:pt x="48336" y="28625"/>
                  </a:lnTo>
                  <a:lnTo>
                    <a:pt x="48616" y="27800"/>
                  </a:lnTo>
                  <a:lnTo>
                    <a:pt x="48867" y="26975"/>
                  </a:lnTo>
                  <a:lnTo>
                    <a:pt x="49117" y="26135"/>
                  </a:lnTo>
                  <a:lnTo>
                    <a:pt x="49338" y="25296"/>
                  </a:lnTo>
                  <a:lnTo>
                    <a:pt x="49530" y="24456"/>
                  </a:lnTo>
                  <a:lnTo>
                    <a:pt x="49707" y="23616"/>
                  </a:lnTo>
                  <a:lnTo>
                    <a:pt x="49854" y="22776"/>
                  </a:lnTo>
                  <a:lnTo>
                    <a:pt x="49986" y="21937"/>
                  </a:lnTo>
                  <a:lnTo>
                    <a:pt x="50090" y="21097"/>
                  </a:lnTo>
                  <a:lnTo>
                    <a:pt x="50163" y="20257"/>
                  </a:lnTo>
                  <a:lnTo>
                    <a:pt x="50222" y="19417"/>
                  </a:lnTo>
                  <a:lnTo>
                    <a:pt x="50252" y="18578"/>
                  </a:lnTo>
                  <a:lnTo>
                    <a:pt x="50266" y="17738"/>
                  </a:lnTo>
                  <a:lnTo>
                    <a:pt x="50252" y="16898"/>
                  </a:lnTo>
                  <a:lnTo>
                    <a:pt x="50222" y="16073"/>
                  </a:lnTo>
                  <a:lnTo>
                    <a:pt x="50163" y="15233"/>
                  </a:lnTo>
                  <a:lnTo>
                    <a:pt x="50090" y="14408"/>
                  </a:lnTo>
                  <a:lnTo>
                    <a:pt x="49986" y="13569"/>
                  </a:lnTo>
                  <a:lnTo>
                    <a:pt x="49869" y="12744"/>
                  </a:lnTo>
                  <a:lnTo>
                    <a:pt x="49736" y="11919"/>
                  </a:lnTo>
                  <a:lnTo>
                    <a:pt x="49574" y="11094"/>
                  </a:lnTo>
                  <a:lnTo>
                    <a:pt x="49397" y="10283"/>
                  </a:lnTo>
                  <a:lnTo>
                    <a:pt x="49191" y="9473"/>
                  </a:lnTo>
                  <a:lnTo>
                    <a:pt x="48985" y="8648"/>
                  </a:lnTo>
                  <a:lnTo>
                    <a:pt x="48734" y="7853"/>
                  </a:lnTo>
                  <a:lnTo>
                    <a:pt x="48484" y="7042"/>
                  </a:lnTo>
                  <a:lnTo>
                    <a:pt x="48204" y="6247"/>
                  </a:lnTo>
                  <a:lnTo>
                    <a:pt x="47909" y="5451"/>
                  </a:lnTo>
                  <a:lnTo>
                    <a:pt x="47600" y="4656"/>
                  </a:lnTo>
                  <a:lnTo>
                    <a:pt x="47261" y="3860"/>
                  </a:lnTo>
                  <a:lnTo>
                    <a:pt x="46907" y="3079"/>
                  </a:lnTo>
                  <a:lnTo>
                    <a:pt x="46539" y="2299"/>
                  </a:lnTo>
                  <a:lnTo>
                    <a:pt x="46156" y="1533"/>
                  </a:lnTo>
                  <a:lnTo>
                    <a:pt x="45758" y="767"/>
                  </a:lnTo>
                  <a:lnTo>
                    <a:pt x="4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514553" y="1852568"/>
              <a:ext cx="223633" cy="278293"/>
            </a:xfrm>
            <a:custGeom>
              <a:avLst/>
              <a:gdLst/>
              <a:ahLst/>
              <a:cxnLst/>
              <a:rect l="l" t="t" r="r" b="b"/>
              <a:pathLst>
                <a:path w="19712" h="24530" extrusionOk="0">
                  <a:moveTo>
                    <a:pt x="118" y="0"/>
                  </a:moveTo>
                  <a:lnTo>
                    <a:pt x="74" y="560"/>
                  </a:lnTo>
                  <a:lnTo>
                    <a:pt x="30" y="1135"/>
                  </a:lnTo>
                  <a:lnTo>
                    <a:pt x="15" y="1694"/>
                  </a:lnTo>
                  <a:lnTo>
                    <a:pt x="0" y="2254"/>
                  </a:lnTo>
                  <a:lnTo>
                    <a:pt x="15" y="2814"/>
                  </a:lnTo>
                  <a:lnTo>
                    <a:pt x="30" y="3374"/>
                  </a:lnTo>
                  <a:lnTo>
                    <a:pt x="74" y="3934"/>
                  </a:lnTo>
                  <a:lnTo>
                    <a:pt x="118" y="4494"/>
                  </a:lnTo>
                  <a:lnTo>
                    <a:pt x="177" y="5039"/>
                  </a:lnTo>
                  <a:lnTo>
                    <a:pt x="251" y="5584"/>
                  </a:lnTo>
                  <a:lnTo>
                    <a:pt x="339" y="6129"/>
                  </a:lnTo>
                  <a:lnTo>
                    <a:pt x="442" y="6674"/>
                  </a:lnTo>
                  <a:lnTo>
                    <a:pt x="560" y="7204"/>
                  </a:lnTo>
                  <a:lnTo>
                    <a:pt x="678" y="7735"/>
                  </a:lnTo>
                  <a:lnTo>
                    <a:pt x="825" y="8265"/>
                  </a:lnTo>
                  <a:lnTo>
                    <a:pt x="972" y="8795"/>
                  </a:lnTo>
                  <a:lnTo>
                    <a:pt x="1134" y="9311"/>
                  </a:lnTo>
                  <a:lnTo>
                    <a:pt x="1311" y="9827"/>
                  </a:lnTo>
                  <a:lnTo>
                    <a:pt x="1503" y="10328"/>
                  </a:lnTo>
                  <a:lnTo>
                    <a:pt x="1694" y="10828"/>
                  </a:lnTo>
                  <a:lnTo>
                    <a:pt x="1901" y="11329"/>
                  </a:lnTo>
                  <a:lnTo>
                    <a:pt x="2121" y="11815"/>
                  </a:lnTo>
                  <a:lnTo>
                    <a:pt x="2357" y="12302"/>
                  </a:lnTo>
                  <a:lnTo>
                    <a:pt x="2608" y="12788"/>
                  </a:lnTo>
                  <a:lnTo>
                    <a:pt x="2858" y="13259"/>
                  </a:lnTo>
                  <a:lnTo>
                    <a:pt x="3123" y="13731"/>
                  </a:lnTo>
                  <a:lnTo>
                    <a:pt x="3388" y="14187"/>
                  </a:lnTo>
                  <a:lnTo>
                    <a:pt x="3683" y="14644"/>
                  </a:lnTo>
                  <a:lnTo>
                    <a:pt x="3978" y="15086"/>
                  </a:lnTo>
                  <a:lnTo>
                    <a:pt x="4272" y="15528"/>
                  </a:lnTo>
                  <a:lnTo>
                    <a:pt x="4596" y="15955"/>
                  </a:lnTo>
                  <a:lnTo>
                    <a:pt x="4921" y="16382"/>
                  </a:lnTo>
                  <a:lnTo>
                    <a:pt x="5245" y="16795"/>
                  </a:lnTo>
                  <a:lnTo>
                    <a:pt x="5598" y="17207"/>
                  </a:lnTo>
                  <a:lnTo>
                    <a:pt x="5937" y="17605"/>
                  </a:lnTo>
                  <a:lnTo>
                    <a:pt x="6305" y="17988"/>
                  </a:lnTo>
                  <a:lnTo>
                    <a:pt x="6674" y="18371"/>
                  </a:lnTo>
                  <a:lnTo>
                    <a:pt x="7057" y="18740"/>
                  </a:lnTo>
                  <a:lnTo>
                    <a:pt x="7440" y="19108"/>
                  </a:lnTo>
                  <a:lnTo>
                    <a:pt x="7838" y="19461"/>
                  </a:lnTo>
                  <a:lnTo>
                    <a:pt x="8235" y="19800"/>
                  </a:lnTo>
                  <a:lnTo>
                    <a:pt x="8648" y="20139"/>
                  </a:lnTo>
                  <a:lnTo>
                    <a:pt x="9060" y="20463"/>
                  </a:lnTo>
                  <a:lnTo>
                    <a:pt x="9488" y="20773"/>
                  </a:lnTo>
                  <a:lnTo>
                    <a:pt x="9929" y="21067"/>
                  </a:lnTo>
                  <a:lnTo>
                    <a:pt x="10371" y="21362"/>
                  </a:lnTo>
                  <a:lnTo>
                    <a:pt x="10813" y="21642"/>
                  </a:lnTo>
                  <a:lnTo>
                    <a:pt x="11270" y="21922"/>
                  </a:lnTo>
                  <a:lnTo>
                    <a:pt x="11727" y="22172"/>
                  </a:lnTo>
                  <a:lnTo>
                    <a:pt x="12198" y="22423"/>
                  </a:lnTo>
                  <a:lnTo>
                    <a:pt x="12670" y="22658"/>
                  </a:lnTo>
                  <a:lnTo>
                    <a:pt x="13156" y="22879"/>
                  </a:lnTo>
                  <a:lnTo>
                    <a:pt x="13642" y="23086"/>
                  </a:lnTo>
                  <a:lnTo>
                    <a:pt x="14128" y="23292"/>
                  </a:lnTo>
                  <a:lnTo>
                    <a:pt x="14629" y="23469"/>
                  </a:lnTo>
                  <a:lnTo>
                    <a:pt x="15145" y="23645"/>
                  </a:lnTo>
                  <a:lnTo>
                    <a:pt x="15646" y="23807"/>
                  </a:lnTo>
                  <a:lnTo>
                    <a:pt x="16161" y="23955"/>
                  </a:lnTo>
                  <a:lnTo>
                    <a:pt x="16677" y="24087"/>
                  </a:lnTo>
                  <a:lnTo>
                    <a:pt x="17207" y="24205"/>
                  </a:lnTo>
                  <a:lnTo>
                    <a:pt x="17737" y="24308"/>
                  </a:lnTo>
                  <a:lnTo>
                    <a:pt x="18268" y="24397"/>
                  </a:lnTo>
                  <a:lnTo>
                    <a:pt x="18813" y="24470"/>
                  </a:lnTo>
                  <a:lnTo>
                    <a:pt x="19358" y="24529"/>
                  </a:lnTo>
                  <a:lnTo>
                    <a:pt x="19712" y="21008"/>
                  </a:lnTo>
                  <a:lnTo>
                    <a:pt x="19255" y="20964"/>
                  </a:lnTo>
                  <a:lnTo>
                    <a:pt x="18798" y="20905"/>
                  </a:lnTo>
                  <a:lnTo>
                    <a:pt x="18356" y="20817"/>
                  </a:lnTo>
                  <a:lnTo>
                    <a:pt x="17914" y="20728"/>
                  </a:lnTo>
                  <a:lnTo>
                    <a:pt x="17472" y="20640"/>
                  </a:lnTo>
                  <a:lnTo>
                    <a:pt x="17045" y="20522"/>
                  </a:lnTo>
                  <a:lnTo>
                    <a:pt x="16603" y="20404"/>
                  </a:lnTo>
                  <a:lnTo>
                    <a:pt x="16191" y="20272"/>
                  </a:lnTo>
                  <a:lnTo>
                    <a:pt x="15763" y="20124"/>
                  </a:lnTo>
                  <a:lnTo>
                    <a:pt x="15351" y="19962"/>
                  </a:lnTo>
                  <a:lnTo>
                    <a:pt x="14938" y="19800"/>
                  </a:lnTo>
                  <a:lnTo>
                    <a:pt x="14526" y="19623"/>
                  </a:lnTo>
                  <a:lnTo>
                    <a:pt x="14128" y="19432"/>
                  </a:lnTo>
                  <a:lnTo>
                    <a:pt x="13730" y="19240"/>
                  </a:lnTo>
                  <a:lnTo>
                    <a:pt x="13333" y="19034"/>
                  </a:lnTo>
                  <a:lnTo>
                    <a:pt x="12950" y="18813"/>
                  </a:lnTo>
                  <a:lnTo>
                    <a:pt x="12567" y="18592"/>
                  </a:lnTo>
                  <a:lnTo>
                    <a:pt x="12198" y="18357"/>
                  </a:lnTo>
                  <a:lnTo>
                    <a:pt x="11830" y="18106"/>
                  </a:lnTo>
                  <a:lnTo>
                    <a:pt x="11462" y="17856"/>
                  </a:lnTo>
                  <a:lnTo>
                    <a:pt x="11108" y="17590"/>
                  </a:lnTo>
                  <a:lnTo>
                    <a:pt x="10754" y="17311"/>
                  </a:lnTo>
                  <a:lnTo>
                    <a:pt x="10416" y="17031"/>
                  </a:lnTo>
                  <a:lnTo>
                    <a:pt x="10077" y="16751"/>
                  </a:lnTo>
                  <a:lnTo>
                    <a:pt x="9753" y="16441"/>
                  </a:lnTo>
                  <a:lnTo>
                    <a:pt x="9429" y="16147"/>
                  </a:lnTo>
                  <a:lnTo>
                    <a:pt x="9119" y="15823"/>
                  </a:lnTo>
                  <a:lnTo>
                    <a:pt x="8810" y="15513"/>
                  </a:lnTo>
                  <a:lnTo>
                    <a:pt x="8500" y="15174"/>
                  </a:lnTo>
                  <a:lnTo>
                    <a:pt x="8206" y="14850"/>
                  </a:lnTo>
                  <a:lnTo>
                    <a:pt x="7926" y="14497"/>
                  </a:lnTo>
                  <a:lnTo>
                    <a:pt x="7646" y="14158"/>
                  </a:lnTo>
                  <a:lnTo>
                    <a:pt x="7381" y="13790"/>
                  </a:lnTo>
                  <a:lnTo>
                    <a:pt x="7116" y="13436"/>
                  </a:lnTo>
                  <a:lnTo>
                    <a:pt x="6850" y="13068"/>
                  </a:lnTo>
                  <a:lnTo>
                    <a:pt x="6615" y="12685"/>
                  </a:lnTo>
                  <a:lnTo>
                    <a:pt x="6379" y="12302"/>
                  </a:lnTo>
                  <a:lnTo>
                    <a:pt x="6143" y="11919"/>
                  </a:lnTo>
                  <a:lnTo>
                    <a:pt x="5922" y="11521"/>
                  </a:lnTo>
                  <a:lnTo>
                    <a:pt x="5716" y="11123"/>
                  </a:lnTo>
                  <a:lnTo>
                    <a:pt x="5510" y="10725"/>
                  </a:lnTo>
                  <a:lnTo>
                    <a:pt x="5318" y="10313"/>
                  </a:lnTo>
                  <a:lnTo>
                    <a:pt x="5127" y="9900"/>
                  </a:lnTo>
                  <a:lnTo>
                    <a:pt x="4965" y="9473"/>
                  </a:lnTo>
                  <a:lnTo>
                    <a:pt x="4788" y="9046"/>
                  </a:lnTo>
                  <a:lnTo>
                    <a:pt x="4641" y="8619"/>
                  </a:lnTo>
                  <a:lnTo>
                    <a:pt x="4493" y="8191"/>
                  </a:lnTo>
                  <a:lnTo>
                    <a:pt x="4361" y="7749"/>
                  </a:lnTo>
                  <a:lnTo>
                    <a:pt x="4228" y="7307"/>
                  </a:lnTo>
                  <a:lnTo>
                    <a:pt x="4110" y="6865"/>
                  </a:lnTo>
                  <a:lnTo>
                    <a:pt x="4007" y="6423"/>
                  </a:lnTo>
                  <a:lnTo>
                    <a:pt x="3919" y="5967"/>
                  </a:lnTo>
                  <a:lnTo>
                    <a:pt x="3830" y="5510"/>
                  </a:lnTo>
                  <a:lnTo>
                    <a:pt x="3757" y="5053"/>
                  </a:lnTo>
                  <a:lnTo>
                    <a:pt x="3698" y="4597"/>
                  </a:lnTo>
                  <a:lnTo>
                    <a:pt x="3639" y="4125"/>
                  </a:lnTo>
                  <a:lnTo>
                    <a:pt x="3609" y="3669"/>
                  </a:lnTo>
                  <a:lnTo>
                    <a:pt x="3580" y="3197"/>
                  </a:lnTo>
                  <a:lnTo>
                    <a:pt x="3551" y="2726"/>
                  </a:lnTo>
                  <a:lnTo>
                    <a:pt x="3551" y="2254"/>
                  </a:lnTo>
                  <a:lnTo>
                    <a:pt x="3551" y="1783"/>
                  </a:lnTo>
                  <a:lnTo>
                    <a:pt x="3580" y="1297"/>
                  </a:lnTo>
                  <a:lnTo>
                    <a:pt x="3609" y="825"/>
                  </a:lnTo>
                  <a:lnTo>
                    <a:pt x="3654" y="33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162223" y="2228790"/>
              <a:ext cx="394953" cy="395282"/>
            </a:xfrm>
            <a:custGeom>
              <a:avLst/>
              <a:gdLst/>
              <a:ahLst/>
              <a:cxnLst/>
              <a:rect l="l" t="t" r="r" b="b"/>
              <a:pathLst>
                <a:path w="34813" h="34842" extrusionOk="0">
                  <a:moveTo>
                    <a:pt x="1" y="0"/>
                  </a:moveTo>
                  <a:lnTo>
                    <a:pt x="1" y="899"/>
                  </a:lnTo>
                  <a:lnTo>
                    <a:pt x="45" y="1798"/>
                  </a:lnTo>
                  <a:lnTo>
                    <a:pt x="104" y="2682"/>
                  </a:lnTo>
                  <a:lnTo>
                    <a:pt x="178" y="3566"/>
                  </a:lnTo>
                  <a:lnTo>
                    <a:pt x="281" y="4435"/>
                  </a:lnTo>
                  <a:lnTo>
                    <a:pt x="399" y="5304"/>
                  </a:lnTo>
                  <a:lnTo>
                    <a:pt x="546" y="6173"/>
                  </a:lnTo>
                  <a:lnTo>
                    <a:pt x="708" y="7013"/>
                  </a:lnTo>
                  <a:lnTo>
                    <a:pt x="885" y="7867"/>
                  </a:lnTo>
                  <a:lnTo>
                    <a:pt x="1091" y="8707"/>
                  </a:lnTo>
                  <a:lnTo>
                    <a:pt x="1312" y="9532"/>
                  </a:lnTo>
                  <a:lnTo>
                    <a:pt x="1562" y="10357"/>
                  </a:lnTo>
                  <a:lnTo>
                    <a:pt x="1828" y="11167"/>
                  </a:lnTo>
                  <a:lnTo>
                    <a:pt x="2108" y="11978"/>
                  </a:lnTo>
                  <a:lnTo>
                    <a:pt x="2417" y="12773"/>
                  </a:lnTo>
                  <a:lnTo>
                    <a:pt x="2741" y="13554"/>
                  </a:lnTo>
                  <a:lnTo>
                    <a:pt x="3080" y="14335"/>
                  </a:lnTo>
                  <a:lnTo>
                    <a:pt x="3433" y="15101"/>
                  </a:lnTo>
                  <a:lnTo>
                    <a:pt x="3816" y="15852"/>
                  </a:lnTo>
                  <a:lnTo>
                    <a:pt x="4199" y="16603"/>
                  </a:lnTo>
                  <a:lnTo>
                    <a:pt x="4612" y="17340"/>
                  </a:lnTo>
                  <a:lnTo>
                    <a:pt x="5039" y="18062"/>
                  </a:lnTo>
                  <a:lnTo>
                    <a:pt x="5496" y="18769"/>
                  </a:lnTo>
                  <a:lnTo>
                    <a:pt x="5953" y="19476"/>
                  </a:lnTo>
                  <a:lnTo>
                    <a:pt x="6424" y="20154"/>
                  </a:lnTo>
                  <a:lnTo>
                    <a:pt x="6925" y="20832"/>
                  </a:lnTo>
                  <a:lnTo>
                    <a:pt x="7441" y="21495"/>
                  </a:lnTo>
                  <a:lnTo>
                    <a:pt x="7956" y="22157"/>
                  </a:lnTo>
                  <a:lnTo>
                    <a:pt x="8501" y="22791"/>
                  </a:lnTo>
                  <a:lnTo>
                    <a:pt x="9061" y="23410"/>
                  </a:lnTo>
                  <a:lnTo>
                    <a:pt x="9621" y="24028"/>
                  </a:lnTo>
                  <a:lnTo>
                    <a:pt x="10210" y="24632"/>
                  </a:lnTo>
                  <a:lnTo>
                    <a:pt x="10799" y="25207"/>
                  </a:lnTo>
                  <a:lnTo>
                    <a:pt x="11418" y="25782"/>
                  </a:lnTo>
                  <a:lnTo>
                    <a:pt x="12037" y="26341"/>
                  </a:lnTo>
                  <a:lnTo>
                    <a:pt x="12685" y="26872"/>
                  </a:lnTo>
                  <a:lnTo>
                    <a:pt x="13333" y="27402"/>
                  </a:lnTo>
                  <a:lnTo>
                    <a:pt x="13996" y="27918"/>
                  </a:lnTo>
                  <a:lnTo>
                    <a:pt x="14674" y="28404"/>
                  </a:lnTo>
                  <a:lnTo>
                    <a:pt x="15366" y="28890"/>
                  </a:lnTo>
                  <a:lnTo>
                    <a:pt x="16059" y="29347"/>
                  </a:lnTo>
                  <a:lnTo>
                    <a:pt x="16781" y="29789"/>
                  </a:lnTo>
                  <a:lnTo>
                    <a:pt x="17503" y="30216"/>
                  </a:lnTo>
                  <a:lnTo>
                    <a:pt x="18239" y="30628"/>
                  </a:lnTo>
                  <a:lnTo>
                    <a:pt x="18976" y="31026"/>
                  </a:lnTo>
                  <a:lnTo>
                    <a:pt x="19742" y="31395"/>
                  </a:lnTo>
                  <a:lnTo>
                    <a:pt x="20508" y="31763"/>
                  </a:lnTo>
                  <a:lnTo>
                    <a:pt x="21274" y="32102"/>
                  </a:lnTo>
                  <a:lnTo>
                    <a:pt x="22069" y="32426"/>
                  </a:lnTo>
                  <a:lnTo>
                    <a:pt x="22865" y="32720"/>
                  </a:lnTo>
                  <a:lnTo>
                    <a:pt x="23661" y="33000"/>
                  </a:lnTo>
                  <a:lnTo>
                    <a:pt x="24471" y="33266"/>
                  </a:lnTo>
                  <a:lnTo>
                    <a:pt x="25296" y="33516"/>
                  </a:lnTo>
                  <a:lnTo>
                    <a:pt x="26121" y="33737"/>
                  </a:lnTo>
                  <a:lnTo>
                    <a:pt x="26961" y="33943"/>
                  </a:lnTo>
                  <a:lnTo>
                    <a:pt x="27815" y="34135"/>
                  </a:lnTo>
                  <a:lnTo>
                    <a:pt x="28669" y="34297"/>
                  </a:lnTo>
                  <a:lnTo>
                    <a:pt x="29524" y="34444"/>
                  </a:lnTo>
                  <a:lnTo>
                    <a:pt x="30393" y="34562"/>
                  </a:lnTo>
                  <a:lnTo>
                    <a:pt x="31262" y="34665"/>
                  </a:lnTo>
                  <a:lnTo>
                    <a:pt x="32146" y="34739"/>
                  </a:lnTo>
                  <a:lnTo>
                    <a:pt x="33030" y="34798"/>
                  </a:lnTo>
                  <a:lnTo>
                    <a:pt x="33929" y="34827"/>
                  </a:lnTo>
                  <a:lnTo>
                    <a:pt x="34813" y="34842"/>
                  </a:lnTo>
                  <a:lnTo>
                    <a:pt x="34813" y="31306"/>
                  </a:lnTo>
                  <a:lnTo>
                    <a:pt x="34017" y="31291"/>
                  </a:lnTo>
                  <a:lnTo>
                    <a:pt x="33207" y="31262"/>
                  </a:lnTo>
                  <a:lnTo>
                    <a:pt x="32411" y="31218"/>
                  </a:lnTo>
                  <a:lnTo>
                    <a:pt x="31631" y="31144"/>
                  </a:lnTo>
                  <a:lnTo>
                    <a:pt x="30835" y="31056"/>
                  </a:lnTo>
                  <a:lnTo>
                    <a:pt x="30069" y="30938"/>
                  </a:lnTo>
                  <a:lnTo>
                    <a:pt x="29288" y="30820"/>
                  </a:lnTo>
                  <a:lnTo>
                    <a:pt x="28522" y="30673"/>
                  </a:lnTo>
                  <a:lnTo>
                    <a:pt x="27771" y="30496"/>
                  </a:lnTo>
                  <a:lnTo>
                    <a:pt x="27005" y="30319"/>
                  </a:lnTo>
                  <a:lnTo>
                    <a:pt x="26268" y="30113"/>
                  </a:lnTo>
                  <a:lnTo>
                    <a:pt x="25532" y="29892"/>
                  </a:lnTo>
                  <a:lnTo>
                    <a:pt x="24795" y="29656"/>
                  </a:lnTo>
                  <a:lnTo>
                    <a:pt x="24073" y="29406"/>
                  </a:lnTo>
                  <a:lnTo>
                    <a:pt x="23366" y="29126"/>
                  </a:lnTo>
                  <a:lnTo>
                    <a:pt x="22659" y="28846"/>
                  </a:lnTo>
                  <a:lnTo>
                    <a:pt x="21952" y="28536"/>
                  </a:lnTo>
                  <a:lnTo>
                    <a:pt x="21274" y="28212"/>
                  </a:lnTo>
                  <a:lnTo>
                    <a:pt x="20596" y="27874"/>
                  </a:lnTo>
                  <a:lnTo>
                    <a:pt x="19919" y="27520"/>
                  </a:lnTo>
                  <a:lnTo>
                    <a:pt x="19256" y="27152"/>
                  </a:lnTo>
                  <a:lnTo>
                    <a:pt x="18607" y="26769"/>
                  </a:lnTo>
                  <a:lnTo>
                    <a:pt x="17974" y="26371"/>
                  </a:lnTo>
                  <a:lnTo>
                    <a:pt x="17341" y="25958"/>
                  </a:lnTo>
                  <a:lnTo>
                    <a:pt x="16722" y="25516"/>
                  </a:lnTo>
                  <a:lnTo>
                    <a:pt x="16118" y="25074"/>
                  </a:lnTo>
                  <a:lnTo>
                    <a:pt x="15514" y="24618"/>
                  </a:lnTo>
                  <a:lnTo>
                    <a:pt x="14939" y="24146"/>
                  </a:lnTo>
                  <a:lnTo>
                    <a:pt x="14365" y="23660"/>
                  </a:lnTo>
                  <a:lnTo>
                    <a:pt x="13805" y="23159"/>
                  </a:lnTo>
                  <a:lnTo>
                    <a:pt x="13245" y="22658"/>
                  </a:lnTo>
                  <a:lnTo>
                    <a:pt x="12715" y="22128"/>
                  </a:lnTo>
                  <a:lnTo>
                    <a:pt x="12184" y="21583"/>
                  </a:lnTo>
                  <a:lnTo>
                    <a:pt x="11669" y="21038"/>
                  </a:lnTo>
                  <a:lnTo>
                    <a:pt x="11182" y="20478"/>
                  </a:lnTo>
                  <a:lnTo>
                    <a:pt x="10696" y="19903"/>
                  </a:lnTo>
                  <a:lnTo>
                    <a:pt x="10225" y="19314"/>
                  </a:lnTo>
                  <a:lnTo>
                    <a:pt x="9753" y="18725"/>
                  </a:lnTo>
                  <a:lnTo>
                    <a:pt x="9312" y="18106"/>
                  </a:lnTo>
                  <a:lnTo>
                    <a:pt x="8884" y="17487"/>
                  </a:lnTo>
                  <a:lnTo>
                    <a:pt x="8472" y="16869"/>
                  </a:lnTo>
                  <a:lnTo>
                    <a:pt x="8074" y="16220"/>
                  </a:lnTo>
                  <a:lnTo>
                    <a:pt x="7691" y="15572"/>
                  </a:lnTo>
                  <a:lnTo>
                    <a:pt x="7323" y="14909"/>
                  </a:lnTo>
                  <a:lnTo>
                    <a:pt x="6969" y="14246"/>
                  </a:lnTo>
                  <a:lnTo>
                    <a:pt x="6630" y="13569"/>
                  </a:lnTo>
                  <a:lnTo>
                    <a:pt x="6306" y="12876"/>
                  </a:lnTo>
                  <a:lnTo>
                    <a:pt x="5997" y="12184"/>
                  </a:lnTo>
                  <a:lnTo>
                    <a:pt x="5717" y="11477"/>
                  </a:lnTo>
                  <a:lnTo>
                    <a:pt x="5437" y="10755"/>
                  </a:lnTo>
                  <a:lnTo>
                    <a:pt x="5187" y="10033"/>
                  </a:lnTo>
                  <a:lnTo>
                    <a:pt x="4951" y="9296"/>
                  </a:lnTo>
                  <a:lnTo>
                    <a:pt x="4730" y="8560"/>
                  </a:lnTo>
                  <a:lnTo>
                    <a:pt x="4524" y="7823"/>
                  </a:lnTo>
                  <a:lnTo>
                    <a:pt x="4347" y="7072"/>
                  </a:lnTo>
                  <a:lnTo>
                    <a:pt x="4170" y="6306"/>
                  </a:lnTo>
                  <a:lnTo>
                    <a:pt x="4023" y="5540"/>
                  </a:lnTo>
                  <a:lnTo>
                    <a:pt x="3905" y="4774"/>
                  </a:lnTo>
                  <a:lnTo>
                    <a:pt x="3787" y="3993"/>
                  </a:lnTo>
                  <a:lnTo>
                    <a:pt x="3699" y="3197"/>
                  </a:lnTo>
                  <a:lnTo>
                    <a:pt x="3625" y="2416"/>
                  </a:lnTo>
                  <a:lnTo>
                    <a:pt x="3581" y="1621"/>
                  </a:lnTo>
                  <a:lnTo>
                    <a:pt x="3551" y="811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807867" y="2313027"/>
              <a:ext cx="226821" cy="226979"/>
            </a:xfrm>
            <a:custGeom>
              <a:avLst/>
              <a:gdLst/>
              <a:ahLst/>
              <a:cxnLst/>
              <a:rect l="l" t="t" r="r" b="b"/>
              <a:pathLst>
                <a:path w="19993" h="20007" extrusionOk="0">
                  <a:moveTo>
                    <a:pt x="1" y="0"/>
                  </a:moveTo>
                  <a:lnTo>
                    <a:pt x="1" y="516"/>
                  </a:lnTo>
                  <a:lnTo>
                    <a:pt x="30" y="1032"/>
                  </a:lnTo>
                  <a:lnTo>
                    <a:pt x="60" y="1547"/>
                  </a:lnTo>
                  <a:lnTo>
                    <a:pt x="104" y="2048"/>
                  </a:lnTo>
                  <a:lnTo>
                    <a:pt x="163" y="2549"/>
                  </a:lnTo>
                  <a:lnTo>
                    <a:pt x="237" y="3050"/>
                  </a:lnTo>
                  <a:lnTo>
                    <a:pt x="310" y="3536"/>
                  </a:lnTo>
                  <a:lnTo>
                    <a:pt x="413" y="4022"/>
                  </a:lnTo>
                  <a:lnTo>
                    <a:pt x="516" y="4508"/>
                  </a:lnTo>
                  <a:lnTo>
                    <a:pt x="634" y="4995"/>
                  </a:lnTo>
                  <a:lnTo>
                    <a:pt x="767" y="5466"/>
                  </a:lnTo>
                  <a:lnTo>
                    <a:pt x="900" y="5937"/>
                  </a:lnTo>
                  <a:lnTo>
                    <a:pt x="1047" y="6409"/>
                  </a:lnTo>
                  <a:lnTo>
                    <a:pt x="1224" y="6866"/>
                  </a:lnTo>
                  <a:lnTo>
                    <a:pt x="1386" y="7322"/>
                  </a:lnTo>
                  <a:lnTo>
                    <a:pt x="1577" y="7779"/>
                  </a:lnTo>
                  <a:lnTo>
                    <a:pt x="1769" y="8221"/>
                  </a:lnTo>
                  <a:lnTo>
                    <a:pt x="1975" y="8663"/>
                  </a:lnTo>
                  <a:lnTo>
                    <a:pt x="2196" y="9105"/>
                  </a:lnTo>
                  <a:lnTo>
                    <a:pt x="2417" y="9532"/>
                  </a:lnTo>
                  <a:lnTo>
                    <a:pt x="2653" y="9945"/>
                  </a:lnTo>
                  <a:lnTo>
                    <a:pt x="2903" y="10357"/>
                  </a:lnTo>
                  <a:lnTo>
                    <a:pt x="3154" y="10770"/>
                  </a:lnTo>
                  <a:lnTo>
                    <a:pt x="3419" y="11182"/>
                  </a:lnTo>
                  <a:lnTo>
                    <a:pt x="3699" y="11565"/>
                  </a:lnTo>
                  <a:lnTo>
                    <a:pt x="3979" y="11963"/>
                  </a:lnTo>
                  <a:lnTo>
                    <a:pt x="4273" y="12346"/>
                  </a:lnTo>
                  <a:lnTo>
                    <a:pt x="4568" y="12714"/>
                  </a:lnTo>
                  <a:lnTo>
                    <a:pt x="4877" y="13082"/>
                  </a:lnTo>
                  <a:lnTo>
                    <a:pt x="5201" y="13436"/>
                  </a:lnTo>
                  <a:lnTo>
                    <a:pt x="5525" y="13790"/>
                  </a:lnTo>
                  <a:lnTo>
                    <a:pt x="5864" y="14143"/>
                  </a:lnTo>
                  <a:lnTo>
                    <a:pt x="6203" y="14467"/>
                  </a:lnTo>
                  <a:lnTo>
                    <a:pt x="6557" y="14791"/>
                  </a:lnTo>
                  <a:lnTo>
                    <a:pt x="6925" y="15116"/>
                  </a:lnTo>
                  <a:lnTo>
                    <a:pt x="7279" y="15425"/>
                  </a:lnTo>
                  <a:lnTo>
                    <a:pt x="7662" y="15734"/>
                  </a:lnTo>
                  <a:lnTo>
                    <a:pt x="8045" y="16029"/>
                  </a:lnTo>
                  <a:lnTo>
                    <a:pt x="8428" y="16309"/>
                  </a:lnTo>
                  <a:lnTo>
                    <a:pt x="8825" y="16574"/>
                  </a:lnTo>
                  <a:lnTo>
                    <a:pt x="9223" y="16839"/>
                  </a:lnTo>
                  <a:lnTo>
                    <a:pt x="9636" y="17104"/>
                  </a:lnTo>
                  <a:lnTo>
                    <a:pt x="10048" y="17340"/>
                  </a:lnTo>
                  <a:lnTo>
                    <a:pt x="10475" y="17576"/>
                  </a:lnTo>
                  <a:lnTo>
                    <a:pt x="10903" y="17811"/>
                  </a:lnTo>
                  <a:lnTo>
                    <a:pt x="11330" y="18018"/>
                  </a:lnTo>
                  <a:lnTo>
                    <a:pt x="11772" y="18224"/>
                  </a:lnTo>
                  <a:lnTo>
                    <a:pt x="12229" y="18430"/>
                  </a:lnTo>
                  <a:lnTo>
                    <a:pt x="12670" y="18607"/>
                  </a:lnTo>
                  <a:lnTo>
                    <a:pt x="13127" y="18784"/>
                  </a:lnTo>
                  <a:lnTo>
                    <a:pt x="13584" y="18946"/>
                  </a:lnTo>
                  <a:lnTo>
                    <a:pt x="14055" y="19093"/>
                  </a:lnTo>
                  <a:lnTo>
                    <a:pt x="14527" y="19241"/>
                  </a:lnTo>
                  <a:lnTo>
                    <a:pt x="15013" y="19373"/>
                  </a:lnTo>
                  <a:lnTo>
                    <a:pt x="15484" y="19491"/>
                  </a:lnTo>
                  <a:lnTo>
                    <a:pt x="15970" y="19594"/>
                  </a:lnTo>
                  <a:lnTo>
                    <a:pt x="16457" y="19682"/>
                  </a:lnTo>
                  <a:lnTo>
                    <a:pt x="16958" y="19771"/>
                  </a:lnTo>
                  <a:lnTo>
                    <a:pt x="17458" y="19845"/>
                  </a:lnTo>
                  <a:lnTo>
                    <a:pt x="17959" y="19903"/>
                  </a:lnTo>
                  <a:lnTo>
                    <a:pt x="18460" y="19948"/>
                  </a:lnTo>
                  <a:lnTo>
                    <a:pt x="18976" y="19977"/>
                  </a:lnTo>
                  <a:lnTo>
                    <a:pt x="19477" y="19992"/>
                  </a:lnTo>
                  <a:lnTo>
                    <a:pt x="19992" y="20007"/>
                  </a:lnTo>
                  <a:lnTo>
                    <a:pt x="19992" y="16471"/>
                  </a:lnTo>
                  <a:lnTo>
                    <a:pt x="19580" y="16456"/>
                  </a:lnTo>
                  <a:lnTo>
                    <a:pt x="19153" y="16441"/>
                  </a:lnTo>
                  <a:lnTo>
                    <a:pt x="18725" y="16412"/>
                  </a:lnTo>
                  <a:lnTo>
                    <a:pt x="18313" y="16382"/>
                  </a:lnTo>
                  <a:lnTo>
                    <a:pt x="17900" y="16338"/>
                  </a:lnTo>
                  <a:lnTo>
                    <a:pt x="17488" y="16279"/>
                  </a:lnTo>
                  <a:lnTo>
                    <a:pt x="17090" y="16206"/>
                  </a:lnTo>
                  <a:lnTo>
                    <a:pt x="16678" y="16132"/>
                  </a:lnTo>
                  <a:lnTo>
                    <a:pt x="16280" y="16044"/>
                  </a:lnTo>
                  <a:lnTo>
                    <a:pt x="15882" y="15941"/>
                  </a:lnTo>
                  <a:lnTo>
                    <a:pt x="15499" y="15837"/>
                  </a:lnTo>
                  <a:lnTo>
                    <a:pt x="15116" y="15720"/>
                  </a:lnTo>
                  <a:lnTo>
                    <a:pt x="14718" y="15602"/>
                  </a:lnTo>
                  <a:lnTo>
                    <a:pt x="14350" y="15469"/>
                  </a:lnTo>
                  <a:lnTo>
                    <a:pt x="13967" y="15322"/>
                  </a:lnTo>
                  <a:lnTo>
                    <a:pt x="13599" y="15174"/>
                  </a:lnTo>
                  <a:lnTo>
                    <a:pt x="13230" y="15012"/>
                  </a:lnTo>
                  <a:lnTo>
                    <a:pt x="12862" y="14836"/>
                  </a:lnTo>
                  <a:lnTo>
                    <a:pt x="12508" y="14659"/>
                  </a:lnTo>
                  <a:lnTo>
                    <a:pt x="12155" y="14467"/>
                  </a:lnTo>
                  <a:lnTo>
                    <a:pt x="11816" y="14276"/>
                  </a:lnTo>
                  <a:lnTo>
                    <a:pt x="11477" y="14070"/>
                  </a:lnTo>
                  <a:lnTo>
                    <a:pt x="11138" y="13863"/>
                  </a:lnTo>
                  <a:lnTo>
                    <a:pt x="10799" y="13642"/>
                  </a:lnTo>
                  <a:lnTo>
                    <a:pt x="10475" y="13421"/>
                  </a:lnTo>
                  <a:lnTo>
                    <a:pt x="10151" y="13186"/>
                  </a:lnTo>
                  <a:lnTo>
                    <a:pt x="9842" y="12950"/>
                  </a:lnTo>
                  <a:lnTo>
                    <a:pt x="9533" y="12699"/>
                  </a:lnTo>
                  <a:lnTo>
                    <a:pt x="9238" y="12449"/>
                  </a:lnTo>
                  <a:lnTo>
                    <a:pt x="8943" y="12184"/>
                  </a:lnTo>
                  <a:lnTo>
                    <a:pt x="8649" y="11919"/>
                  </a:lnTo>
                  <a:lnTo>
                    <a:pt x="8369" y="11639"/>
                  </a:lnTo>
                  <a:lnTo>
                    <a:pt x="8089" y="11359"/>
                  </a:lnTo>
                  <a:lnTo>
                    <a:pt x="7824" y="11064"/>
                  </a:lnTo>
                  <a:lnTo>
                    <a:pt x="7558" y="10770"/>
                  </a:lnTo>
                  <a:lnTo>
                    <a:pt x="7308" y="10460"/>
                  </a:lnTo>
                  <a:lnTo>
                    <a:pt x="7058" y="10151"/>
                  </a:lnTo>
                  <a:lnTo>
                    <a:pt x="6807" y="9841"/>
                  </a:lnTo>
                  <a:lnTo>
                    <a:pt x="6586" y="9517"/>
                  </a:lnTo>
                  <a:lnTo>
                    <a:pt x="6350" y="9193"/>
                  </a:lnTo>
                  <a:lnTo>
                    <a:pt x="6129" y="8869"/>
                  </a:lnTo>
                  <a:lnTo>
                    <a:pt x="5923" y="8530"/>
                  </a:lnTo>
                  <a:lnTo>
                    <a:pt x="5717" y="8191"/>
                  </a:lnTo>
                  <a:lnTo>
                    <a:pt x="5525" y="7838"/>
                  </a:lnTo>
                  <a:lnTo>
                    <a:pt x="5349" y="7484"/>
                  </a:lnTo>
                  <a:lnTo>
                    <a:pt x="5172" y="7131"/>
                  </a:lnTo>
                  <a:lnTo>
                    <a:pt x="4995" y="6762"/>
                  </a:lnTo>
                  <a:lnTo>
                    <a:pt x="4833" y="6409"/>
                  </a:lnTo>
                  <a:lnTo>
                    <a:pt x="4686" y="6026"/>
                  </a:lnTo>
                  <a:lnTo>
                    <a:pt x="4538" y="5657"/>
                  </a:lnTo>
                  <a:lnTo>
                    <a:pt x="4406" y="5274"/>
                  </a:lnTo>
                  <a:lnTo>
                    <a:pt x="4288" y="4891"/>
                  </a:lnTo>
                  <a:lnTo>
                    <a:pt x="4170" y="4508"/>
                  </a:lnTo>
                  <a:lnTo>
                    <a:pt x="4052" y="4111"/>
                  </a:lnTo>
                  <a:lnTo>
                    <a:pt x="3964" y="3713"/>
                  </a:lnTo>
                  <a:lnTo>
                    <a:pt x="3875" y="3315"/>
                  </a:lnTo>
                  <a:lnTo>
                    <a:pt x="3802" y="2917"/>
                  </a:lnTo>
                  <a:lnTo>
                    <a:pt x="3728" y="2505"/>
                  </a:lnTo>
                  <a:lnTo>
                    <a:pt x="3669" y="2092"/>
                  </a:lnTo>
                  <a:lnTo>
                    <a:pt x="3625" y="1680"/>
                  </a:lnTo>
                  <a:lnTo>
                    <a:pt x="3581" y="1267"/>
                  </a:lnTo>
                  <a:lnTo>
                    <a:pt x="3566" y="855"/>
                  </a:lnTo>
                  <a:lnTo>
                    <a:pt x="3551" y="42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1318160" y="3356461"/>
              <a:ext cx="178684" cy="277782"/>
            </a:xfrm>
            <a:custGeom>
              <a:avLst/>
              <a:gdLst/>
              <a:ahLst/>
              <a:cxnLst/>
              <a:rect l="l" t="t" r="r" b="b"/>
              <a:pathLst>
                <a:path w="15750" h="24485" extrusionOk="0">
                  <a:moveTo>
                    <a:pt x="15057" y="0"/>
                  </a:moveTo>
                  <a:lnTo>
                    <a:pt x="11639" y="913"/>
                  </a:lnTo>
                  <a:lnTo>
                    <a:pt x="11742" y="1311"/>
                  </a:lnTo>
                  <a:lnTo>
                    <a:pt x="11831" y="1709"/>
                  </a:lnTo>
                  <a:lnTo>
                    <a:pt x="11919" y="2107"/>
                  </a:lnTo>
                  <a:lnTo>
                    <a:pt x="11993" y="2505"/>
                  </a:lnTo>
                  <a:lnTo>
                    <a:pt x="12052" y="2917"/>
                  </a:lnTo>
                  <a:lnTo>
                    <a:pt x="12096" y="3315"/>
                  </a:lnTo>
                  <a:lnTo>
                    <a:pt x="12140" y="3713"/>
                  </a:lnTo>
                  <a:lnTo>
                    <a:pt x="12170" y="4125"/>
                  </a:lnTo>
                  <a:lnTo>
                    <a:pt x="12199" y="4523"/>
                  </a:lnTo>
                  <a:lnTo>
                    <a:pt x="12199" y="4921"/>
                  </a:lnTo>
                  <a:lnTo>
                    <a:pt x="12214" y="5318"/>
                  </a:lnTo>
                  <a:lnTo>
                    <a:pt x="12199" y="5731"/>
                  </a:lnTo>
                  <a:lnTo>
                    <a:pt x="12184" y="6129"/>
                  </a:lnTo>
                  <a:lnTo>
                    <a:pt x="12155" y="6526"/>
                  </a:lnTo>
                  <a:lnTo>
                    <a:pt x="12111" y="6924"/>
                  </a:lnTo>
                  <a:lnTo>
                    <a:pt x="12066" y="7322"/>
                  </a:lnTo>
                  <a:lnTo>
                    <a:pt x="12008" y="7720"/>
                  </a:lnTo>
                  <a:lnTo>
                    <a:pt x="11949" y="8118"/>
                  </a:lnTo>
                  <a:lnTo>
                    <a:pt x="11860" y="8515"/>
                  </a:lnTo>
                  <a:lnTo>
                    <a:pt x="11787" y="8898"/>
                  </a:lnTo>
                  <a:lnTo>
                    <a:pt x="11683" y="9296"/>
                  </a:lnTo>
                  <a:lnTo>
                    <a:pt x="11580" y="9679"/>
                  </a:lnTo>
                  <a:lnTo>
                    <a:pt x="11462" y="10062"/>
                  </a:lnTo>
                  <a:lnTo>
                    <a:pt x="11330" y="10445"/>
                  </a:lnTo>
                  <a:lnTo>
                    <a:pt x="11197" y="10828"/>
                  </a:lnTo>
                  <a:lnTo>
                    <a:pt x="11065" y="11211"/>
                  </a:lnTo>
                  <a:lnTo>
                    <a:pt x="10903" y="11580"/>
                  </a:lnTo>
                  <a:lnTo>
                    <a:pt x="10741" y="11948"/>
                  </a:lnTo>
                  <a:lnTo>
                    <a:pt x="10564" y="12316"/>
                  </a:lnTo>
                  <a:lnTo>
                    <a:pt x="10387" y="12684"/>
                  </a:lnTo>
                  <a:lnTo>
                    <a:pt x="10195" y="13053"/>
                  </a:lnTo>
                  <a:lnTo>
                    <a:pt x="9989" y="13406"/>
                  </a:lnTo>
                  <a:lnTo>
                    <a:pt x="9783" y="13760"/>
                  </a:lnTo>
                  <a:lnTo>
                    <a:pt x="9562" y="14113"/>
                  </a:lnTo>
                  <a:lnTo>
                    <a:pt x="9341" y="14452"/>
                  </a:lnTo>
                  <a:lnTo>
                    <a:pt x="9105" y="14776"/>
                  </a:lnTo>
                  <a:lnTo>
                    <a:pt x="8870" y="15115"/>
                  </a:lnTo>
                  <a:lnTo>
                    <a:pt x="8619" y="15425"/>
                  </a:lnTo>
                  <a:lnTo>
                    <a:pt x="8354" y="15749"/>
                  </a:lnTo>
                  <a:lnTo>
                    <a:pt x="8104" y="16043"/>
                  </a:lnTo>
                  <a:lnTo>
                    <a:pt x="7824" y="16353"/>
                  </a:lnTo>
                  <a:lnTo>
                    <a:pt x="7558" y="16647"/>
                  </a:lnTo>
                  <a:lnTo>
                    <a:pt x="7279" y="16927"/>
                  </a:lnTo>
                  <a:lnTo>
                    <a:pt x="6984" y="17207"/>
                  </a:lnTo>
                  <a:lnTo>
                    <a:pt x="6689" y="17472"/>
                  </a:lnTo>
                  <a:lnTo>
                    <a:pt x="6380" y="17738"/>
                  </a:lnTo>
                  <a:lnTo>
                    <a:pt x="6070" y="17988"/>
                  </a:lnTo>
                  <a:lnTo>
                    <a:pt x="5761" y="18238"/>
                  </a:lnTo>
                  <a:lnTo>
                    <a:pt x="5437" y="18474"/>
                  </a:lnTo>
                  <a:lnTo>
                    <a:pt x="5113" y="18710"/>
                  </a:lnTo>
                  <a:lnTo>
                    <a:pt x="4789" y="18931"/>
                  </a:lnTo>
                  <a:lnTo>
                    <a:pt x="4450" y="19152"/>
                  </a:lnTo>
                  <a:lnTo>
                    <a:pt x="4096" y="19358"/>
                  </a:lnTo>
                  <a:lnTo>
                    <a:pt x="3758" y="19550"/>
                  </a:lnTo>
                  <a:lnTo>
                    <a:pt x="3404" y="19741"/>
                  </a:lnTo>
                  <a:lnTo>
                    <a:pt x="3036" y="19933"/>
                  </a:lnTo>
                  <a:lnTo>
                    <a:pt x="2682" y="20095"/>
                  </a:lnTo>
                  <a:lnTo>
                    <a:pt x="2314" y="20272"/>
                  </a:lnTo>
                  <a:lnTo>
                    <a:pt x="1931" y="20419"/>
                  </a:lnTo>
                  <a:lnTo>
                    <a:pt x="1548" y="20566"/>
                  </a:lnTo>
                  <a:lnTo>
                    <a:pt x="1165" y="20713"/>
                  </a:lnTo>
                  <a:lnTo>
                    <a:pt x="782" y="20831"/>
                  </a:lnTo>
                  <a:lnTo>
                    <a:pt x="399" y="20964"/>
                  </a:lnTo>
                  <a:lnTo>
                    <a:pt x="1" y="21067"/>
                  </a:lnTo>
                  <a:lnTo>
                    <a:pt x="900" y="24485"/>
                  </a:lnTo>
                  <a:lnTo>
                    <a:pt x="1386" y="24352"/>
                  </a:lnTo>
                  <a:lnTo>
                    <a:pt x="1872" y="24205"/>
                  </a:lnTo>
                  <a:lnTo>
                    <a:pt x="2343" y="24058"/>
                  </a:lnTo>
                  <a:lnTo>
                    <a:pt x="2800" y="23881"/>
                  </a:lnTo>
                  <a:lnTo>
                    <a:pt x="3257" y="23704"/>
                  </a:lnTo>
                  <a:lnTo>
                    <a:pt x="3713" y="23513"/>
                  </a:lnTo>
                  <a:lnTo>
                    <a:pt x="4170" y="23321"/>
                  </a:lnTo>
                  <a:lnTo>
                    <a:pt x="4612" y="23100"/>
                  </a:lnTo>
                  <a:lnTo>
                    <a:pt x="5039" y="22879"/>
                  </a:lnTo>
                  <a:lnTo>
                    <a:pt x="5481" y="22658"/>
                  </a:lnTo>
                  <a:lnTo>
                    <a:pt x="5894" y="22408"/>
                  </a:lnTo>
                  <a:lnTo>
                    <a:pt x="6321" y="22157"/>
                  </a:lnTo>
                  <a:lnTo>
                    <a:pt x="6733" y="21892"/>
                  </a:lnTo>
                  <a:lnTo>
                    <a:pt x="7131" y="21627"/>
                  </a:lnTo>
                  <a:lnTo>
                    <a:pt x="7529" y="21347"/>
                  </a:lnTo>
                  <a:lnTo>
                    <a:pt x="7912" y="21052"/>
                  </a:lnTo>
                  <a:lnTo>
                    <a:pt x="8295" y="20758"/>
                  </a:lnTo>
                  <a:lnTo>
                    <a:pt x="8678" y="20448"/>
                  </a:lnTo>
                  <a:lnTo>
                    <a:pt x="9046" y="20124"/>
                  </a:lnTo>
                  <a:lnTo>
                    <a:pt x="9400" y="19800"/>
                  </a:lnTo>
                  <a:lnTo>
                    <a:pt x="9754" y="19461"/>
                  </a:lnTo>
                  <a:lnTo>
                    <a:pt x="10092" y="19108"/>
                  </a:lnTo>
                  <a:lnTo>
                    <a:pt x="10431" y="18754"/>
                  </a:lnTo>
                  <a:lnTo>
                    <a:pt x="10755" y="18386"/>
                  </a:lnTo>
                  <a:lnTo>
                    <a:pt x="11079" y="18018"/>
                  </a:lnTo>
                  <a:lnTo>
                    <a:pt x="11389" y="17634"/>
                  </a:lnTo>
                  <a:lnTo>
                    <a:pt x="11683" y="17251"/>
                  </a:lnTo>
                  <a:lnTo>
                    <a:pt x="11978" y="16854"/>
                  </a:lnTo>
                  <a:lnTo>
                    <a:pt x="12258" y="16441"/>
                  </a:lnTo>
                  <a:lnTo>
                    <a:pt x="12538" y="16029"/>
                  </a:lnTo>
                  <a:lnTo>
                    <a:pt x="12803" y="15601"/>
                  </a:lnTo>
                  <a:lnTo>
                    <a:pt x="13053" y="15174"/>
                  </a:lnTo>
                  <a:lnTo>
                    <a:pt x="13304" y="14747"/>
                  </a:lnTo>
                  <a:lnTo>
                    <a:pt x="13540" y="14305"/>
                  </a:lnTo>
                  <a:lnTo>
                    <a:pt x="13761" y="13848"/>
                  </a:lnTo>
                  <a:lnTo>
                    <a:pt x="13967" y="13406"/>
                  </a:lnTo>
                  <a:lnTo>
                    <a:pt x="14173" y="12950"/>
                  </a:lnTo>
                  <a:lnTo>
                    <a:pt x="14350" y="12493"/>
                  </a:lnTo>
                  <a:lnTo>
                    <a:pt x="14527" y="12036"/>
                  </a:lnTo>
                  <a:lnTo>
                    <a:pt x="14689" y="11580"/>
                  </a:lnTo>
                  <a:lnTo>
                    <a:pt x="14851" y="11108"/>
                  </a:lnTo>
                  <a:lnTo>
                    <a:pt x="14983" y="10637"/>
                  </a:lnTo>
                  <a:lnTo>
                    <a:pt x="15116" y="10180"/>
                  </a:lnTo>
                  <a:lnTo>
                    <a:pt x="15234" y="9694"/>
                  </a:lnTo>
                  <a:lnTo>
                    <a:pt x="15337" y="9222"/>
                  </a:lnTo>
                  <a:lnTo>
                    <a:pt x="15425" y="8751"/>
                  </a:lnTo>
                  <a:lnTo>
                    <a:pt x="15514" y="8265"/>
                  </a:lnTo>
                  <a:lnTo>
                    <a:pt x="15573" y="7779"/>
                  </a:lnTo>
                  <a:lnTo>
                    <a:pt x="15632" y="7307"/>
                  </a:lnTo>
                  <a:lnTo>
                    <a:pt x="15676" y="6821"/>
                  </a:lnTo>
                  <a:lnTo>
                    <a:pt x="15720" y="6335"/>
                  </a:lnTo>
                  <a:lnTo>
                    <a:pt x="15735" y="5849"/>
                  </a:lnTo>
                  <a:lnTo>
                    <a:pt x="15749" y="5363"/>
                  </a:lnTo>
                  <a:lnTo>
                    <a:pt x="15749" y="4876"/>
                  </a:lnTo>
                  <a:lnTo>
                    <a:pt x="15735" y="4376"/>
                  </a:lnTo>
                  <a:lnTo>
                    <a:pt x="15705" y="3889"/>
                  </a:lnTo>
                  <a:lnTo>
                    <a:pt x="15661" y="3403"/>
                  </a:lnTo>
                  <a:lnTo>
                    <a:pt x="15617" y="2917"/>
                  </a:lnTo>
                  <a:lnTo>
                    <a:pt x="15558" y="2431"/>
                  </a:lnTo>
                  <a:lnTo>
                    <a:pt x="15484" y="1945"/>
                  </a:lnTo>
                  <a:lnTo>
                    <a:pt x="15396" y="1459"/>
                  </a:lnTo>
                  <a:lnTo>
                    <a:pt x="15293" y="972"/>
                  </a:lnTo>
                  <a:lnTo>
                    <a:pt x="15175" y="486"/>
                  </a:lnTo>
                  <a:lnTo>
                    <a:pt x="150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1870877" y="1596511"/>
              <a:ext cx="103478" cy="361531"/>
            </a:xfrm>
            <a:custGeom>
              <a:avLst/>
              <a:gdLst/>
              <a:ahLst/>
              <a:cxnLst/>
              <a:rect l="l" t="t" r="r" b="b"/>
              <a:pathLst>
                <a:path w="9121" h="31867" extrusionOk="0">
                  <a:moveTo>
                    <a:pt x="2550" y="1"/>
                  </a:moveTo>
                  <a:lnTo>
                    <a:pt x="45" y="2505"/>
                  </a:lnTo>
                  <a:lnTo>
                    <a:pt x="384" y="2844"/>
                  </a:lnTo>
                  <a:lnTo>
                    <a:pt x="693" y="3183"/>
                  </a:lnTo>
                  <a:lnTo>
                    <a:pt x="1017" y="3536"/>
                  </a:lnTo>
                  <a:lnTo>
                    <a:pt x="1312" y="3905"/>
                  </a:lnTo>
                  <a:lnTo>
                    <a:pt x="1607" y="4273"/>
                  </a:lnTo>
                  <a:lnTo>
                    <a:pt x="1887" y="4641"/>
                  </a:lnTo>
                  <a:lnTo>
                    <a:pt x="2166" y="5010"/>
                  </a:lnTo>
                  <a:lnTo>
                    <a:pt x="2432" y="5407"/>
                  </a:lnTo>
                  <a:lnTo>
                    <a:pt x="2682" y="5790"/>
                  </a:lnTo>
                  <a:lnTo>
                    <a:pt x="2918" y="6188"/>
                  </a:lnTo>
                  <a:lnTo>
                    <a:pt x="3154" y="6586"/>
                  </a:lnTo>
                  <a:lnTo>
                    <a:pt x="3375" y="6998"/>
                  </a:lnTo>
                  <a:lnTo>
                    <a:pt x="3596" y="7396"/>
                  </a:lnTo>
                  <a:lnTo>
                    <a:pt x="3787" y="7823"/>
                  </a:lnTo>
                  <a:lnTo>
                    <a:pt x="3979" y="8236"/>
                  </a:lnTo>
                  <a:lnTo>
                    <a:pt x="4170" y="8663"/>
                  </a:lnTo>
                  <a:lnTo>
                    <a:pt x="4332" y="9090"/>
                  </a:lnTo>
                  <a:lnTo>
                    <a:pt x="4494" y="9532"/>
                  </a:lnTo>
                  <a:lnTo>
                    <a:pt x="4641" y="9960"/>
                  </a:lnTo>
                  <a:lnTo>
                    <a:pt x="4789" y="10402"/>
                  </a:lnTo>
                  <a:lnTo>
                    <a:pt x="4907" y="10843"/>
                  </a:lnTo>
                  <a:lnTo>
                    <a:pt x="5025" y="11300"/>
                  </a:lnTo>
                  <a:lnTo>
                    <a:pt x="5142" y="11757"/>
                  </a:lnTo>
                  <a:lnTo>
                    <a:pt x="5231" y="12199"/>
                  </a:lnTo>
                  <a:lnTo>
                    <a:pt x="5319" y="12670"/>
                  </a:lnTo>
                  <a:lnTo>
                    <a:pt x="5393" y="13127"/>
                  </a:lnTo>
                  <a:lnTo>
                    <a:pt x="5452" y="13584"/>
                  </a:lnTo>
                  <a:lnTo>
                    <a:pt x="5496" y="14055"/>
                  </a:lnTo>
                  <a:lnTo>
                    <a:pt x="5540" y="14527"/>
                  </a:lnTo>
                  <a:lnTo>
                    <a:pt x="5570" y="14998"/>
                  </a:lnTo>
                  <a:lnTo>
                    <a:pt x="5584" y="15469"/>
                  </a:lnTo>
                  <a:lnTo>
                    <a:pt x="5584" y="15941"/>
                  </a:lnTo>
                  <a:lnTo>
                    <a:pt x="5584" y="16412"/>
                  </a:lnTo>
                  <a:lnTo>
                    <a:pt x="5570" y="16898"/>
                  </a:lnTo>
                  <a:lnTo>
                    <a:pt x="5540" y="17355"/>
                  </a:lnTo>
                  <a:lnTo>
                    <a:pt x="5496" y="17827"/>
                  </a:lnTo>
                  <a:lnTo>
                    <a:pt x="5437" y="18298"/>
                  </a:lnTo>
                  <a:lnTo>
                    <a:pt x="5378" y="18755"/>
                  </a:lnTo>
                  <a:lnTo>
                    <a:pt x="5304" y="19226"/>
                  </a:lnTo>
                  <a:lnTo>
                    <a:pt x="5216" y="19683"/>
                  </a:lnTo>
                  <a:lnTo>
                    <a:pt x="5128" y="20125"/>
                  </a:lnTo>
                  <a:lnTo>
                    <a:pt x="5010" y="20581"/>
                  </a:lnTo>
                  <a:lnTo>
                    <a:pt x="4892" y="21023"/>
                  </a:lnTo>
                  <a:lnTo>
                    <a:pt x="4759" y="21480"/>
                  </a:lnTo>
                  <a:lnTo>
                    <a:pt x="4627" y="21922"/>
                  </a:lnTo>
                  <a:lnTo>
                    <a:pt x="4479" y="22349"/>
                  </a:lnTo>
                  <a:lnTo>
                    <a:pt x="4317" y="22777"/>
                  </a:lnTo>
                  <a:lnTo>
                    <a:pt x="4141" y="23218"/>
                  </a:lnTo>
                  <a:lnTo>
                    <a:pt x="3964" y="23631"/>
                  </a:lnTo>
                  <a:lnTo>
                    <a:pt x="3758" y="24058"/>
                  </a:lnTo>
                  <a:lnTo>
                    <a:pt x="3566" y="24471"/>
                  </a:lnTo>
                  <a:lnTo>
                    <a:pt x="3345" y="24883"/>
                  </a:lnTo>
                  <a:lnTo>
                    <a:pt x="3124" y="25281"/>
                  </a:lnTo>
                  <a:lnTo>
                    <a:pt x="2888" y="25679"/>
                  </a:lnTo>
                  <a:lnTo>
                    <a:pt x="2638" y="26077"/>
                  </a:lnTo>
                  <a:lnTo>
                    <a:pt x="2387" y="26460"/>
                  </a:lnTo>
                  <a:lnTo>
                    <a:pt x="2122" y="26843"/>
                  </a:lnTo>
                  <a:lnTo>
                    <a:pt x="1857" y="27226"/>
                  </a:lnTo>
                  <a:lnTo>
                    <a:pt x="1562" y="27594"/>
                  </a:lnTo>
                  <a:lnTo>
                    <a:pt x="1268" y="27962"/>
                  </a:lnTo>
                  <a:lnTo>
                    <a:pt x="973" y="28316"/>
                  </a:lnTo>
                  <a:lnTo>
                    <a:pt x="649" y="28669"/>
                  </a:lnTo>
                  <a:lnTo>
                    <a:pt x="340" y="29023"/>
                  </a:lnTo>
                  <a:lnTo>
                    <a:pt x="1" y="29362"/>
                  </a:lnTo>
                  <a:lnTo>
                    <a:pt x="2505" y="31866"/>
                  </a:lnTo>
                  <a:lnTo>
                    <a:pt x="2903" y="31468"/>
                  </a:lnTo>
                  <a:lnTo>
                    <a:pt x="3286" y="31056"/>
                  </a:lnTo>
                  <a:lnTo>
                    <a:pt x="3654" y="30629"/>
                  </a:lnTo>
                  <a:lnTo>
                    <a:pt x="4008" y="30216"/>
                  </a:lnTo>
                  <a:lnTo>
                    <a:pt x="4362" y="29774"/>
                  </a:lnTo>
                  <a:lnTo>
                    <a:pt x="4700" y="29332"/>
                  </a:lnTo>
                  <a:lnTo>
                    <a:pt x="5025" y="28890"/>
                  </a:lnTo>
                  <a:lnTo>
                    <a:pt x="5334" y="28434"/>
                  </a:lnTo>
                  <a:lnTo>
                    <a:pt x="5643" y="27977"/>
                  </a:lnTo>
                  <a:lnTo>
                    <a:pt x="5923" y="27506"/>
                  </a:lnTo>
                  <a:lnTo>
                    <a:pt x="6203" y="27034"/>
                  </a:lnTo>
                  <a:lnTo>
                    <a:pt x="6468" y="26548"/>
                  </a:lnTo>
                  <a:lnTo>
                    <a:pt x="6719" y="26062"/>
                  </a:lnTo>
                  <a:lnTo>
                    <a:pt x="6969" y="25576"/>
                  </a:lnTo>
                  <a:lnTo>
                    <a:pt x="7190" y="25075"/>
                  </a:lnTo>
                  <a:lnTo>
                    <a:pt x="7411" y="24574"/>
                  </a:lnTo>
                  <a:lnTo>
                    <a:pt x="7617" y="24058"/>
                  </a:lnTo>
                  <a:lnTo>
                    <a:pt x="7809" y="23557"/>
                  </a:lnTo>
                  <a:lnTo>
                    <a:pt x="7986" y="23027"/>
                  </a:lnTo>
                  <a:lnTo>
                    <a:pt x="8148" y="22511"/>
                  </a:lnTo>
                  <a:lnTo>
                    <a:pt x="8310" y="21981"/>
                  </a:lnTo>
                  <a:lnTo>
                    <a:pt x="8442" y="21451"/>
                  </a:lnTo>
                  <a:lnTo>
                    <a:pt x="8575" y="20920"/>
                  </a:lnTo>
                  <a:lnTo>
                    <a:pt x="8693" y="20375"/>
                  </a:lnTo>
                  <a:lnTo>
                    <a:pt x="8796" y="19830"/>
                  </a:lnTo>
                  <a:lnTo>
                    <a:pt x="8884" y="19285"/>
                  </a:lnTo>
                  <a:lnTo>
                    <a:pt x="8958" y="18740"/>
                  </a:lnTo>
                  <a:lnTo>
                    <a:pt x="9017" y="18195"/>
                  </a:lnTo>
                  <a:lnTo>
                    <a:pt x="9061" y="17635"/>
                  </a:lnTo>
                  <a:lnTo>
                    <a:pt x="9091" y="17075"/>
                  </a:lnTo>
                  <a:lnTo>
                    <a:pt x="9120" y="16515"/>
                  </a:lnTo>
                  <a:lnTo>
                    <a:pt x="9120" y="15956"/>
                  </a:lnTo>
                  <a:lnTo>
                    <a:pt x="9120" y="15381"/>
                  </a:lnTo>
                  <a:lnTo>
                    <a:pt x="9105" y="14821"/>
                  </a:lnTo>
                  <a:lnTo>
                    <a:pt x="9061" y="14261"/>
                  </a:lnTo>
                  <a:lnTo>
                    <a:pt x="9017" y="13716"/>
                  </a:lnTo>
                  <a:lnTo>
                    <a:pt x="8958" y="13156"/>
                  </a:lnTo>
                  <a:lnTo>
                    <a:pt x="8884" y="12611"/>
                  </a:lnTo>
                  <a:lnTo>
                    <a:pt x="8796" y="12066"/>
                  </a:lnTo>
                  <a:lnTo>
                    <a:pt x="8708" y="11521"/>
                  </a:lnTo>
                  <a:lnTo>
                    <a:pt x="8590" y="10976"/>
                  </a:lnTo>
                  <a:lnTo>
                    <a:pt x="8457" y="10446"/>
                  </a:lnTo>
                  <a:lnTo>
                    <a:pt x="8325" y="9915"/>
                  </a:lnTo>
                  <a:lnTo>
                    <a:pt x="8177" y="9385"/>
                  </a:lnTo>
                  <a:lnTo>
                    <a:pt x="8015" y="8855"/>
                  </a:lnTo>
                  <a:lnTo>
                    <a:pt x="7838" y="8339"/>
                  </a:lnTo>
                  <a:lnTo>
                    <a:pt x="7647" y="7823"/>
                  </a:lnTo>
                  <a:lnTo>
                    <a:pt x="7441" y="7323"/>
                  </a:lnTo>
                  <a:lnTo>
                    <a:pt x="7220" y="6807"/>
                  </a:lnTo>
                  <a:lnTo>
                    <a:pt x="6999" y="6321"/>
                  </a:lnTo>
                  <a:lnTo>
                    <a:pt x="6763" y="5820"/>
                  </a:lnTo>
                  <a:lnTo>
                    <a:pt x="6512" y="5334"/>
                  </a:lnTo>
                  <a:lnTo>
                    <a:pt x="6247" y="4848"/>
                  </a:lnTo>
                  <a:lnTo>
                    <a:pt x="5967" y="4376"/>
                  </a:lnTo>
                  <a:lnTo>
                    <a:pt x="5673" y="3905"/>
                  </a:lnTo>
                  <a:lnTo>
                    <a:pt x="5378" y="3448"/>
                  </a:lnTo>
                  <a:lnTo>
                    <a:pt x="5069" y="2991"/>
                  </a:lnTo>
                  <a:lnTo>
                    <a:pt x="4745" y="2535"/>
                  </a:lnTo>
                  <a:lnTo>
                    <a:pt x="4406" y="2107"/>
                  </a:lnTo>
                  <a:lnTo>
                    <a:pt x="4052" y="1665"/>
                  </a:lnTo>
                  <a:lnTo>
                    <a:pt x="3699" y="1238"/>
                  </a:lnTo>
                  <a:lnTo>
                    <a:pt x="3330" y="826"/>
                  </a:lnTo>
                  <a:lnTo>
                    <a:pt x="2947" y="413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1916007" y="3671001"/>
              <a:ext cx="93937" cy="93948"/>
            </a:xfrm>
            <a:custGeom>
              <a:avLst/>
              <a:gdLst/>
              <a:ahLst/>
              <a:cxnLst/>
              <a:rect l="l" t="t" r="r" b="b"/>
              <a:pathLst>
                <a:path w="8280" h="8281" extrusionOk="0">
                  <a:moveTo>
                    <a:pt x="3934" y="1"/>
                  </a:moveTo>
                  <a:lnTo>
                    <a:pt x="3728" y="30"/>
                  </a:lnTo>
                  <a:lnTo>
                    <a:pt x="3507" y="45"/>
                  </a:lnTo>
                  <a:lnTo>
                    <a:pt x="3315" y="89"/>
                  </a:lnTo>
                  <a:lnTo>
                    <a:pt x="3109" y="134"/>
                  </a:lnTo>
                  <a:lnTo>
                    <a:pt x="2917" y="193"/>
                  </a:lnTo>
                  <a:lnTo>
                    <a:pt x="2726" y="251"/>
                  </a:lnTo>
                  <a:lnTo>
                    <a:pt x="2534" y="325"/>
                  </a:lnTo>
                  <a:lnTo>
                    <a:pt x="2343" y="413"/>
                  </a:lnTo>
                  <a:lnTo>
                    <a:pt x="2166" y="502"/>
                  </a:lnTo>
                  <a:lnTo>
                    <a:pt x="1989" y="605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03" y="944"/>
                  </a:lnTo>
                  <a:lnTo>
                    <a:pt x="1356" y="1076"/>
                  </a:lnTo>
                  <a:lnTo>
                    <a:pt x="1209" y="1209"/>
                  </a:lnTo>
                  <a:lnTo>
                    <a:pt x="1076" y="1356"/>
                  </a:lnTo>
                  <a:lnTo>
                    <a:pt x="943" y="1504"/>
                  </a:lnTo>
                  <a:lnTo>
                    <a:pt x="826" y="1666"/>
                  </a:lnTo>
                  <a:lnTo>
                    <a:pt x="708" y="1828"/>
                  </a:lnTo>
                  <a:lnTo>
                    <a:pt x="605" y="1990"/>
                  </a:lnTo>
                  <a:lnTo>
                    <a:pt x="501" y="2167"/>
                  </a:lnTo>
                  <a:lnTo>
                    <a:pt x="413" y="2343"/>
                  </a:lnTo>
                  <a:lnTo>
                    <a:pt x="325" y="2520"/>
                  </a:lnTo>
                  <a:lnTo>
                    <a:pt x="251" y="2712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1"/>
                  </a:lnTo>
                  <a:lnTo>
                    <a:pt x="45" y="3507"/>
                  </a:lnTo>
                  <a:lnTo>
                    <a:pt x="15" y="3713"/>
                  </a:lnTo>
                  <a:lnTo>
                    <a:pt x="1" y="3934"/>
                  </a:lnTo>
                  <a:lnTo>
                    <a:pt x="1" y="4141"/>
                  </a:lnTo>
                  <a:lnTo>
                    <a:pt x="1" y="4362"/>
                  </a:lnTo>
                  <a:lnTo>
                    <a:pt x="15" y="4568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72"/>
                  </a:lnTo>
                  <a:lnTo>
                    <a:pt x="192" y="5378"/>
                  </a:lnTo>
                  <a:lnTo>
                    <a:pt x="251" y="5570"/>
                  </a:lnTo>
                  <a:lnTo>
                    <a:pt x="325" y="5747"/>
                  </a:lnTo>
                  <a:lnTo>
                    <a:pt x="413" y="5938"/>
                  </a:lnTo>
                  <a:lnTo>
                    <a:pt x="501" y="6115"/>
                  </a:lnTo>
                  <a:lnTo>
                    <a:pt x="605" y="6292"/>
                  </a:lnTo>
                  <a:lnTo>
                    <a:pt x="708" y="6454"/>
                  </a:lnTo>
                  <a:lnTo>
                    <a:pt x="826" y="6616"/>
                  </a:lnTo>
                  <a:lnTo>
                    <a:pt x="943" y="6778"/>
                  </a:lnTo>
                  <a:lnTo>
                    <a:pt x="1076" y="6925"/>
                  </a:lnTo>
                  <a:lnTo>
                    <a:pt x="1209" y="7072"/>
                  </a:lnTo>
                  <a:lnTo>
                    <a:pt x="1356" y="7205"/>
                  </a:lnTo>
                  <a:lnTo>
                    <a:pt x="1503" y="7338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76"/>
                  </a:lnTo>
                  <a:lnTo>
                    <a:pt x="2166" y="7780"/>
                  </a:lnTo>
                  <a:lnTo>
                    <a:pt x="2343" y="7868"/>
                  </a:lnTo>
                  <a:lnTo>
                    <a:pt x="2534" y="7956"/>
                  </a:lnTo>
                  <a:lnTo>
                    <a:pt x="2726" y="8030"/>
                  </a:lnTo>
                  <a:lnTo>
                    <a:pt x="2917" y="8089"/>
                  </a:lnTo>
                  <a:lnTo>
                    <a:pt x="3109" y="8148"/>
                  </a:lnTo>
                  <a:lnTo>
                    <a:pt x="3315" y="8192"/>
                  </a:lnTo>
                  <a:lnTo>
                    <a:pt x="3507" y="8236"/>
                  </a:lnTo>
                  <a:lnTo>
                    <a:pt x="3728" y="8251"/>
                  </a:lnTo>
                  <a:lnTo>
                    <a:pt x="3934" y="8266"/>
                  </a:lnTo>
                  <a:lnTo>
                    <a:pt x="4140" y="8280"/>
                  </a:lnTo>
                  <a:lnTo>
                    <a:pt x="4361" y="8266"/>
                  </a:lnTo>
                  <a:lnTo>
                    <a:pt x="4567" y="8251"/>
                  </a:lnTo>
                  <a:lnTo>
                    <a:pt x="4774" y="8236"/>
                  </a:lnTo>
                  <a:lnTo>
                    <a:pt x="4980" y="8192"/>
                  </a:lnTo>
                  <a:lnTo>
                    <a:pt x="5186" y="8148"/>
                  </a:lnTo>
                  <a:lnTo>
                    <a:pt x="5378" y="8089"/>
                  </a:lnTo>
                  <a:lnTo>
                    <a:pt x="5569" y="8030"/>
                  </a:lnTo>
                  <a:lnTo>
                    <a:pt x="5761" y="7956"/>
                  </a:lnTo>
                  <a:lnTo>
                    <a:pt x="5938" y="7868"/>
                  </a:lnTo>
                  <a:lnTo>
                    <a:pt x="6114" y="7780"/>
                  </a:lnTo>
                  <a:lnTo>
                    <a:pt x="6291" y="7676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8"/>
                  </a:lnTo>
                  <a:lnTo>
                    <a:pt x="6925" y="7205"/>
                  </a:lnTo>
                  <a:lnTo>
                    <a:pt x="7072" y="7072"/>
                  </a:lnTo>
                  <a:lnTo>
                    <a:pt x="7205" y="6925"/>
                  </a:lnTo>
                  <a:lnTo>
                    <a:pt x="7337" y="6778"/>
                  </a:lnTo>
                  <a:lnTo>
                    <a:pt x="7455" y="6616"/>
                  </a:lnTo>
                  <a:lnTo>
                    <a:pt x="7573" y="6454"/>
                  </a:lnTo>
                  <a:lnTo>
                    <a:pt x="7691" y="6292"/>
                  </a:lnTo>
                  <a:lnTo>
                    <a:pt x="7779" y="6115"/>
                  </a:lnTo>
                  <a:lnTo>
                    <a:pt x="7867" y="5938"/>
                  </a:lnTo>
                  <a:lnTo>
                    <a:pt x="7956" y="5747"/>
                  </a:lnTo>
                  <a:lnTo>
                    <a:pt x="8030" y="5570"/>
                  </a:lnTo>
                  <a:lnTo>
                    <a:pt x="8103" y="5378"/>
                  </a:lnTo>
                  <a:lnTo>
                    <a:pt x="8147" y="5172"/>
                  </a:lnTo>
                  <a:lnTo>
                    <a:pt x="8192" y="4980"/>
                  </a:lnTo>
                  <a:lnTo>
                    <a:pt x="8236" y="4774"/>
                  </a:lnTo>
                  <a:lnTo>
                    <a:pt x="8265" y="4568"/>
                  </a:lnTo>
                  <a:lnTo>
                    <a:pt x="8280" y="4362"/>
                  </a:lnTo>
                  <a:lnTo>
                    <a:pt x="8280" y="4141"/>
                  </a:lnTo>
                  <a:lnTo>
                    <a:pt x="8280" y="3934"/>
                  </a:lnTo>
                  <a:lnTo>
                    <a:pt x="8265" y="3713"/>
                  </a:lnTo>
                  <a:lnTo>
                    <a:pt x="8236" y="3507"/>
                  </a:lnTo>
                  <a:lnTo>
                    <a:pt x="8192" y="3301"/>
                  </a:lnTo>
                  <a:lnTo>
                    <a:pt x="8147" y="3109"/>
                  </a:lnTo>
                  <a:lnTo>
                    <a:pt x="8103" y="2903"/>
                  </a:lnTo>
                  <a:lnTo>
                    <a:pt x="8030" y="2712"/>
                  </a:lnTo>
                  <a:lnTo>
                    <a:pt x="7956" y="2520"/>
                  </a:lnTo>
                  <a:lnTo>
                    <a:pt x="7867" y="2343"/>
                  </a:lnTo>
                  <a:lnTo>
                    <a:pt x="7779" y="2167"/>
                  </a:lnTo>
                  <a:lnTo>
                    <a:pt x="7691" y="1990"/>
                  </a:lnTo>
                  <a:lnTo>
                    <a:pt x="7573" y="1828"/>
                  </a:lnTo>
                  <a:lnTo>
                    <a:pt x="7455" y="1666"/>
                  </a:lnTo>
                  <a:lnTo>
                    <a:pt x="7337" y="1504"/>
                  </a:lnTo>
                  <a:lnTo>
                    <a:pt x="7205" y="1356"/>
                  </a:lnTo>
                  <a:lnTo>
                    <a:pt x="7072" y="1209"/>
                  </a:lnTo>
                  <a:lnTo>
                    <a:pt x="6925" y="1076"/>
                  </a:lnTo>
                  <a:lnTo>
                    <a:pt x="6777" y="944"/>
                  </a:lnTo>
                  <a:lnTo>
                    <a:pt x="6615" y="826"/>
                  </a:lnTo>
                  <a:lnTo>
                    <a:pt x="6453" y="708"/>
                  </a:lnTo>
                  <a:lnTo>
                    <a:pt x="6291" y="605"/>
                  </a:lnTo>
                  <a:lnTo>
                    <a:pt x="6114" y="502"/>
                  </a:lnTo>
                  <a:lnTo>
                    <a:pt x="5938" y="413"/>
                  </a:lnTo>
                  <a:lnTo>
                    <a:pt x="5761" y="325"/>
                  </a:lnTo>
                  <a:lnTo>
                    <a:pt x="5569" y="251"/>
                  </a:lnTo>
                  <a:lnTo>
                    <a:pt x="5378" y="193"/>
                  </a:lnTo>
                  <a:lnTo>
                    <a:pt x="5186" y="134"/>
                  </a:lnTo>
                  <a:lnTo>
                    <a:pt x="4980" y="89"/>
                  </a:lnTo>
                  <a:lnTo>
                    <a:pt x="4774" y="45"/>
                  </a:lnTo>
                  <a:lnTo>
                    <a:pt x="4567" y="30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1416272" y="3308993"/>
              <a:ext cx="93948" cy="93937"/>
            </a:xfrm>
            <a:custGeom>
              <a:avLst/>
              <a:gdLst/>
              <a:ahLst/>
              <a:cxnLst/>
              <a:rect l="l" t="t" r="r" b="b"/>
              <a:pathLst>
                <a:path w="8281" h="8280" extrusionOk="0">
                  <a:moveTo>
                    <a:pt x="3934" y="0"/>
                  </a:moveTo>
                  <a:lnTo>
                    <a:pt x="3728" y="15"/>
                  </a:lnTo>
                  <a:lnTo>
                    <a:pt x="3522" y="44"/>
                  </a:lnTo>
                  <a:lnTo>
                    <a:pt x="3315" y="74"/>
                  </a:lnTo>
                  <a:lnTo>
                    <a:pt x="3109" y="118"/>
                  </a:lnTo>
                  <a:lnTo>
                    <a:pt x="2918" y="177"/>
                  </a:lnTo>
                  <a:lnTo>
                    <a:pt x="2726" y="251"/>
                  </a:lnTo>
                  <a:lnTo>
                    <a:pt x="2535" y="324"/>
                  </a:lnTo>
                  <a:lnTo>
                    <a:pt x="2343" y="398"/>
                  </a:lnTo>
                  <a:lnTo>
                    <a:pt x="2166" y="501"/>
                  </a:lnTo>
                  <a:lnTo>
                    <a:pt x="2004" y="589"/>
                  </a:lnTo>
                  <a:lnTo>
                    <a:pt x="1827" y="707"/>
                  </a:lnTo>
                  <a:lnTo>
                    <a:pt x="1665" y="810"/>
                  </a:lnTo>
                  <a:lnTo>
                    <a:pt x="1518" y="943"/>
                  </a:lnTo>
                  <a:lnTo>
                    <a:pt x="1356" y="1076"/>
                  </a:lnTo>
                  <a:lnTo>
                    <a:pt x="1223" y="1208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6" y="1665"/>
                  </a:lnTo>
                  <a:lnTo>
                    <a:pt x="708" y="1827"/>
                  </a:lnTo>
                  <a:lnTo>
                    <a:pt x="605" y="1989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19"/>
                  </a:lnTo>
                  <a:lnTo>
                    <a:pt x="251" y="2711"/>
                  </a:lnTo>
                  <a:lnTo>
                    <a:pt x="192" y="2902"/>
                  </a:lnTo>
                  <a:lnTo>
                    <a:pt x="133" y="3094"/>
                  </a:lnTo>
                  <a:lnTo>
                    <a:pt x="89" y="3300"/>
                  </a:lnTo>
                  <a:lnTo>
                    <a:pt x="60" y="3506"/>
                  </a:lnTo>
                  <a:lnTo>
                    <a:pt x="30" y="3713"/>
                  </a:lnTo>
                  <a:lnTo>
                    <a:pt x="15" y="3919"/>
                  </a:lnTo>
                  <a:lnTo>
                    <a:pt x="1" y="4140"/>
                  </a:lnTo>
                  <a:lnTo>
                    <a:pt x="15" y="4346"/>
                  </a:lnTo>
                  <a:lnTo>
                    <a:pt x="30" y="4552"/>
                  </a:lnTo>
                  <a:lnTo>
                    <a:pt x="60" y="4759"/>
                  </a:lnTo>
                  <a:lnTo>
                    <a:pt x="89" y="4965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54"/>
                  </a:lnTo>
                  <a:lnTo>
                    <a:pt x="325" y="5746"/>
                  </a:lnTo>
                  <a:lnTo>
                    <a:pt x="413" y="5922"/>
                  </a:lnTo>
                  <a:lnTo>
                    <a:pt x="501" y="6114"/>
                  </a:lnTo>
                  <a:lnTo>
                    <a:pt x="605" y="6276"/>
                  </a:lnTo>
                  <a:lnTo>
                    <a:pt x="708" y="6453"/>
                  </a:lnTo>
                  <a:lnTo>
                    <a:pt x="826" y="6615"/>
                  </a:lnTo>
                  <a:lnTo>
                    <a:pt x="943" y="6762"/>
                  </a:lnTo>
                  <a:lnTo>
                    <a:pt x="1076" y="6924"/>
                  </a:lnTo>
                  <a:lnTo>
                    <a:pt x="1223" y="7057"/>
                  </a:lnTo>
                  <a:lnTo>
                    <a:pt x="1356" y="7204"/>
                  </a:lnTo>
                  <a:lnTo>
                    <a:pt x="1518" y="7337"/>
                  </a:lnTo>
                  <a:lnTo>
                    <a:pt x="1665" y="7455"/>
                  </a:lnTo>
                  <a:lnTo>
                    <a:pt x="1827" y="7572"/>
                  </a:lnTo>
                  <a:lnTo>
                    <a:pt x="2004" y="7676"/>
                  </a:lnTo>
                  <a:lnTo>
                    <a:pt x="2166" y="7779"/>
                  </a:lnTo>
                  <a:lnTo>
                    <a:pt x="2343" y="7867"/>
                  </a:lnTo>
                  <a:lnTo>
                    <a:pt x="2535" y="7956"/>
                  </a:lnTo>
                  <a:lnTo>
                    <a:pt x="2726" y="8029"/>
                  </a:lnTo>
                  <a:lnTo>
                    <a:pt x="2918" y="8088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22" y="8235"/>
                  </a:lnTo>
                  <a:lnTo>
                    <a:pt x="3728" y="8250"/>
                  </a:lnTo>
                  <a:lnTo>
                    <a:pt x="3934" y="8265"/>
                  </a:lnTo>
                  <a:lnTo>
                    <a:pt x="4140" y="8280"/>
                  </a:lnTo>
                  <a:lnTo>
                    <a:pt x="4361" y="8265"/>
                  </a:lnTo>
                  <a:lnTo>
                    <a:pt x="4568" y="8250"/>
                  </a:lnTo>
                  <a:lnTo>
                    <a:pt x="4774" y="8235"/>
                  </a:lnTo>
                  <a:lnTo>
                    <a:pt x="4980" y="8191"/>
                  </a:lnTo>
                  <a:lnTo>
                    <a:pt x="5186" y="8147"/>
                  </a:lnTo>
                  <a:lnTo>
                    <a:pt x="5378" y="8088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8" y="7867"/>
                  </a:lnTo>
                  <a:lnTo>
                    <a:pt x="6114" y="7779"/>
                  </a:lnTo>
                  <a:lnTo>
                    <a:pt x="6291" y="7676"/>
                  </a:lnTo>
                  <a:lnTo>
                    <a:pt x="6453" y="7572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5" y="7204"/>
                  </a:lnTo>
                  <a:lnTo>
                    <a:pt x="7072" y="7057"/>
                  </a:lnTo>
                  <a:lnTo>
                    <a:pt x="7205" y="6924"/>
                  </a:lnTo>
                  <a:lnTo>
                    <a:pt x="7337" y="6762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1" y="6276"/>
                  </a:lnTo>
                  <a:lnTo>
                    <a:pt x="7779" y="6114"/>
                  </a:lnTo>
                  <a:lnTo>
                    <a:pt x="7882" y="5922"/>
                  </a:lnTo>
                  <a:lnTo>
                    <a:pt x="7956" y="5746"/>
                  </a:lnTo>
                  <a:lnTo>
                    <a:pt x="8030" y="5554"/>
                  </a:lnTo>
                  <a:lnTo>
                    <a:pt x="8103" y="5363"/>
                  </a:lnTo>
                  <a:lnTo>
                    <a:pt x="8147" y="5171"/>
                  </a:lnTo>
                  <a:lnTo>
                    <a:pt x="8206" y="4965"/>
                  </a:lnTo>
                  <a:lnTo>
                    <a:pt x="8236" y="4759"/>
                  </a:lnTo>
                  <a:lnTo>
                    <a:pt x="8265" y="4552"/>
                  </a:lnTo>
                  <a:lnTo>
                    <a:pt x="8280" y="4346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6"/>
                  </a:lnTo>
                  <a:lnTo>
                    <a:pt x="8206" y="3300"/>
                  </a:lnTo>
                  <a:lnTo>
                    <a:pt x="8147" y="3094"/>
                  </a:lnTo>
                  <a:lnTo>
                    <a:pt x="8103" y="2902"/>
                  </a:lnTo>
                  <a:lnTo>
                    <a:pt x="8030" y="2711"/>
                  </a:lnTo>
                  <a:lnTo>
                    <a:pt x="7956" y="2519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1" y="1989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5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7" y="943"/>
                  </a:lnTo>
                  <a:lnTo>
                    <a:pt x="6615" y="810"/>
                  </a:lnTo>
                  <a:lnTo>
                    <a:pt x="6453" y="707"/>
                  </a:lnTo>
                  <a:lnTo>
                    <a:pt x="6291" y="589"/>
                  </a:lnTo>
                  <a:lnTo>
                    <a:pt x="6114" y="501"/>
                  </a:lnTo>
                  <a:lnTo>
                    <a:pt x="5938" y="398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8" y="177"/>
                  </a:lnTo>
                  <a:lnTo>
                    <a:pt x="5186" y="118"/>
                  </a:lnTo>
                  <a:lnTo>
                    <a:pt x="4980" y="74"/>
                  </a:lnTo>
                  <a:lnTo>
                    <a:pt x="4774" y="44"/>
                  </a:lnTo>
                  <a:lnTo>
                    <a:pt x="4568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1733659" y="2926746"/>
              <a:ext cx="93948" cy="93948"/>
            </a:xfrm>
            <a:custGeom>
              <a:avLst/>
              <a:gdLst/>
              <a:ahLst/>
              <a:cxnLst/>
              <a:rect l="l" t="t" r="r" b="b"/>
              <a:pathLst>
                <a:path w="8281" h="8281" extrusionOk="0">
                  <a:moveTo>
                    <a:pt x="3934" y="1"/>
                  </a:moveTo>
                  <a:lnTo>
                    <a:pt x="3728" y="15"/>
                  </a:lnTo>
                  <a:lnTo>
                    <a:pt x="3507" y="45"/>
                  </a:lnTo>
                  <a:lnTo>
                    <a:pt x="3316" y="89"/>
                  </a:lnTo>
                  <a:lnTo>
                    <a:pt x="3109" y="133"/>
                  </a:lnTo>
                  <a:lnTo>
                    <a:pt x="2918" y="192"/>
                  </a:lnTo>
                  <a:lnTo>
                    <a:pt x="2712" y="251"/>
                  </a:lnTo>
                  <a:lnTo>
                    <a:pt x="2535" y="325"/>
                  </a:lnTo>
                  <a:lnTo>
                    <a:pt x="2343" y="413"/>
                  </a:lnTo>
                  <a:lnTo>
                    <a:pt x="2166" y="502"/>
                  </a:lnTo>
                  <a:lnTo>
                    <a:pt x="1990" y="605"/>
                  </a:lnTo>
                  <a:lnTo>
                    <a:pt x="1828" y="708"/>
                  </a:lnTo>
                  <a:lnTo>
                    <a:pt x="1666" y="826"/>
                  </a:lnTo>
                  <a:lnTo>
                    <a:pt x="1504" y="944"/>
                  </a:lnTo>
                  <a:lnTo>
                    <a:pt x="1356" y="1076"/>
                  </a:lnTo>
                  <a:lnTo>
                    <a:pt x="1209" y="1224"/>
                  </a:lnTo>
                  <a:lnTo>
                    <a:pt x="1076" y="1356"/>
                  </a:lnTo>
                  <a:lnTo>
                    <a:pt x="944" y="1518"/>
                  </a:lnTo>
                  <a:lnTo>
                    <a:pt x="826" y="1665"/>
                  </a:lnTo>
                  <a:lnTo>
                    <a:pt x="708" y="1828"/>
                  </a:lnTo>
                  <a:lnTo>
                    <a:pt x="605" y="2004"/>
                  </a:lnTo>
                  <a:lnTo>
                    <a:pt x="502" y="2181"/>
                  </a:lnTo>
                  <a:lnTo>
                    <a:pt x="413" y="2358"/>
                  </a:lnTo>
                  <a:lnTo>
                    <a:pt x="325" y="2535"/>
                  </a:lnTo>
                  <a:lnTo>
                    <a:pt x="251" y="2726"/>
                  </a:lnTo>
                  <a:lnTo>
                    <a:pt x="192" y="2918"/>
                  </a:lnTo>
                  <a:lnTo>
                    <a:pt x="133" y="3109"/>
                  </a:lnTo>
                  <a:lnTo>
                    <a:pt x="89" y="3315"/>
                  </a:lnTo>
                  <a:lnTo>
                    <a:pt x="45" y="3522"/>
                  </a:lnTo>
                  <a:lnTo>
                    <a:pt x="30" y="3728"/>
                  </a:lnTo>
                  <a:lnTo>
                    <a:pt x="16" y="3934"/>
                  </a:lnTo>
                  <a:lnTo>
                    <a:pt x="1" y="4155"/>
                  </a:lnTo>
                  <a:lnTo>
                    <a:pt x="16" y="4361"/>
                  </a:lnTo>
                  <a:lnTo>
                    <a:pt x="30" y="4568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86"/>
                  </a:lnTo>
                  <a:lnTo>
                    <a:pt x="192" y="5378"/>
                  </a:lnTo>
                  <a:lnTo>
                    <a:pt x="251" y="5570"/>
                  </a:lnTo>
                  <a:lnTo>
                    <a:pt x="325" y="5761"/>
                  </a:lnTo>
                  <a:lnTo>
                    <a:pt x="413" y="5938"/>
                  </a:lnTo>
                  <a:lnTo>
                    <a:pt x="502" y="6115"/>
                  </a:lnTo>
                  <a:lnTo>
                    <a:pt x="605" y="6291"/>
                  </a:lnTo>
                  <a:lnTo>
                    <a:pt x="708" y="6468"/>
                  </a:lnTo>
                  <a:lnTo>
                    <a:pt x="826" y="6630"/>
                  </a:lnTo>
                  <a:lnTo>
                    <a:pt x="944" y="6778"/>
                  </a:lnTo>
                  <a:lnTo>
                    <a:pt x="1076" y="6925"/>
                  </a:lnTo>
                  <a:lnTo>
                    <a:pt x="1209" y="7072"/>
                  </a:lnTo>
                  <a:lnTo>
                    <a:pt x="1356" y="7205"/>
                  </a:lnTo>
                  <a:lnTo>
                    <a:pt x="1504" y="7337"/>
                  </a:lnTo>
                  <a:lnTo>
                    <a:pt x="1666" y="7470"/>
                  </a:lnTo>
                  <a:lnTo>
                    <a:pt x="1828" y="7573"/>
                  </a:lnTo>
                  <a:lnTo>
                    <a:pt x="1990" y="7691"/>
                  </a:lnTo>
                  <a:lnTo>
                    <a:pt x="2166" y="7779"/>
                  </a:lnTo>
                  <a:lnTo>
                    <a:pt x="2343" y="7882"/>
                  </a:lnTo>
                  <a:lnTo>
                    <a:pt x="2535" y="7956"/>
                  </a:lnTo>
                  <a:lnTo>
                    <a:pt x="2712" y="8030"/>
                  </a:lnTo>
                  <a:lnTo>
                    <a:pt x="2918" y="8103"/>
                  </a:lnTo>
                  <a:lnTo>
                    <a:pt x="3109" y="8148"/>
                  </a:lnTo>
                  <a:lnTo>
                    <a:pt x="3316" y="8207"/>
                  </a:lnTo>
                  <a:lnTo>
                    <a:pt x="3507" y="8236"/>
                  </a:lnTo>
                  <a:lnTo>
                    <a:pt x="3728" y="8265"/>
                  </a:lnTo>
                  <a:lnTo>
                    <a:pt x="3934" y="8280"/>
                  </a:lnTo>
                  <a:lnTo>
                    <a:pt x="4362" y="8280"/>
                  </a:lnTo>
                  <a:lnTo>
                    <a:pt x="4568" y="8265"/>
                  </a:lnTo>
                  <a:lnTo>
                    <a:pt x="4774" y="8236"/>
                  </a:lnTo>
                  <a:lnTo>
                    <a:pt x="4980" y="8207"/>
                  </a:lnTo>
                  <a:lnTo>
                    <a:pt x="5187" y="8148"/>
                  </a:lnTo>
                  <a:lnTo>
                    <a:pt x="5378" y="8103"/>
                  </a:lnTo>
                  <a:lnTo>
                    <a:pt x="5570" y="8030"/>
                  </a:lnTo>
                  <a:lnTo>
                    <a:pt x="5761" y="7956"/>
                  </a:lnTo>
                  <a:lnTo>
                    <a:pt x="5938" y="7882"/>
                  </a:lnTo>
                  <a:lnTo>
                    <a:pt x="6115" y="7779"/>
                  </a:lnTo>
                  <a:lnTo>
                    <a:pt x="6291" y="7691"/>
                  </a:lnTo>
                  <a:lnTo>
                    <a:pt x="6453" y="7573"/>
                  </a:lnTo>
                  <a:lnTo>
                    <a:pt x="6616" y="7470"/>
                  </a:lnTo>
                  <a:lnTo>
                    <a:pt x="6778" y="7337"/>
                  </a:lnTo>
                  <a:lnTo>
                    <a:pt x="6925" y="7205"/>
                  </a:lnTo>
                  <a:lnTo>
                    <a:pt x="7072" y="7072"/>
                  </a:lnTo>
                  <a:lnTo>
                    <a:pt x="7205" y="6925"/>
                  </a:lnTo>
                  <a:lnTo>
                    <a:pt x="7337" y="6778"/>
                  </a:lnTo>
                  <a:lnTo>
                    <a:pt x="7455" y="6630"/>
                  </a:lnTo>
                  <a:lnTo>
                    <a:pt x="7573" y="6468"/>
                  </a:lnTo>
                  <a:lnTo>
                    <a:pt x="7691" y="6291"/>
                  </a:lnTo>
                  <a:lnTo>
                    <a:pt x="7779" y="6115"/>
                  </a:lnTo>
                  <a:lnTo>
                    <a:pt x="7882" y="5938"/>
                  </a:lnTo>
                  <a:lnTo>
                    <a:pt x="7956" y="5761"/>
                  </a:lnTo>
                  <a:lnTo>
                    <a:pt x="8030" y="5570"/>
                  </a:lnTo>
                  <a:lnTo>
                    <a:pt x="8103" y="5378"/>
                  </a:lnTo>
                  <a:lnTo>
                    <a:pt x="8148" y="5186"/>
                  </a:lnTo>
                  <a:lnTo>
                    <a:pt x="8207" y="4980"/>
                  </a:lnTo>
                  <a:lnTo>
                    <a:pt x="8236" y="4774"/>
                  </a:lnTo>
                  <a:lnTo>
                    <a:pt x="8266" y="4568"/>
                  </a:lnTo>
                  <a:lnTo>
                    <a:pt x="8280" y="4361"/>
                  </a:lnTo>
                  <a:lnTo>
                    <a:pt x="8280" y="4155"/>
                  </a:lnTo>
                  <a:lnTo>
                    <a:pt x="8280" y="3934"/>
                  </a:lnTo>
                  <a:lnTo>
                    <a:pt x="8266" y="3728"/>
                  </a:lnTo>
                  <a:lnTo>
                    <a:pt x="8236" y="3522"/>
                  </a:lnTo>
                  <a:lnTo>
                    <a:pt x="8207" y="3315"/>
                  </a:lnTo>
                  <a:lnTo>
                    <a:pt x="8148" y="3109"/>
                  </a:lnTo>
                  <a:lnTo>
                    <a:pt x="8103" y="2918"/>
                  </a:lnTo>
                  <a:lnTo>
                    <a:pt x="8030" y="2726"/>
                  </a:lnTo>
                  <a:lnTo>
                    <a:pt x="7956" y="2535"/>
                  </a:lnTo>
                  <a:lnTo>
                    <a:pt x="7882" y="2358"/>
                  </a:lnTo>
                  <a:lnTo>
                    <a:pt x="7779" y="2181"/>
                  </a:lnTo>
                  <a:lnTo>
                    <a:pt x="7691" y="2004"/>
                  </a:lnTo>
                  <a:lnTo>
                    <a:pt x="7573" y="1828"/>
                  </a:lnTo>
                  <a:lnTo>
                    <a:pt x="7455" y="1665"/>
                  </a:lnTo>
                  <a:lnTo>
                    <a:pt x="7337" y="1518"/>
                  </a:lnTo>
                  <a:lnTo>
                    <a:pt x="7205" y="1356"/>
                  </a:lnTo>
                  <a:lnTo>
                    <a:pt x="7072" y="1224"/>
                  </a:lnTo>
                  <a:lnTo>
                    <a:pt x="6925" y="1076"/>
                  </a:lnTo>
                  <a:lnTo>
                    <a:pt x="6778" y="944"/>
                  </a:lnTo>
                  <a:lnTo>
                    <a:pt x="6616" y="826"/>
                  </a:lnTo>
                  <a:lnTo>
                    <a:pt x="6453" y="708"/>
                  </a:lnTo>
                  <a:lnTo>
                    <a:pt x="6291" y="605"/>
                  </a:lnTo>
                  <a:lnTo>
                    <a:pt x="6115" y="502"/>
                  </a:lnTo>
                  <a:lnTo>
                    <a:pt x="5938" y="413"/>
                  </a:lnTo>
                  <a:lnTo>
                    <a:pt x="5761" y="325"/>
                  </a:lnTo>
                  <a:lnTo>
                    <a:pt x="5570" y="251"/>
                  </a:lnTo>
                  <a:lnTo>
                    <a:pt x="5378" y="192"/>
                  </a:lnTo>
                  <a:lnTo>
                    <a:pt x="5187" y="133"/>
                  </a:lnTo>
                  <a:lnTo>
                    <a:pt x="4980" y="89"/>
                  </a:lnTo>
                  <a:lnTo>
                    <a:pt x="4774" y="45"/>
                  </a:lnTo>
                  <a:lnTo>
                    <a:pt x="4568" y="15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1953616" y="2732372"/>
              <a:ext cx="93937" cy="93937"/>
            </a:xfrm>
            <a:custGeom>
              <a:avLst/>
              <a:gdLst/>
              <a:ahLst/>
              <a:cxnLst/>
              <a:rect l="l" t="t" r="r" b="b"/>
              <a:pathLst>
                <a:path w="8280" h="8280" extrusionOk="0">
                  <a:moveTo>
                    <a:pt x="4140" y="0"/>
                  </a:moveTo>
                  <a:lnTo>
                    <a:pt x="3934" y="15"/>
                  </a:lnTo>
                  <a:lnTo>
                    <a:pt x="3727" y="30"/>
                  </a:lnTo>
                  <a:lnTo>
                    <a:pt x="3521" y="59"/>
                  </a:lnTo>
                  <a:lnTo>
                    <a:pt x="3315" y="89"/>
                  </a:lnTo>
                  <a:lnTo>
                    <a:pt x="3109" y="133"/>
                  </a:lnTo>
                  <a:lnTo>
                    <a:pt x="2917" y="192"/>
                  </a:lnTo>
                  <a:lnTo>
                    <a:pt x="2726" y="251"/>
                  </a:lnTo>
                  <a:lnTo>
                    <a:pt x="2534" y="324"/>
                  </a:lnTo>
                  <a:lnTo>
                    <a:pt x="2343" y="413"/>
                  </a:lnTo>
                  <a:lnTo>
                    <a:pt x="2166" y="501"/>
                  </a:lnTo>
                  <a:lnTo>
                    <a:pt x="2004" y="604"/>
                  </a:lnTo>
                  <a:lnTo>
                    <a:pt x="1827" y="707"/>
                  </a:lnTo>
                  <a:lnTo>
                    <a:pt x="1665" y="825"/>
                  </a:lnTo>
                  <a:lnTo>
                    <a:pt x="1518" y="943"/>
                  </a:lnTo>
                  <a:lnTo>
                    <a:pt x="1356" y="1076"/>
                  </a:lnTo>
                  <a:lnTo>
                    <a:pt x="1223" y="1223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7" y="1827"/>
                  </a:lnTo>
                  <a:lnTo>
                    <a:pt x="604" y="1989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4" y="2534"/>
                  </a:lnTo>
                  <a:lnTo>
                    <a:pt x="251" y="2711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0"/>
                  </a:lnTo>
                  <a:lnTo>
                    <a:pt x="59" y="3507"/>
                  </a:lnTo>
                  <a:lnTo>
                    <a:pt x="30" y="3713"/>
                  </a:lnTo>
                  <a:lnTo>
                    <a:pt x="15" y="3919"/>
                  </a:lnTo>
                  <a:lnTo>
                    <a:pt x="0" y="4140"/>
                  </a:lnTo>
                  <a:lnTo>
                    <a:pt x="15" y="4346"/>
                  </a:lnTo>
                  <a:lnTo>
                    <a:pt x="30" y="4553"/>
                  </a:lnTo>
                  <a:lnTo>
                    <a:pt x="59" y="4773"/>
                  </a:lnTo>
                  <a:lnTo>
                    <a:pt x="89" y="4965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69"/>
                  </a:lnTo>
                  <a:lnTo>
                    <a:pt x="324" y="5746"/>
                  </a:lnTo>
                  <a:lnTo>
                    <a:pt x="413" y="5937"/>
                  </a:lnTo>
                  <a:lnTo>
                    <a:pt x="501" y="6114"/>
                  </a:lnTo>
                  <a:lnTo>
                    <a:pt x="604" y="6291"/>
                  </a:lnTo>
                  <a:lnTo>
                    <a:pt x="707" y="6453"/>
                  </a:lnTo>
                  <a:lnTo>
                    <a:pt x="825" y="6615"/>
                  </a:lnTo>
                  <a:lnTo>
                    <a:pt x="943" y="6777"/>
                  </a:lnTo>
                  <a:lnTo>
                    <a:pt x="1076" y="6924"/>
                  </a:lnTo>
                  <a:lnTo>
                    <a:pt x="1223" y="7072"/>
                  </a:lnTo>
                  <a:lnTo>
                    <a:pt x="1356" y="7204"/>
                  </a:lnTo>
                  <a:lnTo>
                    <a:pt x="1518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2004" y="7690"/>
                  </a:lnTo>
                  <a:lnTo>
                    <a:pt x="2166" y="7779"/>
                  </a:lnTo>
                  <a:lnTo>
                    <a:pt x="2343" y="7867"/>
                  </a:lnTo>
                  <a:lnTo>
                    <a:pt x="2534" y="7956"/>
                  </a:lnTo>
                  <a:lnTo>
                    <a:pt x="2726" y="8029"/>
                  </a:lnTo>
                  <a:lnTo>
                    <a:pt x="2917" y="8103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21" y="8236"/>
                  </a:lnTo>
                  <a:lnTo>
                    <a:pt x="3727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7" y="8265"/>
                  </a:lnTo>
                  <a:lnTo>
                    <a:pt x="4773" y="8236"/>
                  </a:lnTo>
                  <a:lnTo>
                    <a:pt x="4980" y="8191"/>
                  </a:lnTo>
                  <a:lnTo>
                    <a:pt x="5186" y="8147"/>
                  </a:lnTo>
                  <a:lnTo>
                    <a:pt x="5377" y="8103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7" y="7867"/>
                  </a:lnTo>
                  <a:lnTo>
                    <a:pt x="6114" y="7779"/>
                  </a:lnTo>
                  <a:lnTo>
                    <a:pt x="6291" y="7690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4" y="7204"/>
                  </a:lnTo>
                  <a:lnTo>
                    <a:pt x="7072" y="7072"/>
                  </a:lnTo>
                  <a:lnTo>
                    <a:pt x="7204" y="6924"/>
                  </a:lnTo>
                  <a:lnTo>
                    <a:pt x="7337" y="6777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0" y="6291"/>
                  </a:lnTo>
                  <a:lnTo>
                    <a:pt x="7779" y="6114"/>
                  </a:lnTo>
                  <a:lnTo>
                    <a:pt x="7882" y="5937"/>
                  </a:lnTo>
                  <a:lnTo>
                    <a:pt x="7956" y="5746"/>
                  </a:lnTo>
                  <a:lnTo>
                    <a:pt x="8029" y="5569"/>
                  </a:lnTo>
                  <a:lnTo>
                    <a:pt x="8103" y="5363"/>
                  </a:lnTo>
                  <a:lnTo>
                    <a:pt x="8147" y="5171"/>
                  </a:lnTo>
                  <a:lnTo>
                    <a:pt x="8206" y="4965"/>
                  </a:lnTo>
                  <a:lnTo>
                    <a:pt x="8235" y="4773"/>
                  </a:lnTo>
                  <a:lnTo>
                    <a:pt x="8265" y="4553"/>
                  </a:lnTo>
                  <a:lnTo>
                    <a:pt x="8280" y="4346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5" y="3507"/>
                  </a:lnTo>
                  <a:lnTo>
                    <a:pt x="8206" y="3300"/>
                  </a:lnTo>
                  <a:lnTo>
                    <a:pt x="8147" y="3109"/>
                  </a:lnTo>
                  <a:lnTo>
                    <a:pt x="8103" y="2903"/>
                  </a:lnTo>
                  <a:lnTo>
                    <a:pt x="8029" y="2711"/>
                  </a:lnTo>
                  <a:lnTo>
                    <a:pt x="7956" y="2534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0" y="1989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72" y="1223"/>
                  </a:lnTo>
                  <a:lnTo>
                    <a:pt x="6924" y="1076"/>
                  </a:lnTo>
                  <a:lnTo>
                    <a:pt x="6777" y="943"/>
                  </a:lnTo>
                  <a:lnTo>
                    <a:pt x="6615" y="825"/>
                  </a:lnTo>
                  <a:lnTo>
                    <a:pt x="6453" y="707"/>
                  </a:lnTo>
                  <a:lnTo>
                    <a:pt x="6291" y="604"/>
                  </a:lnTo>
                  <a:lnTo>
                    <a:pt x="6114" y="501"/>
                  </a:lnTo>
                  <a:lnTo>
                    <a:pt x="5937" y="413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7" y="192"/>
                  </a:lnTo>
                  <a:lnTo>
                    <a:pt x="5186" y="133"/>
                  </a:lnTo>
                  <a:lnTo>
                    <a:pt x="4980" y="89"/>
                  </a:lnTo>
                  <a:lnTo>
                    <a:pt x="4773" y="59"/>
                  </a:lnTo>
                  <a:lnTo>
                    <a:pt x="4567" y="30"/>
                  </a:lnTo>
                  <a:lnTo>
                    <a:pt x="4361" y="15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1583746" y="3173942"/>
              <a:ext cx="93937" cy="93948"/>
            </a:xfrm>
            <a:custGeom>
              <a:avLst/>
              <a:gdLst/>
              <a:ahLst/>
              <a:cxnLst/>
              <a:rect l="l" t="t" r="r" b="b"/>
              <a:pathLst>
                <a:path w="8280" h="8281" extrusionOk="0">
                  <a:moveTo>
                    <a:pt x="3934" y="1"/>
                  </a:moveTo>
                  <a:lnTo>
                    <a:pt x="3713" y="15"/>
                  </a:lnTo>
                  <a:lnTo>
                    <a:pt x="3506" y="45"/>
                  </a:lnTo>
                  <a:lnTo>
                    <a:pt x="3300" y="74"/>
                  </a:lnTo>
                  <a:lnTo>
                    <a:pt x="3109" y="133"/>
                  </a:lnTo>
                  <a:lnTo>
                    <a:pt x="2902" y="177"/>
                  </a:lnTo>
                  <a:lnTo>
                    <a:pt x="2711" y="251"/>
                  </a:lnTo>
                  <a:lnTo>
                    <a:pt x="2534" y="325"/>
                  </a:lnTo>
                  <a:lnTo>
                    <a:pt x="2343" y="398"/>
                  </a:lnTo>
                  <a:lnTo>
                    <a:pt x="2166" y="501"/>
                  </a:lnTo>
                  <a:lnTo>
                    <a:pt x="1989" y="590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03" y="943"/>
                  </a:lnTo>
                  <a:lnTo>
                    <a:pt x="1356" y="1076"/>
                  </a:lnTo>
                  <a:lnTo>
                    <a:pt x="1208" y="1209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7" y="1827"/>
                  </a:lnTo>
                  <a:lnTo>
                    <a:pt x="589" y="1989"/>
                  </a:lnTo>
                  <a:lnTo>
                    <a:pt x="501" y="2166"/>
                  </a:lnTo>
                  <a:lnTo>
                    <a:pt x="398" y="2343"/>
                  </a:lnTo>
                  <a:lnTo>
                    <a:pt x="324" y="2520"/>
                  </a:lnTo>
                  <a:lnTo>
                    <a:pt x="251" y="2711"/>
                  </a:lnTo>
                  <a:lnTo>
                    <a:pt x="177" y="2903"/>
                  </a:lnTo>
                  <a:lnTo>
                    <a:pt x="133" y="3109"/>
                  </a:lnTo>
                  <a:lnTo>
                    <a:pt x="74" y="3301"/>
                  </a:lnTo>
                  <a:lnTo>
                    <a:pt x="44" y="3507"/>
                  </a:lnTo>
                  <a:lnTo>
                    <a:pt x="15" y="3713"/>
                  </a:lnTo>
                  <a:lnTo>
                    <a:pt x="0" y="3919"/>
                  </a:lnTo>
                  <a:lnTo>
                    <a:pt x="0" y="4140"/>
                  </a:lnTo>
                  <a:lnTo>
                    <a:pt x="0" y="4347"/>
                  </a:lnTo>
                  <a:lnTo>
                    <a:pt x="15" y="4568"/>
                  </a:lnTo>
                  <a:lnTo>
                    <a:pt x="44" y="4774"/>
                  </a:lnTo>
                  <a:lnTo>
                    <a:pt x="74" y="4980"/>
                  </a:lnTo>
                  <a:lnTo>
                    <a:pt x="133" y="5172"/>
                  </a:lnTo>
                  <a:lnTo>
                    <a:pt x="177" y="5378"/>
                  </a:lnTo>
                  <a:lnTo>
                    <a:pt x="251" y="5569"/>
                  </a:lnTo>
                  <a:lnTo>
                    <a:pt x="324" y="5746"/>
                  </a:lnTo>
                  <a:lnTo>
                    <a:pt x="398" y="5938"/>
                  </a:lnTo>
                  <a:lnTo>
                    <a:pt x="501" y="6114"/>
                  </a:lnTo>
                  <a:lnTo>
                    <a:pt x="589" y="6291"/>
                  </a:lnTo>
                  <a:lnTo>
                    <a:pt x="707" y="6453"/>
                  </a:lnTo>
                  <a:lnTo>
                    <a:pt x="825" y="6615"/>
                  </a:lnTo>
                  <a:lnTo>
                    <a:pt x="943" y="6777"/>
                  </a:lnTo>
                  <a:lnTo>
                    <a:pt x="1076" y="6925"/>
                  </a:lnTo>
                  <a:lnTo>
                    <a:pt x="1208" y="7072"/>
                  </a:lnTo>
                  <a:lnTo>
                    <a:pt x="1356" y="7205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76"/>
                  </a:lnTo>
                  <a:lnTo>
                    <a:pt x="2166" y="7779"/>
                  </a:lnTo>
                  <a:lnTo>
                    <a:pt x="2343" y="7868"/>
                  </a:lnTo>
                  <a:lnTo>
                    <a:pt x="2534" y="7956"/>
                  </a:lnTo>
                  <a:lnTo>
                    <a:pt x="2711" y="8030"/>
                  </a:lnTo>
                  <a:lnTo>
                    <a:pt x="2902" y="8089"/>
                  </a:lnTo>
                  <a:lnTo>
                    <a:pt x="3109" y="8147"/>
                  </a:lnTo>
                  <a:lnTo>
                    <a:pt x="3300" y="8192"/>
                  </a:lnTo>
                  <a:lnTo>
                    <a:pt x="3506" y="8236"/>
                  </a:lnTo>
                  <a:lnTo>
                    <a:pt x="3713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7" y="8265"/>
                  </a:lnTo>
                  <a:lnTo>
                    <a:pt x="4773" y="8236"/>
                  </a:lnTo>
                  <a:lnTo>
                    <a:pt x="4980" y="8192"/>
                  </a:lnTo>
                  <a:lnTo>
                    <a:pt x="5171" y="8147"/>
                  </a:lnTo>
                  <a:lnTo>
                    <a:pt x="5377" y="8089"/>
                  </a:lnTo>
                  <a:lnTo>
                    <a:pt x="5569" y="8030"/>
                  </a:lnTo>
                  <a:lnTo>
                    <a:pt x="5746" y="7956"/>
                  </a:lnTo>
                  <a:lnTo>
                    <a:pt x="5937" y="7868"/>
                  </a:lnTo>
                  <a:lnTo>
                    <a:pt x="6114" y="7779"/>
                  </a:lnTo>
                  <a:lnTo>
                    <a:pt x="6291" y="7676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4" y="7205"/>
                  </a:lnTo>
                  <a:lnTo>
                    <a:pt x="7057" y="7072"/>
                  </a:lnTo>
                  <a:lnTo>
                    <a:pt x="7204" y="6925"/>
                  </a:lnTo>
                  <a:lnTo>
                    <a:pt x="7337" y="6777"/>
                  </a:lnTo>
                  <a:lnTo>
                    <a:pt x="7455" y="6615"/>
                  </a:lnTo>
                  <a:lnTo>
                    <a:pt x="7572" y="6453"/>
                  </a:lnTo>
                  <a:lnTo>
                    <a:pt x="7676" y="6291"/>
                  </a:lnTo>
                  <a:lnTo>
                    <a:pt x="7779" y="6114"/>
                  </a:lnTo>
                  <a:lnTo>
                    <a:pt x="7867" y="5938"/>
                  </a:lnTo>
                  <a:lnTo>
                    <a:pt x="7955" y="5746"/>
                  </a:lnTo>
                  <a:lnTo>
                    <a:pt x="8029" y="5569"/>
                  </a:lnTo>
                  <a:lnTo>
                    <a:pt x="8088" y="5378"/>
                  </a:lnTo>
                  <a:lnTo>
                    <a:pt x="8147" y="5172"/>
                  </a:lnTo>
                  <a:lnTo>
                    <a:pt x="8191" y="4980"/>
                  </a:lnTo>
                  <a:lnTo>
                    <a:pt x="8221" y="4774"/>
                  </a:lnTo>
                  <a:lnTo>
                    <a:pt x="8250" y="4568"/>
                  </a:lnTo>
                  <a:lnTo>
                    <a:pt x="8265" y="4347"/>
                  </a:lnTo>
                  <a:lnTo>
                    <a:pt x="8280" y="4140"/>
                  </a:lnTo>
                  <a:lnTo>
                    <a:pt x="8265" y="3919"/>
                  </a:lnTo>
                  <a:lnTo>
                    <a:pt x="8250" y="3713"/>
                  </a:lnTo>
                  <a:lnTo>
                    <a:pt x="8221" y="3507"/>
                  </a:lnTo>
                  <a:lnTo>
                    <a:pt x="8191" y="3301"/>
                  </a:lnTo>
                  <a:lnTo>
                    <a:pt x="8147" y="3109"/>
                  </a:lnTo>
                  <a:lnTo>
                    <a:pt x="8088" y="2903"/>
                  </a:lnTo>
                  <a:lnTo>
                    <a:pt x="8029" y="2711"/>
                  </a:lnTo>
                  <a:lnTo>
                    <a:pt x="7955" y="2520"/>
                  </a:lnTo>
                  <a:lnTo>
                    <a:pt x="7867" y="2343"/>
                  </a:lnTo>
                  <a:lnTo>
                    <a:pt x="7779" y="2166"/>
                  </a:lnTo>
                  <a:lnTo>
                    <a:pt x="7676" y="1989"/>
                  </a:lnTo>
                  <a:lnTo>
                    <a:pt x="7572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57" y="1209"/>
                  </a:lnTo>
                  <a:lnTo>
                    <a:pt x="6924" y="1076"/>
                  </a:lnTo>
                  <a:lnTo>
                    <a:pt x="6777" y="943"/>
                  </a:lnTo>
                  <a:lnTo>
                    <a:pt x="6615" y="826"/>
                  </a:lnTo>
                  <a:lnTo>
                    <a:pt x="6453" y="708"/>
                  </a:lnTo>
                  <a:lnTo>
                    <a:pt x="6291" y="590"/>
                  </a:lnTo>
                  <a:lnTo>
                    <a:pt x="6114" y="501"/>
                  </a:lnTo>
                  <a:lnTo>
                    <a:pt x="5937" y="398"/>
                  </a:lnTo>
                  <a:lnTo>
                    <a:pt x="5746" y="325"/>
                  </a:lnTo>
                  <a:lnTo>
                    <a:pt x="5569" y="251"/>
                  </a:lnTo>
                  <a:lnTo>
                    <a:pt x="5377" y="177"/>
                  </a:lnTo>
                  <a:lnTo>
                    <a:pt x="5171" y="133"/>
                  </a:lnTo>
                  <a:lnTo>
                    <a:pt x="4980" y="74"/>
                  </a:lnTo>
                  <a:lnTo>
                    <a:pt x="4773" y="45"/>
                  </a:lnTo>
                  <a:lnTo>
                    <a:pt x="4567" y="15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1510208" y="2556876"/>
              <a:ext cx="94107" cy="94107"/>
            </a:xfrm>
            <a:custGeom>
              <a:avLst/>
              <a:gdLst/>
              <a:ahLst/>
              <a:cxnLst/>
              <a:rect l="l" t="t" r="r" b="b"/>
              <a:pathLst>
                <a:path w="8295" h="8295" extrusionOk="0">
                  <a:moveTo>
                    <a:pt x="4140" y="1"/>
                  </a:moveTo>
                  <a:lnTo>
                    <a:pt x="3934" y="15"/>
                  </a:lnTo>
                  <a:lnTo>
                    <a:pt x="3727" y="30"/>
                  </a:lnTo>
                  <a:lnTo>
                    <a:pt x="3521" y="45"/>
                  </a:lnTo>
                  <a:lnTo>
                    <a:pt x="3315" y="89"/>
                  </a:lnTo>
                  <a:lnTo>
                    <a:pt x="3109" y="133"/>
                  </a:lnTo>
                  <a:lnTo>
                    <a:pt x="2917" y="192"/>
                  </a:lnTo>
                  <a:lnTo>
                    <a:pt x="2725" y="251"/>
                  </a:lnTo>
                  <a:lnTo>
                    <a:pt x="2534" y="325"/>
                  </a:lnTo>
                  <a:lnTo>
                    <a:pt x="2357" y="413"/>
                  </a:lnTo>
                  <a:lnTo>
                    <a:pt x="2166" y="501"/>
                  </a:lnTo>
                  <a:lnTo>
                    <a:pt x="2004" y="605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17" y="943"/>
                  </a:lnTo>
                  <a:lnTo>
                    <a:pt x="1355" y="1076"/>
                  </a:lnTo>
                  <a:lnTo>
                    <a:pt x="1223" y="1223"/>
                  </a:lnTo>
                  <a:lnTo>
                    <a:pt x="1075" y="1356"/>
                  </a:lnTo>
                  <a:lnTo>
                    <a:pt x="943" y="1518"/>
                  </a:lnTo>
                  <a:lnTo>
                    <a:pt x="825" y="1665"/>
                  </a:lnTo>
                  <a:lnTo>
                    <a:pt x="707" y="1827"/>
                  </a:lnTo>
                  <a:lnTo>
                    <a:pt x="604" y="2004"/>
                  </a:lnTo>
                  <a:lnTo>
                    <a:pt x="501" y="2166"/>
                  </a:lnTo>
                  <a:lnTo>
                    <a:pt x="413" y="2358"/>
                  </a:lnTo>
                  <a:lnTo>
                    <a:pt x="324" y="2534"/>
                  </a:lnTo>
                  <a:lnTo>
                    <a:pt x="250" y="2726"/>
                  </a:lnTo>
                  <a:lnTo>
                    <a:pt x="192" y="2917"/>
                  </a:lnTo>
                  <a:lnTo>
                    <a:pt x="133" y="3109"/>
                  </a:lnTo>
                  <a:lnTo>
                    <a:pt x="88" y="3315"/>
                  </a:lnTo>
                  <a:lnTo>
                    <a:pt x="59" y="3522"/>
                  </a:lnTo>
                  <a:lnTo>
                    <a:pt x="29" y="3728"/>
                  </a:lnTo>
                  <a:lnTo>
                    <a:pt x="15" y="3934"/>
                  </a:lnTo>
                  <a:lnTo>
                    <a:pt x="0" y="4140"/>
                  </a:lnTo>
                  <a:lnTo>
                    <a:pt x="15" y="4361"/>
                  </a:lnTo>
                  <a:lnTo>
                    <a:pt x="29" y="4567"/>
                  </a:lnTo>
                  <a:lnTo>
                    <a:pt x="59" y="4774"/>
                  </a:lnTo>
                  <a:lnTo>
                    <a:pt x="88" y="4980"/>
                  </a:lnTo>
                  <a:lnTo>
                    <a:pt x="133" y="5186"/>
                  </a:lnTo>
                  <a:lnTo>
                    <a:pt x="192" y="5378"/>
                  </a:lnTo>
                  <a:lnTo>
                    <a:pt x="250" y="5569"/>
                  </a:lnTo>
                  <a:lnTo>
                    <a:pt x="324" y="5761"/>
                  </a:lnTo>
                  <a:lnTo>
                    <a:pt x="413" y="5938"/>
                  </a:lnTo>
                  <a:lnTo>
                    <a:pt x="501" y="6129"/>
                  </a:lnTo>
                  <a:lnTo>
                    <a:pt x="604" y="6291"/>
                  </a:lnTo>
                  <a:lnTo>
                    <a:pt x="707" y="6468"/>
                  </a:lnTo>
                  <a:lnTo>
                    <a:pt x="825" y="6630"/>
                  </a:lnTo>
                  <a:lnTo>
                    <a:pt x="943" y="6777"/>
                  </a:lnTo>
                  <a:lnTo>
                    <a:pt x="1075" y="6939"/>
                  </a:lnTo>
                  <a:lnTo>
                    <a:pt x="1223" y="7072"/>
                  </a:lnTo>
                  <a:lnTo>
                    <a:pt x="1355" y="7219"/>
                  </a:lnTo>
                  <a:lnTo>
                    <a:pt x="1517" y="7352"/>
                  </a:lnTo>
                  <a:lnTo>
                    <a:pt x="1665" y="7470"/>
                  </a:lnTo>
                  <a:lnTo>
                    <a:pt x="1827" y="7588"/>
                  </a:lnTo>
                  <a:lnTo>
                    <a:pt x="2004" y="7691"/>
                  </a:lnTo>
                  <a:lnTo>
                    <a:pt x="2166" y="7794"/>
                  </a:lnTo>
                  <a:lnTo>
                    <a:pt x="2357" y="7882"/>
                  </a:lnTo>
                  <a:lnTo>
                    <a:pt x="2534" y="7971"/>
                  </a:lnTo>
                  <a:lnTo>
                    <a:pt x="2725" y="8044"/>
                  </a:lnTo>
                  <a:lnTo>
                    <a:pt x="2917" y="8103"/>
                  </a:lnTo>
                  <a:lnTo>
                    <a:pt x="3109" y="8162"/>
                  </a:lnTo>
                  <a:lnTo>
                    <a:pt x="3315" y="8206"/>
                  </a:lnTo>
                  <a:lnTo>
                    <a:pt x="3521" y="8251"/>
                  </a:lnTo>
                  <a:lnTo>
                    <a:pt x="3727" y="8265"/>
                  </a:lnTo>
                  <a:lnTo>
                    <a:pt x="3934" y="8295"/>
                  </a:lnTo>
                  <a:lnTo>
                    <a:pt x="4361" y="8295"/>
                  </a:lnTo>
                  <a:lnTo>
                    <a:pt x="4567" y="8265"/>
                  </a:lnTo>
                  <a:lnTo>
                    <a:pt x="4773" y="8251"/>
                  </a:lnTo>
                  <a:lnTo>
                    <a:pt x="4979" y="8206"/>
                  </a:lnTo>
                  <a:lnTo>
                    <a:pt x="5186" y="8162"/>
                  </a:lnTo>
                  <a:lnTo>
                    <a:pt x="5377" y="8103"/>
                  </a:lnTo>
                  <a:lnTo>
                    <a:pt x="5569" y="8044"/>
                  </a:lnTo>
                  <a:lnTo>
                    <a:pt x="5760" y="7971"/>
                  </a:lnTo>
                  <a:lnTo>
                    <a:pt x="5937" y="7882"/>
                  </a:lnTo>
                  <a:lnTo>
                    <a:pt x="6129" y="7794"/>
                  </a:lnTo>
                  <a:lnTo>
                    <a:pt x="6291" y="7691"/>
                  </a:lnTo>
                  <a:lnTo>
                    <a:pt x="6467" y="7588"/>
                  </a:lnTo>
                  <a:lnTo>
                    <a:pt x="6629" y="7470"/>
                  </a:lnTo>
                  <a:lnTo>
                    <a:pt x="6777" y="7352"/>
                  </a:lnTo>
                  <a:lnTo>
                    <a:pt x="6939" y="7219"/>
                  </a:lnTo>
                  <a:lnTo>
                    <a:pt x="7071" y="7072"/>
                  </a:lnTo>
                  <a:lnTo>
                    <a:pt x="7219" y="6939"/>
                  </a:lnTo>
                  <a:lnTo>
                    <a:pt x="7351" y="6777"/>
                  </a:lnTo>
                  <a:lnTo>
                    <a:pt x="7469" y="6630"/>
                  </a:lnTo>
                  <a:lnTo>
                    <a:pt x="7587" y="6468"/>
                  </a:lnTo>
                  <a:lnTo>
                    <a:pt x="7690" y="6291"/>
                  </a:lnTo>
                  <a:lnTo>
                    <a:pt x="7793" y="6129"/>
                  </a:lnTo>
                  <a:lnTo>
                    <a:pt x="7882" y="5938"/>
                  </a:lnTo>
                  <a:lnTo>
                    <a:pt x="7970" y="5761"/>
                  </a:lnTo>
                  <a:lnTo>
                    <a:pt x="8044" y="5569"/>
                  </a:lnTo>
                  <a:lnTo>
                    <a:pt x="8103" y="5378"/>
                  </a:lnTo>
                  <a:lnTo>
                    <a:pt x="8162" y="5186"/>
                  </a:lnTo>
                  <a:lnTo>
                    <a:pt x="8206" y="4980"/>
                  </a:lnTo>
                  <a:lnTo>
                    <a:pt x="8250" y="4774"/>
                  </a:lnTo>
                  <a:lnTo>
                    <a:pt x="8265" y="4567"/>
                  </a:lnTo>
                  <a:lnTo>
                    <a:pt x="8279" y="4361"/>
                  </a:lnTo>
                  <a:lnTo>
                    <a:pt x="8294" y="4140"/>
                  </a:lnTo>
                  <a:lnTo>
                    <a:pt x="8279" y="3934"/>
                  </a:lnTo>
                  <a:lnTo>
                    <a:pt x="8265" y="3728"/>
                  </a:lnTo>
                  <a:lnTo>
                    <a:pt x="8250" y="3522"/>
                  </a:lnTo>
                  <a:lnTo>
                    <a:pt x="8206" y="3315"/>
                  </a:lnTo>
                  <a:lnTo>
                    <a:pt x="8162" y="3109"/>
                  </a:lnTo>
                  <a:lnTo>
                    <a:pt x="8103" y="2917"/>
                  </a:lnTo>
                  <a:lnTo>
                    <a:pt x="8044" y="2726"/>
                  </a:lnTo>
                  <a:lnTo>
                    <a:pt x="7970" y="2534"/>
                  </a:lnTo>
                  <a:lnTo>
                    <a:pt x="7882" y="2358"/>
                  </a:lnTo>
                  <a:lnTo>
                    <a:pt x="7793" y="2166"/>
                  </a:lnTo>
                  <a:lnTo>
                    <a:pt x="7690" y="2004"/>
                  </a:lnTo>
                  <a:lnTo>
                    <a:pt x="7587" y="1827"/>
                  </a:lnTo>
                  <a:lnTo>
                    <a:pt x="7469" y="1665"/>
                  </a:lnTo>
                  <a:lnTo>
                    <a:pt x="7351" y="1518"/>
                  </a:lnTo>
                  <a:lnTo>
                    <a:pt x="7219" y="1356"/>
                  </a:lnTo>
                  <a:lnTo>
                    <a:pt x="7071" y="1223"/>
                  </a:lnTo>
                  <a:lnTo>
                    <a:pt x="6939" y="1076"/>
                  </a:lnTo>
                  <a:lnTo>
                    <a:pt x="6777" y="943"/>
                  </a:lnTo>
                  <a:lnTo>
                    <a:pt x="6629" y="826"/>
                  </a:lnTo>
                  <a:lnTo>
                    <a:pt x="6467" y="708"/>
                  </a:lnTo>
                  <a:lnTo>
                    <a:pt x="6291" y="605"/>
                  </a:lnTo>
                  <a:lnTo>
                    <a:pt x="6129" y="501"/>
                  </a:lnTo>
                  <a:lnTo>
                    <a:pt x="5937" y="413"/>
                  </a:lnTo>
                  <a:lnTo>
                    <a:pt x="5760" y="325"/>
                  </a:lnTo>
                  <a:lnTo>
                    <a:pt x="5569" y="251"/>
                  </a:lnTo>
                  <a:lnTo>
                    <a:pt x="5377" y="192"/>
                  </a:lnTo>
                  <a:lnTo>
                    <a:pt x="5186" y="133"/>
                  </a:lnTo>
                  <a:lnTo>
                    <a:pt x="4979" y="89"/>
                  </a:lnTo>
                  <a:lnTo>
                    <a:pt x="4773" y="45"/>
                  </a:lnTo>
                  <a:lnTo>
                    <a:pt x="4567" y="30"/>
                  </a:lnTo>
                  <a:lnTo>
                    <a:pt x="4361" y="15"/>
                  </a:lnTo>
                  <a:lnTo>
                    <a:pt x="4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1586084" y="2227282"/>
              <a:ext cx="93937" cy="93948"/>
            </a:xfrm>
            <a:custGeom>
              <a:avLst/>
              <a:gdLst/>
              <a:ahLst/>
              <a:cxnLst/>
              <a:rect l="l" t="t" r="r" b="b"/>
              <a:pathLst>
                <a:path w="8280" h="8281" extrusionOk="0">
                  <a:moveTo>
                    <a:pt x="3919" y="1"/>
                  </a:moveTo>
                  <a:lnTo>
                    <a:pt x="3713" y="15"/>
                  </a:lnTo>
                  <a:lnTo>
                    <a:pt x="3507" y="45"/>
                  </a:lnTo>
                  <a:lnTo>
                    <a:pt x="3300" y="89"/>
                  </a:lnTo>
                  <a:lnTo>
                    <a:pt x="3109" y="133"/>
                  </a:lnTo>
                  <a:lnTo>
                    <a:pt x="2903" y="178"/>
                  </a:lnTo>
                  <a:lnTo>
                    <a:pt x="2711" y="251"/>
                  </a:lnTo>
                  <a:lnTo>
                    <a:pt x="2520" y="325"/>
                  </a:lnTo>
                  <a:lnTo>
                    <a:pt x="2343" y="413"/>
                  </a:lnTo>
                  <a:lnTo>
                    <a:pt x="2166" y="502"/>
                  </a:lnTo>
                  <a:lnTo>
                    <a:pt x="1989" y="590"/>
                  </a:lnTo>
                  <a:lnTo>
                    <a:pt x="1827" y="708"/>
                  </a:lnTo>
                  <a:lnTo>
                    <a:pt x="1665" y="826"/>
                  </a:lnTo>
                  <a:lnTo>
                    <a:pt x="1503" y="944"/>
                  </a:lnTo>
                  <a:lnTo>
                    <a:pt x="1356" y="1076"/>
                  </a:lnTo>
                  <a:lnTo>
                    <a:pt x="1208" y="1209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8" y="1828"/>
                  </a:lnTo>
                  <a:lnTo>
                    <a:pt x="604" y="1990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20"/>
                  </a:lnTo>
                  <a:lnTo>
                    <a:pt x="251" y="2711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1"/>
                  </a:lnTo>
                  <a:lnTo>
                    <a:pt x="45" y="3507"/>
                  </a:lnTo>
                  <a:lnTo>
                    <a:pt x="15" y="3713"/>
                  </a:lnTo>
                  <a:lnTo>
                    <a:pt x="0" y="3919"/>
                  </a:lnTo>
                  <a:lnTo>
                    <a:pt x="0" y="4140"/>
                  </a:lnTo>
                  <a:lnTo>
                    <a:pt x="0" y="4347"/>
                  </a:lnTo>
                  <a:lnTo>
                    <a:pt x="15" y="4568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72"/>
                  </a:lnTo>
                  <a:lnTo>
                    <a:pt x="192" y="5363"/>
                  </a:lnTo>
                  <a:lnTo>
                    <a:pt x="251" y="5555"/>
                  </a:lnTo>
                  <a:lnTo>
                    <a:pt x="325" y="5746"/>
                  </a:lnTo>
                  <a:lnTo>
                    <a:pt x="413" y="5938"/>
                  </a:lnTo>
                  <a:lnTo>
                    <a:pt x="501" y="6115"/>
                  </a:lnTo>
                  <a:lnTo>
                    <a:pt x="604" y="6277"/>
                  </a:lnTo>
                  <a:lnTo>
                    <a:pt x="708" y="6453"/>
                  </a:lnTo>
                  <a:lnTo>
                    <a:pt x="825" y="6615"/>
                  </a:lnTo>
                  <a:lnTo>
                    <a:pt x="943" y="6763"/>
                  </a:lnTo>
                  <a:lnTo>
                    <a:pt x="1076" y="6925"/>
                  </a:lnTo>
                  <a:lnTo>
                    <a:pt x="1208" y="7057"/>
                  </a:lnTo>
                  <a:lnTo>
                    <a:pt x="1356" y="7205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76"/>
                  </a:lnTo>
                  <a:lnTo>
                    <a:pt x="2166" y="7779"/>
                  </a:lnTo>
                  <a:lnTo>
                    <a:pt x="2343" y="7868"/>
                  </a:lnTo>
                  <a:lnTo>
                    <a:pt x="2520" y="7956"/>
                  </a:lnTo>
                  <a:lnTo>
                    <a:pt x="2711" y="8030"/>
                  </a:lnTo>
                  <a:lnTo>
                    <a:pt x="2903" y="8089"/>
                  </a:lnTo>
                  <a:lnTo>
                    <a:pt x="3109" y="8148"/>
                  </a:lnTo>
                  <a:lnTo>
                    <a:pt x="3300" y="8192"/>
                  </a:lnTo>
                  <a:lnTo>
                    <a:pt x="3507" y="8221"/>
                  </a:lnTo>
                  <a:lnTo>
                    <a:pt x="3713" y="8251"/>
                  </a:lnTo>
                  <a:lnTo>
                    <a:pt x="3919" y="8265"/>
                  </a:lnTo>
                  <a:lnTo>
                    <a:pt x="4140" y="8280"/>
                  </a:lnTo>
                  <a:lnTo>
                    <a:pt x="4346" y="8265"/>
                  </a:lnTo>
                  <a:lnTo>
                    <a:pt x="4567" y="8251"/>
                  </a:lnTo>
                  <a:lnTo>
                    <a:pt x="4774" y="8221"/>
                  </a:lnTo>
                  <a:lnTo>
                    <a:pt x="4965" y="8192"/>
                  </a:lnTo>
                  <a:lnTo>
                    <a:pt x="5171" y="8148"/>
                  </a:lnTo>
                  <a:lnTo>
                    <a:pt x="5363" y="8089"/>
                  </a:lnTo>
                  <a:lnTo>
                    <a:pt x="5554" y="8030"/>
                  </a:lnTo>
                  <a:lnTo>
                    <a:pt x="5746" y="7956"/>
                  </a:lnTo>
                  <a:lnTo>
                    <a:pt x="5937" y="7868"/>
                  </a:lnTo>
                  <a:lnTo>
                    <a:pt x="6114" y="7779"/>
                  </a:lnTo>
                  <a:lnTo>
                    <a:pt x="6276" y="7676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62" y="7337"/>
                  </a:lnTo>
                  <a:lnTo>
                    <a:pt x="6924" y="7205"/>
                  </a:lnTo>
                  <a:lnTo>
                    <a:pt x="7057" y="7057"/>
                  </a:lnTo>
                  <a:lnTo>
                    <a:pt x="7204" y="6925"/>
                  </a:lnTo>
                  <a:lnTo>
                    <a:pt x="7337" y="6763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76" y="6277"/>
                  </a:lnTo>
                  <a:lnTo>
                    <a:pt x="7779" y="6115"/>
                  </a:lnTo>
                  <a:lnTo>
                    <a:pt x="7867" y="5938"/>
                  </a:lnTo>
                  <a:lnTo>
                    <a:pt x="7956" y="5746"/>
                  </a:lnTo>
                  <a:lnTo>
                    <a:pt x="8029" y="5555"/>
                  </a:lnTo>
                  <a:lnTo>
                    <a:pt x="8088" y="5363"/>
                  </a:lnTo>
                  <a:lnTo>
                    <a:pt x="8147" y="5172"/>
                  </a:lnTo>
                  <a:lnTo>
                    <a:pt x="8191" y="4980"/>
                  </a:lnTo>
                  <a:lnTo>
                    <a:pt x="8236" y="4774"/>
                  </a:lnTo>
                  <a:lnTo>
                    <a:pt x="8265" y="4568"/>
                  </a:lnTo>
                  <a:lnTo>
                    <a:pt x="8280" y="4347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7"/>
                  </a:lnTo>
                  <a:lnTo>
                    <a:pt x="8191" y="3301"/>
                  </a:lnTo>
                  <a:lnTo>
                    <a:pt x="8147" y="3109"/>
                  </a:lnTo>
                  <a:lnTo>
                    <a:pt x="8088" y="2903"/>
                  </a:lnTo>
                  <a:lnTo>
                    <a:pt x="8029" y="2711"/>
                  </a:lnTo>
                  <a:lnTo>
                    <a:pt x="7956" y="2520"/>
                  </a:lnTo>
                  <a:lnTo>
                    <a:pt x="7867" y="2343"/>
                  </a:lnTo>
                  <a:lnTo>
                    <a:pt x="7779" y="2166"/>
                  </a:lnTo>
                  <a:lnTo>
                    <a:pt x="7676" y="1990"/>
                  </a:lnTo>
                  <a:lnTo>
                    <a:pt x="7573" y="1828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57" y="1209"/>
                  </a:lnTo>
                  <a:lnTo>
                    <a:pt x="6924" y="1076"/>
                  </a:lnTo>
                  <a:lnTo>
                    <a:pt x="6762" y="944"/>
                  </a:lnTo>
                  <a:lnTo>
                    <a:pt x="6615" y="826"/>
                  </a:lnTo>
                  <a:lnTo>
                    <a:pt x="6453" y="708"/>
                  </a:lnTo>
                  <a:lnTo>
                    <a:pt x="6276" y="590"/>
                  </a:lnTo>
                  <a:lnTo>
                    <a:pt x="6114" y="502"/>
                  </a:lnTo>
                  <a:lnTo>
                    <a:pt x="5937" y="413"/>
                  </a:lnTo>
                  <a:lnTo>
                    <a:pt x="5746" y="325"/>
                  </a:lnTo>
                  <a:lnTo>
                    <a:pt x="5554" y="251"/>
                  </a:lnTo>
                  <a:lnTo>
                    <a:pt x="5363" y="178"/>
                  </a:lnTo>
                  <a:lnTo>
                    <a:pt x="5171" y="133"/>
                  </a:lnTo>
                  <a:lnTo>
                    <a:pt x="4965" y="89"/>
                  </a:lnTo>
                  <a:lnTo>
                    <a:pt x="4774" y="45"/>
                  </a:lnTo>
                  <a:lnTo>
                    <a:pt x="4567" y="15"/>
                  </a:lnTo>
                  <a:lnTo>
                    <a:pt x="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685023" y="2063993"/>
              <a:ext cx="94107" cy="93937"/>
            </a:xfrm>
            <a:custGeom>
              <a:avLst/>
              <a:gdLst/>
              <a:ahLst/>
              <a:cxnLst/>
              <a:rect l="l" t="t" r="r" b="b"/>
              <a:pathLst>
                <a:path w="8295" h="8280" extrusionOk="0">
                  <a:moveTo>
                    <a:pt x="3934" y="0"/>
                  </a:moveTo>
                  <a:lnTo>
                    <a:pt x="3728" y="15"/>
                  </a:lnTo>
                  <a:lnTo>
                    <a:pt x="3522" y="45"/>
                  </a:lnTo>
                  <a:lnTo>
                    <a:pt x="3316" y="89"/>
                  </a:lnTo>
                  <a:lnTo>
                    <a:pt x="3109" y="133"/>
                  </a:lnTo>
                  <a:lnTo>
                    <a:pt x="2918" y="177"/>
                  </a:lnTo>
                  <a:lnTo>
                    <a:pt x="2726" y="251"/>
                  </a:lnTo>
                  <a:lnTo>
                    <a:pt x="2535" y="325"/>
                  </a:lnTo>
                  <a:lnTo>
                    <a:pt x="2358" y="398"/>
                  </a:lnTo>
                  <a:lnTo>
                    <a:pt x="2181" y="501"/>
                  </a:lnTo>
                  <a:lnTo>
                    <a:pt x="2004" y="590"/>
                  </a:lnTo>
                  <a:lnTo>
                    <a:pt x="1828" y="708"/>
                  </a:lnTo>
                  <a:lnTo>
                    <a:pt x="1666" y="825"/>
                  </a:lnTo>
                  <a:lnTo>
                    <a:pt x="1518" y="943"/>
                  </a:lnTo>
                  <a:lnTo>
                    <a:pt x="1356" y="1076"/>
                  </a:lnTo>
                  <a:lnTo>
                    <a:pt x="1224" y="1208"/>
                  </a:lnTo>
                  <a:lnTo>
                    <a:pt x="1076" y="1356"/>
                  </a:lnTo>
                  <a:lnTo>
                    <a:pt x="958" y="1503"/>
                  </a:lnTo>
                  <a:lnTo>
                    <a:pt x="826" y="1665"/>
                  </a:lnTo>
                  <a:lnTo>
                    <a:pt x="708" y="1827"/>
                  </a:lnTo>
                  <a:lnTo>
                    <a:pt x="605" y="1989"/>
                  </a:lnTo>
                  <a:lnTo>
                    <a:pt x="502" y="2166"/>
                  </a:lnTo>
                  <a:lnTo>
                    <a:pt x="413" y="2343"/>
                  </a:lnTo>
                  <a:lnTo>
                    <a:pt x="325" y="2520"/>
                  </a:lnTo>
                  <a:lnTo>
                    <a:pt x="251" y="2711"/>
                  </a:lnTo>
                  <a:lnTo>
                    <a:pt x="192" y="2903"/>
                  </a:lnTo>
                  <a:lnTo>
                    <a:pt x="133" y="3109"/>
                  </a:lnTo>
                  <a:lnTo>
                    <a:pt x="89" y="3300"/>
                  </a:lnTo>
                  <a:lnTo>
                    <a:pt x="45" y="3507"/>
                  </a:lnTo>
                  <a:lnTo>
                    <a:pt x="30" y="3713"/>
                  </a:lnTo>
                  <a:lnTo>
                    <a:pt x="16" y="3919"/>
                  </a:lnTo>
                  <a:lnTo>
                    <a:pt x="1" y="4140"/>
                  </a:lnTo>
                  <a:lnTo>
                    <a:pt x="16" y="4346"/>
                  </a:lnTo>
                  <a:lnTo>
                    <a:pt x="30" y="4567"/>
                  </a:lnTo>
                  <a:lnTo>
                    <a:pt x="45" y="4774"/>
                  </a:lnTo>
                  <a:lnTo>
                    <a:pt x="89" y="4980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69"/>
                  </a:lnTo>
                  <a:lnTo>
                    <a:pt x="325" y="5746"/>
                  </a:lnTo>
                  <a:lnTo>
                    <a:pt x="413" y="5937"/>
                  </a:lnTo>
                  <a:lnTo>
                    <a:pt x="502" y="6114"/>
                  </a:lnTo>
                  <a:lnTo>
                    <a:pt x="605" y="6291"/>
                  </a:lnTo>
                  <a:lnTo>
                    <a:pt x="708" y="6453"/>
                  </a:lnTo>
                  <a:lnTo>
                    <a:pt x="826" y="6615"/>
                  </a:lnTo>
                  <a:lnTo>
                    <a:pt x="958" y="6777"/>
                  </a:lnTo>
                  <a:lnTo>
                    <a:pt x="1076" y="6925"/>
                  </a:lnTo>
                  <a:lnTo>
                    <a:pt x="1224" y="7072"/>
                  </a:lnTo>
                  <a:lnTo>
                    <a:pt x="1356" y="7204"/>
                  </a:lnTo>
                  <a:lnTo>
                    <a:pt x="1518" y="7337"/>
                  </a:lnTo>
                  <a:lnTo>
                    <a:pt x="1666" y="7455"/>
                  </a:lnTo>
                  <a:lnTo>
                    <a:pt x="1828" y="7573"/>
                  </a:lnTo>
                  <a:lnTo>
                    <a:pt x="2004" y="7676"/>
                  </a:lnTo>
                  <a:lnTo>
                    <a:pt x="2181" y="7779"/>
                  </a:lnTo>
                  <a:lnTo>
                    <a:pt x="2358" y="7867"/>
                  </a:lnTo>
                  <a:lnTo>
                    <a:pt x="2535" y="7956"/>
                  </a:lnTo>
                  <a:lnTo>
                    <a:pt x="2726" y="8029"/>
                  </a:lnTo>
                  <a:lnTo>
                    <a:pt x="2918" y="8088"/>
                  </a:lnTo>
                  <a:lnTo>
                    <a:pt x="3109" y="8147"/>
                  </a:lnTo>
                  <a:lnTo>
                    <a:pt x="3316" y="8192"/>
                  </a:lnTo>
                  <a:lnTo>
                    <a:pt x="3522" y="8236"/>
                  </a:lnTo>
                  <a:lnTo>
                    <a:pt x="3728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8" y="8265"/>
                  </a:lnTo>
                  <a:lnTo>
                    <a:pt x="4774" y="8236"/>
                  </a:lnTo>
                  <a:lnTo>
                    <a:pt x="4980" y="8192"/>
                  </a:lnTo>
                  <a:lnTo>
                    <a:pt x="5186" y="8147"/>
                  </a:lnTo>
                  <a:lnTo>
                    <a:pt x="5378" y="8088"/>
                  </a:lnTo>
                  <a:lnTo>
                    <a:pt x="5570" y="8029"/>
                  </a:lnTo>
                  <a:lnTo>
                    <a:pt x="5761" y="7956"/>
                  </a:lnTo>
                  <a:lnTo>
                    <a:pt x="5938" y="7867"/>
                  </a:lnTo>
                  <a:lnTo>
                    <a:pt x="6115" y="7779"/>
                  </a:lnTo>
                  <a:lnTo>
                    <a:pt x="6291" y="7676"/>
                  </a:lnTo>
                  <a:lnTo>
                    <a:pt x="6468" y="7573"/>
                  </a:lnTo>
                  <a:lnTo>
                    <a:pt x="6630" y="7455"/>
                  </a:lnTo>
                  <a:lnTo>
                    <a:pt x="6778" y="7337"/>
                  </a:lnTo>
                  <a:lnTo>
                    <a:pt x="6925" y="7204"/>
                  </a:lnTo>
                  <a:lnTo>
                    <a:pt x="7072" y="7072"/>
                  </a:lnTo>
                  <a:lnTo>
                    <a:pt x="7220" y="6925"/>
                  </a:lnTo>
                  <a:lnTo>
                    <a:pt x="7337" y="6777"/>
                  </a:lnTo>
                  <a:lnTo>
                    <a:pt x="7470" y="6615"/>
                  </a:lnTo>
                  <a:lnTo>
                    <a:pt x="7588" y="6453"/>
                  </a:lnTo>
                  <a:lnTo>
                    <a:pt x="7691" y="6291"/>
                  </a:lnTo>
                  <a:lnTo>
                    <a:pt x="7794" y="6114"/>
                  </a:lnTo>
                  <a:lnTo>
                    <a:pt x="7882" y="5937"/>
                  </a:lnTo>
                  <a:lnTo>
                    <a:pt x="7971" y="5746"/>
                  </a:lnTo>
                  <a:lnTo>
                    <a:pt x="8045" y="5569"/>
                  </a:lnTo>
                  <a:lnTo>
                    <a:pt x="8103" y="5363"/>
                  </a:lnTo>
                  <a:lnTo>
                    <a:pt x="8162" y="5171"/>
                  </a:lnTo>
                  <a:lnTo>
                    <a:pt x="8207" y="4980"/>
                  </a:lnTo>
                  <a:lnTo>
                    <a:pt x="8236" y="4774"/>
                  </a:lnTo>
                  <a:lnTo>
                    <a:pt x="8265" y="4567"/>
                  </a:lnTo>
                  <a:lnTo>
                    <a:pt x="8280" y="4346"/>
                  </a:lnTo>
                  <a:lnTo>
                    <a:pt x="8295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7"/>
                  </a:lnTo>
                  <a:lnTo>
                    <a:pt x="8207" y="3300"/>
                  </a:lnTo>
                  <a:lnTo>
                    <a:pt x="8162" y="3109"/>
                  </a:lnTo>
                  <a:lnTo>
                    <a:pt x="8103" y="2903"/>
                  </a:lnTo>
                  <a:lnTo>
                    <a:pt x="8045" y="2711"/>
                  </a:lnTo>
                  <a:lnTo>
                    <a:pt x="7971" y="2520"/>
                  </a:lnTo>
                  <a:lnTo>
                    <a:pt x="7882" y="2343"/>
                  </a:lnTo>
                  <a:lnTo>
                    <a:pt x="7794" y="2166"/>
                  </a:lnTo>
                  <a:lnTo>
                    <a:pt x="7691" y="1989"/>
                  </a:lnTo>
                  <a:lnTo>
                    <a:pt x="7588" y="1827"/>
                  </a:lnTo>
                  <a:lnTo>
                    <a:pt x="7470" y="1665"/>
                  </a:lnTo>
                  <a:lnTo>
                    <a:pt x="7337" y="1503"/>
                  </a:lnTo>
                  <a:lnTo>
                    <a:pt x="7220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8" y="943"/>
                  </a:lnTo>
                  <a:lnTo>
                    <a:pt x="6630" y="825"/>
                  </a:lnTo>
                  <a:lnTo>
                    <a:pt x="6468" y="708"/>
                  </a:lnTo>
                  <a:lnTo>
                    <a:pt x="6291" y="590"/>
                  </a:lnTo>
                  <a:lnTo>
                    <a:pt x="6115" y="501"/>
                  </a:lnTo>
                  <a:lnTo>
                    <a:pt x="5938" y="398"/>
                  </a:lnTo>
                  <a:lnTo>
                    <a:pt x="5761" y="325"/>
                  </a:lnTo>
                  <a:lnTo>
                    <a:pt x="5570" y="251"/>
                  </a:lnTo>
                  <a:lnTo>
                    <a:pt x="5378" y="177"/>
                  </a:lnTo>
                  <a:lnTo>
                    <a:pt x="5186" y="133"/>
                  </a:lnTo>
                  <a:lnTo>
                    <a:pt x="4980" y="89"/>
                  </a:lnTo>
                  <a:lnTo>
                    <a:pt x="4774" y="45"/>
                  </a:lnTo>
                  <a:lnTo>
                    <a:pt x="4568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1846814" y="1888838"/>
              <a:ext cx="93937" cy="93937"/>
            </a:xfrm>
            <a:custGeom>
              <a:avLst/>
              <a:gdLst/>
              <a:ahLst/>
              <a:cxnLst/>
              <a:rect l="l" t="t" r="r" b="b"/>
              <a:pathLst>
                <a:path w="8280" h="8280" extrusionOk="0">
                  <a:moveTo>
                    <a:pt x="3934" y="0"/>
                  </a:moveTo>
                  <a:lnTo>
                    <a:pt x="3728" y="15"/>
                  </a:lnTo>
                  <a:lnTo>
                    <a:pt x="3521" y="44"/>
                  </a:lnTo>
                  <a:lnTo>
                    <a:pt x="3315" y="74"/>
                  </a:lnTo>
                  <a:lnTo>
                    <a:pt x="3109" y="118"/>
                  </a:lnTo>
                  <a:lnTo>
                    <a:pt x="2917" y="177"/>
                  </a:lnTo>
                  <a:lnTo>
                    <a:pt x="2726" y="251"/>
                  </a:lnTo>
                  <a:lnTo>
                    <a:pt x="2534" y="324"/>
                  </a:lnTo>
                  <a:lnTo>
                    <a:pt x="2358" y="398"/>
                  </a:lnTo>
                  <a:lnTo>
                    <a:pt x="2166" y="501"/>
                  </a:lnTo>
                  <a:lnTo>
                    <a:pt x="2004" y="589"/>
                  </a:lnTo>
                  <a:lnTo>
                    <a:pt x="1827" y="707"/>
                  </a:lnTo>
                  <a:lnTo>
                    <a:pt x="1665" y="825"/>
                  </a:lnTo>
                  <a:lnTo>
                    <a:pt x="1503" y="943"/>
                  </a:lnTo>
                  <a:lnTo>
                    <a:pt x="1356" y="1076"/>
                  </a:lnTo>
                  <a:lnTo>
                    <a:pt x="1208" y="1208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5" y="1665"/>
                  </a:lnTo>
                  <a:lnTo>
                    <a:pt x="708" y="1827"/>
                  </a:lnTo>
                  <a:lnTo>
                    <a:pt x="604" y="1989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19"/>
                  </a:lnTo>
                  <a:lnTo>
                    <a:pt x="251" y="2711"/>
                  </a:lnTo>
                  <a:lnTo>
                    <a:pt x="192" y="2902"/>
                  </a:lnTo>
                  <a:lnTo>
                    <a:pt x="133" y="3109"/>
                  </a:lnTo>
                  <a:lnTo>
                    <a:pt x="89" y="3300"/>
                  </a:lnTo>
                  <a:lnTo>
                    <a:pt x="45" y="3506"/>
                  </a:lnTo>
                  <a:lnTo>
                    <a:pt x="30" y="3713"/>
                  </a:lnTo>
                  <a:lnTo>
                    <a:pt x="0" y="3919"/>
                  </a:lnTo>
                  <a:lnTo>
                    <a:pt x="0" y="4140"/>
                  </a:lnTo>
                  <a:lnTo>
                    <a:pt x="0" y="4346"/>
                  </a:lnTo>
                  <a:lnTo>
                    <a:pt x="30" y="4552"/>
                  </a:lnTo>
                  <a:lnTo>
                    <a:pt x="45" y="4759"/>
                  </a:lnTo>
                  <a:lnTo>
                    <a:pt x="89" y="4965"/>
                  </a:lnTo>
                  <a:lnTo>
                    <a:pt x="133" y="5171"/>
                  </a:lnTo>
                  <a:lnTo>
                    <a:pt x="192" y="5363"/>
                  </a:lnTo>
                  <a:lnTo>
                    <a:pt x="251" y="5554"/>
                  </a:lnTo>
                  <a:lnTo>
                    <a:pt x="325" y="5746"/>
                  </a:lnTo>
                  <a:lnTo>
                    <a:pt x="413" y="5937"/>
                  </a:lnTo>
                  <a:lnTo>
                    <a:pt x="501" y="6114"/>
                  </a:lnTo>
                  <a:lnTo>
                    <a:pt x="604" y="6276"/>
                  </a:lnTo>
                  <a:lnTo>
                    <a:pt x="708" y="6453"/>
                  </a:lnTo>
                  <a:lnTo>
                    <a:pt x="825" y="6615"/>
                  </a:lnTo>
                  <a:lnTo>
                    <a:pt x="943" y="6762"/>
                  </a:lnTo>
                  <a:lnTo>
                    <a:pt x="1076" y="6924"/>
                  </a:lnTo>
                  <a:lnTo>
                    <a:pt x="1208" y="7057"/>
                  </a:lnTo>
                  <a:lnTo>
                    <a:pt x="1356" y="7204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2"/>
                  </a:lnTo>
                  <a:lnTo>
                    <a:pt x="2004" y="7676"/>
                  </a:lnTo>
                  <a:lnTo>
                    <a:pt x="2166" y="7779"/>
                  </a:lnTo>
                  <a:lnTo>
                    <a:pt x="2358" y="7867"/>
                  </a:lnTo>
                  <a:lnTo>
                    <a:pt x="2534" y="7956"/>
                  </a:lnTo>
                  <a:lnTo>
                    <a:pt x="2726" y="8029"/>
                  </a:lnTo>
                  <a:lnTo>
                    <a:pt x="2917" y="8088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21" y="8235"/>
                  </a:lnTo>
                  <a:lnTo>
                    <a:pt x="3728" y="8250"/>
                  </a:lnTo>
                  <a:lnTo>
                    <a:pt x="3934" y="8265"/>
                  </a:lnTo>
                  <a:lnTo>
                    <a:pt x="4155" y="8280"/>
                  </a:lnTo>
                  <a:lnTo>
                    <a:pt x="4361" y="8265"/>
                  </a:lnTo>
                  <a:lnTo>
                    <a:pt x="4567" y="8250"/>
                  </a:lnTo>
                  <a:lnTo>
                    <a:pt x="4774" y="8235"/>
                  </a:lnTo>
                  <a:lnTo>
                    <a:pt x="4980" y="8191"/>
                  </a:lnTo>
                  <a:lnTo>
                    <a:pt x="5186" y="8147"/>
                  </a:lnTo>
                  <a:lnTo>
                    <a:pt x="5378" y="8088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7" y="7867"/>
                  </a:lnTo>
                  <a:lnTo>
                    <a:pt x="6114" y="7779"/>
                  </a:lnTo>
                  <a:lnTo>
                    <a:pt x="6291" y="7676"/>
                  </a:lnTo>
                  <a:lnTo>
                    <a:pt x="6453" y="7572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5" y="7204"/>
                  </a:lnTo>
                  <a:lnTo>
                    <a:pt x="7072" y="7057"/>
                  </a:lnTo>
                  <a:lnTo>
                    <a:pt x="7204" y="6924"/>
                  </a:lnTo>
                  <a:lnTo>
                    <a:pt x="7337" y="6762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1" y="6276"/>
                  </a:lnTo>
                  <a:lnTo>
                    <a:pt x="7779" y="6114"/>
                  </a:lnTo>
                  <a:lnTo>
                    <a:pt x="7882" y="5937"/>
                  </a:lnTo>
                  <a:lnTo>
                    <a:pt x="7956" y="5746"/>
                  </a:lnTo>
                  <a:lnTo>
                    <a:pt x="8029" y="5554"/>
                  </a:lnTo>
                  <a:lnTo>
                    <a:pt x="8103" y="5363"/>
                  </a:lnTo>
                  <a:lnTo>
                    <a:pt x="8147" y="5171"/>
                  </a:lnTo>
                  <a:lnTo>
                    <a:pt x="8206" y="4965"/>
                  </a:lnTo>
                  <a:lnTo>
                    <a:pt x="8236" y="4759"/>
                  </a:lnTo>
                  <a:lnTo>
                    <a:pt x="8265" y="4552"/>
                  </a:lnTo>
                  <a:lnTo>
                    <a:pt x="8280" y="4346"/>
                  </a:lnTo>
                  <a:lnTo>
                    <a:pt x="8280" y="4140"/>
                  </a:lnTo>
                  <a:lnTo>
                    <a:pt x="8280" y="3919"/>
                  </a:lnTo>
                  <a:lnTo>
                    <a:pt x="8265" y="3713"/>
                  </a:lnTo>
                  <a:lnTo>
                    <a:pt x="8236" y="3506"/>
                  </a:lnTo>
                  <a:lnTo>
                    <a:pt x="8206" y="3300"/>
                  </a:lnTo>
                  <a:lnTo>
                    <a:pt x="8147" y="3109"/>
                  </a:lnTo>
                  <a:lnTo>
                    <a:pt x="8103" y="2902"/>
                  </a:lnTo>
                  <a:lnTo>
                    <a:pt x="8029" y="2711"/>
                  </a:lnTo>
                  <a:lnTo>
                    <a:pt x="7956" y="2519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1" y="1989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4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7" y="943"/>
                  </a:lnTo>
                  <a:lnTo>
                    <a:pt x="6615" y="825"/>
                  </a:lnTo>
                  <a:lnTo>
                    <a:pt x="6453" y="707"/>
                  </a:lnTo>
                  <a:lnTo>
                    <a:pt x="6291" y="589"/>
                  </a:lnTo>
                  <a:lnTo>
                    <a:pt x="6114" y="501"/>
                  </a:lnTo>
                  <a:lnTo>
                    <a:pt x="5937" y="398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8" y="177"/>
                  </a:lnTo>
                  <a:lnTo>
                    <a:pt x="5186" y="118"/>
                  </a:lnTo>
                  <a:lnTo>
                    <a:pt x="4980" y="74"/>
                  </a:lnTo>
                  <a:lnTo>
                    <a:pt x="4774" y="44"/>
                  </a:lnTo>
                  <a:lnTo>
                    <a:pt x="4567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1979018" y="2472810"/>
              <a:ext cx="93937" cy="93937"/>
            </a:xfrm>
            <a:custGeom>
              <a:avLst/>
              <a:gdLst/>
              <a:ahLst/>
              <a:cxnLst/>
              <a:rect l="l" t="t" r="r" b="b"/>
              <a:pathLst>
                <a:path w="8280" h="8280" extrusionOk="0">
                  <a:moveTo>
                    <a:pt x="3934" y="0"/>
                  </a:moveTo>
                  <a:lnTo>
                    <a:pt x="3713" y="15"/>
                  </a:lnTo>
                  <a:lnTo>
                    <a:pt x="3507" y="44"/>
                  </a:lnTo>
                  <a:lnTo>
                    <a:pt x="3315" y="89"/>
                  </a:lnTo>
                  <a:lnTo>
                    <a:pt x="3109" y="133"/>
                  </a:lnTo>
                  <a:lnTo>
                    <a:pt x="2917" y="192"/>
                  </a:lnTo>
                  <a:lnTo>
                    <a:pt x="2726" y="251"/>
                  </a:lnTo>
                  <a:lnTo>
                    <a:pt x="2534" y="324"/>
                  </a:lnTo>
                  <a:lnTo>
                    <a:pt x="2343" y="413"/>
                  </a:lnTo>
                  <a:lnTo>
                    <a:pt x="2166" y="501"/>
                  </a:lnTo>
                  <a:lnTo>
                    <a:pt x="1989" y="604"/>
                  </a:lnTo>
                  <a:lnTo>
                    <a:pt x="1827" y="707"/>
                  </a:lnTo>
                  <a:lnTo>
                    <a:pt x="1665" y="825"/>
                  </a:lnTo>
                  <a:lnTo>
                    <a:pt x="1503" y="943"/>
                  </a:lnTo>
                  <a:lnTo>
                    <a:pt x="1356" y="1076"/>
                  </a:lnTo>
                  <a:lnTo>
                    <a:pt x="1209" y="1208"/>
                  </a:lnTo>
                  <a:lnTo>
                    <a:pt x="1076" y="1356"/>
                  </a:lnTo>
                  <a:lnTo>
                    <a:pt x="943" y="1503"/>
                  </a:lnTo>
                  <a:lnTo>
                    <a:pt x="826" y="1665"/>
                  </a:lnTo>
                  <a:lnTo>
                    <a:pt x="708" y="1827"/>
                  </a:lnTo>
                  <a:lnTo>
                    <a:pt x="605" y="2004"/>
                  </a:lnTo>
                  <a:lnTo>
                    <a:pt x="501" y="2166"/>
                  </a:lnTo>
                  <a:lnTo>
                    <a:pt x="413" y="2343"/>
                  </a:lnTo>
                  <a:lnTo>
                    <a:pt x="325" y="2534"/>
                  </a:lnTo>
                  <a:lnTo>
                    <a:pt x="251" y="2726"/>
                  </a:lnTo>
                  <a:lnTo>
                    <a:pt x="192" y="2917"/>
                  </a:lnTo>
                  <a:lnTo>
                    <a:pt x="133" y="3109"/>
                  </a:lnTo>
                  <a:lnTo>
                    <a:pt x="89" y="3315"/>
                  </a:lnTo>
                  <a:lnTo>
                    <a:pt x="45" y="3521"/>
                  </a:lnTo>
                  <a:lnTo>
                    <a:pt x="30" y="3727"/>
                  </a:lnTo>
                  <a:lnTo>
                    <a:pt x="1" y="3934"/>
                  </a:lnTo>
                  <a:lnTo>
                    <a:pt x="1" y="4155"/>
                  </a:lnTo>
                  <a:lnTo>
                    <a:pt x="1" y="4361"/>
                  </a:lnTo>
                  <a:lnTo>
                    <a:pt x="30" y="4567"/>
                  </a:lnTo>
                  <a:lnTo>
                    <a:pt x="45" y="4773"/>
                  </a:lnTo>
                  <a:lnTo>
                    <a:pt x="89" y="4980"/>
                  </a:lnTo>
                  <a:lnTo>
                    <a:pt x="133" y="5186"/>
                  </a:lnTo>
                  <a:lnTo>
                    <a:pt x="192" y="5377"/>
                  </a:lnTo>
                  <a:lnTo>
                    <a:pt x="251" y="5569"/>
                  </a:lnTo>
                  <a:lnTo>
                    <a:pt x="325" y="5761"/>
                  </a:lnTo>
                  <a:lnTo>
                    <a:pt x="413" y="5937"/>
                  </a:lnTo>
                  <a:lnTo>
                    <a:pt x="501" y="6114"/>
                  </a:lnTo>
                  <a:lnTo>
                    <a:pt x="605" y="6291"/>
                  </a:lnTo>
                  <a:lnTo>
                    <a:pt x="708" y="6453"/>
                  </a:lnTo>
                  <a:lnTo>
                    <a:pt x="826" y="6615"/>
                  </a:lnTo>
                  <a:lnTo>
                    <a:pt x="943" y="6777"/>
                  </a:lnTo>
                  <a:lnTo>
                    <a:pt x="1076" y="6924"/>
                  </a:lnTo>
                  <a:lnTo>
                    <a:pt x="1209" y="7072"/>
                  </a:lnTo>
                  <a:lnTo>
                    <a:pt x="1356" y="7204"/>
                  </a:lnTo>
                  <a:lnTo>
                    <a:pt x="1503" y="7337"/>
                  </a:lnTo>
                  <a:lnTo>
                    <a:pt x="1665" y="7455"/>
                  </a:lnTo>
                  <a:lnTo>
                    <a:pt x="1827" y="7573"/>
                  </a:lnTo>
                  <a:lnTo>
                    <a:pt x="1989" y="7690"/>
                  </a:lnTo>
                  <a:lnTo>
                    <a:pt x="2166" y="7779"/>
                  </a:lnTo>
                  <a:lnTo>
                    <a:pt x="2343" y="7882"/>
                  </a:lnTo>
                  <a:lnTo>
                    <a:pt x="2534" y="7956"/>
                  </a:lnTo>
                  <a:lnTo>
                    <a:pt x="2726" y="8029"/>
                  </a:lnTo>
                  <a:lnTo>
                    <a:pt x="2917" y="8103"/>
                  </a:lnTo>
                  <a:lnTo>
                    <a:pt x="3109" y="8147"/>
                  </a:lnTo>
                  <a:lnTo>
                    <a:pt x="3315" y="8191"/>
                  </a:lnTo>
                  <a:lnTo>
                    <a:pt x="3507" y="8236"/>
                  </a:lnTo>
                  <a:lnTo>
                    <a:pt x="3713" y="8265"/>
                  </a:lnTo>
                  <a:lnTo>
                    <a:pt x="3934" y="8280"/>
                  </a:lnTo>
                  <a:lnTo>
                    <a:pt x="4361" y="8280"/>
                  </a:lnTo>
                  <a:lnTo>
                    <a:pt x="4567" y="8265"/>
                  </a:lnTo>
                  <a:lnTo>
                    <a:pt x="4774" y="8236"/>
                  </a:lnTo>
                  <a:lnTo>
                    <a:pt x="4980" y="8191"/>
                  </a:lnTo>
                  <a:lnTo>
                    <a:pt x="5171" y="8147"/>
                  </a:lnTo>
                  <a:lnTo>
                    <a:pt x="5378" y="8103"/>
                  </a:lnTo>
                  <a:lnTo>
                    <a:pt x="5569" y="8029"/>
                  </a:lnTo>
                  <a:lnTo>
                    <a:pt x="5761" y="7956"/>
                  </a:lnTo>
                  <a:lnTo>
                    <a:pt x="5938" y="7882"/>
                  </a:lnTo>
                  <a:lnTo>
                    <a:pt x="6114" y="7779"/>
                  </a:lnTo>
                  <a:lnTo>
                    <a:pt x="6291" y="7690"/>
                  </a:lnTo>
                  <a:lnTo>
                    <a:pt x="6453" y="7573"/>
                  </a:lnTo>
                  <a:lnTo>
                    <a:pt x="6615" y="7455"/>
                  </a:lnTo>
                  <a:lnTo>
                    <a:pt x="6777" y="7337"/>
                  </a:lnTo>
                  <a:lnTo>
                    <a:pt x="6925" y="7204"/>
                  </a:lnTo>
                  <a:lnTo>
                    <a:pt x="7072" y="7072"/>
                  </a:lnTo>
                  <a:lnTo>
                    <a:pt x="7205" y="6924"/>
                  </a:lnTo>
                  <a:lnTo>
                    <a:pt x="7337" y="6777"/>
                  </a:lnTo>
                  <a:lnTo>
                    <a:pt x="7455" y="6615"/>
                  </a:lnTo>
                  <a:lnTo>
                    <a:pt x="7573" y="6453"/>
                  </a:lnTo>
                  <a:lnTo>
                    <a:pt x="7691" y="6291"/>
                  </a:lnTo>
                  <a:lnTo>
                    <a:pt x="7779" y="6114"/>
                  </a:lnTo>
                  <a:lnTo>
                    <a:pt x="7882" y="5937"/>
                  </a:lnTo>
                  <a:lnTo>
                    <a:pt x="7956" y="5761"/>
                  </a:lnTo>
                  <a:lnTo>
                    <a:pt x="8030" y="5569"/>
                  </a:lnTo>
                  <a:lnTo>
                    <a:pt x="8103" y="5377"/>
                  </a:lnTo>
                  <a:lnTo>
                    <a:pt x="8147" y="5186"/>
                  </a:lnTo>
                  <a:lnTo>
                    <a:pt x="8206" y="4980"/>
                  </a:lnTo>
                  <a:lnTo>
                    <a:pt x="8236" y="4773"/>
                  </a:lnTo>
                  <a:lnTo>
                    <a:pt x="8265" y="4567"/>
                  </a:lnTo>
                  <a:lnTo>
                    <a:pt x="8280" y="4361"/>
                  </a:lnTo>
                  <a:lnTo>
                    <a:pt x="8280" y="4155"/>
                  </a:lnTo>
                  <a:lnTo>
                    <a:pt x="8280" y="3934"/>
                  </a:lnTo>
                  <a:lnTo>
                    <a:pt x="8265" y="3727"/>
                  </a:lnTo>
                  <a:lnTo>
                    <a:pt x="8236" y="3521"/>
                  </a:lnTo>
                  <a:lnTo>
                    <a:pt x="8206" y="3315"/>
                  </a:lnTo>
                  <a:lnTo>
                    <a:pt x="8147" y="3109"/>
                  </a:lnTo>
                  <a:lnTo>
                    <a:pt x="8103" y="2917"/>
                  </a:lnTo>
                  <a:lnTo>
                    <a:pt x="8030" y="2726"/>
                  </a:lnTo>
                  <a:lnTo>
                    <a:pt x="7956" y="2534"/>
                  </a:lnTo>
                  <a:lnTo>
                    <a:pt x="7882" y="2343"/>
                  </a:lnTo>
                  <a:lnTo>
                    <a:pt x="7779" y="2166"/>
                  </a:lnTo>
                  <a:lnTo>
                    <a:pt x="7691" y="2004"/>
                  </a:lnTo>
                  <a:lnTo>
                    <a:pt x="7573" y="1827"/>
                  </a:lnTo>
                  <a:lnTo>
                    <a:pt x="7455" y="1665"/>
                  </a:lnTo>
                  <a:lnTo>
                    <a:pt x="7337" y="1503"/>
                  </a:lnTo>
                  <a:lnTo>
                    <a:pt x="7205" y="1356"/>
                  </a:lnTo>
                  <a:lnTo>
                    <a:pt x="7072" y="1208"/>
                  </a:lnTo>
                  <a:lnTo>
                    <a:pt x="6925" y="1076"/>
                  </a:lnTo>
                  <a:lnTo>
                    <a:pt x="6777" y="943"/>
                  </a:lnTo>
                  <a:lnTo>
                    <a:pt x="6615" y="825"/>
                  </a:lnTo>
                  <a:lnTo>
                    <a:pt x="6453" y="707"/>
                  </a:lnTo>
                  <a:lnTo>
                    <a:pt x="6291" y="604"/>
                  </a:lnTo>
                  <a:lnTo>
                    <a:pt x="6114" y="501"/>
                  </a:lnTo>
                  <a:lnTo>
                    <a:pt x="5938" y="413"/>
                  </a:lnTo>
                  <a:lnTo>
                    <a:pt x="5761" y="324"/>
                  </a:lnTo>
                  <a:lnTo>
                    <a:pt x="5569" y="251"/>
                  </a:lnTo>
                  <a:lnTo>
                    <a:pt x="5378" y="192"/>
                  </a:lnTo>
                  <a:lnTo>
                    <a:pt x="5171" y="133"/>
                  </a:lnTo>
                  <a:lnTo>
                    <a:pt x="4980" y="89"/>
                  </a:lnTo>
                  <a:lnTo>
                    <a:pt x="4774" y="44"/>
                  </a:lnTo>
                  <a:lnTo>
                    <a:pt x="4567" y="15"/>
                  </a:lnTo>
                  <a:lnTo>
                    <a:pt x="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8"/>
          <p:cNvGrpSpPr/>
          <p:nvPr/>
        </p:nvGrpSpPr>
        <p:grpSpPr>
          <a:xfrm>
            <a:off x="457275" y="1514473"/>
            <a:ext cx="2894088" cy="680700"/>
            <a:chOff x="457275" y="1514473"/>
            <a:chExt cx="2894088" cy="680700"/>
          </a:xfrm>
        </p:grpSpPr>
        <p:grpSp>
          <p:nvGrpSpPr>
            <p:cNvPr id="801" name="Google Shape;801;p28"/>
            <p:cNvGrpSpPr/>
            <p:nvPr/>
          </p:nvGrpSpPr>
          <p:grpSpPr>
            <a:xfrm>
              <a:off x="457275" y="1514475"/>
              <a:ext cx="2061000" cy="680664"/>
              <a:chOff x="1429500" y="1073600"/>
              <a:chExt cx="2061000" cy="680664"/>
            </a:xfrm>
          </p:grpSpPr>
          <p:sp>
            <p:nvSpPr>
              <p:cNvPr id="802" name="Google Shape;802;p28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Soma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3" name="Google Shape;803;p28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04" name="Google Shape;804;p28"/>
            <p:cNvSpPr/>
            <p:nvPr/>
          </p:nvSpPr>
          <p:spPr>
            <a:xfrm>
              <a:off x="2670663" y="1514473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05" name="Google Shape;805;p28"/>
          <p:cNvGrpSpPr/>
          <p:nvPr/>
        </p:nvGrpSpPr>
        <p:grpSpPr>
          <a:xfrm>
            <a:off x="457200" y="3476485"/>
            <a:ext cx="2894088" cy="680700"/>
            <a:chOff x="457200" y="3476485"/>
            <a:chExt cx="2894088" cy="680700"/>
          </a:xfrm>
        </p:grpSpPr>
        <p:grpSp>
          <p:nvGrpSpPr>
            <p:cNvPr id="806" name="Google Shape;806;p28"/>
            <p:cNvGrpSpPr/>
            <p:nvPr/>
          </p:nvGrpSpPr>
          <p:grpSpPr>
            <a:xfrm>
              <a:off x="457200" y="3476488"/>
              <a:ext cx="2061000" cy="680679"/>
              <a:chOff x="1429500" y="2034175"/>
              <a:chExt cx="2061000" cy="680679"/>
            </a:xfrm>
          </p:grpSpPr>
          <p:sp>
            <p:nvSpPr>
              <p:cNvPr id="807" name="Google Shape;807;p28"/>
              <p:cNvSpPr txBox="1"/>
              <p:nvPr/>
            </p:nvSpPr>
            <p:spPr>
              <a:xfrm>
                <a:off x="1429500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Axon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8" name="Google Shape;808;p28"/>
              <p:cNvSpPr txBox="1"/>
              <p:nvPr/>
            </p:nvSpPr>
            <p:spPr>
              <a:xfrm>
                <a:off x="1429500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09" name="Google Shape;809;p28"/>
            <p:cNvSpPr/>
            <p:nvPr/>
          </p:nvSpPr>
          <p:spPr>
            <a:xfrm>
              <a:off x="2670588" y="3476485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5792613" y="1514473"/>
            <a:ext cx="2894188" cy="680700"/>
            <a:chOff x="5792613" y="1514473"/>
            <a:chExt cx="2894188" cy="680700"/>
          </a:xfrm>
        </p:grpSpPr>
        <p:grpSp>
          <p:nvGrpSpPr>
            <p:cNvPr id="811" name="Google Shape;811;p28"/>
            <p:cNvGrpSpPr/>
            <p:nvPr/>
          </p:nvGrpSpPr>
          <p:grpSpPr>
            <a:xfrm>
              <a:off x="6625800" y="1514475"/>
              <a:ext cx="2061000" cy="680664"/>
              <a:chOff x="5189025" y="1073600"/>
              <a:chExt cx="2061000" cy="680664"/>
            </a:xfrm>
          </p:grpSpPr>
          <p:sp>
            <p:nvSpPr>
              <p:cNvPr id="812" name="Google Shape;812;p28"/>
              <p:cNvSpPr txBox="1"/>
              <p:nvPr/>
            </p:nvSpPr>
            <p:spPr>
              <a:xfrm>
                <a:off x="5189025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Dendrites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3" name="Google Shape;813;p28"/>
              <p:cNvSpPr txBox="1"/>
              <p:nvPr/>
            </p:nvSpPr>
            <p:spPr>
              <a:xfrm>
                <a:off x="5189025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4" name="Google Shape;814;p28"/>
            <p:cNvSpPr/>
            <p:nvPr/>
          </p:nvSpPr>
          <p:spPr>
            <a:xfrm>
              <a:off x="5792613" y="1514473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5" name="Google Shape;815;p28"/>
          <p:cNvGrpSpPr/>
          <p:nvPr/>
        </p:nvGrpSpPr>
        <p:grpSpPr>
          <a:xfrm>
            <a:off x="5792613" y="3476485"/>
            <a:ext cx="2894188" cy="680700"/>
            <a:chOff x="5792613" y="3476485"/>
            <a:chExt cx="2894188" cy="680700"/>
          </a:xfrm>
        </p:grpSpPr>
        <p:grpSp>
          <p:nvGrpSpPr>
            <p:cNvPr id="816" name="Google Shape;816;p28"/>
            <p:cNvGrpSpPr/>
            <p:nvPr/>
          </p:nvGrpSpPr>
          <p:grpSpPr>
            <a:xfrm>
              <a:off x="6625800" y="3476488"/>
              <a:ext cx="2061000" cy="680679"/>
              <a:chOff x="5189025" y="2034175"/>
              <a:chExt cx="2061000" cy="680679"/>
            </a:xfrm>
          </p:grpSpPr>
          <p:sp>
            <p:nvSpPr>
              <p:cNvPr id="817" name="Google Shape;817;p28"/>
              <p:cNvSpPr txBox="1"/>
              <p:nvPr/>
            </p:nvSpPr>
            <p:spPr>
              <a:xfrm>
                <a:off x="5189025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Axon terminals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8" name="Google Shape;818;p28"/>
              <p:cNvSpPr txBox="1"/>
              <p:nvPr/>
            </p:nvSpPr>
            <p:spPr>
              <a:xfrm>
                <a:off x="5189025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9" name="Google Shape;819;p28"/>
            <p:cNvSpPr/>
            <p:nvPr/>
          </p:nvSpPr>
          <p:spPr>
            <a:xfrm>
              <a:off x="5792613" y="3476485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825" name="Google Shape;825;p29"/>
          <p:cNvSpPr/>
          <p:nvPr/>
        </p:nvSpPr>
        <p:spPr>
          <a:xfrm>
            <a:off x="457200" y="3118006"/>
            <a:ext cx="443100" cy="443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6" name="Google Shape;826;p29"/>
          <p:cNvSpPr/>
          <p:nvPr/>
        </p:nvSpPr>
        <p:spPr>
          <a:xfrm>
            <a:off x="540725" y="3188338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29"/>
          <p:cNvGrpSpPr/>
          <p:nvPr/>
        </p:nvGrpSpPr>
        <p:grpSpPr>
          <a:xfrm>
            <a:off x="976500" y="1240575"/>
            <a:ext cx="2061000" cy="954564"/>
            <a:chOff x="976500" y="1240575"/>
            <a:chExt cx="2061000" cy="954564"/>
          </a:xfrm>
        </p:grpSpPr>
        <p:sp>
          <p:nvSpPr>
            <p:cNvPr id="828" name="Google Shape;828;p29"/>
            <p:cNvSpPr txBox="1"/>
            <p:nvPr/>
          </p:nvSpPr>
          <p:spPr>
            <a:xfrm>
              <a:off x="976500" y="15144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Soma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9" name="Google Shape;829;p29"/>
            <p:cNvSpPr txBox="1"/>
            <p:nvPr/>
          </p:nvSpPr>
          <p:spPr>
            <a:xfrm>
              <a:off x="976500" y="17964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9"/>
            <p:cNvSpPr txBox="1"/>
            <p:nvPr/>
          </p:nvSpPr>
          <p:spPr>
            <a:xfrm>
              <a:off x="976500" y="12405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1" name="Google Shape;831;p29"/>
          <p:cNvGrpSpPr/>
          <p:nvPr/>
        </p:nvGrpSpPr>
        <p:grpSpPr>
          <a:xfrm>
            <a:off x="976425" y="3202600"/>
            <a:ext cx="2061075" cy="954567"/>
            <a:chOff x="976425" y="3202600"/>
            <a:chExt cx="2061075" cy="954567"/>
          </a:xfrm>
        </p:grpSpPr>
        <p:sp>
          <p:nvSpPr>
            <p:cNvPr id="832" name="Google Shape;832;p29"/>
            <p:cNvSpPr txBox="1"/>
            <p:nvPr/>
          </p:nvSpPr>
          <p:spPr>
            <a:xfrm>
              <a:off x="976425" y="347648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Axon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3" name="Google Shape;833;p29"/>
            <p:cNvSpPr txBox="1"/>
            <p:nvPr/>
          </p:nvSpPr>
          <p:spPr>
            <a:xfrm>
              <a:off x="976425" y="3753667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4" name="Google Shape;834;p29"/>
            <p:cNvSpPr txBox="1"/>
            <p:nvPr/>
          </p:nvSpPr>
          <p:spPr>
            <a:xfrm>
              <a:off x="976500" y="3202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35" name="Google Shape;835;p29"/>
          <p:cNvSpPr/>
          <p:nvPr/>
        </p:nvSpPr>
        <p:spPr>
          <a:xfrm>
            <a:off x="457200" y="1155981"/>
            <a:ext cx="443100" cy="44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6" name="Google Shape;836;p29"/>
          <p:cNvSpPr/>
          <p:nvPr/>
        </p:nvSpPr>
        <p:spPr>
          <a:xfrm>
            <a:off x="540725" y="1226313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29"/>
          <p:cNvGrpSpPr/>
          <p:nvPr/>
        </p:nvGrpSpPr>
        <p:grpSpPr>
          <a:xfrm>
            <a:off x="6106500" y="1240575"/>
            <a:ext cx="2061000" cy="954564"/>
            <a:chOff x="6106500" y="1240575"/>
            <a:chExt cx="2061000" cy="954564"/>
          </a:xfrm>
        </p:grpSpPr>
        <p:sp>
          <p:nvSpPr>
            <p:cNvPr id="838" name="Google Shape;838;p29"/>
            <p:cNvSpPr txBox="1"/>
            <p:nvPr/>
          </p:nvSpPr>
          <p:spPr>
            <a:xfrm>
              <a:off x="6106500" y="15144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Dendrites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29"/>
            <p:cNvSpPr txBox="1"/>
            <p:nvPr/>
          </p:nvSpPr>
          <p:spPr>
            <a:xfrm>
              <a:off x="6106500" y="17964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29"/>
            <p:cNvSpPr txBox="1"/>
            <p:nvPr/>
          </p:nvSpPr>
          <p:spPr>
            <a:xfrm>
              <a:off x="6106500" y="12405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1" name="Google Shape;841;p29"/>
          <p:cNvGrpSpPr/>
          <p:nvPr/>
        </p:nvGrpSpPr>
        <p:grpSpPr>
          <a:xfrm>
            <a:off x="6106500" y="3202600"/>
            <a:ext cx="2061000" cy="954567"/>
            <a:chOff x="6106500" y="3202600"/>
            <a:chExt cx="2061000" cy="954567"/>
          </a:xfrm>
        </p:grpSpPr>
        <p:sp>
          <p:nvSpPr>
            <p:cNvPr id="842" name="Google Shape;842;p29"/>
            <p:cNvSpPr txBox="1"/>
            <p:nvPr/>
          </p:nvSpPr>
          <p:spPr>
            <a:xfrm>
              <a:off x="6106500" y="347648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Axon terminals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3" name="Google Shape;843;p29"/>
            <p:cNvSpPr txBox="1"/>
            <p:nvPr/>
          </p:nvSpPr>
          <p:spPr>
            <a:xfrm>
              <a:off x="6106500" y="3753667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06500" y="3202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45" name="Google Shape;845;p29"/>
          <p:cNvSpPr/>
          <p:nvPr/>
        </p:nvSpPr>
        <p:spPr>
          <a:xfrm>
            <a:off x="8243700" y="3118006"/>
            <a:ext cx="443100" cy="44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6" name="Google Shape;846;p29"/>
          <p:cNvSpPr/>
          <p:nvPr/>
        </p:nvSpPr>
        <p:spPr>
          <a:xfrm>
            <a:off x="8327225" y="3188338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8243700" y="1155981"/>
            <a:ext cx="443100" cy="44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8327225" y="1226313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9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0" name="Google Shape;850;p29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425" y="935275"/>
            <a:ext cx="3051149" cy="33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5523518" y="2297895"/>
            <a:ext cx="1990" cy="11420"/>
          </a:xfrm>
          <a:custGeom>
            <a:avLst/>
            <a:gdLst/>
            <a:ahLst/>
            <a:cxnLst/>
            <a:rect l="l" t="t" r="r" b="b"/>
            <a:pathLst>
              <a:path w="142" h="815" extrusionOk="0">
                <a:moveTo>
                  <a:pt x="1" y="1"/>
                </a:moveTo>
                <a:lnTo>
                  <a:pt x="31" y="212"/>
                </a:lnTo>
                <a:lnTo>
                  <a:pt x="61" y="423"/>
                </a:lnTo>
                <a:lnTo>
                  <a:pt x="101" y="614"/>
                </a:lnTo>
                <a:lnTo>
                  <a:pt x="141" y="815"/>
                </a:lnTo>
                <a:lnTo>
                  <a:pt x="131" y="604"/>
                </a:lnTo>
                <a:lnTo>
                  <a:pt x="101" y="393"/>
                </a:lnTo>
                <a:lnTo>
                  <a:pt x="51" y="202"/>
                </a:ln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5352681" y="2516332"/>
            <a:ext cx="1149" cy="575"/>
          </a:xfrm>
          <a:custGeom>
            <a:avLst/>
            <a:gdLst/>
            <a:ahLst/>
            <a:cxnLst/>
            <a:rect l="l" t="t" r="r" b="b"/>
            <a:pathLst>
              <a:path w="82" h="41" extrusionOk="0">
                <a:moveTo>
                  <a:pt x="81" y="1"/>
                </a:moveTo>
                <a:lnTo>
                  <a:pt x="51" y="11"/>
                </a:lnTo>
                <a:lnTo>
                  <a:pt x="1" y="41"/>
                </a:lnTo>
                <a:lnTo>
                  <a:pt x="61" y="21"/>
                </a:lnTo>
                <a:lnTo>
                  <a:pt x="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8" name="Google Shape;858;p30"/>
          <p:cNvGrpSpPr/>
          <p:nvPr/>
        </p:nvGrpSpPr>
        <p:grpSpPr>
          <a:xfrm>
            <a:off x="2684100" y="1007575"/>
            <a:ext cx="1887900" cy="1887900"/>
            <a:chOff x="2684100" y="1007575"/>
            <a:chExt cx="1887900" cy="1887900"/>
          </a:xfrm>
        </p:grpSpPr>
        <p:sp>
          <p:nvSpPr>
            <p:cNvPr id="859" name="Google Shape;859;p30"/>
            <p:cNvSpPr/>
            <p:nvPr/>
          </p:nvSpPr>
          <p:spPr>
            <a:xfrm>
              <a:off x="2684100" y="1007575"/>
              <a:ext cx="1887900" cy="1887900"/>
            </a:xfrm>
            <a:prstGeom prst="ellipse">
              <a:avLst/>
            </a:prstGeom>
            <a:solidFill>
              <a:srgbClr val="419AB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30"/>
            <p:cNvGrpSpPr/>
            <p:nvPr/>
          </p:nvGrpSpPr>
          <p:grpSpPr>
            <a:xfrm>
              <a:off x="3145110" y="1212321"/>
              <a:ext cx="966030" cy="1478249"/>
              <a:chOff x="5403486" y="1078668"/>
              <a:chExt cx="596388" cy="912612"/>
            </a:xfrm>
          </p:grpSpPr>
          <p:sp>
            <p:nvSpPr>
              <p:cNvPr id="861" name="Google Shape;861;p30"/>
              <p:cNvSpPr/>
              <p:nvPr/>
            </p:nvSpPr>
            <p:spPr>
              <a:xfrm>
                <a:off x="5578589" y="1476621"/>
                <a:ext cx="53205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9187" extrusionOk="0">
                    <a:moveTo>
                      <a:pt x="2292" y="0"/>
                    </a:moveTo>
                    <a:lnTo>
                      <a:pt x="2172" y="10"/>
                    </a:lnTo>
                    <a:lnTo>
                      <a:pt x="2051" y="20"/>
                    </a:lnTo>
                    <a:lnTo>
                      <a:pt x="1930" y="40"/>
                    </a:lnTo>
                    <a:lnTo>
                      <a:pt x="1699" y="101"/>
                    </a:lnTo>
                    <a:lnTo>
                      <a:pt x="1478" y="191"/>
                    </a:lnTo>
                    <a:lnTo>
                      <a:pt x="1267" y="292"/>
                    </a:lnTo>
                    <a:lnTo>
                      <a:pt x="1066" y="412"/>
                    </a:lnTo>
                    <a:lnTo>
                      <a:pt x="885" y="543"/>
                    </a:lnTo>
                    <a:lnTo>
                      <a:pt x="714" y="704"/>
                    </a:lnTo>
                    <a:lnTo>
                      <a:pt x="553" y="875"/>
                    </a:lnTo>
                    <a:lnTo>
                      <a:pt x="413" y="1056"/>
                    </a:lnTo>
                    <a:lnTo>
                      <a:pt x="292" y="1257"/>
                    </a:lnTo>
                    <a:lnTo>
                      <a:pt x="192" y="1468"/>
                    </a:lnTo>
                    <a:lnTo>
                      <a:pt x="111" y="1689"/>
                    </a:lnTo>
                    <a:lnTo>
                      <a:pt x="51" y="1920"/>
                    </a:lnTo>
                    <a:lnTo>
                      <a:pt x="31" y="2041"/>
                    </a:lnTo>
                    <a:lnTo>
                      <a:pt x="21" y="2161"/>
                    </a:lnTo>
                    <a:lnTo>
                      <a:pt x="11" y="2282"/>
                    </a:lnTo>
                    <a:lnTo>
                      <a:pt x="1" y="2402"/>
                    </a:lnTo>
                    <a:lnTo>
                      <a:pt x="1" y="6785"/>
                    </a:lnTo>
                    <a:lnTo>
                      <a:pt x="11" y="6905"/>
                    </a:lnTo>
                    <a:lnTo>
                      <a:pt x="21" y="7026"/>
                    </a:lnTo>
                    <a:lnTo>
                      <a:pt x="31" y="7146"/>
                    </a:lnTo>
                    <a:lnTo>
                      <a:pt x="51" y="7267"/>
                    </a:lnTo>
                    <a:lnTo>
                      <a:pt x="111" y="7498"/>
                    </a:lnTo>
                    <a:lnTo>
                      <a:pt x="192" y="7719"/>
                    </a:lnTo>
                    <a:lnTo>
                      <a:pt x="292" y="7930"/>
                    </a:lnTo>
                    <a:lnTo>
                      <a:pt x="413" y="8121"/>
                    </a:lnTo>
                    <a:lnTo>
                      <a:pt x="553" y="8312"/>
                    </a:lnTo>
                    <a:lnTo>
                      <a:pt x="714" y="8483"/>
                    </a:lnTo>
                    <a:lnTo>
                      <a:pt x="885" y="8634"/>
                    </a:lnTo>
                    <a:lnTo>
                      <a:pt x="1066" y="8775"/>
                    </a:lnTo>
                    <a:lnTo>
                      <a:pt x="1267" y="8895"/>
                    </a:lnTo>
                    <a:lnTo>
                      <a:pt x="1478" y="8996"/>
                    </a:lnTo>
                    <a:lnTo>
                      <a:pt x="1699" y="9076"/>
                    </a:lnTo>
                    <a:lnTo>
                      <a:pt x="1930" y="9136"/>
                    </a:lnTo>
                    <a:lnTo>
                      <a:pt x="2051" y="9157"/>
                    </a:lnTo>
                    <a:lnTo>
                      <a:pt x="2172" y="9177"/>
                    </a:lnTo>
                    <a:lnTo>
                      <a:pt x="2292" y="9187"/>
                    </a:lnTo>
                    <a:lnTo>
                      <a:pt x="2534" y="9187"/>
                    </a:lnTo>
                    <a:lnTo>
                      <a:pt x="2654" y="9177"/>
                    </a:lnTo>
                    <a:lnTo>
                      <a:pt x="2775" y="9157"/>
                    </a:lnTo>
                    <a:lnTo>
                      <a:pt x="2895" y="9136"/>
                    </a:lnTo>
                    <a:lnTo>
                      <a:pt x="3127" y="9076"/>
                    </a:lnTo>
                    <a:lnTo>
                      <a:pt x="3348" y="8996"/>
                    </a:lnTo>
                    <a:lnTo>
                      <a:pt x="3559" y="8895"/>
                    </a:lnTo>
                    <a:lnTo>
                      <a:pt x="3760" y="8775"/>
                    </a:lnTo>
                    <a:lnTo>
                      <a:pt x="3941" y="8634"/>
                    </a:lnTo>
                    <a:lnTo>
                      <a:pt x="4111" y="8483"/>
                    </a:lnTo>
                    <a:lnTo>
                      <a:pt x="4272" y="8312"/>
                    </a:lnTo>
                    <a:lnTo>
                      <a:pt x="4403" y="8121"/>
                    </a:lnTo>
                    <a:lnTo>
                      <a:pt x="4524" y="7930"/>
                    </a:lnTo>
                    <a:lnTo>
                      <a:pt x="4634" y="7719"/>
                    </a:lnTo>
                    <a:lnTo>
                      <a:pt x="4715" y="7498"/>
                    </a:lnTo>
                    <a:lnTo>
                      <a:pt x="4775" y="7267"/>
                    </a:lnTo>
                    <a:lnTo>
                      <a:pt x="4795" y="7146"/>
                    </a:lnTo>
                    <a:lnTo>
                      <a:pt x="4805" y="7026"/>
                    </a:lnTo>
                    <a:lnTo>
                      <a:pt x="4815" y="6905"/>
                    </a:lnTo>
                    <a:lnTo>
                      <a:pt x="4815" y="6785"/>
                    </a:lnTo>
                    <a:lnTo>
                      <a:pt x="4815" y="2402"/>
                    </a:lnTo>
                    <a:lnTo>
                      <a:pt x="4815" y="2282"/>
                    </a:lnTo>
                    <a:lnTo>
                      <a:pt x="4805" y="2161"/>
                    </a:lnTo>
                    <a:lnTo>
                      <a:pt x="4795" y="2041"/>
                    </a:lnTo>
                    <a:lnTo>
                      <a:pt x="4775" y="1920"/>
                    </a:lnTo>
                    <a:lnTo>
                      <a:pt x="4715" y="1689"/>
                    </a:lnTo>
                    <a:lnTo>
                      <a:pt x="4634" y="1468"/>
                    </a:lnTo>
                    <a:lnTo>
                      <a:pt x="4524" y="1257"/>
                    </a:lnTo>
                    <a:lnTo>
                      <a:pt x="4403" y="1056"/>
                    </a:lnTo>
                    <a:lnTo>
                      <a:pt x="4272" y="875"/>
                    </a:lnTo>
                    <a:lnTo>
                      <a:pt x="4111" y="704"/>
                    </a:lnTo>
                    <a:lnTo>
                      <a:pt x="3941" y="543"/>
                    </a:lnTo>
                    <a:lnTo>
                      <a:pt x="3760" y="412"/>
                    </a:lnTo>
                    <a:lnTo>
                      <a:pt x="3559" y="292"/>
                    </a:lnTo>
                    <a:lnTo>
                      <a:pt x="3348" y="191"/>
                    </a:lnTo>
                    <a:lnTo>
                      <a:pt x="3127" y="101"/>
                    </a:lnTo>
                    <a:lnTo>
                      <a:pt x="2895" y="40"/>
                    </a:lnTo>
                    <a:lnTo>
                      <a:pt x="2775" y="20"/>
                    </a:lnTo>
                    <a:lnTo>
                      <a:pt x="2654" y="10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5582588" y="1584434"/>
                <a:ext cx="69522" cy="9861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8926" extrusionOk="0">
                    <a:moveTo>
                      <a:pt x="2292" y="1"/>
                    </a:moveTo>
                    <a:lnTo>
                      <a:pt x="2061" y="21"/>
                    </a:lnTo>
                    <a:lnTo>
                      <a:pt x="1940" y="41"/>
                    </a:lnTo>
                    <a:lnTo>
                      <a:pt x="1820" y="71"/>
                    </a:lnTo>
                    <a:lnTo>
                      <a:pt x="1699" y="101"/>
                    </a:lnTo>
                    <a:lnTo>
                      <a:pt x="1589" y="141"/>
                    </a:lnTo>
                    <a:lnTo>
                      <a:pt x="1468" y="182"/>
                    </a:lnTo>
                    <a:lnTo>
                      <a:pt x="1357" y="232"/>
                    </a:lnTo>
                    <a:lnTo>
                      <a:pt x="1247" y="292"/>
                    </a:lnTo>
                    <a:lnTo>
                      <a:pt x="1146" y="352"/>
                    </a:lnTo>
                    <a:lnTo>
                      <a:pt x="945" y="483"/>
                    </a:lnTo>
                    <a:lnTo>
                      <a:pt x="774" y="634"/>
                    </a:lnTo>
                    <a:lnTo>
                      <a:pt x="604" y="805"/>
                    </a:lnTo>
                    <a:lnTo>
                      <a:pt x="463" y="986"/>
                    </a:lnTo>
                    <a:lnTo>
                      <a:pt x="332" y="1177"/>
                    </a:lnTo>
                    <a:lnTo>
                      <a:pt x="222" y="1378"/>
                    </a:lnTo>
                    <a:lnTo>
                      <a:pt x="141" y="1599"/>
                    </a:lnTo>
                    <a:lnTo>
                      <a:pt x="71" y="1820"/>
                    </a:lnTo>
                    <a:lnTo>
                      <a:pt x="21" y="2041"/>
                    </a:lnTo>
                    <a:lnTo>
                      <a:pt x="1" y="2282"/>
                    </a:lnTo>
                    <a:lnTo>
                      <a:pt x="1" y="2513"/>
                    </a:lnTo>
                    <a:lnTo>
                      <a:pt x="21" y="2755"/>
                    </a:lnTo>
                    <a:lnTo>
                      <a:pt x="41" y="2865"/>
                    </a:lnTo>
                    <a:lnTo>
                      <a:pt x="61" y="2986"/>
                    </a:lnTo>
                    <a:lnTo>
                      <a:pt x="101" y="3106"/>
                    </a:lnTo>
                    <a:lnTo>
                      <a:pt x="141" y="3217"/>
                    </a:lnTo>
                    <a:lnTo>
                      <a:pt x="1619" y="7338"/>
                    </a:lnTo>
                    <a:lnTo>
                      <a:pt x="1669" y="7458"/>
                    </a:lnTo>
                    <a:lnTo>
                      <a:pt x="1719" y="7569"/>
                    </a:lnTo>
                    <a:lnTo>
                      <a:pt x="1769" y="7669"/>
                    </a:lnTo>
                    <a:lnTo>
                      <a:pt x="1830" y="7780"/>
                    </a:lnTo>
                    <a:lnTo>
                      <a:pt x="1970" y="7971"/>
                    </a:lnTo>
                    <a:lnTo>
                      <a:pt x="2121" y="8152"/>
                    </a:lnTo>
                    <a:lnTo>
                      <a:pt x="2282" y="8313"/>
                    </a:lnTo>
                    <a:lnTo>
                      <a:pt x="2463" y="8463"/>
                    </a:lnTo>
                    <a:lnTo>
                      <a:pt x="2664" y="8594"/>
                    </a:lnTo>
                    <a:lnTo>
                      <a:pt x="2865" y="8695"/>
                    </a:lnTo>
                    <a:lnTo>
                      <a:pt x="3076" y="8785"/>
                    </a:lnTo>
                    <a:lnTo>
                      <a:pt x="3297" y="8855"/>
                    </a:lnTo>
                    <a:lnTo>
                      <a:pt x="3528" y="8896"/>
                    </a:lnTo>
                    <a:lnTo>
                      <a:pt x="3760" y="8926"/>
                    </a:lnTo>
                    <a:lnTo>
                      <a:pt x="4001" y="8926"/>
                    </a:lnTo>
                    <a:lnTo>
                      <a:pt x="4232" y="8906"/>
                    </a:lnTo>
                    <a:lnTo>
                      <a:pt x="4353" y="8886"/>
                    </a:lnTo>
                    <a:lnTo>
                      <a:pt x="4473" y="8855"/>
                    </a:lnTo>
                    <a:lnTo>
                      <a:pt x="4584" y="8825"/>
                    </a:lnTo>
                    <a:lnTo>
                      <a:pt x="4704" y="8785"/>
                    </a:lnTo>
                    <a:lnTo>
                      <a:pt x="4815" y="8745"/>
                    </a:lnTo>
                    <a:lnTo>
                      <a:pt x="4935" y="8695"/>
                    </a:lnTo>
                    <a:lnTo>
                      <a:pt x="5036" y="8634"/>
                    </a:lnTo>
                    <a:lnTo>
                      <a:pt x="5147" y="8574"/>
                    </a:lnTo>
                    <a:lnTo>
                      <a:pt x="5338" y="8443"/>
                    </a:lnTo>
                    <a:lnTo>
                      <a:pt x="5518" y="8293"/>
                    </a:lnTo>
                    <a:lnTo>
                      <a:pt x="5679" y="8122"/>
                    </a:lnTo>
                    <a:lnTo>
                      <a:pt x="5830" y="7941"/>
                    </a:lnTo>
                    <a:lnTo>
                      <a:pt x="5961" y="7750"/>
                    </a:lnTo>
                    <a:lnTo>
                      <a:pt x="6061" y="7549"/>
                    </a:lnTo>
                    <a:lnTo>
                      <a:pt x="6152" y="7328"/>
                    </a:lnTo>
                    <a:lnTo>
                      <a:pt x="6222" y="7107"/>
                    </a:lnTo>
                    <a:lnTo>
                      <a:pt x="6262" y="6885"/>
                    </a:lnTo>
                    <a:lnTo>
                      <a:pt x="6292" y="6644"/>
                    </a:lnTo>
                    <a:lnTo>
                      <a:pt x="6292" y="6413"/>
                    </a:lnTo>
                    <a:lnTo>
                      <a:pt x="6272" y="6172"/>
                    </a:lnTo>
                    <a:lnTo>
                      <a:pt x="6252" y="6061"/>
                    </a:lnTo>
                    <a:lnTo>
                      <a:pt x="6222" y="5941"/>
                    </a:lnTo>
                    <a:lnTo>
                      <a:pt x="6192" y="5820"/>
                    </a:lnTo>
                    <a:lnTo>
                      <a:pt x="6152" y="5709"/>
                    </a:lnTo>
                    <a:lnTo>
                      <a:pt x="4664" y="1589"/>
                    </a:lnTo>
                    <a:lnTo>
                      <a:pt x="4624" y="1468"/>
                    </a:lnTo>
                    <a:lnTo>
                      <a:pt x="4574" y="1357"/>
                    </a:lnTo>
                    <a:lnTo>
                      <a:pt x="4513" y="1257"/>
                    </a:lnTo>
                    <a:lnTo>
                      <a:pt x="4453" y="1146"/>
                    </a:lnTo>
                    <a:lnTo>
                      <a:pt x="4322" y="955"/>
                    </a:lnTo>
                    <a:lnTo>
                      <a:pt x="4172" y="775"/>
                    </a:lnTo>
                    <a:lnTo>
                      <a:pt x="4001" y="614"/>
                    </a:lnTo>
                    <a:lnTo>
                      <a:pt x="3820" y="463"/>
                    </a:lnTo>
                    <a:lnTo>
                      <a:pt x="3629" y="332"/>
                    </a:lnTo>
                    <a:lnTo>
                      <a:pt x="3428" y="232"/>
                    </a:lnTo>
                    <a:lnTo>
                      <a:pt x="3207" y="141"/>
                    </a:lnTo>
                    <a:lnTo>
                      <a:pt x="2986" y="71"/>
                    </a:lnTo>
                    <a:lnTo>
                      <a:pt x="2765" y="21"/>
                    </a:lnTo>
                    <a:lnTo>
                      <a:pt x="2523" y="1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5626115" y="1688368"/>
                <a:ext cx="69522" cy="9861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8926" extrusionOk="0">
                    <a:moveTo>
                      <a:pt x="2292" y="0"/>
                    </a:moveTo>
                    <a:lnTo>
                      <a:pt x="2051" y="20"/>
                    </a:lnTo>
                    <a:lnTo>
                      <a:pt x="1940" y="40"/>
                    </a:lnTo>
                    <a:lnTo>
                      <a:pt x="1820" y="71"/>
                    </a:lnTo>
                    <a:lnTo>
                      <a:pt x="1699" y="101"/>
                    </a:lnTo>
                    <a:lnTo>
                      <a:pt x="1588" y="141"/>
                    </a:lnTo>
                    <a:lnTo>
                      <a:pt x="1468" y="191"/>
                    </a:lnTo>
                    <a:lnTo>
                      <a:pt x="1357" y="241"/>
                    </a:lnTo>
                    <a:lnTo>
                      <a:pt x="1247" y="292"/>
                    </a:lnTo>
                    <a:lnTo>
                      <a:pt x="1146" y="352"/>
                    </a:lnTo>
                    <a:lnTo>
                      <a:pt x="945" y="483"/>
                    </a:lnTo>
                    <a:lnTo>
                      <a:pt x="764" y="643"/>
                    </a:lnTo>
                    <a:lnTo>
                      <a:pt x="603" y="804"/>
                    </a:lnTo>
                    <a:lnTo>
                      <a:pt x="463" y="985"/>
                    </a:lnTo>
                    <a:lnTo>
                      <a:pt x="332" y="1176"/>
                    </a:lnTo>
                    <a:lnTo>
                      <a:pt x="222" y="1387"/>
                    </a:lnTo>
                    <a:lnTo>
                      <a:pt x="141" y="1598"/>
                    </a:lnTo>
                    <a:lnTo>
                      <a:pt x="71" y="1819"/>
                    </a:lnTo>
                    <a:lnTo>
                      <a:pt x="21" y="2051"/>
                    </a:lnTo>
                    <a:lnTo>
                      <a:pt x="0" y="2282"/>
                    </a:lnTo>
                    <a:lnTo>
                      <a:pt x="0" y="2513"/>
                    </a:lnTo>
                    <a:lnTo>
                      <a:pt x="21" y="2754"/>
                    </a:lnTo>
                    <a:lnTo>
                      <a:pt x="41" y="2875"/>
                    </a:lnTo>
                    <a:lnTo>
                      <a:pt x="61" y="2985"/>
                    </a:lnTo>
                    <a:lnTo>
                      <a:pt x="101" y="3106"/>
                    </a:lnTo>
                    <a:lnTo>
                      <a:pt x="141" y="3226"/>
                    </a:lnTo>
                    <a:lnTo>
                      <a:pt x="1619" y="7337"/>
                    </a:lnTo>
                    <a:lnTo>
                      <a:pt x="1669" y="7458"/>
                    </a:lnTo>
                    <a:lnTo>
                      <a:pt x="1719" y="7568"/>
                    </a:lnTo>
                    <a:lnTo>
                      <a:pt x="1769" y="7679"/>
                    </a:lnTo>
                    <a:lnTo>
                      <a:pt x="1830" y="7780"/>
                    </a:lnTo>
                    <a:lnTo>
                      <a:pt x="1970" y="7981"/>
                    </a:lnTo>
                    <a:lnTo>
                      <a:pt x="2121" y="8161"/>
                    </a:lnTo>
                    <a:lnTo>
                      <a:pt x="2282" y="8322"/>
                    </a:lnTo>
                    <a:lnTo>
                      <a:pt x="2463" y="8463"/>
                    </a:lnTo>
                    <a:lnTo>
                      <a:pt x="2664" y="8594"/>
                    </a:lnTo>
                    <a:lnTo>
                      <a:pt x="2865" y="8704"/>
                    </a:lnTo>
                    <a:lnTo>
                      <a:pt x="3076" y="8785"/>
                    </a:lnTo>
                    <a:lnTo>
                      <a:pt x="3297" y="8855"/>
                    </a:lnTo>
                    <a:lnTo>
                      <a:pt x="3528" y="8905"/>
                    </a:lnTo>
                    <a:lnTo>
                      <a:pt x="3759" y="8925"/>
                    </a:lnTo>
                    <a:lnTo>
                      <a:pt x="4001" y="8925"/>
                    </a:lnTo>
                    <a:lnTo>
                      <a:pt x="4232" y="8905"/>
                    </a:lnTo>
                    <a:lnTo>
                      <a:pt x="4352" y="8885"/>
                    </a:lnTo>
                    <a:lnTo>
                      <a:pt x="4473" y="8865"/>
                    </a:lnTo>
                    <a:lnTo>
                      <a:pt x="4584" y="8825"/>
                    </a:lnTo>
                    <a:lnTo>
                      <a:pt x="4704" y="8785"/>
                    </a:lnTo>
                    <a:lnTo>
                      <a:pt x="4815" y="8744"/>
                    </a:lnTo>
                    <a:lnTo>
                      <a:pt x="4935" y="8694"/>
                    </a:lnTo>
                    <a:lnTo>
                      <a:pt x="5036" y="8634"/>
                    </a:lnTo>
                    <a:lnTo>
                      <a:pt x="5146" y="8584"/>
                    </a:lnTo>
                    <a:lnTo>
                      <a:pt x="5337" y="8443"/>
                    </a:lnTo>
                    <a:lnTo>
                      <a:pt x="5518" y="8292"/>
                    </a:lnTo>
                    <a:lnTo>
                      <a:pt x="5679" y="8121"/>
                    </a:lnTo>
                    <a:lnTo>
                      <a:pt x="5830" y="7940"/>
                    </a:lnTo>
                    <a:lnTo>
                      <a:pt x="5951" y="7749"/>
                    </a:lnTo>
                    <a:lnTo>
                      <a:pt x="6061" y="7548"/>
                    </a:lnTo>
                    <a:lnTo>
                      <a:pt x="6152" y="7337"/>
                    </a:lnTo>
                    <a:lnTo>
                      <a:pt x="6222" y="7116"/>
                    </a:lnTo>
                    <a:lnTo>
                      <a:pt x="6262" y="6885"/>
                    </a:lnTo>
                    <a:lnTo>
                      <a:pt x="6292" y="6654"/>
                    </a:lnTo>
                    <a:lnTo>
                      <a:pt x="6292" y="6413"/>
                    </a:lnTo>
                    <a:lnTo>
                      <a:pt x="6272" y="6181"/>
                    </a:lnTo>
                    <a:lnTo>
                      <a:pt x="6252" y="6061"/>
                    </a:lnTo>
                    <a:lnTo>
                      <a:pt x="6222" y="5940"/>
                    </a:lnTo>
                    <a:lnTo>
                      <a:pt x="6192" y="5820"/>
                    </a:lnTo>
                    <a:lnTo>
                      <a:pt x="6152" y="5709"/>
                    </a:lnTo>
                    <a:lnTo>
                      <a:pt x="4664" y="1588"/>
                    </a:lnTo>
                    <a:lnTo>
                      <a:pt x="4624" y="1478"/>
                    </a:lnTo>
                    <a:lnTo>
                      <a:pt x="4574" y="1367"/>
                    </a:lnTo>
                    <a:lnTo>
                      <a:pt x="4513" y="1257"/>
                    </a:lnTo>
                    <a:lnTo>
                      <a:pt x="4453" y="1156"/>
                    </a:lnTo>
                    <a:lnTo>
                      <a:pt x="4322" y="955"/>
                    </a:lnTo>
                    <a:lnTo>
                      <a:pt x="4172" y="774"/>
                    </a:lnTo>
                    <a:lnTo>
                      <a:pt x="4001" y="613"/>
                    </a:lnTo>
                    <a:lnTo>
                      <a:pt x="3820" y="463"/>
                    </a:lnTo>
                    <a:lnTo>
                      <a:pt x="3629" y="342"/>
                    </a:lnTo>
                    <a:lnTo>
                      <a:pt x="3428" y="231"/>
                    </a:lnTo>
                    <a:lnTo>
                      <a:pt x="3207" y="141"/>
                    </a:lnTo>
                    <a:lnTo>
                      <a:pt x="2986" y="71"/>
                    </a:lnTo>
                    <a:lnTo>
                      <a:pt x="2764" y="30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5684413" y="1776859"/>
                <a:ext cx="97936" cy="71632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6484" extrusionOk="0">
                    <a:moveTo>
                      <a:pt x="2392" y="1"/>
                    </a:moveTo>
                    <a:lnTo>
                      <a:pt x="2151" y="11"/>
                    </a:lnTo>
                    <a:lnTo>
                      <a:pt x="1930" y="51"/>
                    </a:lnTo>
                    <a:lnTo>
                      <a:pt x="1699" y="111"/>
                    </a:lnTo>
                    <a:lnTo>
                      <a:pt x="1488" y="192"/>
                    </a:lnTo>
                    <a:lnTo>
                      <a:pt x="1277" y="282"/>
                    </a:lnTo>
                    <a:lnTo>
                      <a:pt x="1076" y="403"/>
                    </a:lnTo>
                    <a:lnTo>
                      <a:pt x="885" y="543"/>
                    </a:lnTo>
                    <a:lnTo>
                      <a:pt x="714" y="694"/>
                    </a:lnTo>
                    <a:lnTo>
                      <a:pt x="553" y="875"/>
                    </a:lnTo>
                    <a:lnTo>
                      <a:pt x="412" y="1066"/>
                    </a:lnTo>
                    <a:lnTo>
                      <a:pt x="352" y="1167"/>
                    </a:lnTo>
                    <a:lnTo>
                      <a:pt x="292" y="1267"/>
                    </a:lnTo>
                    <a:lnTo>
                      <a:pt x="231" y="1378"/>
                    </a:lnTo>
                    <a:lnTo>
                      <a:pt x="181" y="1488"/>
                    </a:lnTo>
                    <a:lnTo>
                      <a:pt x="141" y="1609"/>
                    </a:lnTo>
                    <a:lnTo>
                      <a:pt x="101" y="1719"/>
                    </a:lnTo>
                    <a:lnTo>
                      <a:pt x="70" y="1840"/>
                    </a:lnTo>
                    <a:lnTo>
                      <a:pt x="40" y="1961"/>
                    </a:lnTo>
                    <a:lnTo>
                      <a:pt x="10" y="2192"/>
                    </a:lnTo>
                    <a:lnTo>
                      <a:pt x="0" y="2423"/>
                    </a:lnTo>
                    <a:lnTo>
                      <a:pt x="20" y="2664"/>
                    </a:lnTo>
                    <a:lnTo>
                      <a:pt x="50" y="2885"/>
                    </a:lnTo>
                    <a:lnTo>
                      <a:pt x="111" y="3116"/>
                    </a:lnTo>
                    <a:lnTo>
                      <a:pt x="191" y="3328"/>
                    </a:lnTo>
                    <a:lnTo>
                      <a:pt x="292" y="3539"/>
                    </a:lnTo>
                    <a:lnTo>
                      <a:pt x="402" y="3740"/>
                    </a:lnTo>
                    <a:lnTo>
                      <a:pt x="543" y="3931"/>
                    </a:lnTo>
                    <a:lnTo>
                      <a:pt x="704" y="4101"/>
                    </a:lnTo>
                    <a:lnTo>
                      <a:pt x="875" y="4262"/>
                    </a:lnTo>
                    <a:lnTo>
                      <a:pt x="1066" y="4403"/>
                    </a:lnTo>
                    <a:lnTo>
                      <a:pt x="1166" y="4473"/>
                    </a:lnTo>
                    <a:lnTo>
                      <a:pt x="1267" y="4524"/>
                    </a:lnTo>
                    <a:lnTo>
                      <a:pt x="1377" y="4584"/>
                    </a:lnTo>
                    <a:lnTo>
                      <a:pt x="1488" y="4634"/>
                    </a:lnTo>
                    <a:lnTo>
                      <a:pt x="5538" y="6303"/>
                    </a:lnTo>
                    <a:lnTo>
                      <a:pt x="5659" y="6343"/>
                    </a:lnTo>
                    <a:lnTo>
                      <a:pt x="5769" y="6383"/>
                    </a:lnTo>
                    <a:lnTo>
                      <a:pt x="5890" y="6413"/>
                    </a:lnTo>
                    <a:lnTo>
                      <a:pt x="6010" y="6443"/>
                    </a:lnTo>
                    <a:lnTo>
                      <a:pt x="6242" y="6473"/>
                    </a:lnTo>
                    <a:lnTo>
                      <a:pt x="6473" y="6483"/>
                    </a:lnTo>
                    <a:lnTo>
                      <a:pt x="6714" y="6463"/>
                    </a:lnTo>
                    <a:lnTo>
                      <a:pt x="6935" y="6433"/>
                    </a:lnTo>
                    <a:lnTo>
                      <a:pt x="7166" y="6373"/>
                    </a:lnTo>
                    <a:lnTo>
                      <a:pt x="7377" y="6293"/>
                    </a:lnTo>
                    <a:lnTo>
                      <a:pt x="7588" y="6192"/>
                    </a:lnTo>
                    <a:lnTo>
                      <a:pt x="7789" y="6071"/>
                    </a:lnTo>
                    <a:lnTo>
                      <a:pt x="7980" y="5941"/>
                    </a:lnTo>
                    <a:lnTo>
                      <a:pt x="8151" y="5780"/>
                    </a:lnTo>
                    <a:lnTo>
                      <a:pt x="8312" y="5609"/>
                    </a:lnTo>
                    <a:lnTo>
                      <a:pt x="8453" y="5418"/>
                    </a:lnTo>
                    <a:lnTo>
                      <a:pt x="8513" y="5318"/>
                    </a:lnTo>
                    <a:lnTo>
                      <a:pt x="8573" y="5217"/>
                    </a:lnTo>
                    <a:lnTo>
                      <a:pt x="8634" y="5107"/>
                    </a:lnTo>
                    <a:lnTo>
                      <a:pt x="8684" y="4986"/>
                    </a:lnTo>
                    <a:lnTo>
                      <a:pt x="8724" y="4875"/>
                    </a:lnTo>
                    <a:lnTo>
                      <a:pt x="8764" y="4755"/>
                    </a:lnTo>
                    <a:lnTo>
                      <a:pt x="8795" y="4644"/>
                    </a:lnTo>
                    <a:lnTo>
                      <a:pt x="8825" y="4524"/>
                    </a:lnTo>
                    <a:lnTo>
                      <a:pt x="8855" y="4292"/>
                    </a:lnTo>
                    <a:lnTo>
                      <a:pt x="8865" y="4051"/>
                    </a:lnTo>
                    <a:lnTo>
                      <a:pt x="8845" y="3820"/>
                    </a:lnTo>
                    <a:lnTo>
                      <a:pt x="8815" y="3589"/>
                    </a:lnTo>
                    <a:lnTo>
                      <a:pt x="8754" y="3368"/>
                    </a:lnTo>
                    <a:lnTo>
                      <a:pt x="8674" y="3147"/>
                    </a:lnTo>
                    <a:lnTo>
                      <a:pt x="8573" y="2936"/>
                    </a:lnTo>
                    <a:lnTo>
                      <a:pt x="8463" y="2745"/>
                    </a:lnTo>
                    <a:lnTo>
                      <a:pt x="8322" y="2554"/>
                    </a:lnTo>
                    <a:lnTo>
                      <a:pt x="8161" y="2383"/>
                    </a:lnTo>
                    <a:lnTo>
                      <a:pt x="7991" y="2222"/>
                    </a:lnTo>
                    <a:lnTo>
                      <a:pt x="7800" y="2081"/>
                    </a:lnTo>
                    <a:lnTo>
                      <a:pt x="7699" y="2011"/>
                    </a:lnTo>
                    <a:lnTo>
                      <a:pt x="7599" y="1951"/>
                    </a:lnTo>
                    <a:lnTo>
                      <a:pt x="7488" y="1900"/>
                    </a:lnTo>
                    <a:lnTo>
                      <a:pt x="7377" y="1850"/>
                    </a:lnTo>
                    <a:lnTo>
                      <a:pt x="3327" y="182"/>
                    </a:lnTo>
                    <a:lnTo>
                      <a:pt x="3206" y="141"/>
                    </a:lnTo>
                    <a:lnTo>
                      <a:pt x="3096" y="101"/>
                    </a:lnTo>
                    <a:lnTo>
                      <a:pt x="2975" y="71"/>
                    </a:lnTo>
                    <a:lnTo>
                      <a:pt x="2865" y="41"/>
                    </a:lnTo>
                    <a:lnTo>
                      <a:pt x="2623" y="11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5675420" y="1078668"/>
                <a:ext cx="1447" cy="678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14" extrusionOk="0">
                    <a:moveTo>
                      <a:pt x="0" y="0"/>
                    </a:moveTo>
                    <a:lnTo>
                      <a:pt x="20" y="161"/>
                    </a:lnTo>
                    <a:lnTo>
                      <a:pt x="50" y="312"/>
                    </a:lnTo>
                    <a:lnTo>
                      <a:pt x="131" y="613"/>
                    </a:lnTo>
                    <a:lnTo>
                      <a:pt x="111" y="452"/>
                    </a:lnTo>
                    <a:lnTo>
                      <a:pt x="90" y="302"/>
                    </a:lnTo>
                    <a:lnTo>
                      <a:pt x="5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5557389" y="1210686"/>
                <a:ext cx="674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61" h="31" extrusionOk="0">
                    <a:moveTo>
                      <a:pt x="60" y="0"/>
                    </a:moveTo>
                    <a:lnTo>
                      <a:pt x="40" y="11"/>
                    </a:lnTo>
                    <a:lnTo>
                      <a:pt x="0" y="31"/>
                    </a:lnTo>
                    <a:lnTo>
                      <a:pt x="50" y="2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5403486" y="1085219"/>
                <a:ext cx="517443" cy="496232"/>
              </a:xfrm>
              <a:custGeom>
                <a:avLst/>
                <a:gdLst/>
                <a:ahLst/>
                <a:cxnLst/>
                <a:rect l="l" t="t" r="r" b="b"/>
                <a:pathLst>
                  <a:path w="46838" h="44918" extrusionOk="0">
                    <a:moveTo>
                      <a:pt x="24203" y="19720"/>
                    </a:moveTo>
                    <a:lnTo>
                      <a:pt x="24404" y="19730"/>
                    </a:lnTo>
                    <a:lnTo>
                      <a:pt x="24605" y="19740"/>
                    </a:lnTo>
                    <a:lnTo>
                      <a:pt x="24796" y="19760"/>
                    </a:lnTo>
                    <a:lnTo>
                      <a:pt x="24987" y="19800"/>
                    </a:lnTo>
                    <a:lnTo>
                      <a:pt x="25168" y="19840"/>
                    </a:lnTo>
                    <a:lnTo>
                      <a:pt x="25359" y="19881"/>
                    </a:lnTo>
                    <a:lnTo>
                      <a:pt x="25540" y="19941"/>
                    </a:lnTo>
                    <a:lnTo>
                      <a:pt x="25711" y="20001"/>
                    </a:lnTo>
                    <a:lnTo>
                      <a:pt x="25881" y="20072"/>
                    </a:lnTo>
                    <a:lnTo>
                      <a:pt x="26052" y="20152"/>
                    </a:lnTo>
                    <a:lnTo>
                      <a:pt x="26213" y="20242"/>
                    </a:lnTo>
                    <a:lnTo>
                      <a:pt x="26364" y="20333"/>
                    </a:lnTo>
                    <a:lnTo>
                      <a:pt x="26515" y="20433"/>
                    </a:lnTo>
                    <a:lnTo>
                      <a:pt x="26665" y="20544"/>
                    </a:lnTo>
                    <a:lnTo>
                      <a:pt x="26806" y="20654"/>
                    </a:lnTo>
                    <a:lnTo>
                      <a:pt x="26937" y="20765"/>
                    </a:lnTo>
                    <a:lnTo>
                      <a:pt x="27067" y="20896"/>
                    </a:lnTo>
                    <a:lnTo>
                      <a:pt x="27188" y="21026"/>
                    </a:lnTo>
                    <a:lnTo>
                      <a:pt x="27299" y="21157"/>
                    </a:lnTo>
                    <a:lnTo>
                      <a:pt x="27409" y="21298"/>
                    </a:lnTo>
                    <a:lnTo>
                      <a:pt x="27510" y="21448"/>
                    </a:lnTo>
                    <a:lnTo>
                      <a:pt x="27600" y="21589"/>
                    </a:lnTo>
                    <a:lnTo>
                      <a:pt x="27691" y="21750"/>
                    </a:lnTo>
                    <a:lnTo>
                      <a:pt x="27771" y="21911"/>
                    </a:lnTo>
                    <a:lnTo>
                      <a:pt x="27841" y="22072"/>
                    </a:lnTo>
                    <a:lnTo>
                      <a:pt x="27902" y="22232"/>
                    </a:lnTo>
                    <a:lnTo>
                      <a:pt x="27952" y="22403"/>
                    </a:lnTo>
                    <a:lnTo>
                      <a:pt x="27992" y="22574"/>
                    </a:lnTo>
                    <a:lnTo>
                      <a:pt x="28022" y="22755"/>
                    </a:lnTo>
                    <a:lnTo>
                      <a:pt x="28052" y="22936"/>
                    </a:lnTo>
                    <a:lnTo>
                      <a:pt x="28062" y="23117"/>
                    </a:lnTo>
                    <a:lnTo>
                      <a:pt x="28072" y="23298"/>
                    </a:lnTo>
                    <a:lnTo>
                      <a:pt x="28062" y="23479"/>
                    </a:lnTo>
                    <a:lnTo>
                      <a:pt x="28052" y="23660"/>
                    </a:lnTo>
                    <a:lnTo>
                      <a:pt x="28022" y="23841"/>
                    </a:lnTo>
                    <a:lnTo>
                      <a:pt x="27992" y="24022"/>
                    </a:lnTo>
                    <a:lnTo>
                      <a:pt x="27952" y="24192"/>
                    </a:lnTo>
                    <a:lnTo>
                      <a:pt x="27902" y="24363"/>
                    </a:lnTo>
                    <a:lnTo>
                      <a:pt x="27841" y="24524"/>
                    </a:lnTo>
                    <a:lnTo>
                      <a:pt x="27771" y="24685"/>
                    </a:lnTo>
                    <a:lnTo>
                      <a:pt x="27691" y="24846"/>
                    </a:lnTo>
                    <a:lnTo>
                      <a:pt x="27600" y="24996"/>
                    </a:lnTo>
                    <a:lnTo>
                      <a:pt x="27510" y="25147"/>
                    </a:lnTo>
                    <a:lnTo>
                      <a:pt x="27409" y="25298"/>
                    </a:lnTo>
                    <a:lnTo>
                      <a:pt x="27299" y="25439"/>
                    </a:lnTo>
                    <a:lnTo>
                      <a:pt x="27188" y="25569"/>
                    </a:lnTo>
                    <a:lnTo>
                      <a:pt x="27067" y="25700"/>
                    </a:lnTo>
                    <a:lnTo>
                      <a:pt x="26937" y="25821"/>
                    </a:lnTo>
                    <a:lnTo>
                      <a:pt x="26806" y="25941"/>
                    </a:lnTo>
                    <a:lnTo>
                      <a:pt x="26665" y="26052"/>
                    </a:lnTo>
                    <a:lnTo>
                      <a:pt x="26515" y="26162"/>
                    </a:lnTo>
                    <a:lnTo>
                      <a:pt x="26364" y="26263"/>
                    </a:lnTo>
                    <a:lnTo>
                      <a:pt x="26213" y="26353"/>
                    </a:lnTo>
                    <a:lnTo>
                      <a:pt x="26052" y="26444"/>
                    </a:lnTo>
                    <a:lnTo>
                      <a:pt x="25881" y="26514"/>
                    </a:lnTo>
                    <a:lnTo>
                      <a:pt x="25711" y="26595"/>
                    </a:lnTo>
                    <a:lnTo>
                      <a:pt x="25540" y="26655"/>
                    </a:lnTo>
                    <a:lnTo>
                      <a:pt x="25359" y="26715"/>
                    </a:lnTo>
                    <a:lnTo>
                      <a:pt x="25168" y="26755"/>
                    </a:lnTo>
                    <a:lnTo>
                      <a:pt x="24987" y="26796"/>
                    </a:lnTo>
                    <a:lnTo>
                      <a:pt x="24796" y="26826"/>
                    </a:lnTo>
                    <a:lnTo>
                      <a:pt x="24605" y="26856"/>
                    </a:lnTo>
                    <a:lnTo>
                      <a:pt x="24404" y="26866"/>
                    </a:lnTo>
                    <a:lnTo>
                      <a:pt x="24203" y="26876"/>
                    </a:lnTo>
                    <a:lnTo>
                      <a:pt x="24002" y="26866"/>
                    </a:lnTo>
                    <a:lnTo>
                      <a:pt x="23811" y="26856"/>
                    </a:lnTo>
                    <a:lnTo>
                      <a:pt x="23620" y="26826"/>
                    </a:lnTo>
                    <a:lnTo>
                      <a:pt x="23429" y="26796"/>
                    </a:lnTo>
                    <a:lnTo>
                      <a:pt x="23238" y="26755"/>
                    </a:lnTo>
                    <a:lnTo>
                      <a:pt x="23057" y="26715"/>
                    </a:lnTo>
                    <a:lnTo>
                      <a:pt x="22876" y="26655"/>
                    </a:lnTo>
                    <a:lnTo>
                      <a:pt x="22705" y="26595"/>
                    </a:lnTo>
                    <a:lnTo>
                      <a:pt x="22524" y="26514"/>
                    </a:lnTo>
                    <a:lnTo>
                      <a:pt x="22364" y="26444"/>
                    </a:lnTo>
                    <a:lnTo>
                      <a:pt x="22203" y="26353"/>
                    </a:lnTo>
                    <a:lnTo>
                      <a:pt x="22042" y="26263"/>
                    </a:lnTo>
                    <a:lnTo>
                      <a:pt x="21891" y="26162"/>
                    </a:lnTo>
                    <a:lnTo>
                      <a:pt x="21751" y="26052"/>
                    </a:lnTo>
                    <a:lnTo>
                      <a:pt x="21610" y="25941"/>
                    </a:lnTo>
                    <a:lnTo>
                      <a:pt x="21469" y="25821"/>
                    </a:lnTo>
                    <a:lnTo>
                      <a:pt x="21348" y="25700"/>
                    </a:lnTo>
                    <a:lnTo>
                      <a:pt x="21218" y="25569"/>
                    </a:lnTo>
                    <a:lnTo>
                      <a:pt x="21107" y="25439"/>
                    </a:lnTo>
                    <a:lnTo>
                      <a:pt x="20997" y="25298"/>
                    </a:lnTo>
                    <a:lnTo>
                      <a:pt x="20896" y="25147"/>
                    </a:lnTo>
                    <a:lnTo>
                      <a:pt x="20806" y="24996"/>
                    </a:lnTo>
                    <a:lnTo>
                      <a:pt x="20725" y="24846"/>
                    </a:lnTo>
                    <a:lnTo>
                      <a:pt x="20645" y="24685"/>
                    </a:lnTo>
                    <a:lnTo>
                      <a:pt x="20575" y="24524"/>
                    </a:lnTo>
                    <a:lnTo>
                      <a:pt x="20514" y="24363"/>
                    </a:lnTo>
                    <a:lnTo>
                      <a:pt x="20464" y="24192"/>
                    </a:lnTo>
                    <a:lnTo>
                      <a:pt x="20414" y="24022"/>
                    </a:lnTo>
                    <a:lnTo>
                      <a:pt x="20384" y="23841"/>
                    </a:lnTo>
                    <a:lnTo>
                      <a:pt x="20364" y="23660"/>
                    </a:lnTo>
                    <a:lnTo>
                      <a:pt x="20343" y="23479"/>
                    </a:lnTo>
                    <a:lnTo>
                      <a:pt x="20343" y="23298"/>
                    </a:lnTo>
                    <a:lnTo>
                      <a:pt x="20343" y="23117"/>
                    </a:lnTo>
                    <a:lnTo>
                      <a:pt x="20364" y="22936"/>
                    </a:lnTo>
                    <a:lnTo>
                      <a:pt x="20384" y="22755"/>
                    </a:lnTo>
                    <a:lnTo>
                      <a:pt x="20414" y="22574"/>
                    </a:lnTo>
                    <a:lnTo>
                      <a:pt x="20464" y="22403"/>
                    </a:lnTo>
                    <a:lnTo>
                      <a:pt x="20514" y="22232"/>
                    </a:lnTo>
                    <a:lnTo>
                      <a:pt x="20575" y="22072"/>
                    </a:lnTo>
                    <a:lnTo>
                      <a:pt x="20645" y="21911"/>
                    </a:lnTo>
                    <a:lnTo>
                      <a:pt x="20725" y="21750"/>
                    </a:lnTo>
                    <a:lnTo>
                      <a:pt x="20806" y="21589"/>
                    </a:lnTo>
                    <a:lnTo>
                      <a:pt x="20896" y="21448"/>
                    </a:lnTo>
                    <a:lnTo>
                      <a:pt x="20997" y="21298"/>
                    </a:lnTo>
                    <a:lnTo>
                      <a:pt x="21107" y="21157"/>
                    </a:lnTo>
                    <a:lnTo>
                      <a:pt x="21218" y="21026"/>
                    </a:lnTo>
                    <a:lnTo>
                      <a:pt x="21348" y="20896"/>
                    </a:lnTo>
                    <a:lnTo>
                      <a:pt x="21469" y="20765"/>
                    </a:lnTo>
                    <a:lnTo>
                      <a:pt x="21610" y="20654"/>
                    </a:lnTo>
                    <a:lnTo>
                      <a:pt x="21751" y="20544"/>
                    </a:lnTo>
                    <a:lnTo>
                      <a:pt x="21891" y="20433"/>
                    </a:lnTo>
                    <a:lnTo>
                      <a:pt x="22042" y="20333"/>
                    </a:lnTo>
                    <a:lnTo>
                      <a:pt x="22203" y="20242"/>
                    </a:lnTo>
                    <a:lnTo>
                      <a:pt x="22364" y="20152"/>
                    </a:lnTo>
                    <a:lnTo>
                      <a:pt x="22524" y="20072"/>
                    </a:lnTo>
                    <a:lnTo>
                      <a:pt x="22705" y="20001"/>
                    </a:lnTo>
                    <a:lnTo>
                      <a:pt x="22876" y="19941"/>
                    </a:lnTo>
                    <a:lnTo>
                      <a:pt x="23057" y="19881"/>
                    </a:lnTo>
                    <a:lnTo>
                      <a:pt x="23238" y="19840"/>
                    </a:lnTo>
                    <a:lnTo>
                      <a:pt x="23429" y="19800"/>
                    </a:lnTo>
                    <a:lnTo>
                      <a:pt x="23620" y="19760"/>
                    </a:lnTo>
                    <a:lnTo>
                      <a:pt x="23811" y="19740"/>
                    </a:lnTo>
                    <a:lnTo>
                      <a:pt x="24002" y="19730"/>
                    </a:lnTo>
                    <a:lnTo>
                      <a:pt x="24203" y="19720"/>
                    </a:lnTo>
                    <a:close/>
                    <a:moveTo>
                      <a:pt x="36101" y="36254"/>
                    </a:moveTo>
                    <a:lnTo>
                      <a:pt x="36093" y="36364"/>
                    </a:lnTo>
                    <a:lnTo>
                      <a:pt x="36103" y="36273"/>
                    </a:lnTo>
                    <a:lnTo>
                      <a:pt x="36101" y="36254"/>
                    </a:lnTo>
                    <a:close/>
                    <a:moveTo>
                      <a:pt x="26816" y="0"/>
                    </a:moveTo>
                    <a:lnTo>
                      <a:pt x="26776" y="80"/>
                    </a:lnTo>
                    <a:lnTo>
                      <a:pt x="26736" y="171"/>
                    </a:lnTo>
                    <a:lnTo>
                      <a:pt x="26696" y="291"/>
                    </a:lnTo>
                    <a:lnTo>
                      <a:pt x="26655" y="432"/>
                    </a:lnTo>
                    <a:lnTo>
                      <a:pt x="26575" y="774"/>
                    </a:lnTo>
                    <a:lnTo>
                      <a:pt x="26495" y="1176"/>
                    </a:lnTo>
                    <a:lnTo>
                      <a:pt x="26324" y="2101"/>
                    </a:lnTo>
                    <a:lnTo>
                      <a:pt x="26233" y="2603"/>
                    </a:lnTo>
                    <a:lnTo>
                      <a:pt x="26123" y="3106"/>
                    </a:lnTo>
                    <a:lnTo>
                      <a:pt x="26012" y="3598"/>
                    </a:lnTo>
                    <a:lnTo>
                      <a:pt x="25891" y="4050"/>
                    </a:lnTo>
                    <a:lnTo>
                      <a:pt x="25831" y="4272"/>
                    </a:lnTo>
                    <a:lnTo>
                      <a:pt x="25761" y="4473"/>
                    </a:lnTo>
                    <a:lnTo>
                      <a:pt x="25690" y="4664"/>
                    </a:lnTo>
                    <a:lnTo>
                      <a:pt x="25620" y="4834"/>
                    </a:lnTo>
                    <a:lnTo>
                      <a:pt x="25540" y="4995"/>
                    </a:lnTo>
                    <a:lnTo>
                      <a:pt x="25459" y="5126"/>
                    </a:lnTo>
                    <a:lnTo>
                      <a:pt x="25369" y="5236"/>
                    </a:lnTo>
                    <a:lnTo>
                      <a:pt x="25278" y="5327"/>
                    </a:lnTo>
                    <a:lnTo>
                      <a:pt x="25238" y="5367"/>
                    </a:lnTo>
                    <a:lnTo>
                      <a:pt x="25188" y="5397"/>
                    </a:lnTo>
                    <a:lnTo>
                      <a:pt x="25138" y="5417"/>
                    </a:lnTo>
                    <a:lnTo>
                      <a:pt x="25087" y="5427"/>
                    </a:lnTo>
                    <a:lnTo>
                      <a:pt x="25037" y="5438"/>
                    </a:lnTo>
                    <a:lnTo>
                      <a:pt x="24987" y="5438"/>
                    </a:lnTo>
                    <a:lnTo>
                      <a:pt x="24927" y="5427"/>
                    </a:lnTo>
                    <a:lnTo>
                      <a:pt x="24876" y="5417"/>
                    </a:lnTo>
                    <a:lnTo>
                      <a:pt x="24796" y="5377"/>
                    </a:lnTo>
                    <a:lnTo>
                      <a:pt x="24736" y="5337"/>
                    </a:lnTo>
                    <a:lnTo>
                      <a:pt x="24675" y="5277"/>
                    </a:lnTo>
                    <a:lnTo>
                      <a:pt x="24625" y="5216"/>
                    </a:lnTo>
                    <a:lnTo>
                      <a:pt x="24595" y="5146"/>
                    </a:lnTo>
                    <a:lnTo>
                      <a:pt x="24565" y="5066"/>
                    </a:lnTo>
                    <a:lnTo>
                      <a:pt x="24545" y="4985"/>
                    </a:lnTo>
                    <a:lnTo>
                      <a:pt x="24525" y="4895"/>
                    </a:lnTo>
                    <a:lnTo>
                      <a:pt x="24525" y="4794"/>
                    </a:lnTo>
                    <a:lnTo>
                      <a:pt x="24525" y="4694"/>
                    </a:lnTo>
                    <a:lnTo>
                      <a:pt x="24545" y="4473"/>
                    </a:lnTo>
                    <a:lnTo>
                      <a:pt x="24585" y="4252"/>
                    </a:lnTo>
                    <a:lnTo>
                      <a:pt x="24635" y="4010"/>
                    </a:lnTo>
                    <a:lnTo>
                      <a:pt x="24705" y="3779"/>
                    </a:lnTo>
                    <a:lnTo>
                      <a:pt x="24776" y="3538"/>
                    </a:lnTo>
                    <a:lnTo>
                      <a:pt x="24937" y="3096"/>
                    </a:lnTo>
                    <a:lnTo>
                      <a:pt x="25067" y="2734"/>
                    </a:lnTo>
                    <a:lnTo>
                      <a:pt x="25118" y="2583"/>
                    </a:lnTo>
                    <a:lnTo>
                      <a:pt x="25148" y="2473"/>
                    </a:lnTo>
                    <a:lnTo>
                      <a:pt x="25178" y="2292"/>
                    </a:lnTo>
                    <a:lnTo>
                      <a:pt x="25198" y="2121"/>
                    </a:lnTo>
                    <a:lnTo>
                      <a:pt x="25208" y="1950"/>
                    </a:lnTo>
                    <a:lnTo>
                      <a:pt x="25208" y="1789"/>
                    </a:lnTo>
                    <a:lnTo>
                      <a:pt x="25198" y="1638"/>
                    </a:lnTo>
                    <a:lnTo>
                      <a:pt x="25178" y="1477"/>
                    </a:lnTo>
                    <a:lnTo>
                      <a:pt x="25148" y="1327"/>
                    </a:lnTo>
                    <a:lnTo>
                      <a:pt x="25118" y="1186"/>
                    </a:lnTo>
                    <a:lnTo>
                      <a:pt x="25027" y="895"/>
                    </a:lnTo>
                    <a:lnTo>
                      <a:pt x="24937" y="603"/>
                    </a:lnTo>
                    <a:lnTo>
                      <a:pt x="24836" y="322"/>
                    </a:lnTo>
                    <a:lnTo>
                      <a:pt x="24746" y="20"/>
                    </a:lnTo>
                    <a:lnTo>
                      <a:pt x="24756" y="191"/>
                    </a:lnTo>
                    <a:lnTo>
                      <a:pt x="24746" y="372"/>
                    </a:lnTo>
                    <a:lnTo>
                      <a:pt x="24736" y="543"/>
                    </a:lnTo>
                    <a:lnTo>
                      <a:pt x="24716" y="724"/>
                    </a:lnTo>
                    <a:lnTo>
                      <a:pt x="24695" y="905"/>
                    </a:lnTo>
                    <a:lnTo>
                      <a:pt x="24655" y="1085"/>
                    </a:lnTo>
                    <a:lnTo>
                      <a:pt x="24575" y="1447"/>
                    </a:lnTo>
                    <a:lnTo>
                      <a:pt x="24464" y="1809"/>
                    </a:lnTo>
                    <a:lnTo>
                      <a:pt x="24354" y="2161"/>
                    </a:lnTo>
                    <a:lnTo>
                      <a:pt x="24223" y="2493"/>
                    </a:lnTo>
                    <a:lnTo>
                      <a:pt x="24102" y="2814"/>
                    </a:lnTo>
                    <a:lnTo>
                      <a:pt x="24012" y="3066"/>
                    </a:lnTo>
                    <a:lnTo>
                      <a:pt x="23932" y="3307"/>
                    </a:lnTo>
                    <a:lnTo>
                      <a:pt x="23881" y="3548"/>
                    </a:lnTo>
                    <a:lnTo>
                      <a:pt x="23841" y="3789"/>
                    </a:lnTo>
                    <a:lnTo>
                      <a:pt x="23811" y="4020"/>
                    </a:lnTo>
                    <a:lnTo>
                      <a:pt x="23801" y="4252"/>
                    </a:lnTo>
                    <a:lnTo>
                      <a:pt x="23801" y="4493"/>
                    </a:lnTo>
                    <a:lnTo>
                      <a:pt x="23811" y="4724"/>
                    </a:lnTo>
                    <a:lnTo>
                      <a:pt x="23841" y="4965"/>
                    </a:lnTo>
                    <a:lnTo>
                      <a:pt x="23871" y="5196"/>
                    </a:lnTo>
                    <a:lnTo>
                      <a:pt x="23952" y="5689"/>
                    </a:lnTo>
                    <a:lnTo>
                      <a:pt x="24062" y="6211"/>
                    </a:lnTo>
                    <a:lnTo>
                      <a:pt x="24183" y="6764"/>
                    </a:lnTo>
                    <a:lnTo>
                      <a:pt x="24233" y="7026"/>
                    </a:lnTo>
                    <a:lnTo>
                      <a:pt x="24273" y="7287"/>
                    </a:lnTo>
                    <a:lnTo>
                      <a:pt x="24344" y="7810"/>
                    </a:lnTo>
                    <a:lnTo>
                      <a:pt x="24394" y="8332"/>
                    </a:lnTo>
                    <a:lnTo>
                      <a:pt x="24434" y="8865"/>
                    </a:lnTo>
                    <a:lnTo>
                      <a:pt x="24474" y="9257"/>
                    </a:lnTo>
                    <a:lnTo>
                      <a:pt x="24504" y="9659"/>
                    </a:lnTo>
                    <a:lnTo>
                      <a:pt x="24514" y="9860"/>
                    </a:lnTo>
                    <a:lnTo>
                      <a:pt x="24504" y="10061"/>
                    </a:lnTo>
                    <a:lnTo>
                      <a:pt x="24484" y="10252"/>
                    </a:lnTo>
                    <a:lnTo>
                      <a:pt x="24444" y="10453"/>
                    </a:lnTo>
                    <a:lnTo>
                      <a:pt x="24384" y="10644"/>
                    </a:lnTo>
                    <a:lnTo>
                      <a:pt x="24324" y="10825"/>
                    </a:lnTo>
                    <a:lnTo>
                      <a:pt x="24283" y="10915"/>
                    </a:lnTo>
                    <a:lnTo>
                      <a:pt x="24243" y="10996"/>
                    </a:lnTo>
                    <a:lnTo>
                      <a:pt x="24203" y="11056"/>
                    </a:lnTo>
                    <a:lnTo>
                      <a:pt x="24153" y="11116"/>
                    </a:lnTo>
                    <a:lnTo>
                      <a:pt x="24102" y="11166"/>
                    </a:lnTo>
                    <a:lnTo>
                      <a:pt x="24042" y="11197"/>
                    </a:lnTo>
                    <a:lnTo>
                      <a:pt x="23972" y="11207"/>
                    </a:lnTo>
                    <a:lnTo>
                      <a:pt x="23901" y="11207"/>
                    </a:lnTo>
                    <a:lnTo>
                      <a:pt x="23821" y="11177"/>
                    </a:lnTo>
                    <a:lnTo>
                      <a:pt x="23731" y="11136"/>
                    </a:lnTo>
                    <a:lnTo>
                      <a:pt x="23630" y="11066"/>
                    </a:lnTo>
                    <a:lnTo>
                      <a:pt x="23519" y="10976"/>
                    </a:lnTo>
                    <a:lnTo>
                      <a:pt x="23339" y="10795"/>
                    </a:lnTo>
                    <a:lnTo>
                      <a:pt x="23168" y="10604"/>
                    </a:lnTo>
                    <a:lnTo>
                      <a:pt x="23007" y="10403"/>
                    </a:lnTo>
                    <a:lnTo>
                      <a:pt x="22846" y="10202"/>
                    </a:lnTo>
                    <a:lnTo>
                      <a:pt x="22595" y="9890"/>
                    </a:lnTo>
                    <a:lnTo>
                      <a:pt x="22333" y="9589"/>
                    </a:lnTo>
                    <a:lnTo>
                      <a:pt x="22042" y="9287"/>
                    </a:lnTo>
                    <a:lnTo>
                      <a:pt x="21720" y="8985"/>
                    </a:lnTo>
                    <a:lnTo>
                      <a:pt x="21399" y="8674"/>
                    </a:lnTo>
                    <a:lnTo>
                      <a:pt x="21238" y="8513"/>
                    </a:lnTo>
                    <a:lnTo>
                      <a:pt x="21087" y="8352"/>
                    </a:lnTo>
                    <a:lnTo>
                      <a:pt x="20936" y="8181"/>
                    </a:lnTo>
                    <a:lnTo>
                      <a:pt x="20806" y="8011"/>
                    </a:lnTo>
                    <a:lnTo>
                      <a:pt x="20665" y="7840"/>
                    </a:lnTo>
                    <a:lnTo>
                      <a:pt x="20544" y="7659"/>
                    </a:lnTo>
                    <a:lnTo>
                      <a:pt x="20424" y="7478"/>
                    </a:lnTo>
                    <a:lnTo>
                      <a:pt x="20323" y="7307"/>
                    </a:lnTo>
                    <a:lnTo>
                      <a:pt x="20223" y="7146"/>
                    </a:lnTo>
                    <a:lnTo>
                      <a:pt x="20132" y="6975"/>
                    </a:lnTo>
                    <a:lnTo>
                      <a:pt x="20052" y="6804"/>
                    </a:lnTo>
                    <a:lnTo>
                      <a:pt x="19982" y="6644"/>
                    </a:lnTo>
                    <a:lnTo>
                      <a:pt x="19861" y="6312"/>
                    </a:lnTo>
                    <a:lnTo>
                      <a:pt x="19750" y="5970"/>
                    </a:lnTo>
                    <a:lnTo>
                      <a:pt x="19660" y="5618"/>
                    </a:lnTo>
                    <a:lnTo>
                      <a:pt x="19580" y="5257"/>
                    </a:lnTo>
                    <a:lnTo>
                      <a:pt x="19509" y="4865"/>
                    </a:lnTo>
                    <a:lnTo>
                      <a:pt x="19469" y="4704"/>
                    </a:lnTo>
                    <a:lnTo>
                      <a:pt x="19429" y="4543"/>
                    </a:lnTo>
                    <a:lnTo>
                      <a:pt x="19379" y="4382"/>
                    </a:lnTo>
                    <a:lnTo>
                      <a:pt x="19318" y="4231"/>
                    </a:lnTo>
                    <a:lnTo>
                      <a:pt x="19198" y="3920"/>
                    </a:lnTo>
                    <a:lnTo>
                      <a:pt x="19057" y="3618"/>
                    </a:lnTo>
                    <a:lnTo>
                      <a:pt x="18926" y="3317"/>
                    </a:lnTo>
                    <a:lnTo>
                      <a:pt x="18796" y="3015"/>
                    </a:lnTo>
                    <a:lnTo>
                      <a:pt x="18685" y="2704"/>
                    </a:lnTo>
                    <a:lnTo>
                      <a:pt x="18635" y="2553"/>
                    </a:lnTo>
                    <a:lnTo>
                      <a:pt x="18595" y="2392"/>
                    </a:lnTo>
                    <a:lnTo>
                      <a:pt x="18564" y="3176"/>
                    </a:lnTo>
                    <a:lnTo>
                      <a:pt x="18564" y="3588"/>
                    </a:lnTo>
                    <a:lnTo>
                      <a:pt x="18564" y="4000"/>
                    </a:lnTo>
                    <a:lnTo>
                      <a:pt x="18574" y="4412"/>
                    </a:lnTo>
                    <a:lnTo>
                      <a:pt x="18595" y="4814"/>
                    </a:lnTo>
                    <a:lnTo>
                      <a:pt x="18635" y="5216"/>
                    </a:lnTo>
                    <a:lnTo>
                      <a:pt x="18685" y="5598"/>
                    </a:lnTo>
                    <a:lnTo>
                      <a:pt x="18715" y="5699"/>
                    </a:lnTo>
                    <a:lnTo>
                      <a:pt x="18745" y="5819"/>
                    </a:lnTo>
                    <a:lnTo>
                      <a:pt x="18786" y="5930"/>
                    </a:lnTo>
                    <a:lnTo>
                      <a:pt x="18816" y="6051"/>
                    </a:lnTo>
                    <a:lnTo>
                      <a:pt x="18816" y="6101"/>
                    </a:lnTo>
                    <a:lnTo>
                      <a:pt x="18816" y="6151"/>
                    </a:lnTo>
                    <a:lnTo>
                      <a:pt x="18806" y="6201"/>
                    </a:lnTo>
                    <a:lnTo>
                      <a:pt x="18775" y="6242"/>
                    </a:lnTo>
                    <a:lnTo>
                      <a:pt x="18745" y="6282"/>
                    </a:lnTo>
                    <a:lnTo>
                      <a:pt x="18695" y="6322"/>
                    </a:lnTo>
                    <a:lnTo>
                      <a:pt x="18625" y="6342"/>
                    </a:lnTo>
                    <a:lnTo>
                      <a:pt x="18544" y="6372"/>
                    </a:lnTo>
                    <a:lnTo>
                      <a:pt x="18484" y="6372"/>
                    </a:lnTo>
                    <a:lnTo>
                      <a:pt x="18424" y="6362"/>
                    </a:lnTo>
                    <a:lnTo>
                      <a:pt x="18353" y="6352"/>
                    </a:lnTo>
                    <a:lnTo>
                      <a:pt x="18293" y="6322"/>
                    </a:lnTo>
                    <a:lnTo>
                      <a:pt x="18162" y="6252"/>
                    </a:lnTo>
                    <a:lnTo>
                      <a:pt x="18022" y="6161"/>
                    </a:lnTo>
                    <a:lnTo>
                      <a:pt x="17891" y="6061"/>
                    </a:lnTo>
                    <a:lnTo>
                      <a:pt x="17770" y="5970"/>
                    </a:lnTo>
                    <a:lnTo>
                      <a:pt x="17589" y="5809"/>
                    </a:lnTo>
                    <a:lnTo>
                      <a:pt x="17479" y="5709"/>
                    </a:lnTo>
                    <a:lnTo>
                      <a:pt x="17378" y="5618"/>
                    </a:lnTo>
                    <a:lnTo>
                      <a:pt x="17187" y="5407"/>
                    </a:lnTo>
                    <a:lnTo>
                      <a:pt x="17017" y="5196"/>
                    </a:lnTo>
                    <a:lnTo>
                      <a:pt x="16856" y="4965"/>
                    </a:lnTo>
                    <a:lnTo>
                      <a:pt x="16675" y="4714"/>
                    </a:lnTo>
                    <a:lnTo>
                      <a:pt x="16444" y="4372"/>
                    </a:lnTo>
                    <a:lnTo>
                      <a:pt x="16323" y="4191"/>
                    </a:lnTo>
                    <a:lnTo>
                      <a:pt x="16233" y="4020"/>
                    </a:lnTo>
                    <a:lnTo>
                      <a:pt x="16162" y="3880"/>
                    </a:lnTo>
                    <a:lnTo>
                      <a:pt x="16152" y="3819"/>
                    </a:lnTo>
                    <a:lnTo>
                      <a:pt x="16142" y="3769"/>
                    </a:lnTo>
                    <a:lnTo>
                      <a:pt x="16142" y="4010"/>
                    </a:lnTo>
                    <a:lnTo>
                      <a:pt x="16162" y="4252"/>
                    </a:lnTo>
                    <a:lnTo>
                      <a:pt x="16182" y="4493"/>
                    </a:lnTo>
                    <a:lnTo>
                      <a:pt x="16223" y="4724"/>
                    </a:lnTo>
                    <a:lnTo>
                      <a:pt x="16273" y="4955"/>
                    </a:lnTo>
                    <a:lnTo>
                      <a:pt x="16343" y="5176"/>
                    </a:lnTo>
                    <a:lnTo>
                      <a:pt x="16424" y="5397"/>
                    </a:lnTo>
                    <a:lnTo>
                      <a:pt x="16514" y="5618"/>
                    </a:lnTo>
                    <a:lnTo>
                      <a:pt x="16615" y="5829"/>
                    </a:lnTo>
                    <a:lnTo>
                      <a:pt x="16735" y="6031"/>
                    </a:lnTo>
                    <a:lnTo>
                      <a:pt x="16866" y="6232"/>
                    </a:lnTo>
                    <a:lnTo>
                      <a:pt x="17007" y="6433"/>
                    </a:lnTo>
                    <a:lnTo>
                      <a:pt x="17157" y="6634"/>
                    </a:lnTo>
                    <a:lnTo>
                      <a:pt x="17318" y="6825"/>
                    </a:lnTo>
                    <a:lnTo>
                      <a:pt x="17499" y="7005"/>
                    </a:lnTo>
                    <a:lnTo>
                      <a:pt x="17680" y="7196"/>
                    </a:lnTo>
                    <a:lnTo>
                      <a:pt x="17801" y="7297"/>
                    </a:lnTo>
                    <a:lnTo>
                      <a:pt x="17921" y="7397"/>
                    </a:lnTo>
                    <a:lnTo>
                      <a:pt x="18052" y="7488"/>
                    </a:lnTo>
                    <a:lnTo>
                      <a:pt x="18172" y="7578"/>
                    </a:lnTo>
                    <a:lnTo>
                      <a:pt x="18444" y="7739"/>
                    </a:lnTo>
                    <a:lnTo>
                      <a:pt x="18715" y="7890"/>
                    </a:lnTo>
                    <a:lnTo>
                      <a:pt x="19268" y="8181"/>
                    </a:lnTo>
                    <a:lnTo>
                      <a:pt x="19549" y="8322"/>
                    </a:lnTo>
                    <a:lnTo>
                      <a:pt x="19821" y="8483"/>
                    </a:lnTo>
                    <a:lnTo>
                      <a:pt x="19992" y="8604"/>
                    </a:lnTo>
                    <a:lnTo>
                      <a:pt x="20122" y="8694"/>
                    </a:lnTo>
                    <a:lnTo>
                      <a:pt x="20203" y="8784"/>
                    </a:lnTo>
                    <a:lnTo>
                      <a:pt x="20223" y="8825"/>
                    </a:lnTo>
                    <a:lnTo>
                      <a:pt x="20233" y="8865"/>
                    </a:lnTo>
                    <a:lnTo>
                      <a:pt x="20243" y="8895"/>
                    </a:lnTo>
                    <a:lnTo>
                      <a:pt x="20243" y="8925"/>
                    </a:lnTo>
                    <a:lnTo>
                      <a:pt x="20233" y="8955"/>
                    </a:lnTo>
                    <a:lnTo>
                      <a:pt x="20213" y="8985"/>
                    </a:lnTo>
                    <a:lnTo>
                      <a:pt x="20152" y="9026"/>
                    </a:lnTo>
                    <a:lnTo>
                      <a:pt x="20072" y="9076"/>
                    </a:lnTo>
                    <a:lnTo>
                      <a:pt x="19972" y="9106"/>
                    </a:lnTo>
                    <a:lnTo>
                      <a:pt x="19861" y="9136"/>
                    </a:lnTo>
                    <a:lnTo>
                      <a:pt x="19600" y="9186"/>
                    </a:lnTo>
                    <a:lnTo>
                      <a:pt x="19338" y="9237"/>
                    </a:lnTo>
                    <a:lnTo>
                      <a:pt x="19087" y="9277"/>
                    </a:lnTo>
                    <a:lnTo>
                      <a:pt x="18765" y="9347"/>
                    </a:lnTo>
                    <a:lnTo>
                      <a:pt x="18444" y="9408"/>
                    </a:lnTo>
                    <a:lnTo>
                      <a:pt x="18132" y="9448"/>
                    </a:lnTo>
                    <a:lnTo>
                      <a:pt x="17821" y="9468"/>
                    </a:lnTo>
                    <a:lnTo>
                      <a:pt x="17509" y="9468"/>
                    </a:lnTo>
                    <a:lnTo>
                      <a:pt x="17187" y="9448"/>
                    </a:lnTo>
                    <a:lnTo>
                      <a:pt x="16856" y="9408"/>
                    </a:lnTo>
                    <a:lnTo>
                      <a:pt x="16514" y="9347"/>
                    </a:lnTo>
                    <a:lnTo>
                      <a:pt x="15831" y="9207"/>
                    </a:lnTo>
                    <a:lnTo>
                      <a:pt x="15519" y="9156"/>
                    </a:lnTo>
                    <a:lnTo>
                      <a:pt x="15238" y="9116"/>
                    </a:lnTo>
                    <a:lnTo>
                      <a:pt x="14956" y="9076"/>
                    </a:lnTo>
                    <a:lnTo>
                      <a:pt x="14695" y="9056"/>
                    </a:lnTo>
                    <a:lnTo>
                      <a:pt x="14444" y="9046"/>
                    </a:lnTo>
                    <a:lnTo>
                      <a:pt x="14182" y="9046"/>
                    </a:lnTo>
                    <a:lnTo>
                      <a:pt x="13931" y="9056"/>
                    </a:lnTo>
                    <a:lnTo>
                      <a:pt x="13680" y="9066"/>
                    </a:lnTo>
                    <a:lnTo>
                      <a:pt x="13408" y="9096"/>
                    </a:lnTo>
                    <a:lnTo>
                      <a:pt x="13137" y="9146"/>
                    </a:lnTo>
                    <a:lnTo>
                      <a:pt x="12856" y="9197"/>
                    </a:lnTo>
                    <a:lnTo>
                      <a:pt x="12544" y="9257"/>
                    </a:lnTo>
                    <a:lnTo>
                      <a:pt x="12222" y="9337"/>
                    </a:lnTo>
                    <a:lnTo>
                      <a:pt x="11871" y="9428"/>
                    </a:lnTo>
                    <a:lnTo>
                      <a:pt x="12373" y="9428"/>
                    </a:lnTo>
                    <a:lnTo>
                      <a:pt x="12876" y="9438"/>
                    </a:lnTo>
                    <a:lnTo>
                      <a:pt x="13358" y="9478"/>
                    </a:lnTo>
                    <a:lnTo>
                      <a:pt x="13609" y="9508"/>
                    </a:lnTo>
                    <a:lnTo>
                      <a:pt x="13851" y="9538"/>
                    </a:lnTo>
                    <a:lnTo>
                      <a:pt x="14092" y="9578"/>
                    </a:lnTo>
                    <a:lnTo>
                      <a:pt x="14333" y="9619"/>
                    </a:lnTo>
                    <a:lnTo>
                      <a:pt x="14564" y="9679"/>
                    </a:lnTo>
                    <a:lnTo>
                      <a:pt x="14805" y="9739"/>
                    </a:lnTo>
                    <a:lnTo>
                      <a:pt x="15037" y="9810"/>
                    </a:lnTo>
                    <a:lnTo>
                      <a:pt x="15268" y="9880"/>
                    </a:lnTo>
                    <a:lnTo>
                      <a:pt x="15499" y="9970"/>
                    </a:lnTo>
                    <a:lnTo>
                      <a:pt x="15730" y="10061"/>
                    </a:lnTo>
                    <a:lnTo>
                      <a:pt x="15670" y="10182"/>
                    </a:lnTo>
                    <a:lnTo>
                      <a:pt x="15599" y="10282"/>
                    </a:lnTo>
                    <a:lnTo>
                      <a:pt x="15509" y="10383"/>
                    </a:lnTo>
                    <a:lnTo>
                      <a:pt x="15408" y="10463"/>
                    </a:lnTo>
                    <a:lnTo>
                      <a:pt x="15308" y="10543"/>
                    </a:lnTo>
                    <a:lnTo>
                      <a:pt x="15187" y="10614"/>
                    </a:lnTo>
                    <a:lnTo>
                      <a:pt x="14936" y="10754"/>
                    </a:lnTo>
                    <a:lnTo>
                      <a:pt x="14685" y="10885"/>
                    </a:lnTo>
                    <a:lnTo>
                      <a:pt x="14434" y="11026"/>
                    </a:lnTo>
                    <a:lnTo>
                      <a:pt x="14313" y="11096"/>
                    </a:lnTo>
                    <a:lnTo>
                      <a:pt x="14192" y="11177"/>
                    </a:lnTo>
                    <a:lnTo>
                      <a:pt x="14092" y="11267"/>
                    </a:lnTo>
                    <a:lnTo>
                      <a:pt x="13991" y="11357"/>
                    </a:lnTo>
                    <a:lnTo>
                      <a:pt x="13991" y="11357"/>
                    </a:lnTo>
                    <a:lnTo>
                      <a:pt x="14233" y="11297"/>
                    </a:lnTo>
                    <a:lnTo>
                      <a:pt x="14494" y="11247"/>
                    </a:lnTo>
                    <a:lnTo>
                      <a:pt x="15006" y="11177"/>
                    </a:lnTo>
                    <a:lnTo>
                      <a:pt x="15258" y="11136"/>
                    </a:lnTo>
                    <a:lnTo>
                      <a:pt x="15499" y="11076"/>
                    </a:lnTo>
                    <a:lnTo>
                      <a:pt x="15620" y="11046"/>
                    </a:lnTo>
                    <a:lnTo>
                      <a:pt x="15740" y="11006"/>
                    </a:lnTo>
                    <a:lnTo>
                      <a:pt x="15851" y="10955"/>
                    </a:lnTo>
                    <a:lnTo>
                      <a:pt x="15961" y="10905"/>
                    </a:lnTo>
                    <a:lnTo>
                      <a:pt x="16092" y="10825"/>
                    </a:lnTo>
                    <a:lnTo>
                      <a:pt x="16213" y="10744"/>
                    </a:lnTo>
                    <a:lnTo>
                      <a:pt x="16403" y="10594"/>
                    </a:lnTo>
                    <a:lnTo>
                      <a:pt x="16715" y="10332"/>
                    </a:lnTo>
                    <a:lnTo>
                      <a:pt x="16785" y="10272"/>
                    </a:lnTo>
                    <a:lnTo>
                      <a:pt x="16866" y="10222"/>
                    </a:lnTo>
                    <a:lnTo>
                      <a:pt x="16956" y="10171"/>
                    </a:lnTo>
                    <a:lnTo>
                      <a:pt x="17057" y="10121"/>
                    </a:lnTo>
                    <a:lnTo>
                      <a:pt x="17167" y="10081"/>
                    </a:lnTo>
                    <a:lnTo>
                      <a:pt x="17298" y="10041"/>
                    </a:lnTo>
                    <a:lnTo>
                      <a:pt x="17449" y="10001"/>
                    </a:lnTo>
                    <a:lnTo>
                      <a:pt x="17610" y="9970"/>
                    </a:lnTo>
                    <a:lnTo>
                      <a:pt x="17760" y="9960"/>
                    </a:lnTo>
                    <a:lnTo>
                      <a:pt x="17921" y="9940"/>
                    </a:lnTo>
                    <a:lnTo>
                      <a:pt x="18253" y="9930"/>
                    </a:lnTo>
                    <a:lnTo>
                      <a:pt x="18605" y="9950"/>
                    </a:lnTo>
                    <a:lnTo>
                      <a:pt x="18977" y="9980"/>
                    </a:lnTo>
                    <a:lnTo>
                      <a:pt x="19368" y="10021"/>
                    </a:lnTo>
                    <a:lnTo>
                      <a:pt x="19771" y="10091"/>
                    </a:lnTo>
                    <a:lnTo>
                      <a:pt x="20183" y="10171"/>
                    </a:lnTo>
                    <a:lnTo>
                      <a:pt x="20595" y="10262"/>
                    </a:lnTo>
                    <a:lnTo>
                      <a:pt x="20856" y="10332"/>
                    </a:lnTo>
                    <a:lnTo>
                      <a:pt x="21117" y="10423"/>
                    </a:lnTo>
                    <a:lnTo>
                      <a:pt x="21359" y="10533"/>
                    </a:lnTo>
                    <a:lnTo>
                      <a:pt x="21600" y="10654"/>
                    </a:lnTo>
                    <a:lnTo>
                      <a:pt x="21831" y="10795"/>
                    </a:lnTo>
                    <a:lnTo>
                      <a:pt x="22042" y="10945"/>
                    </a:lnTo>
                    <a:lnTo>
                      <a:pt x="22243" y="11116"/>
                    </a:lnTo>
                    <a:lnTo>
                      <a:pt x="22434" y="11297"/>
                    </a:lnTo>
                    <a:lnTo>
                      <a:pt x="22545" y="11418"/>
                    </a:lnTo>
                    <a:lnTo>
                      <a:pt x="22695" y="11589"/>
                    </a:lnTo>
                    <a:lnTo>
                      <a:pt x="22826" y="11780"/>
                    </a:lnTo>
                    <a:lnTo>
                      <a:pt x="22937" y="11971"/>
                    </a:lnTo>
                    <a:lnTo>
                      <a:pt x="23017" y="12162"/>
                    </a:lnTo>
                    <a:lnTo>
                      <a:pt x="23087" y="12373"/>
                    </a:lnTo>
                    <a:lnTo>
                      <a:pt x="23138" y="12574"/>
                    </a:lnTo>
                    <a:lnTo>
                      <a:pt x="23168" y="12785"/>
                    </a:lnTo>
                    <a:lnTo>
                      <a:pt x="23178" y="12996"/>
                    </a:lnTo>
                    <a:lnTo>
                      <a:pt x="23158" y="13197"/>
                    </a:lnTo>
                    <a:lnTo>
                      <a:pt x="23127" y="13408"/>
                    </a:lnTo>
                    <a:lnTo>
                      <a:pt x="23077" y="13619"/>
                    </a:lnTo>
                    <a:lnTo>
                      <a:pt x="23007" y="13820"/>
                    </a:lnTo>
                    <a:lnTo>
                      <a:pt x="22916" y="14011"/>
                    </a:lnTo>
                    <a:lnTo>
                      <a:pt x="22796" y="14202"/>
                    </a:lnTo>
                    <a:lnTo>
                      <a:pt x="22665" y="14383"/>
                    </a:lnTo>
                    <a:lnTo>
                      <a:pt x="22514" y="14564"/>
                    </a:lnTo>
                    <a:lnTo>
                      <a:pt x="22364" y="14714"/>
                    </a:lnTo>
                    <a:lnTo>
                      <a:pt x="22213" y="14855"/>
                    </a:lnTo>
                    <a:lnTo>
                      <a:pt x="22052" y="14986"/>
                    </a:lnTo>
                    <a:lnTo>
                      <a:pt x="21891" y="15116"/>
                    </a:lnTo>
                    <a:lnTo>
                      <a:pt x="21730" y="15237"/>
                    </a:lnTo>
                    <a:lnTo>
                      <a:pt x="21560" y="15348"/>
                    </a:lnTo>
                    <a:lnTo>
                      <a:pt x="21389" y="15448"/>
                    </a:lnTo>
                    <a:lnTo>
                      <a:pt x="21218" y="15549"/>
                    </a:lnTo>
                    <a:lnTo>
                      <a:pt x="21037" y="15639"/>
                    </a:lnTo>
                    <a:lnTo>
                      <a:pt x="20856" y="15730"/>
                    </a:lnTo>
                    <a:lnTo>
                      <a:pt x="20665" y="15810"/>
                    </a:lnTo>
                    <a:lnTo>
                      <a:pt x="20474" y="15880"/>
                    </a:lnTo>
                    <a:lnTo>
                      <a:pt x="20273" y="15951"/>
                    </a:lnTo>
                    <a:lnTo>
                      <a:pt x="20062" y="16011"/>
                    </a:lnTo>
                    <a:lnTo>
                      <a:pt x="19640" y="16132"/>
                    </a:lnTo>
                    <a:lnTo>
                      <a:pt x="19278" y="16212"/>
                    </a:lnTo>
                    <a:lnTo>
                      <a:pt x="18906" y="16282"/>
                    </a:lnTo>
                    <a:lnTo>
                      <a:pt x="18534" y="16343"/>
                    </a:lnTo>
                    <a:lnTo>
                      <a:pt x="18172" y="16393"/>
                    </a:lnTo>
                    <a:lnTo>
                      <a:pt x="17801" y="16433"/>
                    </a:lnTo>
                    <a:lnTo>
                      <a:pt x="17429" y="16473"/>
                    </a:lnTo>
                    <a:lnTo>
                      <a:pt x="16675" y="16534"/>
                    </a:lnTo>
                    <a:lnTo>
                      <a:pt x="16414" y="16554"/>
                    </a:lnTo>
                    <a:lnTo>
                      <a:pt x="16152" y="16564"/>
                    </a:lnTo>
                    <a:lnTo>
                      <a:pt x="15891" y="16574"/>
                    </a:lnTo>
                    <a:lnTo>
                      <a:pt x="15630" y="16564"/>
                    </a:lnTo>
                    <a:lnTo>
                      <a:pt x="15368" y="16554"/>
                    </a:lnTo>
                    <a:lnTo>
                      <a:pt x="15107" y="16534"/>
                    </a:lnTo>
                    <a:lnTo>
                      <a:pt x="14846" y="16503"/>
                    </a:lnTo>
                    <a:lnTo>
                      <a:pt x="14584" y="16473"/>
                    </a:lnTo>
                    <a:lnTo>
                      <a:pt x="14323" y="16423"/>
                    </a:lnTo>
                    <a:lnTo>
                      <a:pt x="14072" y="16373"/>
                    </a:lnTo>
                    <a:lnTo>
                      <a:pt x="13820" y="16313"/>
                    </a:lnTo>
                    <a:lnTo>
                      <a:pt x="13569" y="16242"/>
                    </a:lnTo>
                    <a:lnTo>
                      <a:pt x="13328" y="16162"/>
                    </a:lnTo>
                    <a:lnTo>
                      <a:pt x="13087" y="16081"/>
                    </a:lnTo>
                    <a:lnTo>
                      <a:pt x="12846" y="15981"/>
                    </a:lnTo>
                    <a:lnTo>
                      <a:pt x="12614" y="15870"/>
                    </a:lnTo>
                    <a:lnTo>
                      <a:pt x="12373" y="15760"/>
                    </a:lnTo>
                    <a:lnTo>
                      <a:pt x="12152" y="15629"/>
                    </a:lnTo>
                    <a:lnTo>
                      <a:pt x="11931" y="15498"/>
                    </a:lnTo>
                    <a:lnTo>
                      <a:pt x="11730" y="15348"/>
                    </a:lnTo>
                    <a:lnTo>
                      <a:pt x="11539" y="15197"/>
                    </a:lnTo>
                    <a:lnTo>
                      <a:pt x="11348" y="15026"/>
                    </a:lnTo>
                    <a:lnTo>
                      <a:pt x="11167" y="14855"/>
                    </a:lnTo>
                    <a:lnTo>
                      <a:pt x="11006" y="14664"/>
                    </a:lnTo>
                    <a:lnTo>
                      <a:pt x="10845" y="14463"/>
                    </a:lnTo>
                    <a:lnTo>
                      <a:pt x="10695" y="14242"/>
                    </a:lnTo>
                    <a:lnTo>
                      <a:pt x="10554" y="14011"/>
                    </a:lnTo>
                    <a:lnTo>
                      <a:pt x="10423" y="13770"/>
                    </a:lnTo>
                    <a:lnTo>
                      <a:pt x="10303" y="13508"/>
                    </a:lnTo>
                    <a:lnTo>
                      <a:pt x="10192" y="13227"/>
                    </a:lnTo>
                    <a:lnTo>
                      <a:pt x="10092" y="12935"/>
                    </a:lnTo>
                    <a:lnTo>
                      <a:pt x="9991" y="12624"/>
                    </a:lnTo>
                    <a:lnTo>
                      <a:pt x="9800" y="11971"/>
                    </a:lnTo>
                    <a:lnTo>
                      <a:pt x="9619" y="11347"/>
                    </a:lnTo>
                    <a:lnTo>
                      <a:pt x="9539" y="11036"/>
                    </a:lnTo>
                    <a:lnTo>
                      <a:pt x="9468" y="10724"/>
                    </a:lnTo>
                    <a:lnTo>
                      <a:pt x="9408" y="10423"/>
                    </a:lnTo>
                    <a:lnTo>
                      <a:pt x="9368" y="10121"/>
                    </a:lnTo>
                    <a:lnTo>
                      <a:pt x="9348" y="9810"/>
                    </a:lnTo>
                    <a:lnTo>
                      <a:pt x="9338" y="9659"/>
                    </a:lnTo>
                    <a:lnTo>
                      <a:pt x="9348" y="9508"/>
                    </a:lnTo>
                    <a:lnTo>
                      <a:pt x="9348" y="9357"/>
                    </a:lnTo>
                    <a:lnTo>
                      <a:pt x="9368" y="9207"/>
                    </a:lnTo>
                    <a:lnTo>
                      <a:pt x="9388" y="9046"/>
                    </a:lnTo>
                    <a:lnTo>
                      <a:pt x="9418" y="8895"/>
                    </a:lnTo>
                    <a:lnTo>
                      <a:pt x="9458" y="8734"/>
                    </a:lnTo>
                    <a:lnTo>
                      <a:pt x="9509" y="8583"/>
                    </a:lnTo>
                    <a:lnTo>
                      <a:pt x="9559" y="8423"/>
                    </a:lnTo>
                    <a:lnTo>
                      <a:pt x="9619" y="8272"/>
                    </a:lnTo>
                    <a:lnTo>
                      <a:pt x="9700" y="8111"/>
                    </a:lnTo>
                    <a:lnTo>
                      <a:pt x="9780" y="7950"/>
                    </a:lnTo>
                    <a:lnTo>
                      <a:pt x="9870" y="7789"/>
                    </a:lnTo>
                    <a:lnTo>
                      <a:pt x="9971" y="7619"/>
                    </a:lnTo>
                    <a:lnTo>
                      <a:pt x="9770" y="7719"/>
                    </a:lnTo>
                    <a:lnTo>
                      <a:pt x="9589" y="7830"/>
                    </a:lnTo>
                    <a:lnTo>
                      <a:pt x="9418" y="7930"/>
                    </a:lnTo>
                    <a:lnTo>
                      <a:pt x="9277" y="8051"/>
                    </a:lnTo>
                    <a:lnTo>
                      <a:pt x="9147" y="8161"/>
                    </a:lnTo>
                    <a:lnTo>
                      <a:pt x="9026" y="8282"/>
                    </a:lnTo>
                    <a:lnTo>
                      <a:pt x="8926" y="8413"/>
                    </a:lnTo>
                    <a:lnTo>
                      <a:pt x="8845" y="8543"/>
                    </a:lnTo>
                    <a:lnTo>
                      <a:pt x="8775" y="8674"/>
                    </a:lnTo>
                    <a:lnTo>
                      <a:pt x="8715" y="8805"/>
                    </a:lnTo>
                    <a:lnTo>
                      <a:pt x="8664" y="8945"/>
                    </a:lnTo>
                    <a:lnTo>
                      <a:pt x="8624" y="9086"/>
                    </a:lnTo>
                    <a:lnTo>
                      <a:pt x="8604" y="9227"/>
                    </a:lnTo>
                    <a:lnTo>
                      <a:pt x="8584" y="9377"/>
                    </a:lnTo>
                    <a:lnTo>
                      <a:pt x="8574" y="9528"/>
                    </a:lnTo>
                    <a:lnTo>
                      <a:pt x="8574" y="9679"/>
                    </a:lnTo>
                    <a:lnTo>
                      <a:pt x="8584" y="9991"/>
                    </a:lnTo>
                    <a:lnTo>
                      <a:pt x="8614" y="10302"/>
                    </a:lnTo>
                    <a:lnTo>
                      <a:pt x="8654" y="10624"/>
                    </a:lnTo>
                    <a:lnTo>
                      <a:pt x="8705" y="10945"/>
                    </a:lnTo>
                    <a:lnTo>
                      <a:pt x="8755" y="11277"/>
                    </a:lnTo>
                    <a:lnTo>
                      <a:pt x="8785" y="11609"/>
                    </a:lnTo>
                    <a:lnTo>
                      <a:pt x="8805" y="11930"/>
                    </a:lnTo>
                    <a:lnTo>
                      <a:pt x="8805" y="12101"/>
                    </a:lnTo>
                    <a:lnTo>
                      <a:pt x="8805" y="12262"/>
                    </a:lnTo>
                    <a:lnTo>
                      <a:pt x="8795" y="12292"/>
                    </a:lnTo>
                    <a:lnTo>
                      <a:pt x="8785" y="12312"/>
                    </a:lnTo>
                    <a:lnTo>
                      <a:pt x="8765" y="12322"/>
                    </a:lnTo>
                    <a:lnTo>
                      <a:pt x="8735" y="12332"/>
                    </a:lnTo>
                    <a:lnTo>
                      <a:pt x="8654" y="12342"/>
                    </a:lnTo>
                    <a:lnTo>
                      <a:pt x="8564" y="12332"/>
                    </a:lnTo>
                    <a:lnTo>
                      <a:pt x="8443" y="12312"/>
                    </a:lnTo>
                    <a:lnTo>
                      <a:pt x="8323" y="12282"/>
                    </a:lnTo>
                    <a:lnTo>
                      <a:pt x="8041" y="12192"/>
                    </a:lnTo>
                    <a:lnTo>
                      <a:pt x="7760" y="12081"/>
                    </a:lnTo>
                    <a:lnTo>
                      <a:pt x="7509" y="11971"/>
                    </a:lnTo>
                    <a:lnTo>
                      <a:pt x="7318" y="11880"/>
                    </a:lnTo>
                    <a:lnTo>
                      <a:pt x="7227" y="11830"/>
                    </a:lnTo>
                    <a:lnTo>
                      <a:pt x="7066" y="11709"/>
                    </a:lnTo>
                    <a:lnTo>
                      <a:pt x="6916" y="11589"/>
                    </a:lnTo>
                    <a:lnTo>
                      <a:pt x="6785" y="11458"/>
                    </a:lnTo>
                    <a:lnTo>
                      <a:pt x="6654" y="11327"/>
                    </a:lnTo>
                    <a:lnTo>
                      <a:pt x="6534" y="11197"/>
                    </a:lnTo>
                    <a:lnTo>
                      <a:pt x="6433" y="11046"/>
                    </a:lnTo>
                    <a:lnTo>
                      <a:pt x="6333" y="10895"/>
                    </a:lnTo>
                    <a:lnTo>
                      <a:pt x="6242" y="10734"/>
                    </a:lnTo>
                    <a:lnTo>
                      <a:pt x="5931" y="10071"/>
                    </a:lnTo>
                    <a:lnTo>
                      <a:pt x="5760" y="9749"/>
                    </a:lnTo>
                    <a:lnTo>
                      <a:pt x="5669" y="9599"/>
                    </a:lnTo>
                    <a:lnTo>
                      <a:pt x="5569" y="9448"/>
                    </a:lnTo>
                    <a:lnTo>
                      <a:pt x="5458" y="9297"/>
                    </a:lnTo>
                    <a:lnTo>
                      <a:pt x="5338" y="9166"/>
                    </a:lnTo>
                    <a:lnTo>
                      <a:pt x="5217" y="9036"/>
                    </a:lnTo>
                    <a:lnTo>
                      <a:pt x="5076" y="8915"/>
                    </a:lnTo>
                    <a:lnTo>
                      <a:pt x="4915" y="8805"/>
                    </a:lnTo>
                    <a:lnTo>
                      <a:pt x="4745" y="8704"/>
                    </a:lnTo>
                    <a:lnTo>
                      <a:pt x="4564" y="8624"/>
                    </a:lnTo>
                    <a:lnTo>
                      <a:pt x="4363" y="8553"/>
                    </a:lnTo>
                    <a:lnTo>
                      <a:pt x="4383" y="8634"/>
                    </a:lnTo>
                    <a:lnTo>
                      <a:pt x="4413" y="8724"/>
                    </a:lnTo>
                    <a:lnTo>
                      <a:pt x="4463" y="8805"/>
                    </a:lnTo>
                    <a:lnTo>
                      <a:pt x="4513" y="8895"/>
                    </a:lnTo>
                    <a:lnTo>
                      <a:pt x="4624" y="9056"/>
                    </a:lnTo>
                    <a:lnTo>
                      <a:pt x="4755" y="9217"/>
                    </a:lnTo>
                    <a:lnTo>
                      <a:pt x="4895" y="9377"/>
                    </a:lnTo>
                    <a:lnTo>
                      <a:pt x="5016" y="9548"/>
                    </a:lnTo>
                    <a:lnTo>
                      <a:pt x="5076" y="9629"/>
                    </a:lnTo>
                    <a:lnTo>
                      <a:pt x="5126" y="9719"/>
                    </a:lnTo>
                    <a:lnTo>
                      <a:pt x="5177" y="9810"/>
                    </a:lnTo>
                    <a:lnTo>
                      <a:pt x="5207" y="9900"/>
                    </a:lnTo>
                    <a:lnTo>
                      <a:pt x="5348" y="10312"/>
                    </a:lnTo>
                    <a:lnTo>
                      <a:pt x="5478" y="10734"/>
                    </a:lnTo>
                    <a:lnTo>
                      <a:pt x="5559" y="10935"/>
                    </a:lnTo>
                    <a:lnTo>
                      <a:pt x="5639" y="11146"/>
                    </a:lnTo>
                    <a:lnTo>
                      <a:pt x="5740" y="11337"/>
                    </a:lnTo>
                    <a:lnTo>
                      <a:pt x="5840" y="11518"/>
                    </a:lnTo>
                    <a:lnTo>
                      <a:pt x="5921" y="11629"/>
                    </a:lnTo>
                    <a:lnTo>
                      <a:pt x="6031" y="11759"/>
                    </a:lnTo>
                    <a:lnTo>
                      <a:pt x="6152" y="11910"/>
                    </a:lnTo>
                    <a:lnTo>
                      <a:pt x="6262" y="12071"/>
                    </a:lnTo>
                    <a:lnTo>
                      <a:pt x="6302" y="12151"/>
                    </a:lnTo>
                    <a:lnTo>
                      <a:pt x="6333" y="12232"/>
                    </a:lnTo>
                    <a:lnTo>
                      <a:pt x="6353" y="12302"/>
                    </a:lnTo>
                    <a:lnTo>
                      <a:pt x="6353" y="12373"/>
                    </a:lnTo>
                    <a:lnTo>
                      <a:pt x="6343" y="12443"/>
                    </a:lnTo>
                    <a:lnTo>
                      <a:pt x="6302" y="12503"/>
                    </a:lnTo>
                    <a:lnTo>
                      <a:pt x="6232" y="12564"/>
                    </a:lnTo>
                    <a:lnTo>
                      <a:pt x="6142" y="12614"/>
                    </a:lnTo>
                    <a:lnTo>
                      <a:pt x="6031" y="12644"/>
                    </a:lnTo>
                    <a:lnTo>
                      <a:pt x="5880" y="12674"/>
                    </a:lnTo>
                    <a:lnTo>
                      <a:pt x="5679" y="12684"/>
                    </a:lnTo>
                    <a:lnTo>
                      <a:pt x="5448" y="12694"/>
                    </a:lnTo>
                    <a:lnTo>
                      <a:pt x="5197" y="12694"/>
                    </a:lnTo>
                    <a:lnTo>
                      <a:pt x="4915" y="12684"/>
                    </a:lnTo>
                    <a:lnTo>
                      <a:pt x="4634" y="12674"/>
                    </a:lnTo>
                    <a:lnTo>
                      <a:pt x="4343" y="12654"/>
                    </a:lnTo>
                    <a:lnTo>
                      <a:pt x="4051" y="12624"/>
                    </a:lnTo>
                    <a:lnTo>
                      <a:pt x="3770" y="12584"/>
                    </a:lnTo>
                    <a:lnTo>
                      <a:pt x="3508" y="12543"/>
                    </a:lnTo>
                    <a:lnTo>
                      <a:pt x="3267" y="12493"/>
                    </a:lnTo>
                    <a:lnTo>
                      <a:pt x="3056" y="12433"/>
                    </a:lnTo>
                    <a:lnTo>
                      <a:pt x="2885" y="12363"/>
                    </a:lnTo>
                    <a:lnTo>
                      <a:pt x="2815" y="12332"/>
                    </a:lnTo>
                    <a:lnTo>
                      <a:pt x="2765" y="12292"/>
                    </a:lnTo>
                    <a:lnTo>
                      <a:pt x="2714" y="12252"/>
                    </a:lnTo>
                    <a:lnTo>
                      <a:pt x="2684" y="12212"/>
                    </a:lnTo>
                    <a:lnTo>
                      <a:pt x="2765" y="12342"/>
                    </a:lnTo>
                    <a:lnTo>
                      <a:pt x="2845" y="12463"/>
                    </a:lnTo>
                    <a:lnTo>
                      <a:pt x="2935" y="12564"/>
                    </a:lnTo>
                    <a:lnTo>
                      <a:pt x="3026" y="12654"/>
                    </a:lnTo>
                    <a:lnTo>
                      <a:pt x="3116" y="12744"/>
                    </a:lnTo>
                    <a:lnTo>
                      <a:pt x="3207" y="12815"/>
                    </a:lnTo>
                    <a:lnTo>
                      <a:pt x="3307" y="12875"/>
                    </a:lnTo>
                    <a:lnTo>
                      <a:pt x="3408" y="12935"/>
                    </a:lnTo>
                    <a:lnTo>
                      <a:pt x="3508" y="12976"/>
                    </a:lnTo>
                    <a:lnTo>
                      <a:pt x="3619" y="13016"/>
                    </a:lnTo>
                    <a:lnTo>
                      <a:pt x="3729" y="13046"/>
                    </a:lnTo>
                    <a:lnTo>
                      <a:pt x="3840" y="13076"/>
                    </a:lnTo>
                    <a:lnTo>
                      <a:pt x="4071" y="13106"/>
                    </a:lnTo>
                    <a:lnTo>
                      <a:pt x="4302" y="13126"/>
                    </a:lnTo>
                    <a:lnTo>
                      <a:pt x="5046" y="13126"/>
                    </a:lnTo>
                    <a:lnTo>
                      <a:pt x="5307" y="13136"/>
                    </a:lnTo>
                    <a:lnTo>
                      <a:pt x="5559" y="13147"/>
                    </a:lnTo>
                    <a:lnTo>
                      <a:pt x="5820" y="13177"/>
                    </a:lnTo>
                    <a:lnTo>
                      <a:pt x="5951" y="13207"/>
                    </a:lnTo>
                    <a:lnTo>
                      <a:pt x="6081" y="13227"/>
                    </a:lnTo>
                    <a:lnTo>
                      <a:pt x="6212" y="13267"/>
                    </a:lnTo>
                    <a:lnTo>
                      <a:pt x="6343" y="13307"/>
                    </a:lnTo>
                    <a:lnTo>
                      <a:pt x="6514" y="13378"/>
                    </a:lnTo>
                    <a:lnTo>
                      <a:pt x="6674" y="13448"/>
                    </a:lnTo>
                    <a:lnTo>
                      <a:pt x="6805" y="13508"/>
                    </a:lnTo>
                    <a:lnTo>
                      <a:pt x="6905" y="13579"/>
                    </a:lnTo>
                    <a:lnTo>
                      <a:pt x="6996" y="13639"/>
                    </a:lnTo>
                    <a:lnTo>
                      <a:pt x="7056" y="13699"/>
                    </a:lnTo>
                    <a:lnTo>
                      <a:pt x="7107" y="13760"/>
                    </a:lnTo>
                    <a:lnTo>
                      <a:pt x="7137" y="13810"/>
                    </a:lnTo>
                    <a:lnTo>
                      <a:pt x="7147" y="13870"/>
                    </a:lnTo>
                    <a:lnTo>
                      <a:pt x="7137" y="13920"/>
                    </a:lnTo>
                    <a:lnTo>
                      <a:pt x="7117" y="13981"/>
                    </a:lnTo>
                    <a:lnTo>
                      <a:pt x="7086" y="14031"/>
                    </a:lnTo>
                    <a:lnTo>
                      <a:pt x="7036" y="14081"/>
                    </a:lnTo>
                    <a:lnTo>
                      <a:pt x="6976" y="14131"/>
                    </a:lnTo>
                    <a:lnTo>
                      <a:pt x="6905" y="14182"/>
                    </a:lnTo>
                    <a:lnTo>
                      <a:pt x="6835" y="14232"/>
                    </a:lnTo>
                    <a:lnTo>
                      <a:pt x="6644" y="14333"/>
                    </a:lnTo>
                    <a:lnTo>
                      <a:pt x="6443" y="14423"/>
                    </a:lnTo>
                    <a:lnTo>
                      <a:pt x="5991" y="14614"/>
                    </a:lnTo>
                    <a:lnTo>
                      <a:pt x="5549" y="14805"/>
                    </a:lnTo>
                    <a:lnTo>
                      <a:pt x="5348" y="14895"/>
                    </a:lnTo>
                    <a:lnTo>
                      <a:pt x="5187" y="14996"/>
                    </a:lnTo>
                    <a:lnTo>
                      <a:pt x="5237" y="14976"/>
                    </a:lnTo>
                    <a:lnTo>
                      <a:pt x="5328" y="14976"/>
                    </a:lnTo>
                    <a:lnTo>
                      <a:pt x="5569" y="14986"/>
                    </a:lnTo>
                    <a:lnTo>
                      <a:pt x="5830" y="15006"/>
                    </a:lnTo>
                    <a:lnTo>
                      <a:pt x="6011" y="15006"/>
                    </a:lnTo>
                    <a:lnTo>
                      <a:pt x="6252" y="14976"/>
                    </a:lnTo>
                    <a:lnTo>
                      <a:pt x="6493" y="14936"/>
                    </a:lnTo>
                    <a:lnTo>
                      <a:pt x="6976" y="14835"/>
                    </a:lnTo>
                    <a:lnTo>
                      <a:pt x="7418" y="14745"/>
                    </a:lnTo>
                    <a:lnTo>
                      <a:pt x="7639" y="14714"/>
                    </a:lnTo>
                    <a:lnTo>
                      <a:pt x="7850" y="14684"/>
                    </a:lnTo>
                    <a:lnTo>
                      <a:pt x="8071" y="14674"/>
                    </a:lnTo>
                    <a:lnTo>
                      <a:pt x="8292" y="14674"/>
                    </a:lnTo>
                    <a:lnTo>
                      <a:pt x="8514" y="14694"/>
                    </a:lnTo>
                    <a:lnTo>
                      <a:pt x="8745" y="14724"/>
                    </a:lnTo>
                    <a:lnTo>
                      <a:pt x="8855" y="14755"/>
                    </a:lnTo>
                    <a:lnTo>
                      <a:pt x="8976" y="14805"/>
                    </a:lnTo>
                    <a:lnTo>
                      <a:pt x="9117" y="14865"/>
                    </a:lnTo>
                    <a:lnTo>
                      <a:pt x="9267" y="14946"/>
                    </a:lnTo>
                    <a:lnTo>
                      <a:pt x="9609" y="15147"/>
                    </a:lnTo>
                    <a:lnTo>
                      <a:pt x="10001" y="15398"/>
                    </a:lnTo>
                    <a:lnTo>
                      <a:pt x="10413" y="15689"/>
                    </a:lnTo>
                    <a:lnTo>
                      <a:pt x="10855" y="16011"/>
                    </a:lnTo>
                    <a:lnTo>
                      <a:pt x="11298" y="16353"/>
                    </a:lnTo>
                    <a:lnTo>
                      <a:pt x="11750" y="16704"/>
                    </a:lnTo>
                    <a:lnTo>
                      <a:pt x="12182" y="17056"/>
                    </a:lnTo>
                    <a:lnTo>
                      <a:pt x="12604" y="17408"/>
                    </a:lnTo>
                    <a:lnTo>
                      <a:pt x="12996" y="17740"/>
                    </a:lnTo>
                    <a:lnTo>
                      <a:pt x="13348" y="18041"/>
                    </a:lnTo>
                    <a:lnTo>
                      <a:pt x="13650" y="18313"/>
                    </a:lnTo>
                    <a:lnTo>
                      <a:pt x="13891" y="18544"/>
                    </a:lnTo>
                    <a:lnTo>
                      <a:pt x="14062" y="18715"/>
                    </a:lnTo>
                    <a:lnTo>
                      <a:pt x="14162" y="18825"/>
                    </a:lnTo>
                    <a:lnTo>
                      <a:pt x="14212" y="18906"/>
                    </a:lnTo>
                    <a:lnTo>
                      <a:pt x="14253" y="18996"/>
                    </a:lnTo>
                    <a:lnTo>
                      <a:pt x="14273" y="19097"/>
                    </a:lnTo>
                    <a:lnTo>
                      <a:pt x="14293" y="19197"/>
                    </a:lnTo>
                    <a:lnTo>
                      <a:pt x="14303" y="19288"/>
                    </a:lnTo>
                    <a:lnTo>
                      <a:pt x="14303" y="19398"/>
                    </a:lnTo>
                    <a:lnTo>
                      <a:pt x="14293" y="19499"/>
                    </a:lnTo>
                    <a:lnTo>
                      <a:pt x="14273" y="19599"/>
                    </a:lnTo>
                    <a:lnTo>
                      <a:pt x="14233" y="19810"/>
                    </a:lnTo>
                    <a:lnTo>
                      <a:pt x="14162" y="20011"/>
                    </a:lnTo>
                    <a:lnTo>
                      <a:pt x="14032" y="20373"/>
                    </a:lnTo>
                    <a:lnTo>
                      <a:pt x="13971" y="20524"/>
                    </a:lnTo>
                    <a:lnTo>
                      <a:pt x="13911" y="20665"/>
                    </a:lnTo>
                    <a:lnTo>
                      <a:pt x="13830" y="20805"/>
                    </a:lnTo>
                    <a:lnTo>
                      <a:pt x="13750" y="20936"/>
                    </a:lnTo>
                    <a:lnTo>
                      <a:pt x="13670" y="21057"/>
                    </a:lnTo>
                    <a:lnTo>
                      <a:pt x="13579" y="21177"/>
                    </a:lnTo>
                    <a:lnTo>
                      <a:pt x="13479" y="21288"/>
                    </a:lnTo>
                    <a:lnTo>
                      <a:pt x="13378" y="21398"/>
                    </a:lnTo>
                    <a:lnTo>
                      <a:pt x="13268" y="21499"/>
                    </a:lnTo>
                    <a:lnTo>
                      <a:pt x="13147" y="21599"/>
                    </a:lnTo>
                    <a:lnTo>
                      <a:pt x="13026" y="21690"/>
                    </a:lnTo>
                    <a:lnTo>
                      <a:pt x="12906" y="21780"/>
                    </a:lnTo>
                    <a:lnTo>
                      <a:pt x="12644" y="21941"/>
                    </a:lnTo>
                    <a:lnTo>
                      <a:pt x="12363" y="22092"/>
                    </a:lnTo>
                    <a:lnTo>
                      <a:pt x="12082" y="22222"/>
                    </a:lnTo>
                    <a:lnTo>
                      <a:pt x="11780" y="22343"/>
                    </a:lnTo>
                    <a:lnTo>
                      <a:pt x="11469" y="22454"/>
                    </a:lnTo>
                    <a:lnTo>
                      <a:pt x="11147" y="22544"/>
                    </a:lnTo>
                    <a:lnTo>
                      <a:pt x="10825" y="22624"/>
                    </a:lnTo>
                    <a:lnTo>
                      <a:pt x="10504" y="22695"/>
                    </a:lnTo>
                    <a:lnTo>
                      <a:pt x="10172" y="22765"/>
                    </a:lnTo>
                    <a:lnTo>
                      <a:pt x="9850" y="22825"/>
                    </a:lnTo>
                    <a:lnTo>
                      <a:pt x="9669" y="22815"/>
                    </a:lnTo>
                    <a:lnTo>
                      <a:pt x="9489" y="22795"/>
                    </a:lnTo>
                    <a:lnTo>
                      <a:pt x="9308" y="22765"/>
                    </a:lnTo>
                    <a:lnTo>
                      <a:pt x="9137" y="22725"/>
                    </a:lnTo>
                    <a:lnTo>
                      <a:pt x="8956" y="22665"/>
                    </a:lnTo>
                    <a:lnTo>
                      <a:pt x="8785" y="22604"/>
                    </a:lnTo>
                    <a:lnTo>
                      <a:pt x="8614" y="22534"/>
                    </a:lnTo>
                    <a:lnTo>
                      <a:pt x="8443" y="22444"/>
                    </a:lnTo>
                    <a:lnTo>
                      <a:pt x="8272" y="22353"/>
                    </a:lnTo>
                    <a:lnTo>
                      <a:pt x="8102" y="22263"/>
                    </a:lnTo>
                    <a:lnTo>
                      <a:pt x="7941" y="22152"/>
                    </a:lnTo>
                    <a:lnTo>
                      <a:pt x="7770" y="22041"/>
                    </a:lnTo>
                    <a:lnTo>
                      <a:pt x="7448" y="21800"/>
                    </a:lnTo>
                    <a:lnTo>
                      <a:pt x="7127" y="21549"/>
                    </a:lnTo>
                    <a:lnTo>
                      <a:pt x="6815" y="21288"/>
                    </a:lnTo>
                    <a:lnTo>
                      <a:pt x="6503" y="21016"/>
                    </a:lnTo>
                    <a:lnTo>
                      <a:pt x="5910" y="20484"/>
                    </a:lnTo>
                    <a:lnTo>
                      <a:pt x="5619" y="20232"/>
                    </a:lnTo>
                    <a:lnTo>
                      <a:pt x="5338" y="19991"/>
                    </a:lnTo>
                    <a:lnTo>
                      <a:pt x="5056" y="19780"/>
                    </a:lnTo>
                    <a:lnTo>
                      <a:pt x="4785" y="19599"/>
                    </a:lnTo>
                    <a:lnTo>
                      <a:pt x="4222" y="19247"/>
                    </a:lnTo>
                    <a:lnTo>
                      <a:pt x="3971" y="19076"/>
                    </a:lnTo>
                    <a:lnTo>
                      <a:pt x="3739" y="18906"/>
                    </a:lnTo>
                    <a:lnTo>
                      <a:pt x="3518" y="18715"/>
                    </a:lnTo>
                    <a:lnTo>
                      <a:pt x="3297" y="18494"/>
                    </a:lnTo>
                    <a:lnTo>
                      <a:pt x="3076" y="18252"/>
                    </a:lnTo>
                    <a:lnTo>
                      <a:pt x="2855" y="17961"/>
                    </a:lnTo>
                    <a:lnTo>
                      <a:pt x="2513" y="17468"/>
                    </a:lnTo>
                    <a:lnTo>
                      <a:pt x="2162" y="16976"/>
                    </a:lnTo>
                    <a:lnTo>
                      <a:pt x="1991" y="16735"/>
                    </a:lnTo>
                    <a:lnTo>
                      <a:pt x="1810" y="16503"/>
                    </a:lnTo>
                    <a:lnTo>
                      <a:pt x="1619" y="16272"/>
                    </a:lnTo>
                    <a:lnTo>
                      <a:pt x="1418" y="16051"/>
                    </a:lnTo>
                    <a:lnTo>
                      <a:pt x="1448" y="16101"/>
                    </a:lnTo>
                    <a:lnTo>
                      <a:pt x="1468" y="16192"/>
                    </a:lnTo>
                    <a:lnTo>
                      <a:pt x="1508" y="16403"/>
                    </a:lnTo>
                    <a:lnTo>
                      <a:pt x="1538" y="16624"/>
                    </a:lnTo>
                    <a:lnTo>
                      <a:pt x="1558" y="16725"/>
                    </a:lnTo>
                    <a:lnTo>
                      <a:pt x="1589" y="16795"/>
                    </a:lnTo>
                    <a:lnTo>
                      <a:pt x="1689" y="16996"/>
                    </a:lnTo>
                    <a:lnTo>
                      <a:pt x="1810" y="17197"/>
                    </a:lnTo>
                    <a:lnTo>
                      <a:pt x="1930" y="17388"/>
                    </a:lnTo>
                    <a:lnTo>
                      <a:pt x="2051" y="17589"/>
                    </a:lnTo>
                    <a:lnTo>
                      <a:pt x="2111" y="17720"/>
                    </a:lnTo>
                    <a:lnTo>
                      <a:pt x="2192" y="17880"/>
                    </a:lnTo>
                    <a:lnTo>
                      <a:pt x="2262" y="18061"/>
                    </a:lnTo>
                    <a:lnTo>
                      <a:pt x="2292" y="18162"/>
                    </a:lnTo>
                    <a:lnTo>
                      <a:pt x="2312" y="18252"/>
                    </a:lnTo>
                    <a:lnTo>
                      <a:pt x="2322" y="18343"/>
                    </a:lnTo>
                    <a:lnTo>
                      <a:pt x="2322" y="18433"/>
                    </a:lnTo>
                    <a:lnTo>
                      <a:pt x="2302" y="18514"/>
                    </a:lnTo>
                    <a:lnTo>
                      <a:pt x="2272" y="18594"/>
                    </a:lnTo>
                    <a:lnTo>
                      <a:pt x="2232" y="18654"/>
                    </a:lnTo>
                    <a:lnTo>
                      <a:pt x="2162" y="18715"/>
                    </a:lnTo>
                    <a:lnTo>
                      <a:pt x="2081" y="18755"/>
                    </a:lnTo>
                    <a:lnTo>
                      <a:pt x="1971" y="18775"/>
                    </a:lnTo>
                    <a:lnTo>
                      <a:pt x="1860" y="18785"/>
                    </a:lnTo>
                    <a:lnTo>
                      <a:pt x="1739" y="18775"/>
                    </a:lnTo>
                    <a:lnTo>
                      <a:pt x="1619" y="18755"/>
                    </a:lnTo>
                    <a:lnTo>
                      <a:pt x="1488" y="18715"/>
                    </a:lnTo>
                    <a:lnTo>
                      <a:pt x="1357" y="18654"/>
                    </a:lnTo>
                    <a:lnTo>
                      <a:pt x="1227" y="18594"/>
                    </a:lnTo>
                    <a:lnTo>
                      <a:pt x="1086" y="18524"/>
                    </a:lnTo>
                    <a:lnTo>
                      <a:pt x="955" y="18443"/>
                    </a:lnTo>
                    <a:lnTo>
                      <a:pt x="704" y="18272"/>
                    </a:lnTo>
                    <a:lnTo>
                      <a:pt x="463" y="18102"/>
                    </a:lnTo>
                    <a:lnTo>
                      <a:pt x="262" y="17941"/>
                    </a:lnTo>
                    <a:lnTo>
                      <a:pt x="111" y="17800"/>
                    </a:lnTo>
                    <a:lnTo>
                      <a:pt x="282" y="18061"/>
                    </a:lnTo>
                    <a:lnTo>
                      <a:pt x="443" y="18293"/>
                    </a:lnTo>
                    <a:lnTo>
                      <a:pt x="604" y="18504"/>
                    </a:lnTo>
                    <a:lnTo>
                      <a:pt x="764" y="18685"/>
                    </a:lnTo>
                    <a:lnTo>
                      <a:pt x="925" y="18855"/>
                    </a:lnTo>
                    <a:lnTo>
                      <a:pt x="1096" y="18996"/>
                    </a:lnTo>
                    <a:lnTo>
                      <a:pt x="1267" y="19127"/>
                    </a:lnTo>
                    <a:lnTo>
                      <a:pt x="1448" y="19237"/>
                    </a:lnTo>
                    <a:lnTo>
                      <a:pt x="1629" y="19328"/>
                    </a:lnTo>
                    <a:lnTo>
                      <a:pt x="1830" y="19418"/>
                    </a:lnTo>
                    <a:lnTo>
                      <a:pt x="2041" y="19489"/>
                    </a:lnTo>
                    <a:lnTo>
                      <a:pt x="2262" y="19549"/>
                    </a:lnTo>
                    <a:lnTo>
                      <a:pt x="2503" y="19609"/>
                    </a:lnTo>
                    <a:lnTo>
                      <a:pt x="2765" y="19659"/>
                    </a:lnTo>
                    <a:lnTo>
                      <a:pt x="3348" y="19750"/>
                    </a:lnTo>
                    <a:lnTo>
                      <a:pt x="3428" y="19770"/>
                    </a:lnTo>
                    <a:lnTo>
                      <a:pt x="3508" y="19800"/>
                    </a:lnTo>
                    <a:lnTo>
                      <a:pt x="3709" y="19871"/>
                    </a:lnTo>
                    <a:lnTo>
                      <a:pt x="3930" y="19991"/>
                    </a:lnTo>
                    <a:lnTo>
                      <a:pt x="4172" y="20132"/>
                    </a:lnTo>
                    <a:lnTo>
                      <a:pt x="4443" y="20303"/>
                    </a:lnTo>
                    <a:lnTo>
                      <a:pt x="4714" y="20484"/>
                    </a:lnTo>
                    <a:lnTo>
                      <a:pt x="5006" y="20695"/>
                    </a:lnTo>
                    <a:lnTo>
                      <a:pt x="5287" y="20906"/>
                    </a:lnTo>
                    <a:lnTo>
                      <a:pt x="5569" y="21127"/>
                    </a:lnTo>
                    <a:lnTo>
                      <a:pt x="5840" y="21348"/>
                    </a:lnTo>
                    <a:lnTo>
                      <a:pt x="6091" y="21559"/>
                    </a:lnTo>
                    <a:lnTo>
                      <a:pt x="6323" y="21770"/>
                    </a:lnTo>
                    <a:lnTo>
                      <a:pt x="6534" y="21971"/>
                    </a:lnTo>
                    <a:lnTo>
                      <a:pt x="6704" y="22142"/>
                    </a:lnTo>
                    <a:lnTo>
                      <a:pt x="6845" y="22303"/>
                    </a:lnTo>
                    <a:lnTo>
                      <a:pt x="6936" y="22433"/>
                    </a:lnTo>
                    <a:lnTo>
                      <a:pt x="6986" y="22524"/>
                    </a:lnTo>
                    <a:lnTo>
                      <a:pt x="7016" y="22614"/>
                    </a:lnTo>
                    <a:lnTo>
                      <a:pt x="7016" y="22705"/>
                    </a:lnTo>
                    <a:lnTo>
                      <a:pt x="7006" y="22775"/>
                    </a:lnTo>
                    <a:lnTo>
                      <a:pt x="6966" y="22846"/>
                    </a:lnTo>
                    <a:lnTo>
                      <a:pt x="6905" y="22916"/>
                    </a:lnTo>
                    <a:lnTo>
                      <a:pt x="6835" y="22966"/>
                    </a:lnTo>
                    <a:lnTo>
                      <a:pt x="6745" y="23016"/>
                    </a:lnTo>
                    <a:lnTo>
                      <a:pt x="6644" y="23067"/>
                    </a:lnTo>
                    <a:lnTo>
                      <a:pt x="6534" y="23107"/>
                    </a:lnTo>
                    <a:lnTo>
                      <a:pt x="6403" y="23137"/>
                    </a:lnTo>
                    <a:lnTo>
                      <a:pt x="6262" y="23167"/>
                    </a:lnTo>
                    <a:lnTo>
                      <a:pt x="5961" y="23217"/>
                    </a:lnTo>
                    <a:lnTo>
                      <a:pt x="5629" y="23248"/>
                    </a:lnTo>
                    <a:lnTo>
                      <a:pt x="5277" y="23268"/>
                    </a:lnTo>
                    <a:lnTo>
                      <a:pt x="4936" y="23278"/>
                    </a:lnTo>
                    <a:lnTo>
                      <a:pt x="4594" y="23278"/>
                    </a:lnTo>
                    <a:lnTo>
                      <a:pt x="4262" y="23268"/>
                    </a:lnTo>
                    <a:lnTo>
                      <a:pt x="3709" y="23248"/>
                    </a:lnTo>
                    <a:lnTo>
                      <a:pt x="3348" y="23227"/>
                    </a:lnTo>
                    <a:lnTo>
                      <a:pt x="3126" y="23217"/>
                    </a:lnTo>
                    <a:lnTo>
                      <a:pt x="2915" y="23187"/>
                    </a:lnTo>
                    <a:lnTo>
                      <a:pt x="2714" y="23147"/>
                    </a:lnTo>
                    <a:lnTo>
                      <a:pt x="2503" y="23107"/>
                    </a:lnTo>
                    <a:lnTo>
                      <a:pt x="2101" y="22996"/>
                    </a:lnTo>
                    <a:lnTo>
                      <a:pt x="1709" y="22886"/>
                    </a:lnTo>
                    <a:lnTo>
                      <a:pt x="1317" y="22765"/>
                    </a:lnTo>
                    <a:lnTo>
                      <a:pt x="1116" y="22715"/>
                    </a:lnTo>
                    <a:lnTo>
                      <a:pt x="915" y="22665"/>
                    </a:lnTo>
                    <a:lnTo>
                      <a:pt x="714" y="22624"/>
                    </a:lnTo>
                    <a:lnTo>
                      <a:pt x="513" y="22594"/>
                    </a:lnTo>
                    <a:lnTo>
                      <a:pt x="312" y="22574"/>
                    </a:lnTo>
                    <a:lnTo>
                      <a:pt x="101" y="22564"/>
                    </a:lnTo>
                    <a:lnTo>
                      <a:pt x="101" y="22564"/>
                    </a:lnTo>
                    <a:lnTo>
                      <a:pt x="171" y="22645"/>
                    </a:lnTo>
                    <a:lnTo>
                      <a:pt x="262" y="22715"/>
                    </a:lnTo>
                    <a:lnTo>
                      <a:pt x="362" y="22775"/>
                    </a:lnTo>
                    <a:lnTo>
                      <a:pt x="483" y="22846"/>
                    </a:lnTo>
                    <a:lnTo>
                      <a:pt x="614" y="22906"/>
                    </a:lnTo>
                    <a:lnTo>
                      <a:pt x="764" y="22976"/>
                    </a:lnTo>
                    <a:lnTo>
                      <a:pt x="1086" y="23087"/>
                    </a:lnTo>
                    <a:lnTo>
                      <a:pt x="1438" y="23207"/>
                    </a:lnTo>
                    <a:lnTo>
                      <a:pt x="1820" y="23318"/>
                    </a:lnTo>
                    <a:lnTo>
                      <a:pt x="2604" y="23519"/>
                    </a:lnTo>
                    <a:lnTo>
                      <a:pt x="2986" y="23630"/>
                    </a:lnTo>
                    <a:lnTo>
                      <a:pt x="3348" y="23730"/>
                    </a:lnTo>
                    <a:lnTo>
                      <a:pt x="3679" y="23841"/>
                    </a:lnTo>
                    <a:lnTo>
                      <a:pt x="3971" y="23951"/>
                    </a:lnTo>
                    <a:lnTo>
                      <a:pt x="4091" y="24011"/>
                    </a:lnTo>
                    <a:lnTo>
                      <a:pt x="4202" y="24062"/>
                    </a:lnTo>
                    <a:lnTo>
                      <a:pt x="4302" y="24122"/>
                    </a:lnTo>
                    <a:lnTo>
                      <a:pt x="4383" y="24192"/>
                    </a:lnTo>
                    <a:lnTo>
                      <a:pt x="4443" y="24253"/>
                    </a:lnTo>
                    <a:lnTo>
                      <a:pt x="4483" y="24323"/>
                    </a:lnTo>
                    <a:lnTo>
                      <a:pt x="4493" y="24393"/>
                    </a:lnTo>
                    <a:lnTo>
                      <a:pt x="4493" y="24464"/>
                    </a:lnTo>
                    <a:lnTo>
                      <a:pt x="4473" y="24514"/>
                    </a:lnTo>
                    <a:lnTo>
                      <a:pt x="4433" y="24574"/>
                    </a:lnTo>
                    <a:lnTo>
                      <a:pt x="4373" y="24635"/>
                    </a:lnTo>
                    <a:lnTo>
                      <a:pt x="4292" y="24695"/>
                    </a:lnTo>
                    <a:lnTo>
                      <a:pt x="4202" y="24755"/>
                    </a:lnTo>
                    <a:lnTo>
                      <a:pt x="4091" y="24816"/>
                    </a:lnTo>
                    <a:lnTo>
                      <a:pt x="3830" y="24936"/>
                    </a:lnTo>
                    <a:lnTo>
                      <a:pt x="3528" y="25067"/>
                    </a:lnTo>
                    <a:lnTo>
                      <a:pt x="3197" y="25197"/>
                    </a:lnTo>
                    <a:lnTo>
                      <a:pt x="2835" y="25318"/>
                    </a:lnTo>
                    <a:lnTo>
                      <a:pt x="2453" y="25449"/>
                    </a:lnTo>
                    <a:lnTo>
                      <a:pt x="976" y="25931"/>
                    </a:lnTo>
                    <a:lnTo>
                      <a:pt x="664" y="26042"/>
                    </a:lnTo>
                    <a:lnTo>
                      <a:pt x="383" y="26142"/>
                    </a:lnTo>
                    <a:lnTo>
                      <a:pt x="161" y="26233"/>
                    </a:lnTo>
                    <a:lnTo>
                      <a:pt x="1" y="26313"/>
                    </a:lnTo>
                    <a:lnTo>
                      <a:pt x="644" y="26233"/>
                    </a:lnTo>
                    <a:lnTo>
                      <a:pt x="1307" y="26142"/>
                    </a:lnTo>
                    <a:lnTo>
                      <a:pt x="2001" y="26032"/>
                    </a:lnTo>
                    <a:lnTo>
                      <a:pt x="2694" y="25901"/>
                    </a:lnTo>
                    <a:lnTo>
                      <a:pt x="3036" y="25831"/>
                    </a:lnTo>
                    <a:lnTo>
                      <a:pt x="3378" y="25760"/>
                    </a:lnTo>
                    <a:lnTo>
                      <a:pt x="3719" y="25670"/>
                    </a:lnTo>
                    <a:lnTo>
                      <a:pt x="4051" y="25579"/>
                    </a:lnTo>
                    <a:lnTo>
                      <a:pt x="4373" y="25479"/>
                    </a:lnTo>
                    <a:lnTo>
                      <a:pt x="4684" y="25378"/>
                    </a:lnTo>
                    <a:lnTo>
                      <a:pt x="4986" y="25258"/>
                    </a:lnTo>
                    <a:lnTo>
                      <a:pt x="5277" y="25137"/>
                    </a:lnTo>
                    <a:lnTo>
                      <a:pt x="5448" y="25057"/>
                    </a:lnTo>
                    <a:lnTo>
                      <a:pt x="5609" y="24966"/>
                    </a:lnTo>
                    <a:lnTo>
                      <a:pt x="5941" y="24785"/>
                    </a:lnTo>
                    <a:lnTo>
                      <a:pt x="6604" y="24393"/>
                    </a:lnTo>
                    <a:lnTo>
                      <a:pt x="6936" y="24202"/>
                    </a:lnTo>
                    <a:lnTo>
                      <a:pt x="7107" y="24122"/>
                    </a:lnTo>
                    <a:lnTo>
                      <a:pt x="7287" y="24032"/>
                    </a:lnTo>
                    <a:lnTo>
                      <a:pt x="7458" y="23961"/>
                    </a:lnTo>
                    <a:lnTo>
                      <a:pt x="7639" y="23891"/>
                    </a:lnTo>
                    <a:lnTo>
                      <a:pt x="7820" y="23831"/>
                    </a:lnTo>
                    <a:lnTo>
                      <a:pt x="8011" y="23780"/>
                    </a:lnTo>
                    <a:lnTo>
                      <a:pt x="8172" y="23750"/>
                    </a:lnTo>
                    <a:lnTo>
                      <a:pt x="8323" y="23720"/>
                    </a:lnTo>
                    <a:lnTo>
                      <a:pt x="8473" y="23720"/>
                    </a:lnTo>
                    <a:lnTo>
                      <a:pt x="8614" y="23730"/>
                    </a:lnTo>
                    <a:lnTo>
                      <a:pt x="8684" y="23740"/>
                    </a:lnTo>
                    <a:lnTo>
                      <a:pt x="8755" y="23750"/>
                    </a:lnTo>
                    <a:lnTo>
                      <a:pt x="8815" y="23780"/>
                    </a:lnTo>
                    <a:lnTo>
                      <a:pt x="8875" y="23810"/>
                    </a:lnTo>
                    <a:lnTo>
                      <a:pt x="8936" y="23851"/>
                    </a:lnTo>
                    <a:lnTo>
                      <a:pt x="8996" y="23891"/>
                    </a:lnTo>
                    <a:lnTo>
                      <a:pt x="9056" y="23941"/>
                    </a:lnTo>
                    <a:lnTo>
                      <a:pt x="9107" y="24001"/>
                    </a:lnTo>
                    <a:lnTo>
                      <a:pt x="9187" y="24122"/>
                    </a:lnTo>
                    <a:lnTo>
                      <a:pt x="9237" y="24233"/>
                    </a:lnTo>
                    <a:lnTo>
                      <a:pt x="9277" y="24353"/>
                    </a:lnTo>
                    <a:lnTo>
                      <a:pt x="9288" y="24464"/>
                    </a:lnTo>
                    <a:lnTo>
                      <a:pt x="9277" y="24574"/>
                    </a:lnTo>
                    <a:lnTo>
                      <a:pt x="9257" y="24675"/>
                    </a:lnTo>
                    <a:lnTo>
                      <a:pt x="9227" y="24785"/>
                    </a:lnTo>
                    <a:lnTo>
                      <a:pt x="9177" y="24896"/>
                    </a:lnTo>
                    <a:lnTo>
                      <a:pt x="9117" y="24996"/>
                    </a:lnTo>
                    <a:lnTo>
                      <a:pt x="9056" y="25097"/>
                    </a:lnTo>
                    <a:lnTo>
                      <a:pt x="8926" y="25308"/>
                    </a:lnTo>
                    <a:lnTo>
                      <a:pt x="8795" y="25519"/>
                    </a:lnTo>
                    <a:lnTo>
                      <a:pt x="8745" y="25630"/>
                    </a:lnTo>
                    <a:lnTo>
                      <a:pt x="8695" y="25730"/>
                    </a:lnTo>
                    <a:lnTo>
                      <a:pt x="8634" y="25881"/>
                    </a:lnTo>
                    <a:lnTo>
                      <a:pt x="8584" y="26032"/>
                    </a:lnTo>
                    <a:lnTo>
                      <a:pt x="8483" y="26353"/>
                    </a:lnTo>
                    <a:lnTo>
                      <a:pt x="8403" y="26685"/>
                    </a:lnTo>
                    <a:lnTo>
                      <a:pt x="8333" y="27027"/>
                    </a:lnTo>
                    <a:lnTo>
                      <a:pt x="8282" y="27378"/>
                    </a:lnTo>
                    <a:lnTo>
                      <a:pt x="8242" y="27710"/>
                    </a:lnTo>
                    <a:lnTo>
                      <a:pt x="8212" y="28032"/>
                    </a:lnTo>
                    <a:lnTo>
                      <a:pt x="8192" y="28323"/>
                    </a:lnTo>
                    <a:lnTo>
                      <a:pt x="8483" y="27781"/>
                    </a:lnTo>
                    <a:lnTo>
                      <a:pt x="8614" y="27509"/>
                    </a:lnTo>
                    <a:lnTo>
                      <a:pt x="8674" y="27368"/>
                    </a:lnTo>
                    <a:lnTo>
                      <a:pt x="8735" y="27228"/>
                    </a:lnTo>
                    <a:lnTo>
                      <a:pt x="8845" y="26896"/>
                    </a:lnTo>
                    <a:lnTo>
                      <a:pt x="8896" y="26725"/>
                    </a:lnTo>
                    <a:lnTo>
                      <a:pt x="8966" y="26554"/>
                    </a:lnTo>
                    <a:lnTo>
                      <a:pt x="9036" y="26383"/>
                    </a:lnTo>
                    <a:lnTo>
                      <a:pt x="9127" y="26233"/>
                    </a:lnTo>
                    <a:lnTo>
                      <a:pt x="9177" y="26152"/>
                    </a:lnTo>
                    <a:lnTo>
                      <a:pt x="9237" y="26082"/>
                    </a:lnTo>
                    <a:lnTo>
                      <a:pt x="9298" y="26022"/>
                    </a:lnTo>
                    <a:lnTo>
                      <a:pt x="9368" y="25961"/>
                    </a:lnTo>
                    <a:lnTo>
                      <a:pt x="9448" y="26012"/>
                    </a:lnTo>
                    <a:lnTo>
                      <a:pt x="9509" y="26072"/>
                    </a:lnTo>
                    <a:lnTo>
                      <a:pt x="9569" y="26142"/>
                    </a:lnTo>
                    <a:lnTo>
                      <a:pt x="9609" y="26223"/>
                    </a:lnTo>
                    <a:lnTo>
                      <a:pt x="9639" y="26303"/>
                    </a:lnTo>
                    <a:lnTo>
                      <a:pt x="9669" y="26394"/>
                    </a:lnTo>
                    <a:lnTo>
                      <a:pt x="9680" y="26484"/>
                    </a:lnTo>
                    <a:lnTo>
                      <a:pt x="9690" y="26584"/>
                    </a:lnTo>
                    <a:lnTo>
                      <a:pt x="9690" y="26775"/>
                    </a:lnTo>
                    <a:lnTo>
                      <a:pt x="9680" y="26976"/>
                    </a:lnTo>
                    <a:lnTo>
                      <a:pt x="9629" y="27308"/>
                    </a:lnTo>
                    <a:lnTo>
                      <a:pt x="9589" y="27489"/>
                    </a:lnTo>
                    <a:lnTo>
                      <a:pt x="9549" y="27680"/>
                    </a:lnTo>
                    <a:lnTo>
                      <a:pt x="9509" y="27861"/>
                    </a:lnTo>
                    <a:lnTo>
                      <a:pt x="9478" y="28052"/>
                    </a:lnTo>
                    <a:lnTo>
                      <a:pt x="9478" y="28162"/>
                    </a:lnTo>
                    <a:lnTo>
                      <a:pt x="9489" y="28283"/>
                    </a:lnTo>
                    <a:lnTo>
                      <a:pt x="9529" y="28544"/>
                    </a:lnTo>
                    <a:lnTo>
                      <a:pt x="9549" y="28685"/>
                    </a:lnTo>
                    <a:lnTo>
                      <a:pt x="9549" y="28806"/>
                    </a:lnTo>
                    <a:lnTo>
                      <a:pt x="9539" y="28926"/>
                    </a:lnTo>
                    <a:lnTo>
                      <a:pt x="9519" y="28987"/>
                    </a:lnTo>
                    <a:lnTo>
                      <a:pt x="9499" y="29037"/>
                    </a:lnTo>
                    <a:lnTo>
                      <a:pt x="9599" y="28836"/>
                    </a:lnTo>
                    <a:lnTo>
                      <a:pt x="9720" y="28625"/>
                    </a:lnTo>
                    <a:lnTo>
                      <a:pt x="9840" y="28404"/>
                    </a:lnTo>
                    <a:lnTo>
                      <a:pt x="9951" y="28173"/>
                    </a:lnTo>
                    <a:lnTo>
                      <a:pt x="10061" y="27931"/>
                    </a:lnTo>
                    <a:lnTo>
                      <a:pt x="10162" y="27690"/>
                    </a:lnTo>
                    <a:lnTo>
                      <a:pt x="10192" y="27569"/>
                    </a:lnTo>
                    <a:lnTo>
                      <a:pt x="10222" y="27459"/>
                    </a:lnTo>
                    <a:lnTo>
                      <a:pt x="10252" y="27338"/>
                    </a:lnTo>
                    <a:lnTo>
                      <a:pt x="10262" y="27218"/>
                    </a:lnTo>
                    <a:lnTo>
                      <a:pt x="10273" y="27007"/>
                    </a:lnTo>
                    <a:lnTo>
                      <a:pt x="10262" y="26796"/>
                    </a:lnTo>
                    <a:lnTo>
                      <a:pt x="10242" y="26584"/>
                    </a:lnTo>
                    <a:lnTo>
                      <a:pt x="10222" y="26383"/>
                    </a:lnTo>
                    <a:lnTo>
                      <a:pt x="10172" y="26002"/>
                    </a:lnTo>
                    <a:lnTo>
                      <a:pt x="10162" y="25811"/>
                    </a:lnTo>
                    <a:lnTo>
                      <a:pt x="10142" y="25630"/>
                    </a:lnTo>
                    <a:lnTo>
                      <a:pt x="10152" y="25439"/>
                    </a:lnTo>
                    <a:lnTo>
                      <a:pt x="10162" y="25258"/>
                    </a:lnTo>
                    <a:lnTo>
                      <a:pt x="10202" y="25077"/>
                    </a:lnTo>
                    <a:lnTo>
                      <a:pt x="10262" y="24896"/>
                    </a:lnTo>
                    <a:lnTo>
                      <a:pt x="10293" y="24805"/>
                    </a:lnTo>
                    <a:lnTo>
                      <a:pt x="10343" y="24705"/>
                    </a:lnTo>
                    <a:lnTo>
                      <a:pt x="10393" y="24615"/>
                    </a:lnTo>
                    <a:lnTo>
                      <a:pt x="10463" y="24524"/>
                    </a:lnTo>
                    <a:lnTo>
                      <a:pt x="10534" y="24434"/>
                    </a:lnTo>
                    <a:lnTo>
                      <a:pt x="10604" y="24343"/>
                    </a:lnTo>
                    <a:lnTo>
                      <a:pt x="10695" y="24243"/>
                    </a:lnTo>
                    <a:lnTo>
                      <a:pt x="10795" y="24152"/>
                    </a:lnTo>
                    <a:lnTo>
                      <a:pt x="10866" y="24092"/>
                    </a:lnTo>
                    <a:lnTo>
                      <a:pt x="10936" y="24042"/>
                    </a:lnTo>
                    <a:lnTo>
                      <a:pt x="11077" y="23951"/>
                    </a:lnTo>
                    <a:lnTo>
                      <a:pt x="11237" y="23891"/>
                    </a:lnTo>
                    <a:lnTo>
                      <a:pt x="11408" y="23841"/>
                    </a:lnTo>
                    <a:lnTo>
                      <a:pt x="11589" y="23810"/>
                    </a:lnTo>
                    <a:lnTo>
                      <a:pt x="11770" y="23800"/>
                    </a:lnTo>
                    <a:lnTo>
                      <a:pt x="11951" y="23800"/>
                    </a:lnTo>
                    <a:lnTo>
                      <a:pt x="12142" y="23820"/>
                    </a:lnTo>
                    <a:lnTo>
                      <a:pt x="12333" y="23851"/>
                    </a:lnTo>
                    <a:lnTo>
                      <a:pt x="12514" y="23901"/>
                    </a:lnTo>
                    <a:lnTo>
                      <a:pt x="12695" y="23961"/>
                    </a:lnTo>
                    <a:lnTo>
                      <a:pt x="12866" y="24032"/>
                    </a:lnTo>
                    <a:lnTo>
                      <a:pt x="13036" y="24112"/>
                    </a:lnTo>
                    <a:lnTo>
                      <a:pt x="13187" y="24202"/>
                    </a:lnTo>
                    <a:lnTo>
                      <a:pt x="13338" y="24303"/>
                    </a:lnTo>
                    <a:lnTo>
                      <a:pt x="13459" y="24413"/>
                    </a:lnTo>
                    <a:lnTo>
                      <a:pt x="13569" y="24524"/>
                    </a:lnTo>
                    <a:lnTo>
                      <a:pt x="13670" y="24635"/>
                    </a:lnTo>
                    <a:lnTo>
                      <a:pt x="13760" y="24745"/>
                    </a:lnTo>
                    <a:lnTo>
                      <a:pt x="13841" y="24866"/>
                    </a:lnTo>
                    <a:lnTo>
                      <a:pt x="14001" y="25107"/>
                    </a:lnTo>
                    <a:lnTo>
                      <a:pt x="14142" y="25358"/>
                    </a:lnTo>
                    <a:lnTo>
                      <a:pt x="14313" y="25700"/>
                    </a:lnTo>
                    <a:lnTo>
                      <a:pt x="14393" y="25871"/>
                    </a:lnTo>
                    <a:lnTo>
                      <a:pt x="14464" y="26042"/>
                    </a:lnTo>
                    <a:lnTo>
                      <a:pt x="14534" y="26213"/>
                    </a:lnTo>
                    <a:lnTo>
                      <a:pt x="14594" y="26394"/>
                    </a:lnTo>
                    <a:lnTo>
                      <a:pt x="14645" y="26574"/>
                    </a:lnTo>
                    <a:lnTo>
                      <a:pt x="14675" y="26765"/>
                    </a:lnTo>
                    <a:lnTo>
                      <a:pt x="14685" y="26785"/>
                    </a:lnTo>
                    <a:lnTo>
                      <a:pt x="14715" y="27007"/>
                    </a:lnTo>
                    <a:lnTo>
                      <a:pt x="14735" y="27228"/>
                    </a:lnTo>
                    <a:lnTo>
                      <a:pt x="14745" y="27459"/>
                    </a:lnTo>
                    <a:lnTo>
                      <a:pt x="14745" y="27680"/>
                    </a:lnTo>
                    <a:lnTo>
                      <a:pt x="14735" y="27901"/>
                    </a:lnTo>
                    <a:lnTo>
                      <a:pt x="14715" y="28132"/>
                    </a:lnTo>
                    <a:lnTo>
                      <a:pt x="14695" y="28353"/>
                    </a:lnTo>
                    <a:lnTo>
                      <a:pt x="14655" y="28575"/>
                    </a:lnTo>
                    <a:lnTo>
                      <a:pt x="14604" y="28796"/>
                    </a:lnTo>
                    <a:lnTo>
                      <a:pt x="14554" y="29017"/>
                    </a:lnTo>
                    <a:lnTo>
                      <a:pt x="14494" y="29238"/>
                    </a:lnTo>
                    <a:lnTo>
                      <a:pt x="14413" y="29449"/>
                    </a:lnTo>
                    <a:lnTo>
                      <a:pt x="14333" y="29670"/>
                    </a:lnTo>
                    <a:lnTo>
                      <a:pt x="14253" y="29881"/>
                    </a:lnTo>
                    <a:lnTo>
                      <a:pt x="14152" y="30092"/>
                    </a:lnTo>
                    <a:lnTo>
                      <a:pt x="14052" y="30293"/>
                    </a:lnTo>
                    <a:lnTo>
                      <a:pt x="13861" y="30645"/>
                    </a:lnTo>
                    <a:lnTo>
                      <a:pt x="13660" y="30997"/>
                    </a:lnTo>
                    <a:lnTo>
                      <a:pt x="13449" y="31349"/>
                    </a:lnTo>
                    <a:lnTo>
                      <a:pt x="13227" y="31690"/>
                    </a:lnTo>
                    <a:lnTo>
                      <a:pt x="13097" y="31791"/>
                    </a:lnTo>
                    <a:lnTo>
                      <a:pt x="12966" y="31891"/>
                    </a:lnTo>
                    <a:lnTo>
                      <a:pt x="12825" y="31992"/>
                    </a:lnTo>
                    <a:lnTo>
                      <a:pt x="12685" y="32072"/>
                    </a:lnTo>
                    <a:lnTo>
                      <a:pt x="12544" y="32163"/>
                    </a:lnTo>
                    <a:lnTo>
                      <a:pt x="12393" y="32243"/>
                    </a:lnTo>
                    <a:lnTo>
                      <a:pt x="12092" y="32384"/>
                    </a:lnTo>
                    <a:lnTo>
                      <a:pt x="11780" y="32504"/>
                    </a:lnTo>
                    <a:lnTo>
                      <a:pt x="11459" y="32615"/>
                    </a:lnTo>
                    <a:lnTo>
                      <a:pt x="11127" y="32705"/>
                    </a:lnTo>
                    <a:lnTo>
                      <a:pt x="10785" y="32786"/>
                    </a:lnTo>
                    <a:lnTo>
                      <a:pt x="10443" y="32856"/>
                    </a:lnTo>
                    <a:lnTo>
                      <a:pt x="10102" y="32917"/>
                    </a:lnTo>
                    <a:lnTo>
                      <a:pt x="9750" y="32967"/>
                    </a:lnTo>
                    <a:lnTo>
                      <a:pt x="9408" y="33017"/>
                    </a:lnTo>
                    <a:lnTo>
                      <a:pt x="8715" y="33087"/>
                    </a:lnTo>
                    <a:lnTo>
                      <a:pt x="8041" y="33148"/>
                    </a:lnTo>
                    <a:lnTo>
                      <a:pt x="7328" y="33228"/>
                    </a:lnTo>
                    <a:lnTo>
                      <a:pt x="6644" y="33319"/>
                    </a:lnTo>
                    <a:lnTo>
                      <a:pt x="5971" y="33409"/>
                    </a:lnTo>
                    <a:lnTo>
                      <a:pt x="5307" y="33479"/>
                    </a:lnTo>
                    <a:lnTo>
                      <a:pt x="4986" y="33510"/>
                    </a:lnTo>
                    <a:lnTo>
                      <a:pt x="4654" y="33530"/>
                    </a:lnTo>
                    <a:lnTo>
                      <a:pt x="4322" y="33540"/>
                    </a:lnTo>
                    <a:lnTo>
                      <a:pt x="3991" y="33540"/>
                    </a:lnTo>
                    <a:lnTo>
                      <a:pt x="3649" y="33520"/>
                    </a:lnTo>
                    <a:lnTo>
                      <a:pt x="3307" y="33489"/>
                    </a:lnTo>
                    <a:lnTo>
                      <a:pt x="2956" y="33439"/>
                    </a:lnTo>
                    <a:lnTo>
                      <a:pt x="2604" y="33369"/>
                    </a:lnTo>
                    <a:lnTo>
                      <a:pt x="2714" y="33399"/>
                    </a:lnTo>
                    <a:lnTo>
                      <a:pt x="2815" y="33439"/>
                    </a:lnTo>
                    <a:lnTo>
                      <a:pt x="3036" y="33550"/>
                    </a:lnTo>
                    <a:lnTo>
                      <a:pt x="3257" y="33660"/>
                    </a:lnTo>
                    <a:lnTo>
                      <a:pt x="3368" y="33711"/>
                    </a:lnTo>
                    <a:lnTo>
                      <a:pt x="3468" y="33751"/>
                    </a:lnTo>
                    <a:lnTo>
                      <a:pt x="3709" y="33811"/>
                    </a:lnTo>
                    <a:lnTo>
                      <a:pt x="3961" y="33871"/>
                    </a:lnTo>
                    <a:lnTo>
                      <a:pt x="4202" y="33912"/>
                    </a:lnTo>
                    <a:lnTo>
                      <a:pt x="4453" y="33952"/>
                    </a:lnTo>
                    <a:lnTo>
                      <a:pt x="4584" y="33972"/>
                    </a:lnTo>
                    <a:lnTo>
                      <a:pt x="4714" y="33972"/>
                    </a:lnTo>
                    <a:lnTo>
                      <a:pt x="4966" y="33982"/>
                    </a:lnTo>
                    <a:lnTo>
                      <a:pt x="5227" y="33962"/>
                    </a:lnTo>
                    <a:lnTo>
                      <a:pt x="5478" y="33942"/>
                    </a:lnTo>
                    <a:lnTo>
                      <a:pt x="5740" y="33932"/>
                    </a:lnTo>
                    <a:lnTo>
                      <a:pt x="5991" y="33912"/>
                    </a:lnTo>
                    <a:lnTo>
                      <a:pt x="6252" y="33912"/>
                    </a:lnTo>
                    <a:lnTo>
                      <a:pt x="6514" y="33932"/>
                    </a:lnTo>
                    <a:lnTo>
                      <a:pt x="6654" y="33962"/>
                    </a:lnTo>
                    <a:lnTo>
                      <a:pt x="6715" y="33982"/>
                    </a:lnTo>
                    <a:lnTo>
                      <a:pt x="6755" y="34002"/>
                    </a:lnTo>
                    <a:lnTo>
                      <a:pt x="6795" y="34032"/>
                    </a:lnTo>
                    <a:lnTo>
                      <a:pt x="6825" y="34052"/>
                    </a:lnTo>
                    <a:lnTo>
                      <a:pt x="6845" y="34082"/>
                    </a:lnTo>
                    <a:lnTo>
                      <a:pt x="6865" y="34123"/>
                    </a:lnTo>
                    <a:lnTo>
                      <a:pt x="6865" y="34153"/>
                    </a:lnTo>
                    <a:lnTo>
                      <a:pt x="6865" y="34193"/>
                    </a:lnTo>
                    <a:lnTo>
                      <a:pt x="6855" y="34263"/>
                    </a:lnTo>
                    <a:lnTo>
                      <a:pt x="6815" y="34354"/>
                    </a:lnTo>
                    <a:lnTo>
                      <a:pt x="6755" y="34434"/>
                    </a:lnTo>
                    <a:lnTo>
                      <a:pt x="6684" y="34525"/>
                    </a:lnTo>
                    <a:lnTo>
                      <a:pt x="6604" y="34605"/>
                    </a:lnTo>
                    <a:lnTo>
                      <a:pt x="6433" y="34776"/>
                    </a:lnTo>
                    <a:lnTo>
                      <a:pt x="6252" y="34917"/>
                    </a:lnTo>
                    <a:lnTo>
                      <a:pt x="6111" y="35027"/>
                    </a:lnTo>
                    <a:lnTo>
                      <a:pt x="6011" y="35098"/>
                    </a:lnTo>
                    <a:lnTo>
                      <a:pt x="5900" y="35168"/>
                    </a:lnTo>
                    <a:lnTo>
                      <a:pt x="5669" y="35299"/>
                    </a:lnTo>
                    <a:lnTo>
                      <a:pt x="5428" y="35439"/>
                    </a:lnTo>
                    <a:lnTo>
                      <a:pt x="5187" y="35580"/>
                    </a:lnTo>
                    <a:lnTo>
                      <a:pt x="5066" y="35660"/>
                    </a:lnTo>
                    <a:lnTo>
                      <a:pt x="4966" y="35741"/>
                    </a:lnTo>
                    <a:lnTo>
                      <a:pt x="4865" y="35821"/>
                    </a:lnTo>
                    <a:lnTo>
                      <a:pt x="4765" y="35912"/>
                    </a:lnTo>
                    <a:lnTo>
                      <a:pt x="4684" y="36002"/>
                    </a:lnTo>
                    <a:lnTo>
                      <a:pt x="4624" y="36103"/>
                    </a:lnTo>
                    <a:lnTo>
                      <a:pt x="4574" y="36213"/>
                    </a:lnTo>
                    <a:lnTo>
                      <a:pt x="4533" y="36324"/>
                    </a:lnTo>
                    <a:lnTo>
                      <a:pt x="4533" y="36324"/>
                    </a:lnTo>
                    <a:lnTo>
                      <a:pt x="4694" y="36284"/>
                    </a:lnTo>
                    <a:lnTo>
                      <a:pt x="4855" y="36233"/>
                    </a:lnTo>
                    <a:lnTo>
                      <a:pt x="5167" y="36113"/>
                    </a:lnTo>
                    <a:lnTo>
                      <a:pt x="5478" y="35972"/>
                    </a:lnTo>
                    <a:lnTo>
                      <a:pt x="5790" y="35821"/>
                    </a:lnTo>
                    <a:lnTo>
                      <a:pt x="6091" y="35650"/>
                    </a:lnTo>
                    <a:lnTo>
                      <a:pt x="6393" y="35469"/>
                    </a:lnTo>
                    <a:lnTo>
                      <a:pt x="6996" y="35098"/>
                    </a:lnTo>
                    <a:lnTo>
                      <a:pt x="7609" y="34716"/>
                    </a:lnTo>
                    <a:lnTo>
                      <a:pt x="7921" y="34535"/>
                    </a:lnTo>
                    <a:lnTo>
                      <a:pt x="8232" y="34354"/>
                    </a:lnTo>
                    <a:lnTo>
                      <a:pt x="8554" y="34193"/>
                    </a:lnTo>
                    <a:lnTo>
                      <a:pt x="8885" y="34042"/>
                    </a:lnTo>
                    <a:lnTo>
                      <a:pt x="9227" y="33922"/>
                    </a:lnTo>
                    <a:lnTo>
                      <a:pt x="9398" y="33861"/>
                    </a:lnTo>
                    <a:lnTo>
                      <a:pt x="9569" y="33811"/>
                    </a:lnTo>
                    <a:lnTo>
                      <a:pt x="9870" y="33731"/>
                    </a:lnTo>
                    <a:lnTo>
                      <a:pt x="10061" y="33680"/>
                    </a:lnTo>
                    <a:lnTo>
                      <a:pt x="10252" y="33640"/>
                    </a:lnTo>
                    <a:lnTo>
                      <a:pt x="10443" y="33610"/>
                    </a:lnTo>
                    <a:lnTo>
                      <a:pt x="10634" y="33600"/>
                    </a:lnTo>
                    <a:lnTo>
                      <a:pt x="10715" y="33610"/>
                    </a:lnTo>
                    <a:lnTo>
                      <a:pt x="10795" y="33620"/>
                    </a:lnTo>
                    <a:lnTo>
                      <a:pt x="10866" y="33640"/>
                    </a:lnTo>
                    <a:lnTo>
                      <a:pt x="10926" y="33670"/>
                    </a:lnTo>
                    <a:lnTo>
                      <a:pt x="10966" y="33700"/>
                    </a:lnTo>
                    <a:lnTo>
                      <a:pt x="11006" y="33741"/>
                    </a:lnTo>
                    <a:lnTo>
                      <a:pt x="11036" y="33781"/>
                    </a:lnTo>
                    <a:lnTo>
                      <a:pt x="11067" y="33821"/>
                    </a:lnTo>
                    <a:lnTo>
                      <a:pt x="11087" y="33861"/>
                    </a:lnTo>
                    <a:lnTo>
                      <a:pt x="11107" y="33912"/>
                    </a:lnTo>
                    <a:lnTo>
                      <a:pt x="11117" y="34012"/>
                    </a:lnTo>
                    <a:lnTo>
                      <a:pt x="11107" y="34113"/>
                    </a:lnTo>
                    <a:lnTo>
                      <a:pt x="11077" y="34233"/>
                    </a:lnTo>
                    <a:lnTo>
                      <a:pt x="11026" y="34354"/>
                    </a:lnTo>
                    <a:lnTo>
                      <a:pt x="10956" y="34484"/>
                    </a:lnTo>
                    <a:lnTo>
                      <a:pt x="10876" y="34615"/>
                    </a:lnTo>
                    <a:lnTo>
                      <a:pt x="10785" y="34756"/>
                    </a:lnTo>
                    <a:lnTo>
                      <a:pt x="10675" y="34897"/>
                    </a:lnTo>
                    <a:lnTo>
                      <a:pt x="10544" y="35037"/>
                    </a:lnTo>
                    <a:lnTo>
                      <a:pt x="10273" y="35339"/>
                    </a:lnTo>
                    <a:lnTo>
                      <a:pt x="9961" y="35630"/>
                    </a:lnTo>
                    <a:lnTo>
                      <a:pt x="9639" y="35932"/>
                    </a:lnTo>
                    <a:lnTo>
                      <a:pt x="9308" y="36213"/>
                    </a:lnTo>
                    <a:lnTo>
                      <a:pt x="8976" y="36475"/>
                    </a:lnTo>
                    <a:lnTo>
                      <a:pt x="8654" y="36726"/>
                    </a:lnTo>
                    <a:lnTo>
                      <a:pt x="8363" y="36937"/>
                    </a:lnTo>
                    <a:lnTo>
                      <a:pt x="8102" y="37118"/>
                    </a:lnTo>
                    <a:lnTo>
                      <a:pt x="7901" y="37248"/>
                    </a:lnTo>
                    <a:lnTo>
                      <a:pt x="7750" y="37339"/>
                    </a:lnTo>
                    <a:lnTo>
                      <a:pt x="7468" y="37480"/>
                    </a:lnTo>
                    <a:lnTo>
                      <a:pt x="7187" y="37610"/>
                    </a:lnTo>
                    <a:lnTo>
                      <a:pt x="6885" y="37741"/>
                    </a:lnTo>
                    <a:lnTo>
                      <a:pt x="6584" y="37862"/>
                    </a:lnTo>
                    <a:lnTo>
                      <a:pt x="6272" y="37972"/>
                    </a:lnTo>
                    <a:lnTo>
                      <a:pt x="5961" y="38073"/>
                    </a:lnTo>
                    <a:lnTo>
                      <a:pt x="5307" y="38274"/>
                    </a:lnTo>
                    <a:lnTo>
                      <a:pt x="4654" y="38455"/>
                    </a:lnTo>
                    <a:lnTo>
                      <a:pt x="4001" y="38625"/>
                    </a:lnTo>
                    <a:lnTo>
                      <a:pt x="3358" y="38796"/>
                    </a:lnTo>
                    <a:lnTo>
                      <a:pt x="2744" y="38967"/>
                    </a:lnTo>
                    <a:lnTo>
                      <a:pt x="2915" y="39017"/>
                    </a:lnTo>
                    <a:lnTo>
                      <a:pt x="3086" y="39058"/>
                    </a:lnTo>
                    <a:lnTo>
                      <a:pt x="3257" y="39088"/>
                    </a:lnTo>
                    <a:lnTo>
                      <a:pt x="3438" y="39108"/>
                    </a:lnTo>
                    <a:lnTo>
                      <a:pt x="3619" y="39118"/>
                    </a:lnTo>
                    <a:lnTo>
                      <a:pt x="3800" y="39118"/>
                    </a:lnTo>
                    <a:lnTo>
                      <a:pt x="3981" y="39108"/>
                    </a:lnTo>
                    <a:lnTo>
                      <a:pt x="4162" y="39098"/>
                    </a:lnTo>
                    <a:lnTo>
                      <a:pt x="4523" y="39058"/>
                    </a:lnTo>
                    <a:lnTo>
                      <a:pt x="4885" y="38987"/>
                    </a:lnTo>
                    <a:lnTo>
                      <a:pt x="5237" y="38917"/>
                    </a:lnTo>
                    <a:lnTo>
                      <a:pt x="5579" y="38836"/>
                    </a:lnTo>
                    <a:lnTo>
                      <a:pt x="5730" y="38806"/>
                    </a:lnTo>
                    <a:lnTo>
                      <a:pt x="5890" y="38786"/>
                    </a:lnTo>
                    <a:lnTo>
                      <a:pt x="6041" y="38766"/>
                    </a:lnTo>
                    <a:lnTo>
                      <a:pt x="6312" y="38766"/>
                    </a:lnTo>
                    <a:lnTo>
                      <a:pt x="6443" y="38786"/>
                    </a:lnTo>
                    <a:lnTo>
                      <a:pt x="6554" y="38806"/>
                    </a:lnTo>
                    <a:lnTo>
                      <a:pt x="6654" y="38847"/>
                    </a:lnTo>
                    <a:lnTo>
                      <a:pt x="6725" y="38887"/>
                    </a:lnTo>
                    <a:lnTo>
                      <a:pt x="6765" y="38917"/>
                    </a:lnTo>
                    <a:lnTo>
                      <a:pt x="6785" y="38947"/>
                    </a:lnTo>
                    <a:lnTo>
                      <a:pt x="6805" y="38987"/>
                    </a:lnTo>
                    <a:lnTo>
                      <a:pt x="6825" y="39027"/>
                    </a:lnTo>
                    <a:lnTo>
                      <a:pt x="6825" y="39068"/>
                    </a:lnTo>
                    <a:lnTo>
                      <a:pt x="6835" y="39108"/>
                    </a:lnTo>
                    <a:lnTo>
                      <a:pt x="6825" y="39158"/>
                    </a:lnTo>
                    <a:lnTo>
                      <a:pt x="6815" y="39218"/>
                    </a:lnTo>
                    <a:lnTo>
                      <a:pt x="6765" y="39329"/>
                    </a:lnTo>
                    <a:lnTo>
                      <a:pt x="6684" y="39460"/>
                    </a:lnTo>
                    <a:lnTo>
                      <a:pt x="6564" y="39610"/>
                    </a:lnTo>
                    <a:lnTo>
                      <a:pt x="6433" y="39751"/>
                    </a:lnTo>
                    <a:lnTo>
                      <a:pt x="6292" y="39882"/>
                    </a:lnTo>
                    <a:lnTo>
                      <a:pt x="6142" y="40012"/>
                    </a:lnTo>
                    <a:lnTo>
                      <a:pt x="5971" y="40133"/>
                    </a:lnTo>
                    <a:lnTo>
                      <a:pt x="5629" y="40384"/>
                    </a:lnTo>
                    <a:lnTo>
                      <a:pt x="5287" y="40626"/>
                    </a:lnTo>
                    <a:lnTo>
                      <a:pt x="5116" y="40746"/>
                    </a:lnTo>
                    <a:lnTo>
                      <a:pt x="4956" y="40877"/>
                    </a:lnTo>
                    <a:lnTo>
                      <a:pt x="4805" y="41017"/>
                    </a:lnTo>
                    <a:lnTo>
                      <a:pt x="4664" y="41158"/>
                    </a:lnTo>
                    <a:lnTo>
                      <a:pt x="4544" y="41299"/>
                    </a:lnTo>
                    <a:lnTo>
                      <a:pt x="4433" y="41460"/>
                    </a:lnTo>
                    <a:lnTo>
                      <a:pt x="4343" y="41631"/>
                    </a:lnTo>
                    <a:lnTo>
                      <a:pt x="4312" y="41711"/>
                    </a:lnTo>
                    <a:lnTo>
                      <a:pt x="4282" y="41801"/>
                    </a:lnTo>
                    <a:lnTo>
                      <a:pt x="4594" y="41621"/>
                    </a:lnTo>
                    <a:lnTo>
                      <a:pt x="4895" y="41430"/>
                    </a:lnTo>
                    <a:lnTo>
                      <a:pt x="5197" y="41239"/>
                    </a:lnTo>
                    <a:lnTo>
                      <a:pt x="5488" y="41028"/>
                    </a:lnTo>
                    <a:lnTo>
                      <a:pt x="5780" y="40806"/>
                    </a:lnTo>
                    <a:lnTo>
                      <a:pt x="6061" y="40585"/>
                    </a:lnTo>
                    <a:lnTo>
                      <a:pt x="6343" y="40354"/>
                    </a:lnTo>
                    <a:lnTo>
                      <a:pt x="6614" y="40123"/>
                    </a:lnTo>
                    <a:lnTo>
                      <a:pt x="7137" y="39630"/>
                    </a:lnTo>
                    <a:lnTo>
                      <a:pt x="7659" y="39138"/>
                    </a:lnTo>
                    <a:lnTo>
                      <a:pt x="8162" y="38635"/>
                    </a:lnTo>
                    <a:lnTo>
                      <a:pt x="8654" y="38143"/>
                    </a:lnTo>
                    <a:lnTo>
                      <a:pt x="8875" y="37902"/>
                    </a:lnTo>
                    <a:lnTo>
                      <a:pt x="9087" y="37661"/>
                    </a:lnTo>
                    <a:lnTo>
                      <a:pt x="9298" y="37409"/>
                    </a:lnTo>
                    <a:lnTo>
                      <a:pt x="9489" y="37158"/>
                    </a:lnTo>
                    <a:lnTo>
                      <a:pt x="9891" y="36645"/>
                    </a:lnTo>
                    <a:lnTo>
                      <a:pt x="10102" y="36394"/>
                    </a:lnTo>
                    <a:lnTo>
                      <a:pt x="10313" y="36153"/>
                    </a:lnTo>
                    <a:lnTo>
                      <a:pt x="10564" y="35871"/>
                    </a:lnTo>
                    <a:lnTo>
                      <a:pt x="10695" y="35731"/>
                    </a:lnTo>
                    <a:lnTo>
                      <a:pt x="10835" y="35590"/>
                    </a:lnTo>
                    <a:lnTo>
                      <a:pt x="10976" y="35459"/>
                    </a:lnTo>
                    <a:lnTo>
                      <a:pt x="11127" y="35339"/>
                    </a:lnTo>
                    <a:lnTo>
                      <a:pt x="11288" y="35228"/>
                    </a:lnTo>
                    <a:lnTo>
                      <a:pt x="11448" y="35128"/>
                    </a:lnTo>
                    <a:lnTo>
                      <a:pt x="11559" y="35077"/>
                    </a:lnTo>
                    <a:lnTo>
                      <a:pt x="11660" y="35047"/>
                    </a:lnTo>
                    <a:lnTo>
                      <a:pt x="11750" y="35037"/>
                    </a:lnTo>
                    <a:lnTo>
                      <a:pt x="11840" y="35047"/>
                    </a:lnTo>
                    <a:lnTo>
                      <a:pt x="11921" y="35067"/>
                    </a:lnTo>
                    <a:lnTo>
                      <a:pt x="12001" y="35098"/>
                    </a:lnTo>
                    <a:lnTo>
                      <a:pt x="12072" y="35148"/>
                    </a:lnTo>
                    <a:lnTo>
                      <a:pt x="12132" y="35198"/>
                    </a:lnTo>
                    <a:lnTo>
                      <a:pt x="12182" y="35268"/>
                    </a:lnTo>
                    <a:lnTo>
                      <a:pt x="12232" y="35339"/>
                    </a:lnTo>
                    <a:lnTo>
                      <a:pt x="12273" y="35419"/>
                    </a:lnTo>
                    <a:lnTo>
                      <a:pt x="12303" y="35500"/>
                    </a:lnTo>
                    <a:lnTo>
                      <a:pt x="12323" y="35590"/>
                    </a:lnTo>
                    <a:lnTo>
                      <a:pt x="12343" y="35680"/>
                    </a:lnTo>
                    <a:lnTo>
                      <a:pt x="12343" y="35771"/>
                    </a:lnTo>
                    <a:lnTo>
                      <a:pt x="12343" y="35861"/>
                    </a:lnTo>
                    <a:lnTo>
                      <a:pt x="12313" y="36022"/>
                    </a:lnTo>
                    <a:lnTo>
                      <a:pt x="12263" y="36173"/>
                    </a:lnTo>
                    <a:lnTo>
                      <a:pt x="12202" y="36314"/>
                    </a:lnTo>
                    <a:lnTo>
                      <a:pt x="12122" y="36464"/>
                    </a:lnTo>
                    <a:lnTo>
                      <a:pt x="12031" y="36605"/>
                    </a:lnTo>
                    <a:lnTo>
                      <a:pt x="11941" y="36736"/>
                    </a:lnTo>
                    <a:lnTo>
                      <a:pt x="11750" y="36987"/>
                    </a:lnTo>
                    <a:lnTo>
                      <a:pt x="11499" y="37289"/>
                    </a:lnTo>
                    <a:lnTo>
                      <a:pt x="11237" y="37610"/>
                    </a:lnTo>
                    <a:lnTo>
                      <a:pt x="11117" y="37771"/>
                    </a:lnTo>
                    <a:lnTo>
                      <a:pt x="11006" y="37932"/>
                    </a:lnTo>
                    <a:lnTo>
                      <a:pt x="10896" y="38093"/>
                    </a:lnTo>
                    <a:lnTo>
                      <a:pt x="10805" y="38264"/>
                    </a:lnTo>
                    <a:lnTo>
                      <a:pt x="10735" y="38414"/>
                    </a:lnTo>
                    <a:lnTo>
                      <a:pt x="10685" y="38565"/>
                    </a:lnTo>
                    <a:lnTo>
                      <a:pt x="10654" y="38726"/>
                    </a:lnTo>
                    <a:lnTo>
                      <a:pt x="10624" y="38887"/>
                    </a:lnTo>
                    <a:lnTo>
                      <a:pt x="10604" y="39218"/>
                    </a:lnTo>
                    <a:lnTo>
                      <a:pt x="10584" y="39379"/>
                    </a:lnTo>
                    <a:lnTo>
                      <a:pt x="10564" y="39530"/>
                    </a:lnTo>
                    <a:lnTo>
                      <a:pt x="10644" y="39369"/>
                    </a:lnTo>
                    <a:lnTo>
                      <a:pt x="10735" y="39208"/>
                    </a:lnTo>
                    <a:lnTo>
                      <a:pt x="10835" y="39048"/>
                    </a:lnTo>
                    <a:lnTo>
                      <a:pt x="10946" y="38887"/>
                    </a:lnTo>
                    <a:lnTo>
                      <a:pt x="11167" y="38585"/>
                    </a:lnTo>
                    <a:lnTo>
                      <a:pt x="11378" y="38314"/>
                    </a:lnTo>
                    <a:lnTo>
                      <a:pt x="11469" y="38203"/>
                    </a:lnTo>
                    <a:lnTo>
                      <a:pt x="11549" y="38113"/>
                    </a:lnTo>
                    <a:lnTo>
                      <a:pt x="11619" y="38042"/>
                    </a:lnTo>
                    <a:lnTo>
                      <a:pt x="11660" y="38022"/>
                    </a:lnTo>
                    <a:lnTo>
                      <a:pt x="11690" y="38012"/>
                    </a:lnTo>
                    <a:lnTo>
                      <a:pt x="11720" y="38012"/>
                    </a:lnTo>
                    <a:lnTo>
                      <a:pt x="11740" y="38022"/>
                    </a:lnTo>
                    <a:lnTo>
                      <a:pt x="11770" y="38042"/>
                    </a:lnTo>
                    <a:lnTo>
                      <a:pt x="11790" y="38073"/>
                    </a:lnTo>
                    <a:lnTo>
                      <a:pt x="11810" y="38113"/>
                    </a:lnTo>
                    <a:lnTo>
                      <a:pt x="11820" y="38163"/>
                    </a:lnTo>
                    <a:lnTo>
                      <a:pt x="11850" y="38304"/>
                    </a:lnTo>
                    <a:lnTo>
                      <a:pt x="11891" y="38676"/>
                    </a:lnTo>
                    <a:lnTo>
                      <a:pt x="11921" y="39068"/>
                    </a:lnTo>
                    <a:lnTo>
                      <a:pt x="11941" y="39460"/>
                    </a:lnTo>
                    <a:lnTo>
                      <a:pt x="11951" y="39842"/>
                    </a:lnTo>
                    <a:lnTo>
                      <a:pt x="11951" y="39671"/>
                    </a:lnTo>
                    <a:lnTo>
                      <a:pt x="11961" y="39490"/>
                    </a:lnTo>
                    <a:lnTo>
                      <a:pt x="11981" y="39299"/>
                    </a:lnTo>
                    <a:lnTo>
                      <a:pt x="12001" y="39118"/>
                    </a:lnTo>
                    <a:lnTo>
                      <a:pt x="12072" y="38746"/>
                    </a:lnTo>
                    <a:lnTo>
                      <a:pt x="12152" y="38364"/>
                    </a:lnTo>
                    <a:lnTo>
                      <a:pt x="12253" y="37992"/>
                    </a:lnTo>
                    <a:lnTo>
                      <a:pt x="12343" y="37620"/>
                    </a:lnTo>
                    <a:lnTo>
                      <a:pt x="12544" y="36907"/>
                    </a:lnTo>
                    <a:lnTo>
                      <a:pt x="12655" y="36475"/>
                    </a:lnTo>
                    <a:lnTo>
                      <a:pt x="12775" y="36042"/>
                    </a:lnTo>
                    <a:lnTo>
                      <a:pt x="12846" y="35831"/>
                    </a:lnTo>
                    <a:lnTo>
                      <a:pt x="12926" y="35620"/>
                    </a:lnTo>
                    <a:lnTo>
                      <a:pt x="13006" y="35409"/>
                    </a:lnTo>
                    <a:lnTo>
                      <a:pt x="13107" y="35208"/>
                    </a:lnTo>
                    <a:lnTo>
                      <a:pt x="13177" y="35108"/>
                    </a:lnTo>
                    <a:lnTo>
                      <a:pt x="13248" y="35007"/>
                    </a:lnTo>
                    <a:lnTo>
                      <a:pt x="13318" y="34917"/>
                    </a:lnTo>
                    <a:lnTo>
                      <a:pt x="13398" y="34846"/>
                    </a:lnTo>
                    <a:lnTo>
                      <a:pt x="13479" y="34776"/>
                    </a:lnTo>
                    <a:lnTo>
                      <a:pt x="13569" y="34736"/>
                    </a:lnTo>
                    <a:lnTo>
                      <a:pt x="13650" y="34696"/>
                    </a:lnTo>
                    <a:lnTo>
                      <a:pt x="13730" y="34685"/>
                    </a:lnTo>
                    <a:lnTo>
                      <a:pt x="13810" y="34685"/>
                    </a:lnTo>
                    <a:lnTo>
                      <a:pt x="13891" y="34706"/>
                    </a:lnTo>
                    <a:lnTo>
                      <a:pt x="13951" y="34746"/>
                    </a:lnTo>
                    <a:lnTo>
                      <a:pt x="14021" y="34806"/>
                    </a:lnTo>
                    <a:lnTo>
                      <a:pt x="14072" y="34886"/>
                    </a:lnTo>
                    <a:lnTo>
                      <a:pt x="14112" y="34997"/>
                    </a:lnTo>
                    <a:lnTo>
                      <a:pt x="14142" y="35118"/>
                    </a:lnTo>
                    <a:lnTo>
                      <a:pt x="14162" y="35278"/>
                    </a:lnTo>
                    <a:lnTo>
                      <a:pt x="14162" y="35399"/>
                    </a:lnTo>
                    <a:lnTo>
                      <a:pt x="14152" y="35530"/>
                    </a:lnTo>
                    <a:lnTo>
                      <a:pt x="14132" y="35660"/>
                    </a:lnTo>
                    <a:lnTo>
                      <a:pt x="14102" y="35791"/>
                    </a:lnTo>
                    <a:lnTo>
                      <a:pt x="14052" y="36052"/>
                    </a:lnTo>
                    <a:lnTo>
                      <a:pt x="14032" y="36183"/>
                    </a:lnTo>
                    <a:lnTo>
                      <a:pt x="14021" y="36314"/>
                    </a:lnTo>
                    <a:lnTo>
                      <a:pt x="14021" y="36424"/>
                    </a:lnTo>
                    <a:lnTo>
                      <a:pt x="14042" y="36545"/>
                    </a:lnTo>
                    <a:lnTo>
                      <a:pt x="14102" y="36776"/>
                    </a:lnTo>
                    <a:lnTo>
                      <a:pt x="14152" y="36997"/>
                    </a:lnTo>
                    <a:lnTo>
                      <a:pt x="14172" y="37108"/>
                    </a:lnTo>
                    <a:lnTo>
                      <a:pt x="14172" y="37218"/>
                    </a:lnTo>
                    <a:lnTo>
                      <a:pt x="14182" y="37068"/>
                    </a:lnTo>
                    <a:lnTo>
                      <a:pt x="14212" y="36937"/>
                    </a:lnTo>
                    <a:lnTo>
                      <a:pt x="14243" y="36796"/>
                    </a:lnTo>
                    <a:lnTo>
                      <a:pt x="14293" y="36665"/>
                    </a:lnTo>
                    <a:lnTo>
                      <a:pt x="14343" y="36535"/>
                    </a:lnTo>
                    <a:lnTo>
                      <a:pt x="14393" y="36404"/>
                    </a:lnTo>
                    <a:lnTo>
                      <a:pt x="14514" y="36153"/>
                    </a:lnTo>
                    <a:lnTo>
                      <a:pt x="14645" y="35902"/>
                    </a:lnTo>
                    <a:lnTo>
                      <a:pt x="14765" y="35640"/>
                    </a:lnTo>
                    <a:lnTo>
                      <a:pt x="14826" y="35510"/>
                    </a:lnTo>
                    <a:lnTo>
                      <a:pt x="14876" y="35369"/>
                    </a:lnTo>
                    <a:lnTo>
                      <a:pt x="14916" y="35228"/>
                    </a:lnTo>
                    <a:lnTo>
                      <a:pt x="14956" y="35087"/>
                    </a:lnTo>
                    <a:lnTo>
                      <a:pt x="14976" y="34927"/>
                    </a:lnTo>
                    <a:lnTo>
                      <a:pt x="14986" y="34766"/>
                    </a:lnTo>
                    <a:lnTo>
                      <a:pt x="14976" y="34625"/>
                    </a:lnTo>
                    <a:lnTo>
                      <a:pt x="14956" y="34474"/>
                    </a:lnTo>
                    <a:lnTo>
                      <a:pt x="14926" y="34344"/>
                    </a:lnTo>
                    <a:lnTo>
                      <a:pt x="14886" y="34203"/>
                    </a:lnTo>
                    <a:lnTo>
                      <a:pt x="14836" y="34082"/>
                    </a:lnTo>
                    <a:lnTo>
                      <a:pt x="14785" y="33952"/>
                    </a:lnTo>
                    <a:lnTo>
                      <a:pt x="14675" y="33700"/>
                    </a:lnTo>
                    <a:lnTo>
                      <a:pt x="14564" y="33449"/>
                    </a:lnTo>
                    <a:lnTo>
                      <a:pt x="14514" y="33329"/>
                    </a:lnTo>
                    <a:lnTo>
                      <a:pt x="14474" y="33198"/>
                    </a:lnTo>
                    <a:lnTo>
                      <a:pt x="14444" y="33057"/>
                    </a:lnTo>
                    <a:lnTo>
                      <a:pt x="14423" y="32927"/>
                    </a:lnTo>
                    <a:lnTo>
                      <a:pt x="14413" y="32786"/>
                    </a:lnTo>
                    <a:lnTo>
                      <a:pt x="14423" y="32645"/>
                    </a:lnTo>
                    <a:lnTo>
                      <a:pt x="14434" y="32514"/>
                    </a:lnTo>
                    <a:lnTo>
                      <a:pt x="14464" y="32374"/>
                    </a:lnTo>
                    <a:lnTo>
                      <a:pt x="14494" y="32263"/>
                    </a:lnTo>
                    <a:lnTo>
                      <a:pt x="14524" y="32153"/>
                    </a:lnTo>
                    <a:lnTo>
                      <a:pt x="14564" y="32052"/>
                    </a:lnTo>
                    <a:lnTo>
                      <a:pt x="14614" y="31952"/>
                    </a:lnTo>
                    <a:lnTo>
                      <a:pt x="14665" y="31851"/>
                    </a:lnTo>
                    <a:lnTo>
                      <a:pt x="14725" y="31761"/>
                    </a:lnTo>
                    <a:lnTo>
                      <a:pt x="14856" y="31580"/>
                    </a:lnTo>
                    <a:lnTo>
                      <a:pt x="15006" y="31409"/>
                    </a:lnTo>
                    <a:lnTo>
                      <a:pt x="15167" y="31248"/>
                    </a:lnTo>
                    <a:lnTo>
                      <a:pt x="15348" y="31107"/>
                    </a:lnTo>
                    <a:lnTo>
                      <a:pt x="15549" y="30987"/>
                    </a:lnTo>
                    <a:lnTo>
                      <a:pt x="15760" y="30866"/>
                    </a:lnTo>
                    <a:lnTo>
                      <a:pt x="15981" y="30776"/>
                    </a:lnTo>
                    <a:lnTo>
                      <a:pt x="16202" y="30695"/>
                    </a:lnTo>
                    <a:lnTo>
                      <a:pt x="16444" y="30625"/>
                    </a:lnTo>
                    <a:lnTo>
                      <a:pt x="16685" y="30585"/>
                    </a:lnTo>
                    <a:lnTo>
                      <a:pt x="16936" y="30555"/>
                    </a:lnTo>
                    <a:lnTo>
                      <a:pt x="17198" y="30545"/>
                    </a:lnTo>
                    <a:lnTo>
                      <a:pt x="17449" y="30555"/>
                    </a:lnTo>
                    <a:lnTo>
                      <a:pt x="17891" y="30595"/>
                    </a:lnTo>
                    <a:lnTo>
                      <a:pt x="18323" y="30645"/>
                    </a:lnTo>
                    <a:lnTo>
                      <a:pt x="18765" y="30705"/>
                    </a:lnTo>
                    <a:lnTo>
                      <a:pt x="19208" y="30776"/>
                    </a:lnTo>
                    <a:lnTo>
                      <a:pt x="19650" y="30866"/>
                    </a:lnTo>
                    <a:lnTo>
                      <a:pt x="20082" y="30957"/>
                    </a:lnTo>
                    <a:lnTo>
                      <a:pt x="20514" y="31067"/>
                    </a:lnTo>
                    <a:lnTo>
                      <a:pt x="20946" y="31178"/>
                    </a:lnTo>
                    <a:lnTo>
                      <a:pt x="21127" y="31238"/>
                    </a:lnTo>
                    <a:lnTo>
                      <a:pt x="21308" y="31298"/>
                    </a:lnTo>
                    <a:lnTo>
                      <a:pt x="21479" y="31369"/>
                    </a:lnTo>
                    <a:lnTo>
                      <a:pt x="21650" y="31449"/>
                    </a:lnTo>
                    <a:lnTo>
                      <a:pt x="21811" y="31529"/>
                    </a:lnTo>
                    <a:lnTo>
                      <a:pt x="21962" y="31620"/>
                    </a:lnTo>
                    <a:lnTo>
                      <a:pt x="22112" y="31710"/>
                    </a:lnTo>
                    <a:lnTo>
                      <a:pt x="22263" y="31811"/>
                    </a:lnTo>
                    <a:lnTo>
                      <a:pt x="22394" y="31921"/>
                    </a:lnTo>
                    <a:lnTo>
                      <a:pt x="22524" y="32032"/>
                    </a:lnTo>
                    <a:lnTo>
                      <a:pt x="22655" y="32143"/>
                    </a:lnTo>
                    <a:lnTo>
                      <a:pt x="22776" y="32263"/>
                    </a:lnTo>
                    <a:lnTo>
                      <a:pt x="22886" y="32394"/>
                    </a:lnTo>
                    <a:lnTo>
                      <a:pt x="22997" y="32525"/>
                    </a:lnTo>
                    <a:lnTo>
                      <a:pt x="23087" y="32655"/>
                    </a:lnTo>
                    <a:lnTo>
                      <a:pt x="23188" y="32796"/>
                    </a:lnTo>
                    <a:lnTo>
                      <a:pt x="23268" y="32937"/>
                    </a:lnTo>
                    <a:lnTo>
                      <a:pt x="23349" y="33077"/>
                    </a:lnTo>
                    <a:lnTo>
                      <a:pt x="23419" y="33228"/>
                    </a:lnTo>
                    <a:lnTo>
                      <a:pt x="23479" y="33379"/>
                    </a:lnTo>
                    <a:lnTo>
                      <a:pt x="23540" y="33530"/>
                    </a:lnTo>
                    <a:lnTo>
                      <a:pt x="23590" y="33690"/>
                    </a:lnTo>
                    <a:lnTo>
                      <a:pt x="23630" y="33841"/>
                    </a:lnTo>
                    <a:lnTo>
                      <a:pt x="23660" y="34002"/>
                    </a:lnTo>
                    <a:lnTo>
                      <a:pt x="23690" y="34163"/>
                    </a:lnTo>
                    <a:lnTo>
                      <a:pt x="23710" y="34334"/>
                    </a:lnTo>
                    <a:lnTo>
                      <a:pt x="23710" y="34494"/>
                    </a:lnTo>
                    <a:lnTo>
                      <a:pt x="23720" y="34665"/>
                    </a:lnTo>
                    <a:lnTo>
                      <a:pt x="23710" y="34826"/>
                    </a:lnTo>
                    <a:lnTo>
                      <a:pt x="23690" y="34997"/>
                    </a:lnTo>
                    <a:lnTo>
                      <a:pt x="23670" y="35158"/>
                    </a:lnTo>
                    <a:lnTo>
                      <a:pt x="23630" y="35329"/>
                    </a:lnTo>
                    <a:lnTo>
                      <a:pt x="23590" y="35550"/>
                    </a:lnTo>
                    <a:lnTo>
                      <a:pt x="23550" y="35771"/>
                    </a:lnTo>
                    <a:lnTo>
                      <a:pt x="23489" y="36143"/>
                    </a:lnTo>
                    <a:lnTo>
                      <a:pt x="23449" y="36505"/>
                    </a:lnTo>
                    <a:lnTo>
                      <a:pt x="23379" y="37218"/>
                    </a:lnTo>
                    <a:lnTo>
                      <a:pt x="23318" y="37912"/>
                    </a:lnTo>
                    <a:lnTo>
                      <a:pt x="23258" y="38605"/>
                    </a:lnTo>
                    <a:lnTo>
                      <a:pt x="23208" y="38947"/>
                    </a:lnTo>
                    <a:lnTo>
                      <a:pt x="23158" y="39279"/>
                    </a:lnTo>
                    <a:lnTo>
                      <a:pt x="23097" y="39620"/>
                    </a:lnTo>
                    <a:lnTo>
                      <a:pt x="23017" y="39962"/>
                    </a:lnTo>
                    <a:lnTo>
                      <a:pt x="22926" y="40304"/>
                    </a:lnTo>
                    <a:lnTo>
                      <a:pt x="22816" y="40646"/>
                    </a:lnTo>
                    <a:lnTo>
                      <a:pt x="22685" y="40997"/>
                    </a:lnTo>
                    <a:lnTo>
                      <a:pt x="22524" y="41339"/>
                    </a:lnTo>
                    <a:lnTo>
                      <a:pt x="22585" y="41239"/>
                    </a:lnTo>
                    <a:lnTo>
                      <a:pt x="22665" y="41138"/>
                    </a:lnTo>
                    <a:lnTo>
                      <a:pt x="22756" y="41048"/>
                    </a:lnTo>
                    <a:lnTo>
                      <a:pt x="22846" y="40957"/>
                    </a:lnTo>
                    <a:lnTo>
                      <a:pt x="22937" y="40867"/>
                    </a:lnTo>
                    <a:lnTo>
                      <a:pt x="23017" y="40776"/>
                    </a:lnTo>
                    <a:lnTo>
                      <a:pt x="23097" y="40676"/>
                    </a:lnTo>
                    <a:lnTo>
                      <a:pt x="23158" y="40575"/>
                    </a:lnTo>
                    <a:lnTo>
                      <a:pt x="23318" y="40244"/>
                    </a:lnTo>
                    <a:lnTo>
                      <a:pt x="23459" y="39892"/>
                    </a:lnTo>
                    <a:lnTo>
                      <a:pt x="23590" y="39540"/>
                    </a:lnTo>
                    <a:lnTo>
                      <a:pt x="23710" y="39198"/>
                    </a:lnTo>
                    <a:lnTo>
                      <a:pt x="23801" y="38957"/>
                    </a:lnTo>
                    <a:lnTo>
                      <a:pt x="23921" y="38666"/>
                    </a:lnTo>
                    <a:lnTo>
                      <a:pt x="23982" y="38515"/>
                    </a:lnTo>
                    <a:lnTo>
                      <a:pt x="24062" y="38374"/>
                    </a:lnTo>
                    <a:lnTo>
                      <a:pt x="24133" y="38254"/>
                    </a:lnTo>
                    <a:lnTo>
                      <a:pt x="24213" y="38143"/>
                    </a:lnTo>
                    <a:lnTo>
                      <a:pt x="24293" y="38052"/>
                    </a:lnTo>
                    <a:lnTo>
                      <a:pt x="24334" y="38022"/>
                    </a:lnTo>
                    <a:lnTo>
                      <a:pt x="24374" y="38002"/>
                    </a:lnTo>
                    <a:lnTo>
                      <a:pt x="24424" y="37982"/>
                    </a:lnTo>
                    <a:lnTo>
                      <a:pt x="24464" y="37972"/>
                    </a:lnTo>
                    <a:lnTo>
                      <a:pt x="24504" y="37982"/>
                    </a:lnTo>
                    <a:lnTo>
                      <a:pt x="24545" y="37992"/>
                    </a:lnTo>
                    <a:lnTo>
                      <a:pt x="24585" y="38022"/>
                    </a:lnTo>
                    <a:lnTo>
                      <a:pt x="24625" y="38063"/>
                    </a:lnTo>
                    <a:lnTo>
                      <a:pt x="24665" y="38113"/>
                    </a:lnTo>
                    <a:lnTo>
                      <a:pt x="24705" y="38173"/>
                    </a:lnTo>
                    <a:lnTo>
                      <a:pt x="24746" y="38254"/>
                    </a:lnTo>
                    <a:lnTo>
                      <a:pt x="24776" y="38354"/>
                    </a:lnTo>
                    <a:lnTo>
                      <a:pt x="24846" y="38595"/>
                    </a:lnTo>
                    <a:lnTo>
                      <a:pt x="24886" y="38766"/>
                    </a:lnTo>
                    <a:lnTo>
                      <a:pt x="24906" y="38947"/>
                    </a:lnTo>
                    <a:lnTo>
                      <a:pt x="24906" y="39128"/>
                    </a:lnTo>
                    <a:lnTo>
                      <a:pt x="24896" y="39319"/>
                    </a:lnTo>
                    <a:lnTo>
                      <a:pt x="24886" y="39510"/>
                    </a:lnTo>
                    <a:lnTo>
                      <a:pt x="24856" y="39701"/>
                    </a:lnTo>
                    <a:lnTo>
                      <a:pt x="24776" y="40083"/>
                    </a:lnTo>
                    <a:lnTo>
                      <a:pt x="24685" y="40475"/>
                    </a:lnTo>
                    <a:lnTo>
                      <a:pt x="24595" y="40857"/>
                    </a:lnTo>
                    <a:lnTo>
                      <a:pt x="24514" y="41229"/>
                    </a:lnTo>
                    <a:lnTo>
                      <a:pt x="24484" y="41409"/>
                    </a:lnTo>
                    <a:lnTo>
                      <a:pt x="24464" y="41590"/>
                    </a:lnTo>
                    <a:lnTo>
                      <a:pt x="24444" y="41801"/>
                    </a:lnTo>
                    <a:lnTo>
                      <a:pt x="24434" y="42023"/>
                    </a:lnTo>
                    <a:lnTo>
                      <a:pt x="24424" y="42244"/>
                    </a:lnTo>
                    <a:lnTo>
                      <a:pt x="24424" y="42475"/>
                    </a:lnTo>
                    <a:lnTo>
                      <a:pt x="24434" y="42706"/>
                    </a:lnTo>
                    <a:lnTo>
                      <a:pt x="24444" y="42947"/>
                    </a:lnTo>
                    <a:lnTo>
                      <a:pt x="24474" y="43178"/>
                    </a:lnTo>
                    <a:lnTo>
                      <a:pt x="24504" y="43410"/>
                    </a:lnTo>
                    <a:lnTo>
                      <a:pt x="24545" y="43631"/>
                    </a:lnTo>
                    <a:lnTo>
                      <a:pt x="24595" y="43852"/>
                    </a:lnTo>
                    <a:lnTo>
                      <a:pt x="24655" y="44063"/>
                    </a:lnTo>
                    <a:lnTo>
                      <a:pt x="24726" y="44264"/>
                    </a:lnTo>
                    <a:lnTo>
                      <a:pt x="24806" y="44445"/>
                    </a:lnTo>
                    <a:lnTo>
                      <a:pt x="24896" y="44616"/>
                    </a:lnTo>
                    <a:lnTo>
                      <a:pt x="24997" y="44777"/>
                    </a:lnTo>
                    <a:lnTo>
                      <a:pt x="25107" y="44917"/>
                    </a:lnTo>
                    <a:lnTo>
                      <a:pt x="25097" y="44666"/>
                    </a:lnTo>
                    <a:lnTo>
                      <a:pt x="25067" y="44405"/>
                    </a:lnTo>
                    <a:lnTo>
                      <a:pt x="24997" y="43862"/>
                    </a:lnTo>
                    <a:lnTo>
                      <a:pt x="24967" y="43591"/>
                    </a:lnTo>
                    <a:lnTo>
                      <a:pt x="24957" y="43460"/>
                    </a:lnTo>
                    <a:lnTo>
                      <a:pt x="24957" y="43319"/>
                    </a:lnTo>
                    <a:lnTo>
                      <a:pt x="24957" y="43199"/>
                    </a:lnTo>
                    <a:lnTo>
                      <a:pt x="24977" y="43068"/>
                    </a:lnTo>
                    <a:lnTo>
                      <a:pt x="24997" y="42947"/>
                    </a:lnTo>
                    <a:lnTo>
                      <a:pt x="25037" y="42837"/>
                    </a:lnTo>
                    <a:lnTo>
                      <a:pt x="25077" y="42726"/>
                    </a:lnTo>
                    <a:lnTo>
                      <a:pt x="25128" y="42646"/>
                    </a:lnTo>
                    <a:lnTo>
                      <a:pt x="25178" y="42585"/>
                    </a:lnTo>
                    <a:lnTo>
                      <a:pt x="25228" y="42545"/>
                    </a:lnTo>
                    <a:lnTo>
                      <a:pt x="25288" y="42525"/>
                    </a:lnTo>
                    <a:lnTo>
                      <a:pt x="25349" y="42525"/>
                    </a:lnTo>
                    <a:lnTo>
                      <a:pt x="25399" y="42535"/>
                    </a:lnTo>
                    <a:lnTo>
                      <a:pt x="25459" y="42565"/>
                    </a:lnTo>
                    <a:lnTo>
                      <a:pt x="25530" y="42606"/>
                    </a:lnTo>
                    <a:lnTo>
                      <a:pt x="25590" y="42656"/>
                    </a:lnTo>
                    <a:lnTo>
                      <a:pt x="25711" y="42786"/>
                    </a:lnTo>
                    <a:lnTo>
                      <a:pt x="25831" y="42937"/>
                    </a:lnTo>
                    <a:lnTo>
                      <a:pt x="25952" y="43108"/>
                    </a:lnTo>
                    <a:lnTo>
                      <a:pt x="26022" y="43209"/>
                    </a:lnTo>
                    <a:lnTo>
                      <a:pt x="26072" y="43319"/>
                    </a:lnTo>
                    <a:lnTo>
                      <a:pt x="26133" y="43440"/>
                    </a:lnTo>
                    <a:lnTo>
                      <a:pt x="26173" y="43570"/>
                    </a:lnTo>
                    <a:lnTo>
                      <a:pt x="26253" y="43832"/>
                    </a:lnTo>
                    <a:lnTo>
                      <a:pt x="26314" y="44093"/>
                    </a:lnTo>
                    <a:lnTo>
                      <a:pt x="26354" y="44334"/>
                    </a:lnTo>
                    <a:lnTo>
                      <a:pt x="26374" y="44535"/>
                    </a:lnTo>
                    <a:lnTo>
                      <a:pt x="26384" y="44686"/>
                    </a:lnTo>
                    <a:lnTo>
                      <a:pt x="26384" y="44777"/>
                    </a:lnTo>
                    <a:lnTo>
                      <a:pt x="26404" y="44656"/>
                    </a:lnTo>
                    <a:lnTo>
                      <a:pt x="26444" y="44545"/>
                    </a:lnTo>
                    <a:lnTo>
                      <a:pt x="26515" y="44304"/>
                    </a:lnTo>
                    <a:lnTo>
                      <a:pt x="26605" y="44063"/>
                    </a:lnTo>
                    <a:lnTo>
                      <a:pt x="26685" y="43812"/>
                    </a:lnTo>
                    <a:lnTo>
                      <a:pt x="26766" y="43560"/>
                    </a:lnTo>
                    <a:lnTo>
                      <a:pt x="26786" y="43440"/>
                    </a:lnTo>
                    <a:lnTo>
                      <a:pt x="26806" y="43309"/>
                    </a:lnTo>
                    <a:lnTo>
                      <a:pt x="26816" y="43188"/>
                    </a:lnTo>
                    <a:lnTo>
                      <a:pt x="26816" y="43068"/>
                    </a:lnTo>
                    <a:lnTo>
                      <a:pt x="26806" y="42957"/>
                    </a:lnTo>
                    <a:lnTo>
                      <a:pt x="26776" y="42837"/>
                    </a:lnTo>
                    <a:lnTo>
                      <a:pt x="26746" y="42746"/>
                    </a:lnTo>
                    <a:lnTo>
                      <a:pt x="26696" y="42656"/>
                    </a:lnTo>
                    <a:lnTo>
                      <a:pt x="26645" y="42565"/>
                    </a:lnTo>
                    <a:lnTo>
                      <a:pt x="26575" y="42475"/>
                    </a:lnTo>
                    <a:lnTo>
                      <a:pt x="26434" y="42314"/>
                    </a:lnTo>
                    <a:lnTo>
                      <a:pt x="26273" y="42153"/>
                    </a:lnTo>
                    <a:lnTo>
                      <a:pt x="26113" y="42002"/>
                    </a:lnTo>
                    <a:lnTo>
                      <a:pt x="25962" y="41842"/>
                    </a:lnTo>
                    <a:lnTo>
                      <a:pt x="25902" y="41751"/>
                    </a:lnTo>
                    <a:lnTo>
                      <a:pt x="25841" y="41661"/>
                    </a:lnTo>
                    <a:lnTo>
                      <a:pt x="25801" y="41570"/>
                    </a:lnTo>
                    <a:lnTo>
                      <a:pt x="25761" y="41480"/>
                    </a:lnTo>
                    <a:lnTo>
                      <a:pt x="25680" y="41219"/>
                    </a:lnTo>
                    <a:lnTo>
                      <a:pt x="25620" y="40947"/>
                    </a:lnTo>
                    <a:lnTo>
                      <a:pt x="25570" y="40676"/>
                    </a:lnTo>
                    <a:lnTo>
                      <a:pt x="25520" y="40394"/>
                    </a:lnTo>
                    <a:lnTo>
                      <a:pt x="25489" y="40113"/>
                    </a:lnTo>
                    <a:lnTo>
                      <a:pt x="25479" y="39842"/>
                    </a:lnTo>
                    <a:lnTo>
                      <a:pt x="25469" y="39560"/>
                    </a:lnTo>
                    <a:lnTo>
                      <a:pt x="25479" y="39299"/>
                    </a:lnTo>
                    <a:lnTo>
                      <a:pt x="25499" y="38937"/>
                    </a:lnTo>
                    <a:lnTo>
                      <a:pt x="25520" y="38716"/>
                    </a:lnTo>
                    <a:lnTo>
                      <a:pt x="25550" y="38485"/>
                    </a:lnTo>
                    <a:lnTo>
                      <a:pt x="25570" y="38374"/>
                    </a:lnTo>
                    <a:lnTo>
                      <a:pt x="25600" y="38274"/>
                    </a:lnTo>
                    <a:lnTo>
                      <a:pt x="25630" y="38173"/>
                    </a:lnTo>
                    <a:lnTo>
                      <a:pt x="25670" y="38073"/>
                    </a:lnTo>
                    <a:lnTo>
                      <a:pt x="25721" y="37992"/>
                    </a:lnTo>
                    <a:lnTo>
                      <a:pt x="25781" y="37922"/>
                    </a:lnTo>
                    <a:lnTo>
                      <a:pt x="25851" y="37862"/>
                    </a:lnTo>
                    <a:lnTo>
                      <a:pt x="25932" y="37821"/>
                    </a:lnTo>
                    <a:lnTo>
                      <a:pt x="26022" y="37791"/>
                    </a:lnTo>
                    <a:lnTo>
                      <a:pt x="26103" y="37781"/>
                    </a:lnTo>
                    <a:lnTo>
                      <a:pt x="26183" y="37791"/>
                    </a:lnTo>
                    <a:lnTo>
                      <a:pt x="26263" y="37811"/>
                    </a:lnTo>
                    <a:lnTo>
                      <a:pt x="26344" y="37851"/>
                    </a:lnTo>
                    <a:lnTo>
                      <a:pt x="26414" y="37902"/>
                    </a:lnTo>
                    <a:lnTo>
                      <a:pt x="26484" y="37962"/>
                    </a:lnTo>
                    <a:lnTo>
                      <a:pt x="26555" y="38022"/>
                    </a:lnTo>
                    <a:lnTo>
                      <a:pt x="26675" y="38173"/>
                    </a:lnTo>
                    <a:lnTo>
                      <a:pt x="26786" y="38334"/>
                    </a:lnTo>
                    <a:lnTo>
                      <a:pt x="26947" y="38605"/>
                    </a:lnTo>
                    <a:lnTo>
                      <a:pt x="27027" y="38776"/>
                    </a:lnTo>
                    <a:lnTo>
                      <a:pt x="27118" y="38947"/>
                    </a:lnTo>
                    <a:lnTo>
                      <a:pt x="27278" y="39329"/>
                    </a:lnTo>
                    <a:lnTo>
                      <a:pt x="27439" y="39721"/>
                    </a:lnTo>
                    <a:lnTo>
                      <a:pt x="27530" y="39922"/>
                    </a:lnTo>
                    <a:lnTo>
                      <a:pt x="27630" y="40113"/>
                    </a:lnTo>
                    <a:lnTo>
                      <a:pt x="27731" y="40304"/>
                    </a:lnTo>
                    <a:lnTo>
                      <a:pt x="27851" y="40485"/>
                    </a:lnTo>
                    <a:lnTo>
                      <a:pt x="27982" y="40656"/>
                    </a:lnTo>
                    <a:lnTo>
                      <a:pt x="28113" y="40806"/>
                    </a:lnTo>
                    <a:lnTo>
                      <a:pt x="28193" y="40877"/>
                    </a:lnTo>
                    <a:lnTo>
                      <a:pt x="28273" y="40947"/>
                    </a:lnTo>
                    <a:lnTo>
                      <a:pt x="28354" y="41007"/>
                    </a:lnTo>
                    <a:lnTo>
                      <a:pt x="28444" y="41068"/>
                    </a:lnTo>
                    <a:lnTo>
                      <a:pt x="28535" y="41118"/>
                    </a:lnTo>
                    <a:lnTo>
                      <a:pt x="28635" y="41158"/>
                    </a:lnTo>
                    <a:lnTo>
                      <a:pt x="28736" y="41198"/>
                    </a:lnTo>
                    <a:lnTo>
                      <a:pt x="28846" y="41229"/>
                    </a:lnTo>
                    <a:lnTo>
                      <a:pt x="28766" y="41158"/>
                    </a:lnTo>
                    <a:lnTo>
                      <a:pt x="28676" y="41068"/>
                    </a:lnTo>
                    <a:lnTo>
                      <a:pt x="28565" y="40957"/>
                    </a:lnTo>
                    <a:lnTo>
                      <a:pt x="28454" y="40827"/>
                    </a:lnTo>
                    <a:lnTo>
                      <a:pt x="28344" y="40676"/>
                    </a:lnTo>
                    <a:lnTo>
                      <a:pt x="28233" y="40515"/>
                    </a:lnTo>
                    <a:lnTo>
                      <a:pt x="28133" y="40354"/>
                    </a:lnTo>
                    <a:lnTo>
                      <a:pt x="28032" y="40183"/>
                    </a:lnTo>
                    <a:lnTo>
                      <a:pt x="27942" y="40002"/>
                    </a:lnTo>
                    <a:lnTo>
                      <a:pt x="27871" y="39842"/>
                    </a:lnTo>
                    <a:lnTo>
                      <a:pt x="27811" y="39671"/>
                    </a:lnTo>
                    <a:lnTo>
                      <a:pt x="27781" y="39520"/>
                    </a:lnTo>
                    <a:lnTo>
                      <a:pt x="27781" y="39440"/>
                    </a:lnTo>
                    <a:lnTo>
                      <a:pt x="27781" y="39369"/>
                    </a:lnTo>
                    <a:lnTo>
                      <a:pt x="27781" y="39309"/>
                    </a:lnTo>
                    <a:lnTo>
                      <a:pt x="27801" y="39238"/>
                    </a:lnTo>
                    <a:lnTo>
                      <a:pt x="27821" y="39188"/>
                    </a:lnTo>
                    <a:lnTo>
                      <a:pt x="27851" y="39138"/>
                    </a:lnTo>
                    <a:lnTo>
                      <a:pt x="27892" y="39088"/>
                    </a:lnTo>
                    <a:lnTo>
                      <a:pt x="27942" y="39048"/>
                    </a:lnTo>
                    <a:lnTo>
                      <a:pt x="28002" y="39007"/>
                    </a:lnTo>
                    <a:lnTo>
                      <a:pt x="28072" y="38977"/>
                    </a:lnTo>
                    <a:lnTo>
                      <a:pt x="28143" y="38947"/>
                    </a:lnTo>
                    <a:lnTo>
                      <a:pt x="28203" y="38937"/>
                    </a:lnTo>
                    <a:lnTo>
                      <a:pt x="28324" y="38937"/>
                    </a:lnTo>
                    <a:lnTo>
                      <a:pt x="28394" y="38947"/>
                    </a:lnTo>
                    <a:lnTo>
                      <a:pt x="28454" y="38967"/>
                    </a:lnTo>
                    <a:lnTo>
                      <a:pt x="28565" y="39017"/>
                    </a:lnTo>
                    <a:lnTo>
                      <a:pt x="28686" y="39088"/>
                    </a:lnTo>
                    <a:lnTo>
                      <a:pt x="28796" y="39188"/>
                    </a:lnTo>
                    <a:lnTo>
                      <a:pt x="28897" y="39299"/>
                    </a:lnTo>
                    <a:lnTo>
                      <a:pt x="28997" y="39409"/>
                    </a:lnTo>
                    <a:lnTo>
                      <a:pt x="29098" y="39530"/>
                    </a:lnTo>
                    <a:lnTo>
                      <a:pt x="29269" y="39781"/>
                    </a:lnTo>
                    <a:lnTo>
                      <a:pt x="29419" y="40012"/>
                    </a:lnTo>
                    <a:lnTo>
                      <a:pt x="29490" y="40103"/>
                    </a:lnTo>
                    <a:lnTo>
                      <a:pt x="29550" y="40173"/>
                    </a:lnTo>
                    <a:lnTo>
                      <a:pt x="29510" y="40123"/>
                    </a:lnTo>
                    <a:lnTo>
                      <a:pt x="29480" y="40073"/>
                    </a:lnTo>
                    <a:lnTo>
                      <a:pt x="29429" y="39952"/>
                    </a:lnTo>
                    <a:lnTo>
                      <a:pt x="29389" y="39811"/>
                    </a:lnTo>
                    <a:lnTo>
                      <a:pt x="29359" y="39671"/>
                    </a:lnTo>
                    <a:lnTo>
                      <a:pt x="29309" y="39389"/>
                    </a:lnTo>
                    <a:lnTo>
                      <a:pt x="29269" y="39259"/>
                    </a:lnTo>
                    <a:lnTo>
                      <a:pt x="29228" y="39138"/>
                    </a:lnTo>
                    <a:lnTo>
                      <a:pt x="29088" y="38877"/>
                    </a:lnTo>
                    <a:lnTo>
                      <a:pt x="28927" y="38615"/>
                    </a:lnTo>
                    <a:lnTo>
                      <a:pt x="28746" y="38364"/>
                    </a:lnTo>
                    <a:lnTo>
                      <a:pt x="28645" y="38243"/>
                    </a:lnTo>
                    <a:lnTo>
                      <a:pt x="28545" y="38123"/>
                    </a:lnTo>
                    <a:lnTo>
                      <a:pt x="28434" y="38012"/>
                    </a:lnTo>
                    <a:lnTo>
                      <a:pt x="28314" y="37912"/>
                    </a:lnTo>
                    <a:lnTo>
                      <a:pt x="28193" y="37811"/>
                    </a:lnTo>
                    <a:lnTo>
                      <a:pt x="28072" y="37711"/>
                    </a:lnTo>
                    <a:lnTo>
                      <a:pt x="27932" y="37630"/>
                    </a:lnTo>
                    <a:lnTo>
                      <a:pt x="27791" y="37550"/>
                    </a:lnTo>
                    <a:lnTo>
                      <a:pt x="27650" y="37480"/>
                    </a:lnTo>
                    <a:lnTo>
                      <a:pt x="27490" y="37419"/>
                    </a:lnTo>
                    <a:lnTo>
                      <a:pt x="26957" y="37248"/>
                    </a:lnTo>
                    <a:lnTo>
                      <a:pt x="26696" y="37148"/>
                    </a:lnTo>
                    <a:lnTo>
                      <a:pt x="26575" y="37088"/>
                    </a:lnTo>
                    <a:lnTo>
                      <a:pt x="26444" y="37027"/>
                    </a:lnTo>
                    <a:lnTo>
                      <a:pt x="26253" y="36907"/>
                    </a:lnTo>
                    <a:lnTo>
                      <a:pt x="26042" y="36756"/>
                    </a:lnTo>
                    <a:lnTo>
                      <a:pt x="25841" y="36585"/>
                    </a:lnTo>
                    <a:lnTo>
                      <a:pt x="25630" y="36404"/>
                    </a:lnTo>
                    <a:lnTo>
                      <a:pt x="25439" y="36223"/>
                    </a:lnTo>
                    <a:lnTo>
                      <a:pt x="25258" y="36032"/>
                    </a:lnTo>
                    <a:lnTo>
                      <a:pt x="25107" y="35841"/>
                    </a:lnTo>
                    <a:lnTo>
                      <a:pt x="24977" y="35670"/>
                    </a:lnTo>
                    <a:lnTo>
                      <a:pt x="24917" y="35570"/>
                    </a:lnTo>
                    <a:lnTo>
                      <a:pt x="24876" y="35469"/>
                    </a:lnTo>
                    <a:lnTo>
                      <a:pt x="24836" y="35349"/>
                    </a:lnTo>
                    <a:lnTo>
                      <a:pt x="24816" y="35228"/>
                    </a:lnTo>
                    <a:lnTo>
                      <a:pt x="24806" y="35108"/>
                    </a:lnTo>
                    <a:lnTo>
                      <a:pt x="24796" y="34977"/>
                    </a:lnTo>
                    <a:lnTo>
                      <a:pt x="24806" y="34846"/>
                    </a:lnTo>
                    <a:lnTo>
                      <a:pt x="24806" y="34716"/>
                    </a:lnTo>
                    <a:lnTo>
                      <a:pt x="24836" y="34444"/>
                    </a:lnTo>
                    <a:lnTo>
                      <a:pt x="24876" y="34183"/>
                    </a:lnTo>
                    <a:lnTo>
                      <a:pt x="24957" y="33711"/>
                    </a:lnTo>
                    <a:lnTo>
                      <a:pt x="25007" y="33489"/>
                    </a:lnTo>
                    <a:lnTo>
                      <a:pt x="25057" y="33268"/>
                    </a:lnTo>
                    <a:lnTo>
                      <a:pt x="25128" y="33047"/>
                    </a:lnTo>
                    <a:lnTo>
                      <a:pt x="25218" y="32836"/>
                    </a:lnTo>
                    <a:lnTo>
                      <a:pt x="25319" y="32625"/>
                    </a:lnTo>
                    <a:lnTo>
                      <a:pt x="25429" y="32414"/>
                    </a:lnTo>
                    <a:lnTo>
                      <a:pt x="25550" y="32223"/>
                    </a:lnTo>
                    <a:lnTo>
                      <a:pt x="25680" y="32022"/>
                    </a:lnTo>
                    <a:lnTo>
                      <a:pt x="25871" y="31781"/>
                    </a:lnTo>
                    <a:lnTo>
                      <a:pt x="26062" y="31550"/>
                    </a:lnTo>
                    <a:lnTo>
                      <a:pt x="26273" y="31318"/>
                    </a:lnTo>
                    <a:lnTo>
                      <a:pt x="26505" y="31107"/>
                    </a:lnTo>
                    <a:lnTo>
                      <a:pt x="26736" y="30896"/>
                    </a:lnTo>
                    <a:lnTo>
                      <a:pt x="26977" y="30695"/>
                    </a:lnTo>
                    <a:lnTo>
                      <a:pt x="27218" y="30494"/>
                    </a:lnTo>
                    <a:lnTo>
                      <a:pt x="27469" y="30303"/>
                    </a:lnTo>
                    <a:lnTo>
                      <a:pt x="27992" y="29931"/>
                    </a:lnTo>
                    <a:lnTo>
                      <a:pt x="28515" y="29580"/>
                    </a:lnTo>
                    <a:lnTo>
                      <a:pt x="29530" y="28916"/>
                    </a:lnTo>
                    <a:lnTo>
                      <a:pt x="29711" y="28806"/>
                    </a:lnTo>
                    <a:lnTo>
                      <a:pt x="29902" y="28705"/>
                    </a:lnTo>
                    <a:lnTo>
                      <a:pt x="30093" y="28615"/>
                    </a:lnTo>
                    <a:lnTo>
                      <a:pt x="30284" y="28534"/>
                    </a:lnTo>
                    <a:lnTo>
                      <a:pt x="30495" y="28464"/>
                    </a:lnTo>
                    <a:lnTo>
                      <a:pt x="30696" y="28394"/>
                    </a:lnTo>
                    <a:lnTo>
                      <a:pt x="30917" y="28343"/>
                    </a:lnTo>
                    <a:lnTo>
                      <a:pt x="31128" y="28303"/>
                    </a:lnTo>
                    <a:lnTo>
                      <a:pt x="31168" y="28293"/>
                    </a:lnTo>
                    <a:lnTo>
                      <a:pt x="31359" y="28263"/>
                    </a:lnTo>
                    <a:lnTo>
                      <a:pt x="31540" y="28243"/>
                    </a:lnTo>
                    <a:lnTo>
                      <a:pt x="31721" y="28233"/>
                    </a:lnTo>
                    <a:lnTo>
                      <a:pt x="31902" y="28243"/>
                    </a:lnTo>
                    <a:lnTo>
                      <a:pt x="32083" y="28263"/>
                    </a:lnTo>
                    <a:lnTo>
                      <a:pt x="32264" y="28293"/>
                    </a:lnTo>
                    <a:lnTo>
                      <a:pt x="32435" y="28343"/>
                    </a:lnTo>
                    <a:lnTo>
                      <a:pt x="32605" y="28404"/>
                    </a:lnTo>
                    <a:lnTo>
                      <a:pt x="32766" y="28474"/>
                    </a:lnTo>
                    <a:lnTo>
                      <a:pt x="32917" y="28554"/>
                    </a:lnTo>
                    <a:lnTo>
                      <a:pt x="33068" y="28645"/>
                    </a:lnTo>
                    <a:lnTo>
                      <a:pt x="33208" y="28755"/>
                    </a:lnTo>
                    <a:lnTo>
                      <a:pt x="33339" y="28866"/>
                    </a:lnTo>
                    <a:lnTo>
                      <a:pt x="33450" y="28987"/>
                    </a:lnTo>
                    <a:lnTo>
                      <a:pt x="33560" y="29127"/>
                    </a:lnTo>
                    <a:lnTo>
                      <a:pt x="33661" y="29268"/>
                    </a:lnTo>
                    <a:lnTo>
                      <a:pt x="33721" y="29359"/>
                    </a:lnTo>
                    <a:lnTo>
                      <a:pt x="33842" y="29489"/>
                    </a:lnTo>
                    <a:lnTo>
                      <a:pt x="34173" y="29851"/>
                    </a:lnTo>
                    <a:lnTo>
                      <a:pt x="34354" y="30042"/>
                    </a:lnTo>
                    <a:lnTo>
                      <a:pt x="34515" y="30243"/>
                    </a:lnTo>
                    <a:lnTo>
                      <a:pt x="34646" y="30414"/>
                    </a:lnTo>
                    <a:lnTo>
                      <a:pt x="34686" y="30494"/>
                    </a:lnTo>
                    <a:lnTo>
                      <a:pt x="34726" y="30565"/>
                    </a:lnTo>
                    <a:lnTo>
                      <a:pt x="34786" y="30735"/>
                    </a:lnTo>
                    <a:lnTo>
                      <a:pt x="34837" y="30906"/>
                    </a:lnTo>
                    <a:lnTo>
                      <a:pt x="34887" y="31087"/>
                    </a:lnTo>
                    <a:lnTo>
                      <a:pt x="34927" y="31268"/>
                    </a:lnTo>
                    <a:lnTo>
                      <a:pt x="34957" y="31459"/>
                    </a:lnTo>
                    <a:lnTo>
                      <a:pt x="34977" y="31640"/>
                    </a:lnTo>
                    <a:lnTo>
                      <a:pt x="34997" y="31831"/>
                    </a:lnTo>
                    <a:lnTo>
                      <a:pt x="35008" y="32022"/>
                    </a:lnTo>
                    <a:lnTo>
                      <a:pt x="35018" y="32404"/>
                    </a:lnTo>
                    <a:lnTo>
                      <a:pt x="35008" y="32776"/>
                    </a:lnTo>
                    <a:lnTo>
                      <a:pt x="34977" y="33148"/>
                    </a:lnTo>
                    <a:lnTo>
                      <a:pt x="34927" y="33510"/>
                    </a:lnTo>
                    <a:lnTo>
                      <a:pt x="34897" y="33650"/>
                    </a:lnTo>
                    <a:lnTo>
                      <a:pt x="34847" y="33811"/>
                    </a:lnTo>
                    <a:lnTo>
                      <a:pt x="34796" y="33962"/>
                    </a:lnTo>
                    <a:lnTo>
                      <a:pt x="34726" y="34123"/>
                    </a:lnTo>
                    <a:lnTo>
                      <a:pt x="34585" y="34424"/>
                    </a:lnTo>
                    <a:lnTo>
                      <a:pt x="34445" y="34706"/>
                    </a:lnTo>
                    <a:lnTo>
                      <a:pt x="34364" y="34836"/>
                    </a:lnTo>
                    <a:lnTo>
                      <a:pt x="34264" y="34967"/>
                    </a:lnTo>
                    <a:lnTo>
                      <a:pt x="34063" y="35208"/>
                    </a:lnTo>
                    <a:lnTo>
                      <a:pt x="33962" y="35329"/>
                    </a:lnTo>
                    <a:lnTo>
                      <a:pt x="33862" y="35459"/>
                    </a:lnTo>
                    <a:lnTo>
                      <a:pt x="33781" y="35580"/>
                    </a:lnTo>
                    <a:lnTo>
                      <a:pt x="33721" y="35711"/>
                    </a:lnTo>
                    <a:lnTo>
                      <a:pt x="33822" y="35650"/>
                    </a:lnTo>
                    <a:lnTo>
                      <a:pt x="33922" y="35570"/>
                    </a:lnTo>
                    <a:lnTo>
                      <a:pt x="34033" y="35469"/>
                    </a:lnTo>
                    <a:lnTo>
                      <a:pt x="34133" y="35359"/>
                    </a:lnTo>
                    <a:lnTo>
                      <a:pt x="34354" y="35138"/>
                    </a:lnTo>
                    <a:lnTo>
                      <a:pt x="34465" y="35027"/>
                    </a:lnTo>
                    <a:lnTo>
                      <a:pt x="34575" y="34927"/>
                    </a:lnTo>
                    <a:lnTo>
                      <a:pt x="34686" y="34836"/>
                    </a:lnTo>
                    <a:lnTo>
                      <a:pt x="34807" y="34756"/>
                    </a:lnTo>
                    <a:lnTo>
                      <a:pt x="34917" y="34696"/>
                    </a:lnTo>
                    <a:lnTo>
                      <a:pt x="34977" y="34675"/>
                    </a:lnTo>
                    <a:lnTo>
                      <a:pt x="35038" y="34665"/>
                    </a:lnTo>
                    <a:lnTo>
                      <a:pt x="35088" y="34655"/>
                    </a:lnTo>
                    <a:lnTo>
                      <a:pt x="35148" y="34655"/>
                    </a:lnTo>
                    <a:lnTo>
                      <a:pt x="35198" y="34665"/>
                    </a:lnTo>
                    <a:lnTo>
                      <a:pt x="35259" y="34675"/>
                    </a:lnTo>
                    <a:lnTo>
                      <a:pt x="35319" y="34706"/>
                    </a:lnTo>
                    <a:lnTo>
                      <a:pt x="35369" y="34736"/>
                    </a:lnTo>
                    <a:lnTo>
                      <a:pt x="35430" y="34776"/>
                    </a:lnTo>
                    <a:lnTo>
                      <a:pt x="35480" y="34836"/>
                    </a:lnTo>
                    <a:lnTo>
                      <a:pt x="35601" y="34977"/>
                    </a:lnTo>
                    <a:lnTo>
                      <a:pt x="35721" y="35158"/>
                    </a:lnTo>
                    <a:lnTo>
                      <a:pt x="35832" y="35349"/>
                    </a:lnTo>
                    <a:lnTo>
                      <a:pt x="35922" y="35560"/>
                    </a:lnTo>
                    <a:lnTo>
                      <a:pt x="36003" y="35771"/>
                    </a:lnTo>
                    <a:lnTo>
                      <a:pt x="36063" y="35982"/>
                    </a:lnTo>
                    <a:lnTo>
                      <a:pt x="36083" y="36083"/>
                    </a:lnTo>
                    <a:lnTo>
                      <a:pt x="36093" y="36183"/>
                    </a:lnTo>
                    <a:lnTo>
                      <a:pt x="36101" y="36254"/>
                    </a:lnTo>
                    <a:lnTo>
                      <a:pt x="36113" y="36083"/>
                    </a:lnTo>
                    <a:lnTo>
                      <a:pt x="36133" y="35791"/>
                    </a:lnTo>
                    <a:lnTo>
                      <a:pt x="36133" y="35510"/>
                    </a:lnTo>
                    <a:lnTo>
                      <a:pt x="36123" y="35218"/>
                    </a:lnTo>
                    <a:lnTo>
                      <a:pt x="36113" y="34937"/>
                    </a:lnTo>
                    <a:lnTo>
                      <a:pt x="36083" y="34645"/>
                    </a:lnTo>
                    <a:lnTo>
                      <a:pt x="36053" y="34364"/>
                    </a:lnTo>
                    <a:lnTo>
                      <a:pt x="36013" y="34082"/>
                    </a:lnTo>
                    <a:lnTo>
                      <a:pt x="35962" y="33912"/>
                    </a:lnTo>
                    <a:lnTo>
                      <a:pt x="35912" y="33721"/>
                    </a:lnTo>
                    <a:lnTo>
                      <a:pt x="35852" y="33520"/>
                    </a:lnTo>
                    <a:lnTo>
                      <a:pt x="35832" y="33419"/>
                    </a:lnTo>
                    <a:lnTo>
                      <a:pt x="35822" y="33319"/>
                    </a:lnTo>
                    <a:lnTo>
                      <a:pt x="35822" y="33228"/>
                    </a:lnTo>
                    <a:lnTo>
                      <a:pt x="35832" y="33148"/>
                    </a:lnTo>
                    <a:lnTo>
                      <a:pt x="35852" y="33067"/>
                    </a:lnTo>
                    <a:lnTo>
                      <a:pt x="35902" y="32997"/>
                    </a:lnTo>
                    <a:lnTo>
                      <a:pt x="35962" y="32937"/>
                    </a:lnTo>
                    <a:lnTo>
                      <a:pt x="36053" y="32896"/>
                    </a:lnTo>
                    <a:lnTo>
                      <a:pt x="36163" y="32866"/>
                    </a:lnTo>
                    <a:lnTo>
                      <a:pt x="36304" y="32846"/>
                    </a:lnTo>
                    <a:lnTo>
                      <a:pt x="36384" y="32846"/>
                    </a:lnTo>
                    <a:lnTo>
                      <a:pt x="36465" y="32856"/>
                    </a:lnTo>
                    <a:lnTo>
                      <a:pt x="36545" y="32876"/>
                    </a:lnTo>
                    <a:lnTo>
                      <a:pt x="36626" y="32896"/>
                    </a:lnTo>
                    <a:lnTo>
                      <a:pt x="36696" y="32927"/>
                    </a:lnTo>
                    <a:lnTo>
                      <a:pt x="36766" y="32967"/>
                    </a:lnTo>
                    <a:lnTo>
                      <a:pt x="36897" y="33047"/>
                    </a:lnTo>
                    <a:lnTo>
                      <a:pt x="37028" y="33148"/>
                    </a:lnTo>
                    <a:lnTo>
                      <a:pt x="37148" y="33248"/>
                    </a:lnTo>
                    <a:lnTo>
                      <a:pt x="37249" y="33359"/>
                    </a:lnTo>
                    <a:lnTo>
                      <a:pt x="37349" y="33459"/>
                    </a:lnTo>
                    <a:lnTo>
                      <a:pt x="37570" y="33731"/>
                    </a:lnTo>
                    <a:lnTo>
                      <a:pt x="37792" y="34012"/>
                    </a:lnTo>
                    <a:lnTo>
                      <a:pt x="37983" y="34314"/>
                    </a:lnTo>
                    <a:lnTo>
                      <a:pt x="38174" y="34615"/>
                    </a:lnTo>
                    <a:lnTo>
                      <a:pt x="38334" y="34917"/>
                    </a:lnTo>
                    <a:lnTo>
                      <a:pt x="38495" y="35228"/>
                    </a:lnTo>
                    <a:lnTo>
                      <a:pt x="38636" y="35550"/>
                    </a:lnTo>
                    <a:lnTo>
                      <a:pt x="38767" y="35861"/>
                    </a:lnTo>
                    <a:lnTo>
                      <a:pt x="39008" y="36444"/>
                    </a:lnTo>
                    <a:lnTo>
                      <a:pt x="39229" y="37007"/>
                    </a:lnTo>
                    <a:lnTo>
                      <a:pt x="39460" y="37540"/>
                    </a:lnTo>
                    <a:lnTo>
                      <a:pt x="39591" y="37791"/>
                    </a:lnTo>
                    <a:lnTo>
                      <a:pt x="39711" y="38042"/>
                    </a:lnTo>
                    <a:lnTo>
                      <a:pt x="39852" y="38294"/>
                    </a:lnTo>
                    <a:lnTo>
                      <a:pt x="39993" y="38535"/>
                    </a:lnTo>
                    <a:lnTo>
                      <a:pt x="40143" y="38766"/>
                    </a:lnTo>
                    <a:lnTo>
                      <a:pt x="40304" y="39007"/>
                    </a:lnTo>
                    <a:lnTo>
                      <a:pt x="40475" y="39238"/>
                    </a:lnTo>
                    <a:lnTo>
                      <a:pt x="40666" y="39460"/>
                    </a:lnTo>
                    <a:lnTo>
                      <a:pt x="40867" y="39691"/>
                    </a:lnTo>
                    <a:lnTo>
                      <a:pt x="41088" y="39912"/>
                    </a:lnTo>
                    <a:lnTo>
                      <a:pt x="40867" y="39329"/>
                    </a:lnTo>
                    <a:lnTo>
                      <a:pt x="40656" y="38746"/>
                    </a:lnTo>
                    <a:lnTo>
                      <a:pt x="40455" y="38163"/>
                    </a:lnTo>
                    <a:lnTo>
                      <a:pt x="40244" y="37580"/>
                    </a:lnTo>
                    <a:lnTo>
                      <a:pt x="40143" y="37349"/>
                    </a:lnTo>
                    <a:lnTo>
                      <a:pt x="40083" y="37178"/>
                    </a:lnTo>
                    <a:lnTo>
                      <a:pt x="40033" y="36997"/>
                    </a:lnTo>
                    <a:lnTo>
                      <a:pt x="40013" y="36917"/>
                    </a:lnTo>
                    <a:lnTo>
                      <a:pt x="40003" y="36836"/>
                    </a:lnTo>
                    <a:lnTo>
                      <a:pt x="40003" y="36776"/>
                    </a:lnTo>
                    <a:lnTo>
                      <a:pt x="40023" y="36726"/>
                    </a:lnTo>
                    <a:lnTo>
                      <a:pt x="40043" y="36706"/>
                    </a:lnTo>
                    <a:lnTo>
                      <a:pt x="40053" y="36696"/>
                    </a:lnTo>
                    <a:lnTo>
                      <a:pt x="40083" y="36686"/>
                    </a:lnTo>
                    <a:lnTo>
                      <a:pt x="40103" y="36686"/>
                    </a:lnTo>
                    <a:lnTo>
                      <a:pt x="40174" y="36696"/>
                    </a:lnTo>
                    <a:lnTo>
                      <a:pt x="40264" y="36736"/>
                    </a:lnTo>
                    <a:lnTo>
                      <a:pt x="40334" y="36776"/>
                    </a:lnTo>
                    <a:lnTo>
                      <a:pt x="40405" y="36836"/>
                    </a:lnTo>
                    <a:lnTo>
                      <a:pt x="40465" y="36907"/>
                    </a:lnTo>
                    <a:lnTo>
                      <a:pt x="40525" y="36987"/>
                    </a:lnTo>
                    <a:lnTo>
                      <a:pt x="40646" y="37168"/>
                    </a:lnTo>
                    <a:lnTo>
                      <a:pt x="40757" y="37369"/>
                    </a:lnTo>
                    <a:lnTo>
                      <a:pt x="40958" y="37781"/>
                    </a:lnTo>
                    <a:lnTo>
                      <a:pt x="41058" y="37962"/>
                    </a:lnTo>
                    <a:lnTo>
                      <a:pt x="41108" y="38032"/>
                    </a:lnTo>
                    <a:lnTo>
                      <a:pt x="41159" y="38103"/>
                    </a:lnTo>
                    <a:lnTo>
                      <a:pt x="41299" y="38264"/>
                    </a:lnTo>
                    <a:lnTo>
                      <a:pt x="41460" y="38424"/>
                    </a:lnTo>
                    <a:lnTo>
                      <a:pt x="41621" y="38585"/>
                    </a:lnTo>
                    <a:lnTo>
                      <a:pt x="41792" y="38726"/>
                    </a:lnTo>
                    <a:lnTo>
                      <a:pt x="41983" y="38857"/>
                    </a:lnTo>
                    <a:lnTo>
                      <a:pt x="42184" y="38957"/>
                    </a:lnTo>
                    <a:lnTo>
                      <a:pt x="42294" y="39007"/>
                    </a:lnTo>
                    <a:lnTo>
                      <a:pt x="42395" y="39048"/>
                    </a:lnTo>
                    <a:lnTo>
                      <a:pt x="42515" y="39088"/>
                    </a:lnTo>
                    <a:lnTo>
                      <a:pt x="42626" y="39118"/>
                    </a:lnTo>
                    <a:lnTo>
                      <a:pt x="42626" y="39118"/>
                    </a:lnTo>
                    <a:lnTo>
                      <a:pt x="42475" y="38957"/>
                    </a:lnTo>
                    <a:lnTo>
                      <a:pt x="42335" y="38786"/>
                    </a:lnTo>
                    <a:lnTo>
                      <a:pt x="42214" y="38615"/>
                    </a:lnTo>
                    <a:lnTo>
                      <a:pt x="42113" y="38434"/>
                    </a:lnTo>
                    <a:lnTo>
                      <a:pt x="42013" y="38254"/>
                    </a:lnTo>
                    <a:lnTo>
                      <a:pt x="41922" y="38063"/>
                    </a:lnTo>
                    <a:lnTo>
                      <a:pt x="41762" y="37681"/>
                    </a:lnTo>
                    <a:lnTo>
                      <a:pt x="41611" y="37299"/>
                    </a:lnTo>
                    <a:lnTo>
                      <a:pt x="41520" y="37108"/>
                    </a:lnTo>
                    <a:lnTo>
                      <a:pt x="41440" y="36917"/>
                    </a:lnTo>
                    <a:lnTo>
                      <a:pt x="41340" y="36736"/>
                    </a:lnTo>
                    <a:lnTo>
                      <a:pt x="41239" y="36555"/>
                    </a:lnTo>
                    <a:lnTo>
                      <a:pt x="41118" y="36384"/>
                    </a:lnTo>
                    <a:lnTo>
                      <a:pt x="40988" y="36223"/>
                    </a:lnTo>
                    <a:lnTo>
                      <a:pt x="40847" y="36072"/>
                    </a:lnTo>
                    <a:lnTo>
                      <a:pt x="40706" y="35932"/>
                    </a:lnTo>
                    <a:lnTo>
                      <a:pt x="40425" y="35670"/>
                    </a:lnTo>
                    <a:lnTo>
                      <a:pt x="40143" y="35429"/>
                    </a:lnTo>
                    <a:lnTo>
                      <a:pt x="39862" y="35188"/>
                    </a:lnTo>
                    <a:lnTo>
                      <a:pt x="39581" y="34957"/>
                    </a:lnTo>
                    <a:lnTo>
                      <a:pt x="39309" y="34706"/>
                    </a:lnTo>
                    <a:lnTo>
                      <a:pt x="39179" y="34575"/>
                    </a:lnTo>
                    <a:lnTo>
                      <a:pt x="39048" y="34434"/>
                    </a:lnTo>
                    <a:lnTo>
                      <a:pt x="38927" y="34283"/>
                    </a:lnTo>
                    <a:lnTo>
                      <a:pt x="38797" y="34123"/>
                    </a:lnTo>
                    <a:lnTo>
                      <a:pt x="38636" y="33922"/>
                    </a:lnTo>
                    <a:lnTo>
                      <a:pt x="38364" y="33630"/>
                    </a:lnTo>
                    <a:lnTo>
                      <a:pt x="38043" y="33258"/>
                    </a:lnTo>
                    <a:lnTo>
                      <a:pt x="37701" y="32866"/>
                    </a:lnTo>
                    <a:lnTo>
                      <a:pt x="37530" y="32655"/>
                    </a:lnTo>
                    <a:lnTo>
                      <a:pt x="37369" y="32454"/>
                    </a:lnTo>
                    <a:lnTo>
                      <a:pt x="37229" y="32263"/>
                    </a:lnTo>
                    <a:lnTo>
                      <a:pt x="37118" y="32092"/>
                    </a:lnTo>
                    <a:lnTo>
                      <a:pt x="37018" y="31921"/>
                    </a:lnTo>
                    <a:lnTo>
                      <a:pt x="36957" y="31781"/>
                    </a:lnTo>
                    <a:lnTo>
                      <a:pt x="36947" y="31720"/>
                    </a:lnTo>
                    <a:lnTo>
                      <a:pt x="36937" y="31670"/>
                    </a:lnTo>
                    <a:lnTo>
                      <a:pt x="36937" y="31620"/>
                    </a:lnTo>
                    <a:lnTo>
                      <a:pt x="36957" y="31580"/>
                    </a:lnTo>
                    <a:lnTo>
                      <a:pt x="36988" y="31529"/>
                    </a:lnTo>
                    <a:lnTo>
                      <a:pt x="37038" y="31489"/>
                    </a:lnTo>
                    <a:lnTo>
                      <a:pt x="37088" y="31459"/>
                    </a:lnTo>
                    <a:lnTo>
                      <a:pt x="37158" y="31439"/>
                    </a:lnTo>
                    <a:lnTo>
                      <a:pt x="37229" y="31419"/>
                    </a:lnTo>
                    <a:lnTo>
                      <a:pt x="37319" y="31409"/>
                    </a:lnTo>
                    <a:lnTo>
                      <a:pt x="37510" y="31409"/>
                    </a:lnTo>
                    <a:lnTo>
                      <a:pt x="37731" y="31439"/>
                    </a:lnTo>
                    <a:lnTo>
                      <a:pt x="37962" y="31479"/>
                    </a:lnTo>
                    <a:lnTo>
                      <a:pt x="38214" y="31529"/>
                    </a:lnTo>
                    <a:lnTo>
                      <a:pt x="38485" y="31600"/>
                    </a:lnTo>
                    <a:lnTo>
                      <a:pt x="39008" y="31741"/>
                    </a:lnTo>
                    <a:lnTo>
                      <a:pt x="39510" y="31891"/>
                    </a:lnTo>
                    <a:lnTo>
                      <a:pt x="39731" y="31952"/>
                    </a:lnTo>
                    <a:lnTo>
                      <a:pt x="39932" y="32002"/>
                    </a:lnTo>
                    <a:lnTo>
                      <a:pt x="40103" y="32032"/>
                    </a:lnTo>
                    <a:lnTo>
                      <a:pt x="40234" y="32042"/>
                    </a:lnTo>
                    <a:lnTo>
                      <a:pt x="39953" y="31932"/>
                    </a:lnTo>
                    <a:lnTo>
                      <a:pt x="39711" y="31811"/>
                    </a:lnTo>
                    <a:lnTo>
                      <a:pt x="39480" y="31680"/>
                    </a:lnTo>
                    <a:lnTo>
                      <a:pt x="39269" y="31550"/>
                    </a:lnTo>
                    <a:lnTo>
                      <a:pt x="39068" y="31409"/>
                    </a:lnTo>
                    <a:lnTo>
                      <a:pt x="38877" y="31278"/>
                    </a:lnTo>
                    <a:lnTo>
                      <a:pt x="38505" y="31017"/>
                    </a:lnTo>
                    <a:lnTo>
                      <a:pt x="38314" y="30886"/>
                    </a:lnTo>
                    <a:lnTo>
                      <a:pt x="38123" y="30766"/>
                    </a:lnTo>
                    <a:lnTo>
                      <a:pt x="37912" y="30655"/>
                    </a:lnTo>
                    <a:lnTo>
                      <a:pt x="37681" y="30545"/>
                    </a:lnTo>
                    <a:lnTo>
                      <a:pt x="37440" y="30454"/>
                    </a:lnTo>
                    <a:lnTo>
                      <a:pt x="37168" y="30374"/>
                    </a:lnTo>
                    <a:lnTo>
                      <a:pt x="36867" y="30313"/>
                    </a:lnTo>
                    <a:lnTo>
                      <a:pt x="36535" y="30263"/>
                    </a:lnTo>
                    <a:lnTo>
                      <a:pt x="36334" y="30223"/>
                    </a:lnTo>
                    <a:lnTo>
                      <a:pt x="36153" y="30183"/>
                    </a:lnTo>
                    <a:lnTo>
                      <a:pt x="35972" y="30132"/>
                    </a:lnTo>
                    <a:lnTo>
                      <a:pt x="35812" y="30072"/>
                    </a:lnTo>
                    <a:lnTo>
                      <a:pt x="35661" y="30002"/>
                    </a:lnTo>
                    <a:lnTo>
                      <a:pt x="35520" y="29921"/>
                    </a:lnTo>
                    <a:lnTo>
                      <a:pt x="35379" y="29831"/>
                    </a:lnTo>
                    <a:lnTo>
                      <a:pt x="35249" y="29730"/>
                    </a:lnTo>
                    <a:lnTo>
                      <a:pt x="35128" y="29630"/>
                    </a:lnTo>
                    <a:lnTo>
                      <a:pt x="35008" y="29529"/>
                    </a:lnTo>
                    <a:lnTo>
                      <a:pt x="34766" y="29298"/>
                    </a:lnTo>
                    <a:lnTo>
                      <a:pt x="34284" y="28806"/>
                    </a:lnTo>
                    <a:lnTo>
                      <a:pt x="34203" y="28725"/>
                    </a:lnTo>
                    <a:lnTo>
                      <a:pt x="34123" y="28625"/>
                    </a:lnTo>
                    <a:lnTo>
                      <a:pt x="34043" y="28524"/>
                    </a:lnTo>
                    <a:lnTo>
                      <a:pt x="33972" y="28414"/>
                    </a:lnTo>
                    <a:lnTo>
                      <a:pt x="33902" y="28303"/>
                    </a:lnTo>
                    <a:lnTo>
                      <a:pt x="33852" y="28183"/>
                    </a:lnTo>
                    <a:lnTo>
                      <a:pt x="33801" y="28072"/>
                    </a:lnTo>
                    <a:lnTo>
                      <a:pt x="33781" y="27961"/>
                    </a:lnTo>
                    <a:lnTo>
                      <a:pt x="33771" y="27851"/>
                    </a:lnTo>
                    <a:lnTo>
                      <a:pt x="33781" y="27740"/>
                    </a:lnTo>
                    <a:lnTo>
                      <a:pt x="33791" y="27690"/>
                    </a:lnTo>
                    <a:lnTo>
                      <a:pt x="33811" y="27640"/>
                    </a:lnTo>
                    <a:lnTo>
                      <a:pt x="33842" y="27600"/>
                    </a:lnTo>
                    <a:lnTo>
                      <a:pt x="33872" y="27549"/>
                    </a:lnTo>
                    <a:lnTo>
                      <a:pt x="33912" y="27509"/>
                    </a:lnTo>
                    <a:lnTo>
                      <a:pt x="33962" y="27469"/>
                    </a:lnTo>
                    <a:lnTo>
                      <a:pt x="34023" y="27439"/>
                    </a:lnTo>
                    <a:lnTo>
                      <a:pt x="34083" y="27409"/>
                    </a:lnTo>
                    <a:lnTo>
                      <a:pt x="34153" y="27378"/>
                    </a:lnTo>
                    <a:lnTo>
                      <a:pt x="34234" y="27348"/>
                    </a:lnTo>
                    <a:lnTo>
                      <a:pt x="34415" y="27308"/>
                    </a:lnTo>
                    <a:lnTo>
                      <a:pt x="34686" y="27308"/>
                    </a:lnTo>
                    <a:lnTo>
                      <a:pt x="34857" y="27318"/>
                    </a:lnTo>
                    <a:lnTo>
                      <a:pt x="35068" y="27348"/>
                    </a:lnTo>
                    <a:lnTo>
                      <a:pt x="35520" y="27419"/>
                    </a:lnTo>
                    <a:lnTo>
                      <a:pt x="36013" y="27509"/>
                    </a:lnTo>
                    <a:lnTo>
                      <a:pt x="36505" y="27600"/>
                    </a:lnTo>
                    <a:lnTo>
                      <a:pt x="36957" y="27700"/>
                    </a:lnTo>
                    <a:lnTo>
                      <a:pt x="37611" y="27841"/>
                    </a:lnTo>
                    <a:lnTo>
                      <a:pt x="37952" y="27901"/>
                    </a:lnTo>
                    <a:lnTo>
                      <a:pt x="38304" y="27982"/>
                    </a:lnTo>
                    <a:lnTo>
                      <a:pt x="38656" y="28072"/>
                    </a:lnTo>
                    <a:lnTo>
                      <a:pt x="39008" y="28173"/>
                    </a:lnTo>
                    <a:lnTo>
                      <a:pt x="39349" y="28293"/>
                    </a:lnTo>
                    <a:lnTo>
                      <a:pt x="39510" y="28353"/>
                    </a:lnTo>
                    <a:lnTo>
                      <a:pt x="39671" y="28434"/>
                    </a:lnTo>
                    <a:lnTo>
                      <a:pt x="39832" y="28514"/>
                    </a:lnTo>
                    <a:lnTo>
                      <a:pt x="39983" y="28595"/>
                    </a:lnTo>
                    <a:lnTo>
                      <a:pt x="40123" y="28695"/>
                    </a:lnTo>
                    <a:lnTo>
                      <a:pt x="40254" y="28796"/>
                    </a:lnTo>
                    <a:lnTo>
                      <a:pt x="40435" y="28946"/>
                    </a:lnTo>
                    <a:lnTo>
                      <a:pt x="40596" y="29097"/>
                    </a:lnTo>
                    <a:lnTo>
                      <a:pt x="40747" y="29268"/>
                    </a:lnTo>
                    <a:lnTo>
                      <a:pt x="40887" y="29439"/>
                    </a:lnTo>
                    <a:lnTo>
                      <a:pt x="41018" y="29610"/>
                    </a:lnTo>
                    <a:lnTo>
                      <a:pt x="41139" y="29791"/>
                    </a:lnTo>
                    <a:lnTo>
                      <a:pt x="41370" y="30142"/>
                    </a:lnTo>
                    <a:lnTo>
                      <a:pt x="41601" y="30514"/>
                    </a:lnTo>
                    <a:lnTo>
                      <a:pt x="41721" y="30695"/>
                    </a:lnTo>
                    <a:lnTo>
                      <a:pt x="41852" y="30866"/>
                    </a:lnTo>
                    <a:lnTo>
                      <a:pt x="41983" y="31047"/>
                    </a:lnTo>
                    <a:lnTo>
                      <a:pt x="42123" y="31218"/>
                    </a:lnTo>
                    <a:lnTo>
                      <a:pt x="42274" y="31389"/>
                    </a:lnTo>
                    <a:lnTo>
                      <a:pt x="42445" y="31550"/>
                    </a:lnTo>
                    <a:lnTo>
                      <a:pt x="42787" y="31871"/>
                    </a:lnTo>
                    <a:lnTo>
                      <a:pt x="43119" y="32193"/>
                    </a:lnTo>
                    <a:lnTo>
                      <a:pt x="43450" y="32525"/>
                    </a:lnTo>
                    <a:lnTo>
                      <a:pt x="43782" y="32836"/>
                    </a:lnTo>
                    <a:lnTo>
                      <a:pt x="44134" y="33148"/>
                    </a:lnTo>
                    <a:lnTo>
                      <a:pt x="44315" y="33288"/>
                    </a:lnTo>
                    <a:lnTo>
                      <a:pt x="44495" y="33429"/>
                    </a:lnTo>
                    <a:lnTo>
                      <a:pt x="44686" y="33570"/>
                    </a:lnTo>
                    <a:lnTo>
                      <a:pt x="44877" y="33700"/>
                    </a:lnTo>
                    <a:lnTo>
                      <a:pt x="45078" y="33821"/>
                    </a:lnTo>
                    <a:lnTo>
                      <a:pt x="45289" y="33932"/>
                    </a:lnTo>
                    <a:lnTo>
                      <a:pt x="45199" y="33711"/>
                    </a:lnTo>
                    <a:lnTo>
                      <a:pt x="45099" y="33499"/>
                    </a:lnTo>
                    <a:lnTo>
                      <a:pt x="44988" y="33288"/>
                    </a:lnTo>
                    <a:lnTo>
                      <a:pt x="44877" y="33087"/>
                    </a:lnTo>
                    <a:lnTo>
                      <a:pt x="44747" y="32886"/>
                    </a:lnTo>
                    <a:lnTo>
                      <a:pt x="44616" y="32695"/>
                    </a:lnTo>
                    <a:lnTo>
                      <a:pt x="44475" y="32504"/>
                    </a:lnTo>
                    <a:lnTo>
                      <a:pt x="44335" y="32313"/>
                    </a:lnTo>
                    <a:lnTo>
                      <a:pt x="44184" y="32133"/>
                    </a:lnTo>
                    <a:lnTo>
                      <a:pt x="44033" y="31952"/>
                    </a:lnTo>
                    <a:lnTo>
                      <a:pt x="43701" y="31590"/>
                    </a:lnTo>
                    <a:lnTo>
                      <a:pt x="43360" y="31248"/>
                    </a:lnTo>
                    <a:lnTo>
                      <a:pt x="43008" y="30906"/>
                    </a:lnTo>
                    <a:lnTo>
                      <a:pt x="42897" y="30806"/>
                    </a:lnTo>
                    <a:lnTo>
                      <a:pt x="42737" y="30675"/>
                    </a:lnTo>
                    <a:lnTo>
                      <a:pt x="42556" y="30534"/>
                    </a:lnTo>
                    <a:lnTo>
                      <a:pt x="42375" y="30374"/>
                    </a:lnTo>
                    <a:lnTo>
                      <a:pt x="42284" y="30293"/>
                    </a:lnTo>
                    <a:lnTo>
                      <a:pt x="42214" y="30213"/>
                    </a:lnTo>
                    <a:lnTo>
                      <a:pt x="42144" y="30122"/>
                    </a:lnTo>
                    <a:lnTo>
                      <a:pt x="42093" y="30042"/>
                    </a:lnTo>
                    <a:lnTo>
                      <a:pt x="42053" y="29962"/>
                    </a:lnTo>
                    <a:lnTo>
                      <a:pt x="42033" y="29881"/>
                    </a:lnTo>
                    <a:lnTo>
                      <a:pt x="42043" y="29811"/>
                    </a:lnTo>
                    <a:lnTo>
                      <a:pt x="42053" y="29771"/>
                    </a:lnTo>
                    <a:lnTo>
                      <a:pt x="42063" y="29730"/>
                    </a:lnTo>
                    <a:lnTo>
                      <a:pt x="42113" y="29660"/>
                    </a:lnTo>
                    <a:lnTo>
                      <a:pt x="42184" y="29610"/>
                    </a:lnTo>
                    <a:lnTo>
                      <a:pt x="42244" y="29580"/>
                    </a:lnTo>
                    <a:lnTo>
                      <a:pt x="42325" y="29560"/>
                    </a:lnTo>
                    <a:lnTo>
                      <a:pt x="42405" y="29560"/>
                    </a:lnTo>
                    <a:lnTo>
                      <a:pt x="42495" y="29570"/>
                    </a:lnTo>
                    <a:lnTo>
                      <a:pt x="42576" y="29590"/>
                    </a:lnTo>
                    <a:lnTo>
                      <a:pt x="42676" y="29610"/>
                    </a:lnTo>
                    <a:lnTo>
                      <a:pt x="42857" y="29680"/>
                    </a:lnTo>
                    <a:lnTo>
                      <a:pt x="43038" y="29750"/>
                    </a:lnTo>
                    <a:lnTo>
                      <a:pt x="43209" y="29811"/>
                    </a:lnTo>
                    <a:lnTo>
                      <a:pt x="43289" y="29831"/>
                    </a:lnTo>
                    <a:lnTo>
                      <a:pt x="43360" y="29841"/>
                    </a:lnTo>
                    <a:lnTo>
                      <a:pt x="43571" y="29841"/>
                    </a:lnTo>
                    <a:lnTo>
                      <a:pt x="43802" y="29831"/>
                    </a:lnTo>
                    <a:lnTo>
                      <a:pt x="44043" y="29811"/>
                    </a:lnTo>
                    <a:lnTo>
                      <a:pt x="44284" y="29771"/>
                    </a:lnTo>
                    <a:lnTo>
                      <a:pt x="44516" y="29710"/>
                    </a:lnTo>
                    <a:lnTo>
                      <a:pt x="44747" y="29650"/>
                    </a:lnTo>
                    <a:lnTo>
                      <a:pt x="44948" y="29580"/>
                    </a:lnTo>
                    <a:lnTo>
                      <a:pt x="45129" y="29499"/>
                    </a:lnTo>
                    <a:lnTo>
                      <a:pt x="44787" y="29399"/>
                    </a:lnTo>
                    <a:lnTo>
                      <a:pt x="44465" y="29298"/>
                    </a:lnTo>
                    <a:lnTo>
                      <a:pt x="44305" y="29248"/>
                    </a:lnTo>
                    <a:lnTo>
                      <a:pt x="44144" y="29208"/>
                    </a:lnTo>
                    <a:lnTo>
                      <a:pt x="43973" y="29178"/>
                    </a:lnTo>
                    <a:lnTo>
                      <a:pt x="43792" y="29157"/>
                    </a:lnTo>
                    <a:lnTo>
                      <a:pt x="43641" y="29137"/>
                    </a:lnTo>
                    <a:lnTo>
                      <a:pt x="43480" y="29107"/>
                    </a:lnTo>
                    <a:lnTo>
                      <a:pt x="43189" y="29027"/>
                    </a:lnTo>
                    <a:lnTo>
                      <a:pt x="42887" y="28946"/>
                    </a:lnTo>
                    <a:lnTo>
                      <a:pt x="42737" y="28916"/>
                    </a:lnTo>
                    <a:lnTo>
                      <a:pt x="42586" y="28886"/>
                    </a:lnTo>
                    <a:lnTo>
                      <a:pt x="42063" y="28786"/>
                    </a:lnTo>
                    <a:lnTo>
                      <a:pt x="41802" y="28735"/>
                    </a:lnTo>
                    <a:lnTo>
                      <a:pt x="41551" y="28675"/>
                    </a:lnTo>
                    <a:lnTo>
                      <a:pt x="41390" y="28625"/>
                    </a:lnTo>
                    <a:lnTo>
                      <a:pt x="41229" y="28554"/>
                    </a:lnTo>
                    <a:lnTo>
                      <a:pt x="41068" y="28484"/>
                    </a:lnTo>
                    <a:lnTo>
                      <a:pt x="40907" y="28394"/>
                    </a:lnTo>
                    <a:lnTo>
                      <a:pt x="40747" y="28303"/>
                    </a:lnTo>
                    <a:lnTo>
                      <a:pt x="40596" y="28193"/>
                    </a:lnTo>
                    <a:lnTo>
                      <a:pt x="40455" y="28082"/>
                    </a:lnTo>
                    <a:lnTo>
                      <a:pt x="40324" y="27951"/>
                    </a:lnTo>
                    <a:lnTo>
                      <a:pt x="40214" y="27831"/>
                    </a:lnTo>
                    <a:lnTo>
                      <a:pt x="40113" y="27690"/>
                    </a:lnTo>
                    <a:lnTo>
                      <a:pt x="40043" y="27549"/>
                    </a:lnTo>
                    <a:lnTo>
                      <a:pt x="40013" y="27469"/>
                    </a:lnTo>
                    <a:lnTo>
                      <a:pt x="39993" y="27399"/>
                    </a:lnTo>
                    <a:lnTo>
                      <a:pt x="39973" y="27328"/>
                    </a:lnTo>
                    <a:lnTo>
                      <a:pt x="39963" y="27248"/>
                    </a:lnTo>
                    <a:lnTo>
                      <a:pt x="39963" y="27167"/>
                    </a:lnTo>
                    <a:lnTo>
                      <a:pt x="39973" y="27097"/>
                    </a:lnTo>
                    <a:lnTo>
                      <a:pt x="39983" y="27017"/>
                    </a:lnTo>
                    <a:lnTo>
                      <a:pt x="40013" y="26936"/>
                    </a:lnTo>
                    <a:lnTo>
                      <a:pt x="40043" y="26856"/>
                    </a:lnTo>
                    <a:lnTo>
                      <a:pt x="40083" y="26775"/>
                    </a:lnTo>
                    <a:lnTo>
                      <a:pt x="40154" y="26655"/>
                    </a:lnTo>
                    <a:lnTo>
                      <a:pt x="40244" y="26554"/>
                    </a:lnTo>
                    <a:lnTo>
                      <a:pt x="40345" y="26444"/>
                    </a:lnTo>
                    <a:lnTo>
                      <a:pt x="40455" y="26353"/>
                    </a:lnTo>
                    <a:lnTo>
                      <a:pt x="40586" y="26263"/>
                    </a:lnTo>
                    <a:lnTo>
                      <a:pt x="40706" y="26182"/>
                    </a:lnTo>
                    <a:lnTo>
                      <a:pt x="40847" y="26112"/>
                    </a:lnTo>
                    <a:lnTo>
                      <a:pt x="40988" y="26042"/>
                    </a:lnTo>
                    <a:lnTo>
                      <a:pt x="41279" y="25911"/>
                    </a:lnTo>
                    <a:lnTo>
                      <a:pt x="41581" y="25790"/>
                    </a:lnTo>
                    <a:lnTo>
                      <a:pt x="42154" y="25599"/>
                    </a:lnTo>
                    <a:lnTo>
                      <a:pt x="42375" y="25529"/>
                    </a:lnTo>
                    <a:lnTo>
                      <a:pt x="42586" y="25469"/>
                    </a:lnTo>
                    <a:lnTo>
                      <a:pt x="42998" y="25358"/>
                    </a:lnTo>
                    <a:lnTo>
                      <a:pt x="43390" y="25278"/>
                    </a:lnTo>
                    <a:lnTo>
                      <a:pt x="43772" y="25177"/>
                    </a:lnTo>
                    <a:lnTo>
                      <a:pt x="43963" y="25127"/>
                    </a:lnTo>
                    <a:lnTo>
                      <a:pt x="44144" y="25057"/>
                    </a:lnTo>
                    <a:lnTo>
                      <a:pt x="44335" y="24986"/>
                    </a:lnTo>
                    <a:lnTo>
                      <a:pt x="44516" y="24896"/>
                    </a:lnTo>
                    <a:lnTo>
                      <a:pt x="44707" y="24805"/>
                    </a:lnTo>
                    <a:lnTo>
                      <a:pt x="44887" y="24685"/>
                    </a:lnTo>
                    <a:lnTo>
                      <a:pt x="45078" y="24544"/>
                    </a:lnTo>
                    <a:lnTo>
                      <a:pt x="45269" y="24393"/>
                    </a:lnTo>
                    <a:lnTo>
                      <a:pt x="45119" y="24413"/>
                    </a:lnTo>
                    <a:lnTo>
                      <a:pt x="44968" y="24444"/>
                    </a:lnTo>
                    <a:lnTo>
                      <a:pt x="44656" y="24514"/>
                    </a:lnTo>
                    <a:lnTo>
                      <a:pt x="44033" y="24675"/>
                    </a:lnTo>
                    <a:lnTo>
                      <a:pt x="43722" y="24755"/>
                    </a:lnTo>
                    <a:lnTo>
                      <a:pt x="43561" y="24785"/>
                    </a:lnTo>
                    <a:lnTo>
                      <a:pt x="43390" y="24805"/>
                    </a:lnTo>
                    <a:lnTo>
                      <a:pt x="43229" y="24826"/>
                    </a:lnTo>
                    <a:lnTo>
                      <a:pt x="42897" y="24826"/>
                    </a:lnTo>
                    <a:lnTo>
                      <a:pt x="42727" y="24805"/>
                    </a:lnTo>
                    <a:lnTo>
                      <a:pt x="42716" y="24745"/>
                    </a:lnTo>
                    <a:lnTo>
                      <a:pt x="42716" y="24685"/>
                    </a:lnTo>
                    <a:lnTo>
                      <a:pt x="42716" y="24615"/>
                    </a:lnTo>
                    <a:lnTo>
                      <a:pt x="42727" y="24554"/>
                    </a:lnTo>
                    <a:lnTo>
                      <a:pt x="42767" y="24434"/>
                    </a:lnTo>
                    <a:lnTo>
                      <a:pt x="42817" y="24323"/>
                    </a:lnTo>
                    <a:lnTo>
                      <a:pt x="42887" y="24212"/>
                    </a:lnTo>
                    <a:lnTo>
                      <a:pt x="42978" y="24102"/>
                    </a:lnTo>
                    <a:lnTo>
                      <a:pt x="43078" y="23991"/>
                    </a:lnTo>
                    <a:lnTo>
                      <a:pt x="43189" y="23891"/>
                    </a:lnTo>
                    <a:lnTo>
                      <a:pt x="43430" y="23690"/>
                    </a:lnTo>
                    <a:lnTo>
                      <a:pt x="43671" y="23489"/>
                    </a:lnTo>
                    <a:lnTo>
                      <a:pt x="43892" y="23298"/>
                    </a:lnTo>
                    <a:lnTo>
                      <a:pt x="44003" y="23207"/>
                    </a:lnTo>
                    <a:lnTo>
                      <a:pt x="44093" y="23107"/>
                    </a:lnTo>
                    <a:lnTo>
                      <a:pt x="43872" y="23187"/>
                    </a:lnTo>
                    <a:lnTo>
                      <a:pt x="43661" y="23278"/>
                    </a:lnTo>
                    <a:lnTo>
                      <a:pt x="43440" y="23378"/>
                    </a:lnTo>
                    <a:lnTo>
                      <a:pt x="43229" y="23489"/>
                    </a:lnTo>
                    <a:lnTo>
                      <a:pt x="43008" y="23619"/>
                    </a:lnTo>
                    <a:lnTo>
                      <a:pt x="42797" y="23750"/>
                    </a:lnTo>
                    <a:lnTo>
                      <a:pt x="42365" y="24032"/>
                    </a:lnTo>
                    <a:lnTo>
                      <a:pt x="41922" y="24333"/>
                    </a:lnTo>
                    <a:lnTo>
                      <a:pt x="41490" y="24645"/>
                    </a:lnTo>
                    <a:lnTo>
                      <a:pt x="41048" y="24956"/>
                    </a:lnTo>
                    <a:lnTo>
                      <a:pt x="40596" y="25248"/>
                    </a:lnTo>
                    <a:lnTo>
                      <a:pt x="40375" y="25388"/>
                    </a:lnTo>
                    <a:lnTo>
                      <a:pt x="40154" y="25529"/>
                    </a:lnTo>
                    <a:lnTo>
                      <a:pt x="39922" y="25650"/>
                    </a:lnTo>
                    <a:lnTo>
                      <a:pt x="39691" y="25770"/>
                    </a:lnTo>
                    <a:lnTo>
                      <a:pt x="39460" y="25881"/>
                    </a:lnTo>
                    <a:lnTo>
                      <a:pt x="39229" y="25971"/>
                    </a:lnTo>
                    <a:lnTo>
                      <a:pt x="38988" y="26052"/>
                    </a:lnTo>
                    <a:lnTo>
                      <a:pt x="38756" y="26122"/>
                    </a:lnTo>
                    <a:lnTo>
                      <a:pt x="38515" y="26172"/>
                    </a:lnTo>
                    <a:lnTo>
                      <a:pt x="38274" y="26213"/>
                    </a:lnTo>
                    <a:lnTo>
                      <a:pt x="38023" y="26233"/>
                    </a:lnTo>
                    <a:lnTo>
                      <a:pt x="37782" y="26233"/>
                    </a:lnTo>
                    <a:lnTo>
                      <a:pt x="37530" y="26213"/>
                    </a:lnTo>
                    <a:lnTo>
                      <a:pt x="37279" y="26162"/>
                    </a:lnTo>
                    <a:lnTo>
                      <a:pt x="37028" y="26102"/>
                    </a:lnTo>
                    <a:lnTo>
                      <a:pt x="36766" y="26012"/>
                    </a:lnTo>
                    <a:lnTo>
                      <a:pt x="36575" y="25931"/>
                    </a:lnTo>
                    <a:lnTo>
                      <a:pt x="36405" y="25851"/>
                    </a:lnTo>
                    <a:lnTo>
                      <a:pt x="36244" y="25750"/>
                    </a:lnTo>
                    <a:lnTo>
                      <a:pt x="36083" y="25660"/>
                    </a:lnTo>
                    <a:lnTo>
                      <a:pt x="35942" y="25549"/>
                    </a:lnTo>
                    <a:lnTo>
                      <a:pt x="35802" y="25439"/>
                    </a:lnTo>
                    <a:lnTo>
                      <a:pt x="35671" y="25328"/>
                    </a:lnTo>
                    <a:lnTo>
                      <a:pt x="35560" y="25208"/>
                    </a:lnTo>
                    <a:lnTo>
                      <a:pt x="35450" y="25077"/>
                    </a:lnTo>
                    <a:lnTo>
                      <a:pt x="35339" y="24946"/>
                    </a:lnTo>
                    <a:lnTo>
                      <a:pt x="35249" y="24805"/>
                    </a:lnTo>
                    <a:lnTo>
                      <a:pt x="35158" y="24655"/>
                    </a:lnTo>
                    <a:lnTo>
                      <a:pt x="35078" y="24514"/>
                    </a:lnTo>
                    <a:lnTo>
                      <a:pt x="35008" y="24353"/>
                    </a:lnTo>
                    <a:lnTo>
                      <a:pt x="34947" y="24202"/>
                    </a:lnTo>
                    <a:lnTo>
                      <a:pt x="34877" y="24032"/>
                    </a:lnTo>
                    <a:lnTo>
                      <a:pt x="34827" y="23871"/>
                    </a:lnTo>
                    <a:lnTo>
                      <a:pt x="34776" y="23690"/>
                    </a:lnTo>
                    <a:lnTo>
                      <a:pt x="34696" y="23338"/>
                    </a:lnTo>
                    <a:lnTo>
                      <a:pt x="34626" y="22966"/>
                    </a:lnTo>
                    <a:lnTo>
                      <a:pt x="34575" y="22584"/>
                    </a:lnTo>
                    <a:lnTo>
                      <a:pt x="34545" y="22182"/>
                    </a:lnTo>
                    <a:lnTo>
                      <a:pt x="34515" y="21770"/>
                    </a:lnTo>
                    <a:lnTo>
                      <a:pt x="34495" y="21348"/>
                    </a:lnTo>
                    <a:lnTo>
                      <a:pt x="34485" y="20916"/>
                    </a:lnTo>
                    <a:lnTo>
                      <a:pt x="34475" y="20725"/>
                    </a:lnTo>
                    <a:lnTo>
                      <a:pt x="34485" y="20544"/>
                    </a:lnTo>
                    <a:lnTo>
                      <a:pt x="34495" y="20373"/>
                    </a:lnTo>
                    <a:lnTo>
                      <a:pt x="34515" y="20192"/>
                    </a:lnTo>
                    <a:lnTo>
                      <a:pt x="34535" y="20021"/>
                    </a:lnTo>
                    <a:lnTo>
                      <a:pt x="34565" y="19860"/>
                    </a:lnTo>
                    <a:lnTo>
                      <a:pt x="34595" y="19700"/>
                    </a:lnTo>
                    <a:lnTo>
                      <a:pt x="34636" y="19539"/>
                    </a:lnTo>
                    <a:lnTo>
                      <a:pt x="34686" y="19388"/>
                    </a:lnTo>
                    <a:lnTo>
                      <a:pt x="34736" y="19237"/>
                    </a:lnTo>
                    <a:lnTo>
                      <a:pt x="34796" y="19097"/>
                    </a:lnTo>
                    <a:lnTo>
                      <a:pt x="34857" y="18956"/>
                    </a:lnTo>
                    <a:lnTo>
                      <a:pt x="34927" y="18815"/>
                    </a:lnTo>
                    <a:lnTo>
                      <a:pt x="35008" y="18685"/>
                    </a:lnTo>
                    <a:lnTo>
                      <a:pt x="35078" y="18554"/>
                    </a:lnTo>
                    <a:lnTo>
                      <a:pt x="35168" y="18433"/>
                    </a:lnTo>
                    <a:lnTo>
                      <a:pt x="35249" y="18313"/>
                    </a:lnTo>
                    <a:lnTo>
                      <a:pt x="35349" y="18202"/>
                    </a:lnTo>
                    <a:lnTo>
                      <a:pt x="35440" y="18092"/>
                    </a:lnTo>
                    <a:lnTo>
                      <a:pt x="35550" y="17991"/>
                    </a:lnTo>
                    <a:lnTo>
                      <a:pt x="35651" y="17880"/>
                    </a:lnTo>
                    <a:lnTo>
                      <a:pt x="35761" y="17790"/>
                    </a:lnTo>
                    <a:lnTo>
                      <a:pt x="36003" y="17609"/>
                    </a:lnTo>
                    <a:lnTo>
                      <a:pt x="36244" y="17448"/>
                    </a:lnTo>
                    <a:lnTo>
                      <a:pt x="36515" y="17297"/>
                    </a:lnTo>
                    <a:lnTo>
                      <a:pt x="36797" y="17177"/>
                    </a:lnTo>
                    <a:lnTo>
                      <a:pt x="37088" y="17066"/>
                    </a:lnTo>
                    <a:lnTo>
                      <a:pt x="37299" y="17006"/>
                    </a:lnTo>
                    <a:lnTo>
                      <a:pt x="37540" y="16936"/>
                    </a:lnTo>
                    <a:lnTo>
                      <a:pt x="37792" y="16885"/>
                    </a:lnTo>
                    <a:lnTo>
                      <a:pt x="38013" y="16845"/>
                    </a:lnTo>
                    <a:lnTo>
                      <a:pt x="38354" y="16805"/>
                    </a:lnTo>
                    <a:lnTo>
                      <a:pt x="38696" y="16775"/>
                    </a:lnTo>
                    <a:lnTo>
                      <a:pt x="39048" y="16755"/>
                    </a:lnTo>
                    <a:lnTo>
                      <a:pt x="39410" y="16735"/>
                    </a:lnTo>
                    <a:lnTo>
                      <a:pt x="40123" y="16725"/>
                    </a:lnTo>
                    <a:lnTo>
                      <a:pt x="40827" y="16715"/>
                    </a:lnTo>
                    <a:lnTo>
                      <a:pt x="41179" y="16704"/>
                    </a:lnTo>
                    <a:lnTo>
                      <a:pt x="41531" y="16694"/>
                    </a:lnTo>
                    <a:lnTo>
                      <a:pt x="41882" y="16674"/>
                    </a:lnTo>
                    <a:lnTo>
                      <a:pt x="42214" y="16644"/>
                    </a:lnTo>
                    <a:lnTo>
                      <a:pt x="42556" y="16604"/>
                    </a:lnTo>
                    <a:lnTo>
                      <a:pt x="42877" y="16544"/>
                    </a:lnTo>
                    <a:lnTo>
                      <a:pt x="43199" y="16473"/>
                    </a:lnTo>
                    <a:lnTo>
                      <a:pt x="43511" y="16383"/>
                    </a:lnTo>
                    <a:lnTo>
                      <a:pt x="43440" y="16373"/>
                    </a:lnTo>
                    <a:lnTo>
                      <a:pt x="43299" y="16343"/>
                    </a:lnTo>
                    <a:lnTo>
                      <a:pt x="42907" y="16222"/>
                    </a:lnTo>
                    <a:lnTo>
                      <a:pt x="42485" y="16091"/>
                    </a:lnTo>
                    <a:lnTo>
                      <a:pt x="42314" y="16041"/>
                    </a:lnTo>
                    <a:lnTo>
                      <a:pt x="42214" y="16021"/>
                    </a:lnTo>
                    <a:lnTo>
                      <a:pt x="41983" y="16001"/>
                    </a:lnTo>
                    <a:lnTo>
                      <a:pt x="41762" y="15991"/>
                    </a:lnTo>
                    <a:lnTo>
                      <a:pt x="41309" y="15981"/>
                    </a:lnTo>
                    <a:lnTo>
                      <a:pt x="40405" y="15981"/>
                    </a:lnTo>
                    <a:lnTo>
                      <a:pt x="40093" y="15991"/>
                    </a:lnTo>
                    <a:lnTo>
                      <a:pt x="39932" y="15991"/>
                    </a:lnTo>
                    <a:lnTo>
                      <a:pt x="39782" y="15981"/>
                    </a:lnTo>
                    <a:lnTo>
                      <a:pt x="39631" y="15961"/>
                    </a:lnTo>
                    <a:lnTo>
                      <a:pt x="39571" y="15941"/>
                    </a:lnTo>
                    <a:lnTo>
                      <a:pt x="39500" y="15910"/>
                    </a:lnTo>
                    <a:lnTo>
                      <a:pt x="39440" y="15880"/>
                    </a:lnTo>
                    <a:lnTo>
                      <a:pt x="39380" y="15840"/>
                    </a:lnTo>
                    <a:lnTo>
                      <a:pt x="39329" y="15790"/>
                    </a:lnTo>
                    <a:lnTo>
                      <a:pt x="39279" y="15730"/>
                    </a:lnTo>
                    <a:lnTo>
                      <a:pt x="39229" y="15639"/>
                    </a:lnTo>
                    <a:lnTo>
                      <a:pt x="39199" y="15559"/>
                    </a:lnTo>
                    <a:lnTo>
                      <a:pt x="39179" y="15468"/>
                    </a:lnTo>
                    <a:lnTo>
                      <a:pt x="39179" y="15388"/>
                    </a:lnTo>
                    <a:lnTo>
                      <a:pt x="39199" y="15317"/>
                    </a:lnTo>
                    <a:lnTo>
                      <a:pt x="39229" y="15247"/>
                    </a:lnTo>
                    <a:lnTo>
                      <a:pt x="39259" y="15177"/>
                    </a:lnTo>
                    <a:lnTo>
                      <a:pt x="39309" y="15106"/>
                    </a:lnTo>
                    <a:lnTo>
                      <a:pt x="39370" y="15046"/>
                    </a:lnTo>
                    <a:lnTo>
                      <a:pt x="39440" y="14986"/>
                    </a:lnTo>
                    <a:lnTo>
                      <a:pt x="39581" y="14885"/>
                    </a:lnTo>
                    <a:lnTo>
                      <a:pt x="39741" y="14785"/>
                    </a:lnTo>
                    <a:lnTo>
                      <a:pt x="39892" y="14704"/>
                    </a:lnTo>
                    <a:lnTo>
                      <a:pt x="40214" y="14554"/>
                    </a:lnTo>
                    <a:lnTo>
                      <a:pt x="40546" y="14423"/>
                    </a:lnTo>
                    <a:lnTo>
                      <a:pt x="40867" y="14312"/>
                    </a:lnTo>
                    <a:lnTo>
                      <a:pt x="41199" y="14202"/>
                    </a:lnTo>
                    <a:lnTo>
                      <a:pt x="41531" y="14111"/>
                    </a:lnTo>
                    <a:lnTo>
                      <a:pt x="41862" y="14031"/>
                    </a:lnTo>
                    <a:lnTo>
                      <a:pt x="42566" y="13870"/>
                    </a:lnTo>
                    <a:lnTo>
                      <a:pt x="42847" y="13810"/>
                    </a:lnTo>
                    <a:lnTo>
                      <a:pt x="43129" y="13740"/>
                    </a:lnTo>
                    <a:lnTo>
                      <a:pt x="43400" y="13659"/>
                    </a:lnTo>
                    <a:lnTo>
                      <a:pt x="43681" y="13579"/>
                    </a:lnTo>
                    <a:lnTo>
                      <a:pt x="44214" y="13398"/>
                    </a:lnTo>
                    <a:lnTo>
                      <a:pt x="44747" y="13207"/>
                    </a:lnTo>
                    <a:lnTo>
                      <a:pt x="45792" y="12795"/>
                    </a:lnTo>
                    <a:lnTo>
                      <a:pt x="46315" y="12584"/>
                    </a:lnTo>
                    <a:lnTo>
                      <a:pt x="46837" y="12393"/>
                    </a:lnTo>
                    <a:lnTo>
                      <a:pt x="46646" y="12393"/>
                    </a:lnTo>
                    <a:lnTo>
                      <a:pt x="46395" y="12423"/>
                    </a:lnTo>
                    <a:lnTo>
                      <a:pt x="46104" y="12463"/>
                    </a:lnTo>
                    <a:lnTo>
                      <a:pt x="45762" y="12523"/>
                    </a:lnTo>
                    <a:lnTo>
                      <a:pt x="45008" y="12664"/>
                    </a:lnTo>
                    <a:lnTo>
                      <a:pt x="44616" y="12734"/>
                    </a:lnTo>
                    <a:lnTo>
                      <a:pt x="44234" y="12795"/>
                    </a:lnTo>
                    <a:lnTo>
                      <a:pt x="43862" y="12845"/>
                    </a:lnTo>
                    <a:lnTo>
                      <a:pt x="43531" y="12875"/>
                    </a:lnTo>
                    <a:lnTo>
                      <a:pt x="43229" y="12875"/>
                    </a:lnTo>
                    <a:lnTo>
                      <a:pt x="43098" y="12865"/>
                    </a:lnTo>
                    <a:lnTo>
                      <a:pt x="42978" y="12845"/>
                    </a:lnTo>
                    <a:lnTo>
                      <a:pt x="42877" y="12815"/>
                    </a:lnTo>
                    <a:lnTo>
                      <a:pt x="42797" y="12775"/>
                    </a:lnTo>
                    <a:lnTo>
                      <a:pt x="42727" y="12724"/>
                    </a:lnTo>
                    <a:lnTo>
                      <a:pt x="42686" y="12674"/>
                    </a:lnTo>
                    <a:lnTo>
                      <a:pt x="42676" y="12634"/>
                    </a:lnTo>
                    <a:lnTo>
                      <a:pt x="42666" y="12594"/>
                    </a:lnTo>
                    <a:lnTo>
                      <a:pt x="42666" y="12513"/>
                    </a:lnTo>
                    <a:lnTo>
                      <a:pt x="42686" y="12413"/>
                    </a:lnTo>
                    <a:lnTo>
                      <a:pt x="42737" y="12302"/>
                    </a:lnTo>
                    <a:lnTo>
                      <a:pt x="42777" y="12242"/>
                    </a:lnTo>
                    <a:lnTo>
                      <a:pt x="42827" y="12182"/>
                    </a:lnTo>
                    <a:lnTo>
                      <a:pt x="42887" y="12111"/>
                    </a:lnTo>
                    <a:lnTo>
                      <a:pt x="42968" y="12051"/>
                    </a:lnTo>
                    <a:lnTo>
                      <a:pt x="43149" y="11910"/>
                    </a:lnTo>
                    <a:lnTo>
                      <a:pt x="43360" y="11780"/>
                    </a:lnTo>
                    <a:lnTo>
                      <a:pt x="43611" y="11639"/>
                    </a:lnTo>
                    <a:lnTo>
                      <a:pt x="43872" y="11498"/>
                    </a:lnTo>
                    <a:lnTo>
                      <a:pt x="44455" y="11227"/>
                    </a:lnTo>
                    <a:lnTo>
                      <a:pt x="45048" y="10955"/>
                    </a:lnTo>
                    <a:lnTo>
                      <a:pt x="45611" y="10694"/>
                    </a:lnTo>
                    <a:lnTo>
                      <a:pt x="45872" y="10573"/>
                    </a:lnTo>
                    <a:lnTo>
                      <a:pt x="46094" y="10443"/>
                    </a:lnTo>
                    <a:lnTo>
                      <a:pt x="46295" y="10332"/>
                    </a:lnTo>
                    <a:lnTo>
                      <a:pt x="46445" y="10222"/>
                    </a:lnTo>
                    <a:lnTo>
                      <a:pt x="46023" y="10282"/>
                    </a:lnTo>
                    <a:lnTo>
                      <a:pt x="45601" y="10352"/>
                    </a:lnTo>
                    <a:lnTo>
                      <a:pt x="45179" y="10443"/>
                    </a:lnTo>
                    <a:lnTo>
                      <a:pt x="44757" y="10543"/>
                    </a:lnTo>
                    <a:lnTo>
                      <a:pt x="44345" y="10654"/>
                    </a:lnTo>
                    <a:lnTo>
                      <a:pt x="43933" y="10785"/>
                    </a:lnTo>
                    <a:lnTo>
                      <a:pt x="43531" y="10925"/>
                    </a:lnTo>
                    <a:lnTo>
                      <a:pt x="43139" y="11086"/>
                    </a:lnTo>
                    <a:lnTo>
                      <a:pt x="42747" y="11257"/>
                    </a:lnTo>
                    <a:lnTo>
                      <a:pt x="42365" y="11448"/>
                    </a:lnTo>
                    <a:lnTo>
                      <a:pt x="41983" y="11639"/>
                    </a:lnTo>
                    <a:lnTo>
                      <a:pt x="41621" y="11860"/>
                    </a:lnTo>
                    <a:lnTo>
                      <a:pt x="41259" y="12081"/>
                    </a:lnTo>
                    <a:lnTo>
                      <a:pt x="40917" y="12322"/>
                    </a:lnTo>
                    <a:lnTo>
                      <a:pt x="40586" y="12584"/>
                    </a:lnTo>
                    <a:lnTo>
                      <a:pt x="40254" y="12855"/>
                    </a:lnTo>
                    <a:lnTo>
                      <a:pt x="40103" y="12996"/>
                    </a:lnTo>
                    <a:lnTo>
                      <a:pt x="39942" y="13136"/>
                    </a:lnTo>
                    <a:lnTo>
                      <a:pt x="39651" y="13438"/>
                    </a:lnTo>
                    <a:lnTo>
                      <a:pt x="39370" y="13750"/>
                    </a:lnTo>
                    <a:lnTo>
                      <a:pt x="39078" y="14061"/>
                    </a:lnTo>
                    <a:lnTo>
                      <a:pt x="38797" y="14363"/>
                    </a:lnTo>
                    <a:lnTo>
                      <a:pt x="38495" y="14664"/>
                    </a:lnTo>
                    <a:lnTo>
                      <a:pt x="38344" y="14805"/>
                    </a:lnTo>
                    <a:lnTo>
                      <a:pt x="38184" y="14946"/>
                    </a:lnTo>
                    <a:lnTo>
                      <a:pt x="38023" y="15086"/>
                    </a:lnTo>
                    <a:lnTo>
                      <a:pt x="37852" y="15217"/>
                    </a:lnTo>
                    <a:lnTo>
                      <a:pt x="37721" y="15317"/>
                    </a:lnTo>
                    <a:lnTo>
                      <a:pt x="37611" y="15418"/>
                    </a:lnTo>
                    <a:lnTo>
                      <a:pt x="37390" y="15609"/>
                    </a:lnTo>
                    <a:lnTo>
                      <a:pt x="37269" y="15689"/>
                    </a:lnTo>
                    <a:lnTo>
                      <a:pt x="37148" y="15760"/>
                    </a:lnTo>
                    <a:lnTo>
                      <a:pt x="37008" y="15810"/>
                    </a:lnTo>
                    <a:lnTo>
                      <a:pt x="36927" y="15840"/>
                    </a:lnTo>
                    <a:lnTo>
                      <a:pt x="36847" y="15850"/>
                    </a:lnTo>
                    <a:lnTo>
                      <a:pt x="36766" y="15860"/>
                    </a:lnTo>
                    <a:lnTo>
                      <a:pt x="36636" y="15860"/>
                    </a:lnTo>
                    <a:lnTo>
                      <a:pt x="36565" y="15850"/>
                    </a:lnTo>
                    <a:lnTo>
                      <a:pt x="36505" y="15830"/>
                    </a:lnTo>
                    <a:lnTo>
                      <a:pt x="36445" y="15800"/>
                    </a:lnTo>
                    <a:lnTo>
                      <a:pt x="36384" y="15770"/>
                    </a:lnTo>
                    <a:lnTo>
                      <a:pt x="36334" y="15740"/>
                    </a:lnTo>
                    <a:lnTo>
                      <a:pt x="36284" y="15699"/>
                    </a:lnTo>
                    <a:lnTo>
                      <a:pt x="36244" y="15659"/>
                    </a:lnTo>
                    <a:lnTo>
                      <a:pt x="36204" y="15609"/>
                    </a:lnTo>
                    <a:lnTo>
                      <a:pt x="36163" y="15559"/>
                    </a:lnTo>
                    <a:lnTo>
                      <a:pt x="36143" y="15498"/>
                    </a:lnTo>
                    <a:lnTo>
                      <a:pt x="36123" y="15448"/>
                    </a:lnTo>
                    <a:lnTo>
                      <a:pt x="36103" y="15388"/>
                    </a:lnTo>
                    <a:lnTo>
                      <a:pt x="36103" y="15317"/>
                    </a:lnTo>
                    <a:lnTo>
                      <a:pt x="36103" y="15197"/>
                    </a:lnTo>
                    <a:lnTo>
                      <a:pt x="36113" y="15066"/>
                    </a:lnTo>
                    <a:lnTo>
                      <a:pt x="36133" y="14956"/>
                    </a:lnTo>
                    <a:lnTo>
                      <a:pt x="36153" y="14835"/>
                    </a:lnTo>
                    <a:lnTo>
                      <a:pt x="36194" y="14724"/>
                    </a:lnTo>
                    <a:lnTo>
                      <a:pt x="36234" y="14614"/>
                    </a:lnTo>
                    <a:lnTo>
                      <a:pt x="36334" y="14393"/>
                    </a:lnTo>
                    <a:lnTo>
                      <a:pt x="36445" y="14182"/>
                    </a:lnTo>
                    <a:lnTo>
                      <a:pt x="36565" y="13971"/>
                    </a:lnTo>
                    <a:lnTo>
                      <a:pt x="36676" y="13750"/>
                    </a:lnTo>
                    <a:lnTo>
                      <a:pt x="36787" y="13528"/>
                    </a:lnTo>
                    <a:lnTo>
                      <a:pt x="36867" y="13348"/>
                    </a:lnTo>
                    <a:lnTo>
                      <a:pt x="36957" y="13177"/>
                    </a:lnTo>
                    <a:lnTo>
                      <a:pt x="37048" y="12996"/>
                    </a:lnTo>
                    <a:lnTo>
                      <a:pt x="37148" y="12825"/>
                    </a:lnTo>
                    <a:lnTo>
                      <a:pt x="37259" y="12664"/>
                    </a:lnTo>
                    <a:lnTo>
                      <a:pt x="37380" y="12503"/>
                    </a:lnTo>
                    <a:lnTo>
                      <a:pt x="37510" y="12352"/>
                    </a:lnTo>
                    <a:lnTo>
                      <a:pt x="37661" y="12212"/>
                    </a:lnTo>
                    <a:lnTo>
                      <a:pt x="37832" y="12041"/>
                    </a:lnTo>
                    <a:lnTo>
                      <a:pt x="37993" y="11870"/>
                    </a:lnTo>
                    <a:lnTo>
                      <a:pt x="38143" y="11689"/>
                    </a:lnTo>
                    <a:lnTo>
                      <a:pt x="38274" y="11508"/>
                    </a:lnTo>
                    <a:lnTo>
                      <a:pt x="38405" y="11327"/>
                    </a:lnTo>
                    <a:lnTo>
                      <a:pt x="38525" y="11136"/>
                    </a:lnTo>
                    <a:lnTo>
                      <a:pt x="38746" y="10744"/>
                    </a:lnTo>
                    <a:lnTo>
                      <a:pt x="39179" y="9970"/>
                    </a:lnTo>
                    <a:lnTo>
                      <a:pt x="39410" y="9589"/>
                    </a:lnTo>
                    <a:lnTo>
                      <a:pt x="39530" y="9398"/>
                    </a:lnTo>
                    <a:lnTo>
                      <a:pt x="39651" y="9217"/>
                    </a:lnTo>
                    <a:lnTo>
                      <a:pt x="39500" y="9307"/>
                    </a:lnTo>
                    <a:lnTo>
                      <a:pt x="39349" y="9408"/>
                    </a:lnTo>
                    <a:lnTo>
                      <a:pt x="39199" y="9518"/>
                    </a:lnTo>
                    <a:lnTo>
                      <a:pt x="39058" y="9639"/>
                    </a:lnTo>
                    <a:lnTo>
                      <a:pt x="38917" y="9769"/>
                    </a:lnTo>
                    <a:lnTo>
                      <a:pt x="38777" y="9900"/>
                    </a:lnTo>
                    <a:lnTo>
                      <a:pt x="38515" y="10182"/>
                    </a:lnTo>
                    <a:lnTo>
                      <a:pt x="38264" y="10473"/>
                    </a:lnTo>
                    <a:lnTo>
                      <a:pt x="38033" y="10775"/>
                    </a:lnTo>
                    <a:lnTo>
                      <a:pt x="37611" y="11347"/>
                    </a:lnTo>
                    <a:lnTo>
                      <a:pt x="37470" y="11548"/>
                    </a:lnTo>
                    <a:lnTo>
                      <a:pt x="37410" y="11629"/>
                    </a:lnTo>
                    <a:lnTo>
                      <a:pt x="37369" y="11659"/>
                    </a:lnTo>
                    <a:lnTo>
                      <a:pt x="37339" y="11679"/>
                    </a:lnTo>
                    <a:lnTo>
                      <a:pt x="37299" y="11699"/>
                    </a:lnTo>
                    <a:lnTo>
                      <a:pt x="37269" y="11709"/>
                    </a:lnTo>
                    <a:lnTo>
                      <a:pt x="37229" y="11699"/>
                    </a:lnTo>
                    <a:lnTo>
                      <a:pt x="37189" y="11689"/>
                    </a:lnTo>
                    <a:lnTo>
                      <a:pt x="37148" y="11659"/>
                    </a:lnTo>
                    <a:lnTo>
                      <a:pt x="37108" y="11619"/>
                    </a:lnTo>
                    <a:lnTo>
                      <a:pt x="37068" y="11558"/>
                    </a:lnTo>
                    <a:lnTo>
                      <a:pt x="37018" y="11488"/>
                    </a:lnTo>
                    <a:lnTo>
                      <a:pt x="36977" y="11388"/>
                    </a:lnTo>
                    <a:lnTo>
                      <a:pt x="36957" y="11287"/>
                    </a:lnTo>
                    <a:lnTo>
                      <a:pt x="36937" y="11166"/>
                    </a:lnTo>
                    <a:lnTo>
                      <a:pt x="36937" y="11046"/>
                    </a:lnTo>
                    <a:lnTo>
                      <a:pt x="36937" y="10925"/>
                    </a:lnTo>
                    <a:lnTo>
                      <a:pt x="36947" y="10805"/>
                    </a:lnTo>
                    <a:lnTo>
                      <a:pt x="36988" y="10594"/>
                    </a:lnTo>
                    <a:lnTo>
                      <a:pt x="37068" y="10242"/>
                    </a:lnTo>
                    <a:lnTo>
                      <a:pt x="37168" y="9890"/>
                    </a:lnTo>
                    <a:lnTo>
                      <a:pt x="37369" y="9186"/>
                    </a:lnTo>
                    <a:lnTo>
                      <a:pt x="37470" y="8835"/>
                    </a:lnTo>
                    <a:lnTo>
                      <a:pt x="37550" y="8483"/>
                    </a:lnTo>
                    <a:lnTo>
                      <a:pt x="37581" y="8302"/>
                    </a:lnTo>
                    <a:lnTo>
                      <a:pt x="37601" y="8121"/>
                    </a:lnTo>
                    <a:lnTo>
                      <a:pt x="37621" y="7940"/>
                    </a:lnTo>
                    <a:lnTo>
                      <a:pt x="37631" y="7759"/>
                    </a:lnTo>
                    <a:lnTo>
                      <a:pt x="37460" y="7970"/>
                    </a:lnTo>
                    <a:lnTo>
                      <a:pt x="37309" y="8181"/>
                    </a:lnTo>
                    <a:lnTo>
                      <a:pt x="37168" y="8403"/>
                    </a:lnTo>
                    <a:lnTo>
                      <a:pt x="37048" y="8624"/>
                    </a:lnTo>
                    <a:lnTo>
                      <a:pt x="36927" y="8855"/>
                    </a:lnTo>
                    <a:lnTo>
                      <a:pt x="36817" y="9086"/>
                    </a:lnTo>
                    <a:lnTo>
                      <a:pt x="36716" y="9327"/>
                    </a:lnTo>
                    <a:lnTo>
                      <a:pt x="36626" y="9558"/>
                    </a:lnTo>
                    <a:lnTo>
                      <a:pt x="36545" y="9800"/>
                    </a:lnTo>
                    <a:lnTo>
                      <a:pt x="36475" y="10051"/>
                    </a:lnTo>
                    <a:lnTo>
                      <a:pt x="36334" y="10543"/>
                    </a:lnTo>
                    <a:lnTo>
                      <a:pt x="36224" y="11036"/>
                    </a:lnTo>
                    <a:lnTo>
                      <a:pt x="36123" y="11538"/>
                    </a:lnTo>
                    <a:lnTo>
                      <a:pt x="35932" y="12543"/>
                    </a:lnTo>
                    <a:lnTo>
                      <a:pt x="35832" y="13046"/>
                    </a:lnTo>
                    <a:lnTo>
                      <a:pt x="35721" y="13528"/>
                    </a:lnTo>
                    <a:lnTo>
                      <a:pt x="35601" y="14011"/>
                    </a:lnTo>
                    <a:lnTo>
                      <a:pt x="35520" y="14242"/>
                    </a:lnTo>
                    <a:lnTo>
                      <a:pt x="35450" y="14473"/>
                    </a:lnTo>
                    <a:lnTo>
                      <a:pt x="35359" y="14704"/>
                    </a:lnTo>
                    <a:lnTo>
                      <a:pt x="35269" y="14926"/>
                    </a:lnTo>
                    <a:lnTo>
                      <a:pt x="35168" y="15137"/>
                    </a:lnTo>
                    <a:lnTo>
                      <a:pt x="35058" y="15358"/>
                    </a:lnTo>
                    <a:lnTo>
                      <a:pt x="34927" y="15559"/>
                    </a:lnTo>
                    <a:lnTo>
                      <a:pt x="34786" y="15740"/>
                    </a:lnTo>
                    <a:lnTo>
                      <a:pt x="34626" y="15921"/>
                    </a:lnTo>
                    <a:lnTo>
                      <a:pt x="34455" y="16081"/>
                    </a:lnTo>
                    <a:lnTo>
                      <a:pt x="34264" y="16222"/>
                    </a:lnTo>
                    <a:lnTo>
                      <a:pt x="34063" y="16353"/>
                    </a:lnTo>
                    <a:lnTo>
                      <a:pt x="33842" y="16463"/>
                    </a:lnTo>
                    <a:lnTo>
                      <a:pt x="33621" y="16564"/>
                    </a:lnTo>
                    <a:lnTo>
                      <a:pt x="33389" y="16644"/>
                    </a:lnTo>
                    <a:lnTo>
                      <a:pt x="33148" y="16704"/>
                    </a:lnTo>
                    <a:lnTo>
                      <a:pt x="32897" y="16745"/>
                    </a:lnTo>
                    <a:lnTo>
                      <a:pt x="32646" y="16775"/>
                    </a:lnTo>
                    <a:lnTo>
                      <a:pt x="32394" y="16775"/>
                    </a:lnTo>
                    <a:lnTo>
                      <a:pt x="32143" y="16765"/>
                    </a:lnTo>
                    <a:lnTo>
                      <a:pt x="31882" y="16735"/>
                    </a:lnTo>
                    <a:lnTo>
                      <a:pt x="31630" y="16684"/>
                    </a:lnTo>
                    <a:lnTo>
                      <a:pt x="31088" y="16544"/>
                    </a:lnTo>
                    <a:lnTo>
                      <a:pt x="30545" y="16403"/>
                    </a:lnTo>
                    <a:lnTo>
                      <a:pt x="30002" y="16252"/>
                    </a:lnTo>
                    <a:lnTo>
                      <a:pt x="29459" y="16091"/>
                    </a:lnTo>
                    <a:lnTo>
                      <a:pt x="28927" y="15921"/>
                    </a:lnTo>
                    <a:lnTo>
                      <a:pt x="28404" y="15740"/>
                    </a:lnTo>
                    <a:lnTo>
                      <a:pt x="27902" y="15539"/>
                    </a:lnTo>
                    <a:lnTo>
                      <a:pt x="27409" y="15328"/>
                    </a:lnTo>
                    <a:lnTo>
                      <a:pt x="27258" y="15257"/>
                    </a:lnTo>
                    <a:lnTo>
                      <a:pt x="27108" y="15177"/>
                    </a:lnTo>
                    <a:lnTo>
                      <a:pt x="26967" y="15096"/>
                    </a:lnTo>
                    <a:lnTo>
                      <a:pt x="26826" y="15006"/>
                    </a:lnTo>
                    <a:lnTo>
                      <a:pt x="26685" y="14915"/>
                    </a:lnTo>
                    <a:lnTo>
                      <a:pt x="26555" y="14815"/>
                    </a:lnTo>
                    <a:lnTo>
                      <a:pt x="26424" y="14704"/>
                    </a:lnTo>
                    <a:lnTo>
                      <a:pt x="26304" y="14594"/>
                    </a:lnTo>
                    <a:lnTo>
                      <a:pt x="26193" y="14483"/>
                    </a:lnTo>
                    <a:lnTo>
                      <a:pt x="26082" y="14363"/>
                    </a:lnTo>
                    <a:lnTo>
                      <a:pt x="25982" y="14242"/>
                    </a:lnTo>
                    <a:lnTo>
                      <a:pt x="25881" y="14111"/>
                    </a:lnTo>
                    <a:lnTo>
                      <a:pt x="25801" y="13991"/>
                    </a:lnTo>
                    <a:lnTo>
                      <a:pt x="25711" y="13850"/>
                    </a:lnTo>
                    <a:lnTo>
                      <a:pt x="25640" y="13719"/>
                    </a:lnTo>
                    <a:lnTo>
                      <a:pt x="25580" y="13579"/>
                    </a:lnTo>
                    <a:lnTo>
                      <a:pt x="25520" y="13438"/>
                    </a:lnTo>
                    <a:lnTo>
                      <a:pt x="25469" y="13297"/>
                    </a:lnTo>
                    <a:lnTo>
                      <a:pt x="25429" y="13157"/>
                    </a:lnTo>
                    <a:lnTo>
                      <a:pt x="25399" y="13006"/>
                    </a:lnTo>
                    <a:lnTo>
                      <a:pt x="25379" y="12865"/>
                    </a:lnTo>
                    <a:lnTo>
                      <a:pt x="25369" y="12714"/>
                    </a:lnTo>
                    <a:lnTo>
                      <a:pt x="25369" y="12564"/>
                    </a:lnTo>
                    <a:lnTo>
                      <a:pt x="25379" y="12413"/>
                    </a:lnTo>
                    <a:lnTo>
                      <a:pt x="25399" y="12262"/>
                    </a:lnTo>
                    <a:lnTo>
                      <a:pt x="25429" y="12111"/>
                    </a:lnTo>
                    <a:lnTo>
                      <a:pt x="25469" y="11971"/>
                    </a:lnTo>
                    <a:lnTo>
                      <a:pt x="25520" y="11820"/>
                    </a:lnTo>
                    <a:lnTo>
                      <a:pt x="25590" y="11669"/>
                    </a:lnTo>
                    <a:lnTo>
                      <a:pt x="25670" y="11518"/>
                    </a:lnTo>
                    <a:lnTo>
                      <a:pt x="25761" y="11378"/>
                    </a:lnTo>
                    <a:lnTo>
                      <a:pt x="25861" y="11227"/>
                    </a:lnTo>
                    <a:lnTo>
                      <a:pt x="26223" y="10764"/>
                    </a:lnTo>
                    <a:lnTo>
                      <a:pt x="26404" y="10533"/>
                    </a:lnTo>
                    <a:lnTo>
                      <a:pt x="26595" y="10302"/>
                    </a:lnTo>
                    <a:lnTo>
                      <a:pt x="26786" y="10081"/>
                    </a:lnTo>
                    <a:lnTo>
                      <a:pt x="26997" y="9870"/>
                    </a:lnTo>
                    <a:lnTo>
                      <a:pt x="27208" y="9679"/>
                    </a:lnTo>
                    <a:lnTo>
                      <a:pt x="27309" y="9599"/>
                    </a:lnTo>
                    <a:lnTo>
                      <a:pt x="27429" y="9518"/>
                    </a:lnTo>
                    <a:lnTo>
                      <a:pt x="27550" y="9438"/>
                    </a:lnTo>
                    <a:lnTo>
                      <a:pt x="27680" y="9367"/>
                    </a:lnTo>
                    <a:lnTo>
                      <a:pt x="27932" y="9237"/>
                    </a:lnTo>
                    <a:lnTo>
                      <a:pt x="28183" y="9136"/>
                    </a:lnTo>
                    <a:lnTo>
                      <a:pt x="28434" y="9036"/>
                    </a:lnTo>
                    <a:lnTo>
                      <a:pt x="28696" y="8925"/>
                    </a:lnTo>
                    <a:lnTo>
                      <a:pt x="28816" y="8865"/>
                    </a:lnTo>
                    <a:lnTo>
                      <a:pt x="28947" y="8794"/>
                    </a:lnTo>
                    <a:lnTo>
                      <a:pt x="29068" y="8724"/>
                    </a:lnTo>
                    <a:lnTo>
                      <a:pt x="29198" y="8634"/>
                    </a:lnTo>
                    <a:lnTo>
                      <a:pt x="29319" y="8543"/>
                    </a:lnTo>
                    <a:lnTo>
                      <a:pt x="29449" y="8433"/>
                    </a:lnTo>
                    <a:lnTo>
                      <a:pt x="29681" y="8212"/>
                    </a:lnTo>
                    <a:lnTo>
                      <a:pt x="29902" y="7990"/>
                    </a:lnTo>
                    <a:lnTo>
                      <a:pt x="30354" y="7518"/>
                    </a:lnTo>
                    <a:lnTo>
                      <a:pt x="30786" y="7046"/>
                    </a:lnTo>
                    <a:lnTo>
                      <a:pt x="31218" y="6593"/>
                    </a:lnTo>
                    <a:lnTo>
                      <a:pt x="31168" y="6644"/>
                    </a:lnTo>
                    <a:lnTo>
                      <a:pt x="31108" y="6694"/>
                    </a:lnTo>
                    <a:lnTo>
                      <a:pt x="30957" y="6784"/>
                    </a:lnTo>
                    <a:lnTo>
                      <a:pt x="30796" y="6875"/>
                    </a:lnTo>
                    <a:lnTo>
                      <a:pt x="30615" y="6965"/>
                    </a:lnTo>
                    <a:lnTo>
                      <a:pt x="30264" y="7136"/>
                    </a:lnTo>
                    <a:lnTo>
                      <a:pt x="30103" y="7227"/>
                    </a:lnTo>
                    <a:lnTo>
                      <a:pt x="29962" y="7317"/>
                    </a:lnTo>
                    <a:lnTo>
                      <a:pt x="29681" y="7538"/>
                    </a:lnTo>
                    <a:lnTo>
                      <a:pt x="29409" y="7759"/>
                    </a:lnTo>
                    <a:lnTo>
                      <a:pt x="29138" y="7990"/>
                    </a:lnTo>
                    <a:lnTo>
                      <a:pt x="28856" y="8212"/>
                    </a:lnTo>
                    <a:lnTo>
                      <a:pt x="28655" y="8362"/>
                    </a:lnTo>
                    <a:lnTo>
                      <a:pt x="28565" y="8423"/>
                    </a:lnTo>
                    <a:lnTo>
                      <a:pt x="28475" y="8463"/>
                    </a:lnTo>
                    <a:lnTo>
                      <a:pt x="28424" y="8483"/>
                    </a:lnTo>
                    <a:lnTo>
                      <a:pt x="28374" y="8483"/>
                    </a:lnTo>
                    <a:lnTo>
                      <a:pt x="28324" y="8493"/>
                    </a:lnTo>
                    <a:lnTo>
                      <a:pt x="28273" y="8483"/>
                    </a:lnTo>
                    <a:lnTo>
                      <a:pt x="28213" y="8473"/>
                    </a:lnTo>
                    <a:lnTo>
                      <a:pt x="28163" y="8443"/>
                    </a:lnTo>
                    <a:lnTo>
                      <a:pt x="28103" y="8413"/>
                    </a:lnTo>
                    <a:lnTo>
                      <a:pt x="28032" y="8372"/>
                    </a:lnTo>
                    <a:lnTo>
                      <a:pt x="27962" y="8312"/>
                    </a:lnTo>
                    <a:lnTo>
                      <a:pt x="27912" y="8252"/>
                    </a:lnTo>
                    <a:lnTo>
                      <a:pt x="27871" y="8191"/>
                    </a:lnTo>
                    <a:lnTo>
                      <a:pt x="27851" y="8131"/>
                    </a:lnTo>
                    <a:lnTo>
                      <a:pt x="27831" y="8071"/>
                    </a:lnTo>
                    <a:lnTo>
                      <a:pt x="27831" y="8011"/>
                    </a:lnTo>
                    <a:lnTo>
                      <a:pt x="27841" y="7950"/>
                    </a:lnTo>
                    <a:lnTo>
                      <a:pt x="27851" y="7890"/>
                    </a:lnTo>
                    <a:lnTo>
                      <a:pt x="27902" y="7759"/>
                    </a:lnTo>
                    <a:lnTo>
                      <a:pt x="27962" y="7629"/>
                    </a:lnTo>
                    <a:lnTo>
                      <a:pt x="28022" y="7508"/>
                    </a:lnTo>
                    <a:lnTo>
                      <a:pt x="28072" y="7377"/>
                    </a:lnTo>
                    <a:lnTo>
                      <a:pt x="28123" y="7227"/>
                    </a:lnTo>
                    <a:lnTo>
                      <a:pt x="28153" y="7076"/>
                    </a:lnTo>
                    <a:lnTo>
                      <a:pt x="28183" y="6915"/>
                    </a:lnTo>
                    <a:lnTo>
                      <a:pt x="28203" y="6754"/>
                    </a:lnTo>
                    <a:lnTo>
                      <a:pt x="28213" y="6422"/>
                    </a:lnTo>
                    <a:lnTo>
                      <a:pt x="28213" y="6111"/>
                    </a:lnTo>
                    <a:lnTo>
                      <a:pt x="28203" y="5990"/>
                    </a:lnTo>
                    <a:lnTo>
                      <a:pt x="28173" y="5840"/>
                    </a:lnTo>
                    <a:lnTo>
                      <a:pt x="28072" y="5508"/>
                    </a:lnTo>
                    <a:lnTo>
                      <a:pt x="28032" y="5347"/>
                    </a:lnTo>
                    <a:lnTo>
                      <a:pt x="27992" y="5196"/>
                    </a:lnTo>
                    <a:lnTo>
                      <a:pt x="27972" y="5066"/>
                    </a:lnTo>
                    <a:lnTo>
                      <a:pt x="27972" y="5005"/>
                    </a:lnTo>
                    <a:lnTo>
                      <a:pt x="27982" y="4965"/>
                    </a:lnTo>
                    <a:lnTo>
                      <a:pt x="27932" y="5136"/>
                    </a:lnTo>
                    <a:lnTo>
                      <a:pt x="27882" y="5307"/>
                    </a:lnTo>
                    <a:lnTo>
                      <a:pt x="27811" y="5649"/>
                    </a:lnTo>
                    <a:lnTo>
                      <a:pt x="27751" y="6000"/>
                    </a:lnTo>
                    <a:lnTo>
                      <a:pt x="27691" y="6342"/>
                    </a:lnTo>
                    <a:lnTo>
                      <a:pt x="27590" y="7046"/>
                    </a:lnTo>
                    <a:lnTo>
                      <a:pt x="27530" y="7387"/>
                    </a:lnTo>
                    <a:lnTo>
                      <a:pt x="27449" y="7739"/>
                    </a:lnTo>
                    <a:lnTo>
                      <a:pt x="27379" y="8000"/>
                    </a:lnTo>
                    <a:lnTo>
                      <a:pt x="27258" y="8332"/>
                    </a:lnTo>
                    <a:lnTo>
                      <a:pt x="27188" y="8513"/>
                    </a:lnTo>
                    <a:lnTo>
                      <a:pt x="27098" y="8694"/>
                    </a:lnTo>
                    <a:lnTo>
                      <a:pt x="27007" y="8875"/>
                    </a:lnTo>
                    <a:lnTo>
                      <a:pt x="26907" y="9056"/>
                    </a:lnTo>
                    <a:lnTo>
                      <a:pt x="26796" y="9227"/>
                    </a:lnTo>
                    <a:lnTo>
                      <a:pt x="26665" y="9387"/>
                    </a:lnTo>
                    <a:lnTo>
                      <a:pt x="26535" y="9528"/>
                    </a:lnTo>
                    <a:lnTo>
                      <a:pt x="26464" y="9589"/>
                    </a:lnTo>
                    <a:lnTo>
                      <a:pt x="26394" y="9639"/>
                    </a:lnTo>
                    <a:lnTo>
                      <a:pt x="26324" y="9689"/>
                    </a:lnTo>
                    <a:lnTo>
                      <a:pt x="26243" y="9739"/>
                    </a:lnTo>
                    <a:lnTo>
                      <a:pt x="26173" y="9769"/>
                    </a:lnTo>
                    <a:lnTo>
                      <a:pt x="26092" y="9790"/>
                    </a:lnTo>
                    <a:lnTo>
                      <a:pt x="26002" y="9810"/>
                    </a:lnTo>
                    <a:lnTo>
                      <a:pt x="25922" y="9820"/>
                    </a:lnTo>
                    <a:lnTo>
                      <a:pt x="25831" y="9820"/>
                    </a:lnTo>
                    <a:lnTo>
                      <a:pt x="25741" y="9800"/>
                    </a:lnTo>
                    <a:lnTo>
                      <a:pt x="25630" y="9779"/>
                    </a:lnTo>
                    <a:lnTo>
                      <a:pt x="25540" y="9729"/>
                    </a:lnTo>
                    <a:lnTo>
                      <a:pt x="25449" y="9679"/>
                    </a:lnTo>
                    <a:lnTo>
                      <a:pt x="25369" y="9619"/>
                    </a:lnTo>
                    <a:lnTo>
                      <a:pt x="25309" y="9538"/>
                    </a:lnTo>
                    <a:lnTo>
                      <a:pt x="25248" y="9458"/>
                    </a:lnTo>
                    <a:lnTo>
                      <a:pt x="25208" y="9367"/>
                    </a:lnTo>
                    <a:lnTo>
                      <a:pt x="25168" y="9267"/>
                    </a:lnTo>
                    <a:lnTo>
                      <a:pt x="25138" y="9156"/>
                    </a:lnTo>
                    <a:lnTo>
                      <a:pt x="25107" y="9046"/>
                    </a:lnTo>
                    <a:lnTo>
                      <a:pt x="25097" y="8925"/>
                    </a:lnTo>
                    <a:lnTo>
                      <a:pt x="25087" y="8794"/>
                    </a:lnTo>
                    <a:lnTo>
                      <a:pt x="25087" y="8664"/>
                    </a:lnTo>
                    <a:lnTo>
                      <a:pt x="25087" y="8533"/>
                    </a:lnTo>
                    <a:lnTo>
                      <a:pt x="25107" y="8262"/>
                    </a:lnTo>
                    <a:lnTo>
                      <a:pt x="25158" y="7990"/>
                    </a:lnTo>
                    <a:lnTo>
                      <a:pt x="25208" y="7719"/>
                    </a:lnTo>
                    <a:lnTo>
                      <a:pt x="25278" y="7448"/>
                    </a:lnTo>
                    <a:lnTo>
                      <a:pt x="25359" y="7196"/>
                    </a:lnTo>
                    <a:lnTo>
                      <a:pt x="25439" y="6965"/>
                    </a:lnTo>
                    <a:lnTo>
                      <a:pt x="25520" y="6764"/>
                    </a:lnTo>
                    <a:lnTo>
                      <a:pt x="25590" y="6583"/>
                    </a:lnTo>
                    <a:lnTo>
                      <a:pt x="25660" y="6453"/>
                    </a:lnTo>
                    <a:lnTo>
                      <a:pt x="25851" y="6141"/>
                    </a:lnTo>
                    <a:lnTo>
                      <a:pt x="26042" y="5829"/>
                    </a:lnTo>
                    <a:lnTo>
                      <a:pt x="26243" y="5508"/>
                    </a:lnTo>
                    <a:lnTo>
                      <a:pt x="26424" y="5186"/>
                    </a:lnTo>
                    <a:lnTo>
                      <a:pt x="26595" y="4865"/>
                    </a:lnTo>
                    <a:lnTo>
                      <a:pt x="26675" y="4704"/>
                    </a:lnTo>
                    <a:lnTo>
                      <a:pt x="26746" y="4533"/>
                    </a:lnTo>
                    <a:lnTo>
                      <a:pt x="26806" y="4362"/>
                    </a:lnTo>
                    <a:lnTo>
                      <a:pt x="26866" y="4191"/>
                    </a:lnTo>
                    <a:lnTo>
                      <a:pt x="26907" y="4020"/>
                    </a:lnTo>
                    <a:lnTo>
                      <a:pt x="26947" y="3839"/>
                    </a:lnTo>
                    <a:lnTo>
                      <a:pt x="26977" y="3598"/>
                    </a:lnTo>
                    <a:lnTo>
                      <a:pt x="26997" y="3357"/>
                    </a:lnTo>
                    <a:lnTo>
                      <a:pt x="27007" y="3116"/>
                    </a:lnTo>
                    <a:lnTo>
                      <a:pt x="27007" y="2875"/>
                    </a:lnTo>
                    <a:lnTo>
                      <a:pt x="26997" y="2633"/>
                    </a:lnTo>
                    <a:lnTo>
                      <a:pt x="26977" y="2392"/>
                    </a:lnTo>
                    <a:lnTo>
                      <a:pt x="26927" y="1910"/>
                    </a:lnTo>
                    <a:lnTo>
                      <a:pt x="26876" y="1437"/>
                    </a:lnTo>
                    <a:lnTo>
                      <a:pt x="26836" y="955"/>
                    </a:lnTo>
                    <a:lnTo>
                      <a:pt x="26816" y="714"/>
                    </a:lnTo>
                    <a:lnTo>
                      <a:pt x="26806" y="482"/>
                    </a:lnTo>
                    <a:lnTo>
                      <a:pt x="26806" y="241"/>
                    </a:lnTo>
                    <a:lnTo>
                      <a:pt x="26816" y="0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5797440" y="1681817"/>
                <a:ext cx="202434" cy="309463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28012" extrusionOk="0">
                    <a:moveTo>
                      <a:pt x="11700" y="0"/>
                    </a:moveTo>
                    <a:lnTo>
                      <a:pt x="11589" y="10"/>
                    </a:lnTo>
                    <a:lnTo>
                      <a:pt x="11358" y="40"/>
                    </a:lnTo>
                    <a:lnTo>
                      <a:pt x="11117" y="91"/>
                    </a:lnTo>
                    <a:lnTo>
                      <a:pt x="10896" y="161"/>
                    </a:lnTo>
                    <a:lnTo>
                      <a:pt x="10675" y="241"/>
                    </a:lnTo>
                    <a:lnTo>
                      <a:pt x="10464" y="322"/>
                    </a:lnTo>
                    <a:lnTo>
                      <a:pt x="10283" y="402"/>
                    </a:lnTo>
                    <a:lnTo>
                      <a:pt x="10021" y="533"/>
                    </a:lnTo>
                    <a:lnTo>
                      <a:pt x="9921" y="583"/>
                    </a:lnTo>
                    <a:lnTo>
                      <a:pt x="9891" y="704"/>
                    </a:lnTo>
                    <a:lnTo>
                      <a:pt x="9790" y="1035"/>
                    </a:lnTo>
                    <a:lnTo>
                      <a:pt x="9629" y="1578"/>
                    </a:lnTo>
                    <a:lnTo>
                      <a:pt x="9509" y="1930"/>
                    </a:lnTo>
                    <a:lnTo>
                      <a:pt x="9368" y="2322"/>
                    </a:lnTo>
                    <a:lnTo>
                      <a:pt x="9207" y="2764"/>
                    </a:lnTo>
                    <a:lnTo>
                      <a:pt x="9016" y="3247"/>
                    </a:lnTo>
                    <a:lnTo>
                      <a:pt x="8805" y="3769"/>
                    </a:lnTo>
                    <a:lnTo>
                      <a:pt x="8564" y="4342"/>
                    </a:lnTo>
                    <a:lnTo>
                      <a:pt x="8293" y="4955"/>
                    </a:lnTo>
                    <a:lnTo>
                      <a:pt x="7991" y="5598"/>
                    </a:lnTo>
                    <a:lnTo>
                      <a:pt x="7660" y="6282"/>
                    </a:lnTo>
                    <a:lnTo>
                      <a:pt x="7288" y="7006"/>
                    </a:lnTo>
                    <a:lnTo>
                      <a:pt x="7197" y="7187"/>
                    </a:lnTo>
                    <a:lnTo>
                      <a:pt x="7097" y="7367"/>
                    </a:lnTo>
                    <a:lnTo>
                      <a:pt x="6986" y="7538"/>
                    </a:lnTo>
                    <a:lnTo>
                      <a:pt x="6876" y="7709"/>
                    </a:lnTo>
                    <a:lnTo>
                      <a:pt x="6644" y="8031"/>
                    </a:lnTo>
                    <a:lnTo>
                      <a:pt x="6393" y="8332"/>
                    </a:lnTo>
                    <a:lnTo>
                      <a:pt x="6132" y="8614"/>
                    </a:lnTo>
                    <a:lnTo>
                      <a:pt x="5860" y="8885"/>
                    </a:lnTo>
                    <a:lnTo>
                      <a:pt x="5579" y="9136"/>
                    </a:lnTo>
                    <a:lnTo>
                      <a:pt x="5288" y="9378"/>
                    </a:lnTo>
                    <a:lnTo>
                      <a:pt x="4996" y="9599"/>
                    </a:lnTo>
                    <a:lnTo>
                      <a:pt x="4695" y="9800"/>
                    </a:lnTo>
                    <a:lnTo>
                      <a:pt x="4393" y="9991"/>
                    </a:lnTo>
                    <a:lnTo>
                      <a:pt x="4092" y="10172"/>
                    </a:lnTo>
                    <a:lnTo>
                      <a:pt x="3780" y="10332"/>
                    </a:lnTo>
                    <a:lnTo>
                      <a:pt x="3478" y="10483"/>
                    </a:lnTo>
                    <a:lnTo>
                      <a:pt x="3177" y="10624"/>
                    </a:lnTo>
                    <a:lnTo>
                      <a:pt x="2875" y="10745"/>
                    </a:lnTo>
                    <a:lnTo>
                      <a:pt x="2584" y="10855"/>
                    </a:lnTo>
                    <a:lnTo>
                      <a:pt x="2302" y="10966"/>
                    </a:lnTo>
                    <a:lnTo>
                      <a:pt x="2031" y="11056"/>
                    </a:lnTo>
                    <a:lnTo>
                      <a:pt x="1770" y="11137"/>
                    </a:lnTo>
                    <a:lnTo>
                      <a:pt x="1277" y="11277"/>
                    </a:lnTo>
                    <a:lnTo>
                      <a:pt x="855" y="11378"/>
                    </a:lnTo>
                    <a:lnTo>
                      <a:pt x="493" y="11448"/>
                    </a:lnTo>
                    <a:lnTo>
                      <a:pt x="232" y="11498"/>
                    </a:lnTo>
                    <a:lnTo>
                      <a:pt x="1" y="11528"/>
                    </a:lnTo>
                    <a:lnTo>
                      <a:pt x="292" y="13720"/>
                    </a:lnTo>
                    <a:lnTo>
                      <a:pt x="2333" y="17077"/>
                    </a:lnTo>
                    <a:lnTo>
                      <a:pt x="5539" y="28012"/>
                    </a:lnTo>
                    <a:lnTo>
                      <a:pt x="8604" y="27871"/>
                    </a:lnTo>
                    <a:lnTo>
                      <a:pt x="8373" y="27238"/>
                    </a:lnTo>
                    <a:lnTo>
                      <a:pt x="8112" y="26544"/>
                    </a:lnTo>
                    <a:lnTo>
                      <a:pt x="7770" y="25680"/>
                    </a:lnTo>
                    <a:lnTo>
                      <a:pt x="7569" y="25208"/>
                    </a:lnTo>
                    <a:lnTo>
                      <a:pt x="7348" y="24705"/>
                    </a:lnTo>
                    <a:lnTo>
                      <a:pt x="7127" y="24193"/>
                    </a:lnTo>
                    <a:lnTo>
                      <a:pt x="6886" y="23680"/>
                    </a:lnTo>
                    <a:lnTo>
                      <a:pt x="6634" y="23177"/>
                    </a:lnTo>
                    <a:lnTo>
                      <a:pt x="6373" y="22675"/>
                    </a:lnTo>
                    <a:lnTo>
                      <a:pt x="6102" y="22192"/>
                    </a:lnTo>
                    <a:lnTo>
                      <a:pt x="5830" y="21740"/>
                    </a:lnTo>
                    <a:lnTo>
                      <a:pt x="5700" y="21519"/>
                    </a:lnTo>
                    <a:lnTo>
                      <a:pt x="5579" y="21298"/>
                    </a:lnTo>
                    <a:lnTo>
                      <a:pt x="5458" y="21067"/>
                    </a:lnTo>
                    <a:lnTo>
                      <a:pt x="5348" y="20826"/>
                    </a:lnTo>
                    <a:lnTo>
                      <a:pt x="5237" y="20594"/>
                    </a:lnTo>
                    <a:lnTo>
                      <a:pt x="5147" y="20353"/>
                    </a:lnTo>
                    <a:lnTo>
                      <a:pt x="5056" y="20112"/>
                    </a:lnTo>
                    <a:lnTo>
                      <a:pt x="4966" y="19871"/>
                    </a:lnTo>
                    <a:lnTo>
                      <a:pt x="4815" y="19388"/>
                    </a:lnTo>
                    <a:lnTo>
                      <a:pt x="4685" y="18916"/>
                    </a:lnTo>
                    <a:lnTo>
                      <a:pt x="4574" y="18454"/>
                    </a:lnTo>
                    <a:lnTo>
                      <a:pt x="4483" y="18021"/>
                    </a:lnTo>
                    <a:lnTo>
                      <a:pt x="4413" y="17609"/>
                    </a:lnTo>
                    <a:lnTo>
                      <a:pt x="4353" y="17237"/>
                    </a:lnTo>
                    <a:lnTo>
                      <a:pt x="4303" y="16906"/>
                    </a:lnTo>
                    <a:lnTo>
                      <a:pt x="4272" y="16614"/>
                    </a:lnTo>
                    <a:lnTo>
                      <a:pt x="4242" y="16202"/>
                    </a:lnTo>
                    <a:lnTo>
                      <a:pt x="4232" y="16051"/>
                    </a:lnTo>
                    <a:lnTo>
                      <a:pt x="4473" y="16202"/>
                    </a:lnTo>
                    <a:lnTo>
                      <a:pt x="5328" y="16705"/>
                    </a:lnTo>
                    <a:lnTo>
                      <a:pt x="6936" y="17649"/>
                    </a:lnTo>
                    <a:lnTo>
                      <a:pt x="9479" y="19117"/>
                    </a:lnTo>
                    <a:lnTo>
                      <a:pt x="9670" y="19227"/>
                    </a:lnTo>
                    <a:lnTo>
                      <a:pt x="9851" y="19348"/>
                    </a:lnTo>
                    <a:lnTo>
                      <a:pt x="10021" y="19459"/>
                    </a:lnTo>
                    <a:lnTo>
                      <a:pt x="10192" y="19589"/>
                    </a:lnTo>
                    <a:lnTo>
                      <a:pt x="10353" y="19710"/>
                    </a:lnTo>
                    <a:lnTo>
                      <a:pt x="10504" y="19841"/>
                    </a:lnTo>
                    <a:lnTo>
                      <a:pt x="10655" y="19971"/>
                    </a:lnTo>
                    <a:lnTo>
                      <a:pt x="10795" y="20112"/>
                    </a:lnTo>
                    <a:lnTo>
                      <a:pt x="10936" y="20253"/>
                    </a:lnTo>
                    <a:lnTo>
                      <a:pt x="11067" y="20393"/>
                    </a:lnTo>
                    <a:lnTo>
                      <a:pt x="11308" y="20685"/>
                    </a:lnTo>
                    <a:lnTo>
                      <a:pt x="11529" y="20976"/>
                    </a:lnTo>
                    <a:lnTo>
                      <a:pt x="11730" y="21288"/>
                    </a:lnTo>
                    <a:lnTo>
                      <a:pt x="11911" y="21599"/>
                    </a:lnTo>
                    <a:lnTo>
                      <a:pt x="12072" y="21911"/>
                    </a:lnTo>
                    <a:lnTo>
                      <a:pt x="12213" y="22223"/>
                    </a:lnTo>
                    <a:lnTo>
                      <a:pt x="12333" y="22544"/>
                    </a:lnTo>
                    <a:lnTo>
                      <a:pt x="12444" y="22856"/>
                    </a:lnTo>
                    <a:lnTo>
                      <a:pt x="12544" y="23167"/>
                    </a:lnTo>
                    <a:lnTo>
                      <a:pt x="12625" y="23479"/>
                    </a:lnTo>
                    <a:lnTo>
                      <a:pt x="12695" y="23780"/>
                    </a:lnTo>
                    <a:lnTo>
                      <a:pt x="12745" y="24082"/>
                    </a:lnTo>
                    <a:lnTo>
                      <a:pt x="12796" y="24373"/>
                    </a:lnTo>
                    <a:lnTo>
                      <a:pt x="12826" y="24645"/>
                    </a:lnTo>
                    <a:lnTo>
                      <a:pt x="12856" y="24916"/>
                    </a:lnTo>
                    <a:lnTo>
                      <a:pt x="12866" y="25167"/>
                    </a:lnTo>
                    <a:lnTo>
                      <a:pt x="12876" y="25409"/>
                    </a:lnTo>
                    <a:lnTo>
                      <a:pt x="12886" y="25841"/>
                    </a:lnTo>
                    <a:lnTo>
                      <a:pt x="12876" y="26203"/>
                    </a:lnTo>
                    <a:lnTo>
                      <a:pt x="12856" y="26474"/>
                    </a:lnTo>
                    <a:lnTo>
                      <a:pt x="12836" y="26705"/>
                    </a:lnTo>
                    <a:lnTo>
                      <a:pt x="14876" y="27580"/>
                    </a:lnTo>
                    <a:lnTo>
                      <a:pt x="14906" y="27519"/>
                    </a:lnTo>
                    <a:lnTo>
                      <a:pt x="14987" y="27338"/>
                    </a:lnTo>
                    <a:lnTo>
                      <a:pt x="15037" y="27198"/>
                    </a:lnTo>
                    <a:lnTo>
                      <a:pt x="15087" y="27037"/>
                    </a:lnTo>
                    <a:lnTo>
                      <a:pt x="15137" y="26846"/>
                    </a:lnTo>
                    <a:lnTo>
                      <a:pt x="15188" y="26625"/>
                    </a:lnTo>
                    <a:lnTo>
                      <a:pt x="15238" y="26384"/>
                    </a:lnTo>
                    <a:lnTo>
                      <a:pt x="15268" y="26112"/>
                    </a:lnTo>
                    <a:lnTo>
                      <a:pt x="15298" y="25811"/>
                    </a:lnTo>
                    <a:lnTo>
                      <a:pt x="15308" y="25489"/>
                    </a:lnTo>
                    <a:lnTo>
                      <a:pt x="15308" y="25137"/>
                    </a:lnTo>
                    <a:lnTo>
                      <a:pt x="15288" y="24755"/>
                    </a:lnTo>
                    <a:lnTo>
                      <a:pt x="15238" y="24353"/>
                    </a:lnTo>
                    <a:lnTo>
                      <a:pt x="15167" y="23931"/>
                    </a:lnTo>
                    <a:lnTo>
                      <a:pt x="15127" y="23720"/>
                    </a:lnTo>
                    <a:lnTo>
                      <a:pt x="15067" y="23509"/>
                    </a:lnTo>
                    <a:lnTo>
                      <a:pt x="15007" y="23308"/>
                    </a:lnTo>
                    <a:lnTo>
                      <a:pt x="14926" y="23117"/>
                    </a:lnTo>
                    <a:lnTo>
                      <a:pt x="14846" y="22926"/>
                    </a:lnTo>
                    <a:lnTo>
                      <a:pt x="14755" y="22745"/>
                    </a:lnTo>
                    <a:lnTo>
                      <a:pt x="14665" y="22564"/>
                    </a:lnTo>
                    <a:lnTo>
                      <a:pt x="14554" y="22393"/>
                    </a:lnTo>
                    <a:lnTo>
                      <a:pt x="14444" y="22223"/>
                    </a:lnTo>
                    <a:lnTo>
                      <a:pt x="14333" y="22062"/>
                    </a:lnTo>
                    <a:lnTo>
                      <a:pt x="14213" y="21901"/>
                    </a:lnTo>
                    <a:lnTo>
                      <a:pt x="14082" y="21750"/>
                    </a:lnTo>
                    <a:lnTo>
                      <a:pt x="13821" y="21449"/>
                    </a:lnTo>
                    <a:lnTo>
                      <a:pt x="13549" y="21157"/>
                    </a:lnTo>
                    <a:lnTo>
                      <a:pt x="13268" y="20876"/>
                    </a:lnTo>
                    <a:lnTo>
                      <a:pt x="12976" y="20594"/>
                    </a:lnTo>
                    <a:lnTo>
                      <a:pt x="12404" y="20032"/>
                    </a:lnTo>
                    <a:lnTo>
                      <a:pt x="12122" y="19750"/>
                    </a:lnTo>
                    <a:lnTo>
                      <a:pt x="11861" y="19449"/>
                    </a:lnTo>
                    <a:lnTo>
                      <a:pt x="11610" y="19147"/>
                    </a:lnTo>
                    <a:lnTo>
                      <a:pt x="11489" y="18986"/>
                    </a:lnTo>
                    <a:lnTo>
                      <a:pt x="11378" y="18825"/>
                    </a:lnTo>
                    <a:lnTo>
                      <a:pt x="11258" y="18655"/>
                    </a:lnTo>
                    <a:lnTo>
                      <a:pt x="11117" y="18484"/>
                    </a:lnTo>
                    <a:lnTo>
                      <a:pt x="10946" y="18313"/>
                    </a:lnTo>
                    <a:lnTo>
                      <a:pt x="10765" y="18132"/>
                    </a:lnTo>
                    <a:lnTo>
                      <a:pt x="10564" y="17941"/>
                    </a:lnTo>
                    <a:lnTo>
                      <a:pt x="10353" y="17760"/>
                    </a:lnTo>
                    <a:lnTo>
                      <a:pt x="10122" y="17569"/>
                    </a:lnTo>
                    <a:lnTo>
                      <a:pt x="9881" y="17378"/>
                    </a:lnTo>
                    <a:lnTo>
                      <a:pt x="9368" y="16996"/>
                    </a:lnTo>
                    <a:lnTo>
                      <a:pt x="8835" y="16624"/>
                    </a:lnTo>
                    <a:lnTo>
                      <a:pt x="8283" y="16262"/>
                    </a:lnTo>
                    <a:lnTo>
                      <a:pt x="7730" y="15911"/>
                    </a:lnTo>
                    <a:lnTo>
                      <a:pt x="7187" y="15579"/>
                    </a:lnTo>
                    <a:lnTo>
                      <a:pt x="6685" y="15267"/>
                    </a:lnTo>
                    <a:lnTo>
                      <a:pt x="5800" y="14765"/>
                    </a:lnTo>
                    <a:lnTo>
                      <a:pt x="5187" y="14423"/>
                    </a:lnTo>
                    <a:lnTo>
                      <a:pt x="4956" y="14303"/>
                    </a:lnTo>
                    <a:lnTo>
                      <a:pt x="4956" y="14303"/>
                    </a:lnTo>
                    <a:lnTo>
                      <a:pt x="5358" y="14313"/>
                    </a:lnTo>
                    <a:lnTo>
                      <a:pt x="5800" y="14323"/>
                    </a:lnTo>
                    <a:lnTo>
                      <a:pt x="6383" y="14323"/>
                    </a:lnTo>
                    <a:lnTo>
                      <a:pt x="7056" y="14292"/>
                    </a:lnTo>
                    <a:lnTo>
                      <a:pt x="7418" y="14272"/>
                    </a:lnTo>
                    <a:lnTo>
                      <a:pt x="7790" y="14242"/>
                    </a:lnTo>
                    <a:lnTo>
                      <a:pt x="8172" y="14202"/>
                    </a:lnTo>
                    <a:lnTo>
                      <a:pt x="8564" y="14152"/>
                    </a:lnTo>
                    <a:lnTo>
                      <a:pt x="8946" y="14081"/>
                    </a:lnTo>
                    <a:lnTo>
                      <a:pt x="9338" y="14011"/>
                    </a:lnTo>
                    <a:lnTo>
                      <a:pt x="9529" y="13961"/>
                    </a:lnTo>
                    <a:lnTo>
                      <a:pt x="9740" y="13900"/>
                    </a:lnTo>
                    <a:lnTo>
                      <a:pt x="9971" y="13820"/>
                    </a:lnTo>
                    <a:lnTo>
                      <a:pt x="10202" y="13730"/>
                    </a:lnTo>
                    <a:lnTo>
                      <a:pt x="10444" y="13629"/>
                    </a:lnTo>
                    <a:lnTo>
                      <a:pt x="10695" y="13519"/>
                    </a:lnTo>
                    <a:lnTo>
                      <a:pt x="11218" y="13267"/>
                    </a:lnTo>
                    <a:lnTo>
                      <a:pt x="11760" y="12986"/>
                    </a:lnTo>
                    <a:lnTo>
                      <a:pt x="12323" y="12684"/>
                    </a:lnTo>
                    <a:lnTo>
                      <a:pt x="12896" y="12363"/>
                    </a:lnTo>
                    <a:lnTo>
                      <a:pt x="13459" y="12041"/>
                    </a:lnTo>
                    <a:lnTo>
                      <a:pt x="14544" y="11398"/>
                    </a:lnTo>
                    <a:lnTo>
                      <a:pt x="15529" y="10805"/>
                    </a:lnTo>
                    <a:lnTo>
                      <a:pt x="15962" y="10564"/>
                    </a:lnTo>
                    <a:lnTo>
                      <a:pt x="16343" y="10353"/>
                    </a:lnTo>
                    <a:lnTo>
                      <a:pt x="16665" y="10182"/>
                    </a:lnTo>
                    <a:lnTo>
                      <a:pt x="16806" y="10121"/>
                    </a:lnTo>
                    <a:lnTo>
                      <a:pt x="16916" y="10071"/>
                    </a:lnTo>
                    <a:lnTo>
                      <a:pt x="17027" y="10031"/>
                    </a:lnTo>
                    <a:lnTo>
                      <a:pt x="17137" y="9981"/>
                    </a:lnTo>
                    <a:lnTo>
                      <a:pt x="17238" y="9920"/>
                    </a:lnTo>
                    <a:lnTo>
                      <a:pt x="17338" y="9860"/>
                    </a:lnTo>
                    <a:lnTo>
                      <a:pt x="17519" y="9729"/>
                    </a:lnTo>
                    <a:lnTo>
                      <a:pt x="17700" y="9579"/>
                    </a:lnTo>
                    <a:lnTo>
                      <a:pt x="17851" y="9408"/>
                    </a:lnTo>
                    <a:lnTo>
                      <a:pt x="17992" y="9237"/>
                    </a:lnTo>
                    <a:lnTo>
                      <a:pt x="18102" y="9046"/>
                    </a:lnTo>
                    <a:lnTo>
                      <a:pt x="18193" y="8845"/>
                    </a:lnTo>
                    <a:lnTo>
                      <a:pt x="18233" y="8744"/>
                    </a:lnTo>
                    <a:lnTo>
                      <a:pt x="18263" y="8644"/>
                    </a:lnTo>
                    <a:lnTo>
                      <a:pt x="18293" y="8543"/>
                    </a:lnTo>
                    <a:lnTo>
                      <a:pt x="18313" y="8443"/>
                    </a:lnTo>
                    <a:lnTo>
                      <a:pt x="18323" y="8342"/>
                    </a:lnTo>
                    <a:lnTo>
                      <a:pt x="18323" y="8242"/>
                    </a:lnTo>
                    <a:lnTo>
                      <a:pt x="18323" y="8141"/>
                    </a:lnTo>
                    <a:lnTo>
                      <a:pt x="18313" y="8041"/>
                    </a:lnTo>
                    <a:lnTo>
                      <a:pt x="18303" y="7940"/>
                    </a:lnTo>
                    <a:lnTo>
                      <a:pt x="18273" y="7840"/>
                    </a:lnTo>
                    <a:lnTo>
                      <a:pt x="18243" y="7749"/>
                    </a:lnTo>
                    <a:lnTo>
                      <a:pt x="18193" y="7649"/>
                    </a:lnTo>
                    <a:lnTo>
                      <a:pt x="18143" y="7558"/>
                    </a:lnTo>
                    <a:lnTo>
                      <a:pt x="18092" y="7468"/>
                    </a:lnTo>
                    <a:lnTo>
                      <a:pt x="18022" y="7388"/>
                    </a:lnTo>
                    <a:lnTo>
                      <a:pt x="17942" y="7297"/>
                    </a:lnTo>
                    <a:lnTo>
                      <a:pt x="17861" y="7217"/>
                    </a:lnTo>
                    <a:lnTo>
                      <a:pt x="17771" y="7146"/>
                    </a:lnTo>
                    <a:lnTo>
                      <a:pt x="17680" y="7086"/>
                    </a:lnTo>
                    <a:lnTo>
                      <a:pt x="17580" y="7036"/>
                    </a:lnTo>
                    <a:lnTo>
                      <a:pt x="17479" y="6986"/>
                    </a:lnTo>
                    <a:lnTo>
                      <a:pt x="17379" y="6945"/>
                    </a:lnTo>
                    <a:lnTo>
                      <a:pt x="17268" y="6915"/>
                    </a:lnTo>
                    <a:lnTo>
                      <a:pt x="17168" y="6885"/>
                    </a:lnTo>
                    <a:lnTo>
                      <a:pt x="16946" y="6845"/>
                    </a:lnTo>
                    <a:lnTo>
                      <a:pt x="16725" y="6825"/>
                    </a:lnTo>
                    <a:lnTo>
                      <a:pt x="16514" y="6815"/>
                    </a:lnTo>
                    <a:lnTo>
                      <a:pt x="16303" y="6825"/>
                    </a:lnTo>
                    <a:lnTo>
                      <a:pt x="16102" y="6845"/>
                    </a:lnTo>
                    <a:lnTo>
                      <a:pt x="15921" y="6865"/>
                    </a:lnTo>
                    <a:lnTo>
                      <a:pt x="15750" y="6895"/>
                    </a:lnTo>
                    <a:lnTo>
                      <a:pt x="15600" y="6925"/>
                    </a:lnTo>
                    <a:lnTo>
                      <a:pt x="15389" y="6986"/>
                    </a:lnTo>
                    <a:lnTo>
                      <a:pt x="15318" y="7006"/>
                    </a:lnTo>
                    <a:lnTo>
                      <a:pt x="15147" y="7187"/>
                    </a:lnTo>
                    <a:lnTo>
                      <a:pt x="14665" y="7669"/>
                    </a:lnTo>
                    <a:lnTo>
                      <a:pt x="13951" y="8373"/>
                    </a:lnTo>
                    <a:lnTo>
                      <a:pt x="13519" y="8775"/>
                    </a:lnTo>
                    <a:lnTo>
                      <a:pt x="13057" y="9217"/>
                    </a:lnTo>
                    <a:lnTo>
                      <a:pt x="12564" y="9669"/>
                    </a:lnTo>
                    <a:lnTo>
                      <a:pt x="12052" y="10121"/>
                    </a:lnTo>
                    <a:lnTo>
                      <a:pt x="11529" y="10574"/>
                    </a:lnTo>
                    <a:lnTo>
                      <a:pt x="11006" y="11006"/>
                    </a:lnTo>
                    <a:lnTo>
                      <a:pt x="10484" y="11418"/>
                    </a:lnTo>
                    <a:lnTo>
                      <a:pt x="9981" y="11800"/>
                    </a:lnTo>
                    <a:lnTo>
                      <a:pt x="9740" y="11971"/>
                    </a:lnTo>
                    <a:lnTo>
                      <a:pt x="9499" y="12132"/>
                    </a:lnTo>
                    <a:lnTo>
                      <a:pt x="9268" y="12272"/>
                    </a:lnTo>
                    <a:lnTo>
                      <a:pt x="9047" y="12403"/>
                    </a:lnTo>
                    <a:lnTo>
                      <a:pt x="8825" y="12513"/>
                    </a:lnTo>
                    <a:lnTo>
                      <a:pt x="8604" y="12614"/>
                    </a:lnTo>
                    <a:lnTo>
                      <a:pt x="8393" y="12684"/>
                    </a:lnTo>
                    <a:lnTo>
                      <a:pt x="8172" y="12735"/>
                    </a:lnTo>
                    <a:lnTo>
                      <a:pt x="7961" y="12775"/>
                    </a:lnTo>
                    <a:lnTo>
                      <a:pt x="7750" y="12795"/>
                    </a:lnTo>
                    <a:lnTo>
                      <a:pt x="7539" y="12805"/>
                    </a:lnTo>
                    <a:lnTo>
                      <a:pt x="7328" y="12795"/>
                    </a:lnTo>
                    <a:lnTo>
                      <a:pt x="7127" y="12785"/>
                    </a:lnTo>
                    <a:lnTo>
                      <a:pt x="6926" y="12755"/>
                    </a:lnTo>
                    <a:lnTo>
                      <a:pt x="6735" y="12704"/>
                    </a:lnTo>
                    <a:lnTo>
                      <a:pt x="6544" y="12654"/>
                    </a:lnTo>
                    <a:lnTo>
                      <a:pt x="6353" y="12604"/>
                    </a:lnTo>
                    <a:lnTo>
                      <a:pt x="6172" y="12534"/>
                    </a:lnTo>
                    <a:lnTo>
                      <a:pt x="6001" y="12463"/>
                    </a:lnTo>
                    <a:lnTo>
                      <a:pt x="5830" y="12383"/>
                    </a:lnTo>
                    <a:lnTo>
                      <a:pt x="5669" y="12302"/>
                    </a:lnTo>
                    <a:lnTo>
                      <a:pt x="5519" y="12222"/>
                    </a:lnTo>
                    <a:lnTo>
                      <a:pt x="5237" y="12051"/>
                    </a:lnTo>
                    <a:lnTo>
                      <a:pt x="4986" y="11880"/>
                    </a:lnTo>
                    <a:lnTo>
                      <a:pt x="4775" y="11730"/>
                    </a:lnTo>
                    <a:lnTo>
                      <a:pt x="4604" y="11589"/>
                    </a:lnTo>
                    <a:lnTo>
                      <a:pt x="4483" y="11478"/>
                    </a:lnTo>
                    <a:lnTo>
                      <a:pt x="4373" y="11388"/>
                    </a:lnTo>
                    <a:lnTo>
                      <a:pt x="4996" y="10966"/>
                    </a:lnTo>
                    <a:lnTo>
                      <a:pt x="5730" y="10463"/>
                    </a:lnTo>
                    <a:lnTo>
                      <a:pt x="6705" y="9780"/>
                    </a:lnTo>
                    <a:lnTo>
                      <a:pt x="6845" y="9679"/>
                    </a:lnTo>
                    <a:lnTo>
                      <a:pt x="6986" y="9559"/>
                    </a:lnTo>
                    <a:lnTo>
                      <a:pt x="7127" y="9438"/>
                    </a:lnTo>
                    <a:lnTo>
                      <a:pt x="7268" y="9307"/>
                    </a:lnTo>
                    <a:lnTo>
                      <a:pt x="7559" y="9006"/>
                    </a:lnTo>
                    <a:lnTo>
                      <a:pt x="7851" y="8684"/>
                    </a:lnTo>
                    <a:lnTo>
                      <a:pt x="8132" y="8342"/>
                    </a:lnTo>
                    <a:lnTo>
                      <a:pt x="8413" y="7991"/>
                    </a:lnTo>
                    <a:lnTo>
                      <a:pt x="8675" y="7639"/>
                    </a:lnTo>
                    <a:lnTo>
                      <a:pt x="8936" y="7277"/>
                    </a:lnTo>
                    <a:lnTo>
                      <a:pt x="9167" y="6935"/>
                    </a:lnTo>
                    <a:lnTo>
                      <a:pt x="9388" y="6614"/>
                    </a:lnTo>
                    <a:lnTo>
                      <a:pt x="9750" y="6061"/>
                    </a:lnTo>
                    <a:lnTo>
                      <a:pt x="9981" y="5689"/>
                    </a:lnTo>
                    <a:lnTo>
                      <a:pt x="10062" y="5548"/>
                    </a:lnTo>
                    <a:lnTo>
                      <a:pt x="10182" y="5387"/>
                    </a:lnTo>
                    <a:lnTo>
                      <a:pt x="10494" y="4955"/>
                    </a:lnTo>
                    <a:lnTo>
                      <a:pt x="10926" y="4322"/>
                    </a:lnTo>
                    <a:lnTo>
                      <a:pt x="11167" y="3950"/>
                    </a:lnTo>
                    <a:lnTo>
                      <a:pt x="11419" y="3558"/>
                    </a:lnTo>
                    <a:lnTo>
                      <a:pt x="11660" y="3146"/>
                    </a:lnTo>
                    <a:lnTo>
                      <a:pt x="11891" y="2734"/>
                    </a:lnTo>
                    <a:lnTo>
                      <a:pt x="12102" y="2322"/>
                    </a:lnTo>
                    <a:lnTo>
                      <a:pt x="12192" y="2121"/>
                    </a:lnTo>
                    <a:lnTo>
                      <a:pt x="12283" y="1920"/>
                    </a:lnTo>
                    <a:lnTo>
                      <a:pt x="12353" y="1719"/>
                    </a:lnTo>
                    <a:lnTo>
                      <a:pt x="12424" y="1538"/>
                    </a:lnTo>
                    <a:lnTo>
                      <a:pt x="12484" y="1347"/>
                    </a:lnTo>
                    <a:lnTo>
                      <a:pt x="12524" y="1176"/>
                    </a:lnTo>
                    <a:lnTo>
                      <a:pt x="12554" y="1015"/>
                    </a:lnTo>
                    <a:lnTo>
                      <a:pt x="12564" y="865"/>
                    </a:lnTo>
                    <a:lnTo>
                      <a:pt x="12564" y="714"/>
                    </a:lnTo>
                    <a:lnTo>
                      <a:pt x="12544" y="583"/>
                    </a:lnTo>
                    <a:lnTo>
                      <a:pt x="12514" y="473"/>
                    </a:lnTo>
                    <a:lnTo>
                      <a:pt x="12464" y="372"/>
                    </a:lnTo>
                    <a:lnTo>
                      <a:pt x="12414" y="282"/>
                    </a:lnTo>
                    <a:lnTo>
                      <a:pt x="12343" y="211"/>
                    </a:lnTo>
                    <a:lnTo>
                      <a:pt x="12273" y="151"/>
                    </a:lnTo>
                    <a:lnTo>
                      <a:pt x="12192" y="101"/>
                    </a:lnTo>
                    <a:lnTo>
                      <a:pt x="12102" y="60"/>
                    </a:lnTo>
                    <a:lnTo>
                      <a:pt x="12012" y="30"/>
                    </a:lnTo>
                    <a:lnTo>
                      <a:pt x="11911" y="20"/>
                    </a:lnTo>
                    <a:lnTo>
                      <a:pt x="11811" y="10"/>
                    </a:lnTo>
                    <a:lnTo>
                      <a:pt x="11700" y="0"/>
                    </a:lnTo>
                    <a:close/>
                  </a:path>
                </a:pathLst>
              </a:custGeom>
              <a:solidFill>
                <a:srgbClr val="419AB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9" name="Google Shape;869;p30"/>
            <p:cNvSpPr/>
            <p:nvPr/>
          </p:nvSpPr>
          <p:spPr>
            <a:xfrm>
              <a:off x="2820248" y="2477398"/>
              <a:ext cx="188700" cy="18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0" name="Google Shape;870;p30"/>
          <p:cNvGrpSpPr/>
          <p:nvPr/>
        </p:nvGrpSpPr>
        <p:grpSpPr>
          <a:xfrm>
            <a:off x="3922498" y="3566573"/>
            <a:ext cx="1232252" cy="1165500"/>
            <a:chOff x="3922498" y="3566573"/>
            <a:chExt cx="1232252" cy="1165500"/>
          </a:xfrm>
        </p:grpSpPr>
        <p:sp>
          <p:nvSpPr>
            <p:cNvPr id="871" name="Google Shape;871;p30"/>
            <p:cNvSpPr/>
            <p:nvPr/>
          </p:nvSpPr>
          <p:spPr>
            <a:xfrm>
              <a:off x="3989250" y="3566573"/>
              <a:ext cx="1165500" cy="1165500"/>
            </a:xfrm>
            <a:prstGeom prst="ellipse">
              <a:avLst/>
            </a:prstGeom>
            <a:solidFill>
              <a:srgbClr val="61C5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4214724" y="3754441"/>
              <a:ext cx="746204" cy="789743"/>
            </a:xfrm>
            <a:custGeom>
              <a:avLst/>
              <a:gdLst/>
              <a:ahLst/>
              <a:cxnLst/>
              <a:rect l="l" t="t" r="r" b="b"/>
              <a:pathLst>
                <a:path w="60105" h="63612" extrusionOk="0">
                  <a:moveTo>
                    <a:pt x="29068" y="29620"/>
                  </a:moveTo>
                  <a:lnTo>
                    <a:pt x="29249" y="29640"/>
                  </a:lnTo>
                  <a:lnTo>
                    <a:pt x="29420" y="29660"/>
                  </a:lnTo>
                  <a:lnTo>
                    <a:pt x="29591" y="29690"/>
                  </a:lnTo>
                  <a:lnTo>
                    <a:pt x="29761" y="29730"/>
                  </a:lnTo>
                  <a:lnTo>
                    <a:pt x="29932" y="29771"/>
                  </a:lnTo>
                  <a:lnTo>
                    <a:pt x="30093" y="29831"/>
                  </a:lnTo>
                  <a:lnTo>
                    <a:pt x="30254" y="29891"/>
                  </a:lnTo>
                  <a:lnTo>
                    <a:pt x="30405" y="29962"/>
                  </a:lnTo>
                  <a:lnTo>
                    <a:pt x="30555" y="30042"/>
                  </a:lnTo>
                  <a:lnTo>
                    <a:pt x="30706" y="30122"/>
                  </a:lnTo>
                  <a:lnTo>
                    <a:pt x="30847" y="30213"/>
                  </a:lnTo>
                  <a:lnTo>
                    <a:pt x="30988" y="30313"/>
                  </a:lnTo>
                  <a:lnTo>
                    <a:pt x="31118" y="30414"/>
                  </a:lnTo>
                  <a:lnTo>
                    <a:pt x="31239" y="30524"/>
                  </a:lnTo>
                  <a:lnTo>
                    <a:pt x="31359" y="30645"/>
                  </a:lnTo>
                  <a:lnTo>
                    <a:pt x="31480" y="30766"/>
                  </a:lnTo>
                  <a:lnTo>
                    <a:pt x="31591" y="30896"/>
                  </a:lnTo>
                  <a:lnTo>
                    <a:pt x="31691" y="31027"/>
                  </a:lnTo>
                  <a:lnTo>
                    <a:pt x="31792" y="31158"/>
                  </a:lnTo>
                  <a:lnTo>
                    <a:pt x="31882" y="31308"/>
                  </a:lnTo>
                  <a:lnTo>
                    <a:pt x="31963" y="31449"/>
                  </a:lnTo>
                  <a:lnTo>
                    <a:pt x="32043" y="31600"/>
                  </a:lnTo>
                  <a:lnTo>
                    <a:pt x="32113" y="31761"/>
                  </a:lnTo>
                  <a:lnTo>
                    <a:pt x="32174" y="31912"/>
                  </a:lnTo>
                  <a:lnTo>
                    <a:pt x="32234" y="32082"/>
                  </a:lnTo>
                  <a:lnTo>
                    <a:pt x="32284" y="32243"/>
                  </a:lnTo>
                  <a:lnTo>
                    <a:pt x="32314" y="32414"/>
                  </a:lnTo>
                  <a:lnTo>
                    <a:pt x="32355" y="32585"/>
                  </a:lnTo>
                  <a:lnTo>
                    <a:pt x="32375" y="32766"/>
                  </a:lnTo>
                  <a:lnTo>
                    <a:pt x="32385" y="32937"/>
                  </a:lnTo>
                  <a:lnTo>
                    <a:pt x="32395" y="33118"/>
                  </a:lnTo>
                  <a:lnTo>
                    <a:pt x="32385" y="33299"/>
                  </a:lnTo>
                  <a:lnTo>
                    <a:pt x="32375" y="33479"/>
                  </a:lnTo>
                  <a:lnTo>
                    <a:pt x="32355" y="33650"/>
                  </a:lnTo>
                  <a:lnTo>
                    <a:pt x="32314" y="33821"/>
                  </a:lnTo>
                  <a:lnTo>
                    <a:pt x="32284" y="33992"/>
                  </a:lnTo>
                  <a:lnTo>
                    <a:pt x="32234" y="34163"/>
                  </a:lnTo>
                  <a:lnTo>
                    <a:pt x="32174" y="34324"/>
                  </a:lnTo>
                  <a:lnTo>
                    <a:pt x="32113" y="34485"/>
                  </a:lnTo>
                  <a:lnTo>
                    <a:pt x="32043" y="34635"/>
                  </a:lnTo>
                  <a:lnTo>
                    <a:pt x="31963" y="34786"/>
                  </a:lnTo>
                  <a:lnTo>
                    <a:pt x="31882" y="34937"/>
                  </a:lnTo>
                  <a:lnTo>
                    <a:pt x="31792" y="35078"/>
                  </a:lnTo>
                  <a:lnTo>
                    <a:pt x="31691" y="35218"/>
                  </a:lnTo>
                  <a:lnTo>
                    <a:pt x="31591" y="35349"/>
                  </a:lnTo>
                  <a:lnTo>
                    <a:pt x="31480" y="35470"/>
                  </a:lnTo>
                  <a:lnTo>
                    <a:pt x="31359" y="35590"/>
                  </a:lnTo>
                  <a:lnTo>
                    <a:pt x="31239" y="35711"/>
                  </a:lnTo>
                  <a:lnTo>
                    <a:pt x="31118" y="35821"/>
                  </a:lnTo>
                  <a:lnTo>
                    <a:pt x="30988" y="35922"/>
                  </a:lnTo>
                  <a:lnTo>
                    <a:pt x="30847" y="36022"/>
                  </a:lnTo>
                  <a:lnTo>
                    <a:pt x="30706" y="36113"/>
                  </a:lnTo>
                  <a:lnTo>
                    <a:pt x="30555" y="36193"/>
                  </a:lnTo>
                  <a:lnTo>
                    <a:pt x="30405" y="36274"/>
                  </a:lnTo>
                  <a:lnTo>
                    <a:pt x="30254" y="36344"/>
                  </a:lnTo>
                  <a:lnTo>
                    <a:pt x="30093" y="36404"/>
                  </a:lnTo>
                  <a:lnTo>
                    <a:pt x="29932" y="36465"/>
                  </a:lnTo>
                  <a:lnTo>
                    <a:pt x="29761" y="36515"/>
                  </a:lnTo>
                  <a:lnTo>
                    <a:pt x="29591" y="36545"/>
                  </a:lnTo>
                  <a:lnTo>
                    <a:pt x="29420" y="36585"/>
                  </a:lnTo>
                  <a:lnTo>
                    <a:pt x="29249" y="36605"/>
                  </a:lnTo>
                  <a:lnTo>
                    <a:pt x="29068" y="36615"/>
                  </a:lnTo>
                  <a:lnTo>
                    <a:pt x="28887" y="36625"/>
                  </a:lnTo>
                  <a:lnTo>
                    <a:pt x="28706" y="36615"/>
                  </a:lnTo>
                  <a:lnTo>
                    <a:pt x="28535" y="36605"/>
                  </a:lnTo>
                  <a:lnTo>
                    <a:pt x="28354" y="36585"/>
                  </a:lnTo>
                  <a:lnTo>
                    <a:pt x="28183" y="36545"/>
                  </a:lnTo>
                  <a:lnTo>
                    <a:pt x="28013" y="36515"/>
                  </a:lnTo>
                  <a:lnTo>
                    <a:pt x="27852" y="36465"/>
                  </a:lnTo>
                  <a:lnTo>
                    <a:pt x="27681" y="36404"/>
                  </a:lnTo>
                  <a:lnTo>
                    <a:pt x="27530" y="36344"/>
                  </a:lnTo>
                  <a:lnTo>
                    <a:pt x="27369" y="36274"/>
                  </a:lnTo>
                  <a:lnTo>
                    <a:pt x="27219" y="36193"/>
                  </a:lnTo>
                  <a:lnTo>
                    <a:pt x="27078" y="36113"/>
                  </a:lnTo>
                  <a:lnTo>
                    <a:pt x="26927" y="36022"/>
                  </a:lnTo>
                  <a:lnTo>
                    <a:pt x="26796" y="35922"/>
                  </a:lnTo>
                  <a:lnTo>
                    <a:pt x="26666" y="35821"/>
                  </a:lnTo>
                  <a:lnTo>
                    <a:pt x="26535" y="35711"/>
                  </a:lnTo>
                  <a:lnTo>
                    <a:pt x="26414" y="35590"/>
                  </a:lnTo>
                  <a:lnTo>
                    <a:pt x="26294" y="35470"/>
                  </a:lnTo>
                  <a:lnTo>
                    <a:pt x="26183" y="35349"/>
                  </a:lnTo>
                  <a:lnTo>
                    <a:pt x="26083" y="35218"/>
                  </a:lnTo>
                  <a:lnTo>
                    <a:pt x="25982" y="35078"/>
                  </a:lnTo>
                  <a:lnTo>
                    <a:pt x="25892" y="34937"/>
                  </a:lnTo>
                  <a:lnTo>
                    <a:pt x="25811" y="34786"/>
                  </a:lnTo>
                  <a:lnTo>
                    <a:pt x="25731" y="34635"/>
                  </a:lnTo>
                  <a:lnTo>
                    <a:pt x="25661" y="34485"/>
                  </a:lnTo>
                  <a:lnTo>
                    <a:pt x="25600" y="34324"/>
                  </a:lnTo>
                  <a:lnTo>
                    <a:pt x="25540" y="34163"/>
                  </a:lnTo>
                  <a:lnTo>
                    <a:pt x="25500" y="33992"/>
                  </a:lnTo>
                  <a:lnTo>
                    <a:pt x="25460" y="33821"/>
                  </a:lnTo>
                  <a:lnTo>
                    <a:pt x="25430" y="33650"/>
                  </a:lnTo>
                  <a:lnTo>
                    <a:pt x="25409" y="33479"/>
                  </a:lnTo>
                  <a:lnTo>
                    <a:pt x="25389" y="33299"/>
                  </a:lnTo>
                  <a:lnTo>
                    <a:pt x="25389" y="33118"/>
                  </a:lnTo>
                  <a:lnTo>
                    <a:pt x="25389" y="32937"/>
                  </a:lnTo>
                  <a:lnTo>
                    <a:pt x="25409" y="32766"/>
                  </a:lnTo>
                  <a:lnTo>
                    <a:pt x="25430" y="32585"/>
                  </a:lnTo>
                  <a:lnTo>
                    <a:pt x="25460" y="32414"/>
                  </a:lnTo>
                  <a:lnTo>
                    <a:pt x="25500" y="32243"/>
                  </a:lnTo>
                  <a:lnTo>
                    <a:pt x="25540" y="32082"/>
                  </a:lnTo>
                  <a:lnTo>
                    <a:pt x="25600" y="31912"/>
                  </a:lnTo>
                  <a:lnTo>
                    <a:pt x="25661" y="31761"/>
                  </a:lnTo>
                  <a:lnTo>
                    <a:pt x="25731" y="31600"/>
                  </a:lnTo>
                  <a:lnTo>
                    <a:pt x="25811" y="31449"/>
                  </a:lnTo>
                  <a:lnTo>
                    <a:pt x="25892" y="31308"/>
                  </a:lnTo>
                  <a:lnTo>
                    <a:pt x="25982" y="31158"/>
                  </a:lnTo>
                  <a:lnTo>
                    <a:pt x="26083" y="31027"/>
                  </a:lnTo>
                  <a:lnTo>
                    <a:pt x="26183" y="30896"/>
                  </a:lnTo>
                  <a:lnTo>
                    <a:pt x="26294" y="30766"/>
                  </a:lnTo>
                  <a:lnTo>
                    <a:pt x="26414" y="30645"/>
                  </a:lnTo>
                  <a:lnTo>
                    <a:pt x="26535" y="30524"/>
                  </a:lnTo>
                  <a:lnTo>
                    <a:pt x="26666" y="30414"/>
                  </a:lnTo>
                  <a:lnTo>
                    <a:pt x="26796" y="30313"/>
                  </a:lnTo>
                  <a:lnTo>
                    <a:pt x="26927" y="30213"/>
                  </a:lnTo>
                  <a:lnTo>
                    <a:pt x="27078" y="30122"/>
                  </a:lnTo>
                  <a:lnTo>
                    <a:pt x="27219" y="30042"/>
                  </a:lnTo>
                  <a:lnTo>
                    <a:pt x="27369" y="29962"/>
                  </a:lnTo>
                  <a:lnTo>
                    <a:pt x="27530" y="29891"/>
                  </a:lnTo>
                  <a:lnTo>
                    <a:pt x="27681" y="29831"/>
                  </a:lnTo>
                  <a:lnTo>
                    <a:pt x="27852" y="29771"/>
                  </a:lnTo>
                  <a:lnTo>
                    <a:pt x="28013" y="29730"/>
                  </a:lnTo>
                  <a:lnTo>
                    <a:pt x="28183" y="29690"/>
                  </a:lnTo>
                  <a:lnTo>
                    <a:pt x="28354" y="29660"/>
                  </a:lnTo>
                  <a:lnTo>
                    <a:pt x="28535" y="29640"/>
                  </a:lnTo>
                  <a:lnTo>
                    <a:pt x="28706" y="29620"/>
                  </a:lnTo>
                  <a:close/>
                  <a:moveTo>
                    <a:pt x="50396" y="38806"/>
                  </a:moveTo>
                  <a:lnTo>
                    <a:pt x="50395" y="38815"/>
                  </a:lnTo>
                  <a:lnTo>
                    <a:pt x="50395" y="38815"/>
                  </a:lnTo>
                  <a:lnTo>
                    <a:pt x="50406" y="38816"/>
                  </a:lnTo>
                  <a:lnTo>
                    <a:pt x="50396" y="38806"/>
                  </a:lnTo>
                  <a:close/>
                  <a:moveTo>
                    <a:pt x="21118" y="0"/>
                  </a:moveTo>
                  <a:lnTo>
                    <a:pt x="20977" y="10"/>
                  </a:lnTo>
                  <a:lnTo>
                    <a:pt x="20836" y="40"/>
                  </a:lnTo>
                  <a:lnTo>
                    <a:pt x="20706" y="70"/>
                  </a:lnTo>
                  <a:lnTo>
                    <a:pt x="20565" y="131"/>
                  </a:lnTo>
                  <a:lnTo>
                    <a:pt x="20434" y="191"/>
                  </a:lnTo>
                  <a:lnTo>
                    <a:pt x="20304" y="271"/>
                  </a:lnTo>
                  <a:lnTo>
                    <a:pt x="20193" y="362"/>
                  </a:lnTo>
                  <a:lnTo>
                    <a:pt x="20082" y="472"/>
                  </a:lnTo>
                  <a:lnTo>
                    <a:pt x="19992" y="573"/>
                  </a:lnTo>
                  <a:lnTo>
                    <a:pt x="19912" y="694"/>
                  </a:lnTo>
                  <a:lnTo>
                    <a:pt x="19851" y="814"/>
                  </a:lnTo>
                  <a:lnTo>
                    <a:pt x="19791" y="945"/>
                  </a:lnTo>
                  <a:lnTo>
                    <a:pt x="19751" y="1076"/>
                  </a:lnTo>
                  <a:lnTo>
                    <a:pt x="19721" y="1216"/>
                  </a:lnTo>
                  <a:lnTo>
                    <a:pt x="19701" y="1357"/>
                  </a:lnTo>
                  <a:lnTo>
                    <a:pt x="19701" y="1498"/>
                  </a:lnTo>
                  <a:lnTo>
                    <a:pt x="19711" y="1638"/>
                  </a:lnTo>
                  <a:lnTo>
                    <a:pt x="19731" y="1779"/>
                  </a:lnTo>
                  <a:lnTo>
                    <a:pt x="19771" y="1920"/>
                  </a:lnTo>
                  <a:lnTo>
                    <a:pt x="19821" y="2050"/>
                  </a:lnTo>
                  <a:lnTo>
                    <a:pt x="19892" y="2191"/>
                  </a:lnTo>
                  <a:lnTo>
                    <a:pt x="20062" y="2493"/>
                  </a:lnTo>
                  <a:lnTo>
                    <a:pt x="20213" y="2804"/>
                  </a:lnTo>
                  <a:lnTo>
                    <a:pt x="20344" y="3106"/>
                  </a:lnTo>
                  <a:lnTo>
                    <a:pt x="20454" y="3407"/>
                  </a:lnTo>
                  <a:lnTo>
                    <a:pt x="20555" y="3699"/>
                  </a:lnTo>
                  <a:lnTo>
                    <a:pt x="20635" y="4000"/>
                  </a:lnTo>
                  <a:lnTo>
                    <a:pt x="20706" y="4292"/>
                  </a:lnTo>
                  <a:lnTo>
                    <a:pt x="20756" y="4583"/>
                  </a:lnTo>
                  <a:lnTo>
                    <a:pt x="20796" y="4875"/>
                  </a:lnTo>
                  <a:lnTo>
                    <a:pt x="20816" y="5166"/>
                  </a:lnTo>
                  <a:lnTo>
                    <a:pt x="20836" y="5458"/>
                  </a:lnTo>
                  <a:lnTo>
                    <a:pt x="20836" y="5749"/>
                  </a:lnTo>
                  <a:lnTo>
                    <a:pt x="20826" y="6041"/>
                  </a:lnTo>
                  <a:lnTo>
                    <a:pt x="20806" y="6332"/>
                  </a:lnTo>
                  <a:lnTo>
                    <a:pt x="20776" y="6624"/>
                  </a:lnTo>
                  <a:lnTo>
                    <a:pt x="20746" y="6925"/>
                  </a:lnTo>
                  <a:lnTo>
                    <a:pt x="16726" y="2704"/>
                  </a:lnTo>
                  <a:lnTo>
                    <a:pt x="16665" y="2654"/>
                  </a:lnTo>
                  <a:lnTo>
                    <a:pt x="16615" y="2613"/>
                  </a:lnTo>
                  <a:lnTo>
                    <a:pt x="16555" y="2573"/>
                  </a:lnTo>
                  <a:lnTo>
                    <a:pt x="16484" y="2543"/>
                  </a:lnTo>
                  <a:lnTo>
                    <a:pt x="16424" y="2513"/>
                  </a:lnTo>
                  <a:lnTo>
                    <a:pt x="16354" y="2503"/>
                  </a:lnTo>
                  <a:lnTo>
                    <a:pt x="16283" y="2483"/>
                  </a:lnTo>
                  <a:lnTo>
                    <a:pt x="16143" y="2483"/>
                  </a:lnTo>
                  <a:lnTo>
                    <a:pt x="16072" y="2493"/>
                  </a:lnTo>
                  <a:lnTo>
                    <a:pt x="16002" y="2503"/>
                  </a:lnTo>
                  <a:lnTo>
                    <a:pt x="15942" y="2533"/>
                  </a:lnTo>
                  <a:lnTo>
                    <a:pt x="15871" y="2553"/>
                  </a:lnTo>
                  <a:lnTo>
                    <a:pt x="15811" y="2593"/>
                  </a:lnTo>
                  <a:lnTo>
                    <a:pt x="15751" y="2633"/>
                  </a:lnTo>
                  <a:lnTo>
                    <a:pt x="15690" y="2684"/>
                  </a:lnTo>
                  <a:lnTo>
                    <a:pt x="15640" y="2734"/>
                  </a:lnTo>
                  <a:lnTo>
                    <a:pt x="15600" y="2794"/>
                  </a:lnTo>
                  <a:lnTo>
                    <a:pt x="15560" y="2855"/>
                  </a:lnTo>
                  <a:lnTo>
                    <a:pt x="15529" y="2925"/>
                  </a:lnTo>
                  <a:lnTo>
                    <a:pt x="15499" y="2985"/>
                  </a:lnTo>
                  <a:lnTo>
                    <a:pt x="15479" y="3056"/>
                  </a:lnTo>
                  <a:lnTo>
                    <a:pt x="15469" y="3126"/>
                  </a:lnTo>
                  <a:lnTo>
                    <a:pt x="15469" y="3196"/>
                  </a:lnTo>
                  <a:lnTo>
                    <a:pt x="15469" y="3267"/>
                  </a:lnTo>
                  <a:lnTo>
                    <a:pt x="15479" y="3337"/>
                  </a:lnTo>
                  <a:lnTo>
                    <a:pt x="15489" y="3407"/>
                  </a:lnTo>
                  <a:lnTo>
                    <a:pt x="15509" y="3468"/>
                  </a:lnTo>
                  <a:lnTo>
                    <a:pt x="15540" y="3538"/>
                  </a:lnTo>
                  <a:lnTo>
                    <a:pt x="15580" y="3598"/>
                  </a:lnTo>
                  <a:lnTo>
                    <a:pt x="15620" y="3659"/>
                  </a:lnTo>
                  <a:lnTo>
                    <a:pt x="15670" y="3719"/>
                  </a:lnTo>
                  <a:lnTo>
                    <a:pt x="20394" y="8674"/>
                  </a:lnTo>
                  <a:lnTo>
                    <a:pt x="20133" y="9749"/>
                  </a:lnTo>
                  <a:lnTo>
                    <a:pt x="19922" y="10584"/>
                  </a:lnTo>
                  <a:lnTo>
                    <a:pt x="19721" y="11448"/>
                  </a:lnTo>
                  <a:lnTo>
                    <a:pt x="19630" y="11900"/>
                  </a:lnTo>
                  <a:lnTo>
                    <a:pt x="19540" y="12343"/>
                  </a:lnTo>
                  <a:lnTo>
                    <a:pt x="19469" y="12805"/>
                  </a:lnTo>
                  <a:lnTo>
                    <a:pt x="19399" y="13277"/>
                  </a:lnTo>
                  <a:lnTo>
                    <a:pt x="19339" y="13750"/>
                  </a:lnTo>
                  <a:lnTo>
                    <a:pt x="19299" y="14232"/>
                  </a:lnTo>
                  <a:lnTo>
                    <a:pt x="19268" y="14725"/>
                  </a:lnTo>
                  <a:lnTo>
                    <a:pt x="19258" y="15227"/>
                  </a:lnTo>
                  <a:lnTo>
                    <a:pt x="19268" y="15740"/>
                  </a:lnTo>
                  <a:lnTo>
                    <a:pt x="19299" y="16262"/>
                  </a:lnTo>
                  <a:lnTo>
                    <a:pt x="19349" y="16795"/>
                  </a:lnTo>
                  <a:lnTo>
                    <a:pt x="19429" y="17328"/>
                  </a:lnTo>
                  <a:lnTo>
                    <a:pt x="19479" y="17649"/>
                  </a:lnTo>
                  <a:lnTo>
                    <a:pt x="19138" y="17448"/>
                  </a:lnTo>
                  <a:lnTo>
                    <a:pt x="18776" y="17257"/>
                  </a:lnTo>
                  <a:lnTo>
                    <a:pt x="18424" y="17066"/>
                  </a:lnTo>
                  <a:lnTo>
                    <a:pt x="18052" y="16886"/>
                  </a:lnTo>
                  <a:lnTo>
                    <a:pt x="17690" y="16715"/>
                  </a:lnTo>
                  <a:lnTo>
                    <a:pt x="17319" y="16544"/>
                  </a:lnTo>
                  <a:lnTo>
                    <a:pt x="16937" y="16383"/>
                  </a:lnTo>
                  <a:lnTo>
                    <a:pt x="16555" y="16232"/>
                  </a:lnTo>
                  <a:lnTo>
                    <a:pt x="14404" y="10262"/>
                  </a:lnTo>
                  <a:lnTo>
                    <a:pt x="14374" y="10192"/>
                  </a:lnTo>
                  <a:lnTo>
                    <a:pt x="14343" y="10121"/>
                  </a:lnTo>
                  <a:lnTo>
                    <a:pt x="14293" y="10061"/>
                  </a:lnTo>
                  <a:lnTo>
                    <a:pt x="14253" y="10011"/>
                  </a:lnTo>
                  <a:lnTo>
                    <a:pt x="14203" y="9960"/>
                  </a:lnTo>
                  <a:lnTo>
                    <a:pt x="14142" y="9920"/>
                  </a:lnTo>
                  <a:lnTo>
                    <a:pt x="14092" y="9880"/>
                  </a:lnTo>
                  <a:lnTo>
                    <a:pt x="14022" y="9850"/>
                  </a:lnTo>
                  <a:lnTo>
                    <a:pt x="13962" y="9820"/>
                  </a:lnTo>
                  <a:lnTo>
                    <a:pt x="13891" y="9800"/>
                  </a:lnTo>
                  <a:lnTo>
                    <a:pt x="13831" y="9790"/>
                  </a:lnTo>
                  <a:lnTo>
                    <a:pt x="13761" y="9780"/>
                  </a:lnTo>
                  <a:lnTo>
                    <a:pt x="13610" y="9780"/>
                  </a:lnTo>
                  <a:lnTo>
                    <a:pt x="13539" y="9800"/>
                  </a:lnTo>
                  <a:lnTo>
                    <a:pt x="13469" y="9820"/>
                  </a:lnTo>
                  <a:lnTo>
                    <a:pt x="13399" y="9850"/>
                  </a:lnTo>
                  <a:lnTo>
                    <a:pt x="13338" y="9880"/>
                  </a:lnTo>
                  <a:lnTo>
                    <a:pt x="13278" y="9920"/>
                  </a:lnTo>
                  <a:lnTo>
                    <a:pt x="13218" y="9971"/>
                  </a:lnTo>
                  <a:lnTo>
                    <a:pt x="13168" y="10021"/>
                  </a:lnTo>
                  <a:lnTo>
                    <a:pt x="13127" y="10071"/>
                  </a:lnTo>
                  <a:lnTo>
                    <a:pt x="13087" y="10131"/>
                  </a:lnTo>
                  <a:lnTo>
                    <a:pt x="13057" y="10192"/>
                  </a:lnTo>
                  <a:lnTo>
                    <a:pt x="13027" y="10262"/>
                  </a:lnTo>
                  <a:lnTo>
                    <a:pt x="13007" y="10322"/>
                  </a:lnTo>
                  <a:lnTo>
                    <a:pt x="12997" y="10393"/>
                  </a:lnTo>
                  <a:lnTo>
                    <a:pt x="12987" y="10463"/>
                  </a:lnTo>
                  <a:lnTo>
                    <a:pt x="12987" y="10533"/>
                  </a:lnTo>
                  <a:lnTo>
                    <a:pt x="12997" y="10614"/>
                  </a:lnTo>
                  <a:lnTo>
                    <a:pt x="13007" y="10684"/>
                  </a:lnTo>
                  <a:lnTo>
                    <a:pt x="13027" y="10754"/>
                  </a:lnTo>
                  <a:lnTo>
                    <a:pt x="14776" y="15599"/>
                  </a:lnTo>
                  <a:lnTo>
                    <a:pt x="14273" y="15448"/>
                  </a:lnTo>
                  <a:lnTo>
                    <a:pt x="13781" y="15318"/>
                  </a:lnTo>
                  <a:lnTo>
                    <a:pt x="13318" y="15197"/>
                  </a:lnTo>
                  <a:lnTo>
                    <a:pt x="12866" y="15096"/>
                  </a:lnTo>
                  <a:lnTo>
                    <a:pt x="9368" y="9669"/>
                  </a:lnTo>
                  <a:lnTo>
                    <a:pt x="9328" y="9609"/>
                  </a:lnTo>
                  <a:lnTo>
                    <a:pt x="9278" y="9558"/>
                  </a:lnTo>
                  <a:lnTo>
                    <a:pt x="9228" y="9508"/>
                  </a:lnTo>
                  <a:lnTo>
                    <a:pt x="9167" y="9468"/>
                  </a:lnTo>
                  <a:lnTo>
                    <a:pt x="9107" y="9428"/>
                  </a:lnTo>
                  <a:lnTo>
                    <a:pt x="9047" y="9398"/>
                  </a:lnTo>
                  <a:lnTo>
                    <a:pt x="8976" y="9378"/>
                  </a:lnTo>
                  <a:lnTo>
                    <a:pt x="8906" y="9357"/>
                  </a:lnTo>
                  <a:lnTo>
                    <a:pt x="8846" y="9347"/>
                  </a:lnTo>
                  <a:lnTo>
                    <a:pt x="8775" y="9337"/>
                  </a:lnTo>
                  <a:lnTo>
                    <a:pt x="8705" y="9337"/>
                  </a:lnTo>
                  <a:lnTo>
                    <a:pt x="8635" y="9347"/>
                  </a:lnTo>
                  <a:lnTo>
                    <a:pt x="8564" y="9367"/>
                  </a:lnTo>
                  <a:lnTo>
                    <a:pt x="8494" y="9388"/>
                  </a:lnTo>
                  <a:lnTo>
                    <a:pt x="8424" y="9418"/>
                  </a:lnTo>
                  <a:lnTo>
                    <a:pt x="8363" y="9458"/>
                  </a:lnTo>
                  <a:lnTo>
                    <a:pt x="8303" y="9498"/>
                  </a:lnTo>
                  <a:lnTo>
                    <a:pt x="8243" y="9548"/>
                  </a:lnTo>
                  <a:lnTo>
                    <a:pt x="8192" y="9599"/>
                  </a:lnTo>
                  <a:lnTo>
                    <a:pt x="8152" y="9659"/>
                  </a:lnTo>
                  <a:lnTo>
                    <a:pt x="8112" y="9719"/>
                  </a:lnTo>
                  <a:lnTo>
                    <a:pt x="8082" y="9780"/>
                  </a:lnTo>
                  <a:lnTo>
                    <a:pt x="8062" y="9850"/>
                  </a:lnTo>
                  <a:lnTo>
                    <a:pt x="8042" y="9910"/>
                  </a:lnTo>
                  <a:lnTo>
                    <a:pt x="8032" y="9981"/>
                  </a:lnTo>
                  <a:lnTo>
                    <a:pt x="8022" y="10051"/>
                  </a:lnTo>
                  <a:lnTo>
                    <a:pt x="8032" y="10121"/>
                  </a:lnTo>
                  <a:lnTo>
                    <a:pt x="8042" y="10192"/>
                  </a:lnTo>
                  <a:lnTo>
                    <a:pt x="8052" y="10262"/>
                  </a:lnTo>
                  <a:lnTo>
                    <a:pt x="8072" y="10332"/>
                  </a:lnTo>
                  <a:lnTo>
                    <a:pt x="8102" y="10403"/>
                  </a:lnTo>
                  <a:lnTo>
                    <a:pt x="8142" y="10463"/>
                  </a:lnTo>
                  <a:lnTo>
                    <a:pt x="10896" y="14735"/>
                  </a:lnTo>
                  <a:lnTo>
                    <a:pt x="10283" y="14664"/>
                  </a:lnTo>
                  <a:lnTo>
                    <a:pt x="9821" y="14614"/>
                  </a:lnTo>
                  <a:lnTo>
                    <a:pt x="9509" y="14594"/>
                  </a:lnTo>
                  <a:lnTo>
                    <a:pt x="9238" y="14594"/>
                  </a:lnTo>
                  <a:lnTo>
                    <a:pt x="9087" y="14614"/>
                  </a:lnTo>
                  <a:lnTo>
                    <a:pt x="8946" y="14644"/>
                  </a:lnTo>
                  <a:lnTo>
                    <a:pt x="8816" y="14684"/>
                  </a:lnTo>
                  <a:lnTo>
                    <a:pt x="8685" y="14745"/>
                  </a:lnTo>
                  <a:lnTo>
                    <a:pt x="8564" y="14815"/>
                  </a:lnTo>
                  <a:lnTo>
                    <a:pt x="8444" y="14895"/>
                  </a:lnTo>
                  <a:lnTo>
                    <a:pt x="8343" y="14986"/>
                  </a:lnTo>
                  <a:lnTo>
                    <a:pt x="8243" y="15086"/>
                  </a:lnTo>
                  <a:lnTo>
                    <a:pt x="8152" y="15197"/>
                  </a:lnTo>
                  <a:lnTo>
                    <a:pt x="8082" y="15318"/>
                  </a:lnTo>
                  <a:lnTo>
                    <a:pt x="8011" y="15438"/>
                  </a:lnTo>
                  <a:lnTo>
                    <a:pt x="7961" y="15569"/>
                  </a:lnTo>
                  <a:lnTo>
                    <a:pt x="7921" y="15710"/>
                  </a:lnTo>
                  <a:lnTo>
                    <a:pt x="7891" y="15860"/>
                  </a:lnTo>
                  <a:lnTo>
                    <a:pt x="7881" y="16001"/>
                  </a:lnTo>
                  <a:lnTo>
                    <a:pt x="7881" y="16152"/>
                  </a:lnTo>
                  <a:lnTo>
                    <a:pt x="7901" y="16303"/>
                  </a:lnTo>
                  <a:lnTo>
                    <a:pt x="7931" y="16443"/>
                  </a:lnTo>
                  <a:lnTo>
                    <a:pt x="7981" y="16574"/>
                  </a:lnTo>
                  <a:lnTo>
                    <a:pt x="8032" y="16705"/>
                  </a:lnTo>
                  <a:lnTo>
                    <a:pt x="8102" y="16825"/>
                  </a:lnTo>
                  <a:lnTo>
                    <a:pt x="8182" y="16946"/>
                  </a:lnTo>
                  <a:lnTo>
                    <a:pt x="8273" y="17046"/>
                  </a:lnTo>
                  <a:lnTo>
                    <a:pt x="8373" y="17147"/>
                  </a:lnTo>
                  <a:lnTo>
                    <a:pt x="8484" y="17237"/>
                  </a:lnTo>
                  <a:lnTo>
                    <a:pt x="8604" y="17308"/>
                  </a:lnTo>
                  <a:lnTo>
                    <a:pt x="8735" y="17378"/>
                  </a:lnTo>
                  <a:lnTo>
                    <a:pt x="8866" y="17428"/>
                  </a:lnTo>
                  <a:lnTo>
                    <a:pt x="9007" y="17468"/>
                  </a:lnTo>
                  <a:lnTo>
                    <a:pt x="9147" y="17499"/>
                  </a:lnTo>
                  <a:lnTo>
                    <a:pt x="9298" y="17509"/>
                  </a:lnTo>
                  <a:lnTo>
                    <a:pt x="9509" y="17519"/>
                  </a:lnTo>
                  <a:lnTo>
                    <a:pt x="9750" y="17539"/>
                  </a:lnTo>
                  <a:lnTo>
                    <a:pt x="10072" y="17569"/>
                  </a:lnTo>
                  <a:lnTo>
                    <a:pt x="6916" y="19509"/>
                  </a:lnTo>
                  <a:lnTo>
                    <a:pt x="6856" y="19559"/>
                  </a:lnTo>
                  <a:lnTo>
                    <a:pt x="6795" y="19599"/>
                  </a:lnTo>
                  <a:lnTo>
                    <a:pt x="6745" y="19660"/>
                  </a:lnTo>
                  <a:lnTo>
                    <a:pt x="6705" y="19710"/>
                  </a:lnTo>
                  <a:lnTo>
                    <a:pt x="6665" y="19770"/>
                  </a:lnTo>
                  <a:lnTo>
                    <a:pt x="6635" y="19830"/>
                  </a:lnTo>
                  <a:lnTo>
                    <a:pt x="6604" y="19901"/>
                  </a:lnTo>
                  <a:lnTo>
                    <a:pt x="6584" y="19961"/>
                  </a:lnTo>
                  <a:lnTo>
                    <a:pt x="6574" y="20031"/>
                  </a:lnTo>
                  <a:lnTo>
                    <a:pt x="6564" y="20102"/>
                  </a:lnTo>
                  <a:lnTo>
                    <a:pt x="6564" y="20172"/>
                  </a:lnTo>
                  <a:lnTo>
                    <a:pt x="6574" y="20242"/>
                  </a:lnTo>
                  <a:lnTo>
                    <a:pt x="6594" y="20313"/>
                  </a:lnTo>
                  <a:lnTo>
                    <a:pt x="6614" y="20383"/>
                  </a:lnTo>
                  <a:lnTo>
                    <a:pt x="6645" y="20454"/>
                  </a:lnTo>
                  <a:lnTo>
                    <a:pt x="6675" y="20514"/>
                  </a:lnTo>
                  <a:lnTo>
                    <a:pt x="6735" y="20594"/>
                  </a:lnTo>
                  <a:lnTo>
                    <a:pt x="6795" y="20665"/>
                  </a:lnTo>
                  <a:lnTo>
                    <a:pt x="6866" y="20725"/>
                  </a:lnTo>
                  <a:lnTo>
                    <a:pt x="6946" y="20775"/>
                  </a:lnTo>
                  <a:lnTo>
                    <a:pt x="7026" y="20815"/>
                  </a:lnTo>
                  <a:lnTo>
                    <a:pt x="7117" y="20846"/>
                  </a:lnTo>
                  <a:lnTo>
                    <a:pt x="7207" y="20856"/>
                  </a:lnTo>
                  <a:lnTo>
                    <a:pt x="7298" y="20866"/>
                  </a:lnTo>
                  <a:lnTo>
                    <a:pt x="7398" y="20856"/>
                  </a:lnTo>
                  <a:lnTo>
                    <a:pt x="7489" y="20835"/>
                  </a:lnTo>
                  <a:lnTo>
                    <a:pt x="7589" y="20805"/>
                  </a:lnTo>
                  <a:lnTo>
                    <a:pt x="7680" y="20755"/>
                  </a:lnTo>
                  <a:lnTo>
                    <a:pt x="12243" y="17951"/>
                  </a:lnTo>
                  <a:lnTo>
                    <a:pt x="12745" y="18061"/>
                  </a:lnTo>
                  <a:lnTo>
                    <a:pt x="13278" y="18202"/>
                  </a:lnTo>
                  <a:lnTo>
                    <a:pt x="13831" y="18363"/>
                  </a:lnTo>
                  <a:lnTo>
                    <a:pt x="14404" y="18544"/>
                  </a:lnTo>
                  <a:lnTo>
                    <a:pt x="14987" y="18755"/>
                  </a:lnTo>
                  <a:lnTo>
                    <a:pt x="15590" y="18986"/>
                  </a:lnTo>
                  <a:lnTo>
                    <a:pt x="16203" y="19247"/>
                  </a:lnTo>
                  <a:lnTo>
                    <a:pt x="16514" y="19388"/>
                  </a:lnTo>
                  <a:lnTo>
                    <a:pt x="16826" y="19529"/>
                  </a:lnTo>
                  <a:lnTo>
                    <a:pt x="17138" y="19690"/>
                  </a:lnTo>
                  <a:lnTo>
                    <a:pt x="17449" y="19850"/>
                  </a:lnTo>
                  <a:lnTo>
                    <a:pt x="17761" y="20021"/>
                  </a:lnTo>
                  <a:lnTo>
                    <a:pt x="18072" y="20202"/>
                  </a:lnTo>
                  <a:lnTo>
                    <a:pt x="18384" y="20383"/>
                  </a:lnTo>
                  <a:lnTo>
                    <a:pt x="18695" y="20584"/>
                  </a:lnTo>
                  <a:lnTo>
                    <a:pt x="19007" y="20785"/>
                  </a:lnTo>
                  <a:lnTo>
                    <a:pt x="19319" y="20996"/>
                  </a:lnTo>
                  <a:lnTo>
                    <a:pt x="19630" y="21217"/>
                  </a:lnTo>
                  <a:lnTo>
                    <a:pt x="19932" y="21449"/>
                  </a:lnTo>
                  <a:lnTo>
                    <a:pt x="20243" y="21690"/>
                  </a:lnTo>
                  <a:lnTo>
                    <a:pt x="20535" y="21941"/>
                  </a:lnTo>
                  <a:lnTo>
                    <a:pt x="20836" y="22202"/>
                  </a:lnTo>
                  <a:lnTo>
                    <a:pt x="21128" y="22474"/>
                  </a:lnTo>
                  <a:lnTo>
                    <a:pt x="21419" y="22755"/>
                  </a:lnTo>
                  <a:lnTo>
                    <a:pt x="21701" y="23037"/>
                  </a:lnTo>
                  <a:lnTo>
                    <a:pt x="18967" y="32324"/>
                  </a:lnTo>
                  <a:lnTo>
                    <a:pt x="18223" y="32464"/>
                  </a:lnTo>
                  <a:lnTo>
                    <a:pt x="14836" y="29851"/>
                  </a:lnTo>
                  <a:lnTo>
                    <a:pt x="14153" y="23408"/>
                  </a:lnTo>
                  <a:lnTo>
                    <a:pt x="14142" y="23338"/>
                  </a:lnTo>
                  <a:lnTo>
                    <a:pt x="14122" y="23268"/>
                  </a:lnTo>
                  <a:lnTo>
                    <a:pt x="14092" y="23197"/>
                  </a:lnTo>
                  <a:lnTo>
                    <a:pt x="14062" y="23137"/>
                  </a:lnTo>
                  <a:lnTo>
                    <a:pt x="14022" y="23077"/>
                  </a:lnTo>
                  <a:lnTo>
                    <a:pt x="13982" y="23017"/>
                  </a:lnTo>
                  <a:lnTo>
                    <a:pt x="13931" y="22966"/>
                  </a:lnTo>
                  <a:lnTo>
                    <a:pt x="13881" y="22926"/>
                  </a:lnTo>
                  <a:lnTo>
                    <a:pt x="13831" y="22886"/>
                  </a:lnTo>
                  <a:lnTo>
                    <a:pt x="13771" y="22846"/>
                  </a:lnTo>
                  <a:lnTo>
                    <a:pt x="13700" y="22815"/>
                  </a:lnTo>
                  <a:lnTo>
                    <a:pt x="13640" y="22795"/>
                  </a:lnTo>
                  <a:lnTo>
                    <a:pt x="13570" y="22775"/>
                  </a:lnTo>
                  <a:lnTo>
                    <a:pt x="13499" y="22765"/>
                  </a:lnTo>
                  <a:lnTo>
                    <a:pt x="13348" y="22765"/>
                  </a:lnTo>
                  <a:lnTo>
                    <a:pt x="13278" y="22775"/>
                  </a:lnTo>
                  <a:lnTo>
                    <a:pt x="13198" y="22795"/>
                  </a:lnTo>
                  <a:lnTo>
                    <a:pt x="13137" y="22815"/>
                  </a:lnTo>
                  <a:lnTo>
                    <a:pt x="13067" y="22856"/>
                  </a:lnTo>
                  <a:lnTo>
                    <a:pt x="13007" y="22886"/>
                  </a:lnTo>
                  <a:lnTo>
                    <a:pt x="12956" y="22936"/>
                  </a:lnTo>
                  <a:lnTo>
                    <a:pt x="12906" y="22976"/>
                  </a:lnTo>
                  <a:lnTo>
                    <a:pt x="12856" y="23037"/>
                  </a:lnTo>
                  <a:lnTo>
                    <a:pt x="12816" y="23087"/>
                  </a:lnTo>
                  <a:lnTo>
                    <a:pt x="12776" y="23147"/>
                  </a:lnTo>
                  <a:lnTo>
                    <a:pt x="12745" y="23207"/>
                  </a:lnTo>
                  <a:lnTo>
                    <a:pt x="12725" y="23278"/>
                  </a:lnTo>
                  <a:lnTo>
                    <a:pt x="12705" y="23348"/>
                  </a:lnTo>
                  <a:lnTo>
                    <a:pt x="12695" y="23419"/>
                  </a:lnTo>
                  <a:lnTo>
                    <a:pt x="12695" y="23489"/>
                  </a:lnTo>
                  <a:lnTo>
                    <a:pt x="12695" y="23569"/>
                  </a:lnTo>
                  <a:lnTo>
                    <a:pt x="13238" y="28625"/>
                  </a:lnTo>
                  <a:lnTo>
                    <a:pt x="10363" y="26414"/>
                  </a:lnTo>
                  <a:lnTo>
                    <a:pt x="10303" y="26373"/>
                  </a:lnTo>
                  <a:lnTo>
                    <a:pt x="10243" y="26333"/>
                  </a:lnTo>
                  <a:lnTo>
                    <a:pt x="10172" y="26303"/>
                  </a:lnTo>
                  <a:lnTo>
                    <a:pt x="10112" y="26283"/>
                  </a:lnTo>
                  <a:lnTo>
                    <a:pt x="10042" y="26273"/>
                  </a:lnTo>
                  <a:lnTo>
                    <a:pt x="9971" y="26263"/>
                  </a:lnTo>
                  <a:lnTo>
                    <a:pt x="9901" y="26263"/>
                  </a:lnTo>
                  <a:lnTo>
                    <a:pt x="9831" y="26273"/>
                  </a:lnTo>
                  <a:lnTo>
                    <a:pt x="9760" y="26283"/>
                  </a:lnTo>
                  <a:lnTo>
                    <a:pt x="9690" y="26303"/>
                  </a:lnTo>
                  <a:lnTo>
                    <a:pt x="9630" y="26323"/>
                  </a:lnTo>
                  <a:lnTo>
                    <a:pt x="9559" y="26353"/>
                  </a:lnTo>
                  <a:lnTo>
                    <a:pt x="9499" y="26394"/>
                  </a:lnTo>
                  <a:lnTo>
                    <a:pt x="9449" y="26444"/>
                  </a:lnTo>
                  <a:lnTo>
                    <a:pt x="9398" y="26494"/>
                  </a:lnTo>
                  <a:lnTo>
                    <a:pt x="9348" y="26544"/>
                  </a:lnTo>
                  <a:lnTo>
                    <a:pt x="9298" y="26605"/>
                  </a:lnTo>
                  <a:lnTo>
                    <a:pt x="9268" y="26675"/>
                  </a:lnTo>
                  <a:lnTo>
                    <a:pt x="9238" y="26735"/>
                  </a:lnTo>
                  <a:lnTo>
                    <a:pt x="9218" y="26806"/>
                  </a:lnTo>
                  <a:lnTo>
                    <a:pt x="9208" y="26876"/>
                  </a:lnTo>
                  <a:lnTo>
                    <a:pt x="9197" y="26946"/>
                  </a:lnTo>
                  <a:lnTo>
                    <a:pt x="9197" y="27017"/>
                  </a:lnTo>
                  <a:lnTo>
                    <a:pt x="9197" y="27087"/>
                  </a:lnTo>
                  <a:lnTo>
                    <a:pt x="9208" y="27157"/>
                  </a:lnTo>
                  <a:lnTo>
                    <a:pt x="9228" y="27218"/>
                  </a:lnTo>
                  <a:lnTo>
                    <a:pt x="9258" y="27288"/>
                  </a:lnTo>
                  <a:lnTo>
                    <a:pt x="9288" y="27348"/>
                  </a:lnTo>
                  <a:lnTo>
                    <a:pt x="9328" y="27409"/>
                  </a:lnTo>
                  <a:lnTo>
                    <a:pt x="9368" y="27469"/>
                  </a:lnTo>
                  <a:lnTo>
                    <a:pt x="9419" y="27519"/>
                  </a:lnTo>
                  <a:lnTo>
                    <a:pt x="9479" y="27570"/>
                  </a:lnTo>
                  <a:lnTo>
                    <a:pt x="13499" y="30665"/>
                  </a:lnTo>
                  <a:lnTo>
                    <a:pt x="13539" y="30746"/>
                  </a:lnTo>
                  <a:lnTo>
                    <a:pt x="13590" y="30806"/>
                  </a:lnTo>
                  <a:lnTo>
                    <a:pt x="13650" y="30866"/>
                  </a:lnTo>
                  <a:lnTo>
                    <a:pt x="13710" y="30927"/>
                  </a:lnTo>
                  <a:lnTo>
                    <a:pt x="13781" y="30967"/>
                  </a:lnTo>
                  <a:lnTo>
                    <a:pt x="13851" y="31007"/>
                  </a:lnTo>
                  <a:lnTo>
                    <a:pt x="13931" y="31037"/>
                  </a:lnTo>
                  <a:lnTo>
                    <a:pt x="14012" y="31067"/>
                  </a:lnTo>
                  <a:lnTo>
                    <a:pt x="16293" y="32816"/>
                  </a:lnTo>
                  <a:lnTo>
                    <a:pt x="14816" y="33087"/>
                  </a:lnTo>
                  <a:lnTo>
                    <a:pt x="13509" y="33299"/>
                  </a:lnTo>
                  <a:lnTo>
                    <a:pt x="12936" y="33389"/>
                  </a:lnTo>
                  <a:lnTo>
                    <a:pt x="12414" y="33469"/>
                  </a:lnTo>
                  <a:lnTo>
                    <a:pt x="11951" y="33520"/>
                  </a:lnTo>
                  <a:lnTo>
                    <a:pt x="11549" y="33560"/>
                  </a:lnTo>
                  <a:lnTo>
                    <a:pt x="11298" y="33580"/>
                  </a:lnTo>
                  <a:lnTo>
                    <a:pt x="11057" y="33580"/>
                  </a:lnTo>
                  <a:lnTo>
                    <a:pt x="10806" y="33570"/>
                  </a:lnTo>
                  <a:lnTo>
                    <a:pt x="10554" y="33550"/>
                  </a:lnTo>
                  <a:lnTo>
                    <a:pt x="10303" y="33520"/>
                  </a:lnTo>
                  <a:lnTo>
                    <a:pt x="10052" y="33479"/>
                  </a:lnTo>
                  <a:lnTo>
                    <a:pt x="9811" y="33439"/>
                  </a:lnTo>
                  <a:lnTo>
                    <a:pt x="9559" y="33379"/>
                  </a:lnTo>
                  <a:lnTo>
                    <a:pt x="9318" y="33309"/>
                  </a:lnTo>
                  <a:lnTo>
                    <a:pt x="9077" y="33238"/>
                  </a:lnTo>
                  <a:lnTo>
                    <a:pt x="8836" y="33158"/>
                  </a:lnTo>
                  <a:lnTo>
                    <a:pt x="8594" y="33067"/>
                  </a:lnTo>
                  <a:lnTo>
                    <a:pt x="8353" y="32967"/>
                  </a:lnTo>
                  <a:lnTo>
                    <a:pt x="8122" y="32866"/>
                  </a:lnTo>
                  <a:lnTo>
                    <a:pt x="7891" y="32756"/>
                  </a:lnTo>
                  <a:lnTo>
                    <a:pt x="7660" y="32635"/>
                  </a:lnTo>
                  <a:lnTo>
                    <a:pt x="7660" y="32404"/>
                  </a:lnTo>
                  <a:lnTo>
                    <a:pt x="7640" y="32153"/>
                  </a:lnTo>
                  <a:lnTo>
                    <a:pt x="7619" y="31901"/>
                  </a:lnTo>
                  <a:lnTo>
                    <a:pt x="7579" y="31650"/>
                  </a:lnTo>
                  <a:lnTo>
                    <a:pt x="7529" y="31389"/>
                  </a:lnTo>
                  <a:lnTo>
                    <a:pt x="7469" y="31117"/>
                  </a:lnTo>
                  <a:lnTo>
                    <a:pt x="7398" y="30856"/>
                  </a:lnTo>
                  <a:lnTo>
                    <a:pt x="7318" y="30585"/>
                  </a:lnTo>
                  <a:lnTo>
                    <a:pt x="7228" y="30313"/>
                  </a:lnTo>
                  <a:lnTo>
                    <a:pt x="7137" y="30052"/>
                  </a:lnTo>
                  <a:lnTo>
                    <a:pt x="6926" y="29519"/>
                  </a:lnTo>
                  <a:lnTo>
                    <a:pt x="6705" y="28987"/>
                  </a:lnTo>
                  <a:lnTo>
                    <a:pt x="6464" y="28484"/>
                  </a:lnTo>
                  <a:lnTo>
                    <a:pt x="6222" y="28002"/>
                  </a:lnTo>
                  <a:lnTo>
                    <a:pt x="5991" y="27549"/>
                  </a:lnTo>
                  <a:lnTo>
                    <a:pt x="5760" y="27137"/>
                  </a:lnTo>
                  <a:lnTo>
                    <a:pt x="5549" y="26765"/>
                  </a:lnTo>
                  <a:lnTo>
                    <a:pt x="5197" y="26183"/>
                  </a:lnTo>
                  <a:lnTo>
                    <a:pt x="4986" y="25861"/>
                  </a:lnTo>
                  <a:lnTo>
                    <a:pt x="4946" y="25801"/>
                  </a:lnTo>
                  <a:lnTo>
                    <a:pt x="4896" y="25750"/>
                  </a:lnTo>
                  <a:lnTo>
                    <a:pt x="4845" y="25700"/>
                  </a:lnTo>
                  <a:lnTo>
                    <a:pt x="4785" y="25660"/>
                  </a:lnTo>
                  <a:lnTo>
                    <a:pt x="4725" y="25620"/>
                  </a:lnTo>
                  <a:lnTo>
                    <a:pt x="4665" y="25590"/>
                  </a:lnTo>
                  <a:lnTo>
                    <a:pt x="4594" y="25569"/>
                  </a:lnTo>
                  <a:lnTo>
                    <a:pt x="4524" y="25549"/>
                  </a:lnTo>
                  <a:lnTo>
                    <a:pt x="4453" y="25539"/>
                  </a:lnTo>
                  <a:lnTo>
                    <a:pt x="4393" y="25529"/>
                  </a:lnTo>
                  <a:lnTo>
                    <a:pt x="4323" y="25539"/>
                  </a:lnTo>
                  <a:lnTo>
                    <a:pt x="4252" y="25549"/>
                  </a:lnTo>
                  <a:lnTo>
                    <a:pt x="4182" y="25559"/>
                  </a:lnTo>
                  <a:lnTo>
                    <a:pt x="4112" y="25579"/>
                  </a:lnTo>
                  <a:lnTo>
                    <a:pt x="4041" y="25610"/>
                  </a:lnTo>
                  <a:lnTo>
                    <a:pt x="3981" y="25650"/>
                  </a:lnTo>
                  <a:lnTo>
                    <a:pt x="3921" y="25700"/>
                  </a:lnTo>
                  <a:lnTo>
                    <a:pt x="3860" y="25750"/>
                  </a:lnTo>
                  <a:lnTo>
                    <a:pt x="3820" y="25801"/>
                  </a:lnTo>
                  <a:lnTo>
                    <a:pt x="3770" y="25861"/>
                  </a:lnTo>
                  <a:lnTo>
                    <a:pt x="3740" y="25921"/>
                  </a:lnTo>
                  <a:lnTo>
                    <a:pt x="3710" y="25982"/>
                  </a:lnTo>
                  <a:lnTo>
                    <a:pt x="3680" y="26042"/>
                  </a:lnTo>
                  <a:lnTo>
                    <a:pt x="3670" y="26112"/>
                  </a:lnTo>
                  <a:lnTo>
                    <a:pt x="3649" y="26183"/>
                  </a:lnTo>
                  <a:lnTo>
                    <a:pt x="3649" y="26253"/>
                  </a:lnTo>
                  <a:lnTo>
                    <a:pt x="3649" y="26323"/>
                  </a:lnTo>
                  <a:lnTo>
                    <a:pt x="3659" y="26394"/>
                  </a:lnTo>
                  <a:lnTo>
                    <a:pt x="3680" y="26464"/>
                  </a:lnTo>
                  <a:lnTo>
                    <a:pt x="3700" y="26534"/>
                  </a:lnTo>
                  <a:lnTo>
                    <a:pt x="3730" y="26595"/>
                  </a:lnTo>
                  <a:lnTo>
                    <a:pt x="3770" y="26665"/>
                  </a:lnTo>
                  <a:lnTo>
                    <a:pt x="4102" y="27188"/>
                  </a:lnTo>
                  <a:lnTo>
                    <a:pt x="4453" y="27781"/>
                  </a:lnTo>
                  <a:lnTo>
                    <a:pt x="4795" y="28414"/>
                  </a:lnTo>
                  <a:lnTo>
                    <a:pt x="4966" y="28745"/>
                  </a:lnTo>
                  <a:lnTo>
                    <a:pt x="5137" y="29087"/>
                  </a:lnTo>
                  <a:lnTo>
                    <a:pt x="5298" y="29429"/>
                  </a:lnTo>
                  <a:lnTo>
                    <a:pt x="5449" y="29771"/>
                  </a:lnTo>
                  <a:lnTo>
                    <a:pt x="5589" y="30112"/>
                  </a:lnTo>
                  <a:lnTo>
                    <a:pt x="5730" y="30444"/>
                  </a:lnTo>
                  <a:lnTo>
                    <a:pt x="5841" y="30776"/>
                  </a:lnTo>
                  <a:lnTo>
                    <a:pt x="5951" y="31097"/>
                  </a:lnTo>
                  <a:lnTo>
                    <a:pt x="6042" y="31409"/>
                  </a:lnTo>
                  <a:lnTo>
                    <a:pt x="6112" y="31710"/>
                  </a:lnTo>
                  <a:lnTo>
                    <a:pt x="6112" y="31710"/>
                  </a:lnTo>
                  <a:lnTo>
                    <a:pt x="5730" y="31439"/>
                  </a:lnTo>
                  <a:lnTo>
                    <a:pt x="5368" y="31168"/>
                  </a:lnTo>
                  <a:lnTo>
                    <a:pt x="5026" y="30886"/>
                  </a:lnTo>
                  <a:lnTo>
                    <a:pt x="4695" y="30615"/>
                  </a:lnTo>
                  <a:lnTo>
                    <a:pt x="4393" y="30354"/>
                  </a:lnTo>
                  <a:lnTo>
                    <a:pt x="4102" y="30092"/>
                  </a:lnTo>
                  <a:lnTo>
                    <a:pt x="3830" y="29841"/>
                  </a:lnTo>
                  <a:lnTo>
                    <a:pt x="3589" y="29600"/>
                  </a:lnTo>
                  <a:lnTo>
                    <a:pt x="3167" y="29178"/>
                  </a:lnTo>
                  <a:lnTo>
                    <a:pt x="2855" y="28846"/>
                  </a:lnTo>
                  <a:lnTo>
                    <a:pt x="2584" y="28534"/>
                  </a:lnTo>
                  <a:lnTo>
                    <a:pt x="2484" y="28434"/>
                  </a:lnTo>
                  <a:lnTo>
                    <a:pt x="2373" y="28333"/>
                  </a:lnTo>
                  <a:lnTo>
                    <a:pt x="2252" y="28243"/>
                  </a:lnTo>
                  <a:lnTo>
                    <a:pt x="2132" y="28173"/>
                  </a:lnTo>
                  <a:lnTo>
                    <a:pt x="2001" y="28112"/>
                  </a:lnTo>
                  <a:lnTo>
                    <a:pt x="1870" y="28072"/>
                  </a:lnTo>
                  <a:lnTo>
                    <a:pt x="1730" y="28042"/>
                  </a:lnTo>
                  <a:lnTo>
                    <a:pt x="1599" y="28022"/>
                  </a:lnTo>
                  <a:lnTo>
                    <a:pt x="1458" y="28012"/>
                  </a:lnTo>
                  <a:lnTo>
                    <a:pt x="1318" y="28022"/>
                  </a:lnTo>
                  <a:lnTo>
                    <a:pt x="1177" y="28042"/>
                  </a:lnTo>
                  <a:lnTo>
                    <a:pt x="1036" y="28072"/>
                  </a:lnTo>
                  <a:lnTo>
                    <a:pt x="906" y="28122"/>
                  </a:lnTo>
                  <a:lnTo>
                    <a:pt x="775" y="28183"/>
                  </a:lnTo>
                  <a:lnTo>
                    <a:pt x="654" y="28263"/>
                  </a:lnTo>
                  <a:lnTo>
                    <a:pt x="534" y="28354"/>
                  </a:lnTo>
                  <a:lnTo>
                    <a:pt x="423" y="28454"/>
                  </a:lnTo>
                  <a:lnTo>
                    <a:pt x="323" y="28555"/>
                  </a:lnTo>
                  <a:lnTo>
                    <a:pt x="242" y="28675"/>
                  </a:lnTo>
                  <a:lnTo>
                    <a:pt x="162" y="28796"/>
                  </a:lnTo>
                  <a:lnTo>
                    <a:pt x="112" y="28926"/>
                  </a:lnTo>
                  <a:lnTo>
                    <a:pt x="61" y="29057"/>
                  </a:lnTo>
                  <a:lnTo>
                    <a:pt x="31" y="29198"/>
                  </a:lnTo>
                  <a:lnTo>
                    <a:pt x="11" y="29338"/>
                  </a:lnTo>
                  <a:lnTo>
                    <a:pt x="1" y="29479"/>
                  </a:lnTo>
                  <a:lnTo>
                    <a:pt x="11" y="29620"/>
                  </a:lnTo>
                  <a:lnTo>
                    <a:pt x="31" y="29751"/>
                  </a:lnTo>
                  <a:lnTo>
                    <a:pt x="61" y="29891"/>
                  </a:lnTo>
                  <a:lnTo>
                    <a:pt x="112" y="30032"/>
                  </a:lnTo>
                  <a:lnTo>
                    <a:pt x="172" y="30163"/>
                  </a:lnTo>
                  <a:lnTo>
                    <a:pt x="252" y="30283"/>
                  </a:lnTo>
                  <a:lnTo>
                    <a:pt x="343" y="30404"/>
                  </a:lnTo>
                  <a:lnTo>
                    <a:pt x="463" y="30555"/>
                  </a:lnTo>
                  <a:lnTo>
                    <a:pt x="735" y="30856"/>
                  </a:lnTo>
                  <a:lnTo>
                    <a:pt x="1157" y="31298"/>
                  </a:lnTo>
                  <a:lnTo>
                    <a:pt x="1408" y="31560"/>
                  </a:lnTo>
                  <a:lnTo>
                    <a:pt x="1700" y="31841"/>
                  </a:lnTo>
                  <a:lnTo>
                    <a:pt x="2011" y="32143"/>
                  </a:lnTo>
                  <a:lnTo>
                    <a:pt x="2363" y="32454"/>
                  </a:lnTo>
                  <a:lnTo>
                    <a:pt x="2735" y="32776"/>
                  </a:lnTo>
                  <a:lnTo>
                    <a:pt x="3127" y="33108"/>
                  </a:lnTo>
                  <a:lnTo>
                    <a:pt x="3559" y="33449"/>
                  </a:lnTo>
                  <a:lnTo>
                    <a:pt x="4001" y="33781"/>
                  </a:lnTo>
                  <a:lnTo>
                    <a:pt x="4474" y="34113"/>
                  </a:lnTo>
                  <a:lnTo>
                    <a:pt x="4956" y="34434"/>
                  </a:lnTo>
                  <a:lnTo>
                    <a:pt x="4725" y="34605"/>
                  </a:lnTo>
                  <a:lnTo>
                    <a:pt x="4484" y="34766"/>
                  </a:lnTo>
                  <a:lnTo>
                    <a:pt x="4212" y="34927"/>
                  </a:lnTo>
                  <a:lnTo>
                    <a:pt x="3931" y="35078"/>
                  </a:lnTo>
                  <a:lnTo>
                    <a:pt x="3529" y="35289"/>
                  </a:lnTo>
                  <a:lnTo>
                    <a:pt x="3117" y="35470"/>
                  </a:lnTo>
                  <a:lnTo>
                    <a:pt x="2695" y="35640"/>
                  </a:lnTo>
                  <a:lnTo>
                    <a:pt x="2293" y="35791"/>
                  </a:lnTo>
                  <a:lnTo>
                    <a:pt x="1901" y="35922"/>
                  </a:lnTo>
                  <a:lnTo>
                    <a:pt x="1529" y="36042"/>
                  </a:lnTo>
                  <a:lnTo>
                    <a:pt x="1187" y="36133"/>
                  </a:lnTo>
                  <a:lnTo>
                    <a:pt x="885" y="36193"/>
                  </a:lnTo>
                  <a:lnTo>
                    <a:pt x="805" y="36213"/>
                  </a:lnTo>
                  <a:lnTo>
                    <a:pt x="735" y="36243"/>
                  </a:lnTo>
                  <a:lnTo>
                    <a:pt x="674" y="36274"/>
                  </a:lnTo>
                  <a:lnTo>
                    <a:pt x="614" y="36314"/>
                  </a:lnTo>
                  <a:lnTo>
                    <a:pt x="554" y="36354"/>
                  </a:lnTo>
                  <a:lnTo>
                    <a:pt x="504" y="36394"/>
                  </a:lnTo>
                  <a:lnTo>
                    <a:pt x="453" y="36454"/>
                  </a:lnTo>
                  <a:lnTo>
                    <a:pt x="413" y="36505"/>
                  </a:lnTo>
                  <a:lnTo>
                    <a:pt x="383" y="36565"/>
                  </a:lnTo>
                  <a:lnTo>
                    <a:pt x="353" y="36635"/>
                  </a:lnTo>
                  <a:lnTo>
                    <a:pt x="323" y="36696"/>
                  </a:lnTo>
                  <a:lnTo>
                    <a:pt x="313" y="36766"/>
                  </a:lnTo>
                  <a:lnTo>
                    <a:pt x="303" y="36836"/>
                  </a:lnTo>
                  <a:lnTo>
                    <a:pt x="292" y="36907"/>
                  </a:lnTo>
                  <a:lnTo>
                    <a:pt x="292" y="36977"/>
                  </a:lnTo>
                  <a:lnTo>
                    <a:pt x="313" y="37058"/>
                  </a:lnTo>
                  <a:lnTo>
                    <a:pt x="343" y="37178"/>
                  </a:lnTo>
                  <a:lnTo>
                    <a:pt x="403" y="37289"/>
                  </a:lnTo>
                  <a:lnTo>
                    <a:pt x="473" y="37389"/>
                  </a:lnTo>
                  <a:lnTo>
                    <a:pt x="564" y="37480"/>
                  </a:lnTo>
                  <a:lnTo>
                    <a:pt x="664" y="37550"/>
                  </a:lnTo>
                  <a:lnTo>
                    <a:pt x="775" y="37600"/>
                  </a:lnTo>
                  <a:lnTo>
                    <a:pt x="896" y="37630"/>
                  </a:lnTo>
                  <a:lnTo>
                    <a:pt x="1026" y="37640"/>
                  </a:lnTo>
                  <a:lnTo>
                    <a:pt x="1097" y="37640"/>
                  </a:lnTo>
                  <a:lnTo>
                    <a:pt x="1167" y="37630"/>
                  </a:lnTo>
                  <a:lnTo>
                    <a:pt x="1489" y="37560"/>
                  </a:lnTo>
                  <a:lnTo>
                    <a:pt x="1860" y="37460"/>
                  </a:lnTo>
                  <a:lnTo>
                    <a:pt x="2272" y="37339"/>
                  </a:lnTo>
                  <a:lnTo>
                    <a:pt x="2715" y="37188"/>
                  </a:lnTo>
                  <a:lnTo>
                    <a:pt x="3177" y="37017"/>
                  </a:lnTo>
                  <a:lnTo>
                    <a:pt x="3649" y="36826"/>
                  </a:lnTo>
                  <a:lnTo>
                    <a:pt x="4132" y="36615"/>
                  </a:lnTo>
                  <a:lnTo>
                    <a:pt x="4373" y="36495"/>
                  </a:lnTo>
                  <a:lnTo>
                    <a:pt x="4614" y="36374"/>
                  </a:lnTo>
                  <a:lnTo>
                    <a:pt x="4856" y="36233"/>
                  </a:lnTo>
                  <a:lnTo>
                    <a:pt x="5097" y="36093"/>
                  </a:lnTo>
                  <a:lnTo>
                    <a:pt x="5328" y="35952"/>
                  </a:lnTo>
                  <a:lnTo>
                    <a:pt x="5539" y="35811"/>
                  </a:lnTo>
                  <a:lnTo>
                    <a:pt x="5750" y="35671"/>
                  </a:lnTo>
                  <a:lnTo>
                    <a:pt x="5951" y="35520"/>
                  </a:lnTo>
                  <a:lnTo>
                    <a:pt x="6132" y="35369"/>
                  </a:lnTo>
                  <a:lnTo>
                    <a:pt x="6313" y="35218"/>
                  </a:lnTo>
                  <a:lnTo>
                    <a:pt x="6594" y="35359"/>
                  </a:lnTo>
                  <a:lnTo>
                    <a:pt x="6896" y="35500"/>
                  </a:lnTo>
                  <a:lnTo>
                    <a:pt x="7197" y="35630"/>
                  </a:lnTo>
                  <a:lnTo>
                    <a:pt x="7499" y="35751"/>
                  </a:lnTo>
                  <a:lnTo>
                    <a:pt x="7800" y="35872"/>
                  </a:lnTo>
                  <a:lnTo>
                    <a:pt x="8112" y="35982"/>
                  </a:lnTo>
                  <a:lnTo>
                    <a:pt x="8424" y="36083"/>
                  </a:lnTo>
                  <a:lnTo>
                    <a:pt x="8745" y="36173"/>
                  </a:lnTo>
                  <a:lnTo>
                    <a:pt x="9067" y="36253"/>
                  </a:lnTo>
                  <a:lnTo>
                    <a:pt x="9388" y="36324"/>
                  </a:lnTo>
                  <a:lnTo>
                    <a:pt x="9720" y="36384"/>
                  </a:lnTo>
                  <a:lnTo>
                    <a:pt x="10042" y="36424"/>
                  </a:lnTo>
                  <a:lnTo>
                    <a:pt x="10373" y="36465"/>
                  </a:lnTo>
                  <a:lnTo>
                    <a:pt x="10705" y="36485"/>
                  </a:lnTo>
                  <a:lnTo>
                    <a:pt x="11047" y="36495"/>
                  </a:lnTo>
                  <a:lnTo>
                    <a:pt x="11378" y="36495"/>
                  </a:lnTo>
                  <a:lnTo>
                    <a:pt x="10796" y="36967"/>
                  </a:lnTo>
                  <a:lnTo>
                    <a:pt x="10504" y="37208"/>
                  </a:lnTo>
                  <a:lnTo>
                    <a:pt x="10213" y="37460"/>
                  </a:lnTo>
                  <a:lnTo>
                    <a:pt x="9931" y="37721"/>
                  </a:lnTo>
                  <a:lnTo>
                    <a:pt x="9650" y="37972"/>
                  </a:lnTo>
                  <a:lnTo>
                    <a:pt x="9388" y="38244"/>
                  </a:lnTo>
                  <a:lnTo>
                    <a:pt x="9127" y="38505"/>
                  </a:lnTo>
                  <a:lnTo>
                    <a:pt x="8816" y="38696"/>
                  </a:lnTo>
                  <a:lnTo>
                    <a:pt x="8504" y="38867"/>
                  </a:lnTo>
                  <a:lnTo>
                    <a:pt x="8192" y="39028"/>
                  </a:lnTo>
                  <a:lnTo>
                    <a:pt x="7881" y="39168"/>
                  </a:lnTo>
                  <a:lnTo>
                    <a:pt x="7569" y="39299"/>
                  </a:lnTo>
                  <a:lnTo>
                    <a:pt x="7258" y="39419"/>
                  </a:lnTo>
                  <a:lnTo>
                    <a:pt x="6946" y="39520"/>
                  </a:lnTo>
                  <a:lnTo>
                    <a:pt x="6645" y="39610"/>
                  </a:lnTo>
                  <a:lnTo>
                    <a:pt x="6333" y="39691"/>
                  </a:lnTo>
                  <a:lnTo>
                    <a:pt x="6042" y="39751"/>
                  </a:lnTo>
                  <a:lnTo>
                    <a:pt x="5740" y="39811"/>
                  </a:lnTo>
                  <a:lnTo>
                    <a:pt x="5459" y="39862"/>
                  </a:lnTo>
                  <a:lnTo>
                    <a:pt x="5177" y="39902"/>
                  </a:lnTo>
                  <a:lnTo>
                    <a:pt x="4896" y="39932"/>
                  </a:lnTo>
                  <a:lnTo>
                    <a:pt x="4634" y="39952"/>
                  </a:lnTo>
                  <a:lnTo>
                    <a:pt x="4373" y="39972"/>
                  </a:lnTo>
                  <a:lnTo>
                    <a:pt x="3891" y="39992"/>
                  </a:lnTo>
                  <a:lnTo>
                    <a:pt x="3448" y="39982"/>
                  </a:lnTo>
                  <a:lnTo>
                    <a:pt x="3056" y="39962"/>
                  </a:lnTo>
                  <a:lnTo>
                    <a:pt x="2715" y="39942"/>
                  </a:lnTo>
                  <a:lnTo>
                    <a:pt x="2443" y="39912"/>
                  </a:lnTo>
                  <a:lnTo>
                    <a:pt x="2242" y="39882"/>
                  </a:lnTo>
                  <a:lnTo>
                    <a:pt x="2051" y="39852"/>
                  </a:lnTo>
                  <a:lnTo>
                    <a:pt x="1981" y="39832"/>
                  </a:lnTo>
                  <a:lnTo>
                    <a:pt x="1830" y="39832"/>
                  </a:lnTo>
                  <a:lnTo>
                    <a:pt x="1760" y="39842"/>
                  </a:lnTo>
                  <a:lnTo>
                    <a:pt x="1700" y="39862"/>
                  </a:lnTo>
                  <a:lnTo>
                    <a:pt x="1629" y="39882"/>
                  </a:lnTo>
                  <a:lnTo>
                    <a:pt x="1569" y="39912"/>
                  </a:lnTo>
                  <a:lnTo>
                    <a:pt x="1509" y="39942"/>
                  </a:lnTo>
                  <a:lnTo>
                    <a:pt x="1448" y="39982"/>
                  </a:lnTo>
                  <a:lnTo>
                    <a:pt x="1398" y="40033"/>
                  </a:lnTo>
                  <a:lnTo>
                    <a:pt x="1348" y="40083"/>
                  </a:lnTo>
                  <a:lnTo>
                    <a:pt x="1308" y="40143"/>
                  </a:lnTo>
                  <a:lnTo>
                    <a:pt x="1267" y="40203"/>
                  </a:lnTo>
                  <a:lnTo>
                    <a:pt x="1227" y="40264"/>
                  </a:lnTo>
                  <a:lnTo>
                    <a:pt x="1207" y="40334"/>
                  </a:lnTo>
                  <a:lnTo>
                    <a:pt x="1187" y="40404"/>
                  </a:lnTo>
                  <a:lnTo>
                    <a:pt x="1177" y="40475"/>
                  </a:lnTo>
                  <a:lnTo>
                    <a:pt x="1167" y="40555"/>
                  </a:lnTo>
                  <a:lnTo>
                    <a:pt x="1177" y="40626"/>
                  </a:lnTo>
                  <a:lnTo>
                    <a:pt x="1177" y="40696"/>
                  </a:lnTo>
                  <a:lnTo>
                    <a:pt x="1197" y="40766"/>
                  </a:lnTo>
                  <a:lnTo>
                    <a:pt x="1217" y="40827"/>
                  </a:lnTo>
                  <a:lnTo>
                    <a:pt x="1247" y="40897"/>
                  </a:lnTo>
                  <a:lnTo>
                    <a:pt x="1287" y="40957"/>
                  </a:lnTo>
                  <a:lnTo>
                    <a:pt x="1328" y="41008"/>
                  </a:lnTo>
                  <a:lnTo>
                    <a:pt x="1368" y="41068"/>
                  </a:lnTo>
                  <a:lnTo>
                    <a:pt x="1418" y="41108"/>
                  </a:lnTo>
                  <a:lnTo>
                    <a:pt x="1478" y="41158"/>
                  </a:lnTo>
                  <a:lnTo>
                    <a:pt x="1539" y="41198"/>
                  </a:lnTo>
                  <a:lnTo>
                    <a:pt x="1599" y="41229"/>
                  </a:lnTo>
                  <a:lnTo>
                    <a:pt x="1669" y="41249"/>
                  </a:lnTo>
                  <a:lnTo>
                    <a:pt x="1740" y="41269"/>
                  </a:lnTo>
                  <a:lnTo>
                    <a:pt x="1931" y="41309"/>
                  </a:lnTo>
                  <a:lnTo>
                    <a:pt x="2122" y="41339"/>
                  </a:lnTo>
                  <a:lnTo>
                    <a:pt x="2363" y="41369"/>
                  </a:lnTo>
                  <a:lnTo>
                    <a:pt x="2654" y="41400"/>
                  </a:lnTo>
                  <a:lnTo>
                    <a:pt x="2996" y="41430"/>
                  </a:lnTo>
                  <a:lnTo>
                    <a:pt x="3378" y="41450"/>
                  </a:lnTo>
                  <a:lnTo>
                    <a:pt x="3800" y="41460"/>
                  </a:lnTo>
                  <a:lnTo>
                    <a:pt x="4212" y="41450"/>
                  </a:lnTo>
                  <a:lnTo>
                    <a:pt x="4644" y="41430"/>
                  </a:lnTo>
                  <a:lnTo>
                    <a:pt x="5107" y="41389"/>
                  </a:lnTo>
                  <a:lnTo>
                    <a:pt x="5589" y="41329"/>
                  </a:lnTo>
                  <a:lnTo>
                    <a:pt x="6092" y="41239"/>
                  </a:lnTo>
                  <a:lnTo>
                    <a:pt x="6343" y="41188"/>
                  </a:lnTo>
                  <a:lnTo>
                    <a:pt x="6604" y="41128"/>
                  </a:lnTo>
                  <a:lnTo>
                    <a:pt x="6866" y="41068"/>
                  </a:lnTo>
                  <a:lnTo>
                    <a:pt x="7127" y="40997"/>
                  </a:lnTo>
                  <a:lnTo>
                    <a:pt x="7398" y="40917"/>
                  </a:lnTo>
                  <a:lnTo>
                    <a:pt x="7670" y="40827"/>
                  </a:lnTo>
                  <a:lnTo>
                    <a:pt x="7599" y="41038"/>
                  </a:lnTo>
                  <a:lnTo>
                    <a:pt x="7529" y="41259"/>
                  </a:lnTo>
                  <a:lnTo>
                    <a:pt x="7479" y="41470"/>
                  </a:lnTo>
                  <a:lnTo>
                    <a:pt x="7429" y="41691"/>
                  </a:lnTo>
                  <a:lnTo>
                    <a:pt x="7388" y="41902"/>
                  </a:lnTo>
                  <a:lnTo>
                    <a:pt x="7348" y="42113"/>
                  </a:lnTo>
                  <a:lnTo>
                    <a:pt x="7298" y="42535"/>
                  </a:lnTo>
                  <a:lnTo>
                    <a:pt x="7258" y="42947"/>
                  </a:lnTo>
                  <a:lnTo>
                    <a:pt x="7238" y="43339"/>
                  </a:lnTo>
                  <a:lnTo>
                    <a:pt x="7238" y="43711"/>
                  </a:lnTo>
                  <a:lnTo>
                    <a:pt x="7258" y="44073"/>
                  </a:lnTo>
                  <a:lnTo>
                    <a:pt x="7278" y="44395"/>
                  </a:lnTo>
                  <a:lnTo>
                    <a:pt x="7298" y="44696"/>
                  </a:lnTo>
                  <a:lnTo>
                    <a:pt x="7338" y="44968"/>
                  </a:lnTo>
                  <a:lnTo>
                    <a:pt x="7368" y="45199"/>
                  </a:lnTo>
                  <a:lnTo>
                    <a:pt x="7429" y="45540"/>
                  </a:lnTo>
                  <a:lnTo>
                    <a:pt x="7459" y="45691"/>
                  </a:lnTo>
                  <a:lnTo>
                    <a:pt x="7499" y="45812"/>
                  </a:lnTo>
                  <a:lnTo>
                    <a:pt x="7559" y="45922"/>
                  </a:lnTo>
                  <a:lnTo>
                    <a:pt x="7640" y="46013"/>
                  </a:lnTo>
                  <a:lnTo>
                    <a:pt x="7720" y="46093"/>
                  </a:lnTo>
                  <a:lnTo>
                    <a:pt x="7821" y="46164"/>
                  </a:lnTo>
                  <a:lnTo>
                    <a:pt x="7931" y="46214"/>
                  </a:lnTo>
                  <a:lnTo>
                    <a:pt x="8052" y="46244"/>
                  </a:lnTo>
                  <a:lnTo>
                    <a:pt x="8172" y="46254"/>
                  </a:lnTo>
                  <a:lnTo>
                    <a:pt x="8253" y="46244"/>
                  </a:lnTo>
                  <a:lnTo>
                    <a:pt x="8343" y="46234"/>
                  </a:lnTo>
                  <a:lnTo>
                    <a:pt x="8414" y="46204"/>
                  </a:lnTo>
                  <a:lnTo>
                    <a:pt x="8484" y="46184"/>
                  </a:lnTo>
                  <a:lnTo>
                    <a:pt x="8544" y="46144"/>
                  </a:lnTo>
                  <a:lnTo>
                    <a:pt x="8604" y="46103"/>
                  </a:lnTo>
                  <a:lnTo>
                    <a:pt x="8665" y="46063"/>
                  </a:lnTo>
                  <a:lnTo>
                    <a:pt x="8705" y="46013"/>
                  </a:lnTo>
                  <a:lnTo>
                    <a:pt x="8755" y="45963"/>
                  </a:lnTo>
                  <a:lnTo>
                    <a:pt x="8795" y="45902"/>
                  </a:lnTo>
                  <a:lnTo>
                    <a:pt x="8826" y="45842"/>
                  </a:lnTo>
                  <a:lnTo>
                    <a:pt x="8856" y="45772"/>
                  </a:lnTo>
                  <a:lnTo>
                    <a:pt x="8876" y="45711"/>
                  </a:lnTo>
                  <a:lnTo>
                    <a:pt x="8896" y="45641"/>
                  </a:lnTo>
                  <a:lnTo>
                    <a:pt x="8896" y="45571"/>
                  </a:lnTo>
                  <a:lnTo>
                    <a:pt x="8906" y="45500"/>
                  </a:lnTo>
                  <a:lnTo>
                    <a:pt x="8896" y="45420"/>
                  </a:lnTo>
                  <a:lnTo>
                    <a:pt x="8886" y="45349"/>
                  </a:lnTo>
                  <a:lnTo>
                    <a:pt x="8846" y="45199"/>
                  </a:lnTo>
                  <a:lnTo>
                    <a:pt x="8816" y="45028"/>
                  </a:lnTo>
                  <a:lnTo>
                    <a:pt x="8785" y="44787"/>
                  </a:lnTo>
                  <a:lnTo>
                    <a:pt x="8755" y="44505"/>
                  </a:lnTo>
                  <a:lnTo>
                    <a:pt x="8725" y="44184"/>
                  </a:lnTo>
                  <a:lnTo>
                    <a:pt x="8705" y="43812"/>
                  </a:lnTo>
                  <a:lnTo>
                    <a:pt x="8705" y="43420"/>
                  </a:lnTo>
                  <a:lnTo>
                    <a:pt x="8715" y="43028"/>
                  </a:lnTo>
                  <a:lnTo>
                    <a:pt x="8755" y="42616"/>
                  </a:lnTo>
                  <a:lnTo>
                    <a:pt x="8785" y="42395"/>
                  </a:lnTo>
                  <a:lnTo>
                    <a:pt x="8816" y="42173"/>
                  </a:lnTo>
                  <a:lnTo>
                    <a:pt x="8866" y="41952"/>
                  </a:lnTo>
                  <a:lnTo>
                    <a:pt x="8916" y="41731"/>
                  </a:lnTo>
                  <a:lnTo>
                    <a:pt x="8986" y="41500"/>
                  </a:lnTo>
                  <a:lnTo>
                    <a:pt x="9057" y="41279"/>
                  </a:lnTo>
                  <a:lnTo>
                    <a:pt x="9137" y="41058"/>
                  </a:lnTo>
                  <a:lnTo>
                    <a:pt x="9238" y="40837"/>
                  </a:lnTo>
                  <a:lnTo>
                    <a:pt x="9348" y="40616"/>
                  </a:lnTo>
                  <a:lnTo>
                    <a:pt x="9469" y="40404"/>
                  </a:lnTo>
                  <a:lnTo>
                    <a:pt x="9610" y="40193"/>
                  </a:lnTo>
                  <a:lnTo>
                    <a:pt x="9760" y="40002"/>
                  </a:lnTo>
                  <a:lnTo>
                    <a:pt x="9911" y="39811"/>
                  </a:lnTo>
                  <a:lnTo>
                    <a:pt x="10072" y="39631"/>
                  </a:lnTo>
                  <a:lnTo>
                    <a:pt x="10454" y="39369"/>
                  </a:lnTo>
                  <a:lnTo>
                    <a:pt x="10816" y="39088"/>
                  </a:lnTo>
                  <a:lnTo>
                    <a:pt x="11439" y="38585"/>
                  </a:lnTo>
                  <a:lnTo>
                    <a:pt x="12042" y="38123"/>
                  </a:lnTo>
                  <a:lnTo>
                    <a:pt x="12615" y="37691"/>
                  </a:lnTo>
                  <a:lnTo>
                    <a:pt x="13168" y="37289"/>
                  </a:lnTo>
                  <a:lnTo>
                    <a:pt x="13690" y="36927"/>
                  </a:lnTo>
                  <a:lnTo>
                    <a:pt x="14173" y="36585"/>
                  </a:lnTo>
                  <a:lnTo>
                    <a:pt x="14635" y="36284"/>
                  </a:lnTo>
                  <a:lnTo>
                    <a:pt x="15057" y="36002"/>
                  </a:lnTo>
                  <a:lnTo>
                    <a:pt x="16916" y="35671"/>
                  </a:lnTo>
                  <a:lnTo>
                    <a:pt x="19027" y="35279"/>
                  </a:lnTo>
                  <a:lnTo>
                    <a:pt x="23218" y="41781"/>
                  </a:lnTo>
                  <a:lnTo>
                    <a:pt x="23118" y="42485"/>
                  </a:lnTo>
                  <a:lnTo>
                    <a:pt x="23037" y="43199"/>
                  </a:lnTo>
                  <a:lnTo>
                    <a:pt x="22967" y="43912"/>
                  </a:lnTo>
                  <a:lnTo>
                    <a:pt x="22907" y="44616"/>
                  </a:lnTo>
                  <a:lnTo>
                    <a:pt x="22726" y="44706"/>
                  </a:lnTo>
                  <a:lnTo>
                    <a:pt x="22525" y="44777"/>
                  </a:lnTo>
                  <a:lnTo>
                    <a:pt x="22324" y="44847"/>
                  </a:lnTo>
                  <a:lnTo>
                    <a:pt x="22103" y="44917"/>
                  </a:lnTo>
                  <a:lnTo>
                    <a:pt x="21872" y="44968"/>
                  </a:lnTo>
                  <a:lnTo>
                    <a:pt x="21630" y="45028"/>
                  </a:lnTo>
                  <a:lnTo>
                    <a:pt x="21389" y="45068"/>
                  </a:lnTo>
                  <a:lnTo>
                    <a:pt x="21128" y="45118"/>
                  </a:lnTo>
                  <a:lnTo>
                    <a:pt x="20605" y="45189"/>
                  </a:lnTo>
                  <a:lnTo>
                    <a:pt x="20042" y="45239"/>
                  </a:lnTo>
                  <a:lnTo>
                    <a:pt x="19469" y="45269"/>
                  </a:lnTo>
                  <a:lnTo>
                    <a:pt x="18886" y="45289"/>
                  </a:lnTo>
                  <a:lnTo>
                    <a:pt x="17630" y="40937"/>
                  </a:lnTo>
                  <a:lnTo>
                    <a:pt x="17600" y="40867"/>
                  </a:lnTo>
                  <a:lnTo>
                    <a:pt x="17570" y="40807"/>
                  </a:lnTo>
                  <a:lnTo>
                    <a:pt x="17530" y="40736"/>
                  </a:lnTo>
                  <a:lnTo>
                    <a:pt x="17489" y="40686"/>
                  </a:lnTo>
                  <a:lnTo>
                    <a:pt x="17449" y="40626"/>
                  </a:lnTo>
                  <a:lnTo>
                    <a:pt x="17389" y="40585"/>
                  </a:lnTo>
                  <a:lnTo>
                    <a:pt x="17339" y="40545"/>
                  </a:lnTo>
                  <a:lnTo>
                    <a:pt x="17278" y="40505"/>
                  </a:lnTo>
                  <a:lnTo>
                    <a:pt x="17218" y="40475"/>
                  </a:lnTo>
                  <a:lnTo>
                    <a:pt x="17148" y="40445"/>
                  </a:lnTo>
                  <a:lnTo>
                    <a:pt x="17077" y="40435"/>
                  </a:lnTo>
                  <a:lnTo>
                    <a:pt x="17007" y="40415"/>
                  </a:lnTo>
                  <a:lnTo>
                    <a:pt x="16866" y="40415"/>
                  </a:lnTo>
                  <a:lnTo>
                    <a:pt x="16796" y="40425"/>
                  </a:lnTo>
                  <a:lnTo>
                    <a:pt x="16726" y="40445"/>
                  </a:lnTo>
                  <a:lnTo>
                    <a:pt x="16655" y="40465"/>
                  </a:lnTo>
                  <a:lnTo>
                    <a:pt x="16585" y="40495"/>
                  </a:lnTo>
                  <a:lnTo>
                    <a:pt x="16525" y="40535"/>
                  </a:lnTo>
                  <a:lnTo>
                    <a:pt x="16464" y="40575"/>
                  </a:lnTo>
                  <a:lnTo>
                    <a:pt x="16414" y="40626"/>
                  </a:lnTo>
                  <a:lnTo>
                    <a:pt x="16364" y="40676"/>
                  </a:lnTo>
                  <a:lnTo>
                    <a:pt x="16323" y="40736"/>
                  </a:lnTo>
                  <a:lnTo>
                    <a:pt x="16283" y="40796"/>
                  </a:lnTo>
                  <a:lnTo>
                    <a:pt x="16253" y="40857"/>
                  </a:lnTo>
                  <a:lnTo>
                    <a:pt x="16233" y="40917"/>
                  </a:lnTo>
                  <a:lnTo>
                    <a:pt x="16213" y="40987"/>
                  </a:lnTo>
                  <a:lnTo>
                    <a:pt x="16203" y="41058"/>
                  </a:lnTo>
                  <a:lnTo>
                    <a:pt x="16193" y="41128"/>
                  </a:lnTo>
                  <a:lnTo>
                    <a:pt x="16203" y="41198"/>
                  </a:lnTo>
                  <a:lnTo>
                    <a:pt x="16213" y="41269"/>
                  </a:lnTo>
                  <a:lnTo>
                    <a:pt x="16223" y="41349"/>
                  </a:lnTo>
                  <a:lnTo>
                    <a:pt x="17369" y="45279"/>
                  </a:lnTo>
                  <a:lnTo>
                    <a:pt x="16796" y="45249"/>
                  </a:lnTo>
                  <a:lnTo>
                    <a:pt x="16233" y="45219"/>
                  </a:lnTo>
                  <a:lnTo>
                    <a:pt x="15690" y="45179"/>
                  </a:lnTo>
                  <a:lnTo>
                    <a:pt x="15188" y="45138"/>
                  </a:lnTo>
                  <a:lnTo>
                    <a:pt x="14705" y="45088"/>
                  </a:lnTo>
                  <a:lnTo>
                    <a:pt x="14273" y="45038"/>
                  </a:lnTo>
                  <a:lnTo>
                    <a:pt x="13529" y="44947"/>
                  </a:lnTo>
                  <a:lnTo>
                    <a:pt x="13459" y="44937"/>
                  </a:lnTo>
                  <a:lnTo>
                    <a:pt x="13379" y="44937"/>
                  </a:lnTo>
                  <a:lnTo>
                    <a:pt x="13308" y="44947"/>
                  </a:lnTo>
                  <a:lnTo>
                    <a:pt x="13238" y="44958"/>
                  </a:lnTo>
                  <a:lnTo>
                    <a:pt x="13178" y="44978"/>
                  </a:lnTo>
                  <a:lnTo>
                    <a:pt x="13107" y="45008"/>
                  </a:lnTo>
                  <a:lnTo>
                    <a:pt x="13047" y="45038"/>
                  </a:lnTo>
                  <a:lnTo>
                    <a:pt x="12987" y="45078"/>
                  </a:lnTo>
                  <a:lnTo>
                    <a:pt x="12936" y="45128"/>
                  </a:lnTo>
                  <a:lnTo>
                    <a:pt x="12886" y="45179"/>
                  </a:lnTo>
                  <a:lnTo>
                    <a:pt x="12836" y="45229"/>
                  </a:lnTo>
                  <a:lnTo>
                    <a:pt x="12806" y="45289"/>
                  </a:lnTo>
                  <a:lnTo>
                    <a:pt x="12766" y="45349"/>
                  </a:lnTo>
                  <a:lnTo>
                    <a:pt x="12735" y="45420"/>
                  </a:lnTo>
                  <a:lnTo>
                    <a:pt x="12715" y="45490"/>
                  </a:lnTo>
                  <a:lnTo>
                    <a:pt x="12705" y="45561"/>
                  </a:lnTo>
                  <a:lnTo>
                    <a:pt x="12695" y="45631"/>
                  </a:lnTo>
                  <a:lnTo>
                    <a:pt x="12695" y="45711"/>
                  </a:lnTo>
                  <a:lnTo>
                    <a:pt x="12705" y="45782"/>
                  </a:lnTo>
                  <a:lnTo>
                    <a:pt x="12715" y="45852"/>
                  </a:lnTo>
                  <a:lnTo>
                    <a:pt x="12735" y="45912"/>
                  </a:lnTo>
                  <a:lnTo>
                    <a:pt x="12766" y="45983"/>
                  </a:lnTo>
                  <a:lnTo>
                    <a:pt x="12796" y="46043"/>
                  </a:lnTo>
                  <a:lnTo>
                    <a:pt x="12836" y="46103"/>
                  </a:lnTo>
                  <a:lnTo>
                    <a:pt x="12886" y="46154"/>
                  </a:lnTo>
                  <a:lnTo>
                    <a:pt x="12936" y="46204"/>
                  </a:lnTo>
                  <a:lnTo>
                    <a:pt x="12987" y="46254"/>
                  </a:lnTo>
                  <a:lnTo>
                    <a:pt x="13047" y="46284"/>
                  </a:lnTo>
                  <a:lnTo>
                    <a:pt x="13107" y="46324"/>
                  </a:lnTo>
                  <a:lnTo>
                    <a:pt x="13178" y="46355"/>
                  </a:lnTo>
                  <a:lnTo>
                    <a:pt x="13248" y="46375"/>
                  </a:lnTo>
                  <a:lnTo>
                    <a:pt x="13318" y="46385"/>
                  </a:lnTo>
                  <a:lnTo>
                    <a:pt x="13710" y="46445"/>
                  </a:lnTo>
                  <a:lnTo>
                    <a:pt x="14122" y="46485"/>
                  </a:lnTo>
                  <a:lnTo>
                    <a:pt x="14655" y="46546"/>
                  </a:lnTo>
                  <a:lnTo>
                    <a:pt x="15298" y="46606"/>
                  </a:lnTo>
                  <a:lnTo>
                    <a:pt x="16022" y="46666"/>
                  </a:lnTo>
                  <a:lnTo>
                    <a:pt x="16816" y="46706"/>
                  </a:lnTo>
                  <a:lnTo>
                    <a:pt x="17660" y="46737"/>
                  </a:lnTo>
                  <a:lnTo>
                    <a:pt x="18394" y="46747"/>
                  </a:lnTo>
                  <a:lnTo>
                    <a:pt x="19057" y="46747"/>
                  </a:lnTo>
                  <a:lnTo>
                    <a:pt x="19691" y="46716"/>
                  </a:lnTo>
                  <a:lnTo>
                    <a:pt x="20284" y="46676"/>
                  </a:lnTo>
                  <a:lnTo>
                    <a:pt x="20856" y="46616"/>
                  </a:lnTo>
                  <a:lnTo>
                    <a:pt x="21389" y="46546"/>
                  </a:lnTo>
                  <a:lnTo>
                    <a:pt x="21882" y="46455"/>
                  </a:lnTo>
                  <a:lnTo>
                    <a:pt x="22344" y="46355"/>
                  </a:lnTo>
                  <a:lnTo>
                    <a:pt x="22565" y="46294"/>
                  </a:lnTo>
                  <a:lnTo>
                    <a:pt x="22776" y="46224"/>
                  </a:lnTo>
                  <a:lnTo>
                    <a:pt x="22706" y="46867"/>
                  </a:lnTo>
                  <a:lnTo>
                    <a:pt x="22635" y="47480"/>
                  </a:lnTo>
                  <a:lnTo>
                    <a:pt x="22555" y="48063"/>
                  </a:lnTo>
                  <a:lnTo>
                    <a:pt x="22454" y="48616"/>
                  </a:lnTo>
                  <a:lnTo>
                    <a:pt x="22344" y="49139"/>
                  </a:lnTo>
                  <a:lnTo>
                    <a:pt x="22284" y="49390"/>
                  </a:lnTo>
                  <a:lnTo>
                    <a:pt x="22213" y="49631"/>
                  </a:lnTo>
                  <a:lnTo>
                    <a:pt x="22143" y="49872"/>
                  </a:lnTo>
                  <a:lnTo>
                    <a:pt x="22062" y="50104"/>
                  </a:lnTo>
                  <a:lnTo>
                    <a:pt x="21982" y="50325"/>
                  </a:lnTo>
                  <a:lnTo>
                    <a:pt x="21892" y="50546"/>
                  </a:lnTo>
                  <a:lnTo>
                    <a:pt x="21791" y="50757"/>
                  </a:lnTo>
                  <a:lnTo>
                    <a:pt x="21691" y="50958"/>
                  </a:lnTo>
                  <a:lnTo>
                    <a:pt x="21580" y="51149"/>
                  </a:lnTo>
                  <a:lnTo>
                    <a:pt x="21469" y="51340"/>
                  </a:lnTo>
                  <a:lnTo>
                    <a:pt x="21339" y="51521"/>
                  </a:lnTo>
                  <a:lnTo>
                    <a:pt x="21208" y="51702"/>
                  </a:lnTo>
                  <a:lnTo>
                    <a:pt x="21067" y="51872"/>
                  </a:lnTo>
                  <a:lnTo>
                    <a:pt x="20917" y="52033"/>
                  </a:lnTo>
                  <a:lnTo>
                    <a:pt x="20766" y="52184"/>
                  </a:lnTo>
                  <a:lnTo>
                    <a:pt x="20595" y="52335"/>
                  </a:lnTo>
                  <a:lnTo>
                    <a:pt x="20414" y="52476"/>
                  </a:lnTo>
                  <a:lnTo>
                    <a:pt x="20233" y="52616"/>
                  </a:lnTo>
                  <a:lnTo>
                    <a:pt x="20032" y="52747"/>
                  </a:lnTo>
                  <a:lnTo>
                    <a:pt x="19831" y="52868"/>
                  </a:lnTo>
                  <a:lnTo>
                    <a:pt x="19610" y="52978"/>
                  </a:lnTo>
                  <a:lnTo>
                    <a:pt x="19389" y="53089"/>
                  </a:lnTo>
                  <a:lnTo>
                    <a:pt x="19027" y="53249"/>
                  </a:lnTo>
                  <a:lnTo>
                    <a:pt x="18675" y="53400"/>
                  </a:lnTo>
                  <a:lnTo>
                    <a:pt x="18324" y="53541"/>
                  </a:lnTo>
                  <a:lnTo>
                    <a:pt x="17982" y="53672"/>
                  </a:lnTo>
                  <a:lnTo>
                    <a:pt x="17489" y="53521"/>
                  </a:lnTo>
                  <a:lnTo>
                    <a:pt x="16967" y="53340"/>
                  </a:lnTo>
                  <a:lnTo>
                    <a:pt x="16414" y="53149"/>
                  </a:lnTo>
                  <a:lnTo>
                    <a:pt x="15831" y="52928"/>
                  </a:lnTo>
                  <a:lnTo>
                    <a:pt x="14886" y="52586"/>
                  </a:lnTo>
                  <a:lnTo>
                    <a:pt x="14414" y="52425"/>
                  </a:lnTo>
                  <a:lnTo>
                    <a:pt x="13941" y="52264"/>
                  </a:lnTo>
                  <a:lnTo>
                    <a:pt x="13781" y="52214"/>
                  </a:lnTo>
                  <a:lnTo>
                    <a:pt x="13650" y="52154"/>
                  </a:lnTo>
                  <a:lnTo>
                    <a:pt x="13529" y="52104"/>
                  </a:lnTo>
                  <a:lnTo>
                    <a:pt x="13429" y="52043"/>
                  </a:lnTo>
                  <a:lnTo>
                    <a:pt x="13348" y="51973"/>
                  </a:lnTo>
                  <a:lnTo>
                    <a:pt x="13278" y="51913"/>
                  </a:lnTo>
                  <a:lnTo>
                    <a:pt x="13238" y="51852"/>
                  </a:lnTo>
                  <a:lnTo>
                    <a:pt x="13218" y="51792"/>
                  </a:lnTo>
                  <a:lnTo>
                    <a:pt x="13218" y="51722"/>
                  </a:lnTo>
                  <a:lnTo>
                    <a:pt x="13228" y="51621"/>
                  </a:lnTo>
                  <a:lnTo>
                    <a:pt x="13268" y="51521"/>
                  </a:lnTo>
                  <a:lnTo>
                    <a:pt x="13318" y="51410"/>
                  </a:lnTo>
                  <a:lnTo>
                    <a:pt x="13379" y="51290"/>
                  </a:lnTo>
                  <a:lnTo>
                    <a:pt x="13459" y="51149"/>
                  </a:lnTo>
                  <a:lnTo>
                    <a:pt x="13560" y="51018"/>
                  </a:lnTo>
                  <a:lnTo>
                    <a:pt x="13670" y="50867"/>
                  </a:lnTo>
                  <a:lnTo>
                    <a:pt x="13791" y="50717"/>
                  </a:lnTo>
                  <a:lnTo>
                    <a:pt x="13931" y="50566"/>
                  </a:lnTo>
                  <a:lnTo>
                    <a:pt x="14082" y="50405"/>
                  </a:lnTo>
                  <a:lnTo>
                    <a:pt x="14253" y="50244"/>
                  </a:lnTo>
                  <a:lnTo>
                    <a:pt x="14424" y="50083"/>
                  </a:lnTo>
                  <a:lnTo>
                    <a:pt x="14615" y="49923"/>
                  </a:lnTo>
                  <a:lnTo>
                    <a:pt x="14806" y="49772"/>
                  </a:lnTo>
                  <a:lnTo>
                    <a:pt x="15017" y="49611"/>
                  </a:lnTo>
                  <a:lnTo>
                    <a:pt x="15077" y="49571"/>
                  </a:lnTo>
                  <a:lnTo>
                    <a:pt x="15127" y="49521"/>
                  </a:lnTo>
                  <a:lnTo>
                    <a:pt x="15178" y="49460"/>
                  </a:lnTo>
                  <a:lnTo>
                    <a:pt x="15218" y="49400"/>
                  </a:lnTo>
                  <a:lnTo>
                    <a:pt x="15248" y="49340"/>
                  </a:lnTo>
                  <a:lnTo>
                    <a:pt x="15278" y="49279"/>
                  </a:lnTo>
                  <a:lnTo>
                    <a:pt x="15298" y="49209"/>
                  </a:lnTo>
                  <a:lnTo>
                    <a:pt x="15308" y="49139"/>
                  </a:lnTo>
                  <a:lnTo>
                    <a:pt x="15318" y="49068"/>
                  </a:lnTo>
                  <a:lnTo>
                    <a:pt x="15318" y="48998"/>
                  </a:lnTo>
                  <a:lnTo>
                    <a:pt x="15318" y="48928"/>
                  </a:lnTo>
                  <a:lnTo>
                    <a:pt x="15308" y="48857"/>
                  </a:lnTo>
                  <a:lnTo>
                    <a:pt x="15288" y="48797"/>
                  </a:lnTo>
                  <a:lnTo>
                    <a:pt x="15258" y="48727"/>
                  </a:lnTo>
                  <a:lnTo>
                    <a:pt x="15228" y="48656"/>
                  </a:lnTo>
                  <a:lnTo>
                    <a:pt x="15188" y="48596"/>
                  </a:lnTo>
                  <a:lnTo>
                    <a:pt x="15137" y="48536"/>
                  </a:lnTo>
                  <a:lnTo>
                    <a:pt x="15087" y="48485"/>
                  </a:lnTo>
                  <a:lnTo>
                    <a:pt x="15037" y="48435"/>
                  </a:lnTo>
                  <a:lnTo>
                    <a:pt x="14977" y="48395"/>
                  </a:lnTo>
                  <a:lnTo>
                    <a:pt x="14906" y="48365"/>
                  </a:lnTo>
                  <a:lnTo>
                    <a:pt x="14846" y="48335"/>
                  </a:lnTo>
                  <a:lnTo>
                    <a:pt x="14776" y="48314"/>
                  </a:lnTo>
                  <a:lnTo>
                    <a:pt x="14715" y="48304"/>
                  </a:lnTo>
                  <a:lnTo>
                    <a:pt x="14645" y="48294"/>
                  </a:lnTo>
                  <a:lnTo>
                    <a:pt x="14504" y="48294"/>
                  </a:lnTo>
                  <a:lnTo>
                    <a:pt x="14434" y="48304"/>
                  </a:lnTo>
                  <a:lnTo>
                    <a:pt x="14364" y="48325"/>
                  </a:lnTo>
                  <a:lnTo>
                    <a:pt x="14293" y="48355"/>
                  </a:lnTo>
                  <a:lnTo>
                    <a:pt x="14233" y="48385"/>
                  </a:lnTo>
                  <a:lnTo>
                    <a:pt x="14163" y="48425"/>
                  </a:lnTo>
                  <a:lnTo>
                    <a:pt x="13931" y="48606"/>
                  </a:lnTo>
                  <a:lnTo>
                    <a:pt x="13761" y="48737"/>
                  </a:lnTo>
                  <a:lnTo>
                    <a:pt x="13570" y="48897"/>
                  </a:lnTo>
                  <a:lnTo>
                    <a:pt x="13369" y="49078"/>
                  </a:lnTo>
                  <a:lnTo>
                    <a:pt x="13147" y="49279"/>
                  </a:lnTo>
                  <a:lnTo>
                    <a:pt x="12926" y="49500"/>
                  </a:lnTo>
                  <a:lnTo>
                    <a:pt x="12715" y="49742"/>
                  </a:lnTo>
                  <a:lnTo>
                    <a:pt x="12504" y="49993"/>
                  </a:lnTo>
                  <a:lnTo>
                    <a:pt x="12303" y="50254"/>
                  </a:lnTo>
                  <a:lnTo>
                    <a:pt x="12213" y="50395"/>
                  </a:lnTo>
                  <a:lnTo>
                    <a:pt x="12132" y="50536"/>
                  </a:lnTo>
                  <a:lnTo>
                    <a:pt x="12052" y="50676"/>
                  </a:lnTo>
                  <a:lnTo>
                    <a:pt x="11982" y="50827"/>
                  </a:lnTo>
                  <a:lnTo>
                    <a:pt x="11921" y="50968"/>
                  </a:lnTo>
                  <a:lnTo>
                    <a:pt x="11861" y="51119"/>
                  </a:lnTo>
                  <a:lnTo>
                    <a:pt x="11821" y="51269"/>
                  </a:lnTo>
                  <a:lnTo>
                    <a:pt x="11791" y="51420"/>
                  </a:lnTo>
                  <a:lnTo>
                    <a:pt x="11770" y="51571"/>
                  </a:lnTo>
                  <a:lnTo>
                    <a:pt x="11760" y="51722"/>
                  </a:lnTo>
                  <a:lnTo>
                    <a:pt x="11760" y="51872"/>
                  </a:lnTo>
                  <a:lnTo>
                    <a:pt x="11781" y="52023"/>
                  </a:lnTo>
                  <a:lnTo>
                    <a:pt x="11811" y="52194"/>
                  </a:lnTo>
                  <a:lnTo>
                    <a:pt x="11861" y="52355"/>
                  </a:lnTo>
                  <a:lnTo>
                    <a:pt x="11931" y="52506"/>
                  </a:lnTo>
                  <a:lnTo>
                    <a:pt x="12012" y="52646"/>
                  </a:lnTo>
                  <a:lnTo>
                    <a:pt x="12102" y="52777"/>
                  </a:lnTo>
                  <a:lnTo>
                    <a:pt x="12203" y="52898"/>
                  </a:lnTo>
                  <a:lnTo>
                    <a:pt x="12313" y="53008"/>
                  </a:lnTo>
                  <a:lnTo>
                    <a:pt x="12434" y="53109"/>
                  </a:lnTo>
                  <a:lnTo>
                    <a:pt x="12554" y="53199"/>
                  </a:lnTo>
                  <a:lnTo>
                    <a:pt x="12685" y="53290"/>
                  </a:lnTo>
                  <a:lnTo>
                    <a:pt x="12816" y="53370"/>
                  </a:lnTo>
                  <a:lnTo>
                    <a:pt x="12956" y="53440"/>
                  </a:lnTo>
                  <a:lnTo>
                    <a:pt x="13087" y="53501"/>
                  </a:lnTo>
                  <a:lnTo>
                    <a:pt x="13228" y="53561"/>
                  </a:lnTo>
                  <a:lnTo>
                    <a:pt x="13499" y="53651"/>
                  </a:lnTo>
                  <a:lnTo>
                    <a:pt x="13951" y="53802"/>
                  </a:lnTo>
                  <a:lnTo>
                    <a:pt x="14414" y="53963"/>
                  </a:lnTo>
                  <a:lnTo>
                    <a:pt x="15318" y="54305"/>
                  </a:lnTo>
                  <a:lnTo>
                    <a:pt x="15580" y="54395"/>
                  </a:lnTo>
                  <a:lnTo>
                    <a:pt x="15077" y="54506"/>
                  </a:lnTo>
                  <a:lnTo>
                    <a:pt x="14605" y="54606"/>
                  </a:lnTo>
                  <a:lnTo>
                    <a:pt x="14142" y="54697"/>
                  </a:lnTo>
                  <a:lnTo>
                    <a:pt x="13700" y="54767"/>
                  </a:lnTo>
                  <a:lnTo>
                    <a:pt x="13288" y="54827"/>
                  </a:lnTo>
                  <a:lnTo>
                    <a:pt x="12906" y="54878"/>
                  </a:lnTo>
                  <a:lnTo>
                    <a:pt x="12544" y="54918"/>
                  </a:lnTo>
                  <a:lnTo>
                    <a:pt x="12213" y="54948"/>
                  </a:lnTo>
                  <a:lnTo>
                    <a:pt x="11650" y="54988"/>
                  </a:lnTo>
                  <a:lnTo>
                    <a:pt x="11218" y="54998"/>
                  </a:lnTo>
                  <a:lnTo>
                    <a:pt x="10946" y="55008"/>
                  </a:lnTo>
                  <a:lnTo>
                    <a:pt x="10695" y="55008"/>
                  </a:lnTo>
                  <a:lnTo>
                    <a:pt x="10554" y="55028"/>
                  </a:lnTo>
                  <a:lnTo>
                    <a:pt x="10414" y="55059"/>
                  </a:lnTo>
                  <a:lnTo>
                    <a:pt x="10273" y="55099"/>
                  </a:lnTo>
                  <a:lnTo>
                    <a:pt x="10142" y="55159"/>
                  </a:lnTo>
                  <a:lnTo>
                    <a:pt x="10022" y="55229"/>
                  </a:lnTo>
                  <a:lnTo>
                    <a:pt x="9911" y="55310"/>
                  </a:lnTo>
                  <a:lnTo>
                    <a:pt x="9801" y="55400"/>
                  </a:lnTo>
                  <a:lnTo>
                    <a:pt x="9700" y="55501"/>
                  </a:lnTo>
                  <a:lnTo>
                    <a:pt x="9620" y="55611"/>
                  </a:lnTo>
                  <a:lnTo>
                    <a:pt x="9539" y="55722"/>
                  </a:lnTo>
                  <a:lnTo>
                    <a:pt x="9469" y="55853"/>
                  </a:lnTo>
                  <a:lnTo>
                    <a:pt x="9419" y="55983"/>
                  </a:lnTo>
                  <a:lnTo>
                    <a:pt x="9378" y="56124"/>
                  </a:lnTo>
                  <a:lnTo>
                    <a:pt x="9348" y="56265"/>
                  </a:lnTo>
                  <a:lnTo>
                    <a:pt x="9338" y="56415"/>
                  </a:lnTo>
                  <a:lnTo>
                    <a:pt x="9338" y="56566"/>
                  </a:lnTo>
                  <a:lnTo>
                    <a:pt x="9358" y="56707"/>
                  </a:lnTo>
                  <a:lnTo>
                    <a:pt x="9388" y="56848"/>
                  </a:lnTo>
                  <a:lnTo>
                    <a:pt x="9439" y="56988"/>
                  </a:lnTo>
                  <a:lnTo>
                    <a:pt x="9489" y="57109"/>
                  </a:lnTo>
                  <a:lnTo>
                    <a:pt x="9559" y="57240"/>
                  </a:lnTo>
                  <a:lnTo>
                    <a:pt x="9640" y="57350"/>
                  </a:lnTo>
                  <a:lnTo>
                    <a:pt x="9730" y="57461"/>
                  </a:lnTo>
                  <a:lnTo>
                    <a:pt x="9831" y="57551"/>
                  </a:lnTo>
                  <a:lnTo>
                    <a:pt x="9941" y="57642"/>
                  </a:lnTo>
                  <a:lnTo>
                    <a:pt x="10062" y="57722"/>
                  </a:lnTo>
                  <a:lnTo>
                    <a:pt x="10182" y="57782"/>
                  </a:lnTo>
                  <a:lnTo>
                    <a:pt x="10323" y="57843"/>
                  </a:lnTo>
                  <a:lnTo>
                    <a:pt x="10454" y="57883"/>
                  </a:lnTo>
                  <a:lnTo>
                    <a:pt x="10605" y="57903"/>
                  </a:lnTo>
                  <a:lnTo>
                    <a:pt x="10745" y="57923"/>
                  </a:lnTo>
                  <a:lnTo>
                    <a:pt x="11298" y="57923"/>
                  </a:lnTo>
                  <a:lnTo>
                    <a:pt x="11720" y="57903"/>
                  </a:lnTo>
                  <a:lnTo>
                    <a:pt x="12253" y="57873"/>
                  </a:lnTo>
                  <a:lnTo>
                    <a:pt x="12886" y="57813"/>
                  </a:lnTo>
                  <a:lnTo>
                    <a:pt x="13610" y="57732"/>
                  </a:lnTo>
                  <a:lnTo>
                    <a:pt x="13992" y="57682"/>
                  </a:lnTo>
                  <a:lnTo>
                    <a:pt x="14404" y="57612"/>
                  </a:lnTo>
                  <a:lnTo>
                    <a:pt x="14836" y="57541"/>
                  </a:lnTo>
                  <a:lnTo>
                    <a:pt x="15278" y="57451"/>
                  </a:lnTo>
                  <a:lnTo>
                    <a:pt x="15730" y="57360"/>
                  </a:lnTo>
                  <a:lnTo>
                    <a:pt x="16203" y="57250"/>
                  </a:lnTo>
                  <a:lnTo>
                    <a:pt x="16012" y="57692"/>
                  </a:lnTo>
                  <a:lnTo>
                    <a:pt x="15821" y="58164"/>
                  </a:lnTo>
                  <a:lnTo>
                    <a:pt x="15640" y="58667"/>
                  </a:lnTo>
                  <a:lnTo>
                    <a:pt x="15469" y="59189"/>
                  </a:lnTo>
                  <a:lnTo>
                    <a:pt x="15258" y="59873"/>
                  </a:lnTo>
                  <a:lnTo>
                    <a:pt x="15077" y="60526"/>
                  </a:lnTo>
                  <a:lnTo>
                    <a:pt x="14936" y="61119"/>
                  </a:lnTo>
                  <a:lnTo>
                    <a:pt x="14816" y="61652"/>
                  </a:lnTo>
                  <a:lnTo>
                    <a:pt x="14725" y="62094"/>
                  </a:lnTo>
                  <a:lnTo>
                    <a:pt x="14655" y="62446"/>
                  </a:lnTo>
                  <a:lnTo>
                    <a:pt x="14605" y="62768"/>
                  </a:lnTo>
                  <a:lnTo>
                    <a:pt x="14595" y="62848"/>
                  </a:lnTo>
                  <a:lnTo>
                    <a:pt x="14595" y="62918"/>
                  </a:lnTo>
                  <a:lnTo>
                    <a:pt x="14595" y="62989"/>
                  </a:lnTo>
                  <a:lnTo>
                    <a:pt x="14615" y="63059"/>
                  </a:lnTo>
                  <a:lnTo>
                    <a:pt x="14635" y="63129"/>
                  </a:lnTo>
                  <a:lnTo>
                    <a:pt x="14665" y="63190"/>
                  </a:lnTo>
                  <a:lnTo>
                    <a:pt x="14695" y="63250"/>
                  </a:lnTo>
                  <a:lnTo>
                    <a:pt x="14735" y="63310"/>
                  </a:lnTo>
                  <a:lnTo>
                    <a:pt x="14776" y="63361"/>
                  </a:lnTo>
                  <a:lnTo>
                    <a:pt x="14826" y="63411"/>
                  </a:lnTo>
                  <a:lnTo>
                    <a:pt x="14876" y="63461"/>
                  </a:lnTo>
                  <a:lnTo>
                    <a:pt x="14936" y="63501"/>
                  </a:lnTo>
                  <a:lnTo>
                    <a:pt x="14997" y="63531"/>
                  </a:lnTo>
                  <a:lnTo>
                    <a:pt x="15067" y="63562"/>
                  </a:lnTo>
                  <a:lnTo>
                    <a:pt x="15137" y="63582"/>
                  </a:lnTo>
                  <a:lnTo>
                    <a:pt x="15208" y="63602"/>
                  </a:lnTo>
                  <a:lnTo>
                    <a:pt x="15318" y="63612"/>
                  </a:lnTo>
                  <a:lnTo>
                    <a:pt x="15449" y="63602"/>
                  </a:lnTo>
                  <a:lnTo>
                    <a:pt x="15580" y="63562"/>
                  </a:lnTo>
                  <a:lnTo>
                    <a:pt x="15690" y="63511"/>
                  </a:lnTo>
                  <a:lnTo>
                    <a:pt x="15791" y="63441"/>
                  </a:lnTo>
                  <a:lnTo>
                    <a:pt x="15881" y="63351"/>
                  </a:lnTo>
                  <a:lnTo>
                    <a:pt x="15952" y="63240"/>
                  </a:lnTo>
                  <a:lnTo>
                    <a:pt x="16012" y="63119"/>
                  </a:lnTo>
                  <a:lnTo>
                    <a:pt x="16032" y="63059"/>
                  </a:lnTo>
                  <a:lnTo>
                    <a:pt x="16042" y="62989"/>
                  </a:lnTo>
                  <a:lnTo>
                    <a:pt x="16143" y="62416"/>
                  </a:lnTo>
                  <a:lnTo>
                    <a:pt x="16293" y="61702"/>
                  </a:lnTo>
                  <a:lnTo>
                    <a:pt x="16384" y="61310"/>
                  </a:lnTo>
                  <a:lnTo>
                    <a:pt x="16484" y="60898"/>
                  </a:lnTo>
                  <a:lnTo>
                    <a:pt x="16605" y="60466"/>
                  </a:lnTo>
                  <a:lnTo>
                    <a:pt x="16736" y="60034"/>
                  </a:lnTo>
                  <a:lnTo>
                    <a:pt x="16866" y="59592"/>
                  </a:lnTo>
                  <a:lnTo>
                    <a:pt x="17017" y="59139"/>
                  </a:lnTo>
                  <a:lnTo>
                    <a:pt x="17178" y="58697"/>
                  </a:lnTo>
                  <a:lnTo>
                    <a:pt x="17349" y="58265"/>
                  </a:lnTo>
                  <a:lnTo>
                    <a:pt x="17540" y="57843"/>
                  </a:lnTo>
                  <a:lnTo>
                    <a:pt x="17731" y="57441"/>
                  </a:lnTo>
                  <a:lnTo>
                    <a:pt x="17942" y="57059"/>
                  </a:lnTo>
                  <a:lnTo>
                    <a:pt x="18042" y="56868"/>
                  </a:lnTo>
                  <a:lnTo>
                    <a:pt x="18153" y="56697"/>
                  </a:lnTo>
                  <a:lnTo>
                    <a:pt x="18665" y="56526"/>
                  </a:lnTo>
                  <a:lnTo>
                    <a:pt x="19178" y="56335"/>
                  </a:lnTo>
                  <a:lnTo>
                    <a:pt x="19701" y="56134"/>
                  </a:lnTo>
                  <a:lnTo>
                    <a:pt x="20223" y="55913"/>
                  </a:lnTo>
                  <a:lnTo>
                    <a:pt x="20304" y="56064"/>
                  </a:lnTo>
                  <a:lnTo>
                    <a:pt x="20384" y="56235"/>
                  </a:lnTo>
                  <a:lnTo>
                    <a:pt x="20464" y="56436"/>
                  </a:lnTo>
                  <a:lnTo>
                    <a:pt x="20555" y="56677"/>
                  </a:lnTo>
                  <a:lnTo>
                    <a:pt x="20635" y="56938"/>
                  </a:lnTo>
                  <a:lnTo>
                    <a:pt x="20716" y="57240"/>
                  </a:lnTo>
                  <a:lnTo>
                    <a:pt x="20796" y="57581"/>
                  </a:lnTo>
                  <a:lnTo>
                    <a:pt x="20877" y="57963"/>
                  </a:lnTo>
                  <a:lnTo>
                    <a:pt x="20957" y="58406"/>
                  </a:lnTo>
                  <a:lnTo>
                    <a:pt x="21017" y="58828"/>
                  </a:lnTo>
                  <a:lnTo>
                    <a:pt x="21067" y="59220"/>
                  </a:lnTo>
                  <a:lnTo>
                    <a:pt x="21108" y="59571"/>
                  </a:lnTo>
                  <a:lnTo>
                    <a:pt x="21148" y="60084"/>
                  </a:lnTo>
                  <a:lnTo>
                    <a:pt x="21158" y="60285"/>
                  </a:lnTo>
                  <a:lnTo>
                    <a:pt x="21168" y="60355"/>
                  </a:lnTo>
                  <a:lnTo>
                    <a:pt x="21178" y="60436"/>
                  </a:lnTo>
                  <a:lnTo>
                    <a:pt x="21198" y="60506"/>
                  </a:lnTo>
                  <a:lnTo>
                    <a:pt x="21228" y="60566"/>
                  </a:lnTo>
                  <a:lnTo>
                    <a:pt x="21258" y="60627"/>
                  </a:lnTo>
                  <a:lnTo>
                    <a:pt x="21299" y="60687"/>
                  </a:lnTo>
                  <a:lnTo>
                    <a:pt x="21339" y="60747"/>
                  </a:lnTo>
                  <a:lnTo>
                    <a:pt x="21389" y="60788"/>
                  </a:lnTo>
                  <a:lnTo>
                    <a:pt x="21449" y="60838"/>
                  </a:lnTo>
                  <a:lnTo>
                    <a:pt x="21500" y="60878"/>
                  </a:lnTo>
                  <a:lnTo>
                    <a:pt x="21570" y="60908"/>
                  </a:lnTo>
                  <a:lnTo>
                    <a:pt x="21630" y="60938"/>
                  </a:lnTo>
                  <a:lnTo>
                    <a:pt x="21701" y="60958"/>
                  </a:lnTo>
                  <a:lnTo>
                    <a:pt x="21771" y="60979"/>
                  </a:lnTo>
                  <a:lnTo>
                    <a:pt x="21841" y="60979"/>
                  </a:lnTo>
                  <a:lnTo>
                    <a:pt x="21922" y="60989"/>
                  </a:lnTo>
                  <a:lnTo>
                    <a:pt x="21992" y="60979"/>
                  </a:lnTo>
                  <a:lnTo>
                    <a:pt x="22062" y="60958"/>
                  </a:lnTo>
                  <a:lnTo>
                    <a:pt x="22133" y="60938"/>
                  </a:lnTo>
                  <a:lnTo>
                    <a:pt x="22193" y="60918"/>
                  </a:lnTo>
                  <a:lnTo>
                    <a:pt x="22264" y="60878"/>
                  </a:lnTo>
                  <a:lnTo>
                    <a:pt x="22324" y="60838"/>
                  </a:lnTo>
                  <a:lnTo>
                    <a:pt x="22374" y="60798"/>
                  </a:lnTo>
                  <a:lnTo>
                    <a:pt x="22424" y="60747"/>
                  </a:lnTo>
                  <a:lnTo>
                    <a:pt x="22465" y="60697"/>
                  </a:lnTo>
                  <a:lnTo>
                    <a:pt x="22505" y="60637"/>
                  </a:lnTo>
                  <a:lnTo>
                    <a:pt x="22545" y="60577"/>
                  </a:lnTo>
                  <a:lnTo>
                    <a:pt x="22565" y="60506"/>
                  </a:lnTo>
                  <a:lnTo>
                    <a:pt x="22595" y="60446"/>
                  </a:lnTo>
                  <a:lnTo>
                    <a:pt x="22605" y="60375"/>
                  </a:lnTo>
                  <a:lnTo>
                    <a:pt x="22615" y="60295"/>
                  </a:lnTo>
                  <a:lnTo>
                    <a:pt x="22615" y="60225"/>
                  </a:lnTo>
                  <a:lnTo>
                    <a:pt x="22605" y="59994"/>
                  </a:lnTo>
                  <a:lnTo>
                    <a:pt x="22555" y="59431"/>
                  </a:lnTo>
                  <a:lnTo>
                    <a:pt x="22515" y="59059"/>
                  </a:lnTo>
                  <a:lnTo>
                    <a:pt x="22465" y="58637"/>
                  </a:lnTo>
                  <a:lnTo>
                    <a:pt x="22394" y="58184"/>
                  </a:lnTo>
                  <a:lnTo>
                    <a:pt x="22314" y="57702"/>
                  </a:lnTo>
                  <a:lnTo>
                    <a:pt x="22233" y="57330"/>
                  </a:lnTo>
                  <a:lnTo>
                    <a:pt x="22153" y="56968"/>
                  </a:lnTo>
                  <a:lnTo>
                    <a:pt x="22062" y="56637"/>
                  </a:lnTo>
                  <a:lnTo>
                    <a:pt x="21972" y="56315"/>
                  </a:lnTo>
                  <a:lnTo>
                    <a:pt x="21872" y="56023"/>
                  </a:lnTo>
                  <a:lnTo>
                    <a:pt x="21761" y="55742"/>
                  </a:lnTo>
                  <a:lnTo>
                    <a:pt x="21650" y="55491"/>
                  </a:lnTo>
                  <a:lnTo>
                    <a:pt x="21530" y="55250"/>
                  </a:lnTo>
                  <a:lnTo>
                    <a:pt x="21811" y="55069"/>
                  </a:lnTo>
                  <a:lnTo>
                    <a:pt x="22083" y="54878"/>
                  </a:lnTo>
                  <a:lnTo>
                    <a:pt x="22354" y="54667"/>
                  </a:lnTo>
                  <a:lnTo>
                    <a:pt x="22605" y="54456"/>
                  </a:lnTo>
                  <a:lnTo>
                    <a:pt x="22846" y="54224"/>
                  </a:lnTo>
                  <a:lnTo>
                    <a:pt x="23078" y="53993"/>
                  </a:lnTo>
                  <a:lnTo>
                    <a:pt x="23299" y="53742"/>
                  </a:lnTo>
                  <a:lnTo>
                    <a:pt x="23510" y="53491"/>
                  </a:lnTo>
                  <a:lnTo>
                    <a:pt x="23711" y="53219"/>
                  </a:lnTo>
                  <a:lnTo>
                    <a:pt x="23902" y="52938"/>
                  </a:lnTo>
                  <a:lnTo>
                    <a:pt x="24083" y="52656"/>
                  </a:lnTo>
                  <a:lnTo>
                    <a:pt x="24254" y="52355"/>
                  </a:lnTo>
                  <a:lnTo>
                    <a:pt x="24414" y="52043"/>
                  </a:lnTo>
                  <a:lnTo>
                    <a:pt x="24565" y="51712"/>
                  </a:lnTo>
                  <a:lnTo>
                    <a:pt x="24706" y="51380"/>
                  </a:lnTo>
                  <a:lnTo>
                    <a:pt x="24826" y="51038"/>
                  </a:lnTo>
                  <a:lnTo>
                    <a:pt x="24947" y="50686"/>
                  </a:lnTo>
                  <a:lnTo>
                    <a:pt x="25048" y="50345"/>
                  </a:lnTo>
                  <a:lnTo>
                    <a:pt x="25148" y="49993"/>
                  </a:lnTo>
                  <a:lnTo>
                    <a:pt x="25228" y="49641"/>
                  </a:lnTo>
                  <a:lnTo>
                    <a:pt x="25309" y="49279"/>
                  </a:lnTo>
                  <a:lnTo>
                    <a:pt x="25379" y="48918"/>
                  </a:lnTo>
                  <a:lnTo>
                    <a:pt x="25440" y="48556"/>
                  </a:lnTo>
                  <a:lnTo>
                    <a:pt x="25490" y="48194"/>
                  </a:lnTo>
                  <a:lnTo>
                    <a:pt x="25590" y="47460"/>
                  </a:lnTo>
                  <a:lnTo>
                    <a:pt x="25661" y="46726"/>
                  </a:lnTo>
                  <a:lnTo>
                    <a:pt x="25731" y="45993"/>
                  </a:lnTo>
                  <a:lnTo>
                    <a:pt x="25781" y="45259"/>
                  </a:lnTo>
                  <a:lnTo>
                    <a:pt x="25852" y="44475"/>
                  </a:lnTo>
                  <a:lnTo>
                    <a:pt x="25912" y="43711"/>
                  </a:lnTo>
                  <a:lnTo>
                    <a:pt x="25992" y="42967"/>
                  </a:lnTo>
                  <a:lnTo>
                    <a:pt x="26043" y="42606"/>
                  </a:lnTo>
                  <a:lnTo>
                    <a:pt x="26103" y="42254"/>
                  </a:lnTo>
                  <a:lnTo>
                    <a:pt x="26133" y="42053"/>
                  </a:lnTo>
                  <a:lnTo>
                    <a:pt x="26173" y="41852"/>
                  </a:lnTo>
                  <a:lnTo>
                    <a:pt x="31299" y="41962"/>
                  </a:lnTo>
                  <a:lnTo>
                    <a:pt x="32133" y="44224"/>
                  </a:lnTo>
                  <a:lnTo>
                    <a:pt x="32475" y="45148"/>
                  </a:lnTo>
                  <a:lnTo>
                    <a:pt x="32777" y="45942"/>
                  </a:lnTo>
                  <a:lnTo>
                    <a:pt x="33038" y="46596"/>
                  </a:lnTo>
                  <a:lnTo>
                    <a:pt x="33259" y="47139"/>
                  </a:lnTo>
                  <a:lnTo>
                    <a:pt x="33450" y="47551"/>
                  </a:lnTo>
                  <a:lnTo>
                    <a:pt x="33530" y="47721"/>
                  </a:lnTo>
                  <a:lnTo>
                    <a:pt x="33611" y="47862"/>
                  </a:lnTo>
                  <a:lnTo>
                    <a:pt x="33742" y="48103"/>
                  </a:lnTo>
                  <a:lnTo>
                    <a:pt x="33872" y="48365"/>
                  </a:lnTo>
                  <a:lnTo>
                    <a:pt x="34134" y="48907"/>
                  </a:lnTo>
                  <a:lnTo>
                    <a:pt x="34314" y="49289"/>
                  </a:lnTo>
                  <a:lnTo>
                    <a:pt x="34515" y="49681"/>
                  </a:lnTo>
                  <a:lnTo>
                    <a:pt x="34727" y="50083"/>
                  </a:lnTo>
                  <a:lnTo>
                    <a:pt x="34958" y="50496"/>
                  </a:lnTo>
                  <a:lnTo>
                    <a:pt x="34988" y="50797"/>
                  </a:lnTo>
                  <a:lnTo>
                    <a:pt x="35018" y="51129"/>
                  </a:lnTo>
                  <a:lnTo>
                    <a:pt x="35038" y="51460"/>
                  </a:lnTo>
                  <a:lnTo>
                    <a:pt x="35048" y="51802"/>
                  </a:lnTo>
                  <a:lnTo>
                    <a:pt x="35048" y="52164"/>
                  </a:lnTo>
                  <a:lnTo>
                    <a:pt x="35038" y="52516"/>
                  </a:lnTo>
                  <a:lnTo>
                    <a:pt x="35018" y="52888"/>
                  </a:lnTo>
                  <a:lnTo>
                    <a:pt x="34978" y="53249"/>
                  </a:lnTo>
                  <a:lnTo>
                    <a:pt x="34928" y="53621"/>
                  </a:lnTo>
                  <a:lnTo>
                    <a:pt x="34857" y="53983"/>
                  </a:lnTo>
                  <a:lnTo>
                    <a:pt x="34767" y="54345"/>
                  </a:lnTo>
                  <a:lnTo>
                    <a:pt x="34656" y="54707"/>
                  </a:lnTo>
                  <a:lnTo>
                    <a:pt x="34596" y="54878"/>
                  </a:lnTo>
                  <a:lnTo>
                    <a:pt x="34525" y="55059"/>
                  </a:lnTo>
                  <a:lnTo>
                    <a:pt x="34455" y="55229"/>
                  </a:lnTo>
                  <a:lnTo>
                    <a:pt x="34375" y="55400"/>
                  </a:lnTo>
                  <a:lnTo>
                    <a:pt x="34284" y="55561"/>
                  </a:lnTo>
                  <a:lnTo>
                    <a:pt x="34194" y="55722"/>
                  </a:lnTo>
                  <a:lnTo>
                    <a:pt x="34093" y="55883"/>
                  </a:lnTo>
                  <a:lnTo>
                    <a:pt x="33983" y="56034"/>
                  </a:lnTo>
                  <a:lnTo>
                    <a:pt x="33792" y="56295"/>
                  </a:lnTo>
                  <a:lnTo>
                    <a:pt x="33601" y="56536"/>
                  </a:lnTo>
                  <a:lnTo>
                    <a:pt x="33400" y="56777"/>
                  </a:lnTo>
                  <a:lnTo>
                    <a:pt x="33199" y="56998"/>
                  </a:lnTo>
                  <a:lnTo>
                    <a:pt x="32998" y="57209"/>
                  </a:lnTo>
                  <a:lnTo>
                    <a:pt x="32797" y="57421"/>
                  </a:lnTo>
                  <a:lnTo>
                    <a:pt x="32586" y="57612"/>
                  </a:lnTo>
                  <a:lnTo>
                    <a:pt x="32385" y="57792"/>
                  </a:lnTo>
                  <a:lnTo>
                    <a:pt x="32184" y="57963"/>
                  </a:lnTo>
                  <a:lnTo>
                    <a:pt x="31973" y="58124"/>
                  </a:lnTo>
                  <a:lnTo>
                    <a:pt x="31772" y="58285"/>
                  </a:lnTo>
                  <a:lnTo>
                    <a:pt x="31571" y="58426"/>
                  </a:lnTo>
                  <a:lnTo>
                    <a:pt x="31189" y="58687"/>
                  </a:lnTo>
                  <a:lnTo>
                    <a:pt x="30817" y="58918"/>
                  </a:lnTo>
                  <a:lnTo>
                    <a:pt x="30465" y="59109"/>
                  </a:lnTo>
                  <a:lnTo>
                    <a:pt x="30143" y="59280"/>
                  </a:lnTo>
                  <a:lnTo>
                    <a:pt x="29862" y="59411"/>
                  </a:lnTo>
                  <a:lnTo>
                    <a:pt x="29611" y="59521"/>
                  </a:lnTo>
                  <a:lnTo>
                    <a:pt x="29410" y="59602"/>
                  </a:lnTo>
                  <a:lnTo>
                    <a:pt x="29259" y="59652"/>
                  </a:lnTo>
                  <a:lnTo>
                    <a:pt x="29128" y="59702"/>
                  </a:lnTo>
                  <a:lnTo>
                    <a:pt x="29058" y="59722"/>
                  </a:lnTo>
                  <a:lnTo>
                    <a:pt x="28987" y="59752"/>
                  </a:lnTo>
                  <a:lnTo>
                    <a:pt x="28927" y="59793"/>
                  </a:lnTo>
                  <a:lnTo>
                    <a:pt x="28867" y="59833"/>
                  </a:lnTo>
                  <a:lnTo>
                    <a:pt x="28817" y="59883"/>
                  </a:lnTo>
                  <a:lnTo>
                    <a:pt x="28766" y="59933"/>
                  </a:lnTo>
                  <a:lnTo>
                    <a:pt x="28726" y="59984"/>
                  </a:lnTo>
                  <a:lnTo>
                    <a:pt x="28686" y="60044"/>
                  </a:lnTo>
                  <a:lnTo>
                    <a:pt x="28656" y="60114"/>
                  </a:lnTo>
                  <a:lnTo>
                    <a:pt x="28636" y="60174"/>
                  </a:lnTo>
                  <a:lnTo>
                    <a:pt x="28616" y="60245"/>
                  </a:lnTo>
                  <a:lnTo>
                    <a:pt x="28606" y="60315"/>
                  </a:lnTo>
                  <a:lnTo>
                    <a:pt x="28596" y="60386"/>
                  </a:lnTo>
                  <a:lnTo>
                    <a:pt x="28596" y="60456"/>
                  </a:lnTo>
                  <a:lnTo>
                    <a:pt x="28606" y="60526"/>
                  </a:lnTo>
                  <a:lnTo>
                    <a:pt x="28626" y="60597"/>
                  </a:lnTo>
                  <a:lnTo>
                    <a:pt x="28646" y="60667"/>
                  </a:lnTo>
                  <a:lnTo>
                    <a:pt x="28676" y="60737"/>
                  </a:lnTo>
                  <a:lnTo>
                    <a:pt x="28716" y="60798"/>
                  </a:lnTo>
                  <a:lnTo>
                    <a:pt x="28756" y="60858"/>
                  </a:lnTo>
                  <a:lnTo>
                    <a:pt x="28807" y="60908"/>
                  </a:lnTo>
                  <a:lnTo>
                    <a:pt x="28857" y="60958"/>
                  </a:lnTo>
                  <a:lnTo>
                    <a:pt x="28917" y="60999"/>
                  </a:lnTo>
                  <a:lnTo>
                    <a:pt x="28967" y="61039"/>
                  </a:lnTo>
                  <a:lnTo>
                    <a:pt x="29038" y="61069"/>
                  </a:lnTo>
                  <a:lnTo>
                    <a:pt x="29098" y="61099"/>
                  </a:lnTo>
                  <a:lnTo>
                    <a:pt x="29168" y="61109"/>
                  </a:lnTo>
                  <a:lnTo>
                    <a:pt x="29239" y="61129"/>
                  </a:lnTo>
                  <a:lnTo>
                    <a:pt x="29379" y="61129"/>
                  </a:lnTo>
                  <a:lnTo>
                    <a:pt x="29450" y="61119"/>
                  </a:lnTo>
                  <a:lnTo>
                    <a:pt x="29530" y="61099"/>
                  </a:lnTo>
                  <a:lnTo>
                    <a:pt x="29711" y="61039"/>
                  </a:lnTo>
                  <a:lnTo>
                    <a:pt x="29902" y="60979"/>
                  </a:lnTo>
                  <a:lnTo>
                    <a:pt x="30143" y="60878"/>
                  </a:lnTo>
                  <a:lnTo>
                    <a:pt x="30435" y="60757"/>
                  </a:lnTo>
                  <a:lnTo>
                    <a:pt x="30766" y="60607"/>
                  </a:lnTo>
                  <a:lnTo>
                    <a:pt x="31128" y="60416"/>
                  </a:lnTo>
                  <a:lnTo>
                    <a:pt x="31530" y="60195"/>
                  </a:lnTo>
                  <a:lnTo>
                    <a:pt x="31963" y="59933"/>
                  </a:lnTo>
                  <a:lnTo>
                    <a:pt x="32184" y="59782"/>
                  </a:lnTo>
                  <a:lnTo>
                    <a:pt x="32405" y="59632"/>
                  </a:lnTo>
                  <a:lnTo>
                    <a:pt x="32636" y="59461"/>
                  </a:lnTo>
                  <a:lnTo>
                    <a:pt x="32867" y="59290"/>
                  </a:lnTo>
                  <a:lnTo>
                    <a:pt x="33098" y="59099"/>
                  </a:lnTo>
                  <a:lnTo>
                    <a:pt x="33329" y="58908"/>
                  </a:lnTo>
                  <a:lnTo>
                    <a:pt x="33571" y="58697"/>
                  </a:lnTo>
                  <a:lnTo>
                    <a:pt x="33802" y="58476"/>
                  </a:lnTo>
                  <a:lnTo>
                    <a:pt x="34043" y="58235"/>
                  </a:lnTo>
                  <a:lnTo>
                    <a:pt x="34274" y="57993"/>
                  </a:lnTo>
                  <a:lnTo>
                    <a:pt x="34505" y="57732"/>
                  </a:lnTo>
                  <a:lnTo>
                    <a:pt x="34727" y="57461"/>
                  </a:lnTo>
                  <a:lnTo>
                    <a:pt x="34958" y="57179"/>
                  </a:lnTo>
                  <a:lnTo>
                    <a:pt x="35169" y="56888"/>
                  </a:lnTo>
                  <a:lnTo>
                    <a:pt x="35340" y="56627"/>
                  </a:lnTo>
                  <a:lnTo>
                    <a:pt x="35500" y="56365"/>
                  </a:lnTo>
                  <a:lnTo>
                    <a:pt x="35651" y="56104"/>
                  </a:lnTo>
                  <a:lnTo>
                    <a:pt x="35782" y="55833"/>
                  </a:lnTo>
                  <a:lnTo>
                    <a:pt x="35892" y="55551"/>
                  </a:lnTo>
                  <a:lnTo>
                    <a:pt x="36003" y="55280"/>
                  </a:lnTo>
                  <a:lnTo>
                    <a:pt x="36093" y="54988"/>
                  </a:lnTo>
                  <a:lnTo>
                    <a:pt x="36184" y="54707"/>
                  </a:lnTo>
                  <a:lnTo>
                    <a:pt x="36254" y="54425"/>
                  </a:lnTo>
                  <a:lnTo>
                    <a:pt x="36315" y="54134"/>
                  </a:lnTo>
                  <a:lnTo>
                    <a:pt x="36365" y="53842"/>
                  </a:lnTo>
                  <a:lnTo>
                    <a:pt x="36415" y="53561"/>
                  </a:lnTo>
                  <a:lnTo>
                    <a:pt x="36445" y="53270"/>
                  </a:lnTo>
                  <a:lnTo>
                    <a:pt x="36475" y="52988"/>
                  </a:lnTo>
                  <a:lnTo>
                    <a:pt x="36495" y="52697"/>
                  </a:lnTo>
                  <a:lnTo>
                    <a:pt x="36505" y="52415"/>
                  </a:lnTo>
                  <a:lnTo>
                    <a:pt x="36666" y="52566"/>
                  </a:lnTo>
                  <a:lnTo>
                    <a:pt x="41370" y="61471"/>
                  </a:lnTo>
                  <a:lnTo>
                    <a:pt x="41430" y="61561"/>
                  </a:lnTo>
                  <a:lnTo>
                    <a:pt x="41491" y="61632"/>
                  </a:lnTo>
                  <a:lnTo>
                    <a:pt x="41571" y="61702"/>
                  </a:lnTo>
                  <a:lnTo>
                    <a:pt x="41652" y="61763"/>
                  </a:lnTo>
                  <a:lnTo>
                    <a:pt x="41732" y="61803"/>
                  </a:lnTo>
                  <a:lnTo>
                    <a:pt x="41822" y="61833"/>
                  </a:lnTo>
                  <a:lnTo>
                    <a:pt x="41923" y="61853"/>
                  </a:lnTo>
                  <a:lnTo>
                    <a:pt x="42023" y="61863"/>
                  </a:lnTo>
                  <a:lnTo>
                    <a:pt x="42104" y="61853"/>
                  </a:lnTo>
                  <a:lnTo>
                    <a:pt x="42194" y="61843"/>
                  </a:lnTo>
                  <a:lnTo>
                    <a:pt x="42275" y="61813"/>
                  </a:lnTo>
                  <a:lnTo>
                    <a:pt x="42355" y="61773"/>
                  </a:lnTo>
                  <a:lnTo>
                    <a:pt x="42425" y="61732"/>
                  </a:lnTo>
                  <a:lnTo>
                    <a:pt x="42486" y="61692"/>
                  </a:lnTo>
                  <a:lnTo>
                    <a:pt x="42536" y="61642"/>
                  </a:lnTo>
                  <a:lnTo>
                    <a:pt x="42586" y="61592"/>
                  </a:lnTo>
                  <a:lnTo>
                    <a:pt x="42626" y="61531"/>
                  </a:lnTo>
                  <a:lnTo>
                    <a:pt x="42667" y="61471"/>
                  </a:lnTo>
                  <a:lnTo>
                    <a:pt x="42697" y="61411"/>
                  </a:lnTo>
                  <a:lnTo>
                    <a:pt x="42717" y="61340"/>
                  </a:lnTo>
                  <a:lnTo>
                    <a:pt x="42737" y="61280"/>
                  </a:lnTo>
                  <a:lnTo>
                    <a:pt x="42747" y="61210"/>
                  </a:lnTo>
                  <a:lnTo>
                    <a:pt x="42747" y="61139"/>
                  </a:lnTo>
                  <a:lnTo>
                    <a:pt x="42747" y="61069"/>
                  </a:lnTo>
                  <a:lnTo>
                    <a:pt x="42737" y="60999"/>
                  </a:lnTo>
                  <a:lnTo>
                    <a:pt x="42717" y="60928"/>
                  </a:lnTo>
                  <a:lnTo>
                    <a:pt x="42697" y="60858"/>
                  </a:lnTo>
                  <a:lnTo>
                    <a:pt x="42667" y="60788"/>
                  </a:lnTo>
                  <a:lnTo>
                    <a:pt x="39229" y="54295"/>
                  </a:lnTo>
                  <a:lnTo>
                    <a:pt x="39229" y="54295"/>
                  </a:lnTo>
                  <a:lnTo>
                    <a:pt x="40526" y="54968"/>
                  </a:lnTo>
                  <a:lnTo>
                    <a:pt x="41732" y="55611"/>
                  </a:lnTo>
                  <a:lnTo>
                    <a:pt x="43782" y="56707"/>
                  </a:lnTo>
                  <a:lnTo>
                    <a:pt x="45169" y="57451"/>
                  </a:lnTo>
                  <a:lnTo>
                    <a:pt x="45692" y="57742"/>
                  </a:lnTo>
                  <a:lnTo>
                    <a:pt x="45772" y="57782"/>
                  </a:lnTo>
                  <a:lnTo>
                    <a:pt x="45863" y="57823"/>
                  </a:lnTo>
                  <a:lnTo>
                    <a:pt x="46034" y="57873"/>
                  </a:lnTo>
                  <a:lnTo>
                    <a:pt x="46215" y="57913"/>
                  </a:lnTo>
                  <a:lnTo>
                    <a:pt x="46395" y="57923"/>
                  </a:lnTo>
                  <a:lnTo>
                    <a:pt x="46486" y="57913"/>
                  </a:lnTo>
                  <a:lnTo>
                    <a:pt x="46586" y="57913"/>
                  </a:lnTo>
                  <a:lnTo>
                    <a:pt x="46677" y="57893"/>
                  </a:lnTo>
                  <a:lnTo>
                    <a:pt x="46777" y="57873"/>
                  </a:lnTo>
                  <a:lnTo>
                    <a:pt x="46868" y="57843"/>
                  </a:lnTo>
                  <a:lnTo>
                    <a:pt x="46958" y="57813"/>
                  </a:lnTo>
                  <a:lnTo>
                    <a:pt x="47039" y="57772"/>
                  </a:lnTo>
                  <a:lnTo>
                    <a:pt x="47129" y="57722"/>
                  </a:lnTo>
                  <a:lnTo>
                    <a:pt x="47210" y="57672"/>
                  </a:lnTo>
                  <a:lnTo>
                    <a:pt x="47290" y="57612"/>
                  </a:lnTo>
                  <a:lnTo>
                    <a:pt x="47360" y="57551"/>
                  </a:lnTo>
                  <a:lnTo>
                    <a:pt x="47431" y="57491"/>
                  </a:lnTo>
                  <a:lnTo>
                    <a:pt x="47501" y="57410"/>
                  </a:lnTo>
                  <a:lnTo>
                    <a:pt x="47561" y="57340"/>
                  </a:lnTo>
                  <a:lnTo>
                    <a:pt x="47622" y="57250"/>
                  </a:lnTo>
                  <a:lnTo>
                    <a:pt x="47672" y="57169"/>
                  </a:lnTo>
                  <a:lnTo>
                    <a:pt x="47742" y="57029"/>
                  </a:lnTo>
                  <a:lnTo>
                    <a:pt x="47793" y="56888"/>
                  </a:lnTo>
                  <a:lnTo>
                    <a:pt x="47823" y="56757"/>
                  </a:lnTo>
                  <a:lnTo>
                    <a:pt x="47843" y="56616"/>
                  </a:lnTo>
                  <a:lnTo>
                    <a:pt x="47853" y="56466"/>
                  </a:lnTo>
                  <a:lnTo>
                    <a:pt x="47853" y="56325"/>
                  </a:lnTo>
                  <a:lnTo>
                    <a:pt x="47833" y="56194"/>
                  </a:lnTo>
                  <a:lnTo>
                    <a:pt x="47793" y="56054"/>
                  </a:lnTo>
                  <a:lnTo>
                    <a:pt x="47752" y="55923"/>
                  </a:lnTo>
                  <a:lnTo>
                    <a:pt x="47692" y="55792"/>
                  </a:lnTo>
                  <a:lnTo>
                    <a:pt x="47622" y="55672"/>
                  </a:lnTo>
                  <a:lnTo>
                    <a:pt x="47541" y="55561"/>
                  </a:lnTo>
                  <a:lnTo>
                    <a:pt x="47451" y="55451"/>
                  </a:lnTo>
                  <a:lnTo>
                    <a:pt x="47340" y="55350"/>
                  </a:lnTo>
                  <a:lnTo>
                    <a:pt x="47230" y="55260"/>
                  </a:lnTo>
                  <a:lnTo>
                    <a:pt x="47099" y="55179"/>
                  </a:lnTo>
                  <a:lnTo>
                    <a:pt x="46566" y="54888"/>
                  </a:lnTo>
                  <a:lnTo>
                    <a:pt x="45149" y="54124"/>
                  </a:lnTo>
                  <a:lnTo>
                    <a:pt x="43059" y="53008"/>
                  </a:lnTo>
                  <a:lnTo>
                    <a:pt x="41822" y="52355"/>
                  </a:lnTo>
                  <a:lnTo>
                    <a:pt x="40506" y="51661"/>
                  </a:lnTo>
                  <a:lnTo>
                    <a:pt x="40063" y="51430"/>
                  </a:lnTo>
                  <a:lnTo>
                    <a:pt x="39671" y="51189"/>
                  </a:lnTo>
                  <a:lnTo>
                    <a:pt x="39310" y="50948"/>
                  </a:lnTo>
                  <a:lnTo>
                    <a:pt x="38988" y="50707"/>
                  </a:lnTo>
                  <a:lnTo>
                    <a:pt x="38697" y="50455"/>
                  </a:lnTo>
                  <a:lnTo>
                    <a:pt x="38425" y="50214"/>
                  </a:lnTo>
                  <a:lnTo>
                    <a:pt x="38184" y="49963"/>
                  </a:lnTo>
                  <a:lnTo>
                    <a:pt x="37973" y="49712"/>
                  </a:lnTo>
                  <a:lnTo>
                    <a:pt x="37782" y="49470"/>
                  </a:lnTo>
                  <a:lnTo>
                    <a:pt x="37601" y="49209"/>
                  </a:lnTo>
                  <a:lnTo>
                    <a:pt x="37440" y="48958"/>
                  </a:lnTo>
                  <a:lnTo>
                    <a:pt x="37300" y="48706"/>
                  </a:lnTo>
                  <a:lnTo>
                    <a:pt x="37159" y="48445"/>
                  </a:lnTo>
                  <a:lnTo>
                    <a:pt x="37028" y="48184"/>
                  </a:lnTo>
                  <a:lnTo>
                    <a:pt x="36777" y="47661"/>
                  </a:lnTo>
                  <a:lnTo>
                    <a:pt x="36475" y="47028"/>
                  </a:lnTo>
                  <a:lnTo>
                    <a:pt x="36304" y="46706"/>
                  </a:lnTo>
                  <a:lnTo>
                    <a:pt x="36134" y="46385"/>
                  </a:lnTo>
                  <a:lnTo>
                    <a:pt x="36043" y="46224"/>
                  </a:lnTo>
                  <a:lnTo>
                    <a:pt x="36747" y="46334"/>
                  </a:lnTo>
                  <a:lnTo>
                    <a:pt x="37470" y="46465"/>
                  </a:lnTo>
                  <a:lnTo>
                    <a:pt x="38204" y="46626"/>
                  </a:lnTo>
                  <a:lnTo>
                    <a:pt x="38556" y="46706"/>
                  </a:lnTo>
                  <a:lnTo>
                    <a:pt x="38908" y="46797"/>
                  </a:lnTo>
                  <a:lnTo>
                    <a:pt x="39249" y="46897"/>
                  </a:lnTo>
                  <a:lnTo>
                    <a:pt x="39571" y="46998"/>
                  </a:lnTo>
                  <a:lnTo>
                    <a:pt x="39883" y="47098"/>
                  </a:lnTo>
                  <a:lnTo>
                    <a:pt x="40184" y="47219"/>
                  </a:lnTo>
                  <a:lnTo>
                    <a:pt x="40466" y="47330"/>
                  </a:lnTo>
                  <a:lnTo>
                    <a:pt x="40717" y="47450"/>
                  </a:lnTo>
                  <a:lnTo>
                    <a:pt x="40948" y="47581"/>
                  </a:lnTo>
                  <a:lnTo>
                    <a:pt x="41159" y="47721"/>
                  </a:lnTo>
                  <a:lnTo>
                    <a:pt x="45240" y="50636"/>
                  </a:lnTo>
                  <a:lnTo>
                    <a:pt x="45340" y="50697"/>
                  </a:lnTo>
                  <a:lnTo>
                    <a:pt x="45451" y="50737"/>
                  </a:lnTo>
                  <a:lnTo>
                    <a:pt x="45551" y="50767"/>
                  </a:lnTo>
                  <a:lnTo>
                    <a:pt x="45662" y="50777"/>
                  </a:lnTo>
                  <a:lnTo>
                    <a:pt x="45752" y="50767"/>
                  </a:lnTo>
                  <a:lnTo>
                    <a:pt x="45833" y="50757"/>
                  </a:lnTo>
                  <a:lnTo>
                    <a:pt x="45913" y="50727"/>
                  </a:lnTo>
                  <a:lnTo>
                    <a:pt x="45993" y="50697"/>
                  </a:lnTo>
                  <a:lnTo>
                    <a:pt x="46074" y="50646"/>
                  </a:lnTo>
                  <a:lnTo>
                    <a:pt x="46134" y="50596"/>
                  </a:lnTo>
                  <a:lnTo>
                    <a:pt x="46205" y="50536"/>
                  </a:lnTo>
                  <a:lnTo>
                    <a:pt x="46255" y="50465"/>
                  </a:lnTo>
                  <a:lnTo>
                    <a:pt x="46295" y="50405"/>
                  </a:lnTo>
                  <a:lnTo>
                    <a:pt x="46335" y="50335"/>
                  </a:lnTo>
                  <a:lnTo>
                    <a:pt x="46355" y="50274"/>
                  </a:lnTo>
                  <a:lnTo>
                    <a:pt x="46375" y="50204"/>
                  </a:lnTo>
                  <a:lnTo>
                    <a:pt x="46385" y="50134"/>
                  </a:lnTo>
                  <a:lnTo>
                    <a:pt x="46395" y="50063"/>
                  </a:lnTo>
                  <a:lnTo>
                    <a:pt x="46395" y="49993"/>
                  </a:lnTo>
                  <a:lnTo>
                    <a:pt x="46385" y="49923"/>
                  </a:lnTo>
                  <a:lnTo>
                    <a:pt x="46375" y="49852"/>
                  </a:lnTo>
                  <a:lnTo>
                    <a:pt x="46345" y="49792"/>
                  </a:lnTo>
                  <a:lnTo>
                    <a:pt x="46325" y="49722"/>
                  </a:lnTo>
                  <a:lnTo>
                    <a:pt x="46285" y="49661"/>
                  </a:lnTo>
                  <a:lnTo>
                    <a:pt x="46245" y="49601"/>
                  </a:lnTo>
                  <a:lnTo>
                    <a:pt x="46205" y="49551"/>
                  </a:lnTo>
                  <a:lnTo>
                    <a:pt x="46144" y="49490"/>
                  </a:lnTo>
                  <a:lnTo>
                    <a:pt x="46094" y="49450"/>
                  </a:lnTo>
                  <a:lnTo>
                    <a:pt x="42003" y="46535"/>
                  </a:lnTo>
                  <a:lnTo>
                    <a:pt x="41863" y="46435"/>
                  </a:lnTo>
                  <a:lnTo>
                    <a:pt x="41702" y="46334"/>
                  </a:lnTo>
                  <a:lnTo>
                    <a:pt x="41541" y="46244"/>
                  </a:lnTo>
                  <a:lnTo>
                    <a:pt x="41370" y="46154"/>
                  </a:lnTo>
                  <a:lnTo>
                    <a:pt x="40998" y="45983"/>
                  </a:lnTo>
                  <a:lnTo>
                    <a:pt x="40606" y="45822"/>
                  </a:lnTo>
                  <a:lnTo>
                    <a:pt x="40184" y="45671"/>
                  </a:lnTo>
                  <a:lnTo>
                    <a:pt x="39752" y="45530"/>
                  </a:lnTo>
                  <a:lnTo>
                    <a:pt x="39310" y="45400"/>
                  </a:lnTo>
                  <a:lnTo>
                    <a:pt x="38857" y="45279"/>
                  </a:lnTo>
                  <a:lnTo>
                    <a:pt x="38395" y="45169"/>
                  </a:lnTo>
                  <a:lnTo>
                    <a:pt x="37933" y="45078"/>
                  </a:lnTo>
                  <a:lnTo>
                    <a:pt x="37480" y="44988"/>
                  </a:lnTo>
                  <a:lnTo>
                    <a:pt x="37028" y="44907"/>
                  </a:lnTo>
                  <a:lnTo>
                    <a:pt x="36174" y="44767"/>
                  </a:lnTo>
                  <a:lnTo>
                    <a:pt x="35410" y="44656"/>
                  </a:lnTo>
                  <a:lnTo>
                    <a:pt x="34757" y="42917"/>
                  </a:lnTo>
                  <a:lnTo>
                    <a:pt x="34043" y="40957"/>
                  </a:lnTo>
                  <a:lnTo>
                    <a:pt x="38224" y="35158"/>
                  </a:lnTo>
                  <a:lnTo>
                    <a:pt x="39762" y="32092"/>
                  </a:lnTo>
                  <a:lnTo>
                    <a:pt x="40496" y="32042"/>
                  </a:lnTo>
                  <a:lnTo>
                    <a:pt x="41189" y="32012"/>
                  </a:lnTo>
                  <a:lnTo>
                    <a:pt x="41853" y="32002"/>
                  </a:lnTo>
                  <a:lnTo>
                    <a:pt x="42466" y="31992"/>
                  </a:lnTo>
                  <a:lnTo>
                    <a:pt x="42496" y="32303"/>
                  </a:lnTo>
                  <a:lnTo>
                    <a:pt x="42546" y="32625"/>
                  </a:lnTo>
                  <a:lnTo>
                    <a:pt x="42596" y="32957"/>
                  </a:lnTo>
                  <a:lnTo>
                    <a:pt x="42667" y="33309"/>
                  </a:lnTo>
                  <a:lnTo>
                    <a:pt x="42757" y="33670"/>
                  </a:lnTo>
                  <a:lnTo>
                    <a:pt x="42858" y="34042"/>
                  </a:lnTo>
                  <a:lnTo>
                    <a:pt x="42978" y="34414"/>
                  </a:lnTo>
                  <a:lnTo>
                    <a:pt x="43129" y="34786"/>
                  </a:lnTo>
                  <a:lnTo>
                    <a:pt x="43290" y="35168"/>
                  </a:lnTo>
                  <a:lnTo>
                    <a:pt x="43481" y="35540"/>
                  </a:lnTo>
                  <a:lnTo>
                    <a:pt x="43581" y="35731"/>
                  </a:lnTo>
                  <a:lnTo>
                    <a:pt x="43692" y="35912"/>
                  </a:lnTo>
                  <a:lnTo>
                    <a:pt x="43812" y="36103"/>
                  </a:lnTo>
                  <a:lnTo>
                    <a:pt x="43943" y="36284"/>
                  </a:lnTo>
                  <a:lnTo>
                    <a:pt x="44074" y="36454"/>
                  </a:lnTo>
                  <a:lnTo>
                    <a:pt x="44214" y="36635"/>
                  </a:lnTo>
                  <a:lnTo>
                    <a:pt x="44355" y="36806"/>
                  </a:lnTo>
                  <a:lnTo>
                    <a:pt x="44516" y="36977"/>
                  </a:lnTo>
                  <a:lnTo>
                    <a:pt x="44677" y="37148"/>
                  </a:lnTo>
                  <a:lnTo>
                    <a:pt x="44848" y="37309"/>
                  </a:lnTo>
                  <a:lnTo>
                    <a:pt x="45019" y="37470"/>
                  </a:lnTo>
                  <a:lnTo>
                    <a:pt x="45209" y="37630"/>
                  </a:lnTo>
                  <a:lnTo>
                    <a:pt x="45762" y="38053"/>
                  </a:lnTo>
                  <a:lnTo>
                    <a:pt x="46285" y="38435"/>
                  </a:lnTo>
                  <a:lnTo>
                    <a:pt x="46777" y="38766"/>
                  </a:lnTo>
                  <a:lnTo>
                    <a:pt x="47240" y="39048"/>
                  </a:lnTo>
                  <a:lnTo>
                    <a:pt x="47672" y="39299"/>
                  </a:lnTo>
                  <a:lnTo>
                    <a:pt x="48084" y="39510"/>
                  </a:lnTo>
                  <a:lnTo>
                    <a:pt x="48456" y="39691"/>
                  </a:lnTo>
                  <a:lnTo>
                    <a:pt x="48798" y="39842"/>
                  </a:lnTo>
                  <a:lnTo>
                    <a:pt x="49099" y="39962"/>
                  </a:lnTo>
                  <a:lnTo>
                    <a:pt x="49371" y="40053"/>
                  </a:lnTo>
                  <a:lnTo>
                    <a:pt x="49612" y="40133"/>
                  </a:lnTo>
                  <a:lnTo>
                    <a:pt x="49823" y="40183"/>
                  </a:lnTo>
                  <a:lnTo>
                    <a:pt x="49994" y="40224"/>
                  </a:lnTo>
                  <a:lnTo>
                    <a:pt x="50124" y="40244"/>
                  </a:lnTo>
                  <a:lnTo>
                    <a:pt x="50275" y="40264"/>
                  </a:lnTo>
                  <a:lnTo>
                    <a:pt x="50395" y="38815"/>
                  </a:lnTo>
                  <a:lnTo>
                    <a:pt x="50395" y="38815"/>
                  </a:lnTo>
                  <a:lnTo>
                    <a:pt x="50285" y="38796"/>
                  </a:lnTo>
                  <a:lnTo>
                    <a:pt x="50144" y="38766"/>
                  </a:lnTo>
                  <a:lnTo>
                    <a:pt x="49984" y="38726"/>
                  </a:lnTo>
                  <a:lnTo>
                    <a:pt x="49803" y="38666"/>
                  </a:lnTo>
                  <a:lnTo>
                    <a:pt x="49592" y="38585"/>
                  </a:lnTo>
                  <a:lnTo>
                    <a:pt x="49371" y="38495"/>
                  </a:lnTo>
                  <a:lnTo>
                    <a:pt x="49119" y="38394"/>
                  </a:lnTo>
                  <a:lnTo>
                    <a:pt x="48858" y="38264"/>
                  </a:lnTo>
                  <a:lnTo>
                    <a:pt x="48566" y="38123"/>
                  </a:lnTo>
                  <a:lnTo>
                    <a:pt x="48265" y="37952"/>
                  </a:lnTo>
                  <a:lnTo>
                    <a:pt x="47943" y="37771"/>
                  </a:lnTo>
                  <a:lnTo>
                    <a:pt x="47612" y="37560"/>
                  </a:lnTo>
                  <a:lnTo>
                    <a:pt x="47260" y="37329"/>
                  </a:lnTo>
                  <a:lnTo>
                    <a:pt x="46898" y="37078"/>
                  </a:lnTo>
                  <a:lnTo>
                    <a:pt x="46516" y="36796"/>
                  </a:lnTo>
                  <a:lnTo>
                    <a:pt x="46124" y="36485"/>
                  </a:lnTo>
                  <a:lnTo>
                    <a:pt x="45983" y="36374"/>
                  </a:lnTo>
                  <a:lnTo>
                    <a:pt x="45843" y="36253"/>
                  </a:lnTo>
                  <a:lnTo>
                    <a:pt x="45712" y="36123"/>
                  </a:lnTo>
                  <a:lnTo>
                    <a:pt x="45591" y="35992"/>
                  </a:lnTo>
                  <a:lnTo>
                    <a:pt x="45471" y="35861"/>
                  </a:lnTo>
                  <a:lnTo>
                    <a:pt x="45360" y="35731"/>
                  </a:lnTo>
                  <a:lnTo>
                    <a:pt x="45149" y="35459"/>
                  </a:lnTo>
                  <a:lnTo>
                    <a:pt x="44958" y="35178"/>
                  </a:lnTo>
                  <a:lnTo>
                    <a:pt x="44787" y="34887"/>
                  </a:lnTo>
                  <a:lnTo>
                    <a:pt x="44637" y="34595"/>
                  </a:lnTo>
                  <a:lnTo>
                    <a:pt x="44506" y="34294"/>
                  </a:lnTo>
                  <a:lnTo>
                    <a:pt x="44385" y="34002"/>
                  </a:lnTo>
                  <a:lnTo>
                    <a:pt x="44285" y="33701"/>
                  </a:lnTo>
                  <a:lnTo>
                    <a:pt x="44204" y="33409"/>
                  </a:lnTo>
                  <a:lnTo>
                    <a:pt x="44124" y="33118"/>
                  </a:lnTo>
                  <a:lnTo>
                    <a:pt x="44064" y="32836"/>
                  </a:lnTo>
                  <a:lnTo>
                    <a:pt x="44013" y="32565"/>
                  </a:lnTo>
                  <a:lnTo>
                    <a:pt x="43973" y="32303"/>
                  </a:lnTo>
                  <a:lnTo>
                    <a:pt x="43943" y="32052"/>
                  </a:lnTo>
                  <a:lnTo>
                    <a:pt x="43943" y="32052"/>
                  </a:lnTo>
                  <a:lnTo>
                    <a:pt x="44456" y="32102"/>
                  </a:lnTo>
                  <a:lnTo>
                    <a:pt x="44908" y="32163"/>
                  </a:lnTo>
                  <a:lnTo>
                    <a:pt x="45330" y="32243"/>
                  </a:lnTo>
                  <a:lnTo>
                    <a:pt x="45521" y="32283"/>
                  </a:lnTo>
                  <a:lnTo>
                    <a:pt x="45702" y="32334"/>
                  </a:lnTo>
                  <a:lnTo>
                    <a:pt x="46235" y="32494"/>
                  </a:lnTo>
                  <a:lnTo>
                    <a:pt x="46757" y="32665"/>
                  </a:lnTo>
                  <a:lnTo>
                    <a:pt x="47270" y="32836"/>
                  </a:lnTo>
                  <a:lnTo>
                    <a:pt x="47762" y="33027"/>
                  </a:lnTo>
                  <a:lnTo>
                    <a:pt x="48245" y="33218"/>
                  </a:lnTo>
                  <a:lnTo>
                    <a:pt x="48707" y="33409"/>
                  </a:lnTo>
                  <a:lnTo>
                    <a:pt x="49159" y="33610"/>
                  </a:lnTo>
                  <a:lnTo>
                    <a:pt x="49602" y="33811"/>
                  </a:lnTo>
                  <a:lnTo>
                    <a:pt x="50024" y="34022"/>
                  </a:lnTo>
                  <a:lnTo>
                    <a:pt x="50436" y="34233"/>
                  </a:lnTo>
                  <a:lnTo>
                    <a:pt x="50828" y="34434"/>
                  </a:lnTo>
                  <a:lnTo>
                    <a:pt x="51210" y="34645"/>
                  </a:lnTo>
                  <a:lnTo>
                    <a:pt x="51582" y="34856"/>
                  </a:lnTo>
                  <a:lnTo>
                    <a:pt x="51923" y="35067"/>
                  </a:lnTo>
                  <a:lnTo>
                    <a:pt x="52577" y="35470"/>
                  </a:lnTo>
                  <a:lnTo>
                    <a:pt x="54446" y="42073"/>
                  </a:lnTo>
                  <a:lnTo>
                    <a:pt x="54486" y="42183"/>
                  </a:lnTo>
                  <a:lnTo>
                    <a:pt x="54547" y="42294"/>
                  </a:lnTo>
                  <a:lnTo>
                    <a:pt x="54627" y="42384"/>
                  </a:lnTo>
                  <a:lnTo>
                    <a:pt x="54718" y="42455"/>
                  </a:lnTo>
                  <a:lnTo>
                    <a:pt x="54808" y="42515"/>
                  </a:lnTo>
                  <a:lnTo>
                    <a:pt x="54919" y="42565"/>
                  </a:lnTo>
                  <a:lnTo>
                    <a:pt x="55029" y="42596"/>
                  </a:lnTo>
                  <a:lnTo>
                    <a:pt x="55150" y="42606"/>
                  </a:lnTo>
                  <a:lnTo>
                    <a:pt x="55250" y="42596"/>
                  </a:lnTo>
                  <a:lnTo>
                    <a:pt x="55351" y="42575"/>
                  </a:lnTo>
                  <a:lnTo>
                    <a:pt x="55421" y="42555"/>
                  </a:lnTo>
                  <a:lnTo>
                    <a:pt x="55481" y="42515"/>
                  </a:lnTo>
                  <a:lnTo>
                    <a:pt x="55552" y="42485"/>
                  </a:lnTo>
                  <a:lnTo>
                    <a:pt x="55602" y="42445"/>
                  </a:lnTo>
                  <a:lnTo>
                    <a:pt x="55662" y="42395"/>
                  </a:lnTo>
                  <a:lnTo>
                    <a:pt x="55703" y="42344"/>
                  </a:lnTo>
                  <a:lnTo>
                    <a:pt x="55753" y="42284"/>
                  </a:lnTo>
                  <a:lnTo>
                    <a:pt x="55783" y="42224"/>
                  </a:lnTo>
                  <a:lnTo>
                    <a:pt x="55813" y="42163"/>
                  </a:lnTo>
                  <a:lnTo>
                    <a:pt x="55843" y="42103"/>
                  </a:lnTo>
                  <a:lnTo>
                    <a:pt x="55863" y="42033"/>
                  </a:lnTo>
                  <a:lnTo>
                    <a:pt x="55873" y="41962"/>
                  </a:lnTo>
                  <a:lnTo>
                    <a:pt x="55873" y="41892"/>
                  </a:lnTo>
                  <a:lnTo>
                    <a:pt x="55873" y="41822"/>
                  </a:lnTo>
                  <a:lnTo>
                    <a:pt x="55863" y="41751"/>
                  </a:lnTo>
                  <a:lnTo>
                    <a:pt x="55853" y="41671"/>
                  </a:lnTo>
                  <a:lnTo>
                    <a:pt x="54476" y="36836"/>
                  </a:lnTo>
                  <a:lnTo>
                    <a:pt x="54888" y="37168"/>
                  </a:lnTo>
                  <a:lnTo>
                    <a:pt x="55180" y="37419"/>
                  </a:lnTo>
                  <a:lnTo>
                    <a:pt x="55431" y="37651"/>
                  </a:lnTo>
                  <a:lnTo>
                    <a:pt x="55542" y="37751"/>
                  </a:lnTo>
                  <a:lnTo>
                    <a:pt x="55662" y="37842"/>
                  </a:lnTo>
                  <a:lnTo>
                    <a:pt x="55783" y="37912"/>
                  </a:lnTo>
                  <a:lnTo>
                    <a:pt x="55914" y="37972"/>
                  </a:lnTo>
                  <a:lnTo>
                    <a:pt x="56044" y="38022"/>
                  </a:lnTo>
                  <a:lnTo>
                    <a:pt x="56185" y="38053"/>
                  </a:lnTo>
                  <a:lnTo>
                    <a:pt x="56326" y="38073"/>
                  </a:lnTo>
                  <a:lnTo>
                    <a:pt x="56466" y="38083"/>
                  </a:lnTo>
                  <a:lnTo>
                    <a:pt x="56597" y="38073"/>
                  </a:lnTo>
                  <a:lnTo>
                    <a:pt x="56738" y="38053"/>
                  </a:lnTo>
                  <a:lnTo>
                    <a:pt x="56878" y="38022"/>
                  </a:lnTo>
                  <a:lnTo>
                    <a:pt x="57009" y="37972"/>
                  </a:lnTo>
                  <a:lnTo>
                    <a:pt x="57140" y="37912"/>
                  </a:lnTo>
                  <a:lnTo>
                    <a:pt x="57260" y="37842"/>
                  </a:lnTo>
                  <a:lnTo>
                    <a:pt x="57381" y="37751"/>
                  </a:lnTo>
                  <a:lnTo>
                    <a:pt x="57492" y="37651"/>
                  </a:lnTo>
                  <a:lnTo>
                    <a:pt x="57592" y="37540"/>
                  </a:lnTo>
                  <a:lnTo>
                    <a:pt x="57683" y="37419"/>
                  </a:lnTo>
                  <a:lnTo>
                    <a:pt x="57753" y="37299"/>
                  </a:lnTo>
                  <a:lnTo>
                    <a:pt x="57813" y="37168"/>
                  </a:lnTo>
                  <a:lnTo>
                    <a:pt x="57863" y="37037"/>
                  </a:lnTo>
                  <a:lnTo>
                    <a:pt x="57894" y="36897"/>
                  </a:lnTo>
                  <a:lnTo>
                    <a:pt x="57914" y="36756"/>
                  </a:lnTo>
                  <a:lnTo>
                    <a:pt x="57924" y="36625"/>
                  </a:lnTo>
                  <a:lnTo>
                    <a:pt x="57914" y="36485"/>
                  </a:lnTo>
                  <a:lnTo>
                    <a:pt x="57894" y="36344"/>
                  </a:lnTo>
                  <a:lnTo>
                    <a:pt x="57863" y="36203"/>
                  </a:lnTo>
                  <a:lnTo>
                    <a:pt x="57813" y="36073"/>
                  </a:lnTo>
                  <a:lnTo>
                    <a:pt x="57753" y="35942"/>
                  </a:lnTo>
                  <a:lnTo>
                    <a:pt x="57683" y="35821"/>
                  </a:lnTo>
                  <a:lnTo>
                    <a:pt x="57592" y="35701"/>
                  </a:lnTo>
                  <a:lnTo>
                    <a:pt x="57492" y="35590"/>
                  </a:lnTo>
                  <a:lnTo>
                    <a:pt x="57391" y="35490"/>
                  </a:lnTo>
                  <a:lnTo>
                    <a:pt x="57160" y="35279"/>
                  </a:lnTo>
                  <a:lnTo>
                    <a:pt x="56808" y="34967"/>
                  </a:lnTo>
                  <a:lnTo>
                    <a:pt x="56326" y="34565"/>
                  </a:lnTo>
                  <a:lnTo>
                    <a:pt x="56034" y="34344"/>
                  </a:lnTo>
                  <a:lnTo>
                    <a:pt x="55723" y="34103"/>
                  </a:lnTo>
                  <a:lnTo>
                    <a:pt x="55381" y="33841"/>
                  </a:lnTo>
                  <a:lnTo>
                    <a:pt x="55009" y="33580"/>
                  </a:lnTo>
                  <a:lnTo>
                    <a:pt x="54597" y="33299"/>
                  </a:lnTo>
                  <a:lnTo>
                    <a:pt x="54165" y="33017"/>
                  </a:lnTo>
                  <a:lnTo>
                    <a:pt x="53712" y="32726"/>
                  </a:lnTo>
                  <a:lnTo>
                    <a:pt x="53220" y="32434"/>
                  </a:lnTo>
                  <a:lnTo>
                    <a:pt x="59592" y="30464"/>
                  </a:lnTo>
                  <a:lnTo>
                    <a:pt x="59663" y="30434"/>
                  </a:lnTo>
                  <a:lnTo>
                    <a:pt x="59733" y="30404"/>
                  </a:lnTo>
                  <a:lnTo>
                    <a:pt x="59793" y="30364"/>
                  </a:lnTo>
                  <a:lnTo>
                    <a:pt x="59854" y="30323"/>
                  </a:lnTo>
                  <a:lnTo>
                    <a:pt x="59904" y="30273"/>
                  </a:lnTo>
                  <a:lnTo>
                    <a:pt x="59944" y="30223"/>
                  </a:lnTo>
                  <a:lnTo>
                    <a:pt x="59994" y="30163"/>
                  </a:lnTo>
                  <a:lnTo>
                    <a:pt x="60024" y="30102"/>
                  </a:lnTo>
                  <a:lnTo>
                    <a:pt x="60055" y="30042"/>
                  </a:lnTo>
                  <a:lnTo>
                    <a:pt x="60075" y="29972"/>
                  </a:lnTo>
                  <a:lnTo>
                    <a:pt x="60095" y="29911"/>
                  </a:lnTo>
                  <a:lnTo>
                    <a:pt x="60105" y="29841"/>
                  </a:lnTo>
                  <a:lnTo>
                    <a:pt x="60105" y="29761"/>
                  </a:lnTo>
                  <a:lnTo>
                    <a:pt x="60105" y="29690"/>
                  </a:lnTo>
                  <a:lnTo>
                    <a:pt x="60095" y="29620"/>
                  </a:lnTo>
                  <a:lnTo>
                    <a:pt x="60075" y="29550"/>
                  </a:lnTo>
                  <a:lnTo>
                    <a:pt x="60055" y="29479"/>
                  </a:lnTo>
                  <a:lnTo>
                    <a:pt x="60014" y="29409"/>
                  </a:lnTo>
                  <a:lnTo>
                    <a:pt x="59984" y="29349"/>
                  </a:lnTo>
                  <a:lnTo>
                    <a:pt x="59934" y="29298"/>
                  </a:lnTo>
                  <a:lnTo>
                    <a:pt x="59894" y="29238"/>
                  </a:lnTo>
                  <a:lnTo>
                    <a:pt x="59833" y="29198"/>
                  </a:lnTo>
                  <a:lnTo>
                    <a:pt x="59783" y="29158"/>
                  </a:lnTo>
                  <a:lnTo>
                    <a:pt x="59723" y="29117"/>
                  </a:lnTo>
                  <a:lnTo>
                    <a:pt x="59652" y="29087"/>
                  </a:lnTo>
                  <a:lnTo>
                    <a:pt x="59592" y="29067"/>
                  </a:lnTo>
                  <a:lnTo>
                    <a:pt x="59522" y="29047"/>
                  </a:lnTo>
                  <a:lnTo>
                    <a:pt x="59451" y="29037"/>
                  </a:lnTo>
                  <a:lnTo>
                    <a:pt x="59311" y="29037"/>
                  </a:lnTo>
                  <a:lnTo>
                    <a:pt x="59240" y="29047"/>
                  </a:lnTo>
                  <a:lnTo>
                    <a:pt x="59160" y="29067"/>
                  </a:lnTo>
                  <a:lnTo>
                    <a:pt x="51431" y="31459"/>
                  </a:lnTo>
                  <a:lnTo>
                    <a:pt x="51049" y="31268"/>
                  </a:lnTo>
                  <a:lnTo>
                    <a:pt x="50657" y="31077"/>
                  </a:lnTo>
                  <a:lnTo>
                    <a:pt x="50245" y="30896"/>
                  </a:lnTo>
                  <a:lnTo>
                    <a:pt x="49833" y="30715"/>
                  </a:lnTo>
                  <a:lnTo>
                    <a:pt x="49401" y="30535"/>
                  </a:lnTo>
                  <a:lnTo>
                    <a:pt x="48958" y="30364"/>
                  </a:lnTo>
                  <a:lnTo>
                    <a:pt x="48516" y="30193"/>
                  </a:lnTo>
                  <a:lnTo>
                    <a:pt x="48054" y="30022"/>
                  </a:lnTo>
                  <a:lnTo>
                    <a:pt x="54718" y="27077"/>
                  </a:lnTo>
                  <a:lnTo>
                    <a:pt x="54778" y="27037"/>
                  </a:lnTo>
                  <a:lnTo>
                    <a:pt x="54838" y="27007"/>
                  </a:lnTo>
                  <a:lnTo>
                    <a:pt x="54898" y="26956"/>
                  </a:lnTo>
                  <a:lnTo>
                    <a:pt x="54949" y="26906"/>
                  </a:lnTo>
                  <a:lnTo>
                    <a:pt x="54999" y="26856"/>
                  </a:lnTo>
                  <a:lnTo>
                    <a:pt x="55039" y="26796"/>
                  </a:lnTo>
                  <a:lnTo>
                    <a:pt x="55069" y="26735"/>
                  </a:lnTo>
                  <a:lnTo>
                    <a:pt x="55099" y="26675"/>
                  </a:lnTo>
                  <a:lnTo>
                    <a:pt x="55120" y="26605"/>
                  </a:lnTo>
                  <a:lnTo>
                    <a:pt x="55140" y="26534"/>
                  </a:lnTo>
                  <a:lnTo>
                    <a:pt x="55150" y="26464"/>
                  </a:lnTo>
                  <a:lnTo>
                    <a:pt x="55150" y="26394"/>
                  </a:lnTo>
                  <a:lnTo>
                    <a:pt x="55140" y="26323"/>
                  </a:lnTo>
                  <a:lnTo>
                    <a:pt x="55130" y="26253"/>
                  </a:lnTo>
                  <a:lnTo>
                    <a:pt x="55110" y="26183"/>
                  </a:lnTo>
                  <a:lnTo>
                    <a:pt x="55089" y="26112"/>
                  </a:lnTo>
                  <a:lnTo>
                    <a:pt x="55049" y="26042"/>
                  </a:lnTo>
                  <a:lnTo>
                    <a:pt x="55009" y="25982"/>
                  </a:lnTo>
                  <a:lnTo>
                    <a:pt x="54969" y="25931"/>
                  </a:lnTo>
                  <a:lnTo>
                    <a:pt x="54919" y="25881"/>
                  </a:lnTo>
                  <a:lnTo>
                    <a:pt x="54868" y="25831"/>
                  </a:lnTo>
                  <a:lnTo>
                    <a:pt x="54808" y="25791"/>
                  </a:lnTo>
                  <a:lnTo>
                    <a:pt x="54748" y="25760"/>
                  </a:lnTo>
                  <a:lnTo>
                    <a:pt x="54677" y="25730"/>
                  </a:lnTo>
                  <a:lnTo>
                    <a:pt x="54617" y="25710"/>
                  </a:lnTo>
                  <a:lnTo>
                    <a:pt x="54547" y="25690"/>
                  </a:lnTo>
                  <a:lnTo>
                    <a:pt x="54476" y="25680"/>
                  </a:lnTo>
                  <a:lnTo>
                    <a:pt x="54336" y="25680"/>
                  </a:lnTo>
                  <a:lnTo>
                    <a:pt x="54265" y="25700"/>
                  </a:lnTo>
                  <a:lnTo>
                    <a:pt x="54195" y="25710"/>
                  </a:lnTo>
                  <a:lnTo>
                    <a:pt x="54125" y="25740"/>
                  </a:lnTo>
                  <a:lnTo>
                    <a:pt x="45903" y="29379"/>
                  </a:lnTo>
                  <a:lnTo>
                    <a:pt x="45601" y="29318"/>
                  </a:lnTo>
                  <a:lnTo>
                    <a:pt x="45270" y="29268"/>
                  </a:lnTo>
                  <a:lnTo>
                    <a:pt x="51753" y="22082"/>
                  </a:lnTo>
                  <a:lnTo>
                    <a:pt x="51803" y="22021"/>
                  </a:lnTo>
                  <a:lnTo>
                    <a:pt x="51843" y="21961"/>
                  </a:lnTo>
                  <a:lnTo>
                    <a:pt x="51873" y="21901"/>
                  </a:lnTo>
                  <a:lnTo>
                    <a:pt x="51903" y="21831"/>
                  </a:lnTo>
                  <a:lnTo>
                    <a:pt x="51923" y="21760"/>
                  </a:lnTo>
                  <a:lnTo>
                    <a:pt x="51933" y="21700"/>
                  </a:lnTo>
                  <a:lnTo>
                    <a:pt x="51944" y="21629"/>
                  </a:lnTo>
                  <a:lnTo>
                    <a:pt x="51933" y="21559"/>
                  </a:lnTo>
                  <a:lnTo>
                    <a:pt x="51933" y="21489"/>
                  </a:lnTo>
                  <a:lnTo>
                    <a:pt x="51913" y="21418"/>
                  </a:lnTo>
                  <a:lnTo>
                    <a:pt x="51893" y="21348"/>
                  </a:lnTo>
                  <a:lnTo>
                    <a:pt x="51873" y="21288"/>
                  </a:lnTo>
                  <a:lnTo>
                    <a:pt x="51833" y="21217"/>
                  </a:lnTo>
                  <a:lnTo>
                    <a:pt x="51793" y="21157"/>
                  </a:lnTo>
                  <a:lnTo>
                    <a:pt x="51753" y="21107"/>
                  </a:lnTo>
                  <a:lnTo>
                    <a:pt x="51702" y="21057"/>
                  </a:lnTo>
                  <a:lnTo>
                    <a:pt x="51642" y="21006"/>
                  </a:lnTo>
                  <a:lnTo>
                    <a:pt x="51582" y="20966"/>
                  </a:lnTo>
                  <a:lnTo>
                    <a:pt x="51511" y="20936"/>
                  </a:lnTo>
                  <a:lnTo>
                    <a:pt x="51451" y="20906"/>
                  </a:lnTo>
                  <a:lnTo>
                    <a:pt x="51381" y="20886"/>
                  </a:lnTo>
                  <a:lnTo>
                    <a:pt x="51310" y="20876"/>
                  </a:lnTo>
                  <a:lnTo>
                    <a:pt x="51240" y="20866"/>
                  </a:lnTo>
                  <a:lnTo>
                    <a:pt x="51170" y="20866"/>
                  </a:lnTo>
                  <a:lnTo>
                    <a:pt x="51099" y="20876"/>
                  </a:lnTo>
                  <a:lnTo>
                    <a:pt x="51029" y="20886"/>
                  </a:lnTo>
                  <a:lnTo>
                    <a:pt x="50969" y="20906"/>
                  </a:lnTo>
                  <a:lnTo>
                    <a:pt x="50898" y="20936"/>
                  </a:lnTo>
                  <a:lnTo>
                    <a:pt x="50838" y="20966"/>
                  </a:lnTo>
                  <a:lnTo>
                    <a:pt x="50778" y="21006"/>
                  </a:lnTo>
                  <a:lnTo>
                    <a:pt x="50717" y="21057"/>
                  </a:lnTo>
                  <a:lnTo>
                    <a:pt x="50667" y="21107"/>
                  </a:lnTo>
                  <a:lnTo>
                    <a:pt x="43461" y="29097"/>
                  </a:lnTo>
                  <a:lnTo>
                    <a:pt x="42978" y="29087"/>
                  </a:lnTo>
                  <a:lnTo>
                    <a:pt x="42466" y="29077"/>
                  </a:lnTo>
                  <a:lnTo>
                    <a:pt x="41933" y="29077"/>
                  </a:lnTo>
                  <a:lnTo>
                    <a:pt x="41380" y="29087"/>
                  </a:lnTo>
                  <a:lnTo>
                    <a:pt x="40797" y="29107"/>
                  </a:lnTo>
                  <a:lnTo>
                    <a:pt x="40194" y="29137"/>
                  </a:lnTo>
                  <a:lnTo>
                    <a:pt x="39571" y="29178"/>
                  </a:lnTo>
                  <a:lnTo>
                    <a:pt x="38918" y="29228"/>
                  </a:lnTo>
                  <a:lnTo>
                    <a:pt x="34777" y="26022"/>
                  </a:lnTo>
                  <a:lnTo>
                    <a:pt x="35048" y="24564"/>
                  </a:lnTo>
                  <a:lnTo>
                    <a:pt x="35320" y="23127"/>
                  </a:lnTo>
                  <a:lnTo>
                    <a:pt x="35621" y="21589"/>
                  </a:lnTo>
                  <a:lnTo>
                    <a:pt x="41219" y="19810"/>
                  </a:lnTo>
                  <a:lnTo>
                    <a:pt x="41290" y="19780"/>
                  </a:lnTo>
                  <a:lnTo>
                    <a:pt x="41350" y="19750"/>
                  </a:lnTo>
                  <a:lnTo>
                    <a:pt x="41420" y="19710"/>
                  </a:lnTo>
                  <a:lnTo>
                    <a:pt x="41471" y="19670"/>
                  </a:lnTo>
                  <a:lnTo>
                    <a:pt x="41521" y="19619"/>
                  </a:lnTo>
                  <a:lnTo>
                    <a:pt x="41571" y="19569"/>
                  </a:lnTo>
                  <a:lnTo>
                    <a:pt x="41611" y="19509"/>
                  </a:lnTo>
                  <a:lnTo>
                    <a:pt x="41641" y="19448"/>
                  </a:lnTo>
                  <a:lnTo>
                    <a:pt x="41672" y="19388"/>
                  </a:lnTo>
                  <a:lnTo>
                    <a:pt x="41702" y="19318"/>
                  </a:lnTo>
                  <a:lnTo>
                    <a:pt x="41712" y="19247"/>
                  </a:lnTo>
                  <a:lnTo>
                    <a:pt x="41722" y="19177"/>
                  </a:lnTo>
                  <a:lnTo>
                    <a:pt x="41732" y="19107"/>
                  </a:lnTo>
                  <a:lnTo>
                    <a:pt x="41722" y="19036"/>
                  </a:lnTo>
                  <a:lnTo>
                    <a:pt x="41712" y="18966"/>
                  </a:lnTo>
                  <a:lnTo>
                    <a:pt x="41692" y="18896"/>
                  </a:lnTo>
                  <a:lnTo>
                    <a:pt x="41662" y="18825"/>
                  </a:lnTo>
                  <a:lnTo>
                    <a:pt x="41631" y="18755"/>
                  </a:lnTo>
                  <a:lnTo>
                    <a:pt x="41591" y="18695"/>
                  </a:lnTo>
                  <a:lnTo>
                    <a:pt x="41551" y="18634"/>
                  </a:lnTo>
                  <a:lnTo>
                    <a:pt x="41501" y="18584"/>
                  </a:lnTo>
                  <a:lnTo>
                    <a:pt x="41450" y="18544"/>
                  </a:lnTo>
                  <a:lnTo>
                    <a:pt x="41390" y="18504"/>
                  </a:lnTo>
                  <a:lnTo>
                    <a:pt x="41330" y="18463"/>
                  </a:lnTo>
                  <a:lnTo>
                    <a:pt x="41270" y="18433"/>
                  </a:lnTo>
                  <a:lnTo>
                    <a:pt x="41199" y="18413"/>
                  </a:lnTo>
                  <a:lnTo>
                    <a:pt x="41139" y="18393"/>
                  </a:lnTo>
                  <a:lnTo>
                    <a:pt x="41069" y="18383"/>
                  </a:lnTo>
                  <a:lnTo>
                    <a:pt x="40918" y="18383"/>
                  </a:lnTo>
                  <a:lnTo>
                    <a:pt x="40847" y="18403"/>
                  </a:lnTo>
                  <a:lnTo>
                    <a:pt x="40777" y="18423"/>
                  </a:lnTo>
                  <a:lnTo>
                    <a:pt x="35973" y="19951"/>
                  </a:lnTo>
                  <a:lnTo>
                    <a:pt x="36264" y="18695"/>
                  </a:lnTo>
                  <a:lnTo>
                    <a:pt x="36415" y="18061"/>
                  </a:lnTo>
                  <a:lnTo>
                    <a:pt x="36576" y="17418"/>
                  </a:lnTo>
                  <a:lnTo>
                    <a:pt x="43642" y="14081"/>
                  </a:lnTo>
                  <a:lnTo>
                    <a:pt x="43712" y="14051"/>
                  </a:lnTo>
                  <a:lnTo>
                    <a:pt x="43772" y="14011"/>
                  </a:lnTo>
                  <a:lnTo>
                    <a:pt x="43822" y="13961"/>
                  </a:lnTo>
                  <a:lnTo>
                    <a:pt x="43873" y="13910"/>
                  </a:lnTo>
                  <a:lnTo>
                    <a:pt x="43923" y="13860"/>
                  </a:lnTo>
                  <a:lnTo>
                    <a:pt x="43963" y="13800"/>
                  </a:lnTo>
                  <a:lnTo>
                    <a:pt x="43993" y="13740"/>
                  </a:lnTo>
                  <a:lnTo>
                    <a:pt x="44013" y="13669"/>
                  </a:lnTo>
                  <a:lnTo>
                    <a:pt x="44044" y="13599"/>
                  </a:lnTo>
                  <a:lnTo>
                    <a:pt x="44054" y="13539"/>
                  </a:lnTo>
                  <a:lnTo>
                    <a:pt x="44064" y="13468"/>
                  </a:lnTo>
                  <a:lnTo>
                    <a:pt x="44064" y="13398"/>
                  </a:lnTo>
                  <a:lnTo>
                    <a:pt x="44054" y="13328"/>
                  </a:lnTo>
                  <a:lnTo>
                    <a:pt x="44044" y="13247"/>
                  </a:lnTo>
                  <a:lnTo>
                    <a:pt x="44023" y="13177"/>
                  </a:lnTo>
                  <a:lnTo>
                    <a:pt x="43993" y="13116"/>
                  </a:lnTo>
                  <a:lnTo>
                    <a:pt x="43953" y="13046"/>
                  </a:lnTo>
                  <a:lnTo>
                    <a:pt x="43913" y="12986"/>
                  </a:lnTo>
                  <a:lnTo>
                    <a:pt x="43873" y="12925"/>
                  </a:lnTo>
                  <a:lnTo>
                    <a:pt x="43822" y="12885"/>
                  </a:lnTo>
                  <a:lnTo>
                    <a:pt x="43762" y="12835"/>
                  </a:lnTo>
                  <a:lnTo>
                    <a:pt x="43702" y="12795"/>
                  </a:lnTo>
                  <a:lnTo>
                    <a:pt x="43642" y="12765"/>
                  </a:lnTo>
                  <a:lnTo>
                    <a:pt x="43581" y="12735"/>
                  </a:lnTo>
                  <a:lnTo>
                    <a:pt x="43511" y="12714"/>
                  </a:lnTo>
                  <a:lnTo>
                    <a:pt x="43441" y="12704"/>
                  </a:lnTo>
                  <a:lnTo>
                    <a:pt x="43370" y="12694"/>
                  </a:lnTo>
                  <a:lnTo>
                    <a:pt x="43300" y="12694"/>
                  </a:lnTo>
                  <a:lnTo>
                    <a:pt x="43229" y="12704"/>
                  </a:lnTo>
                  <a:lnTo>
                    <a:pt x="43159" y="12714"/>
                  </a:lnTo>
                  <a:lnTo>
                    <a:pt x="43089" y="12735"/>
                  </a:lnTo>
                  <a:lnTo>
                    <a:pt x="43018" y="12765"/>
                  </a:lnTo>
                  <a:lnTo>
                    <a:pt x="37088" y="15559"/>
                  </a:lnTo>
                  <a:lnTo>
                    <a:pt x="37269" y="14986"/>
                  </a:lnTo>
                  <a:lnTo>
                    <a:pt x="37450" y="14413"/>
                  </a:lnTo>
                  <a:lnTo>
                    <a:pt x="37641" y="13830"/>
                  </a:lnTo>
                  <a:lnTo>
                    <a:pt x="37842" y="13257"/>
                  </a:lnTo>
                  <a:lnTo>
                    <a:pt x="38043" y="12684"/>
                  </a:lnTo>
                  <a:lnTo>
                    <a:pt x="38264" y="12121"/>
                  </a:lnTo>
                  <a:lnTo>
                    <a:pt x="38486" y="11549"/>
                  </a:lnTo>
                  <a:lnTo>
                    <a:pt x="38727" y="10986"/>
                  </a:lnTo>
                  <a:lnTo>
                    <a:pt x="44265" y="7940"/>
                  </a:lnTo>
                  <a:lnTo>
                    <a:pt x="44335" y="7900"/>
                  </a:lnTo>
                  <a:lnTo>
                    <a:pt x="44385" y="7850"/>
                  </a:lnTo>
                  <a:lnTo>
                    <a:pt x="44446" y="7800"/>
                  </a:lnTo>
                  <a:lnTo>
                    <a:pt x="44486" y="7749"/>
                  </a:lnTo>
                  <a:lnTo>
                    <a:pt x="44526" y="7689"/>
                  </a:lnTo>
                  <a:lnTo>
                    <a:pt x="44566" y="7629"/>
                  </a:lnTo>
                  <a:lnTo>
                    <a:pt x="44596" y="7568"/>
                  </a:lnTo>
                  <a:lnTo>
                    <a:pt x="44616" y="7498"/>
                  </a:lnTo>
                  <a:lnTo>
                    <a:pt x="44637" y="7428"/>
                  </a:lnTo>
                  <a:lnTo>
                    <a:pt x="44647" y="7357"/>
                  </a:lnTo>
                  <a:lnTo>
                    <a:pt x="44647" y="7287"/>
                  </a:lnTo>
                  <a:lnTo>
                    <a:pt x="44637" y="7217"/>
                  </a:lnTo>
                  <a:lnTo>
                    <a:pt x="44627" y="7146"/>
                  </a:lnTo>
                  <a:lnTo>
                    <a:pt x="44616" y="7076"/>
                  </a:lnTo>
                  <a:lnTo>
                    <a:pt x="44586" y="7016"/>
                  </a:lnTo>
                  <a:lnTo>
                    <a:pt x="44556" y="6945"/>
                  </a:lnTo>
                  <a:lnTo>
                    <a:pt x="44516" y="6885"/>
                  </a:lnTo>
                  <a:lnTo>
                    <a:pt x="44466" y="6825"/>
                  </a:lnTo>
                  <a:lnTo>
                    <a:pt x="44426" y="6774"/>
                  </a:lnTo>
                  <a:lnTo>
                    <a:pt x="44365" y="6724"/>
                  </a:lnTo>
                  <a:lnTo>
                    <a:pt x="44305" y="6684"/>
                  </a:lnTo>
                  <a:lnTo>
                    <a:pt x="44245" y="6644"/>
                  </a:lnTo>
                  <a:lnTo>
                    <a:pt x="44184" y="6614"/>
                  </a:lnTo>
                  <a:lnTo>
                    <a:pt x="44114" y="6593"/>
                  </a:lnTo>
                  <a:lnTo>
                    <a:pt x="44054" y="6583"/>
                  </a:lnTo>
                  <a:lnTo>
                    <a:pt x="43983" y="6573"/>
                  </a:lnTo>
                  <a:lnTo>
                    <a:pt x="43913" y="6563"/>
                  </a:lnTo>
                  <a:lnTo>
                    <a:pt x="43843" y="6573"/>
                  </a:lnTo>
                  <a:lnTo>
                    <a:pt x="43772" y="6583"/>
                  </a:lnTo>
                  <a:lnTo>
                    <a:pt x="43702" y="6603"/>
                  </a:lnTo>
                  <a:lnTo>
                    <a:pt x="43632" y="6624"/>
                  </a:lnTo>
                  <a:lnTo>
                    <a:pt x="43561" y="6654"/>
                  </a:lnTo>
                  <a:lnTo>
                    <a:pt x="39812" y="8724"/>
                  </a:lnTo>
                  <a:lnTo>
                    <a:pt x="40003" y="8362"/>
                  </a:lnTo>
                  <a:lnTo>
                    <a:pt x="40204" y="8011"/>
                  </a:lnTo>
                  <a:lnTo>
                    <a:pt x="40415" y="7649"/>
                  </a:lnTo>
                  <a:lnTo>
                    <a:pt x="40626" y="7307"/>
                  </a:lnTo>
                  <a:lnTo>
                    <a:pt x="40837" y="6955"/>
                  </a:lnTo>
                  <a:lnTo>
                    <a:pt x="41059" y="6614"/>
                  </a:lnTo>
                  <a:lnTo>
                    <a:pt x="41290" y="6282"/>
                  </a:lnTo>
                  <a:lnTo>
                    <a:pt x="41531" y="5940"/>
                  </a:lnTo>
                  <a:lnTo>
                    <a:pt x="41772" y="5619"/>
                  </a:lnTo>
                  <a:lnTo>
                    <a:pt x="42013" y="5297"/>
                  </a:lnTo>
                  <a:lnTo>
                    <a:pt x="42265" y="4975"/>
                  </a:lnTo>
                  <a:lnTo>
                    <a:pt x="42526" y="4664"/>
                  </a:lnTo>
                  <a:lnTo>
                    <a:pt x="42787" y="4352"/>
                  </a:lnTo>
                  <a:lnTo>
                    <a:pt x="43069" y="4051"/>
                  </a:lnTo>
                  <a:lnTo>
                    <a:pt x="43340" y="3759"/>
                  </a:lnTo>
                  <a:lnTo>
                    <a:pt x="43632" y="3468"/>
                  </a:lnTo>
                  <a:lnTo>
                    <a:pt x="43732" y="3357"/>
                  </a:lnTo>
                  <a:lnTo>
                    <a:pt x="43812" y="3247"/>
                  </a:lnTo>
                  <a:lnTo>
                    <a:pt x="43893" y="3116"/>
                  </a:lnTo>
                  <a:lnTo>
                    <a:pt x="43953" y="2985"/>
                  </a:lnTo>
                  <a:lnTo>
                    <a:pt x="44003" y="2855"/>
                  </a:lnTo>
                  <a:lnTo>
                    <a:pt x="44034" y="2724"/>
                  </a:lnTo>
                  <a:lnTo>
                    <a:pt x="44054" y="2583"/>
                  </a:lnTo>
                  <a:lnTo>
                    <a:pt x="44064" y="2442"/>
                  </a:lnTo>
                  <a:lnTo>
                    <a:pt x="44054" y="2302"/>
                  </a:lnTo>
                  <a:lnTo>
                    <a:pt x="44034" y="2161"/>
                  </a:lnTo>
                  <a:lnTo>
                    <a:pt x="44003" y="2030"/>
                  </a:lnTo>
                  <a:lnTo>
                    <a:pt x="43953" y="1890"/>
                  </a:lnTo>
                  <a:lnTo>
                    <a:pt x="43903" y="1759"/>
                  </a:lnTo>
                  <a:lnTo>
                    <a:pt x="43822" y="1638"/>
                  </a:lnTo>
                  <a:lnTo>
                    <a:pt x="43742" y="1518"/>
                  </a:lnTo>
                  <a:lnTo>
                    <a:pt x="43642" y="1407"/>
                  </a:lnTo>
                  <a:lnTo>
                    <a:pt x="43531" y="1307"/>
                  </a:lnTo>
                  <a:lnTo>
                    <a:pt x="43410" y="1216"/>
                  </a:lnTo>
                  <a:lnTo>
                    <a:pt x="43290" y="1146"/>
                  </a:lnTo>
                  <a:lnTo>
                    <a:pt x="43159" y="1086"/>
                  </a:lnTo>
                  <a:lnTo>
                    <a:pt x="43028" y="1035"/>
                  </a:lnTo>
                  <a:lnTo>
                    <a:pt x="42888" y="1005"/>
                  </a:lnTo>
                  <a:lnTo>
                    <a:pt x="42747" y="985"/>
                  </a:lnTo>
                  <a:lnTo>
                    <a:pt x="42606" y="975"/>
                  </a:lnTo>
                  <a:lnTo>
                    <a:pt x="42476" y="985"/>
                  </a:lnTo>
                  <a:lnTo>
                    <a:pt x="42335" y="995"/>
                  </a:lnTo>
                  <a:lnTo>
                    <a:pt x="42194" y="1035"/>
                  </a:lnTo>
                  <a:lnTo>
                    <a:pt x="42064" y="1076"/>
                  </a:lnTo>
                  <a:lnTo>
                    <a:pt x="41933" y="1136"/>
                  </a:lnTo>
                  <a:lnTo>
                    <a:pt x="41802" y="1206"/>
                  </a:lnTo>
                  <a:lnTo>
                    <a:pt x="41692" y="1297"/>
                  </a:lnTo>
                  <a:lnTo>
                    <a:pt x="41581" y="1397"/>
                  </a:lnTo>
                  <a:lnTo>
                    <a:pt x="41229" y="1749"/>
                  </a:lnTo>
                  <a:lnTo>
                    <a:pt x="40878" y="2121"/>
                  </a:lnTo>
                  <a:lnTo>
                    <a:pt x="40536" y="2493"/>
                  </a:lnTo>
                  <a:lnTo>
                    <a:pt x="40204" y="2885"/>
                  </a:lnTo>
                  <a:lnTo>
                    <a:pt x="39883" y="3287"/>
                  </a:lnTo>
                  <a:lnTo>
                    <a:pt x="39561" y="3689"/>
                  </a:lnTo>
                  <a:lnTo>
                    <a:pt x="39249" y="4111"/>
                  </a:lnTo>
                  <a:lnTo>
                    <a:pt x="38938" y="4543"/>
                  </a:lnTo>
                  <a:lnTo>
                    <a:pt x="38646" y="4985"/>
                  </a:lnTo>
                  <a:lnTo>
                    <a:pt x="38345" y="5438"/>
                  </a:lnTo>
                  <a:lnTo>
                    <a:pt x="38063" y="5900"/>
                  </a:lnTo>
                  <a:lnTo>
                    <a:pt x="37782" y="6372"/>
                  </a:lnTo>
                  <a:lnTo>
                    <a:pt x="37501" y="6855"/>
                  </a:lnTo>
                  <a:lnTo>
                    <a:pt x="37229" y="7357"/>
                  </a:lnTo>
                  <a:lnTo>
                    <a:pt x="36968" y="7870"/>
                  </a:lnTo>
                  <a:lnTo>
                    <a:pt x="36707" y="8382"/>
                  </a:lnTo>
                  <a:lnTo>
                    <a:pt x="35139" y="2865"/>
                  </a:lnTo>
                  <a:lnTo>
                    <a:pt x="35108" y="2794"/>
                  </a:lnTo>
                  <a:lnTo>
                    <a:pt x="35078" y="2724"/>
                  </a:lnTo>
                  <a:lnTo>
                    <a:pt x="35038" y="2664"/>
                  </a:lnTo>
                  <a:lnTo>
                    <a:pt x="34998" y="2603"/>
                  </a:lnTo>
                  <a:lnTo>
                    <a:pt x="34958" y="2553"/>
                  </a:lnTo>
                  <a:lnTo>
                    <a:pt x="34897" y="2503"/>
                  </a:lnTo>
                  <a:lnTo>
                    <a:pt x="34847" y="2463"/>
                  </a:lnTo>
                  <a:lnTo>
                    <a:pt x="34787" y="2432"/>
                  </a:lnTo>
                  <a:lnTo>
                    <a:pt x="34727" y="2392"/>
                  </a:lnTo>
                  <a:lnTo>
                    <a:pt x="34656" y="2372"/>
                  </a:lnTo>
                  <a:lnTo>
                    <a:pt x="34586" y="2352"/>
                  </a:lnTo>
                  <a:lnTo>
                    <a:pt x="34525" y="2342"/>
                  </a:lnTo>
                  <a:lnTo>
                    <a:pt x="34445" y="2332"/>
                  </a:lnTo>
                  <a:lnTo>
                    <a:pt x="34375" y="2342"/>
                  </a:lnTo>
                  <a:lnTo>
                    <a:pt x="34304" y="2352"/>
                  </a:lnTo>
                  <a:lnTo>
                    <a:pt x="34234" y="2362"/>
                  </a:lnTo>
                  <a:lnTo>
                    <a:pt x="34164" y="2392"/>
                  </a:lnTo>
                  <a:lnTo>
                    <a:pt x="34093" y="2422"/>
                  </a:lnTo>
                  <a:lnTo>
                    <a:pt x="34033" y="2452"/>
                  </a:lnTo>
                  <a:lnTo>
                    <a:pt x="33973" y="2493"/>
                  </a:lnTo>
                  <a:lnTo>
                    <a:pt x="33922" y="2543"/>
                  </a:lnTo>
                  <a:lnTo>
                    <a:pt x="33872" y="2593"/>
                  </a:lnTo>
                  <a:lnTo>
                    <a:pt x="33832" y="2654"/>
                  </a:lnTo>
                  <a:lnTo>
                    <a:pt x="33792" y="2714"/>
                  </a:lnTo>
                  <a:lnTo>
                    <a:pt x="33762" y="2774"/>
                  </a:lnTo>
                  <a:lnTo>
                    <a:pt x="33742" y="2844"/>
                  </a:lnTo>
                  <a:lnTo>
                    <a:pt x="33721" y="2905"/>
                  </a:lnTo>
                  <a:lnTo>
                    <a:pt x="33711" y="2975"/>
                  </a:lnTo>
                  <a:lnTo>
                    <a:pt x="33701" y="3045"/>
                  </a:lnTo>
                  <a:lnTo>
                    <a:pt x="33701" y="3116"/>
                  </a:lnTo>
                  <a:lnTo>
                    <a:pt x="33711" y="3196"/>
                  </a:lnTo>
                  <a:lnTo>
                    <a:pt x="33731" y="3267"/>
                  </a:lnTo>
                  <a:lnTo>
                    <a:pt x="35792" y="10463"/>
                  </a:lnTo>
                  <a:lnTo>
                    <a:pt x="35561" y="11026"/>
                  </a:lnTo>
                  <a:lnTo>
                    <a:pt x="35350" y="11589"/>
                  </a:lnTo>
                  <a:lnTo>
                    <a:pt x="35129" y="12172"/>
                  </a:lnTo>
                  <a:lnTo>
                    <a:pt x="34928" y="12765"/>
                  </a:lnTo>
                  <a:lnTo>
                    <a:pt x="34686" y="13478"/>
                  </a:lnTo>
                  <a:lnTo>
                    <a:pt x="34455" y="14192"/>
                  </a:lnTo>
                  <a:lnTo>
                    <a:pt x="34244" y="14905"/>
                  </a:lnTo>
                  <a:lnTo>
                    <a:pt x="34043" y="15609"/>
                  </a:lnTo>
                  <a:lnTo>
                    <a:pt x="33852" y="16313"/>
                  </a:lnTo>
                  <a:lnTo>
                    <a:pt x="33671" y="17006"/>
                  </a:lnTo>
                  <a:lnTo>
                    <a:pt x="33500" y="17700"/>
                  </a:lnTo>
                  <a:lnTo>
                    <a:pt x="33339" y="18373"/>
                  </a:lnTo>
                  <a:lnTo>
                    <a:pt x="28445" y="12101"/>
                  </a:lnTo>
                  <a:lnTo>
                    <a:pt x="28394" y="12041"/>
                  </a:lnTo>
                  <a:lnTo>
                    <a:pt x="28344" y="11991"/>
                  </a:lnTo>
                  <a:lnTo>
                    <a:pt x="28284" y="11951"/>
                  </a:lnTo>
                  <a:lnTo>
                    <a:pt x="28224" y="11910"/>
                  </a:lnTo>
                  <a:lnTo>
                    <a:pt x="28163" y="11880"/>
                  </a:lnTo>
                  <a:lnTo>
                    <a:pt x="28093" y="11850"/>
                  </a:lnTo>
                  <a:lnTo>
                    <a:pt x="28023" y="11840"/>
                  </a:lnTo>
                  <a:lnTo>
                    <a:pt x="27952" y="11820"/>
                  </a:lnTo>
                  <a:lnTo>
                    <a:pt x="27822" y="11820"/>
                  </a:lnTo>
                  <a:lnTo>
                    <a:pt x="27751" y="11830"/>
                  </a:lnTo>
                  <a:lnTo>
                    <a:pt x="27681" y="11840"/>
                  </a:lnTo>
                  <a:lnTo>
                    <a:pt x="27611" y="11870"/>
                  </a:lnTo>
                  <a:lnTo>
                    <a:pt x="27540" y="11890"/>
                  </a:lnTo>
                  <a:lnTo>
                    <a:pt x="27480" y="11930"/>
                  </a:lnTo>
                  <a:lnTo>
                    <a:pt x="27420" y="11971"/>
                  </a:lnTo>
                  <a:lnTo>
                    <a:pt x="27359" y="12021"/>
                  </a:lnTo>
                  <a:lnTo>
                    <a:pt x="27309" y="12071"/>
                  </a:lnTo>
                  <a:lnTo>
                    <a:pt x="27269" y="12131"/>
                  </a:lnTo>
                  <a:lnTo>
                    <a:pt x="27229" y="12192"/>
                  </a:lnTo>
                  <a:lnTo>
                    <a:pt x="27198" y="12252"/>
                  </a:lnTo>
                  <a:lnTo>
                    <a:pt x="27178" y="12322"/>
                  </a:lnTo>
                  <a:lnTo>
                    <a:pt x="27158" y="12393"/>
                  </a:lnTo>
                  <a:lnTo>
                    <a:pt x="27148" y="12463"/>
                  </a:lnTo>
                  <a:lnTo>
                    <a:pt x="27138" y="12533"/>
                  </a:lnTo>
                  <a:lnTo>
                    <a:pt x="27138" y="12594"/>
                  </a:lnTo>
                  <a:lnTo>
                    <a:pt x="27148" y="12664"/>
                  </a:lnTo>
                  <a:lnTo>
                    <a:pt x="27158" y="12735"/>
                  </a:lnTo>
                  <a:lnTo>
                    <a:pt x="27188" y="12805"/>
                  </a:lnTo>
                  <a:lnTo>
                    <a:pt x="27209" y="12875"/>
                  </a:lnTo>
                  <a:lnTo>
                    <a:pt x="27249" y="12936"/>
                  </a:lnTo>
                  <a:lnTo>
                    <a:pt x="27289" y="12996"/>
                  </a:lnTo>
                  <a:lnTo>
                    <a:pt x="32927" y="20222"/>
                  </a:lnTo>
                  <a:lnTo>
                    <a:pt x="32726" y="21227"/>
                  </a:lnTo>
                  <a:lnTo>
                    <a:pt x="32535" y="22192"/>
                  </a:lnTo>
                  <a:lnTo>
                    <a:pt x="32184" y="24032"/>
                  </a:lnTo>
                  <a:lnTo>
                    <a:pt x="25631" y="23408"/>
                  </a:lnTo>
                  <a:lnTo>
                    <a:pt x="25590" y="23288"/>
                  </a:lnTo>
                  <a:lnTo>
                    <a:pt x="25540" y="23157"/>
                  </a:lnTo>
                  <a:lnTo>
                    <a:pt x="25480" y="23037"/>
                  </a:lnTo>
                  <a:lnTo>
                    <a:pt x="25399" y="22926"/>
                  </a:lnTo>
                  <a:lnTo>
                    <a:pt x="25078" y="22494"/>
                  </a:lnTo>
                  <a:lnTo>
                    <a:pt x="24736" y="22072"/>
                  </a:lnTo>
                  <a:lnTo>
                    <a:pt x="24394" y="21660"/>
                  </a:lnTo>
                  <a:lnTo>
                    <a:pt x="24032" y="21258"/>
                  </a:lnTo>
                  <a:lnTo>
                    <a:pt x="23862" y="20976"/>
                  </a:lnTo>
                  <a:lnTo>
                    <a:pt x="23701" y="20695"/>
                  </a:lnTo>
                  <a:lnTo>
                    <a:pt x="23550" y="20413"/>
                  </a:lnTo>
                  <a:lnTo>
                    <a:pt x="23409" y="20132"/>
                  </a:lnTo>
                  <a:lnTo>
                    <a:pt x="23269" y="19861"/>
                  </a:lnTo>
                  <a:lnTo>
                    <a:pt x="23138" y="19579"/>
                  </a:lnTo>
                  <a:lnTo>
                    <a:pt x="23027" y="19308"/>
                  </a:lnTo>
                  <a:lnTo>
                    <a:pt x="22907" y="19036"/>
                  </a:lnTo>
                  <a:lnTo>
                    <a:pt x="22806" y="18755"/>
                  </a:lnTo>
                  <a:lnTo>
                    <a:pt x="22716" y="18484"/>
                  </a:lnTo>
                  <a:lnTo>
                    <a:pt x="22625" y="18212"/>
                  </a:lnTo>
                  <a:lnTo>
                    <a:pt x="22545" y="17941"/>
                  </a:lnTo>
                  <a:lnTo>
                    <a:pt x="22475" y="17669"/>
                  </a:lnTo>
                  <a:lnTo>
                    <a:pt x="22414" y="17398"/>
                  </a:lnTo>
                  <a:lnTo>
                    <a:pt x="22354" y="17127"/>
                  </a:lnTo>
                  <a:lnTo>
                    <a:pt x="22304" y="16865"/>
                  </a:lnTo>
                  <a:lnTo>
                    <a:pt x="22243" y="16433"/>
                  </a:lnTo>
                  <a:lnTo>
                    <a:pt x="22203" y="16011"/>
                  </a:lnTo>
                  <a:lnTo>
                    <a:pt x="22183" y="15599"/>
                  </a:lnTo>
                  <a:lnTo>
                    <a:pt x="22173" y="15187"/>
                  </a:lnTo>
                  <a:lnTo>
                    <a:pt x="22183" y="14775"/>
                  </a:lnTo>
                  <a:lnTo>
                    <a:pt x="22213" y="14383"/>
                  </a:lnTo>
                  <a:lnTo>
                    <a:pt x="22243" y="13981"/>
                  </a:lnTo>
                  <a:lnTo>
                    <a:pt x="22294" y="13589"/>
                  </a:lnTo>
                  <a:lnTo>
                    <a:pt x="22354" y="13197"/>
                  </a:lnTo>
                  <a:lnTo>
                    <a:pt x="22424" y="12805"/>
                  </a:lnTo>
                  <a:lnTo>
                    <a:pt x="22505" y="12413"/>
                  </a:lnTo>
                  <a:lnTo>
                    <a:pt x="22585" y="12031"/>
                  </a:lnTo>
                  <a:lnTo>
                    <a:pt x="22766" y="11247"/>
                  </a:lnTo>
                  <a:lnTo>
                    <a:pt x="22967" y="10463"/>
                  </a:lnTo>
                  <a:lnTo>
                    <a:pt x="23088" y="9960"/>
                  </a:lnTo>
                  <a:lnTo>
                    <a:pt x="27802" y="8433"/>
                  </a:lnTo>
                  <a:lnTo>
                    <a:pt x="27872" y="8403"/>
                  </a:lnTo>
                  <a:lnTo>
                    <a:pt x="27932" y="8372"/>
                  </a:lnTo>
                  <a:lnTo>
                    <a:pt x="27992" y="8332"/>
                  </a:lnTo>
                  <a:lnTo>
                    <a:pt x="28053" y="8282"/>
                  </a:lnTo>
                  <a:lnTo>
                    <a:pt x="28103" y="8242"/>
                  </a:lnTo>
                  <a:lnTo>
                    <a:pt x="28153" y="8181"/>
                  </a:lnTo>
                  <a:lnTo>
                    <a:pt x="28193" y="8131"/>
                  </a:lnTo>
                  <a:lnTo>
                    <a:pt x="28224" y="8061"/>
                  </a:lnTo>
                  <a:lnTo>
                    <a:pt x="28254" y="8001"/>
                  </a:lnTo>
                  <a:lnTo>
                    <a:pt x="28274" y="7940"/>
                  </a:lnTo>
                  <a:lnTo>
                    <a:pt x="28294" y="7870"/>
                  </a:lnTo>
                  <a:lnTo>
                    <a:pt x="28304" y="7800"/>
                  </a:lnTo>
                  <a:lnTo>
                    <a:pt x="28304" y="7729"/>
                  </a:lnTo>
                  <a:lnTo>
                    <a:pt x="28304" y="7649"/>
                  </a:lnTo>
                  <a:lnTo>
                    <a:pt x="28284" y="7578"/>
                  </a:lnTo>
                  <a:lnTo>
                    <a:pt x="28274" y="7508"/>
                  </a:lnTo>
                  <a:lnTo>
                    <a:pt x="28244" y="7438"/>
                  </a:lnTo>
                  <a:lnTo>
                    <a:pt x="28214" y="7377"/>
                  </a:lnTo>
                  <a:lnTo>
                    <a:pt x="28173" y="7317"/>
                  </a:lnTo>
                  <a:lnTo>
                    <a:pt x="28123" y="7257"/>
                  </a:lnTo>
                  <a:lnTo>
                    <a:pt x="28083" y="7207"/>
                  </a:lnTo>
                  <a:lnTo>
                    <a:pt x="28023" y="7156"/>
                  </a:lnTo>
                  <a:lnTo>
                    <a:pt x="27972" y="7116"/>
                  </a:lnTo>
                  <a:lnTo>
                    <a:pt x="27912" y="7086"/>
                  </a:lnTo>
                  <a:lnTo>
                    <a:pt x="27842" y="7056"/>
                  </a:lnTo>
                  <a:lnTo>
                    <a:pt x="27781" y="7036"/>
                  </a:lnTo>
                  <a:lnTo>
                    <a:pt x="27711" y="7016"/>
                  </a:lnTo>
                  <a:lnTo>
                    <a:pt x="27641" y="7006"/>
                  </a:lnTo>
                  <a:lnTo>
                    <a:pt x="27500" y="7006"/>
                  </a:lnTo>
                  <a:lnTo>
                    <a:pt x="27420" y="7026"/>
                  </a:lnTo>
                  <a:lnTo>
                    <a:pt x="27349" y="7036"/>
                  </a:lnTo>
                  <a:lnTo>
                    <a:pt x="23470" y="8302"/>
                  </a:lnTo>
                  <a:lnTo>
                    <a:pt x="23550" y="7860"/>
                  </a:lnTo>
                  <a:lnTo>
                    <a:pt x="23620" y="7418"/>
                  </a:lnTo>
                  <a:lnTo>
                    <a:pt x="23681" y="6965"/>
                  </a:lnTo>
                  <a:lnTo>
                    <a:pt x="23721" y="6513"/>
                  </a:lnTo>
                  <a:lnTo>
                    <a:pt x="23751" y="6061"/>
                  </a:lnTo>
                  <a:lnTo>
                    <a:pt x="23761" y="5608"/>
                  </a:lnTo>
                  <a:lnTo>
                    <a:pt x="23741" y="5146"/>
                  </a:lnTo>
                  <a:lnTo>
                    <a:pt x="23711" y="4674"/>
                  </a:lnTo>
                  <a:lnTo>
                    <a:pt x="23681" y="4443"/>
                  </a:lnTo>
                  <a:lnTo>
                    <a:pt x="23651" y="4201"/>
                  </a:lnTo>
                  <a:lnTo>
                    <a:pt x="23610" y="3960"/>
                  </a:lnTo>
                  <a:lnTo>
                    <a:pt x="23570" y="3729"/>
                  </a:lnTo>
                  <a:lnTo>
                    <a:pt x="23520" y="3488"/>
                  </a:lnTo>
                  <a:lnTo>
                    <a:pt x="23460" y="3247"/>
                  </a:lnTo>
                  <a:lnTo>
                    <a:pt x="23389" y="2995"/>
                  </a:lnTo>
                  <a:lnTo>
                    <a:pt x="23319" y="2754"/>
                  </a:lnTo>
                  <a:lnTo>
                    <a:pt x="23238" y="2503"/>
                  </a:lnTo>
                  <a:lnTo>
                    <a:pt x="23148" y="2262"/>
                  </a:lnTo>
                  <a:lnTo>
                    <a:pt x="23047" y="2010"/>
                  </a:lnTo>
                  <a:lnTo>
                    <a:pt x="22937" y="1759"/>
                  </a:lnTo>
                  <a:lnTo>
                    <a:pt x="22826" y="1508"/>
                  </a:lnTo>
                  <a:lnTo>
                    <a:pt x="22696" y="1246"/>
                  </a:lnTo>
                  <a:lnTo>
                    <a:pt x="22565" y="995"/>
                  </a:lnTo>
                  <a:lnTo>
                    <a:pt x="22424" y="734"/>
                  </a:lnTo>
                  <a:lnTo>
                    <a:pt x="22344" y="613"/>
                  </a:lnTo>
                  <a:lnTo>
                    <a:pt x="22253" y="493"/>
                  </a:lnTo>
                  <a:lnTo>
                    <a:pt x="22153" y="392"/>
                  </a:lnTo>
                  <a:lnTo>
                    <a:pt x="22042" y="302"/>
                  </a:lnTo>
                  <a:lnTo>
                    <a:pt x="21922" y="221"/>
                  </a:lnTo>
                  <a:lnTo>
                    <a:pt x="21801" y="151"/>
                  </a:lnTo>
                  <a:lnTo>
                    <a:pt x="21671" y="101"/>
                  </a:lnTo>
                  <a:lnTo>
                    <a:pt x="21540" y="50"/>
                  </a:lnTo>
                  <a:lnTo>
                    <a:pt x="21399" y="20"/>
                  </a:lnTo>
                  <a:lnTo>
                    <a:pt x="21258" y="10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61C5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922498" y="4395423"/>
              <a:ext cx="188700" cy="18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4" name="Google Shape;874;p30"/>
          <p:cNvGrpSpPr/>
          <p:nvPr/>
        </p:nvGrpSpPr>
        <p:grpSpPr>
          <a:xfrm>
            <a:off x="4572000" y="1974300"/>
            <a:ext cx="1478400" cy="1478100"/>
            <a:chOff x="4572000" y="1974300"/>
            <a:chExt cx="1478400" cy="1478100"/>
          </a:xfrm>
        </p:grpSpPr>
        <p:sp>
          <p:nvSpPr>
            <p:cNvPr id="875" name="Google Shape;875;p30"/>
            <p:cNvSpPr/>
            <p:nvPr/>
          </p:nvSpPr>
          <p:spPr>
            <a:xfrm>
              <a:off x="4572000" y="1974300"/>
              <a:ext cx="1478400" cy="1478100"/>
            </a:xfrm>
            <a:prstGeom prst="ellipse">
              <a:avLst/>
            </a:prstGeom>
            <a:solidFill>
              <a:srgbClr val="366D8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4858031" y="2194793"/>
              <a:ext cx="946399" cy="1037245"/>
            </a:xfrm>
            <a:custGeom>
              <a:avLst/>
              <a:gdLst/>
              <a:ahLst/>
              <a:cxnLst/>
              <a:rect l="l" t="t" r="r" b="b"/>
              <a:pathLst>
                <a:path w="53401" h="58527" extrusionOk="0">
                  <a:moveTo>
                    <a:pt x="5921" y="19519"/>
                  </a:moveTo>
                  <a:lnTo>
                    <a:pt x="5901" y="19539"/>
                  </a:lnTo>
                  <a:lnTo>
                    <a:pt x="5901" y="19539"/>
                  </a:lnTo>
                  <a:lnTo>
                    <a:pt x="5930" y="19519"/>
                  </a:lnTo>
                  <a:close/>
                  <a:moveTo>
                    <a:pt x="27872" y="24846"/>
                  </a:moveTo>
                  <a:lnTo>
                    <a:pt x="28163" y="24866"/>
                  </a:lnTo>
                  <a:lnTo>
                    <a:pt x="28444" y="24897"/>
                  </a:lnTo>
                  <a:lnTo>
                    <a:pt x="28726" y="24947"/>
                  </a:lnTo>
                  <a:lnTo>
                    <a:pt x="28997" y="24997"/>
                  </a:lnTo>
                  <a:lnTo>
                    <a:pt x="29269" y="25067"/>
                  </a:lnTo>
                  <a:lnTo>
                    <a:pt x="29530" y="25148"/>
                  </a:lnTo>
                  <a:lnTo>
                    <a:pt x="29791" y="25238"/>
                  </a:lnTo>
                  <a:lnTo>
                    <a:pt x="30043" y="25339"/>
                  </a:lnTo>
                  <a:lnTo>
                    <a:pt x="30294" y="25449"/>
                  </a:lnTo>
                  <a:lnTo>
                    <a:pt x="30525" y="25570"/>
                  </a:lnTo>
                  <a:lnTo>
                    <a:pt x="30756" y="25701"/>
                  </a:lnTo>
                  <a:lnTo>
                    <a:pt x="30977" y="25841"/>
                  </a:lnTo>
                  <a:lnTo>
                    <a:pt x="31198" y="25992"/>
                  </a:lnTo>
                  <a:lnTo>
                    <a:pt x="31399" y="26143"/>
                  </a:lnTo>
                  <a:lnTo>
                    <a:pt x="31600" y="26314"/>
                  </a:lnTo>
                  <a:lnTo>
                    <a:pt x="31791" y="26485"/>
                  </a:lnTo>
                  <a:lnTo>
                    <a:pt x="31962" y="26666"/>
                  </a:lnTo>
                  <a:lnTo>
                    <a:pt x="32133" y="26857"/>
                  </a:lnTo>
                  <a:lnTo>
                    <a:pt x="32294" y="27058"/>
                  </a:lnTo>
                  <a:lnTo>
                    <a:pt x="32445" y="27259"/>
                  </a:lnTo>
                  <a:lnTo>
                    <a:pt x="32575" y="27470"/>
                  </a:lnTo>
                  <a:lnTo>
                    <a:pt x="32706" y="27681"/>
                  </a:lnTo>
                  <a:lnTo>
                    <a:pt x="32817" y="27902"/>
                  </a:lnTo>
                  <a:lnTo>
                    <a:pt x="32917" y="28133"/>
                  </a:lnTo>
                  <a:lnTo>
                    <a:pt x="33008" y="28364"/>
                  </a:lnTo>
                  <a:lnTo>
                    <a:pt x="33088" y="28605"/>
                  </a:lnTo>
                  <a:lnTo>
                    <a:pt x="33148" y="28847"/>
                  </a:lnTo>
                  <a:lnTo>
                    <a:pt x="33199" y="29098"/>
                  </a:lnTo>
                  <a:lnTo>
                    <a:pt x="33239" y="29349"/>
                  </a:lnTo>
                  <a:lnTo>
                    <a:pt x="33259" y="29600"/>
                  </a:lnTo>
                  <a:lnTo>
                    <a:pt x="33269" y="29862"/>
                  </a:lnTo>
                  <a:lnTo>
                    <a:pt x="33259" y="30113"/>
                  </a:lnTo>
                  <a:lnTo>
                    <a:pt x="33239" y="30374"/>
                  </a:lnTo>
                  <a:lnTo>
                    <a:pt x="33199" y="30626"/>
                  </a:lnTo>
                  <a:lnTo>
                    <a:pt x="33148" y="30867"/>
                  </a:lnTo>
                  <a:lnTo>
                    <a:pt x="33088" y="31108"/>
                  </a:lnTo>
                  <a:lnTo>
                    <a:pt x="33008" y="31349"/>
                  </a:lnTo>
                  <a:lnTo>
                    <a:pt x="32917" y="31580"/>
                  </a:lnTo>
                  <a:lnTo>
                    <a:pt x="32817" y="31812"/>
                  </a:lnTo>
                  <a:lnTo>
                    <a:pt x="32706" y="32033"/>
                  </a:lnTo>
                  <a:lnTo>
                    <a:pt x="32575" y="32254"/>
                  </a:lnTo>
                  <a:lnTo>
                    <a:pt x="32445" y="32455"/>
                  </a:lnTo>
                  <a:lnTo>
                    <a:pt x="32294" y="32666"/>
                  </a:lnTo>
                  <a:lnTo>
                    <a:pt x="32133" y="32857"/>
                  </a:lnTo>
                  <a:lnTo>
                    <a:pt x="31962" y="33048"/>
                  </a:lnTo>
                  <a:lnTo>
                    <a:pt x="31791" y="33229"/>
                  </a:lnTo>
                  <a:lnTo>
                    <a:pt x="31600" y="33410"/>
                  </a:lnTo>
                  <a:lnTo>
                    <a:pt x="31399" y="33570"/>
                  </a:lnTo>
                  <a:lnTo>
                    <a:pt x="31198" y="33731"/>
                  </a:lnTo>
                  <a:lnTo>
                    <a:pt x="30977" y="33882"/>
                  </a:lnTo>
                  <a:lnTo>
                    <a:pt x="30756" y="34023"/>
                  </a:lnTo>
                  <a:lnTo>
                    <a:pt x="30525" y="34143"/>
                  </a:lnTo>
                  <a:lnTo>
                    <a:pt x="30294" y="34264"/>
                  </a:lnTo>
                  <a:lnTo>
                    <a:pt x="30043" y="34385"/>
                  </a:lnTo>
                  <a:lnTo>
                    <a:pt x="29791" y="34485"/>
                  </a:lnTo>
                  <a:lnTo>
                    <a:pt x="29530" y="34566"/>
                  </a:lnTo>
                  <a:lnTo>
                    <a:pt x="29269" y="34646"/>
                  </a:lnTo>
                  <a:lnTo>
                    <a:pt x="28997" y="34716"/>
                  </a:lnTo>
                  <a:lnTo>
                    <a:pt x="28726" y="34777"/>
                  </a:lnTo>
                  <a:lnTo>
                    <a:pt x="28444" y="34817"/>
                  </a:lnTo>
                  <a:lnTo>
                    <a:pt x="28163" y="34847"/>
                  </a:lnTo>
                  <a:lnTo>
                    <a:pt x="27872" y="34867"/>
                  </a:lnTo>
                  <a:lnTo>
                    <a:pt x="27580" y="34877"/>
                  </a:lnTo>
                  <a:lnTo>
                    <a:pt x="27289" y="34867"/>
                  </a:lnTo>
                  <a:lnTo>
                    <a:pt x="26997" y="34847"/>
                  </a:lnTo>
                  <a:lnTo>
                    <a:pt x="26716" y="34817"/>
                  </a:lnTo>
                  <a:lnTo>
                    <a:pt x="26434" y="34777"/>
                  </a:lnTo>
                  <a:lnTo>
                    <a:pt x="26163" y="34716"/>
                  </a:lnTo>
                  <a:lnTo>
                    <a:pt x="25892" y="34646"/>
                  </a:lnTo>
                  <a:lnTo>
                    <a:pt x="25630" y="34566"/>
                  </a:lnTo>
                  <a:lnTo>
                    <a:pt x="25369" y="34485"/>
                  </a:lnTo>
                  <a:lnTo>
                    <a:pt x="25118" y="34385"/>
                  </a:lnTo>
                  <a:lnTo>
                    <a:pt x="24866" y="34264"/>
                  </a:lnTo>
                  <a:lnTo>
                    <a:pt x="24635" y="34143"/>
                  </a:lnTo>
                  <a:lnTo>
                    <a:pt x="24404" y="34023"/>
                  </a:lnTo>
                  <a:lnTo>
                    <a:pt x="24183" y="33882"/>
                  </a:lnTo>
                  <a:lnTo>
                    <a:pt x="23962" y="33731"/>
                  </a:lnTo>
                  <a:lnTo>
                    <a:pt x="23761" y="33570"/>
                  </a:lnTo>
                  <a:lnTo>
                    <a:pt x="23560" y="33410"/>
                  </a:lnTo>
                  <a:lnTo>
                    <a:pt x="23369" y="33229"/>
                  </a:lnTo>
                  <a:lnTo>
                    <a:pt x="23198" y="33048"/>
                  </a:lnTo>
                  <a:lnTo>
                    <a:pt x="23027" y="32857"/>
                  </a:lnTo>
                  <a:lnTo>
                    <a:pt x="22866" y="32666"/>
                  </a:lnTo>
                  <a:lnTo>
                    <a:pt x="22716" y="32455"/>
                  </a:lnTo>
                  <a:lnTo>
                    <a:pt x="22585" y="32254"/>
                  </a:lnTo>
                  <a:lnTo>
                    <a:pt x="22454" y="32033"/>
                  </a:lnTo>
                  <a:lnTo>
                    <a:pt x="22344" y="31812"/>
                  </a:lnTo>
                  <a:lnTo>
                    <a:pt x="22243" y="31580"/>
                  </a:lnTo>
                  <a:lnTo>
                    <a:pt x="22153" y="31349"/>
                  </a:lnTo>
                  <a:lnTo>
                    <a:pt x="22072" y="31108"/>
                  </a:lnTo>
                  <a:lnTo>
                    <a:pt x="22012" y="30867"/>
                  </a:lnTo>
                  <a:lnTo>
                    <a:pt x="21962" y="30626"/>
                  </a:lnTo>
                  <a:lnTo>
                    <a:pt x="21922" y="30374"/>
                  </a:lnTo>
                  <a:lnTo>
                    <a:pt x="21901" y="30113"/>
                  </a:lnTo>
                  <a:lnTo>
                    <a:pt x="21891" y="29862"/>
                  </a:lnTo>
                  <a:lnTo>
                    <a:pt x="21901" y="29600"/>
                  </a:lnTo>
                  <a:lnTo>
                    <a:pt x="21922" y="29349"/>
                  </a:lnTo>
                  <a:lnTo>
                    <a:pt x="21962" y="29098"/>
                  </a:lnTo>
                  <a:lnTo>
                    <a:pt x="22012" y="28847"/>
                  </a:lnTo>
                  <a:lnTo>
                    <a:pt x="22072" y="28605"/>
                  </a:lnTo>
                  <a:lnTo>
                    <a:pt x="22153" y="28364"/>
                  </a:lnTo>
                  <a:lnTo>
                    <a:pt x="22243" y="28133"/>
                  </a:lnTo>
                  <a:lnTo>
                    <a:pt x="22344" y="27902"/>
                  </a:lnTo>
                  <a:lnTo>
                    <a:pt x="22454" y="27681"/>
                  </a:lnTo>
                  <a:lnTo>
                    <a:pt x="22585" y="27470"/>
                  </a:lnTo>
                  <a:lnTo>
                    <a:pt x="22716" y="27259"/>
                  </a:lnTo>
                  <a:lnTo>
                    <a:pt x="22866" y="27058"/>
                  </a:lnTo>
                  <a:lnTo>
                    <a:pt x="23027" y="26857"/>
                  </a:lnTo>
                  <a:lnTo>
                    <a:pt x="23198" y="26666"/>
                  </a:lnTo>
                  <a:lnTo>
                    <a:pt x="23369" y="26485"/>
                  </a:lnTo>
                  <a:lnTo>
                    <a:pt x="23560" y="26314"/>
                  </a:lnTo>
                  <a:lnTo>
                    <a:pt x="23761" y="26143"/>
                  </a:lnTo>
                  <a:lnTo>
                    <a:pt x="23962" y="25992"/>
                  </a:lnTo>
                  <a:lnTo>
                    <a:pt x="24183" y="25841"/>
                  </a:lnTo>
                  <a:lnTo>
                    <a:pt x="24404" y="25701"/>
                  </a:lnTo>
                  <a:lnTo>
                    <a:pt x="24635" y="25570"/>
                  </a:lnTo>
                  <a:lnTo>
                    <a:pt x="24866" y="25449"/>
                  </a:lnTo>
                  <a:lnTo>
                    <a:pt x="25118" y="25339"/>
                  </a:lnTo>
                  <a:lnTo>
                    <a:pt x="25369" y="25238"/>
                  </a:lnTo>
                  <a:lnTo>
                    <a:pt x="25630" y="25148"/>
                  </a:lnTo>
                  <a:lnTo>
                    <a:pt x="25892" y="25067"/>
                  </a:lnTo>
                  <a:lnTo>
                    <a:pt x="26163" y="24997"/>
                  </a:lnTo>
                  <a:lnTo>
                    <a:pt x="26434" y="24947"/>
                  </a:lnTo>
                  <a:lnTo>
                    <a:pt x="26716" y="24897"/>
                  </a:lnTo>
                  <a:lnTo>
                    <a:pt x="26997" y="24866"/>
                  </a:lnTo>
                  <a:lnTo>
                    <a:pt x="27289" y="24846"/>
                  </a:lnTo>
                  <a:close/>
                  <a:moveTo>
                    <a:pt x="41159" y="47268"/>
                  </a:moveTo>
                  <a:lnTo>
                    <a:pt x="41149" y="47390"/>
                  </a:lnTo>
                  <a:lnTo>
                    <a:pt x="41159" y="47270"/>
                  </a:lnTo>
                  <a:lnTo>
                    <a:pt x="41159" y="47268"/>
                  </a:lnTo>
                  <a:close/>
                  <a:moveTo>
                    <a:pt x="33631" y="52270"/>
                  </a:moveTo>
                  <a:lnTo>
                    <a:pt x="33631" y="52270"/>
                  </a:lnTo>
                  <a:lnTo>
                    <a:pt x="33631" y="52270"/>
                  </a:lnTo>
                  <a:close/>
                  <a:moveTo>
                    <a:pt x="33631" y="52270"/>
                  </a:moveTo>
                  <a:lnTo>
                    <a:pt x="33641" y="52295"/>
                  </a:lnTo>
                  <a:lnTo>
                    <a:pt x="33691" y="52355"/>
                  </a:lnTo>
                  <a:lnTo>
                    <a:pt x="33691" y="52355"/>
                  </a:lnTo>
                  <a:lnTo>
                    <a:pt x="33631" y="52270"/>
                  </a:lnTo>
                  <a:close/>
                  <a:moveTo>
                    <a:pt x="30565" y="1"/>
                  </a:moveTo>
                  <a:lnTo>
                    <a:pt x="30525" y="101"/>
                  </a:lnTo>
                  <a:lnTo>
                    <a:pt x="30475" y="222"/>
                  </a:lnTo>
                  <a:lnTo>
                    <a:pt x="30435" y="383"/>
                  </a:lnTo>
                  <a:lnTo>
                    <a:pt x="30384" y="564"/>
                  </a:lnTo>
                  <a:lnTo>
                    <a:pt x="30294" y="1006"/>
                  </a:lnTo>
                  <a:lnTo>
                    <a:pt x="30203" y="1528"/>
                  </a:lnTo>
                  <a:lnTo>
                    <a:pt x="30012" y="2745"/>
                  </a:lnTo>
                  <a:lnTo>
                    <a:pt x="29902" y="3388"/>
                  </a:lnTo>
                  <a:lnTo>
                    <a:pt x="29781" y="4041"/>
                  </a:lnTo>
                  <a:lnTo>
                    <a:pt x="29661" y="4684"/>
                  </a:lnTo>
                  <a:lnTo>
                    <a:pt x="29520" y="5277"/>
                  </a:lnTo>
                  <a:lnTo>
                    <a:pt x="29450" y="5559"/>
                  </a:lnTo>
                  <a:lnTo>
                    <a:pt x="29369" y="5830"/>
                  </a:lnTo>
                  <a:lnTo>
                    <a:pt x="29289" y="6071"/>
                  </a:lnTo>
                  <a:lnTo>
                    <a:pt x="29208" y="6303"/>
                  </a:lnTo>
                  <a:lnTo>
                    <a:pt x="29118" y="6504"/>
                  </a:lnTo>
                  <a:lnTo>
                    <a:pt x="29017" y="6674"/>
                  </a:lnTo>
                  <a:lnTo>
                    <a:pt x="28927" y="6825"/>
                  </a:lnTo>
                  <a:lnTo>
                    <a:pt x="28877" y="6885"/>
                  </a:lnTo>
                  <a:lnTo>
                    <a:pt x="28816" y="6946"/>
                  </a:lnTo>
                  <a:lnTo>
                    <a:pt x="28766" y="6986"/>
                  </a:lnTo>
                  <a:lnTo>
                    <a:pt x="28716" y="7026"/>
                  </a:lnTo>
                  <a:lnTo>
                    <a:pt x="28656" y="7056"/>
                  </a:lnTo>
                  <a:lnTo>
                    <a:pt x="28605" y="7076"/>
                  </a:lnTo>
                  <a:lnTo>
                    <a:pt x="28545" y="7087"/>
                  </a:lnTo>
                  <a:lnTo>
                    <a:pt x="28485" y="7087"/>
                  </a:lnTo>
                  <a:lnTo>
                    <a:pt x="28424" y="7076"/>
                  </a:lnTo>
                  <a:lnTo>
                    <a:pt x="28364" y="7056"/>
                  </a:lnTo>
                  <a:lnTo>
                    <a:pt x="28274" y="7006"/>
                  </a:lnTo>
                  <a:lnTo>
                    <a:pt x="28193" y="6946"/>
                  </a:lnTo>
                  <a:lnTo>
                    <a:pt x="28133" y="6875"/>
                  </a:lnTo>
                  <a:lnTo>
                    <a:pt x="28073" y="6795"/>
                  </a:lnTo>
                  <a:lnTo>
                    <a:pt x="28032" y="6705"/>
                  </a:lnTo>
                  <a:lnTo>
                    <a:pt x="28002" y="6604"/>
                  </a:lnTo>
                  <a:lnTo>
                    <a:pt x="27972" y="6494"/>
                  </a:lnTo>
                  <a:lnTo>
                    <a:pt x="27962" y="6373"/>
                  </a:lnTo>
                  <a:lnTo>
                    <a:pt x="27952" y="6242"/>
                  </a:lnTo>
                  <a:lnTo>
                    <a:pt x="27952" y="6112"/>
                  </a:lnTo>
                  <a:lnTo>
                    <a:pt x="27962" y="5971"/>
                  </a:lnTo>
                  <a:lnTo>
                    <a:pt x="27972" y="5830"/>
                  </a:lnTo>
                  <a:lnTo>
                    <a:pt x="28022" y="5539"/>
                  </a:lnTo>
                  <a:lnTo>
                    <a:pt x="28083" y="5227"/>
                  </a:lnTo>
                  <a:lnTo>
                    <a:pt x="28163" y="4916"/>
                  </a:lnTo>
                  <a:lnTo>
                    <a:pt x="28243" y="4614"/>
                  </a:lnTo>
                  <a:lnTo>
                    <a:pt x="28424" y="4041"/>
                  </a:lnTo>
                  <a:lnTo>
                    <a:pt x="28575" y="3559"/>
                  </a:lnTo>
                  <a:lnTo>
                    <a:pt x="28635" y="3368"/>
                  </a:lnTo>
                  <a:lnTo>
                    <a:pt x="28666" y="3217"/>
                  </a:lnTo>
                  <a:lnTo>
                    <a:pt x="28706" y="2986"/>
                  </a:lnTo>
                  <a:lnTo>
                    <a:pt x="28726" y="2765"/>
                  </a:lnTo>
                  <a:lnTo>
                    <a:pt x="28736" y="2544"/>
                  </a:lnTo>
                  <a:lnTo>
                    <a:pt x="28736" y="2332"/>
                  </a:lnTo>
                  <a:lnTo>
                    <a:pt x="28726" y="2131"/>
                  </a:lnTo>
                  <a:lnTo>
                    <a:pt x="28696" y="1930"/>
                  </a:lnTo>
                  <a:lnTo>
                    <a:pt x="28666" y="1729"/>
                  </a:lnTo>
                  <a:lnTo>
                    <a:pt x="28625" y="1538"/>
                  </a:lnTo>
                  <a:lnTo>
                    <a:pt x="28535" y="1167"/>
                  </a:lnTo>
                  <a:lnTo>
                    <a:pt x="28424" y="785"/>
                  </a:lnTo>
                  <a:lnTo>
                    <a:pt x="28314" y="413"/>
                  </a:lnTo>
                  <a:lnTo>
                    <a:pt x="28203" y="31"/>
                  </a:lnTo>
                  <a:lnTo>
                    <a:pt x="28213" y="252"/>
                  </a:lnTo>
                  <a:lnTo>
                    <a:pt x="28213" y="483"/>
                  </a:lnTo>
                  <a:lnTo>
                    <a:pt x="28203" y="714"/>
                  </a:lnTo>
                  <a:lnTo>
                    <a:pt x="28173" y="945"/>
                  </a:lnTo>
                  <a:lnTo>
                    <a:pt x="28143" y="1177"/>
                  </a:lnTo>
                  <a:lnTo>
                    <a:pt x="28113" y="1418"/>
                  </a:lnTo>
                  <a:lnTo>
                    <a:pt x="28063" y="1649"/>
                  </a:lnTo>
                  <a:lnTo>
                    <a:pt x="28012" y="1890"/>
                  </a:lnTo>
                  <a:lnTo>
                    <a:pt x="27892" y="2353"/>
                  </a:lnTo>
                  <a:lnTo>
                    <a:pt x="27761" y="2815"/>
                  </a:lnTo>
                  <a:lnTo>
                    <a:pt x="27620" y="3247"/>
                  </a:lnTo>
                  <a:lnTo>
                    <a:pt x="27480" y="3669"/>
                  </a:lnTo>
                  <a:lnTo>
                    <a:pt x="27369" y="3991"/>
                  </a:lnTo>
                  <a:lnTo>
                    <a:pt x="27289" y="4312"/>
                  </a:lnTo>
                  <a:lnTo>
                    <a:pt x="27218" y="4624"/>
                  </a:lnTo>
                  <a:lnTo>
                    <a:pt x="27178" y="4936"/>
                  </a:lnTo>
                  <a:lnTo>
                    <a:pt x="27148" y="5237"/>
                  </a:lnTo>
                  <a:lnTo>
                    <a:pt x="27128" y="5549"/>
                  </a:lnTo>
                  <a:lnTo>
                    <a:pt x="27138" y="5850"/>
                  </a:lnTo>
                  <a:lnTo>
                    <a:pt x="27148" y="6152"/>
                  </a:lnTo>
                  <a:lnTo>
                    <a:pt x="27178" y="6463"/>
                  </a:lnTo>
                  <a:lnTo>
                    <a:pt x="27208" y="6775"/>
                  </a:lnTo>
                  <a:lnTo>
                    <a:pt x="27258" y="7097"/>
                  </a:lnTo>
                  <a:lnTo>
                    <a:pt x="27309" y="7418"/>
                  </a:lnTo>
                  <a:lnTo>
                    <a:pt x="27429" y="8092"/>
                  </a:lnTo>
                  <a:lnTo>
                    <a:pt x="27570" y="8815"/>
                  </a:lnTo>
                  <a:lnTo>
                    <a:pt x="27620" y="9147"/>
                  </a:lnTo>
                  <a:lnTo>
                    <a:pt x="27671" y="9489"/>
                  </a:lnTo>
                  <a:lnTo>
                    <a:pt x="27711" y="9830"/>
                  </a:lnTo>
                  <a:lnTo>
                    <a:pt x="27751" y="10172"/>
                  </a:lnTo>
                  <a:lnTo>
                    <a:pt x="27811" y="10856"/>
                  </a:lnTo>
                  <a:lnTo>
                    <a:pt x="27851" y="11549"/>
                  </a:lnTo>
                  <a:lnTo>
                    <a:pt x="27892" y="12062"/>
                  </a:lnTo>
                  <a:lnTo>
                    <a:pt x="27922" y="12323"/>
                  </a:lnTo>
                  <a:lnTo>
                    <a:pt x="27932" y="12584"/>
                  </a:lnTo>
                  <a:lnTo>
                    <a:pt x="27942" y="12846"/>
                  </a:lnTo>
                  <a:lnTo>
                    <a:pt x="27932" y="13107"/>
                  </a:lnTo>
                  <a:lnTo>
                    <a:pt x="27912" y="13358"/>
                  </a:lnTo>
                  <a:lnTo>
                    <a:pt x="27892" y="13489"/>
                  </a:lnTo>
                  <a:lnTo>
                    <a:pt x="27862" y="13620"/>
                  </a:lnTo>
                  <a:lnTo>
                    <a:pt x="27801" y="13871"/>
                  </a:lnTo>
                  <a:lnTo>
                    <a:pt x="27731" y="14112"/>
                  </a:lnTo>
                  <a:lnTo>
                    <a:pt x="27691" y="14223"/>
                  </a:lnTo>
                  <a:lnTo>
                    <a:pt x="27640" y="14323"/>
                  </a:lnTo>
                  <a:lnTo>
                    <a:pt x="27590" y="14414"/>
                  </a:lnTo>
                  <a:lnTo>
                    <a:pt x="27540" y="14484"/>
                  </a:lnTo>
                  <a:lnTo>
                    <a:pt x="27470" y="14544"/>
                  </a:lnTo>
                  <a:lnTo>
                    <a:pt x="27399" y="14584"/>
                  </a:lnTo>
                  <a:lnTo>
                    <a:pt x="27329" y="14605"/>
                  </a:lnTo>
                  <a:lnTo>
                    <a:pt x="27289" y="14605"/>
                  </a:lnTo>
                  <a:lnTo>
                    <a:pt x="27238" y="14594"/>
                  </a:lnTo>
                  <a:lnTo>
                    <a:pt x="27148" y="14564"/>
                  </a:lnTo>
                  <a:lnTo>
                    <a:pt x="27047" y="14514"/>
                  </a:lnTo>
                  <a:lnTo>
                    <a:pt x="26937" y="14424"/>
                  </a:lnTo>
                  <a:lnTo>
                    <a:pt x="26816" y="14303"/>
                  </a:lnTo>
                  <a:lnTo>
                    <a:pt x="26605" y="14062"/>
                  </a:lnTo>
                  <a:lnTo>
                    <a:pt x="26404" y="13821"/>
                  </a:lnTo>
                  <a:lnTo>
                    <a:pt x="26223" y="13559"/>
                  </a:lnTo>
                  <a:lnTo>
                    <a:pt x="26042" y="13298"/>
                  </a:lnTo>
                  <a:lnTo>
                    <a:pt x="25761" y="12886"/>
                  </a:lnTo>
                  <a:lnTo>
                    <a:pt x="25459" y="12494"/>
                  </a:lnTo>
                  <a:lnTo>
                    <a:pt x="25299" y="12303"/>
                  </a:lnTo>
                  <a:lnTo>
                    <a:pt x="25128" y="12102"/>
                  </a:lnTo>
                  <a:lnTo>
                    <a:pt x="24766" y="11710"/>
                  </a:lnTo>
                  <a:lnTo>
                    <a:pt x="24575" y="11509"/>
                  </a:lnTo>
                  <a:lnTo>
                    <a:pt x="24394" y="11298"/>
                  </a:lnTo>
                  <a:lnTo>
                    <a:pt x="24213" y="11097"/>
                  </a:lnTo>
                  <a:lnTo>
                    <a:pt x="24042" y="10876"/>
                  </a:lnTo>
                  <a:lnTo>
                    <a:pt x="23871" y="10665"/>
                  </a:lnTo>
                  <a:lnTo>
                    <a:pt x="23711" y="10433"/>
                  </a:lnTo>
                  <a:lnTo>
                    <a:pt x="23560" y="10212"/>
                  </a:lnTo>
                  <a:lnTo>
                    <a:pt x="23409" y="9971"/>
                  </a:lnTo>
                  <a:lnTo>
                    <a:pt x="23278" y="9750"/>
                  </a:lnTo>
                  <a:lnTo>
                    <a:pt x="23158" y="9529"/>
                  </a:lnTo>
                  <a:lnTo>
                    <a:pt x="23057" y="9308"/>
                  </a:lnTo>
                  <a:lnTo>
                    <a:pt x="22957" y="9087"/>
                  </a:lnTo>
                  <a:lnTo>
                    <a:pt x="22866" y="8876"/>
                  </a:lnTo>
                  <a:lnTo>
                    <a:pt x="22776" y="8654"/>
                  </a:lnTo>
                  <a:lnTo>
                    <a:pt x="22705" y="8433"/>
                  </a:lnTo>
                  <a:lnTo>
                    <a:pt x="22635" y="8222"/>
                  </a:lnTo>
                  <a:lnTo>
                    <a:pt x="22515" y="7780"/>
                  </a:lnTo>
                  <a:lnTo>
                    <a:pt x="22414" y="7318"/>
                  </a:lnTo>
                  <a:lnTo>
                    <a:pt x="22324" y="6845"/>
                  </a:lnTo>
                  <a:lnTo>
                    <a:pt x="22233" y="6343"/>
                  </a:lnTo>
                  <a:lnTo>
                    <a:pt x="22193" y="6132"/>
                  </a:lnTo>
                  <a:lnTo>
                    <a:pt x="22143" y="5921"/>
                  </a:lnTo>
                  <a:lnTo>
                    <a:pt x="22092" y="5710"/>
                  </a:lnTo>
                  <a:lnTo>
                    <a:pt x="22022" y="5509"/>
                  </a:lnTo>
                  <a:lnTo>
                    <a:pt x="21881" y="5106"/>
                  </a:lnTo>
                  <a:lnTo>
                    <a:pt x="21731" y="4715"/>
                  </a:lnTo>
                  <a:lnTo>
                    <a:pt x="21570" y="4323"/>
                  </a:lnTo>
                  <a:lnTo>
                    <a:pt x="21419" y="3931"/>
                  </a:lnTo>
                  <a:lnTo>
                    <a:pt x="21359" y="3730"/>
                  </a:lnTo>
                  <a:lnTo>
                    <a:pt x="21298" y="3529"/>
                  </a:lnTo>
                  <a:lnTo>
                    <a:pt x="21238" y="3327"/>
                  </a:lnTo>
                  <a:lnTo>
                    <a:pt x="21198" y="3116"/>
                  </a:lnTo>
                  <a:lnTo>
                    <a:pt x="21168" y="4142"/>
                  </a:lnTo>
                  <a:lnTo>
                    <a:pt x="21158" y="4674"/>
                  </a:lnTo>
                  <a:lnTo>
                    <a:pt x="21158" y="5207"/>
                  </a:lnTo>
                  <a:lnTo>
                    <a:pt x="21168" y="5750"/>
                  </a:lnTo>
                  <a:lnTo>
                    <a:pt x="21198" y="6272"/>
                  </a:lnTo>
                  <a:lnTo>
                    <a:pt x="21238" y="6795"/>
                  </a:lnTo>
                  <a:lnTo>
                    <a:pt x="21298" y="7288"/>
                  </a:lnTo>
                  <a:lnTo>
                    <a:pt x="21329" y="7428"/>
                  </a:lnTo>
                  <a:lnTo>
                    <a:pt x="21369" y="7579"/>
                  </a:lnTo>
                  <a:lnTo>
                    <a:pt x="21419" y="7730"/>
                  </a:lnTo>
                  <a:lnTo>
                    <a:pt x="21449" y="7881"/>
                  </a:lnTo>
                  <a:lnTo>
                    <a:pt x="21449" y="7951"/>
                  </a:lnTo>
                  <a:lnTo>
                    <a:pt x="21449" y="8011"/>
                  </a:lnTo>
                  <a:lnTo>
                    <a:pt x="21429" y="8082"/>
                  </a:lnTo>
                  <a:lnTo>
                    <a:pt x="21409" y="8132"/>
                  </a:lnTo>
                  <a:lnTo>
                    <a:pt x="21369" y="8192"/>
                  </a:lnTo>
                  <a:lnTo>
                    <a:pt x="21308" y="8232"/>
                  </a:lnTo>
                  <a:lnTo>
                    <a:pt x="21228" y="8273"/>
                  </a:lnTo>
                  <a:lnTo>
                    <a:pt x="21138" y="8293"/>
                  </a:lnTo>
                  <a:lnTo>
                    <a:pt x="21067" y="8303"/>
                  </a:lnTo>
                  <a:lnTo>
                    <a:pt x="20997" y="8293"/>
                  </a:lnTo>
                  <a:lnTo>
                    <a:pt x="20926" y="8273"/>
                  </a:lnTo>
                  <a:lnTo>
                    <a:pt x="20846" y="8242"/>
                  </a:lnTo>
                  <a:lnTo>
                    <a:pt x="20776" y="8202"/>
                  </a:lnTo>
                  <a:lnTo>
                    <a:pt x="20695" y="8152"/>
                  </a:lnTo>
                  <a:lnTo>
                    <a:pt x="20545" y="8031"/>
                  </a:lnTo>
                  <a:lnTo>
                    <a:pt x="20394" y="7901"/>
                  </a:lnTo>
                  <a:lnTo>
                    <a:pt x="20263" y="7770"/>
                  </a:lnTo>
                  <a:lnTo>
                    <a:pt x="20052" y="7559"/>
                  </a:lnTo>
                  <a:lnTo>
                    <a:pt x="19921" y="7438"/>
                  </a:lnTo>
                  <a:lnTo>
                    <a:pt x="19801" y="7318"/>
                  </a:lnTo>
                  <a:lnTo>
                    <a:pt x="19690" y="7187"/>
                  </a:lnTo>
                  <a:lnTo>
                    <a:pt x="19590" y="7046"/>
                  </a:lnTo>
                  <a:lnTo>
                    <a:pt x="19489" y="6906"/>
                  </a:lnTo>
                  <a:lnTo>
                    <a:pt x="19389" y="6765"/>
                  </a:lnTo>
                  <a:lnTo>
                    <a:pt x="19208" y="6463"/>
                  </a:lnTo>
                  <a:lnTo>
                    <a:pt x="19007" y="6142"/>
                  </a:lnTo>
                  <a:lnTo>
                    <a:pt x="18735" y="5689"/>
                  </a:lnTo>
                  <a:lnTo>
                    <a:pt x="18605" y="5458"/>
                  </a:lnTo>
                  <a:lnTo>
                    <a:pt x="18504" y="5237"/>
                  </a:lnTo>
                  <a:lnTo>
                    <a:pt x="18454" y="5147"/>
                  </a:lnTo>
                  <a:lnTo>
                    <a:pt x="18424" y="5056"/>
                  </a:lnTo>
                  <a:lnTo>
                    <a:pt x="18404" y="4976"/>
                  </a:lnTo>
                  <a:lnTo>
                    <a:pt x="18404" y="5227"/>
                  </a:lnTo>
                  <a:lnTo>
                    <a:pt x="18414" y="5549"/>
                  </a:lnTo>
                  <a:lnTo>
                    <a:pt x="18444" y="5850"/>
                  </a:lnTo>
                  <a:lnTo>
                    <a:pt x="18494" y="6162"/>
                  </a:lnTo>
                  <a:lnTo>
                    <a:pt x="18554" y="6453"/>
                  </a:lnTo>
                  <a:lnTo>
                    <a:pt x="18625" y="6745"/>
                  </a:lnTo>
                  <a:lnTo>
                    <a:pt x="18715" y="7036"/>
                  </a:lnTo>
                  <a:lnTo>
                    <a:pt x="18826" y="7318"/>
                  </a:lnTo>
                  <a:lnTo>
                    <a:pt x="18936" y="7589"/>
                  </a:lnTo>
                  <a:lnTo>
                    <a:pt x="19077" y="7860"/>
                  </a:lnTo>
                  <a:lnTo>
                    <a:pt x="19218" y="8122"/>
                  </a:lnTo>
                  <a:lnTo>
                    <a:pt x="19379" y="8383"/>
                  </a:lnTo>
                  <a:lnTo>
                    <a:pt x="19550" y="8634"/>
                  </a:lnTo>
                  <a:lnTo>
                    <a:pt x="19740" y="8886"/>
                  </a:lnTo>
                  <a:lnTo>
                    <a:pt x="19941" y="9127"/>
                  </a:lnTo>
                  <a:lnTo>
                    <a:pt x="20153" y="9368"/>
                  </a:lnTo>
                  <a:lnTo>
                    <a:pt x="20293" y="9509"/>
                  </a:lnTo>
                  <a:lnTo>
                    <a:pt x="20434" y="9639"/>
                  </a:lnTo>
                  <a:lnTo>
                    <a:pt x="20575" y="9760"/>
                  </a:lnTo>
                  <a:lnTo>
                    <a:pt x="20715" y="9871"/>
                  </a:lnTo>
                  <a:lnTo>
                    <a:pt x="21017" y="10082"/>
                  </a:lnTo>
                  <a:lnTo>
                    <a:pt x="21329" y="10283"/>
                  </a:lnTo>
                  <a:lnTo>
                    <a:pt x="21962" y="10655"/>
                  </a:lnTo>
                  <a:lnTo>
                    <a:pt x="22283" y="10846"/>
                  </a:lnTo>
                  <a:lnTo>
                    <a:pt x="22595" y="11057"/>
                  </a:lnTo>
                  <a:lnTo>
                    <a:pt x="22796" y="11207"/>
                  </a:lnTo>
                  <a:lnTo>
                    <a:pt x="22937" y="11328"/>
                  </a:lnTo>
                  <a:lnTo>
                    <a:pt x="22987" y="11388"/>
                  </a:lnTo>
                  <a:lnTo>
                    <a:pt x="23027" y="11449"/>
                  </a:lnTo>
                  <a:lnTo>
                    <a:pt x="23047" y="11499"/>
                  </a:lnTo>
                  <a:lnTo>
                    <a:pt x="23067" y="11549"/>
                  </a:lnTo>
                  <a:lnTo>
                    <a:pt x="23077" y="11589"/>
                  </a:lnTo>
                  <a:lnTo>
                    <a:pt x="23067" y="11629"/>
                  </a:lnTo>
                  <a:lnTo>
                    <a:pt x="23057" y="11670"/>
                  </a:lnTo>
                  <a:lnTo>
                    <a:pt x="23037" y="11700"/>
                  </a:lnTo>
                  <a:lnTo>
                    <a:pt x="23007" y="11740"/>
                  </a:lnTo>
                  <a:lnTo>
                    <a:pt x="22977" y="11770"/>
                  </a:lnTo>
                  <a:lnTo>
                    <a:pt x="22886" y="11820"/>
                  </a:lnTo>
                  <a:lnTo>
                    <a:pt x="22766" y="11861"/>
                  </a:lnTo>
                  <a:lnTo>
                    <a:pt x="22635" y="11901"/>
                  </a:lnTo>
                  <a:lnTo>
                    <a:pt x="22344" y="11971"/>
                  </a:lnTo>
                  <a:lnTo>
                    <a:pt x="22042" y="12032"/>
                  </a:lnTo>
                  <a:lnTo>
                    <a:pt x="21761" y="12092"/>
                  </a:lnTo>
                  <a:lnTo>
                    <a:pt x="21389" y="12182"/>
                  </a:lnTo>
                  <a:lnTo>
                    <a:pt x="21017" y="12253"/>
                  </a:lnTo>
                  <a:lnTo>
                    <a:pt x="20665" y="12303"/>
                  </a:lnTo>
                  <a:lnTo>
                    <a:pt x="20484" y="12323"/>
                  </a:lnTo>
                  <a:lnTo>
                    <a:pt x="20313" y="12333"/>
                  </a:lnTo>
                  <a:lnTo>
                    <a:pt x="20132" y="12343"/>
                  </a:lnTo>
                  <a:lnTo>
                    <a:pt x="19952" y="12333"/>
                  </a:lnTo>
                  <a:lnTo>
                    <a:pt x="19771" y="12333"/>
                  </a:lnTo>
                  <a:lnTo>
                    <a:pt x="19590" y="12313"/>
                  </a:lnTo>
                  <a:lnTo>
                    <a:pt x="19399" y="12293"/>
                  </a:lnTo>
                  <a:lnTo>
                    <a:pt x="19208" y="12263"/>
                  </a:lnTo>
                  <a:lnTo>
                    <a:pt x="19017" y="12222"/>
                  </a:lnTo>
                  <a:lnTo>
                    <a:pt x="18816" y="12182"/>
                  </a:lnTo>
                  <a:lnTo>
                    <a:pt x="18414" y="12082"/>
                  </a:lnTo>
                  <a:lnTo>
                    <a:pt x="18042" y="12001"/>
                  </a:lnTo>
                  <a:lnTo>
                    <a:pt x="17690" y="11931"/>
                  </a:lnTo>
                  <a:lnTo>
                    <a:pt x="17368" y="11871"/>
                  </a:lnTo>
                  <a:lnTo>
                    <a:pt x="17047" y="11831"/>
                  </a:lnTo>
                  <a:lnTo>
                    <a:pt x="16745" y="11800"/>
                  </a:lnTo>
                  <a:lnTo>
                    <a:pt x="16454" y="11780"/>
                  </a:lnTo>
                  <a:lnTo>
                    <a:pt x="16162" y="11780"/>
                  </a:lnTo>
                  <a:lnTo>
                    <a:pt x="15881" y="11790"/>
                  </a:lnTo>
                  <a:lnTo>
                    <a:pt x="15589" y="11820"/>
                  </a:lnTo>
                  <a:lnTo>
                    <a:pt x="15288" y="11861"/>
                  </a:lnTo>
                  <a:lnTo>
                    <a:pt x="14976" y="11911"/>
                  </a:lnTo>
                  <a:lnTo>
                    <a:pt x="14645" y="11981"/>
                  </a:lnTo>
                  <a:lnTo>
                    <a:pt x="14303" y="12062"/>
                  </a:lnTo>
                  <a:lnTo>
                    <a:pt x="13931" y="12162"/>
                  </a:lnTo>
                  <a:lnTo>
                    <a:pt x="13529" y="12283"/>
                  </a:lnTo>
                  <a:lnTo>
                    <a:pt x="14102" y="12283"/>
                  </a:lnTo>
                  <a:lnTo>
                    <a:pt x="14665" y="12303"/>
                  </a:lnTo>
                  <a:lnTo>
                    <a:pt x="14946" y="12323"/>
                  </a:lnTo>
                  <a:lnTo>
                    <a:pt x="15228" y="12353"/>
                  </a:lnTo>
                  <a:lnTo>
                    <a:pt x="15509" y="12383"/>
                  </a:lnTo>
                  <a:lnTo>
                    <a:pt x="15780" y="12424"/>
                  </a:lnTo>
                  <a:lnTo>
                    <a:pt x="16062" y="12474"/>
                  </a:lnTo>
                  <a:lnTo>
                    <a:pt x="16333" y="12534"/>
                  </a:lnTo>
                  <a:lnTo>
                    <a:pt x="16605" y="12604"/>
                  </a:lnTo>
                  <a:lnTo>
                    <a:pt x="16876" y="12685"/>
                  </a:lnTo>
                  <a:lnTo>
                    <a:pt x="17137" y="12775"/>
                  </a:lnTo>
                  <a:lnTo>
                    <a:pt x="17399" y="12876"/>
                  </a:lnTo>
                  <a:lnTo>
                    <a:pt x="17670" y="12986"/>
                  </a:lnTo>
                  <a:lnTo>
                    <a:pt x="17921" y="13117"/>
                  </a:lnTo>
                  <a:lnTo>
                    <a:pt x="17861" y="13268"/>
                  </a:lnTo>
                  <a:lnTo>
                    <a:pt x="17771" y="13398"/>
                  </a:lnTo>
                  <a:lnTo>
                    <a:pt x="17680" y="13519"/>
                  </a:lnTo>
                  <a:lnTo>
                    <a:pt x="17559" y="13640"/>
                  </a:lnTo>
                  <a:lnTo>
                    <a:pt x="17439" y="13740"/>
                  </a:lnTo>
                  <a:lnTo>
                    <a:pt x="17308" y="13831"/>
                  </a:lnTo>
                  <a:lnTo>
                    <a:pt x="17167" y="13931"/>
                  </a:lnTo>
                  <a:lnTo>
                    <a:pt x="17027" y="14012"/>
                  </a:lnTo>
                  <a:lnTo>
                    <a:pt x="16735" y="14182"/>
                  </a:lnTo>
                  <a:lnTo>
                    <a:pt x="16444" y="14363"/>
                  </a:lnTo>
                  <a:lnTo>
                    <a:pt x="16303" y="14464"/>
                  </a:lnTo>
                  <a:lnTo>
                    <a:pt x="16172" y="14564"/>
                  </a:lnTo>
                  <a:lnTo>
                    <a:pt x="16052" y="14685"/>
                  </a:lnTo>
                  <a:lnTo>
                    <a:pt x="15951" y="14806"/>
                  </a:lnTo>
                  <a:lnTo>
                    <a:pt x="15951" y="14806"/>
                  </a:lnTo>
                  <a:lnTo>
                    <a:pt x="16082" y="14765"/>
                  </a:lnTo>
                  <a:lnTo>
                    <a:pt x="16223" y="14725"/>
                  </a:lnTo>
                  <a:lnTo>
                    <a:pt x="16514" y="14665"/>
                  </a:lnTo>
                  <a:lnTo>
                    <a:pt x="17097" y="14564"/>
                  </a:lnTo>
                  <a:lnTo>
                    <a:pt x="17389" y="14504"/>
                  </a:lnTo>
                  <a:lnTo>
                    <a:pt x="17529" y="14474"/>
                  </a:lnTo>
                  <a:lnTo>
                    <a:pt x="17670" y="14434"/>
                  </a:lnTo>
                  <a:lnTo>
                    <a:pt x="17801" y="14393"/>
                  </a:lnTo>
                  <a:lnTo>
                    <a:pt x="17941" y="14343"/>
                  </a:lnTo>
                  <a:lnTo>
                    <a:pt x="18072" y="14273"/>
                  </a:lnTo>
                  <a:lnTo>
                    <a:pt x="18193" y="14203"/>
                  </a:lnTo>
                  <a:lnTo>
                    <a:pt x="18343" y="14102"/>
                  </a:lnTo>
                  <a:lnTo>
                    <a:pt x="18484" y="14001"/>
                  </a:lnTo>
                  <a:lnTo>
                    <a:pt x="18595" y="13901"/>
                  </a:lnTo>
                  <a:lnTo>
                    <a:pt x="18705" y="13811"/>
                  </a:lnTo>
                  <a:lnTo>
                    <a:pt x="18886" y="13630"/>
                  </a:lnTo>
                  <a:lnTo>
                    <a:pt x="19047" y="13459"/>
                  </a:lnTo>
                  <a:lnTo>
                    <a:pt x="19137" y="13388"/>
                  </a:lnTo>
                  <a:lnTo>
                    <a:pt x="19228" y="13318"/>
                  </a:lnTo>
                  <a:lnTo>
                    <a:pt x="19328" y="13248"/>
                  </a:lnTo>
                  <a:lnTo>
                    <a:pt x="19439" y="13187"/>
                  </a:lnTo>
                  <a:lnTo>
                    <a:pt x="19570" y="13127"/>
                  </a:lnTo>
                  <a:lnTo>
                    <a:pt x="19710" y="13077"/>
                  </a:lnTo>
                  <a:lnTo>
                    <a:pt x="19881" y="13037"/>
                  </a:lnTo>
                  <a:lnTo>
                    <a:pt x="20082" y="12996"/>
                  </a:lnTo>
                  <a:lnTo>
                    <a:pt x="20243" y="12976"/>
                  </a:lnTo>
                  <a:lnTo>
                    <a:pt x="20424" y="12956"/>
                  </a:lnTo>
                  <a:lnTo>
                    <a:pt x="20605" y="12946"/>
                  </a:lnTo>
                  <a:lnTo>
                    <a:pt x="20997" y="12946"/>
                  </a:lnTo>
                  <a:lnTo>
                    <a:pt x="21208" y="12956"/>
                  </a:lnTo>
                  <a:lnTo>
                    <a:pt x="21640" y="12996"/>
                  </a:lnTo>
                  <a:lnTo>
                    <a:pt x="22082" y="13067"/>
                  </a:lnTo>
                  <a:lnTo>
                    <a:pt x="22545" y="13147"/>
                  </a:lnTo>
                  <a:lnTo>
                    <a:pt x="23007" y="13248"/>
                  </a:lnTo>
                  <a:lnTo>
                    <a:pt x="23469" y="13368"/>
                  </a:lnTo>
                  <a:lnTo>
                    <a:pt x="23771" y="13469"/>
                  </a:lnTo>
                  <a:lnTo>
                    <a:pt x="24072" y="13589"/>
                  </a:lnTo>
                  <a:lnTo>
                    <a:pt x="24354" y="13730"/>
                  </a:lnTo>
                  <a:lnTo>
                    <a:pt x="24625" y="13881"/>
                  </a:lnTo>
                  <a:lnTo>
                    <a:pt x="24886" y="14062"/>
                  </a:lnTo>
                  <a:lnTo>
                    <a:pt x="25007" y="14162"/>
                  </a:lnTo>
                  <a:lnTo>
                    <a:pt x="25128" y="14263"/>
                  </a:lnTo>
                  <a:lnTo>
                    <a:pt x="25248" y="14363"/>
                  </a:lnTo>
                  <a:lnTo>
                    <a:pt x="25359" y="14474"/>
                  </a:lnTo>
                  <a:lnTo>
                    <a:pt x="25469" y="14594"/>
                  </a:lnTo>
                  <a:lnTo>
                    <a:pt x="25570" y="14715"/>
                  </a:lnTo>
                  <a:lnTo>
                    <a:pt x="25701" y="14876"/>
                  </a:lnTo>
                  <a:lnTo>
                    <a:pt x="25791" y="14986"/>
                  </a:lnTo>
                  <a:lnTo>
                    <a:pt x="25871" y="15107"/>
                  </a:lnTo>
                  <a:lnTo>
                    <a:pt x="25952" y="15218"/>
                  </a:lnTo>
                  <a:lnTo>
                    <a:pt x="26022" y="15348"/>
                  </a:lnTo>
                  <a:lnTo>
                    <a:pt x="26083" y="15469"/>
                  </a:lnTo>
                  <a:lnTo>
                    <a:pt x="26143" y="15590"/>
                  </a:lnTo>
                  <a:lnTo>
                    <a:pt x="26243" y="15851"/>
                  </a:lnTo>
                  <a:lnTo>
                    <a:pt x="26324" y="16112"/>
                  </a:lnTo>
                  <a:lnTo>
                    <a:pt x="26374" y="16384"/>
                  </a:lnTo>
                  <a:lnTo>
                    <a:pt x="26404" y="16655"/>
                  </a:lnTo>
                  <a:lnTo>
                    <a:pt x="26414" y="16926"/>
                  </a:lnTo>
                  <a:lnTo>
                    <a:pt x="26404" y="17198"/>
                  </a:lnTo>
                  <a:lnTo>
                    <a:pt x="26364" y="17469"/>
                  </a:lnTo>
                  <a:lnTo>
                    <a:pt x="26304" y="17740"/>
                  </a:lnTo>
                  <a:lnTo>
                    <a:pt x="26223" y="18002"/>
                  </a:lnTo>
                  <a:lnTo>
                    <a:pt x="26123" y="18263"/>
                  </a:lnTo>
                  <a:lnTo>
                    <a:pt x="26062" y="18384"/>
                  </a:lnTo>
                  <a:lnTo>
                    <a:pt x="25992" y="18504"/>
                  </a:lnTo>
                  <a:lnTo>
                    <a:pt x="25922" y="18625"/>
                  </a:lnTo>
                  <a:lnTo>
                    <a:pt x="25841" y="18745"/>
                  </a:lnTo>
                  <a:lnTo>
                    <a:pt x="25761" y="18856"/>
                  </a:lnTo>
                  <a:lnTo>
                    <a:pt x="25670" y="18977"/>
                  </a:lnTo>
                  <a:lnTo>
                    <a:pt x="25660" y="18977"/>
                  </a:lnTo>
                  <a:lnTo>
                    <a:pt x="25490" y="19178"/>
                  </a:lnTo>
                  <a:lnTo>
                    <a:pt x="25319" y="19359"/>
                  </a:lnTo>
                  <a:lnTo>
                    <a:pt x="25138" y="19529"/>
                  </a:lnTo>
                  <a:lnTo>
                    <a:pt x="24957" y="19700"/>
                  </a:lnTo>
                  <a:lnTo>
                    <a:pt x="24776" y="19851"/>
                  </a:lnTo>
                  <a:lnTo>
                    <a:pt x="24585" y="19992"/>
                  </a:lnTo>
                  <a:lnTo>
                    <a:pt x="24384" y="20132"/>
                  </a:lnTo>
                  <a:lnTo>
                    <a:pt x="24183" y="20263"/>
                  </a:lnTo>
                  <a:lnTo>
                    <a:pt x="23982" y="20384"/>
                  </a:lnTo>
                  <a:lnTo>
                    <a:pt x="23771" y="20494"/>
                  </a:lnTo>
                  <a:lnTo>
                    <a:pt x="23550" y="20595"/>
                  </a:lnTo>
                  <a:lnTo>
                    <a:pt x="23329" y="20695"/>
                  </a:lnTo>
                  <a:lnTo>
                    <a:pt x="23107" y="20786"/>
                  </a:lnTo>
                  <a:lnTo>
                    <a:pt x="22876" y="20866"/>
                  </a:lnTo>
                  <a:lnTo>
                    <a:pt x="22635" y="20947"/>
                  </a:lnTo>
                  <a:lnTo>
                    <a:pt x="22384" y="21017"/>
                  </a:lnTo>
                  <a:lnTo>
                    <a:pt x="21972" y="21128"/>
                  </a:lnTo>
                  <a:lnTo>
                    <a:pt x="21550" y="21218"/>
                  </a:lnTo>
                  <a:lnTo>
                    <a:pt x="21127" y="21298"/>
                  </a:lnTo>
                  <a:lnTo>
                    <a:pt x="20705" y="21359"/>
                  </a:lnTo>
                  <a:lnTo>
                    <a:pt x="20283" y="21419"/>
                  </a:lnTo>
                  <a:lnTo>
                    <a:pt x="19861" y="21469"/>
                  </a:lnTo>
                  <a:lnTo>
                    <a:pt x="19007" y="21550"/>
                  </a:lnTo>
                  <a:lnTo>
                    <a:pt x="18715" y="21570"/>
                  </a:lnTo>
                  <a:lnTo>
                    <a:pt x="18414" y="21590"/>
                  </a:lnTo>
                  <a:lnTo>
                    <a:pt x="17811" y="21590"/>
                  </a:lnTo>
                  <a:lnTo>
                    <a:pt x="17509" y="21570"/>
                  </a:lnTo>
                  <a:lnTo>
                    <a:pt x="17208" y="21540"/>
                  </a:lnTo>
                  <a:lnTo>
                    <a:pt x="16916" y="21509"/>
                  </a:lnTo>
                  <a:lnTo>
                    <a:pt x="16625" y="21459"/>
                  </a:lnTo>
                  <a:lnTo>
                    <a:pt x="16323" y="21409"/>
                  </a:lnTo>
                  <a:lnTo>
                    <a:pt x="16042" y="21339"/>
                  </a:lnTo>
                  <a:lnTo>
                    <a:pt x="15750" y="21258"/>
                  </a:lnTo>
                  <a:lnTo>
                    <a:pt x="15469" y="21168"/>
                  </a:lnTo>
                  <a:lnTo>
                    <a:pt x="15187" y="21067"/>
                  </a:lnTo>
                  <a:lnTo>
                    <a:pt x="14906" y="20947"/>
                  </a:lnTo>
                  <a:lnTo>
                    <a:pt x="14635" y="20826"/>
                  </a:lnTo>
                  <a:lnTo>
                    <a:pt x="14373" y="20685"/>
                  </a:lnTo>
                  <a:lnTo>
                    <a:pt x="14102" y="20535"/>
                  </a:lnTo>
                  <a:lnTo>
                    <a:pt x="13851" y="20364"/>
                  </a:lnTo>
                  <a:lnTo>
                    <a:pt x="13599" y="20193"/>
                  </a:lnTo>
                  <a:lnTo>
                    <a:pt x="13368" y="20002"/>
                  </a:lnTo>
                  <a:lnTo>
                    <a:pt x="13147" y="19801"/>
                  </a:lnTo>
                  <a:lnTo>
                    <a:pt x="12936" y="19590"/>
                  </a:lnTo>
                  <a:lnTo>
                    <a:pt x="12725" y="19359"/>
                  </a:lnTo>
                  <a:lnTo>
                    <a:pt x="12534" y="19107"/>
                  </a:lnTo>
                  <a:lnTo>
                    <a:pt x="12353" y="18846"/>
                  </a:lnTo>
                  <a:lnTo>
                    <a:pt x="12192" y="18565"/>
                  </a:lnTo>
                  <a:lnTo>
                    <a:pt x="12032" y="18263"/>
                  </a:lnTo>
                  <a:lnTo>
                    <a:pt x="11881" y="17941"/>
                  </a:lnTo>
                  <a:lnTo>
                    <a:pt x="11740" y="17600"/>
                  </a:lnTo>
                  <a:lnTo>
                    <a:pt x="11609" y="17238"/>
                  </a:lnTo>
                  <a:lnTo>
                    <a:pt x="11499" y="16856"/>
                  </a:lnTo>
                  <a:lnTo>
                    <a:pt x="11388" y="16444"/>
                  </a:lnTo>
                  <a:lnTo>
                    <a:pt x="11167" y="15600"/>
                  </a:lnTo>
                  <a:lnTo>
                    <a:pt x="10966" y="14785"/>
                  </a:lnTo>
                  <a:lnTo>
                    <a:pt x="10866" y="14373"/>
                  </a:lnTo>
                  <a:lnTo>
                    <a:pt x="10785" y="13981"/>
                  </a:lnTo>
                  <a:lnTo>
                    <a:pt x="10715" y="13579"/>
                  </a:lnTo>
                  <a:lnTo>
                    <a:pt x="10675" y="13187"/>
                  </a:lnTo>
                  <a:lnTo>
                    <a:pt x="10655" y="12986"/>
                  </a:lnTo>
                  <a:lnTo>
                    <a:pt x="10645" y="12785"/>
                  </a:lnTo>
                  <a:lnTo>
                    <a:pt x="10645" y="12584"/>
                  </a:lnTo>
                  <a:lnTo>
                    <a:pt x="10645" y="12393"/>
                  </a:lnTo>
                  <a:lnTo>
                    <a:pt x="10655" y="12192"/>
                  </a:lnTo>
                  <a:lnTo>
                    <a:pt x="10675" y="11991"/>
                  </a:lnTo>
                  <a:lnTo>
                    <a:pt x="10705" y="11790"/>
                  </a:lnTo>
                  <a:lnTo>
                    <a:pt x="10735" y="11589"/>
                  </a:lnTo>
                  <a:lnTo>
                    <a:pt x="10775" y="11388"/>
                  </a:lnTo>
                  <a:lnTo>
                    <a:pt x="10835" y="11177"/>
                  </a:lnTo>
                  <a:lnTo>
                    <a:pt x="10896" y="10976"/>
                  </a:lnTo>
                  <a:lnTo>
                    <a:pt x="10966" y="10775"/>
                  </a:lnTo>
                  <a:lnTo>
                    <a:pt x="11047" y="10564"/>
                  </a:lnTo>
                  <a:lnTo>
                    <a:pt x="11147" y="10353"/>
                  </a:lnTo>
                  <a:lnTo>
                    <a:pt x="11248" y="10142"/>
                  </a:lnTo>
                  <a:lnTo>
                    <a:pt x="11368" y="9931"/>
                  </a:lnTo>
                  <a:lnTo>
                    <a:pt x="11137" y="10062"/>
                  </a:lnTo>
                  <a:lnTo>
                    <a:pt x="10926" y="10192"/>
                  </a:lnTo>
                  <a:lnTo>
                    <a:pt x="10735" y="10333"/>
                  </a:lnTo>
                  <a:lnTo>
                    <a:pt x="10564" y="10484"/>
                  </a:lnTo>
                  <a:lnTo>
                    <a:pt x="10413" y="10634"/>
                  </a:lnTo>
                  <a:lnTo>
                    <a:pt x="10283" y="10795"/>
                  </a:lnTo>
                  <a:lnTo>
                    <a:pt x="10172" y="10956"/>
                  </a:lnTo>
                  <a:lnTo>
                    <a:pt x="10072" y="11127"/>
                  </a:lnTo>
                  <a:lnTo>
                    <a:pt x="9991" y="11298"/>
                  </a:lnTo>
                  <a:lnTo>
                    <a:pt x="9921" y="11469"/>
                  </a:lnTo>
                  <a:lnTo>
                    <a:pt x="9871" y="11650"/>
                  </a:lnTo>
                  <a:lnTo>
                    <a:pt x="9830" y="11841"/>
                  </a:lnTo>
                  <a:lnTo>
                    <a:pt x="9800" y="12021"/>
                  </a:lnTo>
                  <a:lnTo>
                    <a:pt x="9780" y="12212"/>
                  </a:lnTo>
                  <a:lnTo>
                    <a:pt x="9770" y="12413"/>
                  </a:lnTo>
                  <a:lnTo>
                    <a:pt x="9760" y="12604"/>
                  </a:lnTo>
                  <a:lnTo>
                    <a:pt x="9770" y="12805"/>
                  </a:lnTo>
                  <a:lnTo>
                    <a:pt x="9780" y="13006"/>
                  </a:lnTo>
                  <a:lnTo>
                    <a:pt x="9810" y="13419"/>
                  </a:lnTo>
                  <a:lnTo>
                    <a:pt x="9861" y="13841"/>
                  </a:lnTo>
                  <a:lnTo>
                    <a:pt x="9921" y="14263"/>
                  </a:lnTo>
                  <a:lnTo>
                    <a:pt x="9971" y="14695"/>
                  </a:lnTo>
                  <a:lnTo>
                    <a:pt x="10011" y="15127"/>
                  </a:lnTo>
                  <a:lnTo>
                    <a:pt x="10021" y="15338"/>
                  </a:lnTo>
                  <a:lnTo>
                    <a:pt x="10031" y="15549"/>
                  </a:lnTo>
                  <a:lnTo>
                    <a:pt x="10031" y="15770"/>
                  </a:lnTo>
                  <a:lnTo>
                    <a:pt x="10031" y="15982"/>
                  </a:lnTo>
                  <a:lnTo>
                    <a:pt x="10021" y="16012"/>
                  </a:lnTo>
                  <a:lnTo>
                    <a:pt x="10001" y="16042"/>
                  </a:lnTo>
                  <a:lnTo>
                    <a:pt x="9981" y="16062"/>
                  </a:lnTo>
                  <a:lnTo>
                    <a:pt x="9951" y="16072"/>
                  </a:lnTo>
                  <a:lnTo>
                    <a:pt x="9911" y="16082"/>
                  </a:lnTo>
                  <a:lnTo>
                    <a:pt x="9861" y="16082"/>
                  </a:lnTo>
                  <a:lnTo>
                    <a:pt x="9750" y="16072"/>
                  </a:lnTo>
                  <a:lnTo>
                    <a:pt x="9629" y="16042"/>
                  </a:lnTo>
                  <a:lnTo>
                    <a:pt x="9479" y="16002"/>
                  </a:lnTo>
                  <a:lnTo>
                    <a:pt x="9328" y="15951"/>
                  </a:lnTo>
                  <a:lnTo>
                    <a:pt x="9167" y="15881"/>
                  </a:lnTo>
                  <a:lnTo>
                    <a:pt x="8845" y="15740"/>
                  </a:lnTo>
                  <a:lnTo>
                    <a:pt x="8554" y="15600"/>
                  </a:lnTo>
                  <a:lnTo>
                    <a:pt x="8343" y="15479"/>
                  </a:lnTo>
                  <a:lnTo>
                    <a:pt x="8232" y="15409"/>
                  </a:lnTo>
                  <a:lnTo>
                    <a:pt x="8051" y="15258"/>
                  </a:lnTo>
                  <a:lnTo>
                    <a:pt x="7881" y="15097"/>
                  </a:lnTo>
                  <a:lnTo>
                    <a:pt x="7730" y="14936"/>
                  </a:lnTo>
                  <a:lnTo>
                    <a:pt x="7579" y="14765"/>
                  </a:lnTo>
                  <a:lnTo>
                    <a:pt x="7448" y="14584"/>
                  </a:lnTo>
                  <a:lnTo>
                    <a:pt x="7318" y="14393"/>
                  </a:lnTo>
                  <a:lnTo>
                    <a:pt x="7207" y="14192"/>
                  </a:lnTo>
                  <a:lnTo>
                    <a:pt x="7107" y="13981"/>
                  </a:lnTo>
                  <a:lnTo>
                    <a:pt x="6755" y="13127"/>
                  </a:lnTo>
                  <a:lnTo>
                    <a:pt x="6654" y="12916"/>
                  </a:lnTo>
                  <a:lnTo>
                    <a:pt x="6554" y="12705"/>
                  </a:lnTo>
                  <a:lnTo>
                    <a:pt x="6453" y="12504"/>
                  </a:lnTo>
                  <a:lnTo>
                    <a:pt x="6333" y="12303"/>
                  </a:lnTo>
                  <a:lnTo>
                    <a:pt x="6212" y="12122"/>
                  </a:lnTo>
                  <a:lnTo>
                    <a:pt x="6081" y="11941"/>
                  </a:lnTo>
                  <a:lnTo>
                    <a:pt x="5931" y="11770"/>
                  </a:lnTo>
                  <a:lnTo>
                    <a:pt x="5770" y="11619"/>
                  </a:lnTo>
                  <a:lnTo>
                    <a:pt x="5599" y="11469"/>
                  </a:lnTo>
                  <a:lnTo>
                    <a:pt x="5408" y="11348"/>
                  </a:lnTo>
                  <a:lnTo>
                    <a:pt x="5308" y="11288"/>
                  </a:lnTo>
                  <a:lnTo>
                    <a:pt x="5197" y="11238"/>
                  </a:lnTo>
                  <a:lnTo>
                    <a:pt x="5086" y="11187"/>
                  </a:lnTo>
                  <a:lnTo>
                    <a:pt x="4966" y="11137"/>
                  </a:lnTo>
                  <a:lnTo>
                    <a:pt x="4966" y="11137"/>
                  </a:lnTo>
                  <a:lnTo>
                    <a:pt x="4986" y="11258"/>
                  </a:lnTo>
                  <a:lnTo>
                    <a:pt x="5026" y="11368"/>
                  </a:lnTo>
                  <a:lnTo>
                    <a:pt x="5076" y="11479"/>
                  </a:lnTo>
                  <a:lnTo>
                    <a:pt x="5137" y="11589"/>
                  </a:lnTo>
                  <a:lnTo>
                    <a:pt x="5267" y="11800"/>
                  </a:lnTo>
                  <a:lnTo>
                    <a:pt x="5418" y="12011"/>
                  </a:lnTo>
                  <a:lnTo>
                    <a:pt x="5569" y="12222"/>
                  </a:lnTo>
                  <a:lnTo>
                    <a:pt x="5720" y="12444"/>
                  </a:lnTo>
                  <a:lnTo>
                    <a:pt x="5780" y="12554"/>
                  </a:lnTo>
                  <a:lnTo>
                    <a:pt x="5840" y="12665"/>
                  </a:lnTo>
                  <a:lnTo>
                    <a:pt x="5890" y="12785"/>
                  </a:lnTo>
                  <a:lnTo>
                    <a:pt x="5931" y="12906"/>
                  </a:lnTo>
                  <a:lnTo>
                    <a:pt x="6081" y="13429"/>
                  </a:lnTo>
                  <a:lnTo>
                    <a:pt x="6242" y="13981"/>
                  </a:lnTo>
                  <a:lnTo>
                    <a:pt x="6333" y="14253"/>
                  </a:lnTo>
                  <a:lnTo>
                    <a:pt x="6423" y="14514"/>
                  </a:lnTo>
                  <a:lnTo>
                    <a:pt x="6534" y="14775"/>
                  </a:lnTo>
                  <a:lnTo>
                    <a:pt x="6654" y="15017"/>
                  </a:lnTo>
                  <a:lnTo>
                    <a:pt x="6745" y="15157"/>
                  </a:lnTo>
                  <a:lnTo>
                    <a:pt x="6875" y="15328"/>
                  </a:lnTo>
                  <a:lnTo>
                    <a:pt x="7006" y="15519"/>
                  </a:lnTo>
                  <a:lnTo>
                    <a:pt x="7076" y="15630"/>
                  </a:lnTo>
                  <a:lnTo>
                    <a:pt x="7127" y="15730"/>
                  </a:lnTo>
                  <a:lnTo>
                    <a:pt x="7177" y="15831"/>
                  </a:lnTo>
                  <a:lnTo>
                    <a:pt x="7217" y="15931"/>
                  </a:lnTo>
                  <a:lnTo>
                    <a:pt x="7237" y="16032"/>
                  </a:lnTo>
                  <a:lnTo>
                    <a:pt x="7237" y="16132"/>
                  </a:lnTo>
                  <a:lnTo>
                    <a:pt x="7227" y="16172"/>
                  </a:lnTo>
                  <a:lnTo>
                    <a:pt x="7217" y="16213"/>
                  </a:lnTo>
                  <a:lnTo>
                    <a:pt x="7197" y="16263"/>
                  </a:lnTo>
                  <a:lnTo>
                    <a:pt x="7177" y="16303"/>
                  </a:lnTo>
                  <a:lnTo>
                    <a:pt x="7137" y="16333"/>
                  </a:lnTo>
                  <a:lnTo>
                    <a:pt x="7097" y="16373"/>
                  </a:lnTo>
                  <a:lnTo>
                    <a:pt x="7056" y="16404"/>
                  </a:lnTo>
                  <a:lnTo>
                    <a:pt x="6996" y="16434"/>
                  </a:lnTo>
                  <a:lnTo>
                    <a:pt x="6946" y="16454"/>
                  </a:lnTo>
                  <a:lnTo>
                    <a:pt x="6875" y="16474"/>
                  </a:lnTo>
                  <a:lnTo>
                    <a:pt x="6695" y="16504"/>
                  </a:lnTo>
                  <a:lnTo>
                    <a:pt x="6463" y="16534"/>
                  </a:lnTo>
                  <a:lnTo>
                    <a:pt x="6202" y="16544"/>
                  </a:lnTo>
                  <a:lnTo>
                    <a:pt x="5911" y="16544"/>
                  </a:lnTo>
                  <a:lnTo>
                    <a:pt x="5599" y="16534"/>
                  </a:lnTo>
                  <a:lnTo>
                    <a:pt x="5277" y="16514"/>
                  </a:lnTo>
                  <a:lnTo>
                    <a:pt x="4946" y="16484"/>
                  </a:lnTo>
                  <a:lnTo>
                    <a:pt x="4614" y="16444"/>
                  </a:lnTo>
                  <a:lnTo>
                    <a:pt x="4292" y="16404"/>
                  </a:lnTo>
                  <a:lnTo>
                    <a:pt x="3991" y="16343"/>
                  </a:lnTo>
                  <a:lnTo>
                    <a:pt x="3720" y="16273"/>
                  </a:lnTo>
                  <a:lnTo>
                    <a:pt x="3478" y="16193"/>
                  </a:lnTo>
                  <a:lnTo>
                    <a:pt x="3378" y="16152"/>
                  </a:lnTo>
                  <a:lnTo>
                    <a:pt x="3287" y="16112"/>
                  </a:lnTo>
                  <a:lnTo>
                    <a:pt x="3207" y="16062"/>
                  </a:lnTo>
                  <a:lnTo>
                    <a:pt x="3137" y="16012"/>
                  </a:lnTo>
                  <a:lnTo>
                    <a:pt x="3086" y="15961"/>
                  </a:lnTo>
                  <a:lnTo>
                    <a:pt x="3056" y="15911"/>
                  </a:lnTo>
                  <a:lnTo>
                    <a:pt x="3137" y="16082"/>
                  </a:lnTo>
                  <a:lnTo>
                    <a:pt x="3237" y="16233"/>
                  </a:lnTo>
                  <a:lnTo>
                    <a:pt x="3338" y="16373"/>
                  </a:lnTo>
                  <a:lnTo>
                    <a:pt x="3438" y="16494"/>
                  </a:lnTo>
                  <a:lnTo>
                    <a:pt x="3539" y="16605"/>
                  </a:lnTo>
                  <a:lnTo>
                    <a:pt x="3649" y="16695"/>
                  </a:lnTo>
                  <a:lnTo>
                    <a:pt x="3760" y="16776"/>
                  </a:lnTo>
                  <a:lnTo>
                    <a:pt x="3880" y="16846"/>
                  </a:lnTo>
                  <a:lnTo>
                    <a:pt x="4001" y="16906"/>
                  </a:lnTo>
                  <a:lnTo>
                    <a:pt x="4122" y="16956"/>
                  </a:lnTo>
                  <a:lnTo>
                    <a:pt x="4242" y="16997"/>
                  </a:lnTo>
                  <a:lnTo>
                    <a:pt x="4373" y="17037"/>
                  </a:lnTo>
                  <a:lnTo>
                    <a:pt x="4493" y="17057"/>
                  </a:lnTo>
                  <a:lnTo>
                    <a:pt x="4634" y="17077"/>
                  </a:lnTo>
                  <a:lnTo>
                    <a:pt x="4895" y="17097"/>
                  </a:lnTo>
                  <a:lnTo>
                    <a:pt x="5177" y="17107"/>
                  </a:lnTo>
                  <a:lnTo>
                    <a:pt x="5750" y="17107"/>
                  </a:lnTo>
                  <a:lnTo>
                    <a:pt x="6041" y="17117"/>
                  </a:lnTo>
                  <a:lnTo>
                    <a:pt x="6333" y="17137"/>
                  </a:lnTo>
                  <a:lnTo>
                    <a:pt x="6483" y="17147"/>
                  </a:lnTo>
                  <a:lnTo>
                    <a:pt x="6624" y="17178"/>
                  </a:lnTo>
                  <a:lnTo>
                    <a:pt x="6775" y="17208"/>
                  </a:lnTo>
                  <a:lnTo>
                    <a:pt x="6926" y="17238"/>
                  </a:lnTo>
                  <a:lnTo>
                    <a:pt x="7066" y="17288"/>
                  </a:lnTo>
                  <a:lnTo>
                    <a:pt x="7217" y="17338"/>
                  </a:lnTo>
                  <a:lnTo>
                    <a:pt x="7418" y="17429"/>
                  </a:lnTo>
                  <a:lnTo>
                    <a:pt x="7599" y="17519"/>
                  </a:lnTo>
                  <a:lnTo>
                    <a:pt x="7750" y="17600"/>
                  </a:lnTo>
                  <a:lnTo>
                    <a:pt x="7870" y="17690"/>
                  </a:lnTo>
                  <a:lnTo>
                    <a:pt x="7971" y="17771"/>
                  </a:lnTo>
                  <a:lnTo>
                    <a:pt x="8041" y="17851"/>
                  </a:lnTo>
                  <a:lnTo>
                    <a:pt x="8092" y="17921"/>
                  </a:lnTo>
                  <a:lnTo>
                    <a:pt x="8122" y="18002"/>
                  </a:lnTo>
                  <a:lnTo>
                    <a:pt x="8142" y="18072"/>
                  </a:lnTo>
                  <a:lnTo>
                    <a:pt x="8132" y="18142"/>
                  </a:lnTo>
                  <a:lnTo>
                    <a:pt x="8112" y="18213"/>
                  </a:lnTo>
                  <a:lnTo>
                    <a:pt x="8071" y="18283"/>
                  </a:lnTo>
                  <a:lnTo>
                    <a:pt x="8011" y="18354"/>
                  </a:lnTo>
                  <a:lnTo>
                    <a:pt x="7951" y="18414"/>
                  </a:lnTo>
                  <a:lnTo>
                    <a:pt x="7870" y="18484"/>
                  </a:lnTo>
                  <a:lnTo>
                    <a:pt x="7780" y="18544"/>
                  </a:lnTo>
                  <a:lnTo>
                    <a:pt x="7569" y="18675"/>
                  </a:lnTo>
                  <a:lnTo>
                    <a:pt x="7338" y="18796"/>
                  </a:lnTo>
                  <a:lnTo>
                    <a:pt x="6825" y="19047"/>
                  </a:lnTo>
                  <a:lnTo>
                    <a:pt x="6564" y="19168"/>
                  </a:lnTo>
                  <a:lnTo>
                    <a:pt x="6313" y="19288"/>
                  </a:lnTo>
                  <a:lnTo>
                    <a:pt x="6091" y="19409"/>
                  </a:lnTo>
                  <a:lnTo>
                    <a:pt x="5930" y="19519"/>
                  </a:lnTo>
                  <a:lnTo>
                    <a:pt x="5961" y="19519"/>
                  </a:lnTo>
                  <a:lnTo>
                    <a:pt x="6061" y="19509"/>
                  </a:lnTo>
                  <a:lnTo>
                    <a:pt x="6202" y="19519"/>
                  </a:lnTo>
                  <a:lnTo>
                    <a:pt x="6343" y="19529"/>
                  </a:lnTo>
                  <a:lnTo>
                    <a:pt x="6644" y="19550"/>
                  </a:lnTo>
                  <a:lnTo>
                    <a:pt x="6765" y="19560"/>
                  </a:lnTo>
                  <a:lnTo>
                    <a:pt x="6845" y="19550"/>
                  </a:lnTo>
                  <a:lnTo>
                    <a:pt x="7127" y="19509"/>
                  </a:lnTo>
                  <a:lnTo>
                    <a:pt x="7398" y="19459"/>
                  </a:lnTo>
                  <a:lnTo>
                    <a:pt x="7941" y="19328"/>
                  </a:lnTo>
                  <a:lnTo>
                    <a:pt x="8202" y="19268"/>
                  </a:lnTo>
                  <a:lnTo>
                    <a:pt x="8453" y="19218"/>
                  </a:lnTo>
                  <a:lnTo>
                    <a:pt x="8705" y="19168"/>
                  </a:lnTo>
                  <a:lnTo>
                    <a:pt x="8946" y="19137"/>
                  </a:lnTo>
                  <a:lnTo>
                    <a:pt x="9197" y="19127"/>
                  </a:lnTo>
                  <a:lnTo>
                    <a:pt x="9448" y="19127"/>
                  </a:lnTo>
                  <a:lnTo>
                    <a:pt x="9700" y="19148"/>
                  </a:lnTo>
                  <a:lnTo>
                    <a:pt x="9961" y="19188"/>
                  </a:lnTo>
                  <a:lnTo>
                    <a:pt x="10082" y="19228"/>
                  </a:lnTo>
                  <a:lnTo>
                    <a:pt x="10222" y="19288"/>
                  </a:lnTo>
                  <a:lnTo>
                    <a:pt x="10383" y="19379"/>
                  </a:lnTo>
                  <a:lnTo>
                    <a:pt x="10564" y="19479"/>
                  </a:lnTo>
                  <a:lnTo>
                    <a:pt x="10755" y="19600"/>
                  </a:lnTo>
                  <a:lnTo>
                    <a:pt x="10956" y="19741"/>
                  </a:lnTo>
                  <a:lnTo>
                    <a:pt x="11388" y="20062"/>
                  </a:lnTo>
                  <a:lnTo>
                    <a:pt x="11871" y="20444"/>
                  </a:lnTo>
                  <a:lnTo>
                    <a:pt x="12363" y="20856"/>
                  </a:lnTo>
                  <a:lnTo>
                    <a:pt x="12876" y="21308"/>
                  </a:lnTo>
                  <a:lnTo>
                    <a:pt x="13388" y="21761"/>
                  </a:lnTo>
                  <a:lnTo>
                    <a:pt x="13891" y="22223"/>
                  </a:lnTo>
                  <a:lnTo>
                    <a:pt x="14363" y="22675"/>
                  </a:lnTo>
                  <a:lnTo>
                    <a:pt x="14816" y="23108"/>
                  </a:lnTo>
                  <a:lnTo>
                    <a:pt x="15208" y="23510"/>
                  </a:lnTo>
                  <a:lnTo>
                    <a:pt x="15559" y="23861"/>
                  </a:lnTo>
                  <a:lnTo>
                    <a:pt x="15831" y="24153"/>
                  </a:lnTo>
                  <a:lnTo>
                    <a:pt x="16032" y="24384"/>
                  </a:lnTo>
                  <a:lnTo>
                    <a:pt x="16092" y="24464"/>
                  </a:lnTo>
                  <a:lnTo>
                    <a:pt x="16142" y="24525"/>
                  </a:lnTo>
                  <a:lnTo>
                    <a:pt x="16193" y="24645"/>
                  </a:lnTo>
                  <a:lnTo>
                    <a:pt x="16243" y="24756"/>
                  </a:lnTo>
                  <a:lnTo>
                    <a:pt x="16273" y="24887"/>
                  </a:lnTo>
                  <a:lnTo>
                    <a:pt x="16293" y="25007"/>
                  </a:lnTo>
                  <a:lnTo>
                    <a:pt x="16303" y="25138"/>
                  </a:lnTo>
                  <a:lnTo>
                    <a:pt x="16293" y="25268"/>
                  </a:lnTo>
                  <a:lnTo>
                    <a:pt x="16283" y="25409"/>
                  </a:lnTo>
                  <a:lnTo>
                    <a:pt x="16273" y="25540"/>
                  </a:lnTo>
                  <a:lnTo>
                    <a:pt x="16213" y="25811"/>
                  </a:lnTo>
                  <a:lnTo>
                    <a:pt x="16142" y="26073"/>
                  </a:lnTo>
                  <a:lnTo>
                    <a:pt x="15992" y="26555"/>
                  </a:lnTo>
                  <a:lnTo>
                    <a:pt x="15921" y="26746"/>
                  </a:lnTo>
                  <a:lnTo>
                    <a:pt x="15851" y="26927"/>
                  </a:lnTo>
                  <a:lnTo>
                    <a:pt x="15770" y="27108"/>
                  </a:lnTo>
                  <a:lnTo>
                    <a:pt x="15680" y="27279"/>
                  </a:lnTo>
                  <a:lnTo>
                    <a:pt x="15579" y="27439"/>
                  </a:lnTo>
                  <a:lnTo>
                    <a:pt x="15469" y="27590"/>
                  </a:lnTo>
                  <a:lnTo>
                    <a:pt x="15358" y="27741"/>
                  </a:lnTo>
                  <a:lnTo>
                    <a:pt x="15238" y="27882"/>
                  </a:lnTo>
                  <a:lnTo>
                    <a:pt x="15117" y="28012"/>
                  </a:lnTo>
                  <a:lnTo>
                    <a:pt x="14986" y="28143"/>
                  </a:lnTo>
                  <a:lnTo>
                    <a:pt x="14846" y="28264"/>
                  </a:lnTo>
                  <a:lnTo>
                    <a:pt x="14705" y="28384"/>
                  </a:lnTo>
                  <a:lnTo>
                    <a:pt x="14564" y="28485"/>
                  </a:lnTo>
                  <a:lnTo>
                    <a:pt x="14414" y="28595"/>
                  </a:lnTo>
                  <a:lnTo>
                    <a:pt x="14253" y="28696"/>
                  </a:lnTo>
                  <a:lnTo>
                    <a:pt x="14092" y="28786"/>
                  </a:lnTo>
                  <a:lnTo>
                    <a:pt x="13760" y="28957"/>
                  </a:lnTo>
                  <a:lnTo>
                    <a:pt x="13419" y="29118"/>
                  </a:lnTo>
                  <a:lnTo>
                    <a:pt x="13067" y="29249"/>
                  </a:lnTo>
                  <a:lnTo>
                    <a:pt x="12705" y="29379"/>
                  </a:lnTo>
                  <a:lnTo>
                    <a:pt x="12333" y="29480"/>
                  </a:lnTo>
                  <a:lnTo>
                    <a:pt x="11961" y="29580"/>
                  </a:lnTo>
                  <a:lnTo>
                    <a:pt x="11589" y="29661"/>
                  </a:lnTo>
                  <a:lnTo>
                    <a:pt x="11227" y="29741"/>
                  </a:lnTo>
                  <a:lnTo>
                    <a:pt x="11016" y="29731"/>
                  </a:lnTo>
                  <a:lnTo>
                    <a:pt x="10805" y="29711"/>
                  </a:lnTo>
                  <a:lnTo>
                    <a:pt x="10604" y="29671"/>
                  </a:lnTo>
                  <a:lnTo>
                    <a:pt x="10403" y="29610"/>
                  </a:lnTo>
                  <a:lnTo>
                    <a:pt x="10202" y="29540"/>
                  </a:lnTo>
                  <a:lnTo>
                    <a:pt x="10001" y="29460"/>
                  </a:lnTo>
                  <a:lnTo>
                    <a:pt x="9810" y="29359"/>
                  </a:lnTo>
                  <a:lnTo>
                    <a:pt x="9619" y="29249"/>
                  </a:lnTo>
                  <a:lnTo>
                    <a:pt x="9418" y="29138"/>
                  </a:lnTo>
                  <a:lnTo>
                    <a:pt x="9227" y="29007"/>
                  </a:lnTo>
                  <a:lnTo>
                    <a:pt x="9036" y="28867"/>
                  </a:lnTo>
                  <a:lnTo>
                    <a:pt x="8855" y="28726"/>
                  </a:lnTo>
                  <a:lnTo>
                    <a:pt x="8664" y="28565"/>
                  </a:lnTo>
                  <a:lnTo>
                    <a:pt x="8484" y="28414"/>
                  </a:lnTo>
                  <a:lnTo>
                    <a:pt x="8122" y="28083"/>
                  </a:lnTo>
                  <a:lnTo>
                    <a:pt x="7760" y="27731"/>
                  </a:lnTo>
                  <a:lnTo>
                    <a:pt x="7408" y="27379"/>
                  </a:lnTo>
                  <a:lnTo>
                    <a:pt x="6735" y="26686"/>
                  </a:lnTo>
                  <a:lnTo>
                    <a:pt x="6403" y="26364"/>
                  </a:lnTo>
                  <a:lnTo>
                    <a:pt x="6071" y="26052"/>
                  </a:lnTo>
                  <a:lnTo>
                    <a:pt x="5760" y="25781"/>
                  </a:lnTo>
                  <a:lnTo>
                    <a:pt x="5599" y="25660"/>
                  </a:lnTo>
                  <a:lnTo>
                    <a:pt x="5448" y="25540"/>
                  </a:lnTo>
                  <a:lnTo>
                    <a:pt x="5107" y="25309"/>
                  </a:lnTo>
                  <a:lnTo>
                    <a:pt x="4805" y="25078"/>
                  </a:lnTo>
                  <a:lnTo>
                    <a:pt x="4514" y="24856"/>
                  </a:lnTo>
                  <a:lnTo>
                    <a:pt x="4252" y="24635"/>
                  </a:lnTo>
                  <a:lnTo>
                    <a:pt x="4122" y="24515"/>
                  </a:lnTo>
                  <a:lnTo>
                    <a:pt x="4001" y="24384"/>
                  </a:lnTo>
                  <a:lnTo>
                    <a:pt x="3870" y="24243"/>
                  </a:lnTo>
                  <a:lnTo>
                    <a:pt x="3750" y="24103"/>
                  </a:lnTo>
                  <a:lnTo>
                    <a:pt x="3629" y="23942"/>
                  </a:lnTo>
                  <a:lnTo>
                    <a:pt x="3498" y="23781"/>
                  </a:lnTo>
                  <a:lnTo>
                    <a:pt x="3378" y="23600"/>
                  </a:lnTo>
                  <a:lnTo>
                    <a:pt x="3247" y="23399"/>
                  </a:lnTo>
                  <a:lnTo>
                    <a:pt x="2855" y="22766"/>
                  </a:lnTo>
                  <a:lnTo>
                    <a:pt x="2463" y="22123"/>
                  </a:lnTo>
                  <a:lnTo>
                    <a:pt x="2262" y="21811"/>
                  </a:lnTo>
                  <a:lnTo>
                    <a:pt x="2051" y="21509"/>
                  </a:lnTo>
                  <a:lnTo>
                    <a:pt x="1830" y="21208"/>
                  </a:lnTo>
                  <a:lnTo>
                    <a:pt x="1609" y="20916"/>
                  </a:lnTo>
                  <a:lnTo>
                    <a:pt x="1609" y="20916"/>
                  </a:lnTo>
                  <a:lnTo>
                    <a:pt x="1629" y="20947"/>
                  </a:lnTo>
                  <a:lnTo>
                    <a:pt x="1639" y="20987"/>
                  </a:lnTo>
                  <a:lnTo>
                    <a:pt x="1669" y="21097"/>
                  </a:lnTo>
                  <a:lnTo>
                    <a:pt x="1689" y="21228"/>
                  </a:lnTo>
                  <a:lnTo>
                    <a:pt x="1709" y="21369"/>
                  </a:lnTo>
                  <a:lnTo>
                    <a:pt x="1750" y="21670"/>
                  </a:lnTo>
                  <a:lnTo>
                    <a:pt x="1770" y="21791"/>
                  </a:lnTo>
                  <a:lnTo>
                    <a:pt x="1800" y="21891"/>
                  </a:lnTo>
                  <a:lnTo>
                    <a:pt x="1850" y="22022"/>
                  </a:lnTo>
                  <a:lnTo>
                    <a:pt x="1920" y="22153"/>
                  </a:lnTo>
                  <a:lnTo>
                    <a:pt x="2051" y="22404"/>
                  </a:lnTo>
                  <a:lnTo>
                    <a:pt x="2192" y="22655"/>
                  </a:lnTo>
                  <a:lnTo>
                    <a:pt x="2322" y="22917"/>
                  </a:lnTo>
                  <a:lnTo>
                    <a:pt x="2403" y="23087"/>
                  </a:lnTo>
                  <a:lnTo>
                    <a:pt x="2493" y="23299"/>
                  </a:lnTo>
                  <a:lnTo>
                    <a:pt x="2574" y="23540"/>
                  </a:lnTo>
                  <a:lnTo>
                    <a:pt x="2604" y="23660"/>
                  </a:lnTo>
                  <a:lnTo>
                    <a:pt x="2624" y="23791"/>
                  </a:lnTo>
                  <a:lnTo>
                    <a:pt x="2634" y="23902"/>
                  </a:lnTo>
                  <a:lnTo>
                    <a:pt x="2634" y="24022"/>
                  </a:lnTo>
                  <a:lnTo>
                    <a:pt x="2624" y="24133"/>
                  </a:lnTo>
                  <a:lnTo>
                    <a:pt x="2584" y="24223"/>
                  </a:lnTo>
                  <a:lnTo>
                    <a:pt x="2564" y="24273"/>
                  </a:lnTo>
                  <a:lnTo>
                    <a:pt x="2534" y="24314"/>
                  </a:lnTo>
                  <a:lnTo>
                    <a:pt x="2503" y="24344"/>
                  </a:lnTo>
                  <a:lnTo>
                    <a:pt x="2463" y="24384"/>
                  </a:lnTo>
                  <a:lnTo>
                    <a:pt x="2413" y="24414"/>
                  </a:lnTo>
                  <a:lnTo>
                    <a:pt x="2363" y="24434"/>
                  </a:lnTo>
                  <a:lnTo>
                    <a:pt x="2302" y="24454"/>
                  </a:lnTo>
                  <a:lnTo>
                    <a:pt x="2242" y="24474"/>
                  </a:lnTo>
                  <a:lnTo>
                    <a:pt x="2182" y="24485"/>
                  </a:lnTo>
                  <a:lnTo>
                    <a:pt x="2111" y="24485"/>
                  </a:lnTo>
                  <a:lnTo>
                    <a:pt x="1981" y="24464"/>
                  </a:lnTo>
                  <a:lnTo>
                    <a:pt x="1840" y="24434"/>
                  </a:lnTo>
                  <a:lnTo>
                    <a:pt x="1689" y="24384"/>
                  </a:lnTo>
                  <a:lnTo>
                    <a:pt x="1538" y="24314"/>
                  </a:lnTo>
                  <a:lnTo>
                    <a:pt x="1388" y="24233"/>
                  </a:lnTo>
                  <a:lnTo>
                    <a:pt x="1237" y="24143"/>
                  </a:lnTo>
                  <a:lnTo>
                    <a:pt x="1076" y="24032"/>
                  </a:lnTo>
                  <a:lnTo>
                    <a:pt x="935" y="23932"/>
                  </a:lnTo>
                  <a:lnTo>
                    <a:pt x="785" y="23811"/>
                  </a:lnTo>
                  <a:lnTo>
                    <a:pt x="523" y="23590"/>
                  </a:lnTo>
                  <a:lnTo>
                    <a:pt x="292" y="23379"/>
                  </a:lnTo>
                  <a:lnTo>
                    <a:pt x="111" y="23188"/>
                  </a:lnTo>
                  <a:lnTo>
                    <a:pt x="312" y="23530"/>
                  </a:lnTo>
                  <a:lnTo>
                    <a:pt x="493" y="23841"/>
                  </a:lnTo>
                  <a:lnTo>
                    <a:pt x="684" y="24113"/>
                  </a:lnTo>
                  <a:lnTo>
                    <a:pt x="865" y="24354"/>
                  </a:lnTo>
                  <a:lnTo>
                    <a:pt x="1046" y="24565"/>
                  </a:lnTo>
                  <a:lnTo>
                    <a:pt x="1237" y="24756"/>
                  </a:lnTo>
                  <a:lnTo>
                    <a:pt x="1438" y="24917"/>
                  </a:lnTo>
                  <a:lnTo>
                    <a:pt x="1639" y="25067"/>
                  </a:lnTo>
                  <a:lnTo>
                    <a:pt x="1850" y="25188"/>
                  </a:lnTo>
                  <a:lnTo>
                    <a:pt x="2071" y="25299"/>
                  </a:lnTo>
                  <a:lnTo>
                    <a:pt x="2312" y="25389"/>
                  </a:lnTo>
                  <a:lnTo>
                    <a:pt x="2574" y="25480"/>
                  </a:lnTo>
                  <a:lnTo>
                    <a:pt x="2845" y="25550"/>
                  </a:lnTo>
                  <a:lnTo>
                    <a:pt x="3147" y="25620"/>
                  </a:lnTo>
                  <a:lnTo>
                    <a:pt x="3468" y="25681"/>
                  </a:lnTo>
                  <a:lnTo>
                    <a:pt x="3810" y="25741"/>
                  </a:lnTo>
                  <a:lnTo>
                    <a:pt x="3900" y="25761"/>
                  </a:lnTo>
                  <a:lnTo>
                    <a:pt x="3991" y="25791"/>
                  </a:lnTo>
                  <a:lnTo>
                    <a:pt x="4101" y="25841"/>
                  </a:lnTo>
                  <a:lnTo>
                    <a:pt x="4212" y="25902"/>
                  </a:lnTo>
                  <a:lnTo>
                    <a:pt x="4473" y="26052"/>
                  </a:lnTo>
                  <a:lnTo>
                    <a:pt x="4755" y="26233"/>
                  </a:lnTo>
                  <a:lnTo>
                    <a:pt x="5056" y="26454"/>
                  </a:lnTo>
                  <a:lnTo>
                    <a:pt x="5368" y="26696"/>
                  </a:lnTo>
                  <a:lnTo>
                    <a:pt x="5700" y="26967"/>
                  </a:lnTo>
                  <a:lnTo>
                    <a:pt x="6021" y="27238"/>
                  </a:lnTo>
                  <a:lnTo>
                    <a:pt x="6343" y="27530"/>
                  </a:lnTo>
                  <a:lnTo>
                    <a:pt x="6644" y="27811"/>
                  </a:lnTo>
                  <a:lnTo>
                    <a:pt x="6936" y="28093"/>
                  </a:lnTo>
                  <a:lnTo>
                    <a:pt x="7207" y="28374"/>
                  </a:lnTo>
                  <a:lnTo>
                    <a:pt x="7438" y="28625"/>
                  </a:lnTo>
                  <a:lnTo>
                    <a:pt x="7639" y="28857"/>
                  </a:lnTo>
                  <a:lnTo>
                    <a:pt x="7800" y="29058"/>
                  </a:lnTo>
                  <a:lnTo>
                    <a:pt x="7860" y="29148"/>
                  </a:lnTo>
                  <a:lnTo>
                    <a:pt x="7901" y="29229"/>
                  </a:lnTo>
                  <a:lnTo>
                    <a:pt x="7961" y="29359"/>
                  </a:lnTo>
                  <a:lnTo>
                    <a:pt x="7991" y="29480"/>
                  </a:lnTo>
                  <a:lnTo>
                    <a:pt x="8001" y="29530"/>
                  </a:lnTo>
                  <a:lnTo>
                    <a:pt x="8001" y="29580"/>
                  </a:lnTo>
                  <a:lnTo>
                    <a:pt x="7991" y="29641"/>
                  </a:lnTo>
                  <a:lnTo>
                    <a:pt x="7981" y="29681"/>
                  </a:lnTo>
                  <a:lnTo>
                    <a:pt x="7931" y="29771"/>
                  </a:lnTo>
                  <a:lnTo>
                    <a:pt x="7870" y="29862"/>
                  </a:lnTo>
                  <a:lnTo>
                    <a:pt x="7790" y="29932"/>
                  </a:lnTo>
                  <a:lnTo>
                    <a:pt x="7690" y="30002"/>
                  </a:lnTo>
                  <a:lnTo>
                    <a:pt x="7569" y="30063"/>
                  </a:lnTo>
                  <a:lnTo>
                    <a:pt x="7438" y="30113"/>
                  </a:lnTo>
                  <a:lnTo>
                    <a:pt x="7288" y="30153"/>
                  </a:lnTo>
                  <a:lnTo>
                    <a:pt x="7127" y="30193"/>
                  </a:lnTo>
                  <a:lnTo>
                    <a:pt x="6966" y="30224"/>
                  </a:lnTo>
                  <a:lnTo>
                    <a:pt x="6785" y="30254"/>
                  </a:lnTo>
                  <a:lnTo>
                    <a:pt x="6403" y="30294"/>
                  </a:lnTo>
                  <a:lnTo>
                    <a:pt x="6011" y="30324"/>
                  </a:lnTo>
                  <a:lnTo>
                    <a:pt x="5619" y="30334"/>
                  </a:lnTo>
                  <a:lnTo>
                    <a:pt x="5227" y="30334"/>
                  </a:lnTo>
                  <a:lnTo>
                    <a:pt x="4855" y="30324"/>
                  </a:lnTo>
                  <a:lnTo>
                    <a:pt x="4222" y="30294"/>
                  </a:lnTo>
                  <a:lnTo>
                    <a:pt x="3810" y="30264"/>
                  </a:lnTo>
                  <a:lnTo>
                    <a:pt x="3559" y="30254"/>
                  </a:lnTo>
                  <a:lnTo>
                    <a:pt x="3317" y="30213"/>
                  </a:lnTo>
                  <a:lnTo>
                    <a:pt x="3086" y="30163"/>
                  </a:lnTo>
                  <a:lnTo>
                    <a:pt x="2845" y="30113"/>
                  </a:lnTo>
                  <a:lnTo>
                    <a:pt x="2614" y="30043"/>
                  </a:lnTo>
                  <a:lnTo>
                    <a:pt x="2393" y="29972"/>
                  </a:lnTo>
                  <a:lnTo>
                    <a:pt x="1941" y="29822"/>
                  </a:lnTo>
                  <a:lnTo>
                    <a:pt x="1488" y="29671"/>
                  </a:lnTo>
                  <a:lnTo>
                    <a:pt x="1267" y="29600"/>
                  </a:lnTo>
                  <a:lnTo>
                    <a:pt x="1036" y="29540"/>
                  </a:lnTo>
                  <a:lnTo>
                    <a:pt x="815" y="29490"/>
                  </a:lnTo>
                  <a:lnTo>
                    <a:pt x="584" y="29450"/>
                  </a:lnTo>
                  <a:lnTo>
                    <a:pt x="342" y="29419"/>
                  </a:lnTo>
                  <a:lnTo>
                    <a:pt x="111" y="29409"/>
                  </a:lnTo>
                  <a:lnTo>
                    <a:pt x="192" y="29500"/>
                  </a:lnTo>
                  <a:lnTo>
                    <a:pt x="282" y="29600"/>
                  </a:lnTo>
                  <a:lnTo>
                    <a:pt x="403" y="29681"/>
                  </a:lnTo>
                  <a:lnTo>
                    <a:pt x="543" y="29771"/>
                  </a:lnTo>
                  <a:lnTo>
                    <a:pt x="694" y="29852"/>
                  </a:lnTo>
                  <a:lnTo>
                    <a:pt x="855" y="29932"/>
                  </a:lnTo>
                  <a:lnTo>
                    <a:pt x="1036" y="30012"/>
                  </a:lnTo>
                  <a:lnTo>
                    <a:pt x="1227" y="30093"/>
                  </a:lnTo>
                  <a:lnTo>
                    <a:pt x="1629" y="30234"/>
                  </a:lnTo>
                  <a:lnTo>
                    <a:pt x="2061" y="30384"/>
                  </a:lnTo>
                  <a:lnTo>
                    <a:pt x="2956" y="30656"/>
                  </a:lnTo>
                  <a:lnTo>
                    <a:pt x="3398" y="30786"/>
                  </a:lnTo>
                  <a:lnTo>
                    <a:pt x="3810" y="30927"/>
                  </a:lnTo>
                  <a:lnTo>
                    <a:pt x="4182" y="31068"/>
                  </a:lnTo>
                  <a:lnTo>
                    <a:pt x="4363" y="31138"/>
                  </a:lnTo>
                  <a:lnTo>
                    <a:pt x="4514" y="31209"/>
                  </a:lnTo>
                  <a:lnTo>
                    <a:pt x="4664" y="31289"/>
                  </a:lnTo>
                  <a:lnTo>
                    <a:pt x="4785" y="31359"/>
                  </a:lnTo>
                  <a:lnTo>
                    <a:pt x="4895" y="31440"/>
                  </a:lnTo>
                  <a:lnTo>
                    <a:pt x="4986" y="31520"/>
                  </a:lnTo>
                  <a:lnTo>
                    <a:pt x="5056" y="31601"/>
                  </a:lnTo>
                  <a:lnTo>
                    <a:pt x="5096" y="31691"/>
                  </a:lnTo>
                  <a:lnTo>
                    <a:pt x="5117" y="31731"/>
                  </a:lnTo>
                  <a:lnTo>
                    <a:pt x="5117" y="31781"/>
                  </a:lnTo>
                  <a:lnTo>
                    <a:pt x="5117" y="31832"/>
                  </a:lnTo>
                  <a:lnTo>
                    <a:pt x="5117" y="31872"/>
                  </a:lnTo>
                  <a:lnTo>
                    <a:pt x="5086" y="31942"/>
                  </a:lnTo>
                  <a:lnTo>
                    <a:pt x="5046" y="32023"/>
                  </a:lnTo>
                  <a:lnTo>
                    <a:pt x="4976" y="32093"/>
                  </a:lnTo>
                  <a:lnTo>
                    <a:pt x="4885" y="32173"/>
                  </a:lnTo>
                  <a:lnTo>
                    <a:pt x="4775" y="32254"/>
                  </a:lnTo>
                  <a:lnTo>
                    <a:pt x="4654" y="32334"/>
                  </a:lnTo>
                  <a:lnTo>
                    <a:pt x="4514" y="32415"/>
                  </a:lnTo>
                  <a:lnTo>
                    <a:pt x="4363" y="32495"/>
                  </a:lnTo>
                  <a:lnTo>
                    <a:pt x="4021" y="32666"/>
                  </a:lnTo>
                  <a:lnTo>
                    <a:pt x="3639" y="32827"/>
                  </a:lnTo>
                  <a:lnTo>
                    <a:pt x="3227" y="32998"/>
                  </a:lnTo>
                  <a:lnTo>
                    <a:pt x="2795" y="33168"/>
                  </a:lnTo>
                  <a:lnTo>
                    <a:pt x="1920" y="33490"/>
                  </a:lnTo>
                  <a:lnTo>
                    <a:pt x="1106" y="33792"/>
                  </a:lnTo>
                  <a:lnTo>
                    <a:pt x="744" y="33932"/>
                  </a:lnTo>
                  <a:lnTo>
                    <a:pt x="433" y="34063"/>
                  </a:lnTo>
                  <a:lnTo>
                    <a:pt x="182" y="34184"/>
                  </a:lnTo>
                  <a:lnTo>
                    <a:pt x="81" y="34234"/>
                  </a:lnTo>
                  <a:lnTo>
                    <a:pt x="1" y="34284"/>
                  </a:lnTo>
                  <a:lnTo>
                    <a:pt x="724" y="34184"/>
                  </a:lnTo>
                  <a:lnTo>
                    <a:pt x="1488" y="34063"/>
                  </a:lnTo>
                  <a:lnTo>
                    <a:pt x="2272" y="33922"/>
                  </a:lnTo>
                  <a:lnTo>
                    <a:pt x="2664" y="33842"/>
                  </a:lnTo>
                  <a:lnTo>
                    <a:pt x="3066" y="33761"/>
                  </a:lnTo>
                  <a:lnTo>
                    <a:pt x="3458" y="33661"/>
                  </a:lnTo>
                  <a:lnTo>
                    <a:pt x="3850" y="33560"/>
                  </a:lnTo>
                  <a:lnTo>
                    <a:pt x="4232" y="33450"/>
                  </a:lnTo>
                  <a:lnTo>
                    <a:pt x="4604" y="33339"/>
                  </a:lnTo>
                  <a:lnTo>
                    <a:pt x="4976" y="33209"/>
                  </a:lnTo>
                  <a:lnTo>
                    <a:pt x="5328" y="33068"/>
                  </a:lnTo>
                  <a:lnTo>
                    <a:pt x="5679" y="32917"/>
                  </a:lnTo>
                  <a:lnTo>
                    <a:pt x="6001" y="32756"/>
                  </a:lnTo>
                  <a:lnTo>
                    <a:pt x="6202" y="32656"/>
                  </a:lnTo>
                  <a:lnTo>
                    <a:pt x="6393" y="32535"/>
                  </a:lnTo>
                  <a:lnTo>
                    <a:pt x="6775" y="32294"/>
                  </a:lnTo>
                  <a:lnTo>
                    <a:pt x="7519" y="31791"/>
                  </a:lnTo>
                  <a:lnTo>
                    <a:pt x="7901" y="31540"/>
                  </a:lnTo>
                  <a:lnTo>
                    <a:pt x="8102" y="31430"/>
                  </a:lnTo>
                  <a:lnTo>
                    <a:pt x="8293" y="31319"/>
                  </a:lnTo>
                  <a:lnTo>
                    <a:pt x="8494" y="31219"/>
                  </a:lnTo>
                  <a:lnTo>
                    <a:pt x="8705" y="31128"/>
                  </a:lnTo>
                  <a:lnTo>
                    <a:pt x="8916" y="31058"/>
                  </a:lnTo>
                  <a:lnTo>
                    <a:pt x="9127" y="30987"/>
                  </a:lnTo>
                  <a:lnTo>
                    <a:pt x="9308" y="30947"/>
                  </a:lnTo>
                  <a:lnTo>
                    <a:pt x="9479" y="30917"/>
                  </a:lnTo>
                  <a:lnTo>
                    <a:pt x="9649" y="30907"/>
                  </a:lnTo>
                  <a:lnTo>
                    <a:pt x="9740" y="30907"/>
                  </a:lnTo>
                  <a:lnTo>
                    <a:pt x="9820" y="30917"/>
                  </a:lnTo>
                  <a:lnTo>
                    <a:pt x="9891" y="30937"/>
                  </a:lnTo>
                  <a:lnTo>
                    <a:pt x="9971" y="30957"/>
                  </a:lnTo>
                  <a:lnTo>
                    <a:pt x="10041" y="30987"/>
                  </a:lnTo>
                  <a:lnTo>
                    <a:pt x="10112" y="31028"/>
                  </a:lnTo>
                  <a:lnTo>
                    <a:pt x="10182" y="31078"/>
                  </a:lnTo>
                  <a:lnTo>
                    <a:pt x="10253" y="31128"/>
                  </a:lnTo>
                  <a:lnTo>
                    <a:pt x="10313" y="31198"/>
                  </a:lnTo>
                  <a:lnTo>
                    <a:pt x="10373" y="31279"/>
                  </a:lnTo>
                  <a:lnTo>
                    <a:pt x="10423" y="31359"/>
                  </a:lnTo>
                  <a:lnTo>
                    <a:pt x="10464" y="31430"/>
                  </a:lnTo>
                  <a:lnTo>
                    <a:pt x="10504" y="31510"/>
                  </a:lnTo>
                  <a:lnTo>
                    <a:pt x="10534" y="31580"/>
                  </a:lnTo>
                  <a:lnTo>
                    <a:pt x="10564" y="31731"/>
                  </a:lnTo>
                  <a:lnTo>
                    <a:pt x="10584" y="31872"/>
                  </a:lnTo>
                  <a:lnTo>
                    <a:pt x="10574" y="32013"/>
                  </a:lnTo>
                  <a:lnTo>
                    <a:pt x="10544" y="32153"/>
                  </a:lnTo>
                  <a:lnTo>
                    <a:pt x="10504" y="32294"/>
                  </a:lnTo>
                  <a:lnTo>
                    <a:pt x="10454" y="32435"/>
                  </a:lnTo>
                  <a:lnTo>
                    <a:pt x="10393" y="32575"/>
                  </a:lnTo>
                  <a:lnTo>
                    <a:pt x="10323" y="32706"/>
                  </a:lnTo>
                  <a:lnTo>
                    <a:pt x="10172" y="32988"/>
                  </a:lnTo>
                  <a:lnTo>
                    <a:pt x="10021" y="33259"/>
                  </a:lnTo>
                  <a:lnTo>
                    <a:pt x="9961" y="33390"/>
                  </a:lnTo>
                  <a:lnTo>
                    <a:pt x="9901" y="33530"/>
                  </a:lnTo>
                  <a:lnTo>
                    <a:pt x="9830" y="33721"/>
                  </a:lnTo>
                  <a:lnTo>
                    <a:pt x="9770" y="33922"/>
                  </a:lnTo>
                  <a:lnTo>
                    <a:pt x="9670" y="34334"/>
                  </a:lnTo>
                  <a:lnTo>
                    <a:pt x="9569" y="34777"/>
                  </a:lnTo>
                  <a:lnTo>
                    <a:pt x="9499" y="35229"/>
                  </a:lnTo>
                  <a:lnTo>
                    <a:pt x="9438" y="35671"/>
                  </a:lnTo>
                  <a:lnTo>
                    <a:pt x="9388" y="36113"/>
                  </a:lnTo>
                  <a:lnTo>
                    <a:pt x="9358" y="36525"/>
                  </a:lnTo>
                  <a:lnTo>
                    <a:pt x="9338" y="36907"/>
                  </a:lnTo>
                  <a:lnTo>
                    <a:pt x="9660" y="36204"/>
                  </a:lnTo>
                  <a:lnTo>
                    <a:pt x="9820" y="35842"/>
                  </a:lnTo>
                  <a:lnTo>
                    <a:pt x="9891" y="35661"/>
                  </a:lnTo>
                  <a:lnTo>
                    <a:pt x="9951" y="35480"/>
                  </a:lnTo>
                  <a:lnTo>
                    <a:pt x="10011" y="35269"/>
                  </a:lnTo>
                  <a:lnTo>
                    <a:pt x="10072" y="35058"/>
                  </a:lnTo>
                  <a:lnTo>
                    <a:pt x="10142" y="34827"/>
                  </a:lnTo>
                  <a:lnTo>
                    <a:pt x="10212" y="34606"/>
                  </a:lnTo>
                  <a:lnTo>
                    <a:pt x="10293" y="34385"/>
                  </a:lnTo>
                  <a:lnTo>
                    <a:pt x="10343" y="34284"/>
                  </a:lnTo>
                  <a:lnTo>
                    <a:pt x="10393" y="34184"/>
                  </a:lnTo>
                  <a:lnTo>
                    <a:pt x="10454" y="34083"/>
                  </a:lnTo>
                  <a:lnTo>
                    <a:pt x="10524" y="33993"/>
                  </a:lnTo>
                  <a:lnTo>
                    <a:pt x="10594" y="33912"/>
                  </a:lnTo>
                  <a:lnTo>
                    <a:pt x="10675" y="33832"/>
                  </a:lnTo>
                  <a:lnTo>
                    <a:pt x="10765" y="33892"/>
                  </a:lnTo>
                  <a:lnTo>
                    <a:pt x="10835" y="33973"/>
                  </a:lnTo>
                  <a:lnTo>
                    <a:pt x="10896" y="34063"/>
                  </a:lnTo>
                  <a:lnTo>
                    <a:pt x="10946" y="34163"/>
                  </a:lnTo>
                  <a:lnTo>
                    <a:pt x="10986" y="34274"/>
                  </a:lnTo>
                  <a:lnTo>
                    <a:pt x="11016" y="34395"/>
                  </a:lnTo>
                  <a:lnTo>
                    <a:pt x="11036" y="34515"/>
                  </a:lnTo>
                  <a:lnTo>
                    <a:pt x="11047" y="34646"/>
                  </a:lnTo>
                  <a:lnTo>
                    <a:pt x="11047" y="34767"/>
                  </a:lnTo>
                  <a:lnTo>
                    <a:pt x="11047" y="34897"/>
                  </a:lnTo>
                  <a:lnTo>
                    <a:pt x="11026" y="35148"/>
                  </a:lnTo>
                  <a:lnTo>
                    <a:pt x="10996" y="35380"/>
                  </a:lnTo>
                  <a:lnTo>
                    <a:pt x="10966" y="35581"/>
                  </a:lnTo>
                  <a:lnTo>
                    <a:pt x="10926" y="35822"/>
                  </a:lnTo>
                  <a:lnTo>
                    <a:pt x="10876" y="36063"/>
                  </a:lnTo>
                  <a:lnTo>
                    <a:pt x="10825" y="36304"/>
                  </a:lnTo>
                  <a:lnTo>
                    <a:pt x="10815" y="36425"/>
                  </a:lnTo>
                  <a:lnTo>
                    <a:pt x="10805" y="36546"/>
                  </a:lnTo>
                  <a:lnTo>
                    <a:pt x="10805" y="36696"/>
                  </a:lnTo>
                  <a:lnTo>
                    <a:pt x="10815" y="36857"/>
                  </a:lnTo>
                  <a:lnTo>
                    <a:pt x="10856" y="37199"/>
                  </a:lnTo>
                  <a:lnTo>
                    <a:pt x="10876" y="37370"/>
                  </a:lnTo>
                  <a:lnTo>
                    <a:pt x="10876" y="37541"/>
                  </a:lnTo>
                  <a:lnTo>
                    <a:pt x="10876" y="37621"/>
                  </a:lnTo>
                  <a:lnTo>
                    <a:pt x="10866" y="37691"/>
                  </a:lnTo>
                  <a:lnTo>
                    <a:pt x="10846" y="37772"/>
                  </a:lnTo>
                  <a:lnTo>
                    <a:pt x="10825" y="37832"/>
                  </a:lnTo>
                  <a:lnTo>
                    <a:pt x="10936" y="37581"/>
                  </a:lnTo>
                  <a:lnTo>
                    <a:pt x="11067" y="37299"/>
                  </a:lnTo>
                  <a:lnTo>
                    <a:pt x="11207" y="37008"/>
                  </a:lnTo>
                  <a:lnTo>
                    <a:pt x="11338" y="36706"/>
                  </a:lnTo>
                  <a:lnTo>
                    <a:pt x="11469" y="36395"/>
                  </a:lnTo>
                  <a:lnTo>
                    <a:pt x="11569" y="36083"/>
                  </a:lnTo>
                  <a:lnTo>
                    <a:pt x="11619" y="35932"/>
                  </a:lnTo>
                  <a:lnTo>
                    <a:pt x="11650" y="35782"/>
                  </a:lnTo>
                  <a:lnTo>
                    <a:pt x="11680" y="35621"/>
                  </a:lnTo>
                  <a:lnTo>
                    <a:pt x="11690" y="35470"/>
                  </a:lnTo>
                  <a:lnTo>
                    <a:pt x="11700" y="35189"/>
                  </a:lnTo>
                  <a:lnTo>
                    <a:pt x="11690" y="34917"/>
                  </a:lnTo>
                  <a:lnTo>
                    <a:pt x="11680" y="34646"/>
                  </a:lnTo>
                  <a:lnTo>
                    <a:pt x="11650" y="34385"/>
                  </a:lnTo>
                  <a:lnTo>
                    <a:pt x="11599" y="33882"/>
                  </a:lnTo>
                  <a:lnTo>
                    <a:pt x="11569" y="33631"/>
                  </a:lnTo>
                  <a:lnTo>
                    <a:pt x="11559" y="33390"/>
                  </a:lnTo>
                  <a:lnTo>
                    <a:pt x="11559" y="33148"/>
                  </a:lnTo>
                  <a:lnTo>
                    <a:pt x="11579" y="32917"/>
                  </a:lnTo>
                  <a:lnTo>
                    <a:pt x="11599" y="32797"/>
                  </a:lnTo>
                  <a:lnTo>
                    <a:pt x="11619" y="32676"/>
                  </a:lnTo>
                  <a:lnTo>
                    <a:pt x="11650" y="32555"/>
                  </a:lnTo>
                  <a:lnTo>
                    <a:pt x="11690" y="32435"/>
                  </a:lnTo>
                  <a:lnTo>
                    <a:pt x="11730" y="32314"/>
                  </a:lnTo>
                  <a:lnTo>
                    <a:pt x="11790" y="32204"/>
                  </a:lnTo>
                  <a:lnTo>
                    <a:pt x="11851" y="32083"/>
                  </a:lnTo>
                  <a:lnTo>
                    <a:pt x="11921" y="31962"/>
                  </a:lnTo>
                  <a:lnTo>
                    <a:pt x="12001" y="31842"/>
                  </a:lnTo>
                  <a:lnTo>
                    <a:pt x="12092" y="31721"/>
                  </a:lnTo>
                  <a:lnTo>
                    <a:pt x="12192" y="31590"/>
                  </a:lnTo>
                  <a:lnTo>
                    <a:pt x="12303" y="31470"/>
                  </a:lnTo>
                  <a:lnTo>
                    <a:pt x="12373" y="31399"/>
                  </a:lnTo>
                  <a:lnTo>
                    <a:pt x="12454" y="31329"/>
                  </a:lnTo>
                  <a:lnTo>
                    <a:pt x="12544" y="31269"/>
                  </a:lnTo>
                  <a:lnTo>
                    <a:pt x="12625" y="31219"/>
                  </a:lnTo>
                  <a:lnTo>
                    <a:pt x="12715" y="31168"/>
                  </a:lnTo>
                  <a:lnTo>
                    <a:pt x="12805" y="31128"/>
                  </a:lnTo>
                  <a:lnTo>
                    <a:pt x="12906" y="31098"/>
                  </a:lnTo>
                  <a:lnTo>
                    <a:pt x="13006" y="31068"/>
                  </a:lnTo>
                  <a:lnTo>
                    <a:pt x="13107" y="31048"/>
                  </a:lnTo>
                  <a:lnTo>
                    <a:pt x="13207" y="31028"/>
                  </a:lnTo>
                  <a:lnTo>
                    <a:pt x="13408" y="31008"/>
                  </a:lnTo>
                  <a:lnTo>
                    <a:pt x="13620" y="31018"/>
                  </a:lnTo>
                  <a:lnTo>
                    <a:pt x="13841" y="31038"/>
                  </a:lnTo>
                  <a:lnTo>
                    <a:pt x="14052" y="31088"/>
                  </a:lnTo>
                  <a:lnTo>
                    <a:pt x="14263" y="31148"/>
                  </a:lnTo>
                  <a:lnTo>
                    <a:pt x="14464" y="31219"/>
                  </a:lnTo>
                  <a:lnTo>
                    <a:pt x="14665" y="31319"/>
                  </a:lnTo>
                  <a:lnTo>
                    <a:pt x="14856" y="31420"/>
                  </a:lnTo>
                  <a:lnTo>
                    <a:pt x="15037" y="31540"/>
                  </a:lnTo>
                  <a:lnTo>
                    <a:pt x="15198" y="31671"/>
                  </a:lnTo>
                  <a:lnTo>
                    <a:pt x="15348" y="31812"/>
                  </a:lnTo>
                  <a:lnTo>
                    <a:pt x="15469" y="31952"/>
                  </a:lnTo>
                  <a:lnTo>
                    <a:pt x="15579" y="32093"/>
                  </a:lnTo>
                  <a:lnTo>
                    <a:pt x="15680" y="32244"/>
                  </a:lnTo>
                  <a:lnTo>
                    <a:pt x="15780" y="32405"/>
                  </a:lnTo>
                  <a:lnTo>
                    <a:pt x="15871" y="32555"/>
                  </a:lnTo>
                  <a:lnTo>
                    <a:pt x="15951" y="32716"/>
                  </a:lnTo>
                  <a:lnTo>
                    <a:pt x="16112" y="33048"/>
                  </a:lnTo>
                  <a:lnTo>
                    <a:pt x="16313" y="33490"/>
                  </a:lnTo>
                  <a:lnTo>
                    <a:pt x="16404" y="33711"/>
                  </a:lnTo>
                  <a:lnTo>
                    <a:pt x="16494" y="33932"/>
                  </a:lnTo>
                  <a:lnTo>
                    <a:pt x="16564" y="34163"/>
                  </a:lnTo>
                  <a:lnTo>
                    <a:pt x="16635" y="34395"/>
                  </a:lnTo>
                  <a:lnTo>
                    <a:pt x="16685" y="34636"/>
                  </a:lnTo>
                  <a:lnTo>
                    <a:pt x="16725" y="34877"/>
                  </a:lnTo>
                  <a:lnTo>
                    <a:pt x="16735" y="34897"/>
                  </a:lnTo>
                  <a:lnTo>
                    <a:pt x="16765" y="35189"/>
                  </a:lnTo>
                  <a:lnTo>
                    <a:pt x="16796" y="35490"/>
                  </a:lnTo>
                  <a:lnTo>
                    <a:pt x="16806" y="35782"/>
                  </a:lnTo>
                  <a:lnTo>
                    <a:pt x="16806" y="36073"/>
                  </a:lnTo>
                  <a:lnTo>
                    <a:pt x="16796" y="36365"/>
                  </a:lnTo>
                  <a:lnTo>
                    <a:pt x="16775" y="36656"/>
                  </a:lnTo>
                  <a:lnTo>
                    <a:pt x="16745" y="36948"/>
                  </a:lnTo>
                  <a:lnTo>
                    <a:pt x="16705" y="37239"/>
                  </a:lnTo>
                  <a:lnTo>
                    <a:pt x="16645" y="37531"/>
                  </a:lnTo>
                  <a:lnTo>
                    <a:pt x="16585" y="37812"/>
                  </a:lnTo>
                  <a:lnTo>
                    <a:pt x="16514" y="38103"/>
                  </a:lnTo>
                  <a:lnTo>
                    <a:pt x="16434" y="38385"/>
                  </a:lnTo>
                  <a:lnTo>
                    <a:pt x="16343" y="38666"/>
                  </a:lnTo>
                  <a:lnTo>
                    <a:pt x="16243" y="38938"/>
                  </a:lnTo>
                  <a:lnTo>
                    <a:pt x="16132" y="39209"/>
                  </a:lnTo>
                  <a:lnTo>
                    <a:pt x="16012" y="39480"/>
                  </a:lnTo>
                  <a:lnTo>
                    <a:pt x="15791" y="39943"/>
                  </a:lnTo>
                  <a:lnTo>
                    <a:pt x="15569" y="40395"/>
                  </a:lnTo>
                  <a:lnTo>
                    <a:pt x="15328" y="40847"/>
                  </a:lnTo>
                  <a:lnTo>
                    <a:pt x="15077" y="41290"/>
                  </a:lnTo>
                  <a:lnTo>
                    <a:pt x="14926" y="41430"/>
                  </a:lnTo>
                  <a:lnTo>
                    <a:pt x="14775" y="41561"/>
                  </a:lnTo>
                  <a:lnTo>
                    <a:pt x="14615" y="41682"/>
                  </a:lnTo>
                  <a:lnTo>
                    <a:pt x="14454" y="41802"/>
                  </a:lnTo>
                  <a:lnTo>
                    <a:pt x="14293" y="41913"/>
                  </a:lnTo>
                  <a:lnTo>
                    <a:pt x="14122" y="42013"/>
                  </a:lnTo>
                  <a:lnTo>
                    <a:pt x="13951" y="42104"/>
                  </a:lnTo>
                  <a:lnTo>
                    <a:pt x="13780" y="42194"/>
                  </a:lnTo>
                  <a:lnTo>
                    <a:pt x="13599" y="42285"/>
                  </a:lnTo>
                  <a:lnTo>
                    <a:pt x="13419" y="42365"/>
                  </a:lnTo>
                  <a:lnTo>
                    <a:pt x="13057" y="42506"/>
                  </a:lnTo>
                  <a:lnTo>
                    <a:pt x="12675" y="42626"/>
                  </a:lnTo>
                  <a:lnTo>
                    <a:pt x="12293" y="42727"/>
                  </a:lnTo>
                  <a:lnTo>
                    <a:pt x="11901" y="42817"/>
                  </a:lnTo>
                  <a:lnTo>
                    <a:pt x="11509" y="42898"/>
                  </a:lnTo>
                  <a:lnTo>
                    <a:pt x="11117" y="42968"/>
                  </a:lnTo>
                  <a:lnTo>
                    <a:pt x="10715" y="43018"/>
                  </a:lnTo>
                  <a:lnTo>
                    <a:pt x="9931" y="43119"/>
                  </a:lnTo>
                  <a:lnTo>
                    <a:pt x="9157" y="43199"/>
                  </a:lnTo>
                  <a:lnTo>
                    <a:pt x="8745" y="43249"/>
                  </a:lnTo>
                  <a:lnTo>
                    <a:pt x="8343" y="43300"/>
                  </a:lnTo>
                  <a:lnTo>
                    <a:pt x="7559" y="43420"/>
                  </a:lnTo>
                  <a:lnTo>
                    <a:pt x="6795" y="43541"/>
                  </a:lnTo>
                  <a:lnTo>
                    <a:pt x="6423" y="43591"/>
                  </a:lnTo>
                  <a:lnTo>
                    <a:pt x="6051" y="43631"/>
                  </a:lnTo>
                  <a:lnTo>
                    <a:pt x="5669" y="43672"/>
                  </a:lnTo>
                  <a:lnTo>
                    <a:pt x="5297" y="43692"/>
                  </a:lnTo>
                  <a:lnTo>
                    <a:pt x="4926" y="43702"/>
                  </a:lnTo>
                  <a:lnTo>
                    <a:pt x="4544" y="43702"/>
                  </a:lnTo>
                  <a:lnTo>
                    <a:pt x="4152" y="43682"/>
                  </a:lnTo>
                  <a:lnTo>
                    <a:pt x="3760" y="43641"/>
                  </a:lnTo>
                  <a:lnTo>
                    <a:pt x="3368" y="43581"/>
                  </a:lnTo>
                  <a:lnTo>
                    <a:pt x="2956" y="43491"/>
                  </a:lnTo>
                  <a:lnTo>
                    <a:pt x="2956" y="43491"/>
                  </a:lnTo>
                  <a:lnTo>
                    <a:pt x="3086" y="43531"/>
                  </a:lnTo>
                  <a:lnTo>
                    <a:pt x="3207" y="43581"/>
                  </a:lnTo>
                  <a:lnTo>
                    <a:pt x="3328" y="43651"/>
                  </a:lnTo>
                  <a:lnTo>
                    <a:pt x="3458" y="43722"/>
                  </a:lnTo>
                  <a:lnTo>
                    <a:pt x="3699" y="43863"/>
                  </a:lnTo>
                  <a:lnTo>
                    <a:pt x="3830" y="43923"/>
                  </a:lnTo>
                  <a:lnTo>
                    <a:pt x="3951" y="43973"/>
                  </a:lnTo>
                  <a:lnTo>
                    <a:pt x="4222" y="44064"/>
                  </a:lnTo>
                  <a:lnTo>
                    <a:pt x="4503" y="44134"/>
                  </a:lnTo>
                  <a:lnTo>
                    <a:pt x="4785" y="44194"/>
                  </a:lnTo>
                  <a:lnTo>
                    <a:pt x="5066" y="44244"/>
                  </a:lnTo>
                  <a:lnTo>
                    <a:pt x="5217" y="44265"/>
                  </a:lnTo>
                  <a:lnTo>
                    <a:pt x="5368" y="44275"/>
                  </a:lnTo>
                  <a:lnTo>
                    <a:pt x="5659" y="44275"/>
                  </a:lnTo>
                  <a:lnTo>
                    <a:pt x="5951" y="44265"/>
                  </a:lnTo>
                  <a:lnTo>
                    <a:pt x="6242" y="44234"/>
                  </a:lnTo>
                  <a:lnTo>
                    <a:pt x="6534" y="44214"/>
                  </a:lnTo>
                  <a:lnTo>
                    <a:pt x="6825" y="44194"/>
                  </a:lnTo>
                  <a:lnTo>
                    <a:pt x="7117" y="44194"/>
                  </a:lnTo>
                  <a:lnTo>
                    <a:pt x="7267" y="44204"/>
                  </a:lnTo>
                  <a:lnTo>
                    <a:pt x="7418" y="44224"/>
                  </a:lnTo>
                  <a:lnTo>
                    <a:pt x="7499" y="44234"/>
                  </a:lnTo>
                  <a:lnTo>
                    <a:pt x="7579" y="44255"/>
                  </a:lnTo>
                  <a:lnTo>
                    <a:pt x="7639" y="44285"/>
                  </a:lnTo>
                  <a:lnTo>
                    <a:pt x="7700" y="44315"/>
                  </a:lnTo>
                  <a:lnTo>
                    <a:pt x="7740" y="44345"/>
                  </a:lnTo>
                  <a:lnTo>
                    <a:pt x="7770" y="44385"/>
                  </a:lnTo>
                  <a:lnTo>
                    <a:pt x="7800" y="44415"/>
                  </a:lnTo>
                  <a:lnTo>
                    <a:pt x="7820" y="44466"/>
                  </a:lnTo>
                  <a:lnTo>
                    <a:pt x="7820" y="44506"/>
                  </a:lnTo>
                  <a:lnTo>
                    <a:pt x="7820" y="44556"/>
                  </a:lnTo>
                  <a:lnTo>
                    <a:pt x="7820" y="44606"/>
                  </a:lnTo>
                  <a:lnTo>
                    <a:pt x="7800" y="44657"/>
                  </a:lnTo>
                  <a:lnTo>
                    <a:pt x="7760" y="44757"/>
                  </a:lnTo>
                  <a:lnTo>
                    <a:pt x="7700" y="44868"/>
                  </a:lnTo>
                  <a:lnTo>
                    <a:pt x="7619" y="44988"/>
                  </a:lnTo>
                  <a:lnTo>
                    <a:pt x="7529" y="45099"/>
                  </a:lnTo>
                  <a:lnTo>
                    <a:pt x="7428" y="45209"/>
                  </a:lnTo>
                  <a:lnTo>
                    <a:pt x="7328" y="45320"/>
                  </a:lnTo>
                  <a:lnTo>
                    <a:pt x="7127" y="45501"/>
                  </a:lnTo>
                  <a:lnTo>
                    <a:pt x="6956" y="45652"/>
                  </a:lnTo>
                  <a:lnTo>
                    <a:pt x="6845" y="45742"/>
                  </a:lnTo>
                  <a:lnTo>
                    <a:pt x="6715" y="45833"/>
                  </a:lnTo>
                  <a:lnTo>
                    <a:pt x="6453" y="46003"/>
                  </a:lnTo>
                  <a:lnTo>
                    <a:pt x="6182" y="46184"/>
                  </a:lnTo>
                  <a:lnTo>
                    <a:pt x="5901" y="46365"/>
                  </a:lnTo>
                  <a:lnTo>
                    <a:pt x="5770" y="46466"/>
                  </a:lnTo>
                  <a:lnTo>
                    <a:pt x="5649" y="46576"/>
                  </a:lnTo>
                  <a:lnTo>
                    <a:pt x="5539" y="46677"/>
                  </a:lnTo>
                  <a:lnTo>
                    <a:pt x="5428" y="46797"/>
                  </a:lnTo>
                  <a:lnTo>
                    <a:pt x="5338" y="46918"/>
                  </a:lnTo>
                  <a:lnTo>
                    <a:pt x="5257" y="47049"/>
                  </a:lnTo>
                  <a:lnTo>
                    <a:pt x="5197" y="47189"/>
                  </a:lnTo>
                  <a:lnTo>
                    <a:pt x="5157" y="47340"/>
                  </a:lnTo>
                  <a:lnTo>
                    <a:pt x="5348" y="47280"/>
                  </a:lnTo>
                  <a:lnTo>
                    <a:pt x="5529" y="47220"/>
                  </a:lnTo>
                  <a:lnTo>
                    <a:pt x="5710" y="47139"/>
                  </a:lnTo>
                  <a:lnTo>
                    <a:pt x="5880" y="47059"/>
                  </a:lnTo>
                  <a:lnTo>
                    <a:pt x="6061" y="46978"/>
                  </a:lnTo>
                  <a:lnTo>
                    <a:pt x="6242" y="46878"/>
                  </a:lnTo>
                  <a:lnTo>
                    <a:pt x="6584" y="46677"/>
                  </a:lnTo>
                  <a:lnTo>
                    <a:pt x="6936" y="46456"/>
                  </a:lnTo>
                  <a:lnTo>
                    <a:pt x="7277" y="46224"/>
                  </a:lnTo>
                  <a:lnTo>
                    <a:pt x="7961" y="45732"/>
                  </a:lnTo>
                  <a:lnTo>
                    <a:pt x="8664" y="45240"/>
                  </a:lnTo>
                  <a:lnTo>
                    <a:pt x="9016" y="44998"/>
                  </a:lnTo>
                  <a:lnTo>
                    <a:pt x="9378" y="44767"/>
                  </a:lnTo>
                  <a:lnTo>
                    <a:pt x="9750" y="44556"/>
                  </a:lnTo>
                  <a:lnTo>
                    <a:pt x="9931" y="44456"/>
                  </a:lnTo>
                  <a:lnTo>
                    <a:pt x="10122" y="44365"/>
                  </a:lnTo>
                  <a:lnTo>
                    <a:pt x="10313" y="44275"/>
                  </a:lnTo>
                  <a:lnTo>
                    <a:pt x="10514" y="44194"/>
                  </a:lnTo>
                  <a:lnTo>
                    <a:pt x="10705" y="44124"/>
                  </a:lnTo>
                  <a:lnTo>
                    <a:pt x="10906" y="44054"/>
                  </a:lnTo>
                  <a:lnTo>
                    <a:pt x="11248" y="43953"/>
                  </a:lnTo>
                  <a:lnTo>
                    <a:pt x="11459" y="43893"/>
                  </a:lnTo>
                  <a:lnTo>
                    <a:pt x="11680" y="43832"/>
                  </a:lnTo>
                  <a:lnTo>
                    <a:pt x="11901" y="43802"/>
                  </a:lnTo>
                  <a:lnTo>
                    <a:pt x="12011" y="43792"/>
                  </a:lnTo>
                  <a:lnTo>
                    <a:pt x="12112" y="43782"/>
                  </a:lnTo>
                  <a:lnTo>
                    <a:pt x="12212" y="43792"/>
                  </a:lnTo>
                  <a:lnTo>
                    <a:pt x="12293" y="43812"/>
                  </a:lnTo>
                  <a:lnTo>
                    <a:pt x="12373" y="43832"/>
                  </a:lnTo>
                  <a:lnTo>
                    <a:pt x="12444" y="43873"/>
                  </a:lnTo>
                  <a:lnTo>
                    <a:pt x="12494" y="43923"/>
                  </a:lnTo>
                  <a:lnTo>
                    <a:pt x="12544" y="43963"/>
                  </a:lnTo>
                  <a:lnTo>
                    <a:pt x="12584" y="44013"/>
                  </a:lnTo>
                  <a:lnTo>
                    <a:pt x="12614" y="44074"/>
                  </a:lnTo>
                  <a:lnTo>
                    <a:pt x="12635" y="44124"/>
                  </a:lnTo>
                  <a:lnTo>
                    <a:pt x="12655" y="44184"/>
                  </a:lnTo>
                  <a:lnTo>
                    <a:pt x="12665" y="44255"/>
                  </a:lnTo>
                  <a:lnTo>
                    <a:pt x="12665" y="44315"/>
                  </a:lnTo>
                  <a:lnTo>
                    <a:pt x="12655" y="44456"/>
                  </a:lnTo>
                  <a:lnTo>
                    <a:pt x="12625" y="44606"/>
                  </a:lnTo>
                  <a:lnTo>
                    <a:pt x="12564" y="44767"/>
                  </a:lnTo>
                  <a:lnTo>
                    <a:pt x="12494" y="44938"/>
                  </a:lnTo>
                  <a:lnTo>
                    <a:pt x="12393" y="45109"/>
                  </a:lnTo>
                  <a:lnTo>
                    <a:pt x="12283" y="45290"/>
                  </a:lnTo>
                  <a:lnTo>
                    <a:pt x="12162" y="45481"/>
                  </a:lnTo>
                  <a:lnTo>
                    <a:pt x="12021" y="45662"/>
                  </a:lnTo>
                  <a:lnTo>
                    <a:pt x="11871" y="45853"/>
                  </a:lnTo>
                  <a:lnTo>
                    <a:pt x="11700" y="46054"/>
                  </a:lnTo>
                  <a:lnTo>
                    <a:pt x="11358" y="46436"/>
                  </a:lnTo>
                  <a:lnTo>
                    <a:pt x="10986" y="46817"/>
                  </a:lnTo>
                  <a:lnTo>
                    <a:pt x="10604" y="47189"/>
                  </a:lnTo>
                  <a:lnTo>
                    <a:pt x="10222" y="47531"/>
                  </a:lnTo>
                  <a:lnTo>
                    <a:pt x="9861" y="47853"/>
                  </a:lnTo>
                  <a:lnTo>
                    <a:pt x="9529" y="48134"/>
                  </a:lnTo>
                  <a:lnTo>
                    <a:pt x="9237" y="48365"/>
                  </a:lnTo>
                  <a:lnTo>
                    <a:pt x="8996" y="48546"/>
                  </a:lnTo>
                  <a:lnTo>
                    <a:pt x="8825" y="48657"/>
                  </a:lnTo>
                  <a:lnTo>
                    <a:pt x="8514" y="48848"/>
                  </a:lnTo>
                  <a:lnTo>
                    <a:pt x="8182" y="49019"/>
                  </a:lnTo>
                  <a:lnTo>
                    <a:pt x="7850" y="49179"/>
                  </a:lnTo>
                  <a:lnTo>
                    <a:pt x="7499" y="49330"/>
                  </a:lnTo>
                  <a:lnTo>
                    <a:pt x="7147" y="49481"/>
                  </a:lnTo>
                  <a:lnTo>
                    <a:pt x="6785" y="49622"/>
                  </a:lnTo>
                  <a:lnTo>
                    <a:pt x="6413" y="49752"/>
                  </a:lnTo>
                  <a:lnTo>
                    <a:pt x="6051" y="49873"/>
                  </a:lnTo>
                  <a:lnTo>
                    <a:pt x="5297" y="50114"/>
                  </a:lnTo>
                  <a:lnTo>
                    <a:pt x="4554" y="50335"/>
                  </a:lnTo>
                  <a:lnTo>
                    <a:pt x="3830" y="50556"/>
                  </a:lnTo>
                  <a:lnTo>
                    <a:pt x="3116" y="50778"/>
                  </a:lnTo>
                  <a:lnTo>
                    <a:pt x="3307" y="50838"/>
                  </a:lnTo>
                  <a:lnTo>
                    <a:pt x="3508" y="50898"/>
                  </a:lnTo>
                  <a:lnTo>
                    <a:pt x="3709" y="50938"/>
                  </a:lnTo>
                  <a:lnTo>
                    <a:pt x="3910" y="50958"/>
                  </a:lnTo>
                  <a:lnTo>
                    <a:pt x="4122" y="50968"/>
                  </a:lnTo>
                  <a:lnTo>
                    <a:pt x="4323" y="50979"/>
                  </a:lnTo>
                  <a:lnTo>
                    <a:pt x="4524" y="50968"/>
                  </a:lnTo>
                  <a:lnTo>
                    <a:pt x="4735" y="50948"/>
                  </a:lnTo>
                  <a:lnTo>
                    <a:pt x="4946" y="50928"/>
                  </a:lnTo>
                  <a:lnTo>
                    <a:pt x="5147" y="50888"/>
                  </a:lnTo>
                  <a:lnTo>
                    <a:pt x="5559" y="50808"/>
                  </a:lnTo>
                  <a:lnTo>
                    <a:pt x="5961" y="50717"/>
                  </a:lnTo>
                  <a:lnTo>
                    <a:pt x="6353" y="50617"/>
                  </a:lnTo>
                  <a:lnTo>
                    <a:pt x="6524" y="50576"/>
                  </a:lnTo>
                  <a:lnTo>
                    <a:pt x="6705" y="50546"/>
                  </a:lnTo>
                  <a:lnTo>
                    <a:pt x="6875" y="50526"/>
                  </a:lnTo>
                  <a:lnTo>
                    <a:pt x="7036" y="50516"/>
                  </a:lnTo>
                  <a:lnTo>
                    <a:pt x="7197" y="50516"/>
                  </a:lnTo>
                  <a:lnTo>
                    <a:pt x="7338" y="50536"/>
                  </a:lnTo>
                  <a:lnTo>
                    <a:pt x="7468" y="50566"/>
                  </a:lnTo>
                  <a:lnTo>
                    <a:pt x="7579" y="50617"/>
                  </a:lnTo>
                  <a:lnTo>
                    <a:pt x="7619" y="50647"/>
                  </a:lnTo>
                  <a:lnTo>
                    <a:pt x="7669" y="50677"/>
                  </a:lnTo>
                  <a:lnTo>
                    <a:pt x="7700" y="50717"/>
                  </a:lnTo>
                  <a:lnTo>
                    <a:pt x="7730" y="50757"/>
                  </a:lnTo>
                  <a:lnTo>
                    <a:pt x="7750" y="50808"/>
                  </a:lnTo>
                  <a:lnTo>
                    <a:pt x="7770" y="50858"/>
                  </a:lnTo>
                  <a:lnTo>
                    <a:pt x="7780" y="50908"/>
                  </a:lnTo>
                  <a:lnTo>
                    <a:pt x="7780" y="50968"/>
                  </a:lnTo>
                  <a:lnTo>
                    <a:pt x="7770" y="51029"/>
                  </a:lnTo>
                  <a:lnTo>
                    <a:pt x="7760" y="51099"/>
                  </a:lnTo>
                  <a:lnTo>
                    <a:pt x="7740" y="51169"/>
                  </a:lnTo>
                  <a:lnTo>
                    <a:pt x="7710" y="51250"/>
                  </a:lnTo>
                  <a:lnTo>
                    <a:pt x="7659" y="51340"/>
                  </a:lnTo>
                  <a:lnTo>
                    <a:pt x="7609" y="51421"/>
                  </a:lnTo>
                  <a:lnTo>
                    <a:pt x="7479" y="51612"/>
                  </a:lnTo>
                  <a:lnTo>
                    <a:pt x="7328" y="51803"/>
                  </a:lnTo>
                  <a:lnTo>
                    <a:pt x="7167" y="51974"/>
                  </a:lnTo>
                  <a:lnTo>
                    <a:pt x="6986" y="52144"/>
                  </a:lnTo>
                  <a:lnTo>
                    <a:pt x="6805" y="52305"/>
                  </a:lnTo>
                  <a:lnTo>
                    <a:pt x="6413" y="52617"/>
                  </a:lnTo>
                  <a:lnTo>
                    <a:pt x="6021" y="52938"/>
                  </a:lnTo>
                  <a:lnTo>
                    <a:pt x="5830" y="53099"/>
                  </a:lnTo>
                  <a:lnTo>
                    <a:pt x="5649" y="53270"/>
                  </a:lnTo>
                  <a:lnTo>
                    <a:pt x="5468" y="53451"/>
                  </a:lnTo>
                  <a:lnTo>
                    <a:pt x="5318" y="53632"/>
                  </a:lnTo>
                  <a:lnTo>
                    <a:pt x="5167" y="53823"/>
                  </a:lnTo>
                  <a:lnTo>
                    <a:pt x="5107" y="53923"/>
                  </a:lnTo>
                  <a:lnTo>
                    <a:pt x="5046" y="54024"/>
                  </a:lnTo>
                  <a:lnTo>
                    <a:pt x="4996" y="54134"/>
                  </a:lnTo>
                  <a:lnTo>
                    <a:pt x="4946" y="54245"/>
                  </a:lnTo>
                  <a:lnTo>
                    <a:pt x="4905" y="54356"/>
                  </a:lnTo>
                  <a:lnTo>
                    <a:pt x="4875" y="54476"/>
                  </a:lnTo>
                  <a:lnTo>
                    <a:pt x="4875" y="54476"/>
                  </a:lnTo>
                  <a:lnTo>
                    <a:pt x="5227" y="54245"/>
                  </a:lnTo>
                  <a:lnTo>
                    <a:pt x="5579" y="53994"/>
                  </a:lnTo>
                  <a:lnTo>
                    <a:pt x="5921" y="53732"/>
                  </a:lnTo>
                  <a:lnTo>
                    <a:pt x="6252" y="53461"/>
                  </a:lnTo>
                  <a:lnTo>
                    <a:pt x="6584" y="53180"/>
                  </a:lnTo>
                  <a:lnTo>
                    <a:pt x="6906" y="52888"/>
                  </a:lnTo>
                  <a:lnTo>
                    <a:pt x="7217" y="52587"/>
                  </a:lnTo>
                  <a:lnTo>
                    <a:pt x="7529" y="52275"/>
                  </a:lnTo>
                  <a:lnTo>
                    <a:pt x="7830" y="51964"/>
                  </a:lnTo>
                  <a:lnTo>
                    <a:pt x="8132" y="51652"/>
                  </a:lnTo>
                  <a:lnTo>
                    <a:pt x="8725" y="50999"/>
                  </a:lnTo>
                  <a:lnTo>
                    <a:pt x="9298" y="50355"/>
                  </a:lnTo>
                  <a:lnTo>
                    <a:pt x="9861" y="49702"/>
                  </a:lnTo>
                  <a:lnTo>
                    <a:pt x="10112" y="49401"/>
                  </a:lnTo>
                  <a:lnTo>
                    <a:pt x="10353" y="49079"/>
                  </a:lnTo>
                  <a:lnTo>
                    <a:pt x="10584" y="48747"/>
                  </a:lnTo>
                  <a:lnTo>
                    <a:pt x="10815" y="48416"/>
                  </a:lnTo>
                  <a:lnTo>
                    <a:pt x="11268" y="47752"/>
                  </a:lnTo>
                  <a:lnTo>
                    <a:pt x="11509" y="47421"/>
                  </a:lnTo>
                  <a:lnTo>
                    <a:pt x="11750" y="47109"/>
                  </a:lnTo>
                  <a:lnTo>
                    <a:pt x="12032" y="46747"/>
                  </a:lnTo>
                  <a:lnTo>
                    <a:pt x="12192" y="46566"/>
                  </a:lnTo>
                  <a:lnTo>
                    <a:pt x="12343" y="46385"/>
                  </a:lnTo>
                  <a:lnTo>
                    <a:pt x="12514" y="46214"/>
                  </a:lnTo>
                  <a:lnTo>
                    <a:pt x="12685" y="46044"/>
                  </a:lnTo>
                  <a:lnTo>
                    <a:pt x="12866" y="45903"/>
                  </a:lnTo>
                  <a:lnTo>
                    <a:pt x="12956" y="45833"/>
                  </a:lnTo>
                  <a:lnTo>
                    <a:pt x="13047" y="45772"/>
                  </a:lnTo>
                  <a:lnTo>
                    <a:pt x="13167" y="45712"/>
                  </a:lnTo>
                  <a:lnTo>
                    <a:pt x="13288" y="45682"/>
                  </a:lnTo>
                  <a:lnTo>
                    <a:pt x="13398" y="45662"/>
                  </a:lnTo>
                  <a:lnTo>
                    <a:pt x="13499" y="45672"/>
                  </a:lnTo>
                  <a:lnTo>
                    <a:pt x="13589" y="45692"/>
                  </a:lnTo>
                  <a:lnTo>
                    <a:pt x="13680" y="45742"/>
                  </a:lnTo>
                  <a:lnTo>
                    <a:pt x="13760" y="45792"/>
                  </a:lnTo>
                  <a:lnTo>
                    <a:pt x="13831" y="45873"/>
                  </a:lnTo>
                  <a:lnTo>
                    <a:pt x="13891" y="45953"/>
                  </a:lnTo>
                  <a:lnTo>
                    <a:pt x="13941" y="46054"/>
                  </a:lnTo>
                  <a:lnTo>
                    <a:pt x="13981" y="46154"/>
                  </a:lnTo>
                  <a:lnTo>
                    <a:pt x="14022" y="46265"/>
                  </a:lnTo>
                  <a:lnTo>
                    <a:pt x="14042" y="46375"/>
                  </a:lnTo>
                  <a:lnTo>
                    <a:pt x="14062" y="46496"/>
                  </a:lnTo>
                  <a:lnTo>
                    <a:pt x="14062" y="46616"/>
                  </a:lnTo>
                  <a:lnTo>
                    <a:pt x="14062" y="46737"/>
                  </a:lnTo>
                  <a:lnTo>
                    <a:pt x="14052" y="46838"/>
                  </a:lnTo>
                  <a:lnTo>
                    <a:pt x="14032" y="46938"/>
                  </a:lnTo>
                  <a:lnTo>
                    <a:pt x="13971" y="47139"/>
                  </a:lnTo>
                  <a:lnTo>
                    <a:pt x="13901" y="47330"/>
                  </a:lnTo>
                  <a:lnTo>
                    <a:pt x="13811" y="47521"/>
                  </a:lnTo>
                  <a:lnTo>
                    <a:pt x="13720" y="47702"/>
                  </a:lnTo>
                  <a:lnTo>
                    <a:pt x="13609" y="47873"/>
                  </a:lnTo>
                  <a:lnTo>
                    <a:pt x="13388" y="48205"/>
                  </a:lnTo>
                  <a:lnTo>
                    <a:pt x="13097" y="48596"/>
                  </a:lnTo>
                  <a:lnTo>
                    <a:pt x="12805" y="49009"/>
                  </a:lnTo>
                  <a:lnTo>
                    <a:pt x="12665" y="49220"/>
                  </a:lnTo>
                  <a:lnTo>
                    <a:pt x="12534" y="49431"/>
                  </a:lnTo>
                  <a:lnTo>
                    <a:pt x="12413" y="49642"/>
                  </a:lnTo>
                  <a:lnTo>
                    <a:pt x="12313" y="49863"/>
                  </a:lnTo>
                  <a:lnTo>
                    <a:pt x="12263" y="49953"/>
                  </a:lnTo>
                  <a:lnTo>
                    <a:pt x="12233" y="50054"/>
                  </a:lnTo>
                  <a:lnTo>
                    <a:pt x="12172" y="50265"/>
                  </a:lnTo>
                  <a:lnTo>
                    <a:pt x="12142" y="50466"/>
                  </a:lnTo>
                  <a:lnTo>
                    <a:pt x="12112" y="50677"/>
                  </a:lnTo>
                  <a:lnTo>
                    <a:pt x="12082" y="51099"/>
                  </a:lnTo>
                  <a:lnTo>
                    <a:pt x="12062" y="51310"/>
                  </a:lnTo>
                  <a:lnTo>
                    <a:pt x="12042" y="51511"/>
                  </a:lnTo>
                  <a:lnTo>
                    <a:pt x="12042" y="51511"/>
                  </a:lnTo>
                  <a:lnTo>
                    <a:pt x="12132" y="51300"/>
                  </a:lnTo>
                  <a:lnTo>
                    <a:pt x="12233" y="51089"/>
                  </a:lnTo>
                  <a:lnTo>
                    <a:pt x="12353" y="50878"/>
                  </a:lnTo>
                  <a:lnTo>
                    <a:pt x="12474" y="50677"/>
                  </a:lnTo>
                  <a:lnTo>
                    <a:pt x="12725" y="50285"/>
                  </a:lnTo>
                  <a:lnTo>
                    <a:pt x="12966" y="49933"/>
                  </a:lnTo>
                  <a:lnTo>
                    <a:pt x="13067" y="49782"/>
                  </a:lnTo>
                  <a:lnTo>
                    <a:pt x="13157" y="49662"/>
                  </a:lnTo>
                  <a:lnTo>
                    <a:pt x="13248" y="49581"/>
                  </a:lnTo>
                  <a:lnTo>
                    <a:pt x="13278" y="49551"/>
                  </a:lnTo>
                  <a:lnTo>
                    <a:pt x="13318" y="49541"/>
                  </a:lnTo>
                  <a:lnTo>
                    <a:pt x="13348" y="49541"/>
                  </a:lnTo>
                  <a:lnTo>
                    <a:pt x="13378" y="49551"/>
                  </a:lnTo>
                  <a:lnTo>
                    <a:pt x="13408" y="49571"/>
                  </a:lnTo>
                  <a:lnTo>
                    <a:pt x="13429" y="49612"/>
                  </a:lnTo>
                  <a:lnTo>
                    <a:pt x="13459" y="49662"/>
                  </a:lnTo>
                  <a:lnTo>
                    <a:pt x="13479" y="49732"/>
                  </a:lnTo>
                  <a:lnTo>
                    <a:pt x="13509" y="49913"/>
                  </a:lnTo>
                  <a:lnTo>
                    <a:pt x="13549" y="50406"/>
                  </a:lnTo>
                  <a:lnTo>
                    <a:pt x="13589" y="50908"/>
                  </a:lnTo>
                  <a:lnTo>
                    <a:pt x="13609" y="51421"/>
                  </a:lnTo>
                  <a:lnTo>
                    <a:pt x="13620" y="51923"/>
                  </a:lnTo>
                  <a:lnTo>
                    <a:pt x="13620" y="51692"/>
                  </a:lnTo>
                  <a:lnTo>
                    <a:pt x="13630" y="51451"/>
                  </a:lnTo>
                  <a:lnTo>
                    <a:pt x="13650" y="51220"/>
                  </a:lnTo>
                  <a:lnTo>
                    <a:pt x="13680" y="50979"/>
                  </a:lnTo>
                  <a:lnTo>
                    <a:pt x="13760" y="50486"/>
                  </a:lnTo>
                  <a:lnTo>
                    <a:pt x="13851" y="49994"/>
                  </a:lnTo>
                  <a:lnTo>
                    <a:pt x="13961" y="49501"/>
                  </a:lnTo>
                  <a:lnTo>
                    <a:pt x="14072" y="49019"/>
                  </a:lnTo>
                  <a:lnTo>
                    <a:pt x="14293" y="48094"/>
                  </a:lnTo>
                  <a:lnTo>
                    <a:pt x="14414" y="47531"/>
                  </a:lnTo>
                  <a:lnTo>
                    <a:pt x="14484" y="47250"/>
                  </a:lnTo>
                  <a:lnTo>
                    <a:pt x="14554" y="46968"/>
                  </a:lnTo>
                  <a:lnTo>
                    <a:pt x="14635" y="46697"/>
                  </a:lnTo>
                  <a:lnTo>
                    <a:pt x="14725" y="46415"/>
                  </a:lnTo>
                  <a:lnTo>
                    <a:pt x="14826" y="46144"/>
                  </a:lnTo>
                  <a:lnTo>
                    <a:pt x="14936" y="45883"/>
                  </a:lnTo>
                  <a:lnTo>
                    <a:pt x="15017" y="45742"/>
                  </a:lnTo>
                  <a:lnTo>
                    <a:pt x="15097" y="45611"/>
                  </a:lnTo>
                  <a:lnTo>
                    <a:pt x="15177" y="45501"/>
                  </a:lnTo>
                  <a:lnTo>
                    <a:pt x="15268" y="45400"/>
                  </a:lnTo>
                  <a:lnTo>
                    <a:pt x="15368" y="45320"/>
                  </a:lnTo>
                  <a:lnTo>
                    <a:pt x="15459" y="45260"/>
                  </a:lnTo>
                  <a:lnTo>
                    <a:pt x="15559" y="45219"/>
                  </a:lnTo>
                  <a:lnTo>
                    <a:pt x="15650" y="45199"/>
                  </a:lnTo>
                  <a:lnTo>
                    <a:pt x="15740" y="45199"/>
                  </a:lnTo>
                  <a:lnTo>
                    <a:pt x="15780" y="45209"/>
                  </a:lnTo>
                  <a:lnTo>
                    <a:pt x="15831" y="45229"/>
                  </a:lnTo>
                  <a:lnTo>
                    <a:pt x="15871" y="45250"/>
                  </a:lnTo>
                  <a:lnTo>
                    <a:pt x="15901" y="45280"/>
                  </a:lnTo>
                  <a:lnTo>
                    <a:pt x="15941" y="45310"/>
                  </a:lnTo>
                  <a:lnTo>
                    <a:pt x="15971" y="45360"/>
                  </a:lnTo>
                  <a:lnTo>
                    <a:pt x="16032" y="45461"/>
                  </a:lnTo>
                  <a:lnTo>
                    <a:pt x="16082" y="45601"/>
                  </a:lnTo>
                  <a:lnTo>
                    <a:pt x="16122" y="45762"/>
                  </a:lnTo>
                  <a:lnTo>
                    <a:pt x="16142" y="45963"/>
                  </a:lnTo>
                  <a:lnTo>
                    <a:pt x="16142" y="46134"/>
                  </a:lnTo>
                  <a:lnTo>
                    <a:pt x="16132" y="46305"/>
                  </a:lnTo>
                  <a:lnTo>
                    <a:pt x="16102" y="46476"/>
                  </a:lnTo>
                  <a:lnTo>
                    <a:pt x="16072" y="46647"/>
                  </a:lnTo>
                  <a:lnTo>
                    <a:pt x="16012" y="46988"/>
                  </a:lnTo>
                  <a:lnTo>
                    <a:pt x="15992" y="47159"/>
                  </a:lnTo>
                  <a:lnTo>
                    <a:pt x="15981" y="47320"/>
                  </a:lnTo>
                  <a:lnTo>
                    <a:pt x="15981" y="47471"/>
                  </a:lnTo>
                  <a:lnTo>
                    <a:pt x="16002" y="47622"/>
                  </a:lnTo>
                  <a:lnTo>
                    <a:pt x="16072" y="47923"/>
                  </a:lnTo>
                  <a:lnTo>
                    <a:pt x="16102" y="48074"/>
                  </a:lnTo>
                  <a:lnTo>
                    <a:pt x="16132" y="48215"/>
                  </a:lnTo>
                  <a:lnTo>
                    <a:pt x="16152" y="48355"/>
                  </a:lnTo>
                  <a:lnTo>
                    <a:pt x="16152" y="48496"/>
                  </a:lnTo>
                  <a:lnTo>
                    <a:pt x="16162" y="48305"/>
                  </a:lnTo>
                  <a:lnTo>
                    <a:pt x="16193" y="48124"/>
                  </a:lnTo>
                  <a:lnTo>
                    <a:pt x="16233" y="47953"/>
                  </a:lnTo>
                  <a:lnTo>
                    <a:pt x="16283" y="47782"/>
                  </a:lnTo>
                  <a:lnTo>
                    <a:pt x="16343" y="47612"/>
                  </a:lnTo>
                  <a:lnTo>
                    <a:pt x="16404" y="47441"/>
                  </a:lnTo>
                  <a:lnTo>
                    <a:pt x="16544" y="47109"/>
                  </a:lnTo>
                  <a:lnTo>
                    <a:pt x="16685" y="46777"/>
                  </a:lnTo>
                  <a:lnTo>
                    <a:pt x="16826" y="46446"/>
                  </a:lnTo>
                  <a:lnTo>
                    <a:pt x="16896" y="46275"/>
                  </a:lnTo>
                  <a:lnTo>
                    <a:pt x="16946" y="46094"/>
                  </a:lnTo>
                  <a:lnTo>
                    <a:pt x="16997" y="45913"/>
                  </a:lnTo>
                  <a:lnTo>
                    <a:pt x="17047" y="45722"/>
                  </a:lnTo>
                  <a:lnTo>
                    <a:pt x="17077" y="45511"/>
                  </a:lnTo>
                  <a:lnTo>
                    <a:pt x="17087" y="45310"/>
                  </a:lnTo>
                  <a:lnTo>
                    <a:pt x="17077" y="45119"/>
                  </a:lnTo>
                  <a:lnTo>
                    <a:pt x="17047" y="44928"/>
                  </a:lnTo>
                  <a:lnTo>
                    <a:pt x="17017" y="44747"/>
                  </a:lnTo>
                  <a:lnTo>
                    <a:pt x="16966" y="44576"/>
                  </a:lnTo>
                  <a:lnTo>
                    <a:pt x="16916" y="44405"/>
                  </a:lnTo>
                  <a:lnTo>
                    <a:pt x="16856" y="44244"/>
                  </a:lnTo>
                  <a:lnTo>
                    <a:pt x="16725" y="43913"/>
                  </a:lnTo>
                  <a:lnTo>
                    <a:pt x="16595" y="43591"/>
                  </a:lnTo>
                  <a:lnTo>
                    <a:pt x="16544" y="43430"/>
                  </a:lnTo>
                  <a:lnTo>
                    <a:pt x="16494" y="43259"/>
                  </a:lnTo>
                  <a:lnTo>
                    <a:pt x="16464" y="43079"/>
                  </a:lnTo>
                  <a:lnTo>
                    <a:pt x="16434" y="42908"/>
                  </a:lnTo>
                  <a:lnTo>
                    <a:pt x="16424" y="42727"/>
                  </a:lnTo>
                  <a:lnTo>
                    <a:pt x="16434" y="42546"/>
                  </a:lnTo>
                  <a:lnTo>
                    <a:pt x="16454" y="42365"/>
                  </a:lnTo>
                  <a:lnTo>
                    <a:pt x="16484" y="42184"/>
                  </a:lnTo>
                  <a:lnTo>
                    <a:pt x="16514" y="42043"/>
                  </a:lnTo>
                  <a:lnTo>
                    <a:pt x="16554" y="41903"/>
                  </a:lnTo>
                  <a:lnTo>
                    <a:pt x="16605" y="41772"/>
                  </a:lnTo>
                  <a:lnTo>
                    <a:pt x="16655" y="41631"/>
                  </a:lnTo>
                  <a:lnTo>
                    <a:pt x="16715" y="41511"/>
                  </a:lnTo>
                  <a:lnTo>
                    <a:pt x="16786" y="41380"/>
                  </a:lnTo>
                  <a:lnTo>
                    <a:pt x="16856" y="41259"/>
                  </a:lnTo>
                  <a:lnTo>
                    <a:pt x="16926" y="41149"/>
                  </a:lnTo>
                  <a:lnTo>
                    <a:pt x="17017" y="41038"/>
                  </a:lnTo>
                  <a:lnTo>
                    <a:pt x="17097" y="40928"/>
                  </a:lnTo>
                  <a:lnTo>
                    <a:pt x="17198" y="40827"/>
                  </a:lnTo>
                  <a:lnTo>
                    <a:pt x="17288" y="40727"/>
                  </a:lnTo>
                  <a:lnTo>
                    <a:pt x="17389" y="40626"/>
                  </a:lnTo>
                  <a:lnTo>
                    <a:pt x="17499" y="40536"/>
                  </a:lnTo>
                  <a:lnTo>
                    <a:pt x="17610" y="40455"/>
                  </a:lnTo>
                  <a:lnTo>
                    <a:pt x="17720" y="40375"/>
                  </a:lnTo>
                  <a:lnTo>
                    <a:pt x="17841" y="40294"/>
                  </a:lnTo>
                  <a:lnTo>
                    <a:pt x="17961" y="40224"/>
                  </a:lnTo>
                  <a:lnTo>
                    <a:pt x="18213" y="40104"/>
                  </a:lnTo>
                  <a:lnTo>
                    <a:pt x="18474" y="39993"/>
                  </a:lnTo>
                  <a:lnTo>
                    <a:pt x="18745" y="39913"/>
                  </a:lnTo>
                  <a:lnTo>
                    <a:pt x="19027" y="39852"/>
                  </a:lnTo>
                  <a:lnTo>
                    <a:pt x="19168" y="39832"/>
                  </a:lnTo>
                  <a:lnTo>
                    <a:pt x="19308" y="39812"/>
                  </a:lnTo>
                  <a:lnTo>
                    <a:pt x="19449" y="39802"/>
                  </a:lnTo>
                  <a:lnTo>
                    <a:pt x="19740" y="39802"/>
                  </a:lnTo>
                  <a:lnTo>
                    <a:pt x="19891" y="39812"/>
                  </a:lnTo>
                  <a:lnTo>
                    <a:pt x="20384" y="39862"/>
                  </a:lnTo>
                  <a:lnTo>
                    <a:pt x="20886" y="39933"/>
                  </a:lnTo>
                  <a:lnTo>
                    <a:pt x="21389" y="40013"/>
                  </a:lnTo>
                  <a:lnTo>
                    <a:pt x="21891" y="40114"/>
                  </a:lnTo>
                  <a:lnTo>
                    <a:pt x="22394" y="40224"/>
                  </a:lnTo>
                  <a:lnTo>
                    <a:pt x="22896" y="40345"/>
                  </a:lnTo>
                  <a:lnTo>
                    <a:pt x="23389" y="40485"/>
                  </a:lnTo>
                  <a:lnTo>
                    <a:pt x="23881" y="40636"/>
                  </a:lnTo>
                  <a:lnTo>
                    <a:pt x="24082" y="40707"/>
                  </a:lnTo>
                  <a:lnTo>
                    <a:pt x="24293" y="40787"/>
                  </a:lnTo>
                  <a:lnTo>
                    <a:pt x="24484" y="40877"/>
                  </a:lnTo>
                  <a:lnTo>
                    <a:pt x="24675" y="40978"/>
                  </a:lnTo>
                  <a:lnTo>
                    <a:pt x="24856" y="41089"/>
                  </a:lnTo>
                  <a:lnTo>
                    <a:pt x="25037" y="41199"/>
                  </a:lnTo>
                  <a:lnTo>
                    <a:pt x="25208" y="41320"/>
                  </a:lnTo>
                  <a:lnTo>
                    <a:pt x="25369" y="41460"/>
                  </a:lnTo>
                  <a:lnTo>
                    <a:pt x="25530" y="41591"/>
                  </a:lnTo>
                  <a:lnTo>
                    <a:pt x="25681" y="41742"/>
                  </a:lnTo>
                  <a:lnTo>
                    <a:pt x="25821" y="41893"/>
                  </a:lnTo>
                  <a:lnTo>
                    <a:pt x="25962" y="42043"/>
                  </a:lnTo>
                  <a:lnTo>
                    <a:pt x="26093" y="42214"/>
                  </a:lnTo>
                  <a:lnTo>
                    <a:pt x="26213" y="42385"/>
                  </a:lnTo>
                  <a:lnTo>
                    <a:pt x="26324" y="42556"/>
                  </a:lnTo>
                  <a:lnTo>
                    <a:pt x="26424" y="42737"/>
                  </a:lnTo>
                  <a:lnTo>
                    <a:pt x="26525" y="42918"/>
                  </a:lnTo>
                  <a:lnTo>
                    <a:pt x="26615" y="43109"/>
                  </a:lnTo>
                  <a:lnTo>
                    <a:pt x="26696" y="43300"/>
                  </a:lnTo>
                  <a:lnTo>
                    <a:pt x="26766" y="43501"/>
                  </a:lnTo>
                  <a:lnTo>
                    <a:pt x="26836" y="43702"/>
                  </a:lnTo>
                  <a:lnTo>
                    <a:pt x="26887" y="43903"/>
                  </a:lnTo>
                  <a:lnTo>
                    <a:pt x="26937" y="44104"/>
                  </a:lnTo>
                  <a:lnTo>
                    <a:pt x="26977" y="44315"/>
                  </a:lnTo>
                  <a:lnTo>
                    <a:pt x="27007" y="44526"/>
                  </a:lnTo>
                  <a:lnTo>
                    <a:pt x="27027" y="44737"/>
                  </a:lnTo>
                  <a:lnTo>
                    <a:pt x="27037" y="44948"/>
                  </a:lnTo>
                  <a:lnTo>
                    <a:pt x="27037" y="45169"/>
                  </a:lnTo>
                  <a:lnTo>
                    <a:pt x="27027" y="45380"/>
                  </a:lnTo>
                  <a:lnTo>
                    <a:pt x="27007" y="45601"/>
                  </a:lnTo>
                  <a:lnTo>
                    <a:pt x="26977" y="45822"/>
                  </a:lnTo>
                  <a:lnTo>
                    <a:pt x="26947" y="46044"/>
                  </a:lnTo>
                  <a:lnTo>
                    <a:pt x="26887" y="46325"/>
                  </a:lnTo>
                  <a:lnTo>
                    <a:pt x="26846" y="46616"/>
                  </a:lnTo>
                  <a:lnTo>
                    <a:pt x="26776" y="47099"/>
                  </a:lnTo>
                  <a:lnTo>
                    <a:pt x="26726" y="47571"/>
                  </a:lnTo>
                  <a:lnTo>
                    <a:pt x="26686" y="48044"/>
                  </a:lnTo>
                  <a:lnTo>
                    <a:pt x="26645" y="48506"/>
                  </a:lnTo>
                  <a:lnTo>
                    <a:pt x="26585" y="49411"/>
                  </a:lnTo>
                  <a:lnTo>
                    <a:pt x="26545" y="49863"/>
                  </a:lnTo>
                  <a:lnTo>
                    <a:pt x="26505" y="50305"/>
                  </a:lnTo>
                  <a:lnTo>
                    <a:pt x="26464" y="50747"/>
                  </a:lnTo>
                  <a:lnTo>
                    <a:pt x="26404" y="51190"/>
                  </a:lnTo>
                  <a:lnTo>
                    <a:pt x="26334" y="51632"/>
                  </a:lnTo>
                  <a:lnTo>
                    <a:pt x="26243" y="52074"/>
                  </a:lnTo>
                  <a:lnTo>
                    <a:pt x="26133" y="52526"/>
                  </a:lnTo>
                  <a:lnTo>
                    <a:pt x="26012" y="52969"/>
                  </a:lnTo>
                  <a:lnTo>
                    <a:pt x="25861" y="53421"/>
                  </a:lnTo>
                  <a:lnTo>
                    <a:pt x="25771" y="53652"/>
                  </a:lnTo>
                  <a:lnTo>
                    <a:pt x="25681" y="53873"/>
                  </a:lnTo>
                  <a:lnTo>
                    <a:pt x="25751" y="53732"/>
                  </a:lnTo>
                  <a:lnTo>
                    <a:pt x="25841" y="53612"/>
                  </a:lnTo>
                  <a:lnTo>
                    <a:pt x="25932" y="53491"/>
                  </a:lnTo>
                  <a:lnTo>
                    <a:pt x="26042" y="53371"/>
                  </a:lnTo>
                  <a:lnTo>
                    <a:pt x="26143" y="53260"/>
                  </a:lnTo>
                  <a:lnTo>
                    <a:pt x="26243" y="53139"/>
                  </a:lnTo>
                  <a:lnTo>
                    <a:pt x="26324" y="53009"/>
                  </a:lnTo>
                  <a:lnTo>
                    <a:pt x="26404" y="52868"/>
                  </a:lnTo>
                  <a:lnTo>
                    <a:pt x="26575" y="52436"/>
                  </a:lnTo>
                  <a:lnTo>
                    <a:pt x="26746" y="51984"/>
                  </a:lnTo>
                  <a:lnTo>
                    <a:pt x="26897" y="51531"/>
                  </a:lnTo>
                  <a:lnTo>
                    <a:pt x="27037" y="51079"/>
                  </a:lnTo>
                  <a:lnTo>
                    <a:pt x="27128" y="50757"/>
                  </a:lnTo>
                  <a:lnTo>
                    <a:pt x="27269" y="50386"/>
                  </a:lnTo>
                  <a:lnTo>
                    <a:pt x="27339" y="50195"/>
                  </a:lnTo>
                  <a:lnTo>
                    <a:pt x="27429" y="50014"/>
                  </a:lnTo>
                  <a:lnTo>
                    <a:pt x="27510" y="49843"/>
                  </a:lnTo>
                  <a:lnTo>
                    <a:pt x="27600" y="49702"/>
                  </a:lnTo>
                  <a:lnTo>
                    <a:pt x="27650" y="49642"/>
                  </a:lnTo>
                  <a:lnTo>
                    <a:pt x="27701" y="49592"/>
                  </a:lnTo>
                  <a:lnTo>
                    <a:pt x="27741" y="49551"/>
                  </a:lnTo>
                  <a:lnTo>
                    <a:pt x="27791" y="49521"/>
                  </a:lnTo>
                  <a:lnTo>
                    <a:pt x="27841" y="49501"/>
                  </a:lnTo>
                  <a:lnTo>
                    <a:pt x="27882" y="49491"/>
                  </a:lnTo>
                  <a:lnTo>
                    <a:pt x="27932" y="49491"/>
                  </a:lnTo>
                  <a:lnTo>
                    <a:pt x="27982" y="49511"/>
                  </a:lnTo>
                  <a:lnTo>
                    <a:pt x="28022" y="49551"/>
                  </a:lnTo>
                  <a:lnTo>
                    <a:pt x="28073" y="49602"/>
                  </a:lnTo>
                  <a:lnTo>
                    <a:pt x="28113" y="49662"/>
                  </a:lnTo>
                  <a:lnTo>
                    <a:pt x="28163" y="49752"/>
                  </a:lnTo>
                  <a:lnTo>
                    <a:pt x="28203" y="49853"/>
                  </a:lnTo>
                  <a:lnTo>
                    <a:pt x="28243" y="49973"/>
                  </a:lnTo>
                  <a:lnTo>
                    <a:pt x="28284" y="50124"/>
                  </a:lnTo>
                  <a:lnTo>
                    <a:pt x="28324" y="50285"/>
                  </a:lnTo>
                  <a:lnTo>
                    <a:pt x="28364" y="50516"/>
                  </a:lnTo>
                  <a:lnTo>
                    <a:pt x="28394" y="50757"/>
                  </a:lnTo>
                  <a:lnTo>
                    <a:pt x="28394" y="50999"/>
                  </a:lnTo>
                  <a:lnTo>
                    <a:pt x="28384" y="51240"/>
                  </a:lnTo>
                  <a:lnTo>
                    <a:pt x="28364" y="51481"/>
                  </a:lnTo>
                  <a:lnTo>
                    <a:pt x="28334" y="51732"/>
                  </a:lnTo>
                  <a:lnTo>
                    <a:pt x="28294" y="51984"/>
                  </a:lnTo>
                  <a:lnTo>
                    <a:pt x="28243" y="52235"/>
                  </a:lnTo>
                  <a:lnTo>
                    <a:pt x="28143" y="52737"/>
                  </a:lnTo>
                  <a:lnTo>
                    <a:pt x="28032" y="53240"/>
                  </a:lnTo>
                  <a:lnTo>
                    <a:pt x="27942" y="53722"/>
                  </a:lnTo>
                  <a:lnTo>
                    <a:pt x="27912" y="53964"/>
                  </a:lnTo>
                  <a:lnTo>
                    <a:pt x="27882" y="54195"/>
                  </a:lnTo>
                  <a:lnTo>
                    <a:pt x="27862" y="54466"/>
                  </a:lnTo>
                  <a:lnTo>
                    <a:pt x="27851" y="54758"/>
                  </a:lnTo>
                  <a:lnTo>
                    <a:pt x="27841" y="55049"/>
                  </a:lnTo>
                  <a:lnTo>
                    <a:pt x="27841" y="55351"/>
                  </a:lnTo>
                  <a:lnTo>
                    <a:pt x="27851" y="55662"/>
                  </a:lnTo>
                  <a:lnTo>
                    <a:pt x="27872" y="55964"/>
                  </a:lnTo>
                  <a:lnTo>
                    <a:pt x="27892" y="56265"/>
                  </a:lnTo>
                  <a:lnTo>
                    <a:pt x="27932" y="56567"/>
                  </a:lnTo>
                  <a:lnTo>
                    <a:pt x="27982" y="56858"/>
                  </a:lnTo>
                  <a:lnTo>
                    <a:pt x="28032" y="57150"/>
                  </a:lnTo>
                  <a:lnTo>
                    <a:pt x="28103" y="57421"/>
                  </a:lnTo>
                  <a:lnTo>
                    <a:pt x="28183" y="57682"/>
                  </a:lnTo>
                  <a:lnTo>
                    <a:pt x="28274" y="57924"/>
                  </a:lnTo>
                  <a:lnTo>
                    <a:pt x="28374" y="58145"/>
                  </a:lnTo>
                  <a:lnTo>
                    <a:pt x="28495" y="58346"/>
                  </a:lnTo>
                  <a:lnTo>
                    <a:pt x="28555" y="58446"/>
                  </a:lnTo>
                  <a:lnTo>
                    <a:pt x="28625" y="58527"/>
                  </a:lnTo>
                  <a:lnTo>
                    <a:pt x="28625" y="58376"/>
                  </a:lnTo>
                  <a:lnTo>
                    <a:pt x="28615" y="58215"/>
                  </a:lnTo>
                  <a:lnTo>
                    <a:pt x="28575" y="57873"/>
                  </a:lnTo>
                  <a:lnTo>
                    <a:pt x="28495" y="57160"/>
                  </a:lnTo>
                  <a:lnTo>
                    <a:pt x="28455" y="56808"/>
                  </a:lnTo>
                  <a:lnTo>
                    <a:pt x="28455" y="56627"/>
                  </a:lnTo>
                  <a:lnTo>
                    <a:pt x="28444" y="56456"/>
                  </a:lnTo>
                  <a:lnTo>
                    <a:pt x="28455" y="56285"/>
                  </a:lnTo>
                  <a:lnTo>
                    <a:pt x="28475" y="56125"/>
                  </a:lnTo>
                  <a:lnTo>
                    <a:pt x="28495" y="55974"/>
                  </a:lnTo>
                  <a:lnTo>
                    <a:pt x="28535" y="55823"/>
                  </a:lnTo>
                  <a:lnTo>
                    <a:pt x="28585" y="55682"/>
                  </a:lnTo>
                  <a:lnTo>
                    <a:pt x="28645" y="55572"/>
                  </a:lnTo>
                  <a:lnTo>
                    <a:pt x="28706" y="55501"/>
                  </a:lnTo>
                  <a:lnTo>
                    <a:pt x="28766" y="55451"/>
                  </a:lnTo>
                  <a:lnTo>
                    <a:pt x="28826" y="55421"/>
                  </a:lnTo>
                  <a:lnTo>
                    <a:pt x="28897" y="55421"/>
                  </a:lnTo>
                  <a:lnTo>
                    <a:pt x="28957" y="55431"/>
                  </a:lnTo>
                  <a:lnTo>
                    <a:pt x="29027" y="55471"/>
                  </a:lnTo>
                  <a:lnTo>
                    <a:pt x="29098" y="55522"/>
                  </a:lnTo>
                  <a:lnTo>
                    <a:pt x="29168" y="55592"/>
                  </a:lnTo>
                  <a:lnTo>
                    <a:pt x="29238" y="55662"/>
                  </a:lnTo>
                  <a:lnTo>
                    <a:pt x="29309" y="55753"/>
                  </a:lnTo>
                  <a:lnTo>
                    <a:pt x="29450" y="55954"/>
                  </a:lnTo>
                  <a:lnTo>
                    <a:pt x="29590" y="56175"/>
                  </a:lnTo>
                  <a:lnTo>
                    <a:pt x="29661" y="56305"/>
                  </a:lnTo>
                  <a:lnTo>
                    <a:pt x="29731" y="56456"/>
                  </a:lnTo>
                  <a:lnTo>
                    <a:pt x="29791" y="56617"/>
                  </a:lnTo>
                  <a:lnTo>
                    <a:pt x="29842" y="56778"/>
                  </a:lnTo>
                  <a:lnTo>
                    <a:pt x="29892" y="56949"/>
                  </a:lnTo>
                  <a:lnTo>
                    <a:pt x="29932" y="57120"/>
                  </a:lnTo>
                  <a:lnTo>
                    <a:pt x="30002" y="57461"/>
                  </a:lnTo>
                  <a:lnTo>
                    <a:pt x="30043" y="57773"/>
                  </a:lnTo>
                  <a:lnTo>
                    <a:pt x="30073" y="58034"/>
                  </a:lnTo>
                  <a:lnTo>
                    <a:pt x="30083" y="58235"/>
                  </a:lnTo>
                  <a:lnTo>
                    <a:pt x="30083" y="58346"/>
                  </a:lnTo>
                  <a:lnTo>
                    <a:pt x="30103" y="58195"/>
                  </a:lnTo>
                  <a:lnTo>
                    <a:pt x="30143" y="58054"/>
                  </a:lnTo>
                  <a:lnTo>
                    <a:pt x="30234" y="57743"/>
                  </a:lnTo>
                  <a:lnTo>
                    <a:pt x="30324" y="57421"/>
                  </a:lnTo>
                  <a:lnTo>
                    <a:pt x="30424" y="57089"/>
                  </a:lnTo>
                  <a:lnTo>
                    <a:pt x="30505" y="56768"/>
                  </a:lnTo>
                  <a:lnTo>
                    <a:pt x="30535" y="56607"/>
                  </a:lnTo>
                  <a:lnTo>
                    <a:pt x="30565" y="56446"/>
                  </a:lnTo>
                  <a:lnTo>
                    <a:pt x="30575" y="56285"/>
                  </a:lnTo>
                  <a:lnTo>
                    <a:pt x="30575" y="56125"/>
                  </a:lnTo>
                  <a:lnTo>
                    <a:pt x="30555" y="55974"/>
                  </a:lnTo>
                  <a:lnTo>
                    <a:pt x="30525" y="55823"/>
                  </a:lnTo>
                  <a:lnTo>
                    <a:pt x="30485" y="55702"/>
                  </a:lnTo>
                  <a:lnTo>
                    <a:pt x="30435" y="55582"/>
                  </a:lnTo>
                  <a:lnTo>
                    <a:pt x="30374" y="55471"/>
                  </a:lnTo>
                  <a:lnTo>
                    <a:pt x="30294" y="55361"/>
                  </a:lnTo>
                  <a:lnTo>
                    <a:pt x="30213" y="55250"/>
                  </a:lnTo>
                  <a:lnTo>
                    <a:pt x="30133" y="55140"/>
                  </a:lnTo>
                  <a:lnTo>
                    <a:pt x="29952" y="54939"/>
                  </a:lnTo>
                  <a:lnTo>
                    <a:pt x="29771" y="54727"/>
                  </a:lnTo>
                  <a:lnTo>
                    <a:pt x="29681" y="54627"/>
                  </a:lnTo>
                  <a:lnTo>
                    <a:pt x="29600" y="54516"/>
                  </a:lnTo>
                  <a:lnTo>
                    <a:pt x="29530" y="54406"/>
                  </a:lnTo>
                  <a:lnTo>
                    <a:pt x="29460" y="54295"/>
                  </a:lnTo>
                  <a:lnTo>
                    <a:pt x="29409" y="54175"/>
                  </a:lnTo>
                  <a:lnTo>
                    <a:pt x="29369" y="54054"/>
                  </a:lnTo>
                  <a:lnTo>
                    <a:pt x="29279" y="53712"/>
                  </a:lnTo>
                  <a:lnTo>
                    <a:pt x="29208" y="53361"/>
                  </a:lnTo>
                  <a:lnTo>
                    <a:pt x="29148" y="53009"/>
                  </a:lnTo>
                  <a:lnTo>
                    <a:pt x="29098" y="52647"/>
                  </a:lnTo>
                  <a:lnTo>
                    <a:pt x="29058" y="52275"/>
                  </a:lnTo>
                  <a:lnTo>
                    <a:pt x="29037" y="51913"/>
                  </a:lnTo>
                  <a:lnTo>
                    <a:pt x="29037" y="51561"/>
                  </a:lnTo>
                  <a:lnTo>
                    <a:pt x="29048" y="51210"/>
                  </a:lnTo>
                  <a:lnTo>
                    <a:pt x="29068" y="50737"/>
                  </a:lnTo>
                  <a:lnTo>
                    <a:pt x="29088" y="50456"/>
                  </a:lnTo>
                  <a:lnTo>
                    <a:pt x="29128" y="50154"/>
                  </a:lnTo>
                  <a:lnTo>
                    <a:pt x="29148" y="50014"/>
                  </a:lnTo>
                  <a:lnTo>
                    <a:pt x="29178" y="49873"/>
                  </a:lnTo>
                  <a:lnTo>
                    <a:pt x="29218" y="49742"/>
                  </a:lnTo>
                  <a:lnTo>
                    <a:pt x="29269" y="49622"/>
                  </a:lnTo>
                  <a:lnTo>
                    <a:pt x="29329" y="49511"/>
                  </a:lnTo>
                  <a:lnTo>
                    <a:pt x="29389" y="49411"/>
                  </a:lnTo>
                  <a:lnTo>
                    <a:pt x="29470" y="49340"/>
                  </a:lnTo>
                  <a:lnTo>
                    <a:pt x="29510" y="49310"/>
                  </a:lnTo>
                  <a:lnTo>
                    <a:pt x="29560" y="49280"/>
                  </a:lnTo>
                  <a:lnTo>
                    <a:pt x="29610" y="49260"/>
                  </a:lnTo>
                  <a:lnTo>
                    <a:pt x="29661" y="49240"/>
                  </a:lnTo>
                  <a:lnTo>
                    <a:pt x="29761" y="49230"/>
                  </a:lnTo>
                  <a:lnTo>
                    <a:pt x="29852" y="49240"/>
                  </a:lnTo>
                  <a:lnTo>
                    <a:pt x="29942" y="49280"/>
                  </a:lnTo>
                  <a:lnTo>
                    <a:pt x="30033" y="49320"/>
                  </a:lnTo>
                  <a:lnTo>
                    <a:pt x="30113" y="49391"/>
                  </a:lnTo>
                  <a:lnTo>
                    <a:pt x="30193" y="49471"/>
                  </a:lnTo>
                  <a:lnTo>
                    <a:pt x="30274" y="49551"/>
                  </a:lnTo>
                  <a:lnTo>
                    <a:pt x="30344" y="49652"/>
                  </a:lnTo>
                  <a:lnTo>
                    <a:pt x="30414" y="49752"/>
                  </a:lnTo>
                  <a:lnTo>
                    <a:pt x="30535" y="49953"/>
                  </a:lnTo>
                  <a:lnTo>
                    <a:pt x="30636" y="50144"/>
                  </a:lnTo>
                  <a:lnTo>
                    <a:pt x="30716" y="50315"/>
                  </a:lnTo>
                  <a:lnTo>
                    <a:pt x="30816" y="50526"/>
                  </a:lnTo>
                  <a:lnTo>
                    <a:pt x="30907" y="50757"/>
                  </a:lnTo>
                  <a:lnTo>
                    <a:pt x="31098" y="51250"/>
                  </a:lnTo>
                  <a:lnTo>
                    <a:pt x="31289" y="51762"/>
                  </a:lnTo>
                  <a:lnTo>
                    <a:pt x="31389" y="52024"/>
                  </a:lnTo>
                  <a:lnTo>
                    <a:pt x="31500" y="52275"/>
                  </a:lnTo>
                  <a:lnTo>
                    <a:pt x="31621" y="52526"/>
                  </a:lnTo>
                  <a:lnTo>
                    <a:pt x="31751" y="52758"/>
                  </a:lnTo>
                  <a:lnTo>
                    <a:pt x="31892" y="52979"/>
                  </a:lnTo>
                  <a:lnTo>
                    <a:pt x="31972" y="53079"/>
                  </a:lnTo>
                  <a:lnTo>
                    <a:pt x="32053" y="53180"/>
                  </a:lnTo>
                  <a:lnTo>
                    <a:pt x="32143" y="53270"/>
                  </a:lnTo>
                  <a:lnTo>
                    <a:pt x="32234" y="53361"/>
                  </a:lnTo>
                  <a:lnTo>
                    <a:pt x="32324" y="53441"/>
                  </a:lnTo>
                  <a:lnTo>
                    <a:pt x="32425" y="53511"/>
                  </a:lnTo>
                  <a:lnTo>
                    <a:pt x="32535" y="53582"/>
                  </a:lnTo>
                  <a:lnTo>
                    <a:pt x="32646" y="53632"/>
                  </a:lnTo>
                  <a:lnTo>
                    <a:pt x="32766" y="53682"/>
                  </a:lnTo>
                  <a:lnTo>
                    <a:pt x="32887" y="53732"/>
                  </a:lnTo>
                  <a:lnTo>
                    <a:pt x="32887" y="53732"/>
                  </a:lnTo>
                  <a:lnTo>
                    <a:pt x="32796" y="53642"/>
                  </a:lnTo>
                  <a:lnTo>
                    <a:pt x="32686" y="53521"/>
                  </a:lnTo>
                  <a:lnTo>
                    <a:pt x="32565" y="53371"/>
                  </a:lnTo>
                  <a:lnTo>
                    <a:pt x="32445" y="53200"/>
                  </a:lnTo>
                  <a:lnTo>
                    <a:pt x="32314" y="53009"/>
                  </a:lnTo>
                  <a:lnTo>
                    <a:pt x="32193" y="52798"/>
                  </a:lnTo>
                  <a:lnTo>
                    <a:pt x="32063" y="52587"/>
                  </a:lnTo>
                  <a:lnTo>
                    <a:pt x="31952" y="52355"/>
                  </a:lnTo>
                  <a:lnTo>
                    <a:pt x="31852" y="52134"/>
                  </a:lnTo>
                  <a:lnTo>
                    <a:pt x="31771" y="51913"/>
                  </a:lnTo>
                  <a:lnTo>
                    <a:pt x="31711" y="51702"/>
                  </a:lnTo>
                  <a:lnTo>
                    <a:pt x="31691" y="51592"/>
                  </a:lnTo>
                  <a:lnTo>
                    <a:pt x="31671" y="51491"/>
                  </a:lnTo>
                  <a:lnTo>
                    <a:pt x="31671" y="51401"/>
                  </a:lnTo>
                  <a:lnTo>
                    <a:pt x="31661" y="51310"/>
                  </a:lnTo>
                  <a:lnTo>
                    <a:pt x="31671" y="51220"/>
                  </a:lnTo>
                  <a:lnTo>
                    <a:pt x="31691" y="51139"/>
                  </a:lnTo>
                  <a:lnTo>
                    <a:pt x="31711" y="51069"/>
                  </a:lnTo>
                  <a:lnTo>
                    <a:pt x="31751" y="50999"/>
                  </a:lnTo>
                  <a:lnTo>
                    <a:pt x="31801" y="50938"/>
                  </a:lnTo>
                  <a:lnTo>
                    <a:pt x="31852" y="50878"/>
                  </a:lnTo>
                  <a:lnTo>
                    <a:pt x="31932" y="50828"/>
                  </a:lnTo>
                  <a:lnTo>
                    <a:pt x="32002" y="50788"/>
                  </a:lnTo>
                  <a:lnTo>
                    <a:pt x="32083" y="50757"/>
                  </a:lnTo>
                  <a:lnTo>
                    <a:pt x="32153" y="50737"/>
                  </a:lnTo>
                  <a:lnTo>
                    <a:pt x="32294" y="50737"/>
                  </a:lnTo>
                  <a:lnTo>
                    <a:pt x="32364" y="50747"/>
                  </a:lnTo>
                  <a:lnTo>
                    <a:pt x="32435" y="50778"/>
                  </a:lnTo>
                  <a:lnTo>
                    <a:pt x="32505" y="50808"/>
                  </a:lnTo>
                  <a:lnTo>
                    <a:pt x="32565" y="50848"/>
                  </a:lnTo>
                  <a:lnTo>
                    <a:pt x="32636" y="50888"/>
                  </a:lnTo>
                  <a:lnTo>
                    <a:pt x="32696" y="50948"/>
                  </a:lnTo>
                  <a:lnTo>
                    <a:pt x="32827" y="51069"/>
                  </a:lnTo>
                  <a:lnTo>
                    <a:pt x="32947" y="51210"/>
                  </a:lnTo>
                  <a:lnTo>
                    <a:pt x="33058" y="51360"/>
                  </a:lnTo>
                  <a:lnTo>
                    <a:pt x="33168" y="51521"/>
                  </a:lnTo>
                  <a:lnTo>
                    <a:pt x="33369" y="51843"/>
                  </a:lnTo>
                  <a:lnTo>
                    <a:pt x="33540" y="52134"/>
                  </a:lnTo>
                  <a:lnTo>
                    <a:pt x="33621" y="52255"/>
                  </a:lnTo>
                  <a:lnTo>
                    <a:pt x="33631" y="52270"/>
                  </a:lnTo>
                  <a:lnTo>
                    <a:pt x="33611" y="52215"/>
                  </a:lnTo>
                  <a:lnTo>
                    <a:pt x="33570" y="52144"/>
                  </a:lnTo>
                  <a:lnTo>
                    <a:pt x="33550" y="52064"/>
                  </a:lnTo>
                  <a:lnTo>
                    <a:pt x="33500" y="51883"/>
                  </a:lnTo>
                  <a:lnTo>
                    <a:pt x="33470" y="51702"/>
                  </a:lnTo>
                  <a:lnTo>
                    <a:pt x="33410" y="51330"/>
                  </a:lnTo>
                  <a:lnTo>
                    <a:pt x="33369" y="51159"/>
                  </a:lnTo>
                  <a:lnTo>
                    <a:pt x="33349" y="51079"/>
                  </a:lnTo>
                  <a:lnTo>
                    <a:pt x="33319" y="51009"/>
                  </a:lnTo>
                  <a:lnTo>
                    <a:pt x="33158" y="50657"/>
                  </a:lnTo>
                  <a:lnTo>
                    <a:pt x="32977" y="50325"/>
                  </a:lnTo>
                  <a:lnTo>
                    <a:pt x="32877" y="50154"/>
                  </a:lnTo>
                  <a:lnTo>
                    <a:pt x="32766" y="49994"/>
                  </a:lnTo>
                  <a:lnTo>
                    <a:pt x="32656" y="49833"/>
                  </a:lnTo>
                  <a:lnTo>
                    <a:pt x="32535" y="49682"/>
                  </a:lnTo>
                  <a:lnTo>
                    <a:pt x="32415" y="49541"/>
                  </a:lnTo>
                  <a:lnTo>
                    <a:pt x="32284" y="49401"/>
                  </a:lnTo>
                  <a:lnTo>
                    <a:pt x="32143" y="49270"/>
                  </a:lnTo>
                  <a:lnTo>
                    <a:pt x="32002" y="49149"/>
                  </a:lnTo>
                  <a:lnTo>
                    <a:pt x="31842" y="49029"/>
                  </a:lnTo>
                  <a:lnTo>
                    <a:pt x="31691" y="48928"/>
                  </a:lnTo>
                  <a:lnTo>
                    <a:pt x="31520" y="48838"/>
                  </a:lnTo>
                  <a:lnTo>
                    <a:pt x="31339" y="48767"/>
                  </a:lnTo>
                  <a:lnTo>
                    <a:pt x="30736" y="48536"/>
                  </a:lnTo>
                  <a:lnTo>
                    <a:pt x="30585" y="48476"/>
                  </a:lnTo>
                  <a:lnTo>
                    <a:pt x="30435" y="48406"/>
                  </a:lnTo>
                  <a:lnTo>
                    <a:pt x="30294" y="48335"/>
                  </a:lnTo>
                  <a:lnTo>
                    <a:pt x="30153" y="48245"/>
                  </a:lnTo>
                  <a:lnTo>
                    <a:pt x="29932" y="48094"/>
                  </a:lnTo>
                  <a:lnTo>
                    <a:pt x="29691" y="47903"/>
                  </a:lnTo>
                  <a:lnTo>
                    <a:pt x="29460" y="47682"/>
                  </a:lnTo>
                  <a:lnTo>
                    <a:pt x="29228" y="47451"/>
                  </a:lnTo>
                  <a:lnTo>
                    <a:pt x="28997" y="47199"/>
                  </a:lnTo>
                  <a:lnTo>
                    <a:pt x="28796" y="46948"/>
                  </a:lnTo>
                  <a:lnTo>
                    <a:pt x="28615" y="46707"/>
                  </a:lnTo>
                  <a:lnTo>
                    <a:pt x="28465" y="46476"/>
                  </a:lnTo>
                  <a:lnTo>
                    <a:pt x="28404" y="46355"/>
                  </a:lnTo>
                  <a:lnTo>
                    <a:pt x="28354" y="46214"/>
                  </a:lnTo>
                  <a:lnTo>
                    <a:pt x="28314" y="46064"/>
                  </a:lnTo>
                  <a:lnTo>
                    <a:pt x="28294" y="45913"/>
                  </a:lnTo>
                  <a:lnTo>
                    <a:pt x="28274" y="45752"/>
                  </a:lnTo>
                  <a:lnTo>
                    <a:pt x="28274" y="45581"/>
                  </a:lnTo>
                  <a:lnTo>
                    <a:pt x="28274" y="45410"/>
                  </a:lnTo>
                  <a:lnTo>
                    <a:pt x="28284" y="45229"/>
                  </a:lnTo>
                  <a:lnTo>
                    <a:pt x="28314" y="44878"/>
                  </a:lnTo>
                  <a:lnTo>
                    <a:pt x="28364" y="44536"/>
                  </a:lnTo>
                  <a:lnTo>
                    <a:pt x="28455" y="43933"/>
                  </a:lnTo>
                  <a:lnTo>
                    <a:pt x="28505" y="43631"/>
                  </a:lnTo>
                  <a:lnTo>
                    <a:pt x="28565" y="43350"/>
                  </a:lnTo>
                  <a:lnTo>
                    <a:pt x="28645" y="43069"/>
                  </a:lnTo>
                  <a:lnTo>
                    <a:pt x="28746" y="42787"/>
                  </a:lnTo>
                  <a:lnTo>
                    <a:pt x="28857" y="42516"/>
                  </a:lnTo>
                  <a:lnTo>
                    <a:pt x="28987" y="42244"/>
                  </a:lnTo>
                  <a:lnTo>
                    <a:pt x="29128" y="41983"/>
                  </a:lnTo>
                  <a:lnTo>
                    <a:pt x="29279" y="41732"/>
                  </a:lnTo>
                  <a:lnTo>
                    <a:pt x="29490" y="41420"/>
                  </a:lnTo>
                  <a:lnTo>
                    <a:pt x="29711" y="41109"/>
                  </a:lnTo>
                  <a:lnTo>
                    <a:pt x="29952" y="40817"/>
                  </a:lnTo>
                  <a:lnTo>
                    <a:pt x="30213" y="40536"/>
                  </a:lnTo>
                  <a:lnTo>
                    <a:pt x="30475" y="40264"/>
                  </a:lnTo>
                  <a:lnTo>
                    <a:pt x="30746" y="39993"/>
                  </a:lnTo>
                  <a:lnTo>
                    <a:pt x="31028" y="39732"/>
                  </a:lnTo>
                  <a:lnTo>
                    <a:pt x="31319" y="39490"/>
                  </a:lnTo>
                  <a:lnTo>
                    <a:pt x="31610" y="39239"/>
                  </a:lnTo>
                  <a:lnTo>
                    <a:pt x="31912" y="39008"/>
                  </a:lnTo>
                  <a:lnTo>
                    <a:pt x="32505" y="38546"/>
                  </a:lnTo>
                  <a:lnTo>
                    <a:pt x="33671" y="37681"/>
                  </a:lnTo>
                  <a:lnTo>
                    <a:pt x="33872" y="37531"/>
                  </a:lnTo>
                  <a:lnTo>
                    <a:pt x="34083" y="37400"/>
                  </a:lnTo>
                  <a:lnTo>
                    <a:pt x="34304" y="37279"/>
                  </a:lnTo>
                  <a:lnTo>
                    <a:pt x="34535" y="37179"/>
                  </a:lnTo>
                  <a:lnTo>
                    <a:pt x="34766" y="37088"/>
                  </a:lnTo>
                  <a:lnTo>
                    <a:pt x="34998" y="37008"/>
                  </a:lnTo>
                  <a:lnTo>
                    <a:pt x="35239" y="36938"/>
                  </a:lnTo>
                  <a:lnTo>
                    <a:pt x="35490" y="36887"/>
                  </a:lnTo>
                  <a:lnTo>
                    <a:pt x="35540" y="36877"/>
                  </a:lnTo>
                  <a:lnTo>
                    <a:pt x="35751" y="36827"/>
                  </a:lnTo>
                  <a:lnTo>
                    <a:pt x="35962" y="36797"/>
                  </a:lnTo>
                  <a:lnTo>
                    <a:pt x="36163" y="36787"/>
                  </a:lnTo>
                  <a:lnTo>
                    <a:pt x="36375" y="36797"/>
                  </a:lnTo>
                  <a:lnTo>
                    <a:pt x="36586" y="36827"/>
                  </a:lnTo>
                  <a:lnTo>
                    <a:pt x="36787" y="36877"/>
                  </a:lnTo>
                  <a:lnTo>
                    <a:pt x="36978" y="36938"/>
                  </a:lnTo>
                  <a:lnTo>
                    <a:pt x="37169" y="37008"/>
                  </a:lnTo>
                  <a:lnTo>
                    <a:pt x="37360" y="37098"/>
                  </a:lnTo>
                  <a:lnTo>
                    <a:pt x="37530" y="37209"/>
                  </a:lnTo>
                  <a:lnTo>
                    <a:pt x="37701" y="37329"/>
                  </a:lnTo>
                  <a:lnTo>
                    <a:pt x="37862" y="37470"/>
                  </a:lnTo>
                  <a:lnTo>
                    <a:pt x="38003" y="37621"/>
                  </a:lnTo>
                  <a:lnTo>
                    <a:pt x="38143" y="37782"/>
                  </a:lnTo>
                  <a:lnTo>
                    <a:pt x="38264" y="37953"/>
                  </a:lnTo>
                  <a:lnTo>
                    <a:pt x="38375" y="38144"/>
                  </a:lnTo>
                  <a:lnTo>
                    <a:pt x="38445" y="38254"/>
                  </a:lnTo>
                  <a:lnTo>
                    <a:pt x="38586" y="38435"/>
                  </a:lnTo>
                  <a:lnTo>
                    <a:pt x="38968" y="38897"/>
                  </a:lnTo>
                  <a:lnTo>
                    <a:pt x="39159" y="39159"/>
                  </a:lnTo>
                  <a:lnTo>
                    <a:pt x="39350" y="39410"/>
                  </a:lnTo>
                  <a:lnTo>
                    <a:pt x="39490" y="39641"/>
                  </a:lnTo>
                  <a:lnTo>
                    <a:pt x="39551" y="39742"/>
                  </a:lnTo>
                  <a:lnTo>
                    <a:pt x="39591" y="39832"/>
                  </a:lnTo>
                  <a:lnTo>
                    <a:pt x="39661" y="40053"/>
                  </a:lnTo>
                  <a:lnTo>
                    <a:pt x="39721" y="40274"/>
                  </a:lnTo>
                  <a:lnTo>
                    <a:pt x="39772" y="40506"/>
                  </a:lnTo>
                  <a:lnTo>
                    <a:pt x="39812" y="40747"/>
                  </a:lnTo>
                  <a:lnTo>
                    <a:pt x="39852" y="40988"/>
                  </a:lnTo>
                  <a:lnTo>
                    <a:pt x="39882" y="41229"/>
                  </a:lnTo>
                  <a:lnTo>
                    <a:pt x="39902" y="41480"/>
                  </a:lnTo>
                  <a:lnTo>
                    <a:pt x="39912" y="41732"/>
                  </a:lnTo>
                  <a:lnTo>
                    <a:pt x="39922" y="41973"/>
                  </a:lnTo>
                  <a:lnTo>
                    <a:pt x="39922" y="42224"/>
                  </a:lnTo>
                  <a:lnTo>
                    <a:pt x="39912" y="42717"/>
                  </a:lnTo>
                  <a:lnTo>
                    <a:pt x="39872" y="43199"/>
                  </a:lnTo>
                  <a:lnTo>
                    <a:pt x="39822" y="43662"/>
                  </a:lnTo>
                  <a:lnTo>
                    <a:pt x="39782" y="43852"/>
                  </a:lnTo>
                  <a:lnTo>
                    <a:pt x="39732" y="44054"/>
                  </a:lnTo>
                  <a:lnTo>
                    <a:pt x="39671" y="44265"/>
                  </a:lnTo>
                  <a:lnTo>
                    <a:pt x="39591" y="44466"/>
                  </a:lnTo>
                  <a:lnTo>
                    <a:pt x="39430" y="44858"/>
                  </a:lnTo>
                  <a:lnTo>
                    <a:pt x="39269" y="45229"/>
                  </a:lnTo>
                  <a:lnTo>
                    <a:pt x="39179" y="45400"/>
                  </a:lnTo>
                  <a:lnTo>
                    <a:pt x="39068" y="45561"/>
                  </a:lnTo>
                  <a:lnTo>
                    <a:pt x="38837" y="45883"/>
                  </a:lnTo>
                  <a:lnTo>
                    <a:pt x="38716" y="46044"/>
                  </a:lnTo>
                  <a:lnTo>
                    <a:pt x="38606" y="46204"/>
                  </a:lnTo>
                  <a:lnTo>
                    <a:pt x="38515" y="46375"/>
                  </a:lnTo>
                  <a:lnTo>
                    <a:pt x="38475" y="46456"/>
                  </a:lnTo>
                  <a:lnTo>
                    <a:pt x="38445" y="46546"/>
                  </a:lnTo>
                  <a:lnTo>
                    <a:pt x="38556" y="46456"/>
                  </a:lnTo>
                  <a:lnTo>
                    <a:pt x="38676" y="46345"/>
                  </a:lnTo>
                  <a:lnTo>
                    <a:pt x="38797" y="46224"/>
                  </a:lnTo>
                  <a:lnTo>
                    <a:pt x="38917" y="46084"/>
                  </a:lnTo>
                  <a:lnTo>
                    <a:pt x="39169" y="45792"/>
                  </a:lnTo>
                  <a:lnTo>
                    <a:pt x="39289" y="45652"/>
                  </a:lnTo>
                  <a:lnTo>
                    <a:pt x="39420" y="45511"/>
                  </a:lnTo>
                  <a:lnTo>
                    <a:pt x="39551" y="45390"/>
                  </a:lnTo>
                  <a:lnTo>
                    <a:pt x="39681" y="45290"/>
                  </a:lnTo>
                  <a:lnTo>
                    <a:pt x="39742" y="45250"/>
                  </a:lnTo>
                  <a:lnTo>
                    <a:pt x="39812" y="45219"/>
                  </a:lnTo>
                  <a:lnTo>
                    <a:pt x="39872" y="45189"/>
                  </a:lnTo>
                  <a:lnTo>
                    <a:pt x="39943" y="45169"/>
                  </a:lnTo>
                  <a:lnTo>
                    <a:pt x="40003" y="45159"/>
                  </a:lnTo>
                  <a:lnTo>
                    <a:pt x="40073" y="45159"/>
                  </a:lnTo>
                  <a:lnTo>
                    <a:pt x="40134" y="45169"/>
                  </a:lnTo>
                  <a:lnTo>
                    <a:pt x="40204" y="45189"/>
                  </a:lnTo>
                  <a:lnTo>
                    <a:pt x="40264" y="45219"/>
                  </a:lnTo>
                  <a:lnTo>
                    <a:pt x="40325" y="45270"/>
                  </a:lnTo>
                  <a:lnTo>
                    <a:pt x="40395" y="45320"/>
                  </a:lnTo>
                  <a:lnTo>
                    <a:pt x="40455" y="45390"/>
                  </a:lnTo>
                  <a:lnTo>
                    <a:pt x="40526" y="45481"/>
                  </a:lnTo>
                  <a:lnTo>
                    <a:pt x="40596" y="45581"/>
                  </a:lnTo>
                  <a:lnTo>
                    <a:pt x="40727" y="45812"/>
                  </a:lnTo>
                  <a:lnTo>
                    <a:pt x="40847" y="46064"/>
                  </a:lnTo>
                  <a:lnTo>
                    <a:pt x="40958" y="46335"/>
                  </a:lnTo>
                  <a:lnTo>
                    <a:pt x="41048" y="46616"/>
                  </a:lnTo>
                  <a:lnTo>
                    <a:pt x="41088" y="46757"/>
                  </a:lnTo>
                  <a:lnTo>
                    <a:pt x="41119" y="46888"/>
                  </a:lnTo>
                  <a:lnTo>
                    <a:pt x="41139" y="47019"/>
                  </a:lnTo>
                  <a:lnTo>
                    <a:pt x="41149" y="47149"/>
                  </a:lnTo>
                  <a:lnTo>
                    <a:pt x="41159" y="47268"/>
                  </a:lnTo>
                  <a:lnTo>
                    <a:pt x="41159" y="47268"/>
                  </a:lnTo>
                  <a:lnTo>
                    <a:pt x="41179" y="47019"/>
                  </a:lnTo>
                  <a:lnTo>
                    <a:pt x="41189" y="46647"/>
                  </a:lnTo>
                  <a:lnTo>
                    <a:pt x="41199" y="46275"/>
                  </a:lnTo>
                  <a:lnTo>
                    <a:pt x="41189" y="45893"/>
                  </a:lnTo>
                  <a:lnTo>
                    <a:pt x="41169" y="45521"/>
                  </a:lnTo>
                  <a:lnTo>
                    <a:pt x="41139" y="45149"/>
                  </a:lnTo>
                  <a:lnTo>
                    <a:pt x="41098" y="44777"/>
                  </a:lnTo>
                  <a:lnTo>
                    <a:pt x="41048" y="44415"/>
                  </a:lnTo>
                  <a:lnTo>
                    <a:pt x="41028" y="44305"/>
                  </a:lnTo>
                  <a:lnTo>
                    <a:pt x="41008" y="44184"/>
                  </a:lnTo>
                  <a:lnTo>
                    <a:pt x="40938" y="43933"/>
                  </a:lnTo>
                  <a:lnTo>
                    <a:pt x="40877" y="43672"/>
                  </a:lnTo>
                  <a:lnTo>
                    <a:pt x="40857" y="43551"/>
                  </a:lnTo>
                  <a:lnTo>
                    <a:pt x="40837" y="43420"/>
                  </a:lnTo>
                  <a:lnTo>
                    <a:pt x="40837" y="43300"/>
                  </a:lnTo>
                  <a:lnTo>
                    <a:pt x="40847" y="43189"/>
                  </a:lnTo>
                  <a:lnTo>
                    <a:pt x="40877" y="43089"/>
                  </a:lnTo>
                  <a:lnTo>
                    <a:pt x="40907" y="43038"/>
                  </a:lnTo>
                  <a:lnTo>
                    <a:pt x="40928" y="42998"/>
                  </a:lnTo>
                  <a:lnTo>
                    <a:pt x="40968" y="42958"/>
                  </a:lnTo>
                  <a:lnTo>
                    <a:pt x="41008" y="42928"/>
                  </a:lnTo>
                  <a:lnTo>
                    <a:pt x="41048" y="42888"/>
                  </a:lnTo>
                  <a:lnTo>
                    <a:pt x="41108" y="42868"/>
                  </a:lnTo>
                  <a:lnTo>
                    <a:pt x="41169" y="42847"/>
                  </a:lnTo>
                  <a:lnTo>
                    <a:pt x="41229" y="42827"/>
                  </a:lnTo>
                  <a:lnTo>
                    <a:pt x="41309" y="42817"/>
                  </a:lnTo>
                  <a:lnTo>
                    <a:pt x="41390" y="42807"/>
                  </a:lnTo>
                  <a:lnTo>
                    <a:pt x="41490" y="42807"/>
                  </a:lnTo>
                  <a:lnTo>
                    <a:pt x="41581" y="42817"/>
                  </a:lnTo>
                  <a:lnTo>
                    <a:pt x="41671" y="42837"/>
                  </a:lnTo>
                  <a:lnTo>
                    <a:pt x="41752" y="42868"/>
                  </a:lnTo>
                  <a:lnTo>
                    <a:pt x="41832" y="42908"/>
                  </a:lnTo>
                  <a:lnTo>
                    <a:pt x="41923" y="42958"/>
                  </a:lnTo>
                  <a:lnTo>
                    <a:pt x="41993" y="43008"/>
                  </a:lnTo>
                  <a:lnTo>
                    <a:pt x="42073" y="43069"/>
                  </a:lnTo>
                  <a:lnTo>
                    <a:pt x="42214" y="43189"/>
                  </a:lnTo>
                  <a:lnTo>
                    <a:pt x="42345" y="43330"/>
                  </a:lnTo>
                  <a:lnTo>
                    <a:pt x="42475" y="43471"/>
                  </a:lnTo>
                  <a:lnTo>
                    <a:pt x="42576" y="43611"/>
                  </a:lnTo>
                  <a:lnTo>
                    <a:pt x="42717" y="43782"/>
                  </a:lnTo>
                  <a:lnTo>
                    <a:pt x="42837" y="43963"/>
                  </a:lnTo>
                  <a:lnTo>
                    <a:pt x="43078" y="44325"/>
                  </a:lnTo>
                  <a:lnTo>
                    <a:pt x="43310" y="44707"/>
                  </a:lnTo>
                  <a:lnTo>
                    <a:pt x="43521" y="45109"/>
                  </a:lnTo>
                  <a:lnTo>
                    <a:pt x="43712" y="45501"/>
                  </a:lnTo>
                  <a:lnTo>
                    <a:pt x="43893" y="45913"/>
                  </a:lnTo>
                  <a:lnTo>
                    <a:pt x="44053" y="46325"/>
                  </a:lnTo>
                  <a:lnTo>
                    <a:pt x="44204" y="46737"/>
                  </a:lnTo>
                  <a:lnTo>
                    <a:pt x="44465" y="47501"/>
                  </a:lnTo>
                  <a:lnTo>
                    <a:pt x="44727" y="48225"/>
                  </a:lnTo>
                  <a:lnTo>
                    <a:pt x="44857" y="48576"/>
                  </a:lnTo>
                  <a:lnTo>
                    <a:pt x="44998" y="48918"/>
                  </a:lnTo>
                  <a:lnTo>
                    <a:pt x="45129" y="49250"/>
                  </a:lnTo>
                  <a:lnTo>
                    <a:pt x="45280" y="49581"/>
                  </a:lnTo>
                  <a:lnTo>
                    <a:pt x="45430" y="49903"/>
                  </a:lnTo>
                  <a:lnTo>
                    <a:pt x="45591" y="50215"/>
                  </a:lnTo>
                  <a:lnTo>
                    <a:pt x="45762" y="50526"/>
                  </a:lnTo>
                  <a:lnTo>
                    <a:pt x="45953" y="50828"/>
                  </a:lnTo>
                  <a:lnTo>
                    <a:pt x="46154" y="51129"/>
                  </a:lnTo>
                  <a:lnTo>
                    <a:pt x="46365" y="51431"/>
                  </a:lnTo>
                  <a:lnTo>
                    <a:pt x="46596" y="51722"/>
                  </a:lnTo>
                  <a:lnTo>
                    <a:pt x="46847" y="52014"/>
                  </a:lnTo>
                  <a:lnTo>
                    <a:pt x="46717" y="51632"/>
                  </a:lnTo>
                  <a:lnTo>
                    <a:pt x="46596" y="51260"/>
                  </a:lnTo>
                  <a:lnTo>
                    <a:pt x="46355" y="50496"/>
                  </a:lnTo>
                  <a:lnTo>
                    <a:pt x="46124" y="49732"/>
                  </a:lnTo>
                  <a:lnTo>
                    <a:pt x="45883" y="48968"/>
                  </a:lnTo>
                  <a:lnTo>
                    <a:pt x="45772" y="48667"/>
                  </a:lnTo>
                  <a:lnTo>
                    <a:pt x="45702" y="48446"/>
                  </a:lnTo>
                  <a:lnTo>
                    <a:pt x="45641" y="48215"/>
                  </a:lnTo>
                  <a:lnTo>
                    <a:pt x="45621" y="48104"/>
                  </a:lnTo>
                  <a:lnTo>
                    <a:pt x="45611" y="48014"/>
                  </a:lnTo>
                  <a:lnTo>
                    <a:pt x="45611" y="47923"/>
                  </a:lnTo>
                  <a:lnTo>
                    <a:pt x="45631" y="47863"/>
                  </a:lnTo>
                  <a:lnTo>
                    <a:pt x="45651" y="47843"/>
                  </a:lnTo>
                  <a:lnTo>
                    <a:pt x="45672" y="47823"/>
                  </a:lnTo>
                  <a:lnTo>
                    <a:pt x="45692" y="47813"/>
                  </a:lnTo>
                  <a:lnTo>
                    <a:pt x="45732" y="47802"/>
                  </a:lnTo>
                  <a:lnTo>
                    <a:pt x="45762" y="47813"/>
                  </a:lnTo>
                  <a:lnTo>
                    <a:pt x="45802" y="47823"/>
                  </a:lnTo>
                  <a:lnTo>
                    <a:pt x="45913" y="47873"/>
                  </a:lnTo>
                  <a:lnTo>
                    <a:pt x="45993" y="47923"/>
                  </a:lnTo>
                  <a:lnTo>
                    <a:pt x="46064" y="48003"/>
                  </a:lnTo>
                  <a:lnTo>
                    <a:pt x="46144" y="48094"/>
                  </a:lnTo>
                  <a:lnTo>
                    <a:pt x="46214" y="48194"/>
                  </a:lnTo>
                  <a:lnTo>
                    <a:pt x="46275" y="48305"/>
                  </a:lnTo>
                  <a:lnTo>
                    <a:pt x="46345" y="48436"/>
                  </a:lnTo>
                  <a:lnTo>
                    <a:pt x="46466" y="48697"/>
                  </a:lnTo>
                  <a:lnTo>
                    <a:pt x="46707" y="49230"/>
                  </a:lnTo>
                  <a:lnTo>
                    <a:pt x="46817" y="49471"/>
                  </a:lnTo>
                  <a:lnTo>
                    <a:pt x="46868" y="49571"/>
                  </a:lnTo>
                  <a:lnTo>
                    <a:pt x="46928" y="49652"/>
                  </a:lnTo>
                  <a:lnTo>
                    <a:pt x="47089" y="49873"/>
                  </a:lnTo>
                  <a:lnTo>
                    <a:pt x="47270" y="50074"/>
                  </a:lnTo>
                  <a:lnTo>
                    <a:pt x="47451" y="50275"/>
                  </a:lnTo>
                  <a:lnTo>
                    <a:pt x="47652" y="50466"/>
                  </a:lnTo>
                  <a:lnTo>
                    <a:pt x="47762" y="50546"/>
                  </a:lnTo>
                  <a:lnTo>
                    <a:pt x="47873" y="50627"/>
                  </a:lnTo>
                  <a:lnTo>
                    <a:pt x="47983" y="50707"/>
                  </a:lnTo>
                  <a:lnTo>
                    <a:pt x="48094" y="50778"/>
                  </a:lnTo>
                  <a:lnTo>
                    <a:pt x="48214" y="50838"/>
                  </a:lnTo>
                  <a:lnTo>
                    <a:pt x="48345" y="50888"/>
                  </a:lnTo>
                  <a:lnTo>
                    <a:pt x="48466" y="50938"/>
                  </a:lnTo>
                  <a:lnTo>
                    <a:pt x="48596" y="50968"/>
                  </a:lnTo>
                  <a:lnTo>
                    <a:pt x="48596" y="50968"/>
                  </a:lnTo>
                  <a:lnTo>
                    <a:pt x="48506" y="50868"/>
                  </a:lnTo>
                  <a:lnTo>
                    <a:pt x="48425" y="50767"/>
                  </a:lnTo>
                  <a:lnTo>
                    <a:pt x="48275" y="50546"/>
                  </a:lnTo>
                  <a:lnTo>
                    <a:pt x="48134" y="50325"/>
                  </a:lnTo>
                  <a:lnTo>
                    <a:pt x="48013" y="50084"/>
                  </a:lnTo>
                  <a:lnTo>
                    <a:pt x="47903" y="49853"/>
                  </a:lnTo>
                  <a:lnTo>
                    <a:pt x="47802" y="49602"/>
                  </a:lnTo>
                  <a:lnTo>
                    <a:pt x="47611" y="49099"/>
                  </a:lnTo>
                  <a:lnTo>
                    <a:pt x="47440" y="48596"/>
                  </a:lnTo>
                  <a:lnTo>
                    <a:pt x="47340" y="48355"/>
                  </a:lnTo>
                  <a:lnTo>
                    <a:pt x="47239" y="48114"/>
                  </a:lnTo>
                  <a:lnTo>
                    <a:pt x="47139" y="47873"/>
                  </a:lnTo>
                  <a:lnTo>
                    <a:pt x="47008" y="47642"/>
                  </a:lnTo>
                  <a:lnTo>
                    <a:pt x="46878" y="47410"/>
                  </a:lnTo>
                  <a:lnTo>
                    <a:pt x="46727" y="47199"/>
                  </a:lnTo>
                  <a:lnTo>
                    <a:pt x="46566" y="47008"/>
                  </a:lnTo>
                  <a:lnTo>
                    <a:pt x="46415" y="46817"/>
                  </a:lnTo>
                  <a:lnTo>
                    <a:pt x="46254" y="46647"/>
                  </a:lnTo>
                  <a:lnTo>
                    <a:pt x="46094" y="46476"/>
                  </a:lnTo>
                  <a:lnTo>
                    <a:pt x="45772" y="46164"/>
                  </a:lnTo>
                  <a:lnTo>
                    <a:pt x="45450" y="45863"/>
                  </a:lnTo>
                  <a:lnTo>
                    <a:pt x="45129" y="45551"/>
                  </a:lnTo>
                  <a:lnTo>
                    <a:pt x="44978" y="45390"/>
                  </a:lnTo>
                  <a:lnTo>
                    <a:pt x="44827" y="45219"/>
                  </a:lnTo>
                  <a:lnTo>
                    <a:pt x="44677" y="45049"/>
                  </a:lnTo>
                  <a:lnTo>
                    <a:pt x="44526" y="44868"/>
                  </a:lnTo>
                  <a:lnTo>
                    <a:pt x="44375" y="44677"/>
                  </a:lnTo>
                  <a:lnTo>
                    <a:pt x="44234" y="44466"/>
                  </a:lnTo>
                  <a:lnTo>
                    <a:pt x="44053" y="44214"/>
                  </a:lnTo>
                  <a:lnTo>
                    <a:pt x="43742" y="43822"/>
                  </a:lnTo>
                  <a:lnTo>
                    <a:pt x="43370" y="43340"/>
                  </a:lnTo>
                  <a:lnTo>
                    <a:pt x="42978" y="42827"/>
                  </a:lnTo>
                  <a:lnTo>
                    <a:pt x="42787" y="42556"/>
                  </a:lnTo>
                  <a:lnTo>
                    <a:pt x="42606" y="42295"/>
                  </a:lnTo>
                  <a:lnTo>
                    <a:pt x="42455" y="42053"/>
                  </a:lnTo>
                  <a:lnTo>
                    <a:pt x="42315" y="41812"/>
                  </a:lnTo>
                  <a:lnTo>
                    <a:pt x="42204" y="41601"/>
                  </a:lnTo>
                  <a:lnTo>
                    <a:pt x="42174" y="41511"/>
                  </a:lnTo>
                  <a:lnTo>
                    <a:pt x="42144" y="41420"/>
                  </a:lnTo>
                  <a:lnTo>
                    <a:pt x="42124" y="41340"/>
                  </a:lnTo>
                  <a:lnTo>
                    <a:pt x="42114" y="41259"/>
                  </a:lnTo>
                  <a:lnTo>
                    <a:pt x="42114" y="41199"/>
                  </a:lnTo>
                  <a:lnTo>
                    <a:pt x="42134" y="41149"/>
                  </a:lnTo>
                  <a:lnTo>
                    <a:pt x="42174" y="41089"/>
                  </a:lnTo>
                  <a:lnTo>
                    <a:pt x="42224" y="41038"/>
                  </a:lnTo>
                  <a:lnTo>
                    <a:pt x="42284" y="40998"/>
                  </a:lnTo>
                  <a:lnTo>
                    <a:pt x="42365" y="40968"/>
                  </a:lnTo>
                  <a:lnTo>
                    <a:pt x="42445" y="40948"/>
                  </a:lnTo>
                  <a:lnTo>
                    <a:pt x="42546" y="40928"/>
                  </a:lnTo>
                  <a:lnTo>
                    <a:pt x="42646" y="40928"/>
                  </a:lnTo>
                  <a:lnTo>
                    <a:pt x="42767" y="40938"/>
                  </a:lnTo>
                  <a:lnTo>
                    <a:pt x="43008" y="40968"/>
                  </a:lnTo>
                  <a:lnTo>
                    <a:pt x="43279" y="41018"/>
                  </a:lnTo>
                  <a:lnTo>
                    <a:pt x="43571" y="41089"/>
                  </a:lnTo>
                  <a:lnTo>
                    <a:pt x="43872" y="41169"/>
                  </a:lnTo>
                  <a:lnTo>
                    <a:pt x="44476" y="41370"/>
                  </a:lnTo>
                  <a:lnTo>
                    <a:pt x="45048" y="41551"/>
                  </a:lnTo>
                  <a:lnTo>
                    <a:pt x="45300" y="41631"/>
                  </a:lnTo>
                  <a:lnTo>
                    <a:pt x="45531" y="41702"/>
                  </a:lnTo>
                  <a:lnTo>
                    <a:pt x="45722" y="41742"/>
                  </a:lnTo>
                  <a:lnTo>
                    <a:pt x="45873" y="41762"/>
                  </a:lnTo>
                  <a:lnTo>
                    <a:pt x="45561" y="41611"/>
                  </a:lnTo>
                  <a:lnTo>
                    <a:pt x="45270" y="41450"/>
                  </a:lnTo>
                  <a:lnTo>
                    <a:pt x="45008" y="41279"/>
                  </a:lnTo>
                  <a:lnTo>
                    <a:pt x="44767" y="41109"/>
                  </a:lnTo>
                  <a:lnTo>
                    <a:pt x="44546" y="40938"/>
                  </a:lnTo>
                  <a:lnTo>
                    <a:pt x="44325" y="40757"/>
                  </a:lnTo>
                  <a:lnTo>
                    <a:pt x="43903" y="40415"/>
                  </a:lnTo>
                  <a:lnTo>
                    <a:pt x="43692" y="40244"/>
                  </a:lnTo>
                  <a:lnTo>
                    <a:pt x="43460" y="40093"/>
                  </a:lnTo>
                  <a:lnTo>
                    <a:pt x="43219" y="39943"/>
                  </a:lnTo>
                  <a:lnTo>
                    <a:pt x="42968" y="39812"/>
                  </a:lnTo>
                  <a:lnTo>
                    <a:pt x="42827" y="39752"/>
                  </a:lnTo>
                  <a:lnTo>
                    <a:pt x="42686" y="39691"/>
                  </a:lnTo>
                  <a:lnTo>
                    <a:pt x="42536" y="39631"/>
                  </a:lnTo>
                  <a:lnTo>
                    <a:pt x="42375" y="39581"/>
                  </a:lnTo>
                  <a:lnTo>
                    <a:pt x="42204" y="39541"/>
                  </a:lnTo>
                  <a:lnTo>
                    <a:pt x="42033" y="39500"/>
                  </a:lnTo>
                  <a:lnTo>
                    <a:pt x="41852" y="39460"/>
                  </a:lnTo>
                  <a:lnTo>
                    <a:pt x="41651" y="39430"/>
                  </a:lnTo>
                  <a:lnTo>
                    <a:pt x="41430" y="39390"/>
                  </a:lnTo>
                  <a:lnTo>
                    <a:pt x="41219" y="39340"/>
                  </a:lnTo>
                  <a:lnTo>
                    <a:pt x="41018" y="39269"/>
                  </a:lnTo>
                  <a:lnTo>
                    <a:pt x="40837" y="39189"/>
                  </a:lnTo>
                  <a:lnTo>
                    <a:pt x="40656" y="39088"/>
                  </a:lnTo>
                  <a:lnTo>
                    <a:pt x="40495" y="38988"/>
                  </a:lnTo>
                  <a:lnTo>
                    <a:pt x="40335" y="38867"/>
                  </a:lnTo>
                  <a:lnTo>
                    <a:pt x="40194" y="38747"/>
                  </a:lnTo>
                  <a:lnTo>
                    <a:pt x="40043" y="38616"/>
                  </a:lnTo>
                  <a:lnTo>
                    <a:pt x="39912" y="38475"/>
                  </a:lnTo>
                  <a:lnTo>
                    <a:pt x="39641" y="38184"/>
                  </a:lnTo>
                  <a:lnTo>
                    <a:pt x="39088" y="37541"/>
                  </a:lnTo>
                  <a:lnTo>
                    <a:pt x="38998" y="37430"/>
                  </a:lnTo>
                  <a:lnTo>
                    <a:pt x="38897" y="37299"/>
                  </a:lnTo>
                  <a:lnTo>
                    <a:pt x="38807" y="37169"/>
                  </a:lnTo>
                  <a:lnTo>
                    <a:pt x="38726" y="37028"/>
                  </a:lnTo>
                  <a:lnTo>
                    <a:pt x="38656" y="36877"/>
                  </a:lnTo>
                  <a:lnTo>
                    <a:pt x="38586" y="36726"/>
                  </a:lnTo>
                  <a:lnTo>
                    <a:pt x="38546" y="36576"/>
                  </a:lnTo>
                  <a:lnTo>
                    <a:pt x="38515" y="36435"/>
                  </a:lnTo>
                  <a:lnTo>
                    <a:pt x="38505" y="36284"/>
                  </a:lnTo>
                  <a:lnTo>
                    <a:pt x="38505" y="36214"/>
                  </a:lnTo>
                  <a:lnTo>
                    <a:pt x="38515" y="36154"/>
                  </a:lnTo>
                  <a:lnTo>
                    <a:pt x="38535" y="36083"/>
                  </a:lnTo>
                  <a:lnTo>
                    <a:pt x="38556" y="36023"/>
                  </a:lnTo>
                  <a:lnTo>
                    <a:pt x="38586" y="35963"/>
                  </a:lnTo>
                  <a:lnTo>
                    <a:pt x="38626" y="35902"/>
                  </a:lnTo>
                  <a:lnTo>
                    <a:pt x="38666" y="35852"/>
                  </a:lnTo>
                  <a:lnTo>
                    <a:pt x="38716" y="35802"/>
                  </a:lnTo>
                  <a:lnTo>
                    <a:pt x="38787" y="35752"/>
                  </a:lnTo>
                  <a:lnTo>
                    <a:pt x="38857" y="35711"/>
                  </a:lnTo>
                  <a:lnTo>
                    <a:pt x="38938" y="35671"/>
                  </a:lnTo>
                  <a:lnTo>
                    <a:pt x="39028" y="35641"/>
                  </a:lnTo>
                  <a:lnTo>
                    <a:pt x="39128" y="35611"/>
                  </a:lnTo>
                  <a:lnTo>
                    <a:pt x="39239" y="35591"/>
                  </a:lnTo>
                  <a:lnTo>
                    <a:pt x="39370" y="35581"/>
                  </a:lnTo>
                  <a:lnTo>
                    <a:pt x="39541" y="35581"/>
                  </a:lnTo>
                  <a:lnTo>
                    <a:pt x="39742" y="35601"/>
                  </a:lnTo>
                  <a:lnTo>
                    <a:pt x="39973" y="35631"/>
                  </a:lnTo>
                  <a:lnTo>
                    <a:pt x="40495" y="35721"/>
                  </a:lnTo>
                  <a:lnTo>
                    <a:pt x="41058" y="35842"/>
                  </a:lnTo>
                  <a:lnTo>
                    <a:pt x="41611" y="35973"/>
                  </a:lnTo>
                  <a:lnTo>
                    <a:pt x="42134" y="36093"/>
                  </a:lnTo>
                  <a:lnTo>
                    <a:pt x="42877" y="36274"/>
                  </a:lnTo>
                  <a:lnTo>
                    <a:pt x="43269" y="36365"/>
                  </a:lnTo>
                  <a:lnTo>
                    <a:pt x="43671" y="36465"/>
                  </a:lnTo>
                  <a:lnTo>
                    <a:pt x="44073" y="36576"/>
                  </a:lnTo>
                  <a:lnTo>
                    <a:pt x="44476" y="36706"/>
                  </a:lnTo>
                  <a:lnTo>
                    <a:pt x="44666" y="36787"/>
                  </a:lnTo>
                  <a:lnTo>
                    <a:pt x="44857" y="36867"/>
                  </a:lnTo>
                  <a:lnTo>
                    <a:pt x="45048" y="36958"/>
                  </a:lnTo>
                  <a:lnTo>
                    <a:pt x="45229" y="37048"/>
                  </a:lnTo>
                  <a:lnTo>
                    <a:pt x="45410" y="37149"/>
                  </a:lnTo>
                  <a:lnTo>
                    <a:pt x="45581" y="37269"/>
                  </a:lnTo>
                  <a:lnTo>
                    <a:pt x="45742" y="37390"/>
                  </a:lnTo>
                  <a:lnTo>
                    <a:pt x="45903" y="37520"/>
                  </a:lnTo>
                  <a:lnTo>
                    <a:pt x="46104" y="37711"/>
                  </a:lnTo>
                  <a:lnTo>
                    <a:pt x="46285" y="37922"/>
                  </a:lnTo>
                  <a:lnTo>
                    <a:pt x="46456" y="38134"/>
                  </a:lnTo>
                  <a:lnTo>
                    <a:pt x="46616" y="38355"/>
                  </a:lnTo>
                  <a:lnTo>
                    <a:pt x="46767" y="38586"/>
                  </a:lnTo>
                  <a:lnTo>
                    <a:pt x="46908" y="38817"/>
                  </a:lnTo>
                  <a:lnTo>
                    <a:pt x="47169" y="39279"/>
                  </a:lnTo>
                  <a:lnTo>
                    <a:pt x="47430" y="39762"/>
                  </a:lnTo>
                  <a:lnTo>
                    <a:pt x="47571" y="39993"/>
                  </a:lnTo>
                  <a:lnTo>
                    <a:pt x="47712" y="40224"/>
                  </a:lnTo>
                  <a:lnTo>
                    <a:pt x="47863" y="40455"/>
                  </a:lnTo>
                  <a:lnTo>
                    <a:pt x="48023" y="40686"/>
                  </a:lnTo>
                  <a:lnTo>
                    <a:pt x="48204" y="40908"/>
                  </a:lnTo>
                  <a:lnTo>
                    <a:pt x="48395" y="41119"/>
                  </a:lnTo>
                  <a:lnTo>
                    <a:pt x="48777" y="41531"/>
                  </a:lnTo>
                  <a:lnTo>
                    <a:pt x="49159" y="41953"/>
                  </a:lnTo>
                  <a:lnTo>
                    <a:pt x="49541" y="42375"/>
                  </a:lnTo>
                  <a:lnTo>
                    <a:pt x="49923" y="42787"/>
                  </a:lnTo>
                  <a:lnTo>
                    <a:pt x="50114" y="42998"/>
                  </a:lnTo>
                  <a:lnTo>
                    <a:pt x="50315" y="43189"/>
                  </a:lnTo>
                  <a:lnTo>
                    <a:pt x="50516" y="43380"/>
                  </a:lnTo>
                  <a:lnTo>
                    <a:pt x="50727" y="43561"/>
                  </a:lnTo>
                  <a:lnTo>
                    <a:pt x="50948" y="43742"/>
                  </a:lnTo>
                  <a:lnTo>
                    <a:pt x="51169" y="43913"/>
                  </a:lnTo>
                  <a:lnTo>
                    <a:pt x="51401" y="44074"/>
                  </a:lnTo>
                  <a:lnTo>
                    <a:pt x="51632" y="44224"/>
                  </a:lnTo>
                  <a:lnTo>
                    <a:pt x="51632" y="44224"/>
                  </a:lnTo>
                  <a:lnTo>
                    <a:pt x="51531" y="43933"/>
                  </a:lnTo>
                  <a:lnTo>
                    <a:pt x="51421" y="43651"/>
                  </a:lnTo>
                  <a:lnTo>
                    <a:pt x="51290" y="43380"/>
                  </a:lnTo>
                  <a:lnTo>
                    <a:pt x="51159" y="43119"/>
                  </a:lnTo>
                  <a:lnTo>
                    <a:pt x="51019" y="42857"/>
                  </a:lnTo>
                  <a:lnTo>
                    <a:pt x="50868" y="42606"/>
                  </a:lnTo>
                  <a:lnTo>
                    <a:pt x="50717" y="42355"/>
                  </a:lnTo>
                  <a:lnTo>
                    <a:pt x="50546" y="42114"/>
                  </a:lnTo>
                  <a:lnTo>
                    <a:pt x="50375" y="41872"/>
                  </a:lnTo>
                  <a:lnTo>
                    <a:pt x="50204" y="41631"/>
                  </a:lnTo>
                  <a:lnTo>
                    <a:pt x="49833" y="41169"/>
                  </a:lnTo>
                  <a:lnTo>
                    <a:pt x="49441" y="40717"/>
                  </a:lnTo>
                  <a:lnTo>
                    <a:pt x="49039" y="40274"/>
                  </a:lnTo>
                  <a:lnTo>
                    <a:pt x="48908" y="40144"/>
                  </a:lnTo>
                  <a:lnTo>
                    <a:pt x="48727" y="39983"/>
                  </a:lnTo>
                  <a:lnTo>
                    <a:pt x="48516" y="39792"/>
                  </a:lnTo>
                  <a:lnTo>
                    <a:pt x="48315" y="39581"/>
                  </a:lnTo>
                  <a:lnTo>
                    <a:pt x="48214" y="39470"/>
                  </a:lnTo>
                  <a:lnTo>
                    <a:pt x="48124" y="39370"/>
                  </a:lnTo>
                  <a:lnTo>
                    <a:pt x="48054" y="39259"/>
                  </a:lnTo>
                  <a:lnTo>
                    <a:pt x="47993" y="39149"/>
                  </a:lnTo>
                  <a:lnTo>
                    <a:pt x="47953" y="39048"/>
                  </a:lnTo>
                  <a:lnTo>
                    <a:pt x="47923" y="38938"/>
                  </a:lnTo>
                  <a:lnTo>
                    <a:pt x="47923" y="38887"/>
                  </a:lnTo>
                  <a:lnTo>
                    <a:pt x="47933" y="38837"/>
                  </a:lnTo>
                  <a:lnTo>
                    <a:pt x="47943" y="38797"/>
                  </a:lnTo>
                  <a:lnTo>
                    <a:pt x="47963" y="38747"/>
                  </a:lnTo>
                  <a:lnTo>
                    <a:pt x="47993" y="38696"/>
                  </a:lnTo>
                  <a:lnTo>
                    <a:pt x="48023" y="38656"/>
                  </a:lnTo>
                  <a:lnTo>
                    <a:pt x="48054" y="38616"/>
                  </a:lnTo>
                  <a:lnTo>
                    <a:pt x="48094" y="38586"/>
                  </a:lnTo>
                  <a:lnTo>
                    <a:pt x="48124" y="38566"/>
                  </a:lnTo>
                  <a:lnTo>
                    <a:pt x="48164" y="38546"/>
                  </a:lnTo>
                  <a:lnTo>
                    <a:pt x="48255" y="38526"/>
                  </a:lnTo>
                  <a:lnTo>
                    <a:pt x="48345" y="38515"/>
                  </a:lnTo>
                  <a:lnTo>
                    <a:pt x="48446" y="38526"/>
                  </a:lnTo>
                  <a:lnTo>
                    <a:pt x="48546" y="38556"/>
                  </a:lnTo>
                  <a:lnTo>
                    <a:pt x="48657" y="38586"/>
                  </a:lnTo>
                  <a:lnTo>
                    <a:pt x="48868" y="38676"/>
                  </a:lnTo>
                  <a:lnTo>
                    <a:pt x="49069" y="38767"/>
                  </a:lnTo>
                  <a:lnTo>
                    <a:pt x="49270" y="38847"/>
                  </a:lnTo>
                  <a:lnTo>
                    <a:pt x="49350" y="38867"/>
                  </a:lnTo>
                  <a:lnTo>
                    <a:pt x="49431" y="38887"/>
                  </a:lnTo>
                  <a:lnTo>
                    <a:pt x="49672" y="38887"/>
                  </a:lnTo>
                  <a:lnTo>
                    <a:pt x="49933" y="38877"/>
                  </a:lnTo>
                  <a:lnTo>
                    <a:pt x="50215" y="38847"/>
                  </a:lnTo>
                  <a:lnTo>
                    <a:pt x="50486" y="38787"/>
                  </a:lnTo>
                  <a:lnTo>
                    <a:pt x="50757" y="38717"/>
                  </a:lnTo>
                  <a:lnTo>
                    <a:pt x="51019" y="38636"/>
                  </a:lnTo>
                  <a:lnTo>
                    <a:pt x="51250" y="38546"/>
                  </a:lnTo>
                  <a:lnTo>
                    <a:pt x="51461" y="38435"/>
                  </a:lnTo>
                  <a:lnTo>
                    <a:pt x="51260" y="38375"/>
                  </a:lnTo>
                  <a:lnTo>
                    <a:pt x="51069" y="38314"/>
                  </a:lnTo>
                  <a:lnTo>
                    <a:pt x="50697" y="38184"/>
                  </a:lnTo>
                  <a:lnTo>
                    <a:pt x="50516" y="38124"/>
                  </a:lnTo>
                  <a:lnTo>
                    <a:pt x="50335" y="38063"/>
                  </a:lnTo>
                  <a:lnTo>
                    <a:pt x="50134" y="38023"/>
                  </a:lnTo>
                  <a:lnTo>
                    <a:pt x="49933" y="37993"/>
                  </a:lnTo>
                  <a:lnTo>
                    <a:pt x="49752" y="37963"/>
                  </a:lnTo>
                  <a:lnTo>
                    <a:pt x="49581" y="37933"/>
                  </a:lnTo>
                  <a:lnTo>
                    <a:pt x="49410" y="37882"/>
                  </a:lnTo>
                  <a:lnTo>
                    <a:pt x="49240" y="37832"/>
                  </a:lnTo>
                  <a:lnTo>
                    <a:pt x="48898" y="37721"/>
                  </a:lnTo>
                  <a:lnTo>
                    <a:pt x="48727" y="37671"/>
                  </a:lnTo>
                  <a:lnTo>
                    <a:pt x="48546" y="37641"/>
                  </a:lnTo>
                  <a:lnTo>
                    <a:pt x="47963" y="37520"/>
                  </a:lnTo>
                  <a:lnTo>
                    <a:pt x="47662" y="37450"/>
                  </a:lnTo>
                  <a:lnTo>
                    <a:pt x="47370" y="37360"/>
                  </a:lnTo>
                  <a:lnTo>
                    <a:pt x="47189" y="37299"/>
                  </a:lnTo>
                  <a:lnTo>
                    <a:pt x="47008" y="37219"/>
                  </a:lnTo>
                  <a:lnTo>
                    <a:pt x="46827" y="37118"/>
                  </a:lnTo>
                  <a:lnTo>
                    <a:pt x="46636" y="37008"/>
                  </a:lnTo>
                  <a:lnTo>
                    <a:pt x="46456" y="36877"/>
                  </a:lnTo>
                  <a:lnTo>
                    <a:pt x="46285" y="36736"/>
                  </a:lnTo>
                  <a:lnTo>
                    <a:pt x="46124" y="36586"/>
                  </a:lnTo>
                  <a:lnTo>
                    <a:pt x="45973" y="36435"/>
                  </a:lnTo>
                  <a:lnTo>
                    <a:pt x="45842" y="36264"/>
                  </a:lnTo>
                  <a:lnTo>
                    <a:pt x="45742" y="36083"/>
                  </a:lnTo>
                  <a:lnTo>
                    <a:pt x="45692" y="35993"/>
                  </a:lnTo>
                  <a:lnTo>
                    <a:pt x="45651" y="35892"/>
                  </a:lnTo>
                  <a:lnTo>
                    <a:pt x="45621" y="35802"/>
                  </a:lnTo>
                  <a:lnTo>
                    <a:pt x="45591" y="35701"/>
                  </a:lnTo>
                  <a:lnTo>
                    <a:pt x="45581" y="35611"/>
                  </a:lnTo>
                  <a:lnTo>
                    <a:pt x="45571" y="35510"/>
                  </a:lnTo>
                  <a:lnTo>
                    <a:pt x="45561" y="35410"/>
                  </a:lnTo>
                  <a:lnTo>
                    <a:pt x="45571" y="35309"/>
                  </a:lnTo>
                  <a:lnTo>
                    <a:pt x="45591" y="35209"/>
                  </a:lnTo>
                  <a:lnTo>
                    <a:pt x="45611" y="35098"/>
                  </a:lnTo>
                  <a:lnTo>
                    <a:pt x="45651" y="34998"/>
                  </a:lnTo>
                  <a:lnTo>
                    <a:pt x="45702" y="34897"/>
                  </a:lnTo>
                  <a:lnTo>
                    <a:pt x="45782" y="34736"/>
                  </a:lnTo>
                  <a:lnTo>
                    <a:pt x="45883" y="34596"/>
                  </a:lnTo>
                  <a:lnTo>
                    <a:pt x="46003" y="34465"/>
                  </a:lnTo>
                  <a:lnTo>
                    <a:pt x="46134" y="34344"/>
                  </a:lnTo>
                  <a:lnTo>
                    <a:pt x="46265" y="34224"/>
                  </a:lnTo>
                  <a:lnTo>
                    <a:pt x="46415" y="34123"/>
                  </a:lnTo>
                  <a:lnTo>
                    <a:pt x="46566" y="34023"/>
                  </a:lnTo>
                  <a:lnTo>
                    <a:pt x="46727" y="33932"/>
                  </a:lnTo>
                  <a:lnTo>
                    <a:pt x="46898" y="33842"/>
                  </a:lnTo>
                  <a:lnTo>
                    <a:pt x="47069" y="33761"/>
                  </a:lnTo>
                  <a:lnTo>
                    <a:pt x="47410" y="33611"/>
                  </a:lnTo>
                  <a:lnTo>
                    <a:pt x="48064" y="33359"/>
                  </a:lnTo>
                  <a:lnTo>
                    <a:pt x="48315" y="33269"/>
                  </a:lnTo>
                  <a:lnTo>
                    <a:pt x="48556" y="33189"/>
                  </a:lnTo>
                  <a:lnTo>
                    <a:pt x="49029" y="33048"/>
                  </a:lnTo>
                  <a:lnTo>
                    <a:pt x="49471" y="32937"/>
                  </a:lnTo>
                  <a:lnTo>
                    <a:pt x="49692" y="32877"/>
                  </a:lnTo>
                  <a:lnTo>
                    <a:pt x="49903" y="32807"/>
                  </a:lnTo>
                  <a:lnTo>
                    <a:pt x="50124" y="32736"/>
                  </a:lnTo>
                  <a:lnTo>
                    <a:pt x="50335" y="32656"/>
                  </a:lnTo>
                  <a:lnTo>
                    <a:pt x="50546" y="32555"/>
                  </a:lnTo>
                  <a:lnTo>
                    <a:pt x="50757" y="32445"/>
                  </a:lnTo>
                  <a:lnTo>
                    <a:pt x="50968" y="32314"/>
                  </a:lnTo>
                  <a:lnTo>
                    <a:pt x="51179" y="32163"/>
                  </a:lnTo>
                  <a:lnTo>
                    <a:pt x="51401" y="31992"/>
                  </a:lnTo>
                  <a:lnTo>
                    <a:pt x="51612" y="31781"/>
                  </a:lnTo>
                  <a:lnTo>
                    <a:pt x="51441" y="31812"/>
                  </a:lnTo>
                  <a:lnTo>
                    <a:pt x="51270" y="31842"/>
                  </a:lnTo>
                  <a:lnTo>
                    <a:pt x="51099" y="31892"/>
                  </a:lnTo>
                  <a:lnTo>
                    <a:pt x="50918" y="31942"/>
                  </a:lnTo>
                  <a:lnTo>
                    <a:pt x="50204" y="32163"/>
                  </a:lnTo>
                  <a:lnTo>
                    <a:pt x="49843" y="32254"/>
                  </a:lnTo>
                  <a:lnTo>
                    <a:pt x="49662" y="32294"/>
                  </a:lnTo>
                  <a:lnTo>
                    <a:pt x="49471" y="32324"/>
                  </a:lnTo>
                  <a:lnTo>
                    <a:pt x="49290" y="32344"/>
                  </a:lnTo>
                  <a:lnTo>
                    <a:pt x="49099" y="32354"/>
                  </a:lnTo>
                  <a:lnTo>
                    <a:pt x="48908" y="32344"/>
                  </a:lnTo>
                  <a:lnTo>
                    <a:pt x="48717" y="32324"/>
                  </a:lnTo>
                  <a:lnTo>
                    <a:pt x="48707" y="32244"/>
                  </a:lnTo>
                  <a:lnTo>
                    <a:pt x="48697" y="32163"/>
                  </a:lnTo>
                  <a:lnTo>
                    <a:pt x="48707" y="32083"/>
                  </a:lnTo>
                  <a:lnTo>
                    <a:pt x="48717" y="32003"/>
                  </a:lnTo>
                  <a:lnTo>
                    <a:pt x="48727" y="31922"/>
                  </a:lnTo>
                  <a:lnTo>
                    <a:pt x="48757" y="31842"/>
                  </a:lnTo>
                  <a:lnTo>
                    <a:pt x="48817" y="31691"/>
                  </a:lnTo>
                  <a:lnTo>
                    <a:pt x="48898" y="31550"/>
                  </a:lnTo>
                  <a:lnTo>
                    <a:pt x="48998" y="31410"/>
                  </a:lnTo>
                  <a:lnTo>
                    <a:pt x="49119" y="31269"/>
                  </a:lnTo>
                  <a:lnTo>
                    <a:pt x="49240" y="31128"/>
                  </a:lnTo>
                  <a:lnTo>
                    <a:pt x="49511" y="30867"/>
                  </a:lnTo>
                  <a:lnTo>
                    <a:pt x="49792" y="30616"/>
                  </a:lnTo>
                  <a:lnTo>
                    <a:pt x="50054" y="30364"/>
                  </a:lnTo>
                  <a:lnTo>
                    <a:pt x="50164" y="30234"/>
                  </a:lnTo>
                  <a:lnTo>
                    <a:pt x="50265" y="30113"/>
                  </a:lnTo>
                  <a:lnTo>
                    <a:pt x="50024" y="30213"/>
                  </a:lnTo>
                  <a:lnTo>
                    <a:pt x="49772" y="30334"/>
                  </a:lnTo>
                  <a:lnTo>
                    <a:pt x="49531" y="30465"/>
                  </a:lnTo>
                  <a:lnTo>
                    <a:pt x="49280" y="30616"/>
                  </a:lnTo>
                  <a:lnTo>
                    <a:pt x="49039" y="30776"/>
                  </a:lnTo>
                  <a:lnTo>
                    <a:pt x="48787" y="30947"/>
                  </a:lnTo>
                  <a:lnTo>
                    <a:pt x="48546" y="31128"/>
                  </a:lnTo>
                  <a:lnTo>
                    <a:pt x="48295" y="31319"/>
                  </a:lnTo>
                  <a:lnTo>
                    <a:pt x="47802" y="31711"/>
                  </a:lnTo>
                  <a:lnTo>
                    <a:pt x="47300" y="32113"/>
                  </a:lnTo>
                  <a:lnTo>
                    <a:pt x="46797" y="32515"/>
                  </a:lnTo>
                  <a:lnTo>
                    <a:pt x="46295" y="32907"/>
                  </a:lnTo>
                  <a:lnTo>
                    <a:pt x="46033" y="33088"/>
                  </a:lnTo>
                  <a:lnTo>
                    <a:pt x="45772" y="33259"/>
                  </a:lnTo>
                  <a:lnTo>
                    <a:pt x="45511" y="33430"/>
                  </a:lnTo>
                  <a:lnTo>
                    <a:pt x="45249" y="33581"/>
                  </a:lnTo>
                  <a:lnTo>
                    <a:pt x="44988" y="33721"/>
                  </a:lnTo>
                  <a:lnTo>
                    <a:pt x="44727" y="33842"/>
                  </a:lnTo>
                  <a:lnTo>
                    <a:pt x="44455" y="33952"/>
                  </a:lnTo>
                  <a:lnTo>
                    <a:pt x="44184" y="34043"/>
                  </a:lnTo>
                  <a:lnTo>
                    <a:pt x="43913" y="34113"/>
                  </a:lnTo>
                  <a:lnTo>
                    <a:pt x="43631" y="34153"/>
                  </a:lnTo>
                  <a:lnTo>
                    <a:pt x="43501" y="34174"/>
                  </a:lnTo>
                  <a:lnTo>
                    <a:pt x="43360" y="34184"/>
                  </a:lnTo>
                  <a:lnTo>
                    <a:pt x="43078" y="34184"/>
                  </a:lnTo>
                  <a:lnTo>
                    <a:pt x="42928" y="34174"/>
                  </a:lnTo>
                  <a:lnTo>
                    <a:pt x="42787" y="34153"/>
                  </a:lnTo>
                  <a:lnTo>
                    <a:pt x="42646" y="34123"/>
                  </a:lnTo>
                  <a:lnTo>
                    <a:pt x="42506" y="34093"/>
                  </a:lnTo>
                  <a:lnTo>
                    <a:pt x="42355" y="34053"/>
                  </a:lnTo>
                  <a:lnTo>
                    <a:pt x="42214" y="34013"/>
                  </a:lnTo>
                  <a:lnTo>
                    <a:pt x="42063" y="33952"/>
                  </a:lnTo>
                  <a:lnTo>
                    <a:pt x="41913" y="33892"/>
                  </a:lnTo>
                  <a:lnTo>
                    <a:pt x="41701" y="33792"/>
                  </a:lnTo>
                  <a:lnTo>
                    <a:pt x="41500" y="33681"/>
                  </a:lnTo>
                  <a:lnTo>
                    <a:pt x="41320" y="33560"/>
                  </a:lnTo>
                  <a:lnTo>
                    <a:pt x="41139" y="33430"/>
                  </a:lnTo>
                  <a:lnTo>
                    <a:pt x="40978" y="33299"/>
                  </a:lnTo>
                  <a:lnTo>
                    <a:pt x="40817" y="33148"/>
                  </a:lnTo>
                  <a:lnTo>
                    <a:pt x="40676" y="32998"/>
                  </a:lnTo>
                  <a:lnTo>
                    <a:pt x="40536" y="32847"/>
                  </a:lnTo>
                  <a:lnTo>
                    <a:pt x="40415" y="32676"/>
                  </a:lnTo>
                  <a:lnTo>
                    <a:pt x="40294" y="32505"/>
                  </a:lnTo>
                  <a:lnTo>
                    <a:pt x="40184" y="32324"/>
                  </a:lnTo>
                  <a:lnTo>
                    <a:pt x="40093" y="32133"/>
                  </a:lnTo>
                  <a:lnTo>
                    <a:pt x="39993" y="31942"/>
                  </a:lnTo>
                  <a:lnTo>
                    <a:pt x="39912" y="31741"/>
                  </a:lnTo>
                  <a:lnTo>
                    <a:pt x="39842" y="31530"/>
                  </a:lnTo>
                  <a:lnTo>
                    <a:pt x="39772" y="31319"/>
                  </a:lnTo>
                  <a:lnTo>
                    <a:pt x="39701" y="31098"/>
                  </a:lnTo>
                  <a:lnTo>
                    <a:pt x="39651" y="30877"/>
                  </a:lnTo>
                  <a:lnTo>
                    <a:pt x="39601" y="30646"/>
                  </a:lnTo>
                  <a:lnTo>
                    <a:pt x="39551" y="30415"/>
                  </a:lnTo>
                  <a:lnTo>
                    <a:pt x="39480" y="29932"/>
                  </a:lnTo>
                  <a:lnTo>
                    <a:pt x="39420" y="29419"/>
                  </a:lnTo>
                  <a:lnTo>
                    <a:pt x="39380" y="28907"/>
                  </a:lnTo>
                  <a:lnTo>
                    <a:pt x="39350" y="28364"/>
                  </a:lnTo>
                  <a:lnTo>
                    <a:pt x="39329" y="27821"/>
                  </a:lnTo>
                  <a:lnTo>
                    <a:pt x="39309" y="27259"/>
                  </a:lnTo>
                  <a:lnTo>
                    <a:pt x="39309" y="27007"/>
                  </a:lnTo>
                  <a:lnTo>
                    <a:pt x="39309" y="26776"/>
                  </a:lnTo>
                  <a:lnTo>
                    <a:pt x="39329" y="26545"/>
                  </a:lnTo>
                  <a:lnTo>
                    <a:pt x="39350" y="26314"/>
                  </a:lnTo>
                  <a:lnTo>
                    <a:pt x="39370" y="26093"/>
                  </a:lnTo>
                  <a:lnTo>
                    <a:pt x="39410" y="25882"/>
                  </a:lnTo>
                  <a:lnTo>
                    <a:pt x="39450" y="25671"/>
                  </a:lnTo>
                  <a:lnTo>
                    <a:pt x="39490" y="25459"/>
                  </a:lnTo>
                  <a:lnTo>
                    <a:pt x="39551" y="25258"/>
                  </a:lnTo>
                  <a:lnTo>
                    <a:pt x="39611" y="25067"/>
                  </a:lnTo>
                  <a:lnTo>
                    <a:pt x="39671" y="24876"/>
                  </a:lnTo>
                  <a:lnTo>
                    <a:pt x="39742" y="24696"/>
                  </a:lnTo>
                  <a:lnTo>
                    <a:pt x="39822" y="24515"/>
                  </a:lnTo>
                  <a:lnTo>
                    <a:pt x="39902" y="24344"/>
                  </a:lnTo>
                  <a:lnTo>
                    <a:pt x="39993" y="24183"/>
                  </a:lnTo>
                  <a:lnTo>
                    <a:pt x="40093" y="24022"/>
                  </a:lnTo>
                  <a:lnTo>
                    <a:pt x="40194" y="23871"/>
                  </a:lnTo>
                  <a:lnTo>
                    <a:pt x="40294" y="23721"/>
                  </a:lnTo>
                  <a:lnTo>
                    <a:pt x="40415" y="23570"/>
                  </a:lnTo>
                  <a:lnTo>
                    <a:pt x="40526" y="23439"/>
                  </a:lnTo>
                  <a:lnTo>
                    <a:pt x="40646" y="23309"/>
                  </a:lnTo>
                  <a:lnTo>
                    <a:pt x="40777" y="23178"/>
                  </a:lnTo>
                  <a:lnTo>
                    <a:pt x="40907" y="23057"/>
                  </a:lnTo>
                  <a:lnTo>
                    <a:pt x="41038" y="22947"/>
                  </a:lnTo>
                  <a:lnTo>
                    <a:pt x="41179" y="22836"/>
                  </a:lnTo>
                  <a:lnTo>
                    <a:pt x="41330" y="22736"/>
                  </a:lnTo>
                  <a:lnTo>
                    <a:pt x="41480" y="22635"/>
                  </a:lnTo>
                  <a:lnTo>
                    <a:pt x="41631" y="22545"/>
                  </a:lnTo>
                  <a:lnTo>
                    <a:pt x="41782" y="22464"/>
                  </a:lnTo>
                  <a:lnTo>
                    <a:pt x="41943" y="22384"/>
                  </a:lnTo>
                  <a:lnTo>
                    <a:pt x="42114" y="22303"/>
                  </a:lnTo>
                  <a:lnTo>
                    <a:pt x="42284" y="22243"/>
                  </a:lnTo>
                  <a:lnTo>
                    <a:pt x="42526" y="22153"/>
                  </a:lnTo>
                  <a:lnTo>
                    <a:pt x="42807" y="22072"/>
                  </a:lnTo>
                  <a:lnTo>
                    <a:pt x="43088" y="22002"/>
                  </a:lnTo>
                  <a:lnTo>
                    <a:pt x="43340" y="21952"/>
                  </a:lnTo>
                  <a:lnTo>
                    <a:pt x="43732" y="21891"/>
                  </a:lnTo>
                  <a:lnTo>
                    <a:pt x="44124" y="21851"/>
                  </a:lnTo>
                  <a:lnTo>
                    <a:pt x="44526" y="21831"/>
                  </a:lnTo>
                  <a:lnTo>
                    <a:pt x="44928" y="21811"/>
                  </a:lnTo>
                  <a:lnTo>
                    <a:pt x="45742" y="21791"/>
                  </a:lnTo>
                  <a:lnTo>
                    <a:pt x="46556" y="21781"/>
                  </a:lnTo>
                  <a:lnTo>
                    <a:pt x="46958" y="21771"/>
                  </a:lnTo>
                  <a:lnTo>
                    <a:pt x="47350" y="21761"/>
                  </a:lnTo>
                  <a:lnTo>
                    <a:pt x="47742" y="21731"/>
                  </a:lnTo>
                  <a:lnTo>
                    <a:pt x="48134" y="21690"/>
                  </a:lnTo>
                  <a:lnTo>
                    <a:pt x="48516" y="21640"/>
                  </a:lnTo>
                  <a:lnTo>
                    <a:pt x="48888" y="21560"/>
                  </a:lnTo>
                  <a:lnTo>
                    <a:pt x="49069" y="21520"/>
                  </a:lnTo>
                  <a:lnTo>
                    <a:pt x="49250" y="21469"/>
                  </a:lnTo>
                  <a:lnTo>
                    <a:pt x="49431" y="21409"/>
                  </a:lnTo>
                  <a:lnTo>
                    <a:pt x="49601" y="21349"/>
                  </a:lnTo>
                  <a:lnTo>
                    <a:pt x="49581" y="21349"/>
                  </a:lnTo>
                  <a:lnTo>
                    <a:pt x="49531" y="21339"/>
                  </a:lnTo>
                  <a:lnTo>
                    <a:pt x="49370" y="21288"/>
                  </a:lnTo>
                  <a:lnTo>
                    <a:pt x="48918" y="21128"/>
                  </a:lnTo>
                  <a:lnTo>
                    <a:pt x="48436" y="20967"/>
                  </a:lnTo>
                  <a:lnTo>
                    <a:pt x="48255" y="20906"/>
                  </a:lnTo>
                  <a:lnTo>
                    <a:pt x="48124" y="20876"/>
                  </a:lnTo>
                  <a:lnTo>
                    <a:pt x="47873" y="20846"/>
                  </a:lnTo>
                  <a:lnTo>
                    <a:pt x="47611" y="20836"/>
                  </a:lnTo>
                  <a:lnTo>
                    <a:pt x="47099" y="20826"/>
                  </a:lnTo>
                  <a:lnTo>
                    <a:pt x="46064" y="20826"/>
                  </a:lnTo>
                  <a:lnTo>
                    <a:pt x="45712" y="20836"/>
                  </a:lnTo>
                  <a:lnTo>
                    <a:pt x="45531" y="20836"/>
                  </a:lnTo>
                  <a:lnTo>
                    <a:pt x="45360" y="20826"/>
                  </a:lnTo>
                  <a:lnTo>
                    <a:pt x="45270" y="20816"/>
                  </a:lnTo>
                  <a:lnTo>
                    <a:pt x="45189" y="20796"/>
                  </a:lnTo>
                  <a:lnTo>
                    <a:pt x="45109" y="20766"/>
                  </a:lnTo>
                  <a:lnTo>
                    <a:pt x="45038" y="20736"/>
                  </a:lnTo>
                  <a:lnTo>
                    <a:pt x="44968" y="20695"/>
                  </a:lnTo>
                  <a:lnTo>
                    <a:pt x="44898" y="20635"/>
                  </a:lnTo>
                  <a:lnTo>
                    <a:pt x="44837" y="20575"/>
                  </a:lnTo>
                  <a:lnTo>
                    <a:pt x="44787" y="20494"/>
                  </a:lnTo>
                  <a:lnTo>
                    <a:pt x="44727" y="20384"/>
                  </a:lnTo>
                  <a:lnTo>
                    <a:pt x="44687" y="20263"/>
                  </a:lnTo>
                  <a:lnTo>
                    <a:pt x="44677" y="20163"/>
                  </a:lnTo>
                  <a:lnTo>
                    <a:pt x="44677" y="20052"/>
                  </a:lnTo>
                  <a:lnTo>
                    <a:pt x="44687" y="19962"/>
                  </a:lnTo>
                  <a:lnTo>
                    <a:pt x="44717" y="19861"/>
                  </a:lnTo>
                  <a:lnTo>
                    <a:pt x="44767" y="19771"/>
                  </a:lnTo>
                  <a:lnTo>
                    <a:pt x="44817" y="19690"/>
                  </a:lnTo>
                  <a:lnTo>
                    <a:pt x="44888" y="19610"/>
                  </a:lnTo>
                  <a:lnTo>
                    <a:pt x="44968" y="19529"/>
                  </a:lnTo>
                  <a:lnTo>
                    <a:pt x="45048" y="19459"/>
                  </a:lnTo>
                  <a:lnTo>
                    <a:pt x="45129" y="19389"/>
                  </a:lnTo>
                  <a:lnTo>
                    <a:pt x="45310" y="19268"/>
                  </a:lnTo>
                  <a:lnTo>
                    <a:pt x="45491" y="19158"/>
                  </a:lnTo>
                  <a:lnTo>
                    <a:pt x="45852" y="18967"/>
                  </a:lnTo>
                  <a:lnTo>
                    <a:pt x="46224" y="18796"/>
                  </a:lnTo>
                  <a:lnTo>
                    <a:pt x="46596" y="18645"/>
                  </a:lnTo>
                  <a:lnTo>
                    <a:pt x="46968" y="18514"/>
                  </a:lnTo>
                  <a:lnTo>
                    <a:pt x="47350" y="18394"/>
                  </a:lnTo>
                  <a:lnTo>
                    <a:pt x="47732" y="18283"/>
                  </a:lnTo>
                  <a:lnTo>
                    <a:pt x="48134" y="18173"/>
                  </a:lnTo>
                  <a:lnTo>
                    <a:pt x="48536" y="18082"/>
                  </a:lnTo>
                  <a:lnTo>
                    <a:pt x="48858" y="17992"/>
                  </a:lnTo>
                  <a:lnTo>
                    <a:pt x="49169" y="17901"/>
                  </a:lnTo>
                  <a:lnTo>
                    <a:pt x="49491" y="17801"/>
                  </a:lnTo>
                  <a:lnTo>
                    <a:pt x="49802" y="17700"/>
                  </a:lnTo>
                  <a:lnTo>
                    <a:pt x="50104" y="17580"/>
                  </a:lnTo>
                  <a:lnTo>
                    <a:pt x="50416" y="17459"/>
                  </a:lnTo>
                  <a:lnTo>
                    <a:pt x="51019" y="17208"/>
                  </a:lnTo>
                  <a:lnTo>
                    <a:pt x="51612" y="16936"/>
                  </a:lnTo>
                  <a:lnTo>
                    <a:pt x="52205" y="16665"/>
                  </a:lnTo>
                  <a:lnTo>
                    <a:pt x="52808" y="16404"/>
                  </a:lnTo>
                  <a:lnTo>
                    <a:pt x="53401" y="16142"/>
                  </a:lnTo>
                  <a:lnTo>
                    <a:pt x="53300" y="16142"/>
                  </a:lnTo>
                  <a:lnTo>
                    <a:pt x="53190" y="16152"/>
                  </a:lnTo>
                  <a:lnTo>
                    <a:pt x="52898" y="16183"/>
                  </a:lnTo>
                  <a:lnTo>
                    <a:pt x="52556" y="16243"/>
                  </a:lnTo>
                  <a:lnTo>
                    <a:pt x="52174" y="16323"/>
                  </a:lnTo>
                  <a:lnTo>
                    <a:pt x="51310" y="16504"/>
                  </a:lnTo>
                  <a:lnTo>
                    <a:pt x="50868" y="16595"/>
                  </a:lnTo>
                  <a:lnTo>
                    <a:pt x="50436" y="16675"/>
                  </a:lnTo>
                  <a:lnTo>
                    <a:pt x="50013" y="16735"/>
                  </a:lnTo>
                  <a:lnTo>
                    <a:pt x="49812" y="16755"/>
                  </a:lnTo>
                  <a:lnTo>
                    <a:pt x="49622" y="16776"/>
                  </a:lnTo>
                  <a:lnTo>
                    <a:pt x="49290" y="16776"/>
                  </a:lnTo>
                  <a:lnTo>
                    <a:pt x="49139" y="16755"/>
                  </a:lnTo>
                  <a:lnTo>
                    <a:pt x="49008" y="16735"/>
                  </a:lnTo>
                  <a:lnTo>
                    <a:pt x="48888" y="16695"/>
                  </a:lnTo>
                  <a:lnTo>
                    <a:pt x="48797" y="16645"/>
                  </a:lnTo>
                  <a:lnTo>
                    <a:pt x="48757" y="16615"/>
                  </a:lnTo>
                  <a:lnTo>
                    <a:pt x="48717" y="16585"/>
                  </a:lnTo>
                  <a:lnTo>
                    <a:pt x="48687" y="16554"/>
                  </a:lnTo>
                  <a:lnTo>
                    <a:pt x="48667" y="16504"/>
                  </a:lnTo>
                  <a:lnTo>
                    <a:pt x="48657" y="16464"/>
                  </a:lnTo>
                  <a:lnTo>
                    <a:pt x="48647" y="16414"/>
                  </a:lnTo>
                  <a:lnTo>
                    <a:pt x="48637" y="16363"/>
                  </a:lnTo>
                  <a:lnTo>
                    <a:pt x="48637" y="16303"/>
                  </a:lnTo>
                  <a:lnTo>
                    <a:pt x="48647" y="16243"/>
                  </a:lnTo>
                  <a:lnTo>
                    <a:pt x="48667" y="16183"/>
                  </a:lnTo>
                  <a:lnTo>
                    <a:pt x="48727" y="16032"/>
                  </a:lnTo>
                  <a:lnTo>
                    <a:pt x="48767" y="15951"/>
                  </a:lnTo>
                  <a:lnTo>
                    <a:pt x="48827" y="15871"/>
                  </a:lnTo>
                  <a:lnTo>
                    <a:pt x="48898" y="15780"/>
                  </a:lnTo>
                  <a:lnTo>
                    <a:pt x="48988" y="15700"/>
                  </a:lnTo>
                  <a:lnTo>
                    <a:pt x="49089" y="15610"/>
                  </a:lnTo>
                  <a:lnTo>
                    <a:pt x="49189" y="15519"/>
                  </a:lnTo>
                  <a:lnTo>
                    <a:pt x="49441" y="15348"/>
                  </a:lnTo>
                  <a:lnTo>
                    <a:pt x="49722" y="15167"/>
                  </a:lnTo>
                  <a:lnTo>
                    <a:pt x="50024" y="14986"/>
                  </a:lnTo>
                  <a:lnTo>
                    <a:pt x="50345" y="14806"/>
                  </a:lnTo>
                  <a:lnTo>
                    <a:pt x="50687" y="14625"/>
                  </a:lnTo>
                  <a:lnTo>
                    <a:pt x="51360" y="14273"/>
                  </a:lnTo>
                  <a:lnTo>
                    <a:pt x="52004" y="13931"/>
                  </a:lnTo>
                  <a:lnTo>
                    <a:pt x="52295" y="13770"/>
                  </a:lnTo>
                  <a:lnTo>
                    <a:pt x="52556" y="13610"/>
                  </a:lnTo>
                  <a:lnTo>
                    <a:pt x="52777" y="13459"/>
                  </a:lnTo>
                  <a:lnTo>
                    <a:pt x="52868" y="13388"/>
                  </a:lnTo>
                  <a:lnTo>
                    <a:pt x="52958" y="13318"/>
                  </a:lnTo>
                  <a:lnTo>
                    <a:pt x="52466" y="13398"/>
                  </a:lnTo>
                  <a:lnTo>
                    <a:pt x="51983" y="13489"/>
                  </a:lnTo>
                  <a:lnTo>
                    <a:pt x="51511" y="13599"/>
                  </a:lnTo>
                  <a:lnTo>
                    <a:pt x="51029" y="13740"/>
                  </a:lnTo>
                  <a:lnTo>
                    <a:pt x="50556" y="13891"/>
                  </a:lnTo>
                  <a:lnTo>
                    <a:pt x="50094" y="14052"/>
                  </a:lnTo>
                  <a:lnTo>
                    <a:pt x="49632" y="14243"/>
                  </a:lnTo>
                  <a:lnTo>
                    <a:pt x="49179" y="14444"/>
                  </a:lnTo>
                  <a:lnTo>
                    <a:pt x="48737" y="14675"/>
                  </a:lnTo>
                  <a:lnTo>
                    <a:pt x="48295" y="14916"/>
                  </a:lnTo>
                  <a:lnTo>
                    <a:pt x="47873" y="15167"/>
                  </a:lnTo>
                  <a:lnTo>
                    <a:pt x="47451" y="15449"/>
                  </a:lnTo>
                  <a:lnTo>
                    <a:pt x="47049" y="15750"/>
                  </a:lnTo>
                  <a:lnTo>
                    <a:pt x="46646" y="16062"/>
                  </a:lnTo>
                  <a:lnTo>
                    <a:pt x="46265" y="16394"/>
                  </a:lnTo>
                  <a:lnTo>
                    <a:pt x="45903" y="16745"/>
                  </a:lnTo>
                  <a:lnTo>
                    <a:pt x="45722" y="16926"/>
                  </a:lnTo>
                  <a:lnTo>
                    <a:pt x="45541" y="17117"/>
                  </a:lnTo>
                  <a:lnTo>
                    <a:pt x="45209" y="17509"/>
                  </a:lnTo>
                  <a:lnTo>
                    <a:pt x="44878" y="17911"/>
                  </a:lnTo>
                  <a:lnTo>
                    <a:pt x="44556" y="18323"/>
                  </a:lnTo>
                  <a:lnTo>
                    <a:pt x="44234" y="18715"/>
                  </a:lnTo>
                  <a:lnTo>
                    <a:pt x="43893" y="19107"/>
                  </a:lnTo>
                  <a:lnTo>
                    <a:pt x="43722" y="19298"/>
                  </a:lnTo>
                  <a:lnTo>
                    <a:pt x="43541" y="19479"/>
                  </a:lnTo>
                  <a:lnTo>
                    <a:pt x="43350" y="19660"/>
                  </a:lnTo>
                  <a:lnTo>
                    <a:pt x="43149" y="19831"/>
                  </a:lnTo>
                  <a:lnTo>
                    <a:pt x="43008" y="19962"/>
                  </a:lnTo>
                  <a:lnTo>
                    <a:pt x="42877" y="20092"/>
                  </a:lnTo>
                  <a:lnTo>
                    <a:pt x="42747" y="20213"/>
                  </a:lnTo>
                  <a:lnTo>
                    <a:pt x="42626" y="20334"/>
                  </a:lnTo>
                  <a:lnTo>
                    <a:pt x="42495" y="20444"/>
                  </a:lnTo>
                  <a:lnTo>
                    <a:pt x="42345" y="20535"/>
                  </a:lnTo>
                  <a:lnTo>
                    <a:pt x="42274" y="20575"/>
                  </a:lnTo>
                  <a:lnTo>
                    <a:pt x="42194" y="20605"/>
                  </a:lnTo>
                  <a:lnTo>
                    <a:pt x="42104" y="20635"/>
                  </a:lnTo>
                  <a:lnTo>
                    <a:pt x="42003" y="20655"/>
                  </a:lnTo>
                  <a:lnTo>
                    <a:pt x="41923" y="20665"/>
                  </a:lnTo>
                  <a:lnTo>
                    <a:pt x="41762" y="20665"/>
                  </a:lnTo>
                  <a:lnTo>
                    <a:pt x="41691" y="20645"/>
                  </a:lnTo>
                  <a:lnTo>
                    <a:pt x="41611" y="20625"/>
                  </a:lnTo>
                  <a:lnTo>
                    <a:pt x="41551" y="20595"/>
                  </a:lnTo>
                  <a:lnTo>
                    <a:pt x="41480" y="20555"/>
                  </a:lnTo>
                  <a:lnTo>
                    <a:pt x="41420" y="20514"/>
                  </a:lnTo>
                  <a:lnTo>
                    <a:pt x="41370" y="20464"/>
                  </a:lnTo>
                  <a:lnTo>
                    <a:pt x="41320" y="20404"/>
                  </a:lnTo>
                  <a:lnTo>
                    <a:pt x="41269" y="20344"/>
                  </a:lnTo>
                  <a:lnTo>
                    <a:pt x="41239" y="20273"/>
                  </a:lnTo>
                  <a:lnTo>
                    <a:pt x="41209" y="20203"/>
                  </a:lnTo>
                  <a:lnTo>
                    <a:pt x="41179" y="20122"/>
                  </a:lnTo>
                  <a:lnTo>
                    <a:pt x="41169" y="20042"/>
                  </a:lnTo>
                  <a:lnTo>
                    <a:pt x="41159" y="19962"/>
                  </a:lnTo>
                  <a:lnTo>
                    <a:pt x="41159" y="19801"/>
                  </a:lnTo>
                  <a:lnTo>
                    <a:pt x="41169" y="19640"/>
                  </a:lnTo>
                  <a:lnTo>
                    <a:pt x="41189" y="19479"/>
                  </a:lnTo>
                  <a:lnTo>
                    <a:pt x="41219" y="19328"/>
                  </a:lnTo>
                  <a:lnTo>
                    <a:pt x="41259" y="19188"/>
                  </a:lnTo>
                  <a:lnTo>
                    <a:pt x="41309" y="19037"/>
                  </a:lnTo>
                  <a:lnTo>
                    <a:pt x="41420" y="18756"/>
                  </a:lnTo>
                  <a:lnTo>
                    <a:pt x="41551" y="18484"/>
                  </a:lnTo>
                  <a:lnTo>
                    <a:pt x="41691" y="18203"/>
                  </a:lnTo>
                  <a:lnTo>
                    <a:pt x="41822" y="17921"/>
                  </a:lnTo>
                  <a:lnTo>
                    <a:pt x="41943" y="17630"/>
                  </a:lnTo>
                  <a:lnTo>
                    <a:pt x="42033" y="17399"/>
                  </a:lnTo>
                  <a:lnTo>
                    <a:pt x="42134" y="17168"/>
                  </a:lnTo>
                  <a:lnTo>
                    <a:pt x="42244" y="16936"/>
                  </a:lnTo>
                  <a:lnTo>
                    <a:pt x="42355" y="16715"/>
                  </a:lnTo>
                  <a:lnTo>
                    <a:pt x="42485" y="16504"/>
                  </a:lnTo>
                  <a:lnTo>
                    <a:pt x="42616" y="16293"/>
                  </a:lnTo>
                  <a:lnTo>
                    <a:pt x="42767" y="16092"/>
                  </a:lnTo>
                  <a:lnTo>
                    <a:pt x="42938" y="15911"/>
                  </a:lnTo>
                  <a:lnTo>
                    <a:pt x="43129" y="15690"/>
                  </a:lnTo>
                  <a:lnTo>
                    <a:pt x="43320" y="15469"/>
                  </a:lnTo>
                  <a:lnTo>
                    <a:pt x="43480" y="15238"/>
                  </a:lnTo>
                  <a:lnTo>
                    <a:pt x="43641" y="14997"/>
                  </a:lnTo>
                  <a:lnTo>
                    <a:pt x="43782" y="14755"/>
                  </a:lnTo>
                  <a:lnTo>
                    <a:pt x="43923" y="14504"/>
                  </a:lnTo>
                  <a:lnTo>
                    <a:pt x="44053" y="14263"/>
                  </a:lnTo>
                  <a:lnTo>
                    <a:pt x="44184" y="14001"/>
                  </a:lnTo>
                  <a:lnTo>
                    <a:pt x="44425" y="13499"/>
                  </a:lnTo>
                  <a:lnTo>
                    <a:pt x="44666" y="12986"/>
                  </a:lnTo>
                  <a:lnTo>
                    <a:pt x="44797" y="12735"/>
                  </a:lnTo>
                  <a:lnTo>
                    <a:pt x="44928" y="12494"/>
                  </a:lnTo>
                  <a:lnTo>
                    <a:pt x="45068" y="12243"/>
                  </a:lnTo>
                  <a:lnTo>
                    <a:pt x="45209" y="12011"/>
                  </a:lnTo>
                  <a:lnTo>
                    <a:pt x="45038" y="12122"/>
                  </a:lnTo>
                  <a:lnTo>
                    <a:pt x="44857" y="12263"/>
                  </a:lnTo>
                  <a:lnTo>
                    <a:pt x="44687" y="12403"/>
                  </a:lnTo>
                  <a:lnTo>
                    <a:pt x="44526" y="12564"/>
                  </a:lnTo>
                  <a:lnTo>
                    <a:pt x="44365" y="12725"/>
                  </a:lnTo>
                  <a:lnTo>
                    <a:pt x="44204" y="12896"/>
                  </a:lnTo>
                  <a:lnTo>
                    <a:pt x="44053" y="13077"/>
                  </a:lnTo>
                  <a:lnTo>
                    <a:pt x="43913" y="13268"/>
                  </a:lnTo>
                  <a:lnTo>
                    <a:pt x="43621" y="13650"/>
                  </a:lnTo>
                  <a:lnTo>
                    <a:pt x="43360" y="14042"/>
                  </a:lnTo>
                  <a:lnTo>
                    <a:pt x="43109" y="14424"/>
                  </a:lnTo>
                  <a:lnTo>
                    <a:pt x="42877" y="14785"/>
                  </a:lnTo>
                  <a:lnTo>
                    <a:pt x="42727" y="15047"/>
                  </a:lnTo>
                  <a:lnTo>
                    <a:pt x="42646" y="15147"/>
                  </a:lnTo>
                  <a:lnTo>
                    <a:pt x="42606" y="15187"/>
                  </a:lnTo>
                  <a:lnTo>
                    <a:pt x="42566" y="15218"/>
                  </a:lnTo>
                  <a:lnTo>
                    <a:pt x="42526" y="15238"/>
                  </a:lnTo>
                  <a:lnTo>
                    <a:pt x="42485" y="15248"/>
                  </a:lnTo>
                  <a:lnTo>
                    <a:pt x="42445" y="15248"/>
                  </a:lnTo>
                  <a:lnTo>
                    <a:pt x="42405" y="15228"/>
                  </a:lnTo>
                  <a:lnTo>
                    <a:pt x="42355" y="15187"/>
                  </a:lnTo>
                  <a:lnTo>
                    <a:pt x="42315" y="15137"/>
                  </a:lnTo>
                  <a:lnTo>
                    <a:pt x="42264" y="15057"/>
                  </a:lnTo>
                  <a:lnTo>
                    <a:pt x="42204" y="14966"/>
                  </a:lnTo>
                  <a:lnTo>
                    <a:pt x="42184" y="14906"/>
                  </a:lnTo>
                  <a:lnTo>
                    <a:pt x="42164" y="14846"/>
                  </a:lnTo>
                  <a:lnTo>
                    <a:pt x="42134" y="14705"/>
                  </a:lnTo>
                  <a:lnTo>
                    <a:pt x="42114" y="14554"/>
                  </a:lnTo>
                  <a:lnTo>
                    <a:pt x="42114" y="14393"/>
                  </a:lnTo>
                  <a:lnTo>
                    <a:pt x="42114" y="14233"/>
                  </a:lnTo>
                  <a:lnTo>
                    <a:pt x="42124" y="14082"/>
                  </a:lnTo>
                  <a:lnTo>
                    <a:pt x="42164" y="13811"/>
                  </a:lnTo>
                  <a:lnTo>
                    <a:pt x="42264" y="13348"/>
                  </a:lnTo>
                  <a:lnTo>
                    <a:pt x="42375" y="12886"/>
                  </a:lnTo>
                  <a:lnTo>
                    <a:pt x="42606" y="11971"/>
                  </a:lnTo>
                  <a:lnTo>
                    <a:pt x="42717" y="11509"/>
                  </a:lnTo>
                  <a:lnTo>
                    <a:pt x="42807" y="11047"/>
                  </a:lnTo>
                  <a:lnTo>
                    <a:pt x="42847" y="10815"/>
                  </a:lnTo>
                  <a:lnTo>
                    <a:pt x="42867" y="10584"/>
                  </a:lnTo>
                  <a:lnTo>
                    <a:pt x="42887" y="10343"/>
                  </a:lnTo>
                  <a:lnTo>
                    <a:pt x="42898" y="10112"/>
                  </a:lnTo>
                  <a:lnTo>
                    <a:pt x="42717" y="10383"/>
                  </a:lnTo>
                  <a:lnTo>
                    <a:pt x="42536" y="10665"/>
                  </a:lnTo>
                  <a:lnTo>
                    <a:pt x="42385" y="10946"/>
                  </a:lnTo>
                  <a:lnTo>
                    <a:pt x="42234" y="11238"/>
                  </a:lnTo>
                  <a:lnTo>
                    <a:pt x="42104" y="11539"/>
                  </a:lnTo>
                  <a:lnTo>
                    <a:pt x="41983" y="11841"/>
                  </a:lnTo>
                  <a:lnTo>
                    <a:pt x="41862" y="12142"/>
                  </a:lnTo>
                  <a:lnTo>
                    <a:pt x="41762" y="12454"/>
                  </a:lnTo>
                  <a:lnTo>
                    <a:pt x="41671" y="12775"/>
                  </a:lnTo>
                  <a:lnTo>
                    <a:pt x="41581" y="13087"/>
                  </a:lnTo>
                  <a:lnTo>
                    <a:pt x="41500" y="13408"/>
                  </a:lnTo>
                  <a:lnTo>
                    <a:pt x="41430" y="13730"/>
                  </a:lnTo>
                  <a:lnTo>
                    <a:pt x="41299" y="14383"/>
                  </a:lnTo>
                  <a:lnTo>
                    <a:pt x="41179" y="15037"/>
                  </a:lnTo>
                  <a:lnTo>
                    <a:pt x="40968" y="16353"/>
                  </a:lnTo>
                  <a:lnTo>
                    <a:pt x="40857" y="16997"/>
                  </a:lnTo>
                  <a:lnTo>
                    <a:pt x="40727" y="17630"/>
                  </a:lnTo>
                  <a:lnTo>
                    <a:pt x="40656" y="17941"/>
                  </a:lnTo>
                  <a:lnTo>
                    <a:pt x="40586" y="18253"/>
                  </a:lnTo>
                  <a:lnTo>
                    <a:pt x="40505" y="18565"/>
                  </a:lnTo>
                  <a:lnTo>
                    <a:pt x="40415" y="18856"/>
                  </a:lnTo>
                  <a:lnTo>
                    <a:pt x="40314" y="19158"/>
                  </a:lnTo>
                  <a:lnTo>
                    <a:pt x="40204" y="19449"/>
                  </a:lnTo>
                  <a:lnTo>
                    <a:pt x="40093" y="19730"/>
                  </a:lnTo>
                  <a:lnTo>
                    <a:pt x="39963" y="20012"/>
                  </a:lnTo>
                  <a:lnTo>
                    <a:pt x="39892" y="20143"/>
                  </a:lnTo>
                  <a:lnTo>
                    <a:pt x="39822" y="20273"/>
                  </a:lnTo>
                  <a:lnTo>
                    <a:pt x="39742" y="20394"/>
                  </a:lnTo>
                  <a:lnTo>
                    <a:pt x="39661" y="20514"/>
                  </a:lnTo>
                  <a:lnTo>
                    <a:pt x="39571" y="20635"/>
                  </a:lnTo>
                  <a:lnTo>
                    <a:pt x="39480" y="20746"/>
                  </a:lnTo>
                  <a:lnTo>
                    <a:pt x="39380" y="20846"/>
                  </a:lnTo>
                  <a:lnTo>
                    <a:pt x="39279" y="20947"/>
                  </a:lnTo>
                  <a:lnTo>
                    <a:pt x="39169" y="21047"/>
                  </a:lnTo>
                  <a:lnTo>
                    <a:pt x="39058" y="21138"/>
                  </a:lnTo>
                  <a:lnTo>
                    <a:pt x="38948" y="21228"/>
                  </a:lnTo>
                  <a:lnTo>
                    <a:pt x="38827" y="21308"/>
                  </a:lnTo>
                  <a:lnTo>
                    <a:pt x="38706" y="21379"/>
                  </a:lnTo>
                  <a:lnTo>
                    <a:pt x="38586" y="21459"/>
                  </a:lnTo>
                  <a:lnTo>
                    <a:pt x="38455" y="21520"/>
                  </a:lnTo>
                  <a:lnTo>
                    <a:pt x="38334" y="21580"/>
                  </a:lnTo>
                  <a:lnTo>
                    <a:pt x="38194" y="21630"/>
                  </a:lnTo>
                  <a:lnTo>
                    <a:pt x="38063" y="21680"/>
                  </a:lnTo>
                  <a:lnTo>
                    <a:pt x="37932" y="21731"/>
                  </a:lnTo>
                  <a:lnTo>
                    <a:pt x="37792" y="21761"/>
                  </a:lnTo>
                  <a:lnTo>
                    <a:pt x="37651" y="21801"/>
                  </a:lnTo>
                  <a:lnTo>
                    <a:pt x="37510" y="21821"/>
                  </a:lnTo>
                  <a:lnTo>
                    <a:pt x="37370" y="21841"/>
                  </a:lnTo>
                  <a:lnTo>
                    <a:pt x="37229" y="21851"/>
                  </a:lnTo>
                  <a:lnTo>
                    <a:pt x="37078" y="21861"/>
                  </a:lnTo>
                  <a:lnTo>
                    <a:pt x="36787" y="21861"/>
                  </a:lnTo>
                  <a:lnTo>
                    <a:pt x="36646" y="21851"/>
                  </a:lnTo>
                  <a:lnTo>
                    <a:pt x="36495" y="21831"/>
                  </a:lnTo>
                  <a:lnTo>
                    <a:pt x="36354" y="21801"/>
                  </a:lnTo>
                  <a:lnTo>
                    <a:pt x="36204" y="21771"/>
                  </a:lnTo>
                  <a:lnTo>
                    <a:pt x="36063" y="21741"/>
                  </a:lnTo>
                  <a:lnTo>
                    <a:pt x="35440" y="21560"/>
                  </a:lnTo>
                  <a:lnTo>
                    <a:pt x="34827" y="21369"/>
                  </a:lnTo>
                  <a:lnTo>
                    <a:pt x="34204" y="21178"/>
                  </a:lnTo>
                  <a:lnTo>
                    <a:pt x="33590" y="20967"/>
                  </a:lnTo>
                  <a:lnTo>
                    <a:pt x="32977" y="20746"/>
                  </a:lnTo>
                  <a:lnTo>
                    <a:pt x="32384" y="20504"/>
                  </a:lnTo>
                  <a:lnTo>
                    <a:pt x="31801" y="20253"/>
                  </a:lnTo>
                  <a:lnTo>
                    <a:pt x="31520" y="20112"/>
                  </a:lnTo>
                  <a:lnTo>
                    <a:pt x="31249" y="19982"/>
                  </a:lnTo>
                  <a:lnTo>
                    <a:pt x="31078" y="19881"/>
                  </a:lnTo>
                  <a:lnTo>
                    <a:pt x="30907" y="19781"/>
                  </a:lnTo>
                  <a:lnTo>
                    <a:pt x="30736" y="19670"/>
                  </a:lnTo>
                  <a:lnTo>
                    <a:pt x="30575" y="19560"/>
                  </a:lnTo>
                  <a:lnTo>
                    <a:pt x="30424" y="19429"/>
                  </a:lnTo>
                  <a:lnTo>
                    <a:pt x="30274" y="19298"/>
                  </a:lnTo>
                  <a:lnTo>
                    <a:pt x="30133" y="19158"/>
                  </a:lnTo>
                  <a:lnTo>
                    <a:pt x="29992" y="19017"/>
                  </a:lnTo>
                  <a:lnTo>
                    <a:pt x="29862" y="18866"/>
                  </a:lnTo>
                  <a:lnTo>
                    <a:pt x="29731" y="18715"/>
                  </a:lnTo>
                  <a:lnTo>
                    <a:pt x="29620" y="18555"/>
                  </a:lnTo>
                  <a:lnTo>
                    <a:pt x="29510" y="18394"/>
                  </a:lnTo>
                  <a:lnTo>
                    <a:pt x="29409" y="18223"/>
                  </a:lnTo>
                  <a:lnTo>
                    <a:pt x="29319" y="18052"/>
                  </a:lnTo>
                  <a:lnTo>
                    <a:pt x="29228" y="17871"/>
                  </a:lnTo>
                  <a:lnTo>
                    <a:pt x="29158" y="17700"/>
                  </a:lnTo>
                  <a:lnTo>
                    <a:pt x="29088" y="17509"/>
                  </a:lnTo>
                  <a:lnTo>
                    <a:pt x="29037" y="17328"/>
                  </a:lnTo>
                  <a:lnTo>
                    <a:pt x="28987" y="17137"/>
                  </a:lnTo>
                  <a:lnTo>
                    <a:pt x="28957" y="16946"/>
                  </a:lnTo>
                  <a:lnTo>
                    <a:pt x="28927" y="16755"/>
                  </a:lnTo>
                  <a:lnTo>
                    <a:pt x="28917" y="16564"/>
                  </a:lnTo>
                  <a:lnTo>
                    <a:pt x="28917" y="16373"/>
                  </a:lnTo>
                  <a:lnTo>
                    <a:pt x="28927" y="16172"/>
                  </a:lnTo>
                  <a:lnTo>
                    <a:pt x="28947" y="15982"/>
                  </a:lnTo>
                  <a:lnTo>
                    <a:pt x="28987" y="15791"/>
                  </a:lnTo>
                  <a:lnTo>
                    <a:pt x="29037" y="15590"/>
                  </a:lnTo>
                  <a:lnTo>
                    <a:pt x="29098" y="15399"/>
                  </a:lnTo>
                  <a:lnTo>
                    <a:pt x="29168" y="15208"/>
                  </a:lnTo>
                  <a:lnTo>
                    <a:pt x="29259" y="15007"/>
                  </a:lnTo>
                  <a:lnTo>
                    <a:pt x="29369" y="14816"/>
                  </a:lnTo>
                  <a:lnTo>
                    <a:pt x="29490" y="14635"/>
                  </a:lnTo>
                  <a:lnTo>
                    <a:pt x="29892" y="14022"/>
                  </a:lnTo>
                  <a:lnTo>
                    <a:pt x="30103" y="13720"/>
                  </a:lnTo>
                  <a:lnTo>
                    <a:pt x="30314" y="13419"/>
                  </a:lnTo>
                  <a:lnTo>
                    <a:pt x="30535" y="13127"/>
                  </a:lnTo>
                  <a:lnTo>
                    <a:pt x="30776" y="12856"/>
                  </a:lnTo>
                  <a:lnTo>
                    <a:pt x="30887" y="12735"/>
                  </a:lnTo>
                  <a:lnTo>
                    <a:pt x="31017" y="12614"/>
                  </a:lnTo>
                  <a:lnTo>
                    <a:pt x="31138" y="12504"/>
                  </a:lnTo>
                  <a:lnTo>
                    <a:pt x="31269" y="12393"/>
                  </a:lnTo>
                  <a:lnTo>
                    <a:pt x="31409" y="12293"/>
                  </a:lnTo>
                  <a:lnTo>
                    <a:pt x="31550" y="12202"/>
                  </a:lnTo>
                  <a:lnTo>
                    <a:pt x="31701" y="12112"/>
                  </a:lnTo>
                  <a:lnTo>
                    <a:pt x="31842" y="12042"/>
                  </a:lnTo>
                  <a:lnTo>
                    <a:pt x="32133" y="11901"/>
                  </a:lnTo>
                  <a:lnTo>
                    <a:pt x="32425" y="11770"/>
                  </a:lnTo>
                  <a:lnTo>
                    <a:pt x="32706" y="11629"/>
                  </a:lnTo>
                  <a:lnTo>
                    <a:pt x="32857" y="11549"/>
                  </a:lnTo>
                  <a:lnTo>
                    <a:pt x="32997" y="11459"/>
                  </a:lnTo>
                  <a:lnTo>
                    <a:pt x="33138" y="11368"/>
                  </a:lnTo>
                  <a:lnTo>
                    <a:pt x="33279" y="11258"/>
                  </a:lnTo>
                  <a:lnTo>
                    <a:pt x="33430" y="11127"/>
                  </a:lnTo>
                  <a:lnTo>
                    <a:pt x="33570" y="10986"/>
                  </a:lnTo>
                  <a:lnTo>
                    <a:pt x="33832" y="10705"/>
                  </a:lnTo>
                  <a:lnTo>
                    <a:pt x="34093" y="10403"/>
                  </a:lnTo>
                  <a:lnTo>
                    <a:pt x="34606" y="9790"/>
                  </a:lnTo>
                  <a:lnTo>
                    <a:pt x="35098" y="9177"/>
                  </a:lnTo>
                  <a:lnTo>
                    <a:pt x="35339" y="8886"/>
                  </a:lnTo>
                  <a:lnTo>
                    <a:pt x="35591" y="8594"/>
                  </a:lnTo>
                  <a:lnTo>
                    <a:pt x="35591" y="8594"/>
                  </a:lnTo>
                  <a:lnTo>
                    <a:pt x="35530" y="8654"/>
                  </a:lnTo>
                  <a:lnTo>
                    <a:pt x="35460" y="8715"/>
                  </a:lnTo>
                  <a:lnTo>
                    <a:pt x="35299" y="8835"/>
                  </a:lnTo>
                  <a:lnTo>
                    <a:pt x="35108" y="8956"/>
                  </a:lnTo>
                  <a:lnTo>
                    <a:pt x="34907" y="9067"/>
                  </a:lnTo>
                  <a:lnTo>
                    <a:pt x="34495" y="9298"/>
                  </a:lnTo>
                  <a:lnTo>
                    <a:pt x="34314" y="9418"/>
                  </a:lnTo>
                  <a:lnTo>
                    <a:pt x="34153" y="9539"/>
                  </a:lnTo>
                  <a:lnTo>
                    <a:pt x="33832" y="9820"/>
                  </a:lnTo>
                  <a:lnTo>
                    <a:pt x="33520" y="10112"/>
                  </a:lnTo>
                  <a:lnTo>
                    <a:pt x="33219" y="10413"/>
                  </a:lnTo>
                  <a:lnTo>
                    <a:pt x="32897" y="10695"/>
                  </a:lnTo>
                  <a:lnTo>
                    <a:pt x="32676" y="10896"/>
                  </a:lnTo>
                  <a:lnTo>
                    <a:pt x="32565" y="10976"/>
                  </a:lnTo>
                  <a:lnTo>
                    <a:pt x="32515" y="11006"/>
                  </a:lnTo>
                  <a:lnTo>
                    <a:pt x="32455" y="11026"/>
                  </a:lnTo>
                  <a:lnTo>
                    <a:pt x="32404" y="11047"/>
                  </a:lnTo>
                  <a:lnTo>
                    <a:pt x="32344" y="11057"/>
                  </a:lnTo>
                  <a:lnTo>
                    <a:pt x="32234" y="11057"/>
                  </a:lnTo>
                  <a:lnTo>
                    <a:pt x="32163" y="11036"/>
                  </a:lnTo>
                  <a:lnTo>
                    <a:pt x="32103" y="11006"/>
                  </a:lnTo>
                  <a:lnTo>
                    <a:pt x="32033" y="10966"/>
                  </a:lnTo>
                  <a:lnTo>
                    <a:pt x="31962" y="10906"/>
                  </a:lnTo>
                  <a:lnTo>
                    <a:pt x="31882" y="10835"/>
                  </a:lnTo>
                  <a:lnTo>
                    <a:pt x="31822" y="10755"/>
                  </a:lnTo>
                  <a:lnTo>
                    <a:pt x="31771" y="10675"/>
                  </a:lnTo>
                  <a:lnTo>
                    <a:pt x="31751" y="10594"/>
                  </a:lnTo>
                  <a:lnTo>
                    <a:pt x="31731" y="10514"/>
                  </a:lnTo>
                  <a:lnTo>
                    <a:pt x="31731" y="10433"/>
                  </a:lnTo>
                  <a:lnTo>
                    <a:pt x="31731" y="10353"/>
                  </a:lnTo>
                  <a:lnTo>
                    <a:pt x="31751" y="10273"/>
                  </a:lnTo>
                  <a:lnTo>
                    <a:pt x="31801" y="10112"/>
                  </a:lnTo>
                  <a:lnTo>
                    <a:pt x="31872" y="9941"/>
                  </a:lnTo>
                  <a:lnTo>
                    <a:pt x="31942" y="9780"/>
                  </a:lnTo>
                  <a:lnTo>
                    <a:pt x="32002" y="9619"/>
                  </a:lnTo>
                  <a:lnTo>
                    <a:pt x="32063" y="9418"/>
                  </a:lnTo>
                  <a:lnTo>
                    <a:pt x="32103" y="9217"/>
                  </a:lnTo>
                  <a:lnTo>
                    <a:pt x="32133" y="9006"/>
                  </a:lnTo>
                  <a:lnTo>
                    <a:pt x="32153" y="8795"/>
                  </a:lnTo>
                  <a:lnTo>
                    <a:pt x="32163" y="8584"/>
                  </a:lnTo>
                  <a:lnTo>
                    <a:pt x="32163" y="8373"/>
                  </a:lnTo>
                  <a:lnTo>
                    <a:pt x="32173" y="7961"/>
                  </a:lnTo>
                  <a:lnTo>
                    <a:pt x="32163" y="7891"/>
                  </a:lnTo>
                  <a:lnTo>
                    <a:pt x="32153" y="7800"/>
                  </a:lnTo>
                  <a:lnTo>
                    <a:pt x="32113" y="7609"/>
                  </a:lnTo>
                  <a:lnTo>
                    <a:pt x="32002" y="7177"/>
                  </a:lnTo>
                  <a:lnTo>
                    <a:pt x="31952" y="6966"/>
                  </a:lnTo>
                  <a:lnTo>
                    <a:pt x="31912" y="6765"/>
                  </a:lnTo>
                  <a:lnTo>
                    <a:pt x="31892" y="6594"/>
                  </a:lnTo>
                  <a:lnTo>
                    <a:pt x="31892" y="6524"/>
                  </a:lnTo>
                  <a:lnTo>
                    <a:pt x="31902" y="6463"/>
                  </a:lnTo>
                  <a:lnTo>
                    <a:pt x="31902" y="6463"/>
                  </a:lnTo>
                  <a:lnTo>
                    <a:pt x="31842" y="6695"/>
                  </a:lnTo>
                  <a:lnTo>
                    <a:pt x="31791" y="6916"/>
                  </a:lnTo>
                  <a:lnTo>
                    <a:pt x="31701" y="7358"/>
                  </a:lnTo>
                  <a:lnTo>
                    <a:pt x="31631" y="7810"/>
                  </a:lnTo>
                  <a:lnTo>
                    <a:pt x="31570" y="8273"/>
                  </a:lnTo>
                  <a:lnTo>
                    <a:pt x="31520" y="8725"/>
                  </a:lnTo>
                  <a:lnTo>
                    <a:pt x="31460" y="9177"/>
                  </a:lnTo>
                  <a:lnTo>
                    <a:pt x="31379" y="9629"/>
                  </a:lnTo>
                  <a:lnTo>
                    <a:pt x="31289" y="10082"/>
                  </a:lnTo>
                  <a:lnTo>
                    <a:pt x="31208" y="10423"/>
                  </a:lnTo>
                  <a:lnTo>
                    <a:pt x="31148" y="10624"/>
                  </a:lnTo>
                  <a:lnTo>
                    <a:pt x="31078" y="10856"/>
                  </a:lnTo>
                  <a:lnTo>
                    <a:pt x="30987" y="11087"/>
                  </a:lnTo>
                  <a:lnTo>
                    <a:pt x="30897" y="11328"/>
                  </a:lnTo>
                  <a:lnTo>
                    <a:pt x="30786" y="11569"/>
                  </a:lnTo>
                  <a:lnTo>
                    <a:pt x="30666" y="11800"/>
                  </a:lnTo>
                  <a:lnTo>
                    <a:pt x="30545" y="12021"/>
                  </a:lnTo>
                  <a:lnTo>
                    <a:pt x="30404" y="12233"/>
                  </a:lnTo>
                  <a:lnTo>
                    <a:pt x="30334" y="12323"/>
                  </a:lnTo>
                  <a:lnTo>
                    <a:pt x="30254" y="12413"/>
                  </a:lnTo>
                  <a:lnTo>
                    <a:pt x="30173" y="12494"/>
                  </a:lnTo>
                  <a:lnTo>
                    <a:pt x="30093" y="12564"/>
                  </a:lnTo>
                  <a:lnTo>
                    <a:pt x="30012" y="12625"/>
                  </a:lnTo>
                  <a:lnTo>
                    <a:pt x="29922" y="12685"/>
                  </a:lnTo>
                  <a:lnTo>
                    <a:pt x="29831" y="12725"/>
                  </a:lnTo>
                  <a:lnTo>
                    <a:pt x="29741" y="12765"/>
                  </a:lnTo>
                  <a:lnTo>
                    <a:pt x="29651" y="12785"/>
                  </a:lnTo>
                  <a:lnTo>
                    <a:pt x="29550" y="12795"/>
                  </a:lnTo>
                  <a:lnTo>
                    <a:pt x="29450" y="12795"/>
                  </a:lnTo>
                  <a:lnTo>
                    <a:pt x="29349" y="12775"/>
                  </a:lnTo>
                  <a:lnTo>
                    <a:pt x="29218" y="12735"/>
                  </a:lnTo>
                  <a:lnTo>
                    <a:pt x="29108" y="12685"/>
                  </a:lnTo>
                  <a:lnTo>
                    <a:pt x="29017" y="12614"/>
                  </a:lnTo>
                  <a:lnTo>
                    <a:pt x="28927" y="12524"/>
                  </a:lnTo>
                  <a:lnTo>
                    <a:pt x="28847" y="12434"/>
                  </a:lnTo>
                  <a:lnTo>
                    <a:pt x="28786" y="12323"/>
                  </a:lnTo>
                  <a:lnTo>
                    <a:pt x="28736" y="12202"/>
                  </a:lnTo>
                  <a:lnTo>
                    <a:pt x="28686" y="12072"/>
                  </a:lnTo>
                  <a:lnTo>
                    <a:pt x="28656" y="11931"/>
                  </a:lnTo>
                  <a:lnTo>
                    <a:pt x="28625" y="11780"/>
                  </a:lnTo>
                  <a:lnTo>
                    <a:pt x="28605" y="11619"/>
                  </a:lnTo>
                  <a:lnTo>
                    <a:pt x="28595" y="11459"/>
                  </a:lnTo>
                  <a:lnTo>
                    <a:pt x="28595" y="11298"/>
                  </a:lnTo>
                  <a:lnTo>
                    <a:pt x="28595" y="11127"/>
                  </a:lnTo>
                  <a:lnTo>
                    <a:pt x="28625" y="10765"/>
                  </a:lnTo>
                  <a:lnTo>
                    <a:pt x="28676" y="10413"/>
                  </a:lnTo>
                  <a:lnTo>
                    <a:pt x="28736" y="10052"/>
                  </a:lnTo>
                  <a:lnTo>
                    <a:pt x="28816" y="9710"/>
                  </a:lnTo>
                  <a:lnTo>
                    <a:pt x="28907" y="9378"/>
                  </a:lnTo>
                  <a:lnTo>
                    <a:pt x="28997" y="9077"/>
                  </a:lnTo>
                  <a:lnTo>
                    <a:pt x="29088" y="8805"/>
                  </a:lnTo>
                  <a:lnTo>
                    <a:pt x="29178" y="8584"/>
                  </a:lnTo>
                  <a:lnTo>
                    <a:pt x="29259" y="8403"/>
                  </a:lnTo>
                  <a:lnTo>
                    <a:pt x="29470" y="8001"/>
                  </a:lnTo>
                  <a:lnTo>
                    <a:pt x="29691" y="7589"/>
                  </a:lnTo>
                  <a:lnTo>
                    <a:pt x="29912" y="7177"/>
                  </a:lnTo>
                  <a:lnTo>
                    <a:pt x="30123" y="6765"/>
                  </a:lnTo>
                  <a:lnTo>
                    <a:pt x="30223" y="6554"/>
                  </a:lnTo>
                  <a:lnTo>
                    <a:pt x="30324" y="6333"/>
                  </a:lnTo>
                  <a:lnTo>
                    <a:pt x="30404" y="6122"/>
                  </a:lnTo>
                  <a:lnTo>
                    <a:pt x="30485" y="5901"/>
                  </a:lnTo>
                  <a:lnTo>
                    <a:pt x="30565" y="5689"/>
                  </a:lnTo>
                  <a:lnTo>
                    <a:pt x="30625" y="5458"/>
                  </a:lnTo>
                  <a:lnTo>
                    <a:pt x="30676" y="5237"/>
                  </a:lnTo>
                  <a:lnTo>
                    <a:pt x="30716" y="5006"/>
                  </a:lnTo>
                  <a:lnTo>
                    <a:pt x="30756" y="4684"/>
                  </a:lnTo>
                  <a:lnTo>
                    <a:pt x="30776" y="4373"/>
                  </a:lnTo>
                  <a:lnTo>
                    <a:pt x="30786" y="4061"/>
                  </a:lnTo>
                  <a:lnTo>
                    <a:pt x="30786" y="3740"/>
                  </a:lnTo>
                  <a:lnTo>
                    <a:pt x="30776" y="3428"/>
                  </a:lnTo>
                  <a:lnTo>
                    <a:pt x="30756" y="3116"/>
                  </a:lnTo>
                  <a:lnTo>
                    <a:pt x="30706" y="2493"/>
                  </a:lnTo>
                  <a:lnTo>
                    <a:pt x="30646" y="1870"/>
                  </a:lnTo>
                  <a:lnTo>
                    <a:pt x="30585" y="1247"/>
                  </a:lnTo>
                  <a:lnTo>
                    <a:pt x="30575" y="935"/>
                  </a:lnTo>
                  <a:lnTo>
                    <a:pt x="30555" y="624"/>
                  </a:lnTo>
                  <a:lnTo>
                    <a:pt x="30555" y="312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366D8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747398" y="3210173"/>
              <a:ext cx="188700" cy="18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78" name="Google Shape;878;p30"/>
          <p:cNvCxnSpPr>
            <a:stCxn id="879" idx="2"/>
            <a:endCxn id="869" idx="3"/>
          </p:cNvCxnSpPr>
          <p:nvPr/>
        </p:nvCxnSpPr>
        <p:spPr>
          <a:xfrm rot="-5400000" flipH="1">
            <a:off x="1813800" y="1604501"/>
            <a:ext cx="708000" cy="1360200"/>
          </a:xfrm>
          <a:prstGeom prst="curvedConnector3">
            <a:avLst>
              <a:gd name="adj1" fmla="val 1375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0" name="Google Shape;880;p30"/>
          <p:cNvCxnSpPr>
            <a:stCxn id="881" idx="0"/>
            <a:endCxn id="873" idx="2"/>
          </p:cNvCxnSpPr>
          <p:nvPr/>
        </p:nvCxnSpPr>
        <p:spPr>
          <a:xfrm rot="-5400000" flipH="1">
            <a:off x="2364750" y="2931930"/>
            <a:ext cx="680700" cy="2434800"/>
          </a:xfrm>
          <a:prstGeom prst="curvedConnector4">
            <a:avLst>
              <a:gd name="adj1" fmla="val -34982"/>
              <a:gd name="adj2" fmla="val 711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2" name="Google Shape;882;p30"/>
          <p:cNvCxnSpPr>
            <a:stCxn id="883" idx="2"/>
            <a:endCxn id="877" idx="5"/>
          </p:cNvCxnSpPr>
          <p:nvPr/>
        </p:nvCxnSpPr>
        <p:spPr>
          <a:xfrm rot="5400000">
            <a:off x="6701850" y="2416814"/>
            <a:ext cx="161100" cy="1747800"/>
          </a:xfrm>
          <a:prstGeom prst="curvedConnector3">
            <a:avLst>
              <a:gd name="adj1" fmla="val 2649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84" name="Google Shape;884;p30"/>
          <p:cNvGrpSpPr/>
          <p:nvPr/>
        </p:nvGrpSpPr>
        <p:grpSpPr>
          <a:xfrm>
            <a:off x="457200" y="1007575"/>
            <a:ext cx="4603875" cy="923026"/>
            <a:chOff x="457200" y="1007575"/>
            <a:chExt cx="4603875" cy="923026"/>
          </a:xfrm>
        </p:grpSpPr>
        <p:grpSp>
          <p:nvGrpSpPr>
            <p:cNvPr id="885" name="Google Shape;885;p30"/>
            <p:cNvGrpSpPr/>
            <p:nvPr/>
          </p:nvGrpSpPr>
          <p:grpSpPr>
            <a:xfrm>
              <a:off x="457200" y="1249938"/>
              <a:ext cx="2061000" cy="680664"/>
              <a:chOff x="5189025" y="1073600"/>
              <a:chExt cx="2061000" cy="680664"/>
            </a:xfrm>
          </p:grpSpPr>
          <p:sp>
            <p:nvSpPr>
              <p:cNvPr id="886" name="Google Shape;886;p30"/>
              <p:cNvSpPr txBox="1"/>
              <p:nvPr/>
            </p:nvSpPr>
            <p:spPr>
              <a:xfrm>
                <a:off x="5189025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9" name="Google Shape;879;p30"/>
              <p:cNvSpPr txBox="1"/>
              <p:nvPr/>
            </p:nvSpPr>
            <p:spPr>
              <a:xfrm>
                <a:off x="5189025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7" name="Google Shape;887;p30"/>
            <p:cNvSpPr/>
            <p:nvPr/>
          </p:nvSpPr>
          <p:spPr>
            <a:xfrm>
              <a:off x="4114575" y="1007575"/>
              <a:ext cx="946500" cy="509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88" name="Google Shape;888;p30"/>
          <p:cNvGrpSpPr/>
          <p:nvPr/>
        </p:nvGrpSpPr>
        <p:grpSpPr>
          <a:xfrm>
            <a:off x="457200" y="3390900"/>
            <a:ext cx="3909775" cy="1098745"/>
            <a:chOff x="457200" y="3390900"/>
            <a:chExt cx="3909775" cy="1098745"/>
          </a:xfrm>
        </p:grpSpPr>
        <p:grpSp>
          <p:nvGrpSpPr>
            <p:cNvPr id="889" name="Google Shape;889;p30"/>
            <p:cNvGrpSpPr/>
            <p:nvPr/>
          </p:nvGrpSpPr>
          <p:grpSpPr>
            <a:xfrm>
              <a:off x="457200" y="3808980"/>
              <a:ext cx="2061000" cy="680665"/>
              <a:chOff x="6625800" y="3719725"/>
              <a:chExt cx="2061000" cy="680665"/>
            </a:xfrm>
          </p:grpSpPr>
          <p:sp>
            <p:nvSpPr>
              <p:cNvPr id="881" name="Google Shape;881;p30"/>
              <p:cNvSpPr txBox="1"/>
              <p:nvPr/>
            </p:nvSpPr>
            <p:spPr>
              <a:xfrm>
                <a:off x="6625800" y="371972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Microglia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0" name="Google Shape;890;p30"/>
              <p:cNvSpPr txBox="1"/>
              <p:nvPr/>
            </p:nvSpPr>
            <p:spPr>
              <a:xfrm>
                <a:off x="6625800" y="4001690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1" name="Google Shape;891;p30"/>
            <p:cNvSpPr/>
            <p:nvPr/>
          </p:nvSpPr>
          <p:spPr>
            <a:xfrm>
              <a:off x="3420475" y="3390900"/>
              <a:ext cx="946500" cy="50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2" name="Google Shape;892;p30"/>
          <p:cNvGrpSpPr/>
          <p:nvPr/>
        </p:nvGrpSpPr>
        <p:grpSpPr>
          <a:xfrm>
            <a:off x="5525500" y="1800225"/>
            <a:ext cx="3161300" cy="1409939"/>
            <a:chOff x="5525500" y="1800225"/>
            <a:chExt cx="3161300" cy="1409939"/>
          </a:xfrm>
        </p:grpSpPr>
        <p:grpSp>
          <p:nvGrpSpPr>
            <p:cNvPr id="893" name="Google Shape;893;p30"/>
            <p:cNvGrpSpPr/>
            <p:nvPr/>
          </p:nvGrpSpPr>
          <p:grpSpPr>
            <a:xfrm>
              <a:off x="6625800" y="2529484"/>
              <a:ext cx="2061000" cy="680679"/>
              <a:chOff x="5189025" y="2034175"/>
              <a:chExt cx="2061000" cy="680679"/>
            </a:xfrm>
          </p:grpSpPr>
          <p:sp>
            <p:nvSpPr>
              <p:cNvPr id="894" name="Google Shape;894;p30"/>
              <p:cNvSpPr txBox="1"/>
              <p:nvPr/>
            </p:nvSpPr>
            <p:spPr>
              <a:xfrm>
                <a:off x="5189025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Astrocyte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3" name="Google Shape;883;p30"/>
              <p:cNvSpPr txBox="1"/>
              <p:nvPr/>
            </p:nvSpPr>
            <p:spPr>
              <a:xfrm>
                <a:off x="5189025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5" name="Google Shape;895;p30"/>
            <p:cNvSpPr/>
            <p:nvPr/>
          </p:nvSpPr>
          <p:spPr>
            <a:xfrm>
              <a:off x="5525500" y="1800225"/>
              <a:ext cx="946500" cy="50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pic>
        <p:nvPicPr>
          <p:cNvPr id="901" name="Google Shape;901;p31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1562" r="11562"/>
          <a:stretch/>
        </p:blipFill>
        <p:spPr>
          <a:xfrm>
            <a:off x="4436050" y="847725"/>
            <a:ext cx="3479301" cy="335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2" name="Google Shape;902;p31"/>
          <p:cNvGrpSpPr/>
          <p:nvPr/>
        </p:nvGrpSpPr>
        <p:grpSpPr>
          <a:xfrm>
            <a:off x="6444049" y="1678351"/>
            <a:ext cx="2242750" cy="1786789"/>
            <a:chOff x="609554" y="1279076"/>
            <a:chExt cx="3962457" cy="3156871"/>
          </a:xfrm>
        </p:grpSpPr>
        <p:sp>
          <p:nvSpPr>
            <p:cNvPr id="903" name="Google Shape;903;p31"/>
            <p:cNvSpPr/>
            <p:nvPr/>
          </p:nvSpPr>
          <p:spPr>
            <a:xfrm>
              <a:off x="609554" y="1455984"/>
              <a:ext cx="3507283" cy="1727278"/>
            </a:xfrm>
            <a:custGeom>
              <a:avLst/>
              <a:gdLst/>
              <a:ahLst/>
              <a:cxnLst/>
              <a:rect l="l" t="t" r="r" b="b"/>
              <a:pathLst>
                <a:path w="232810" h="114655" extrusionOk="0">
                  <a:moveTo>
                    <a:pt x="5750" y="1"/>
                  </a:moveTo>
                  <a:lnTo>
                    <a:pt x="5440" y="33"/>
                  </a:lnTo>
                  <a:lnTo>
                    <a:pt x="5147" y="66"/>
                  </a:lnTo>
                  <a:lnTo>
                    <a:pt x="4838" y="131"/>
                  </a:lnTo>
                  <a:lnTo>
                    <a:pt x="4544" y="196"/>
                  </a:lnTo>
                  <a:lnTo>
                    <a:pt x="4268" y="278"/>
                  </a:lnTo>
                  <a:lnTo>
                    <a:pt x="3974" y="376"/>
                  </a:lnTo>
                  <a:lnTo>
                    <a:pt x="3714" y="473"/>
                  </a:lnTo>
                  <a:lnTo>
                    <a:pt x="3437" y="604"/>
                  </a:lnTo>
                  <a:lnTo>
                    <a:pt x="3176" y="734"/>
                  </a:lnTo>
                  <a:lnTo>
                    <a:pt x="2932" y="880"/>
                  </a:lnTo>
                  <a:lnTo>
                    <a:pt x="2671" y="1043"/>
                  </a:lnTo>
                  <a:lnTo>
                    <a:pt x="2443" y="1206"/>
                  </a:lnTo>
                  <a:lnTo>
                    <a:pt x="2215" y="1385"/>
                  </a:lnTo>
                  <a:lnTo>
                    <a:pt x="1987" y="1581"/>
                  </a:lnTo>
                  <a:lnTo>
                    <a:pt x="1775" y="1776"/>
                  </a:lnTo>
                  <a:lnTo>
                    <a:pt x="1580" y="1988"/>
                  </a:lnTo>
                  <a:lnTo>
                    <a:pt x="1385" y="2200"/>
                  </a:lnTo>
                  <a:lnTo>
                    <a:pt x="1205" y="2428"/>
                  </a:lnTo>
                  <a:lnTo>
                    <a:pt x="1042" y="2672"/>
                  </a:lnTo>
                  <a:lnTo>
                    <a:pt x="880" y="2917"/>
                  </a:lnTo>
                  <a:lnTo>
                    <a:pt x="733" y="3177"/>
                  </a:lnTo>
                  <a:lnTo>
                    <a:pt x="603" y="3438"/>
                  </a:lnTo>
                  <a:lnTo>
                    <a:pt x="489" y="3698"/>
                  </a:lnTo>
                  <a:lnTo>
                    <a:pt x="375" y="3975"/>
                  </a:lnTo>
                  <a:lnTo>
                    <a:pt x="277" y="4252"/>
                  </a:lnTo>
                  <a:lnTo>
                    <a:pt x="195" y="4545"/>
                  </a:lnTo>
                  <a:lnTo>
                    <a:pt x="130" y="4839"/>
                  </a:lnTo>
                  <a:lnTo>
                    <a:pt x="81" y="5132"/>
                  </a:lnTo>
                  <a:lnTo>
                    <a:pt x="33" y="5441"/>
                  </a:lnTo>
                  <a:lnTo>
                    <a:pt x="16" y="5734"/>
                  </a:lnTo>
                  <a:lnTo>
                    <a:pt x="0" y="6044"/>
                  </a:lnTo>
                  <a:lnTo>
                    <a:pt x="0" y="108596"/>
                  </a:lnTo>
                  <a:lnTo>
                    <a:pt x="16" y="108905"/>
                  </a:lnTo>
                  <a:lnTo>
                    <a:pt x="33" y="109215"/>
                  </a:lnTo>
                  <a:lnTo>
                    <a:pt x="81" y="109508"/>
                  </a:lnTo>
                  <a:lnTo>
                    <a:pt x="130" y="109817"/>
                  </a:lnTo>
                  <a:lnTo>
                    <a:pt x="195" y="110110"/>
                  </a:lnTo>
                  <a:lnTo>
                    <a:pt x="277" y="110387"/>
                  </a:lnTo>
                  <a:lnTo>
                    <a:pt x="375" y="110680"/>
                  </a:lnTo>
                  <a:lnTo>
                    <a:pt x="489" y="110957"/>
                  </a:lnTo>
                  <a:lnTo>
                    <a:pt x="603" y="111218"/>
                  </a:lnTo>
                  <a:lnTo>
                    <a:pt x="733" y="111479"/>
                  </a:lnTo>
                  <a:lnTo>
                    <a:pt x="880" y="111739"/>
                  </a:lnTo>
                  <a:lnTo>
                    <a:pt x="1042" y="111984"/>
                  </a:lnTo>
                  <a:lnTo>
                    <a:pt x="1205" y="112212"/>
                  </a:lnTo>
                  <a:lnTo>
                    <a:pt x="1385" y="112440"/>
                  </a:lnTo>
                  <a:lnTo>
                    <a:pt x="1580" y="112668"/>
                  </a:lnTo>
                  <a:lnTo>
                    <a:pt x="1775" y="112879"/>
                  </a:lnTo>
                  <a:lnTo>
                    <a:pt x="1987" y="113075"/>
                  </a:lnTo>
                  <a:lnTo>
                    <a:pt x="2215" y="113270"/>
                  </a:lnTo>
                  <a:lnTo>
                    <a:pt x="2443" y="113449"/>
                  </a:lnTo>
                  <a:lnTo>
                    <a:pt x="2671" y="113612"/>
                  </a:lnTo>
                  <a:lnTo>
                    <a:pt x="2932" y="113775"/>
                  </a:lnTo>
                  <a:lnTo>
                    <a:pt x="3176" y="113922"/>
                  </a:lnTo>
                  <a:lnTo>
                    <a:pt x="3437" y="114052"/>
                  </a:lnTo>
                  <a:lnTo>
                    <a:pt x="3714" y="114182"/>
                  </a:lnTo>
                  <a:lnTo>
                    <a:pt x="3974" y="114280"/>
                  </a:lnTo>
                  <a:lnTo>
                    <a:pt x="4268" y="114378"/>
                  </a:lnTo>
                  <a:lnTo>
                    <a:pt x="4544" y="114459"/>
                  </a:lnTo>
                  <a:lnTo>
                    <a:pt x="4838" y="114525"/>
                  </a:lnTo>
                  <a:lnTo>
                    <a:pt x="5147" y="114590"/>
                  </a:lnTo>
                  <a:lnTo>
                    <a:pt x="5440" y="114622"/>
                  </a:lnTo>
                  <a:lnTo>
                    <a:pt x="5750" y="114639"/>
                  </a:lnTo>
                  <a:lnTo>
                    <a:pt x="6059" y="114655"/>
                  </a:lnTo>
                  <a:lnTo>
                    <a:pt x="29628" y="114655"/>
                  </a:lnTo>
                  <a:lnTo>
                    <a:pt x="29628" y="112228"/>
                  </a:lnTo>
                  <a:lnTo>
                    <a:pt x="6059" y="112228"/>
                  </a:lnTo>
                  <a:lnTo>
                    <a:pt x="5685" y="112212"/>
                  </a:lnTo>
                  <a:lnTo>
                    <a:pt x="5326" y="112163"/>
                  </a:lnTo>
                  <a:lnTo>
                    <a:pt x="4984" y="112065"/>
                  </a:lnTo>
                  <a:lnTo>
                    <a:pt x="4642" y="111951"/>
                  </a:lnTo>
                  <a:lnTo>
                    <a:pt x="4333" y="111788"/>
                  </a:lnTo>
                  <a:lnTo>
                    <a:pt x="4023" y="111609"/>
                  </a:lnTo>
                  <a:lnTo>
                    <a:pt x="3746" y="111397"/>
                  </a:lnTo>
                  <a:lnTo>
                    <a:pt x="3486" y="111169"/>
                  </a:lnTo>
                  <a:lnTo>
                    <a:pt x="3258" y="110909"/>
                  </a:lnTo>
                  <a:lnTo>
                    <a:pt x="3046" y="110632"/>
                  </a:lnTo>
                  <a:lnTo>
                    <a:pt x="2867" y="110322"/>
                  </a:lnTo>
                  <a:lnTo>
                    <a:pt x="2720" y="110013"/>
                  </a:lnTo>
                  <a:lnTo>
                    <a:pt x="2590" y="109671"/>
                  </a:lnTo>
                  <a:lnTo>
                    <a:pt x="2508" y="109329"/>
                  </a:lnTo>
                  <a:lnTo>
                    <a:pt x="2443" y="108970"/>
                  </a:lnTo>
                  <a:lnTo>
                    <a:pt x="2427" y="108596"/>
                  </a:lnTo>
                  <a:lnTo>
                    <a:pt x="2427" y="6044"/>
                  </a:lnTo>
                  <a:lnTo>
                    <a:pt x="2443" y="5686"/>
                  </a:lnTo>
                  <a:lnTo>
                    <a:pt x="2508" y="5327"/>
                  </a:lnTo>
                  <a:lnTo>
                    <a:pt x="2590" y="4969"/>
                  </a:lnTo>
                  <a:lnTo>
                    <a:pt x="2720" y="4643"/>
                  </a:lnTo>
                  <a:lnTo>
                    <a:pt x="2867" y="4317"/>
                  </a:lnTo>
                  <a:lnTo>
                    <a:pt x="3046" y="4024"/>
                  </a:lnTo>
                  <a:lnTo>
                    <a:pt x="3258" y="3747"/>
                  </a:lnTo>
                  <a:lnTo>
                    <a:pt x="3486" y="3487"/>
                  </a:lnTo>
                  <a:lnTo>
                    <a:pt x="3746" y="3242"/>
                  </a:lnTo>
                  <a:lnTo>
                    <a:pt x="4023" y="3047"/>
                  </a:lnTo>
                  <a:lnTo>
                    <a:pt x="4333" y="2851"/>
                  </a:lnTo>
                  <a:lnTo>
                    <a:pt x="4642" y="2705"/>
                  </a:lnTo>
                  <a:lnTo>
                    <a:pt x="4984" y="2574"/>
                  </a:lnTo>
                  <a:lnTo>
                    <a:pt x="5326" y="2493"/>
                  </a:lnTo>
                  <a:lnTo>
                    <a:pt x="5685" y="2444"/>
                  </a:lnTo>
                  <a:lnTo>
                    <a:pt x="6059" y="2412"/>
                  </a:lnTo>
                  <a:lnTo>
                    <a:pt x="226750" y="2412"/>
                  </a:lnTo>
                  <a:lnTo>
                    <a:pt x="227125" y="2444"/>
                  </a:lnTo>
                  <a:lnTo>
                    <a:pt x="227483" y="2493"/>
                  </a:lnTo>
                  <a:lnTo>
                    <a:pt x="227825" y="2574"/>
                  </a:lnTo>
                  <a:lnTo>
                    <a:pt x="228167" y="2705"/>
                  </a:lnTo>
                  <a:lnTo>
                    <a:pt x="228476" y="2851"/>
                  </a:lnTo>
                  <a:lnTo>
                    <a:pt x="228786" y="3047"/>
                  </a:lnTo>
                  <a:lnTo>
                    <a:pt x="229063" y="3242"/>
                  </a:lnTo>
                  <a:lnTo>
                    <a:pt x="229323" y="3487"/>
                  </a:lnTo>
                  <a:lnTo>
                    <a:pt x="229551" y="3747"/>
                  </a:lnTo>
                  <a:lnTo>
                    <a:pt x="229763" y="4024"/>
                  </a:lnTo>
                  <a:lnTo>
                    <a:pt x="229942" y="4317"/>
                  </a:lnTo>
                  <a:lnTo>
                    <a:pt x="230089" y="4643"/>
                  </a:lnTo>
                  <a:lnTo>
                    <a:pt x="230219" y="4969"/>
                  </a:lnTo>
                  <a:lnTo>
                    <a:pt x="230301" y="5327"/>
                  </a:lnTo>
                  <a:lnTo>
                    <a:pt x="230366" y="5686"/>
                  </a:lnTo>
                  <a:lnTo>
                    <a:pt x="230382" y="6044"/>
                  </a:lnTo>
                  <a:lnTo>
                    <a:pt x="230382" y="62467"/>
                  </a:lnTo>
                  <a:lnTo>
                    <a:pt x="230366" y="62841"/>
                  </a:lnTo>
                  <a:lnTo>
                    <a:pt x="230301" y="63200"/>
                  </a:lnTo>
                  <a:lnTo>
                    <a:pt x="230219" y="63558"/>
                  </a:lnTo>
                  <a:lnTo>
                    <a:pt x="230089" y="63884"/>
                  </a:lnTo>
                  <a:lnTo>
                    <a:pt x="229942" y="64210"/>
                  </a:lnTo>
                  <a:lnTo>
                    <a:pt x="229763" y="64503"/>
                  </a:lnTo>
                  <a:lnTo>
                    <a:pt x="229551" y="64780"/>
                  </a:lnTo>
                  <a:lnTo>
                    <a:pt x="229323" y="65040"/>
                  </a:lnTo>
                  <a:lnTo>
                    <a:pt x="229063" y="65285"/>
                  </a:lnTo>
                  <a:lnTo>
                    <a:pt x="228786" y="65480"/>
                  </a:lnTo>
                  <a:lnTo>
                    <a:pt x="228476" y="65676"/>
                  </a:lnTo>
                  <a:lnTo>
                    <a:pt x="228167" y="65822"/>
                  </a:lnTo>
                  <a:lnTo>
                    <a:pt x="227825" y="65953"/>
                  </a:lnTo>
                  <a:lnTo>
                    <a:pt x="227483" y="66034"/>
                  </a:lnTo>
                  <a:lnTo>
                    <a:pt x="227125" y="66099"/>
                  </a:lnTo>
                  <a:lnTo>
                    <a:pt x="226750" y="66115"/>
                  </a:lnTo>
                  <a:lnTo>
                    <a:pt x="193831" y="66115"/>
                  </a:lnTo>
                  <a:lnTo>
                    <a:pt x="193831" y="68542"/>
                  </a:lnTo>
                  <a:lnTo>
                    <a:pt x="226750" y="68542"/>
                  </a:lnTo>
                  <a:lnTo>
                    <a:pt x="227059" y="68526"/>
                  </a:lnTo>
                  <a:lnTo>
                    <a:pt x="227369" y="68510"/>
                  </a:lnTo>
                  <a:lnTo>
                    <a:pt x="227662" y="68461"/>
                  </a:lnTo>
                  <a:lnTo>
                    <a:pt x="227972" y="68412"/>
                  </a:lnTo>
                  <a:lnTo>
                    <a:pt x="228265" y="68347"/>
                  </a:lnTo>
                  <a:lnTo>
                    <a:pt x="228542" y="68266"/>
                  </a:lnTo>
                  <a:lnTo>
                    <a:pt x="228835" y="68168"/>
                  </a:lnTo>
                  <a:lnTo>
                    <a:pt x="229095" y="68054"/>
                  </a:lnTo>
                  <a:lnTo>
                    <a:pt x="229372" y="67940"/>
                  </a:lnTo>
                  <a:lnTo>
                    <a:pt x="229633" y="67809"/>
                  </a:lnTo>
                  <a:lnTo>
                    <a:pt x="229894" y="67663"/>
                  </a:lnTo>
                  <a:lnTo>
                    <a:pt x="230138" y="67500"/>
                  </a:lnTo>
                  <a:lnTo>
                    <a:pt x="230366" y="67337"/>
                  </a:lnTo>
                  <a:lnTo>
                    <a:pt x="230594" y="67158"/>
                  </a:lnTo>
                  <a:lnTo>
                    <a:pt x="230822" y="66962"/>
                  </a:lnTo>
                  <a:lnTo>
                    <a:pt x="231034" y="66751"/>
                  </a:lnTo>
                  <a:lnTo>
                    <a:pt x="231229" y="66555"/>
                  </a:lnTo>
                  <a:lnTo>
                    <a:pt x="231425" y="66327"/>
                  </a:lnTo>
                  <a:lnTo>
                    <a:pt x="231604" y="66099"/>
                  </a:lnTo>
                  <a:lnTo>
                    <a:pt x="231767" y="65855"/>
                  </a:lnTo>
                  <a:lnTo>
                    <a:pt x="231930" y="65611"/>
                  </a:lnTo>
                  <a:lnTo>
                    <a:pt x="232076" y="65366"/>
                  </a:lnTo>
                  <a:lnTo>
                    <a:pt x="232206" y="65106"/>
                  </a:lnTo>
                  <a:lnTo>
                    <a:pt x="232321" y="64829"/>
                  </a:lnTo>
                  <a:lnTo>
                    <a:pt x="232435" y="64552"/>
                  </a:lnTo>
                  <a:lnTo>
                    <a:pt x="232532" y="64275"/>
                  </a:lnTo>
                  <a:lnTo>
                    <a:pt x="232614" y="63982"/>
                  </a:lnTo>
                  <a:lnTo>
                    <a:pt x="232679" y="63688"/>
                  </a:lnTo>
                  <a:lnTo>
                    <a:pt x="232728" y="63395"/>
                  </a:lnTo>
                  <a:lnTo>
                    <a:pt x="232777" y="63086"/>
                  </a:lnTo>
                  <a:lnTo>
                    <a:pt x="232793" y="62793"/>
                  </a:lnTo>
                  <a:lnTo>
                    <a:pt x="232809" y="62467"/>
                  </a:lnTo>
                  <a:lnTo>
                    <a:pt x="232809" y="6044"/>
                  </a:lnTo>
                  <a:lnTo>
                    <a:pt x="232793" y="5734"/>
                  </a:lnTo>
                  <a:lnTo>
                    <a:pt x="232777" y="5441"/>
                  </a:lnTo>
                  <a:lnTo>
                    <a:pt x="232728" y="5132"/>
                  </a:lnTo>
                  <a:lnTo>
                    <a:pt x="232679" y="4839"/>
                  </a:lnTo>
                  <a:lnTo>
                    <a:pt x="232614" y="4545"/>
                  </a:lnTo>
                  <a:lnTo>
                    <a:pt x="232532" y="4252"/>
                  </a:lnTo>
                  <a:lnTo>
                    <a:pt x="232435" y="3975"/>
                  </a:lnTo>
                  <a:lnTo>
                    <a:pt x="232321" y="3698"/>
                  </a:lnTo>
                  <a:lnTo>
                    <a:pt x="232206" y="3438"/>
                  </a:lnTo>
                  <a:lnTo>
                    <a:pt x="232076" y="3177"/>
                  </a:lnTo>
                  <a:lnTo>
                    <a:pt x="231930" y="2917"/>
                  </a:lnTo>
                  <a:lnTo>
                    <a:pt x="231767" y="2672"/>
                  </a:lnTo>
                  <a:lnTo>
                    <a:pt x="231604" y="2428"/>
                  </a:lnTo>
                  <a:lnTo>
                    <a:pt x="231425" y="2200"/>
                  </a:lnTo>
                  <a:lnTo>
                    <a:pt x="231229" y="1988"/>
                  </a:lnTo>
                  <a:lnTo>
                    <a:pt x="231034" y="1776"/>
                  </a:lnTo>
                  <a:lnTo>
                    <a:pt x="230822" y="1581"/>
                  </a:lnTo>
                  <a:lnTo>
                    <a:pt x="230594" y="1385"/>
                  </a:lnTo>
                  <a:lnTo>
                    <a:pt x="230366" y="1206"/>
                  </a:lnTo>
                  <a:lnTo>
                    <a:pt x="230138" y="1043"/>
                  </a:lnTo>
                  <a:lnTo>
                    <a:pt x="229894" y="880"/>
                  </a:lnTo>
                  <a:lnTo>
                    <a:pt x="229633" y="734"/>
                  </a:lnTo>
                  <a:lnTo>
                    <a:pt x="229372" y="604"/>
                  </a:lnTo>
                  <a:lnTo>
                    <a:pt x="229095" y="473"/>
                  </a:lnTo>
                  <a:lnTo>
                    <a:pt x="228835" y="376"/>
                  </a:lnTo>
                  <a:lnTo>
                    <a:pt x="228542" y="278"/>
                  </a:lnTo>
                  <a:lnTo>
                    <a:pt x="228265" y="196"/>
                  </a:lnTo>
                  <a:lnTo>
                    <a:pt x="227972" y="131"/>
                  </a:lnTo>
                  <a:lnTo>
                    <a:pt x="227662" y="66"/>
                  </a:lnTo>
                  <a:lnTo>
                    <a:pt x="227369" y="33"/>
                  </a:lnTo>
                  <a:lnTo>
                    <a:pt x="227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793407" y="2423549"/>
              <a:ext cx="113861" cy="102819"/>
            </a:xfrm>
            <a:custGeom>
              <a:avLst/>
              <a:gdLst/>
              <a:ahLst/>
              <a:cxnLst/>
              <a:rect l="l" t="t" r="r" b="b"/>
              <a:pathLst>
                <a:path w="7558" h="6825" extrusionOk="0">
                  <a:moveTo>
                    <a:pt x="0" y="0"/>
                  </a:moveTo>
                  <a:lnTo>
                    <a:pt x="0" y="6825"/>
                  </a:lnTo>
                  <a:lnTo>
                    <a:pt x="7558" y="6825"/>
                  </a:lnTo>
                  <a:lnTo>
                    <a:pt x="7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942354" y="2431639"/>
              <a:ext cx="113620" cy="86639"/>
            </a:xfrm>
            <a:custGeom>
              <a:avLst/>
              <a:gdLst/>
              <a:ahLst/>
              <a:cxnLst/>
              <a:rect l="l" t="t" r="r" b="b"/>
              <a:pathLst>
                <a:path w="7542" h="5751" extrusionOk="0">
                  <a:moveTo>
                    <a:pt x="0" y="1"/>
                  </a:moveTo>
                  <a:lnTo>
                    <a:pt x="0" y="5750"/>
                  </a:lnTo>
                  <a:lnTo>
                    <a:pt x="7542" y="5750"/>
                  </a:lnTo>
                  <a:lnTo>
                    <a:pt x="75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764377" y="3093188"/>
              <a:ext cx="179635" cy="143569"/>
            </a:xfrm>
            <a:custGeom>
              <a:avLst/>
              <a:gdLst/>
              <a:ahLst/>
              <a:cxnLst/>
              <a:rect l="l" t="t" r="r" b="b"/>
              <a:pathLst>
                <a:path w="11924" h="9530" extrusionOk="0">
                  <a:moveTo>
                    <a:pt x="1" y="1"/>
                  </a:moveTo>
                  <a:lnTo>
                    <a:pt x="1" y="9530"/>
                  </a:lnTo>
                  <a:lnTo>
                    <a:pt x="11924" y="9530"/>
                  </a:lnTo>
                  <a:lnTo>
                    <a:pt x="11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54195" y="2060859"/>
              <a:ext cx="1313306" cy="1687777"/>
            </a:xfrm>
            <a:custGeom>
              <a:avLst/>
              <a:gdLst/>
              <a:ahLst/>
              <a:cxnLst/>
              <a:rect l="l" t="t" r="r" b="b"/>
              <a:pathLst>
                <a:path w="87176" h="112033" extrusionOk="0">
                  <a:moveTo>
                    <a:pt x="86263" y="1"/>
                  </a:moveTo>
                  <a:lnTo>
                    <a:pt x="85351" y="33"/>
                  </a:lnTo>
                  <a:lnTo>
                    <a:pt x="84455" y="82"/>
                  </a:lnTo>
                  <a:lnTo>
                    <a:pt x="83543" y="147"/>
                  </a:lnTo>
                  <a:lnTo>
                    <a:pt x="82647" y="229"/>
                  </a:lnTo>
                  <a:lnTo>
                    <a:pt x="81752" y="327"/>
                  </a:lnTo>
                  <a:lnTo>
                    <a:pt x="80872" y="441"/>
                  </a:lnTo>
                  <a:lnTo>
                    <a:pt x="79976" y="571"/>
                  </a:lnTo>
                  <a:lnTo>
                    <a:pt x="79097" y="717"/>
                  </a:lnTo>
                  <a:lnTo>
                    <a:pt x="78233" y="897"/>
                  </a:lnTo>
                  <a:lnTo>
                    <a:pt x="77354" y="1076"/>
                  </a:lnTo>
                  <a:lnTo>
                    <a:pt x="76490" y="1271"/>
                  </a:lnTo>
                  <a:lnTo>
                    <a:pt x="75643" y="1499"/>
                  </a:lnTo>
                  <a:lnTo>
                    <a:pt x="74780" y="1727"/>
                  </a:lnTo>
                  <a:lnTo>
                    <a:pt x="73933" y="1972"/>
                  </a:lnTo>
                  <a:lnTo>
                    <a:pt x="73103" y="2249"/>
                  </a:lnTo>
                  <a:lnTo>
                    <a:pt x="72256" y="2525"/>
                  </a:lnTo>
                  <a:lnTo>
                    <a:pt x="71441" y="2819"/>
                  </a:lnTo>
                  <a:lnTo>
                    <a:pt x="70610" y="3128"/>
                  </a:lnTo>
                  <a:lnTo>
                    <a:pt x="69796" y="3470"/>
                  </a:lnTo>
                  <a:lnTo>
                    <a:pt x="68998" y="3812"/>
                  </a:lnTo>
                  <a:lnTo>
                    <a:pt x="68200" y="4171"/>
                  </a:lnTo>
                  <a:lnTo>
                    <a:pt x="67402" y="4529"/>
                  </a:lnTo>
                  <a:lnTo>
                    <a:pt x="66620" y="4920"/>
                  </a:lnTo>
                  <a:lnTo>
                    <a:pt x="65854" y="5327"/>
                  </a:lnTo>
                  <a:lnTo>
                    <a:pt x="65089" y="5734"/>
                  </a:lnTo>
                  <a:lnTo>
                    <a:pt x="64323" y="6174"/>
                  </a:lnTo>
                  <a:lnTo>
                    <a:pt x="63574" y="6614"/>
                  </a:lnTo>
                  <a:lnTo>
                    <a:pt x="62841" y="7070"/>
                  </a:lnTo>
                  <a:lnTo>
                    <a:pt x="62108" y="7542"/>
                  </a:lnTo>
                  <a:lnTo>
                    <a:pt x="61375" y="8031"/>
                  </a:lnTo>
                  <a:lnTo>
                    <a:pt x="60658" y="8520"/>
                  </a:lnTo>
                  <a:lnTo>
                    <a:pt x="59958" y="9041"/>
                  </a:lnTo>
                  <a:lnTo>
                    <a:pt x="59274" y="9562"/>
                  </a:lnTo>
                  <a:lnTo>
                    <a:pt x="58590" y="10100"/>
                  </a:lnTo>
                  <a:lnTo>
                    <a:pt x="57905" y="10637"/>
                  </a:lnTo>
                  <a:lnTo>
                    <a:pt x="57238" y="11207"/>
                  </a:lnTo>
                  <a:lnTo>
                    <a:pt x="56586" y="11777"/>
                  </a:lnTo>
                  <a:lnTo>
                    <a:pt x="55951" y="12364"/>
                  </a:lnTo>
                  <a:lnTo>
                    <a:pt x="55316" y="12966"/>
                  </a:lnTo>
                  <a:lnTo>
                    <a:pt x="54697" y="13569"/>
                  </a:lnTo>
                  <a:lnTo>
                    <a:pt x="54094" y="14188"/>
                  </a:lnTo>
                  <a:lnTo>
                    <a:pt x="53491" y="14823"/>
                  </a:lnTo>
                  <a:lnTo>
                    <a:pt x="52905" y="15475"/>
                  </a:lnTo>
                  <a:lnTo>
                    <a:pt x="52335" y="16126"/>
                  </a:lnTo>
                  <a:lnTo>
                    <a:pt x="51765" y="16794"/>
                  </a:lnTo>
                  <a:lnTo>
                    <a:pt x="51227" y="17462"/>
                  </a:lnTo>
                  <a:lnTo>
                    <a:pt x="50690" y="18146"/>
                  </a:lnTo>
                  <a:lnTo>
                    <a:pt x="50169" y="18846"/>
                  </a:lnTo>
                  <a:lnTo>
                    <a:pt x="49647" y="19547"/>
                  </a:lnTo>
                  <a:lnTo>
                    <a:pt x="49159" y="20264"/>
                  </a:lnTo>
                  <a:lnTo>
                    <a:pt x="48670" y="20997"/>
                  </a:lnTo>
                  <a:lnTo>
                    <a:pt x="48198" y="21729"/>
                  </a:lnTo>
                  <a:lnTo>
                    <a:pt x="47742" y="22479"/>
                  </a:lnTo>
                  <a:lnTo>
                    <a:pt x="47302" y="23228"/>
                  </a:lnTo>
                  <a:lnTo>
                    <a:pt x="46862" y="23994"/>
                  </a:lnTo>
                  <a:lnTo>
                    <a:pt x="46455" y="24775"/>
                  </a:lnTo>
                  <a:lnTo>
                    <a:pt x="46048" y="25557"/>
                  </a:lnTo>
                  <a:lnTo>
                    <a:pt x="45657" y="26355"/>
                  </a:lnTo>
                  <a:lnTo>
                    <a:pt x="45298" y="27154"/>
                  </a:lnTo>
                  <a:lnTo>
                    <a:pt x="44940" y="27952"/>
                  </a:lnTo>
                  <a:lnTo>
                    <a:pt x="44598" y="28766"/>
                  </a:lnTo>
                  <a:lnTo>
                    <a:pt x="44272" y="29597"/>
                  </a:lnTo>
                  <a:lnTo>
                    <a:pt x="43963" y="30427"/>
                  </a:lnTo>
                  <a:lnTo>
                    <a:pt x="43181" y="30379"/>
                  </a:lnTo>
                  <a:lnTo>
                    <a:pt x="42415" y="30346"/>
                  </a:lnTo>
                  <a:lnTo>
                    <a:pt x="41633" y="30313"/>
                  </a:lnTo>
                  <a:lnTo>
                    <a:pt x="40852" y="30313"/>
                  </a:lnTo>
                  <a:lnTo>
                    <a:pt x="39809" y="30330"/>
                  </a:lnTo>
                  <a:lnTo>
                    <a:pt x="38750" y="30362"/>
                  </a:lnTo>
                  <a:lnTo>
                    <a:pt x="37708" y="30427"/>
                  </a:lnTo>
                  <a:lnTo>
                    <a:pt x="36682" y="30525"/>
                  </a:lnTo>
                  <a:lnTo>
                    <a:pt x="35656" y="30639"/>
                  </a:lnTo>
                  <a:lnTo>
                    <a:pt x="34646" y="30786"/>
                  </a:lnTo>
                  <a:lnTo>
                    <a:pt x="33636" y="30949"/>
                  </a:lnTo>
                  <a:lnTo>
                    <a:pt x="32626" y="31144"/>
                  </a:lnTo>
                  <a:lnTo>
                    <a:pt x="31632" y="31356"/>
                  </a:lnTo>
                  <a:lnTo>
                    <a:pt x="30655" y="31600"/>
                  </a:lnTo>
                  <a:lnTo>
                    <a:pt x="29678" y="31861"/>
                  </a:lnTo>
                  <a:lnTo>
                    <a:pt x="28717" y="32154"/>
                  </a:lnTo>
                  <a:lnTo>
                    <a:pt x="27772" y="32464"/>
                  </a:lnTo>
                  <a:lnTo>
                    <a:pt x="26827" y="32789"/>
                  </a:lnTo>
                  <a:lnTo>
                    <a:pt x="25883" y="33148"/>
                  </a:lnTo>
                  <a:lnTo>
                    <a:pt x="24970" y="33522"/>
                  </a:lnTo>
                  <a:lnTo>
                    <a:pt x="24058" y="33929"/>
                  </a:lnTo>
                  <a:lnTo>
                    <a:pt x="23162" y="34353"/>
                  </a:lnTo>
                  <a:lnTo>
                    <a:pt x="22267" y="34793"/>
                  </a:lnTo>
                  <a:lnTo>
                    <a:pt x="21403" y="35249"/>
                  </a:lnTo>
                  <a:lnTo>
                    <a:pt x="20540" y="35737"/>
                  </a:lnTo>
                  <a:lnTo>
                    <a:pt x="19693" y="36242"/>
                  </a:lnTo>
                  <a:lnTo>
                    <a:pt x="18846" y="36764"/>
                  </a:lnTo>
                  <a:lnTo>
                    <a:pt x="18032" y="37301"/>
                  </a:lnTo>
                  <a:lnTo>
                    <a:pt x="17217" y="37855"/>
                  </a:lnTo>
                  <a:lnTo>
                    <a:pt x="16419" y="38441"/>
                  </a:lnTo>
                  <a:lnTo>
                    <a:pt x="15654" y="39044"/>
                  </a:lnTo>
                  <a:lnTo>
                    <a:pt x="14888" y="39647"/>
                  </a:lnTo>
                  <a:lnTo>
                    <a:pt x="14139" y="40282"/>
                  </a:lnTo>
                  <a:lnTo>
                    <a:pt x="13406" y="40933"/>
                  </a:lnTo>
                  <a:lnTo>
                    <a:pt x="12673" y="41601"/>
                  </a:lnTo>
                  <a:lnTo>
                    <a:pt x="11972" y="42285"/>
                  </a:lnTo>
                  <a:lnTo>
                    <a:pt x="11288" y="42986"/>
                  </a:lnTo>
                  <a:lnTo>
                    <a:pt x="10620" y="43703"/>
                  </a:lnTo>
                  <a:lnTo>
                    <a:pt x="9969" y="44452"/>
                  </a:lnTo>
                  <a:lnTo>
                    <a:pt x="9334" y="45201"/>
                  </a:lnTo>
                  <a:lnTo>
                    <a:pt x="8731" y="45950"/>
                  </a:lnTo>
                  <a:lnTo>
                    <a:pt x="8128" y="46732"/>
                  </a:lnTo>
                  <a:lnTo>
                    <a:pt x="7542" y="47530"/>
                  </a:lnTo>
                  <a:lnTo>
                    <a:pt x="6988" y="48345"/>
                  </a:lnTo>
                  <a:lnTo>
                    <a:pt x="6451" y="49159"/>
                  </a:lnTo>
                  <a:lnTo>
                    <a:pt x="5929" y="49990"/>
                  </a:lnTo>
                  <a:lnTo>
                    <a:pt x="5424" y="50853"/>
                  </a:lnTo>
                  <a:lnTo>
                    <a:pt x="4936" y="51700"/>
                  </a:lnTo>
                  <a:lnTo>
                    <a:pt x="4480" y="52580"/>
                  </a:lnTo>
                  <a:lnTo>
                    <a:pt x="4040" y="53476"/>
                  </a:lnTo>
                  <a:lnTo>
                    <a:pt x="3616" y="54371"/>
                  </a:lnTo>
                  <a:lnTo>
                    <a:pt x="3209" y="55284"/>
                  </a:lnTo>
                  <a:lnTo>
                    <a:pt x="2835" y="56196"/>
                  </a:lnTo>
                  <a:lnTo>
                    <a:pt x="2476" y="57124"/>
                  </a:lnTo>
                  <a:lnTo>
                    <a:pt x="2151" y="58069"/>
                  </a:lnTo>
                  <a:lnTo>
                    <a:pt x="1841" y="59030"/>
                  </a:lnTo>
                  <a:lnTo>
                    <a:pt x="1548" y="59991"/>
                  </a:lnTo>
                  <a:lnTo>
                    <a:pt x="1287" y="60968"/>
                  </a:lnTo>
                  <a:lnTo>
                    <a:pt x="1043" y="61945"/>
                  </a:lnTo>
                  <a:lnTo>
                    <a:pt x="831" y="62939"/>
                  </a:lnTo>
                  <a:lnTo>
                    <a:pt x="636" y="63949"/>
                  </a:lnTo>
                  <a:lnTo>
                    <a:pt x="473" y="64959"/>
                  </a:lnTo>
                  <a:lnTo>
                    <a:pt x="326" y="65969"/>
                  </a:lnTo>
                  <a:lnTo>
                    <a:pt x="212" y="66995"/>
                  </a:lnTo>
                  <a:lnTo>
                    <a:pt x="114" y="68021"/>
                  </a:lnTo>
                  <a:lnTo>
                    <a:pt x="49" y="69064"/>
                  </a:lnTo>
                  <a:lnTo>
                    <a:pt x="17" y="70106"/>
                  </a:lnTo>
                  <a:lnTo>
                    <a:pt x="0" y="71165"/>
                  </a:lnTo>
                  <a:lnTo>
                    <a:pt x="17" y="72223"/>
                  </a:lnTo>
                  <a:lnTo>
                    <a:pt x="49" y="73266"/>
                  </a:lnTo>
                  <a:lnTo>
                    <a:pt x="114" y="74308"/>
                  </a:lnTo>
                  <a:lnTo>
                    <a:pt x="212" y="75335"/>
                  </a:lnTo>
                  <a:lnTo>
                    <a:pt x="326" y="76361"/>
                  </a:lnTo>
                  <a:lnTo>
                    <a:pt x="473" y="77387"/>
                  </a:lnTo>
                  <a:lnTo>
                    <a:pt x="636" y="78397"/>
                  </a:lnTo>
                  <a:lnTo>
                    <a:pt x="831" y="79390"/>
                  </a:lnTo>
                  <a:lnTo>
                    <a:pt x="1043" y="80384"/>
                  </a:lnTo>
                  <a:lnTo>
                    <a:pt x="1287" y="81361"/>
                  </a:lnTo>
                  <a:lnTo>
                    <a:pt x="1548" y="82339"/>
                  </a:lnTo>
                  <a:lnTo>
                    <a:pt x="1841" y="83300"/>
                  </a:lnTo>
                  <a:lnTo>
                    <a:pt x="2151" y="84261"/>
                  </a:lnTo>
                  <a:lnTo>
                    <a:pt x="2476" y="85205"/>
                  </a:lnTo>
                  <a:lnTo>
                    <a:pt x="2835" y="86134"/>
                  </a:lnTo>
                  <a:lnTo>
                    <a:pt x="3209" y="87062"/>
                  </a:lnTo>
                  <a:lnTo>
                    <a:pt x="3616" y="87974"/>
                  </a:lnTo>
                  <a:lnTo>
                    <a:pt x="4040" y="88870"/>
                  </a:lnTo>
                  <a:lnTo>
                    <a:pt x="4480" y="89750"/>
                  </a:lnTo>
                  <a:lnTo>
                    <a:pt x="4936" y="90629"/>
                  </a:lnTo>
                  <a:lnTo>
                    <a:pt x="5424" y="91493"/>
                  </a:lnTo>
                  <a:lnTo>
                    <a:pt x="5929" y="92340"/>
                  </a:lnTo>
                  <a:lnTo>
                    <a:pt x="6451" y="93170"/>
                  </a:lnTo>
                  <a:lnTo>
                    <a:pt x="6988" y="94001"/>
                  </a:lnTo>
                  <a:lnTo>
                    <a:pt x="7542" y="94799"/>
                  </a:lnTo>
                  <a:lnTo>
                    <a:pt x="8128" y="95597"/>
                  </a:lnTo>
                  <a:lnTo>
                    <a:pt x="8731" y="96379"/>
                  </a:lnTo>
                  <a:lnTo>
                    <a:pt x="9334" y="97145"/>
                  </a:lnTo>
                  <a:lnTo>
                    <a:pt x="9969" y="97894"/>
                  </a:lnTo>
                  <a:lnTo>
                    <a:pt x="10620" y="98627"/>
                  </a:lnTo>
                  <a:lnTo>
                    <a:pt x="11288" y="99344"/>
                  </a:lnTo>
                  <a:lnTo>
                    <a:pt x="11972" y="100044"/>
                  </a:lnTo>
                  <a:lnTo>
                    <a:pt x="12673" y="100728"/>
                  </a:lnTo>
                  <a:lnTo>
                    <a:pt x="13406" y="101396"/>
                  </a:lnTo>
                  <a:lnTo>
                    <a:pt x="14139" y="102047"/>
                  </a:lnTo>
                  <a:lnTo>
                    <a:pt x="14888" y="102683"/>
                  </a:lnTo>
                  <a:lnTo>
                    <a:pt x="15654" y="103302"/>
                  </a:lnTo>
                  <a:lnTo>
                    <a:pt x="16419" y="103904"/>
                  </a:lnTo>
                  <a:lnTo>
                    <a:pt x="17217" y="104474"/>
                  </a:lnTo>
                  <a:lnTo>
                    <a:pt x="18032" y="105045"/>
                  </a:lnTo>
                  <a:lnTo>
                    <a:pt x="18846" y="105582"/>
                  </a:lnTo>
                  <a:lnTo>
                    <a:pt x="19693" y="106103"/>
                  </a:lnTo>
                  <a:lnTo>
                    <a:pt x="20540" y="106608"/>
                  </a:lnTo>
                  <a:lnTo>
                    <a:pt x="21403" y="107081"/>
                  </a:lnTo>
                  <a:lnTo>
                    <a:pt x="22267" y="107553"/>
                  </a:lnTo>
                  <a:lnTo>
                    <a:pt x="23162" y="107993"/>
                  </a:lnTo>
                  <a:lnTo>
                    <a:pt x="24058" y="108416"/>
                  </a:lnTo>
                  <a:lnTo>
                    <a:pt x="24970" y="108807"/>
                  </a:lnTo>
                  <a:lnTo>
                    <a:pt x="25883" y="109182"/>
                  </a:lnTo>
                  <a:lnTo>
                    <a:pt x="26827" y="109540"/>
                  </a:lnTo>
                  <a:lnTo>
                    <a:pt x="27772" y="109882"/>
                  </a:lnTo>
                  <a:lnTo>
                    <a:pt x="28717" y="110192"/>
                  </a:lnTo>
                  <a:lnTo>
                    <a:pt x="29678" y="110469"/>
                  </a:lnTo>
                  <a:lnTo>
                    <a:pt x="30655" y="110729"/>
                  </a:lnTo>
                  <a:lnTo>
                    <a:pt x="31632" y="110974"/>
                  </a:lnTo>
                  <a:lnTo>
                    <a:pt x="32626" y="111202"/>
                  </a:lnTo>
                  <a:lnTo>
                    <a:pt x="33636" y="111381"/>
                  </a:lnTo>
                  <a:lnTo>
                    <a:pt x="34646" y="111560"/>
                  </a:lnTo>
                  <a:lnTo>
                    <a:pt x="35656" y="111690"/>
                  </a:lnTo>
                  <a:lnTo>
                    <a:pt x="36682" y="111821"/>
                  </a:lnTo>
                  <a:lnTo>
                    <a:pt x="37708" y="111902"/>
                  </a:lnTo>
                  <a:lnTo>
                    <a:pt x="38750" y="111967"/>
                  </a:lnTo>
                  <a:lnTo>
                    <a:pt x="39809" y="112016"/>
                  </a:lnTo>
                  <a:lnTo>
                    <a:pt x="40852" y="112032"/>
                  </a:lnTo>
                  <a:lnTo>
                    <a:pt x="87176" y="112032"/>
                  </a:lnTo>
                  <a:lnTo>
                    <a:pt x="871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2167486" y="2060859"/>
              <a:ext cx="1313306" cy="1687777"/>
            </a:xfrm>
            <a:custGeom>
              <a:avLst/>
              <a:gdLst/>
              <a:ahLst/>
              <a:cxnLst/>
              <a:rect l="l" t="t" r="r" b="b"/>
              <a:pathLst>
                <a:path w="87176" h="112033" extrusionOk="0">
                  <a:moveTo>
                    <a:pt x="1" y="1"/>
                  </a:moveTo>
                  <a:lnTo>
                    <a:pt x="1" y="112032"/>
                  </a:lnTo>
                  <a:lnTo>
                    <a:pt x="46325" y="112032"/>
                  </a:lnTo>
                  <a:lnTo>
                    <a:pt x="47367" y="112016"/>
                  </a:lnTo>
                  <a:lnTo>
                    <a:pt x="48410" y="111967"/>
                  </a:lnTo>
                  <a:lnTo>
                    <a:pt x="49452" y="111902"/>
                  </a:lnTo>
                  <a:lnTo>
                    <a:pt x="50494" y="111821"/>
                  </a:lnTo>
                  <a:lnTo>
                    <a:pt x="51521" y="111690"/>
                  </a:lnTo>
                  <a:lnTo>
                    <a:pt x="52531" y="111560"/>
                  </a:lnTo>
                  <a:lnTo>
                    <a:pt x="53540" y="111381"/>
                  </a:lnTo>
                  <a:lnTo>
                    <a:pt x="54550" y="111202"/>
                  </a:lnTo>
                  <a:lnTo>
                    <a:pt x="55528" y="110974"/>
                  </a:lnTo>
                  <a:lnTo>
                    <a:pt x="56521" y="110729"/>
                  </a:lnTo>
                  <a:lnTo>
                    <a:pt x="57498" y="110469"/>
                  </a:lnTo>
                  <a:lnTo>
                    <a:pt x="58459" y="110192"/>
                  </a:lnTo>
                  <a:lnTo>
                    <a:pt x="59404" y="109882"/>
                  </a:lnTo>
                  <a:lnTo>
                    <a:pt x="60349" y="109540"/>
                  </a:lnTo>
                  <a:lnTo>
                    <a:pt x="61294" y="109182"/>
                  </a:lnTo>
                  <a:lnTo>
                    <a:pt x="62206" y="108807"/>
                  </a:lnTo>
                  <a:lnTo>
                    <a:pt x="63118" y="108416"/>
                  </a:lnTo>
                  <a:lnTo>
                    <a:pt x="64014" y="107993"/>
                  </a:lnTo>
                  <a:lnTo>
                    <a:pt x="64910" y="107553"/>
                  </a:lnTo>
                  <a:lnTo>
                    <a:pt x="65773" y="107081"/>
                  </a:lnTo>
                  <a:lnTo>
                    <a:pt x="66636" y="106608"/>
                  </a:lnTo>
                  <a:lnTo>
                    <a:pt x="67483" y="106103"/>
                  </a:lnTo>
                  <a:lnTo>
                    <a:pt x="68330" y="105582"/>
                  </a:lnTo>
                  <a:lnTo>
                    <a:pt x="69145" y="105045"/>
                  </a:lnTo>
                  <a:lnTo>
                    <a:pt x="69959" y="104474"/>
                  </a:lnTo>
                  <a:lnTo>
                    <a:pt x="70757" y="103904"/>
                  </a:lnTo>
                  <a:lnTo>
                    <a:pt x="71523" y="103302"/>
                  </a:lnTo>
                  <a:lnTo>
                    <a:pt x="72288" y="102683"/>
                  </a:lnTo>
                  <a:lnTo>
                    <a:pt x="73038" y="102047"/>
                  </a:lnTo>
                  <a:lnTo>
                    <a:pt x="73770" y="101396"/>
                  </a:lnTo>
                  <a:lnTo>
                    <a:pt x="74503" y="100728"/>
                  </a:lnTo>
                  <a:lnTo>
                    <a:pt x="75204" y="100044"/>
                  </a:lnTo>
                  <a:lnTo>
                    <a:pt x="75888" y="99344"/>
                  </a:lnTo>
                  <a:lnTo>
                    <a:pt x="76556" y="98627"/>
                  </a:lnTo>
                  <a:lnTo>
                    <a:pt x="77207" y="97894"/>
                  </a:lnTo>
                  <a:lnTo>
                    <a:pt x="77843" y="97145"/>
                  </a:lnTo>
                  <a:lnTo>
                    <a:pt x="78445" y="96379"/>
                  </a:lnTo>
                  <a:lnTo>
                    <a:pt x="79048" y="95597"/>
                  </a:lnTo>
                  <a:lnTo>
                    <a:pt x="79634" y="94799"/>
                  </a:lnTo>
                  <a:lnTo>
                    <a:pt x="80188" y="94001"/>
                  </a:lnTo>
                  <a:lnTo>
                    <a:pt x="80726" y="93170"/>
                  </a:lnTo>
                  <a:lnTo>
                    <a:pt x="81263" y="92340"/>
                  </a:lnTo>
                  <a:lnTo>
                    <a:pt x="81752" y="91493"/>
                  </a:lnTo>
                  <a:lnTo>
                    <a:pt x="82240" y="90629"/>
                  </a:lnTo>
                  <a:lnTo>
                    <a:pt x="82696" y="89750"/>
                  </a:lnTo>
                  <a:lnTo>
                    <a:pt x="83136" y="88870"/>
                  </a:lnTo>
                  <a:lnTo>
                    <a:pt x="83560" y="87974"/>
                  </a:lnTo>
                  <a:lnTo>
                    <a:pt x="83967" y="87062"/>
                  </a:lnTo>
                  <a:lnTo>
                    <a:pt x="84342" y="86134"/>
                  </a:lnTo>
                  <a:lnTo>
                    <a:pt x="84700" y="85205"/>
                  </a:lnTo>
                  <a:lnTo>
                    <a:pt x="85026" y="84261"/>
                  </a:lnTo>
                  <a:lnTo>
                    <a:pt x="85335" y="83300"/>
                  </a:lnTo>
                  <a:lnTo>
                    <a:pt x="85628" y="82339"/>
                  </a:lnTo>
                  <a:lnTo>
                    <a:pt x="85889" y="81361"/>
                  </a:lnTo>
                  <a:lnTo>
                    <a:pt x="86133" y="80384"/>
                  </a:lnTo>
                  <a:lnTo>
                    <a:pt x="86345" y="79390"/>
                  </a:lnTo>
                  <a:lnTo>
                    <a:pt x="86541" y="78397"/>
                  </a:lnTo>
                  <a:lnTo>
                    <a:pt x="86703" y="77387"/>
                  </a:lnTo>
                  <a:lnTo>
                    <a:pt x="86850" y="76361"/>
                  </a:lnTo>
                  <a:lnTo>
                    <a:pt x="86964" y="75335"/>
                  </a:lnTo>
                  <a:lnTo>
                    <a:pt x="87062" y="74308"/>
                  </a:lnTo>
                  <a:lnTo>
                    <a:pt x="87127" y="73266"/>
                  </a:lnTo>
                  <a:lnTo>
                    <a:pt x="87160" y="72223"/>
                  </a:lnTo>
                  <a:lnTo>
                    <a:pt x="87176" y="71165"/>
                  </a:lnTo>
                  <a:lnTo>
                    <a:pt x="87160" y="70106"/>
                  </a:lnTo>
                  <a:lnTo>
                    <a:pt x="87127" y="69064"/>
                  </a:lnTo>
                  <a:lnTo>
                    <a:pt x="87062" y="68021"/>
                  </a:lnTo>
                  <a:lnTo>
                    <a:pt x="86964" y="66995"/>
                  </a:lnTo>
                  <a:lnTo>
                    <a:pt x="86850" y="65969"/>
                  </a:lnTo>
                  <a:lnTo>
                    <a:pt x="86703" y="64959"/>
                  </a:lnTo>
                  <a:lnTo>
                    <a:pt x="86541" y="63949"/>
                  </a:lnTo>
                  <a:lnTo>
                    <a:pt x="86345" y="62939"/>
                  </a:lnTo>
                  <a:lnTo>
                    <a:pt x="86133" y="61945"/>
                  </a:lnTo>
                  <a:lnTo>
                    <a:pt x="85889" y="60968"/>
                  </a:lnTo>
                  <a:lnTo>
                    <a:pt x="85628" y="59991"/>
                  </a:lnTo>
                  <a:lnTo>
                    <a:pt x="85335" y="59030"/>
                  </a:lnTo>
                  <a:lnTo>
                    <a:pt x="85026" y="58069"/>
                  </a:lnTo>
                  <a:lnTo>
                    <a:pt x="84700" y="57124"/>
                  </a:lnTo>
                  <a:lnTo>
                    <a:pt x="84342" y="56196"/>
                  </a:lnTo>
                  <a:lnTo>
                    <a:pt x="83967" y="55284"/>
                  </a:lnTo>
                  <a:lnTo>
                    <a:pt x="83560" y="54371"/>
                  </a:lnTo>
                  <a:lnTo>
                    <a:pt x="83136" y="53476"/>
                  </a:lnTo>
                  <a:lnTo>
                    <a:pt x="82696" y="52580"/>
                  </a:lnTo>
                  <a:lnTo>
                    <a:pt x="82240" y="51700"/>
                  </a:lnTo>
                  <a:lnTo>
                    <a:pt x="81752" y="50853"/>
                  </a:lnTo>
                  <a:lnTo>
                    <a:pt x="81263" y="49990"/>
                  </a:lnTo>
                  <a:lnTo>
                    <a:pt x="80726" y="49159"/>
                  </a:lnTo>
                  <a:lnTo>
                    <a:pt x="80188" y="48345"/>
                  </a:lnTo>
                  <a:lnTo>
                    <a:pt x="79634" y="47530"/>
                  </a:lnTo>
                  <a:lnTo>
                    <a:pt x="79048" y="46732"/>
                  </a:lnTo>
                  <a:lnTo>
                    <a:pt x="78445" y="45950"/>
                  </a:lnTo>
                  <a:lnTo>
                    <a:pt x="77843" y="45201"/>
                  </a:lnTo>
                  <a:lnTo>
                    <a:pt x="77207" y="44452"/>
                  </a:lnTo>
                  <a:lnTo>
                    <a:pt x="76556" y="43703"/>
                  </a:lnTo>
                  <a:lnTo>
                    <a:pt x="75888" y="42986"/>
                  </a:lnTo>
                  <a:lnTo>
                    <a:pt x="75204" y="42285"/>
                  </a:lnTo>
                  <a:lnTo>
                    <a:pt x="74503" y="41601"/>
                  </a:lnTo>
                  <a:lnTo>
                    <a:pt x="73770" y="40933"/>
                  </a:lnTo>
                  <a:lnTo>
                    <a:pt x="73038" y="40282"/>
                  </a:lnTo>
                  <a:lnTo>
                    <a:pt x="72288" y="39647"/>
                  </a:lnTo>
                  <a:lnTo>
                    <a:pt x="71523" y="39044"/>
                  </a:lnTo>
                  <a:lnTo>
                    <a:pt x="70757" y="38441"/>
                  </a:lnTo>
                  <a:lnTo>
                    <a:pt x="69959" y="37855"/>
                  </a:lnTo>
                  <a:lnTo>
                    <a:pt x="69145" y="37301"/>
                  </a:lnTo>
                  <a:lnTo>
                    <a:pt x="68330" y="36764"/>
                  </a:lnTo>
                  <a:lnTo>
                    <a:pt x="67483" y="36242"/>
                  </a:lnTo>
                  <a:lnTo>
                    <a:pt x="66636" y="35737"/>
                  </a:lnTo>
                  <a:lnTo>
                    <a:pt x="65773" y="35249"/>
                  </a:lnTo>
                  <a:lnTo>
                    <a:pt x="64910" y="34793"/>
                  </a:lnTo>
                  <a:lnTo>
                    <a:pt x="64014" y="34353"/>
                  </a:lnTo>
                  <a:lnTo>
                    <a:pt x="63118" y="33929"/>
                  </a:lnTo>
                  <a:lnTo>
                    <a:pt x="62206" y="33522"/>
                  </a:lnTo>
                  <a:lnTo>
                    <a:pt x="61294" y="33148"/>
                  </a:lnTo>
                  <a:lnTo>
                    <a:pt x="60349" y="32789"/>
                  </a:lnTo>
                  <a:lnTo>
                    <a:pt x="59404" y="32464"/>
                  </a:lnTo>
                  <a:lnTo>
                    <a:pt x="58459" y="32154"/>
                  </a:lnTo>
                  <a:lnTo>
                    <a:pt x="57498" y="31861"/>
                  </a:lnTo>
                  <a:lnTo>
                    <a:pt x="56521" y="31600"/>
                  </a:lnTo>
                  <a:lnTo>
                    <a:pt x="55528" y="31356"/>
                  </a:lnTo>
                  <a:lnTo>
                    <a:pt x="54550" y="31144"/>
                  </a:lnTo>
                  <a:lnTo>
                    <a:pt x="53540" y="30949"/>
                  </a:lnTo>
                  <a:lnTo>
                    <a:pt x="52531" y="30786"/>
                  </a:lnTo>
                  <a:lnTo>
                    <a:pt x="51521" y="30639"/>
                  </a:lnTo>
                  <a:lnTo>
                    <a:pt x="50494" y="30525"/>
                  </a:lnTo>
                  <a:lnTo>
                    <a:pt x="49452" y="30427"/>
                  </a:lnTo>
                  <a:lnTo>
                    <a:pt x="48410" y="30362"/>
                  </a:lnTo>
                  <a:lnTo>
                    <a:pt x="47367" y="30330"/>
                  </a:lnTo>
                  <a:lnTo>
                    <a:pt x="46325" y="30313"/>
                  </a:lnTo>
                  <a:lnTo>
                    <a:pt x="45543" y="30313"/>
                  </a:lnTo>
                  <a:lnTo>
                    <a:pt x="44761" y="30346"/>
                  </a:lnTo>
                  <a:lnTo>
                    <a:pt x="43995" y="30379"/>
                  </a:lnTo>
                  <a:lnTo>
                    <a:pt x="43214" y="30427"/>
                  </a:lnTo>
                  <a:lnTo>
                    <a:pt x="42904" y="29597"/>
                  </a:lnTo>
                  <a:lnTo>
                    <a:pt x="42578" y="28766"/>
                  </a:lnTo>
                  <a:lnTo>
                    <a:pt x="42236" y="27952"/>
                  </a:lnTo>
                  <a:lnTo>
                    <a:pt x="41894" y="27154"/>
                  </a:lnTo>
                  <a:lnTo>
                    <a:pt x="41520" y="26355"/>
                  </a:lnTo>
                  <a:lnTo>
                    <a:pt x="41129" y="25557"/>
                  </a:lnTo>
                  <a:lnTo>
                    <a:pt x="40721" y="24775"/>
                  </a:lnTo>
                  <a:lnTo>
                    <a:pt x="40314" y="23994"/>
                  </a:lnTo>
                  <a:lnTo>
                    <a:pt x="39891" y="23228"/>
                  </a:lnTo>
                  <a:lnTo>
                    <a:pt x="39435" y="22479"/>
                  </a:lnTo>
                  <a:lnTo>
                    <a:pt x="38979" y="21729"/>
                  </a:lnTo>
                  <a:lnTo>
                    <a:pt x="38506" y="20997"/>
                  </a:lnTo>
                  <a:lnTo>
                    <a:pt x="38034" y="20264"/>
                  </a:lnTo>
                  <a:lnTo>
                    <a:pt x="37529" y="19547"/>
                  </a:lnTo>
                  <a:lnTo>
                    <a:pt x="37024" y="18846"/>
                  </a:lnTo>
                  <a:lnTo>
                    <a:pt x="36486" y="18146"/>
                  </a:lnTo>
                  <a:lnTo>
                    <a:pt x="35949" y="17462"/>
                  </a:lnTo>
                  <a:lnTo>
                    <a:pt x="35411" y="16794"/>
                  </a:lnTo>
                  <a:lnTo>
                    <a:pt x="34841" y="16126"/>
                  </a:lnTo>
                  <a:lnTo>
                    <a:pt x="34271" y="15475"/>
                  </a:lnTo>
                  <a:lnTo>
                    <a:pt x="33685" y="14823"/>
                  </a:lnTo>
                  <a:lnTo>
                    <a:pt x="33082" y="14188"/>
                  </a:lnTo>
                  <a:lnTo>
                    <a:pt x="32480" y="13569"/>
                  </a:lnTo>
                  <a:lnTo>
                    <a:pt x="31861" y="12966"/>
                  </a:lnTo>
                  <a:lnTo>
                    <a:pt x="31225" y="12364"/>
                  </a:lnTo>
                  <a:lnTo>
                    <a:pt x="30590" y="11777"/>
                  </a:lnTo>
                  <a:lnTo>
                    <a:pt x="29939" y="11207"/>
                  </a:lnTo>
                  <a:lnTo>
                    <a:pt x="29271" y="10637"/>
                  </a:lnTo>
                  <a:lnTo>
                    <a:pt x="28603" y="10100"/>
                  </a:lnTo>
                  <a:lnTo>
                    <a:pt x="27919" y="9562"/>
                  </a:lnTo>
                  <a:lnTo>
                    <a:pt x="27218" y="9041"/>
                  </a:lnTo>
                  <a:lnTo>
                    <a:pt x="26518" y="8520"/>
                  </a:lnTo>
                  <a:lnTo>
                    <a:pt x="25801" y="8031"/>
                  </a:lnTo>
                  <a:lnTo>
                    <a:pt x="25085" y="7542"/>
                  </a:lnTo>
                  <a:lnTo>
                    <a:pt x="24352" y="7070"/>
                  </a:lnTo>
                  <a:lnTo>
                    <a:pt x="23602" y="6614"/>
                  </a:lnTo>
                  <a:lnTo>
                    <a:pt x="22853" y="6174"/>
                  </a:lnTo>
                  <a:lnTo>
                    <a:pt x="22088" y="5734"/>
                  </a:lnTo>
                  <a:lnTo>
                    <a:pt x="21322" y="5327"/>
                  </a:lnTo>
                  <a:lnTo>
                    <a:pt x="20557" y="4920"/>
                  </a:lnTo>
                  <a:lnTo>
                    <a:pt x="19775" y="4529"/>
                  </a:lnTo>
                  <a:lnTo>
                    <a:pt x="18977" y="4171"/>
                  </a:lnTo>
                  <a:lnTo>
                    <a:pt x="18178" y="3812"/>
                  </a:lnTo>
                  <a:lnTo>
                    <a:pt x="17380" y="3470"/>
                  </a:lnTo>
                  <a:lnTo>
                    <a:pt x="16566" y="3128"/>
                  </a:lnTo>
                  <a:lnTo>
                    <a:pt x="15735" y="2819"/>
                  </a:lnTo>
                  <a:lnTo>
                    <a:pt x="14921" y="2525"/>
                  </a:lnTo>
                  <a:lnTo>
                    <a:pt x="14074" y="2249"/>
                  </a:lnTo>
                  <a:lnTo>
                    <a:pt x="13243" y="1972"/>
                  </a:lnTo>
                  <a:lnTo>
                    <a:pt x="12396" y="1727"/>
                  </a:lnTo>
                  <a:lnTo>
                    <a:pt x="11549" y="1499"/>
                  </a:lnTo>
                  <a:lnTo>
                    <a:pt x="10686" y="1271"/>
                  </a:lnTo>
                  <a:lnTo>
                    <a:pt x="9822" y="1076"/>
                  </a:lnTo>
                  <a:lnTo>
                    <a:pt x="8959" y="897"/>
                  </a:lnTo>
                  <a:lnTo>
                    <a:pt x="8080" y="717"/>
                  </a:lnTo>
                  <a:lnTo>
                    <a:pt x="7200" y="571"/>
                  </a:lnTo>
                  <a:lnTo>
                    <a:pt x="6321" y="441"/>
                  </a:lnTo>
                  <a:lnTo>
                    <a:pt x="5425" y="327"/>
                  </a:lnTo>
                  <a:lnTo>
                    <a:pt x="4529" y="229"/>
                  </a:lnTo>
                  <a:lnTo>
                    <a:pt x="3633" y="147"/>
                  </a:lnTo>
                  <a:lnTo>
                    <a:pt x="2737" y="82"/>
                  </a:lnTo>
                  <a:lnTo>
                    <a:pt x="1825" y="3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983272" y="2189936"/>
              <a:ext cx="1184230" cy="1429382"/>
            </a:xfrm>
            <a:custGeom>
              <a:avLst/>
              <a:gdLst/>
              <a:ahLst/>
              <a:cxnLst/>
              <a:rect l="l" t="t" r="r" b="b"/>
              <a:pathLst>
                <a:path w="78608" h="94881" extrusionOk="0">
                  <a:moveTo>
                    <a:pt x="77728" y="0"/>
                  </a:moveTo>
                  <a:lnTo>
                    <a:pt x="76865" y="33"/>
                  </a:lnTo>
                  <a:lnTo>
                    <a:pt x="76001" y="82"/>
                  </a:lnTo>
                  <a:lnTo>
                    <a:pt x="75138" y="163"/>
                  </a:lnTo>
                  <a:lnTo>
                    <a:pt x="74291" y="245"/>
                  </a:lnTo>
                  <a:lnTo>
                    <a:pt x="73444" y="359"/>
                  </a:lnTo>
                  <a:lnTo>
                    <a:pt x="72597" y="473"/>
                  </a:lnTo>
                  <a:lnTo>
                    <a:pt x="71767" y="619"/>
                  </a:lnTo>
                  <a:lnTo>
                    <a:pt x="70936" y="782"/>
                  </a:lnTo>
                  <a:lnTo>
                    <a:pt x="70105" y="961"/>
                  </a:lnTo>
                  <a:lnTo>
                    <a:pt x="69291" y="1173"/>
                  </a:lnTo>
                  <a:lnTo>
                    <a:pt x="68493" y="1385"/>
                  </a:lnTo>
                  <a:lnTo>
                    <a:pt x="67694" y="1629"/>
                  </a:lnTo>
                  <a:lnTo>
                    <a:pt x="66896" y="1874"/>
                  </a:lnTo>
                  <a:lnTo>
                    <a:pt x="66114" y="2151"/>
                  </a:lnTo>
                  <a:lnTo>
                    <a:pt x="65333" y="2427"/>
                  </a:lnTo>
                  <a:lnTo>
                    <a:pt x="64567" y="2737"/>
                  </a:lnTo>
                  <a:lnTo>
                    <a:pt x="63802" y="3046"/>
                  </a:lnTo>
                  <a:lnTo>
                    <a:pt x="63052" y="3388"/>
                  </a:lnTo>
                  <a:lnTo>
                    <a:pt x="62303" y="3731"/>
                  </a:lnTo>
                  <a:lnTo>
                    <a:pt x="61570" y="4105"/>
                  </a:lnTo>
                  <a:lnTo>
                    <a:pt x="60853" y="4496"/>
                  </a:lnTo>
                  <a:lnTo>
                    <a:pt x="60137" y="4887"/>
                  </a:lnTo>
                  <a:lnTo>
                    <a:pt x="59420" y="5294"/>
                  </a:lnTo>
                  <a:lnTo>
                    <a:pt x="58736" y="5734"/>
                  </a:lnTo>
                  <a:lnTo>
                    <a:pt x="58035" y="6174"/>
                  </a:lnTo>
                  <a:lnTo>
                    <a:pt x="57368" y="6630"/>
                  </a:lnTo>
                  <a:lnTo>
                    <a:pt x="56700" y="7102"/>
                  </a:lnTo>
                  <a:lnTo>
                    <a:pt x="56048" y="7591"/>
                  </a:lnTo>
                  <a:lnTo>
                    <a:pt x="55413" y="8080"/>
                  </a:lnTo>
                  <a:lnTo>
                    <a:pt x="54778" y="8601"/>
                  </a:lnTo>
                  <a:lnTo>
                    <a:pt x="54159" y="9122"/>
                  </a:lnTo>
                  <a:lnTo>
                    <a:pt x="53540" y="9659"/>
                  </a:lnTo>
                  <a:lnTo>
                    <a:pt x="52954" y="10213"/>
                  </a:lnTo>
                  <a:lnTo>
                    <a:pt x="52367" y="10783"/>
                  </a:lnTo>
                  <a:lnTo>
                    <a:pt x="51797" y="11353"/>
                  </a:lnTo>
                  <a:lnTo>
                    <a:pt x="51243" y="11956"/>
                  </a:lnTo>
                  <a:lnTo>
                    <a:pt x="50689" y="12559"/>
                  </a:lnTo>
                  <a:lnTo>
                    <a:pt x="50152" y="13161"/>
                  </a:lnTo>
                  <a:lnTo>
                    <a:pt x="49631" y="13797"/>
                  </a:lnTo>
                  <a:lnTo>
                    <a:pt x="49126" y="14432"/>
                  </a:lnTo>
                  <a:lnTo>
                    <a:pt x="48637" y="15067"/>
                  </a:lnTo>
                  <a:lnTo>
                    <a:pt x="48165" y="15735"/>
                  </a:lnTo>
                  <a:lnTo>
                    <a:pt x="47692" y="16403"/>
                  </a:lnTo>
                  <a:lnTo>
                    <a:pt x="47236" y="17087"/>
                  </a:lnTo>
                  <a:lnTo>
                    <a:pt x="46813" y="17771"/>
                  </a:lnTo>
                  <a:lnTo>
                    <a:pt x="46389" y="18471"/>
                  </a:lnTo>
                  <a:lnTo>
                    <a:pt x="45982" y="19188"/>
                  </a:lnTo>
                  <a:lnTo>
                    <a:pt x="45591" y="19905"/>
                  </a:lnTo>
                  <a:lnTo>
                    <a:pt x="45217" y="20638"/>
                  </a:lnTo>
                  <a:lnTo>
                    <a:pt x="44858" y="21371"/>
                  </a:lnTo>
                  <a:lnTo>
                    <a:pt x="44500" y="22120"/>
                  </a:lnTo>
                  <a:lnTo>
                    <a:pt x="44174" y="22886"/>
                  </a:lnTo>
                  <a:lnTo>
                    <a:pt x="43865" y="23635"/>
                  </a:lnTo>
                  <a:lnTo>
                    <a:pt x="43571" y="24417"/>
                  </a:lnTo>
                  <a:lnTo>
                    <a:pt x="43295" y="25199"/>
                  </a:lnTo>
                  <a:lnTo>
                    <a:pt x="43034" y="25980"/>
                  </a:lnTo>
                  <a:lnTo>
                    <a:pt x="42790" y="26779"/>
                  </a:lnTo>
                  <a:lnTo>
                    <a:pt x="42562" y="27593"/>
                  </a:lnTo>
                  <a:lnTo>
                    <a:pt x="42350" y="28407"/>
                  </a:lnTo>
                  <a:lnTo>
                    <a:pt x="42154" y="29222"/>
                  </a:lnTo>
                  <a:lnTo>
                    <a:pt x="41991" y="30053"/>
                  </a:lnTo>
                  <a:lnTo>
                    <a:pt x="41829" y="30883"/>
                  </a:lnTo>
                  <a:lnTo>
                    <a:pt x="41698" y="31714"/>
                  </a:lnTo>
                  <a:lnTo>
                    <a:pt x="41128" y="31551"/>
                  </a:lnTo>
                  <a:lnTo>
                    <a:pt x="40574" y="31388"/>
                  </a:lnTo>
                  <a:lnTo>
                    <a:pt x="40004" y="31258"/>
                  </a:lnTo>
                  <a:lnTo>
                    <a:pt x="39434" y="31111"/>
                  </a:lnTo>
                  <a:lnTo>
                    <a:pt x="38848" y="30997"/>
                  </a:lnTo>
                  <a:lnTo>
                    <a:pt x="38278" y="30867"/>
                  </a:lnTo>
                  <a:lnTo>
                    <a:pt x="37691" y="30769"/>
                  </a:lnTo>
                  <a:lnTo>
                    <a:pt x="37105" y="30671"/>
                  </a:lnTo>
                  <a:lnTo>
                    <a:pt x="36519" y="30590"/>
                  </a:lnTo>
                  <a:lnTo>
                    <a:pt x="35916" y="30525"/>
                  </a:lnTo>
                  <a:lnTo>
                    <a:pt x="35313" y="30460"/>
                  </a:lnTo>
                  <a:lnTo>
                    <a:pt x="34727" y="30411"/>
                  </a:lnTo>
                  <a:lnTo>
                    <a:pt x="34124" y="30362"/>
                  </a:lnTo>
                  <a:lnTo>
                    <a:pt x="33505" y="30329"/>
                  </a:lnTo>
                  <a:lnTo>
                    <a:pt x="32903" y="30313"/>
                  </a:lnTo>
                  <a:lnTo>
                    <a:pt x="32284" y="30313"/>
                  </a:lnTo>
                  <a:lnTo>
                    <a:pt x="31453" y="30329"/>
                  </a:lnTo>
                  <a:lnTo>
                    <a:pt x="30622" y="30362"/>
                  </a:lnTo>
                  <a:lnTo>
                    <a:pt x="29808" y="30411"/>
                  </a:lnTo>
                  <a:lnTo>
                    <a:pt x="28993" y="30476"/>
                  </a:lnTo>
                  <a:lnTo>
                    <a:pt x="28179" y="30574"/>
                  </a:lnTo>
                  <a:lnTo>
                    <a:pt x="27365" y="30688"/>
                  </a:lnTo>
                  <a:lnTo>
                    <a:pt x="26566" y="30818"/>
                  </a:lnTo>
                  <a:lnTo>
                    <a:pt x="25785" y="30965"/>
                  </a:lnTo>
                  <a:lnTo>
                    <a:pt x="25003" y="31144"/>
                  </a:lnTo>
                  <a:lnTo>
                    <a:pt x="24221" y="31323"/>
                  </a:lnTo>
                  <a:lnTo>
                    <a:pt x="23455" y="31535"/>
                  </a:lnTo>
                  <a:lnTo>
                    <a:pt x="22690" y="31763"/>
                  </a:lnTo>
                  <a:lnTo>
                    <a:pt x="21941" y="32007"/>
                  </a:lnTo>
                  <a:lnTo>
                    <a:pt x="21191" y="32268"/>
                  </a:lnTo>
                  <a:lnTo>
                    <a:pt x="20442" y="32561"/>
                  </a:lnTo>
                  <a:lnTo>
                    <a:pt x="19725" y="32854"/>
                  </a:lnTo>
                  <a:lnTo>
                    <a:pt x="19009" y="33164"/>
                  </a:lnTo>
                  <a:lnTo>
                    <a:pt x="18292" y="33506"/>
                  </a:lnTo>
                  <a:lnTo>
                    <a:pt x="17592" y="33848"/>
                  </a:lnTo>
                  <a:lnTo>
                    <a:pt x="16891" y="34206"/>
                  </a:lnTo>
                  <a:lnTo>
                    <a:pt x="16223" y="34597"/>
                  </a:lnTo>
                  <a:lnTo>
                    <a:pt x="15539" y="34988"/>
                  </a:lnTo>
                  <a:lnTo>
                    <a:pt x="14888" y="35395"/>
                  </a:lnTo>
                  <a:lnTo>
                    <a:pt x="14236" y="35835"/>
                  </a:lnTo>
                  <a:lnTo>
                    <a:pt x="13601" y="36275"/>
                  </a:lnTo>
                  <a:lnTo>
                    <a:pt x="12966" y="36731"/>
                  </a:lnTo>
                  <a:lnTo>
                    <a:pt x="12363" y="37203"/>
                  </a:lnTo>
                  <a:lnTo>
                    <a:pt x="11744" y="37692"/>
                  </a:lnTo>
                  <a:lnTo>
                    <a:pt x="11158" y="38180"/>
                  </a:lnTo>
                  <a:lnTo>
                    <a:pt x="10588" y="38702"/>
                  </a:lnTo>
                  <a:lnTo>
                    <a:pt x="10017" y="39223"/>
                  </a:lnTo>
                  <a:lnTo>
                    <a:pt x="9464" y="39777"/>
                  </a:lnTo>
                  <a:lnTo>
                    <a:pt x="8926" y="40330"/>
                  </a:lnTo>
                  <a:lnTo>
                    <a:pt x="8389" y="40884"/>
                  </a:lnTo>
                  <a:lnTo>
                    <a:pt x="7884" y="41471"/>
                  </a:lnTo>
                  <a:lnTo>
                    <a:pt x="7379" y="42057"/>
                  </a:lnTo>
                  <a:lnTo>
                    <a:pt x="6890" y="42660"/>
                  </a:lnTo>
                  <a:lnTo>
                    <a:pt x="6418" y="43279"/>
                  </a:lnTo>
                  <a:lnTo>
                    <a:pt x="5962" y="43914"/>
                  </a:lnTo>
                  <a:lnTo>
                    <a:pt x="5522" y="44549"/>
                  </a:lnTo>
                  <a:lnTo>
                    <a:pt x="5082" y="45201"/>
                  </a:lnTo>
                  <a:lnTo>
                    <a:pt x="4675" y="45852"/>
                  </a:lnTo>
                  <a:lnTo>
                    <a:pt x="4284" y="46536"/>
                  </a:lnTo>
                  <a:lnTo>
                    <a:pt x="3893" y="47204"/>
                  </a:lnTo>
                  <a:lnTo>
                    <a:pt x="3535" y="47905"/>
                  </a:lnTo>
                  <a:lnTo>
                    <a:pt x="3193" y="48605"/>
                  </a:lnTo>
                  <a:lnTo>
                    <a:pt x="2851" y="49305"/>
                  </a:lnTo>
                  <a:lnTo>
                    <a:pt x="2541" y="50038"/>
                  </a:lnTo>
                  <a:lnTo>
                    <a:pt x="2248" y="50755"/>
                  </a:lnTo>
                  <a:lnTo>
                    <a:pt x="1955" y="51504"/>
                  </a:lnTo>
                  <a:lnTo>
                    <a:pt x="1694" y="52237"/>
                  </a:lnTo>
                  <a:lnTo>
                    <a:pt x="1450" y="53003"/>
                  </a:lnTo>
                  <a:lnTo>
                    <a:pt x="1222" y="53752"/>
                  </a:lnTo>
                  <a:lnTo>
                    <a:pt x="1026" y="54534"/>
                  </a:lnTo>
                  <a:lnTo>
                    <a:pt x="831" y="55300"/>
                  </a:lnTo>
                  <a:lnTo>
                    <a:pt x="652" y="56098"/>
                  </a:lnTo>
                  <a:lnTo>
                    <a:pt x="505" y="56879"/>
                  </a:lnTo>
                  <a:lnTo>
                    <a:pt x="375" y="57678"/>
                  </a:lnTo>
                  <a:lnTo>
                    <a:pt x="261" y="58492"/>
                  </a:lnTo>
                  <a:lnTo>
                    <a:pt x="163" y="59290"/>
                  </a:lnTo>
                  <a:lnTo>
                    <a:pt x="98" y="60121"/>
                  </a:lnTo>
                  <a:lnTo>
                    <a:pt x="49" y="60935"/>
                  </a:lnTo>
                  <a:lnTo>
                    <a:pt x="16" y="61766"/>
                  </a:lnTo>
                  <a:lnTo>
                    <a:pt x="0" y="62597"/>
                  </a:lnTo>
                  <a:lnTo>
                    <a:pt x="16" y="63427"/>
                  </a:lnTo>
                  <a:lnTo>
                    <a:pt x="49" y="64258"/>
                  </a:lnTo>
                  <a:lnTo>
                    <a:pt x="98" y="65089"/>
                  </a:lnTo>
                  <a:lnTo>
                    <a:pt x="163" y="65903"/>
                  </a:lnTo>
                  <a:lnTo>
                    <a:pt x="261" y="66718"/>
                  </a:lnTo>
                  <a:lnTo>
                    <a:pt x="375" y="67516"/>
                  </a:lnTo>
                  <a:lnTo>
                    <a:pt x="505" y="68314"/>
                  </a:lnTo>
                  <a:lnTo>
                    <a:pt x="652" y="69112"/>
                  </a:lnTo>
                  <a:lnTo>
                    <a:pt x="831" y="69894"/>
                  </a:lnTo>
                  <a:lnTo>
                    <a:pt x="1026" y="70659"/>
                  </a:lnTo>
                  <a:lnTo>
                    <a:pt x="1222" y="71441"/>
                  </a:lnTo>
                  <a:lnTo>
                    <a:pt x="1450" y="72207"/>
                  </a:lnTo>
                  <a:lnTo>
                    <a:pt x="1694" y="72956"/>
                  </a:lnTo>
                  <a:lnTo>
                    <a:pt x="1955" y="73705"/>
                  </a:lnTo>
                  <a:lnTo>
                    <a:pt x="2248" y="74438"/>
                  </a:lnTo>
                  <a:lnTo>
                    <a:pt x="2541" y="75171"/>
                  </a:lnTo>
                  <a:lnTo>
                    <a:pt x="2851" y="75888"/>
                  </a:lnTo>
                  <a:lnTo>
                    <a:pt x="3193" y="76588"/>
                  </a:lnTo>
                  <a:lnTo>
                    <a:pt x="3535" y="77305"/>
                  </a:lnTo>
                  <a:lnTo>
                    <a:pt x="3893" y="77989"/>
                  </a:lnTo>
                  <a:lnTo>
                    <a:pt x="4284" y="78673"/>
                  </a:lnTo>
                  <a:lnTo>
                    <a:pt x="4675" y="79341"/>
                  </a:lnTo>
                  <a:lnTo>
                    <a:pt x="5082" y="79993"/>
                  </a:lnTo>
                  <a:lnTo>
                    <a:pt x="5522" y="80644"/>
                  </a:lnTo>
                  <a:lnTo>
                    <a:pt x="5962" y="81296"/>
                  </a:lnTo>
                  <a:lnTo>
                    <a:pt x="6418" y="81915"/>
                  </a:lnTo>
                  <a:lnTo>
                    <a:pt x="6890" y="82534"/>
                  </a:lnTo>
                  <a:lnTo>
                    <a:pt x="7379" y="83136"/>
                  </a:lnTo>
                  <a:lnTo>
                    <a:pt x="7884" y="83723"/>
                  </a:lnTo>
                  <a:lnTo>
                    <a:pt x="8389" y="84309"/>
                  </a:lnTo>
                  <a:lnTo>
                    <a:pt x="8926" y="84879"/>
                  </a:lnTo>
                  <a:lnTo>
                    <a:pt x="9464" y="85433"/>
                  </a:lnTo>
                  <a:lnTo>
                    <a:pt x="10017" y="85971"/>
                  </a:lnTo>
                  <a:lnTo>
                    <a:pt x="10588" y="86492"/>
                  </a:lnTo>
                  <a:lnTo>
                    <a:pt x="11158" y="87013"/>
                  </a:lnTo>
                  <a:lnTo>
                    <a:pt x="11744" y="87518"/>
                  </a:lnTo>
                  <a:lnTo>
                    <a:pt x="12363" y="88007"/>
                  </a:lnTo>
                  <a:lnTo>
                    <a:pt x="12966" y="88463"/>
                  </a:lnTo>
                  <a:lnTo>
                    <a:pt x="13601" y="88935"/>
                  </a:lnTo>
                  <a:lnTo>
                    <a:pt x="14236" y="89375"/>
                  </a:lnTo>
                  <a:lnTo>
                    <a:pt x="14888" y="89798"/>
                  </a:lnTo>
                  <a:lnTo>
                    <a:pt x="15539" y="90206"/>
                  </a:lnTo>
                  <a:lnTo>
                    <a:pt x="16223" y="90613"/>
                  </a:lnTo>
                  <a:lnTo>
                    <a:pt x="16891" y="90987"/>
                  </a:lnTo>
                  <a:lnTo>
                    <a:pt x="17592" y="91346"/>
                  </a:lnTo>
                  <a:lnTo>
                    <a:pt x="18292" y="91704"/>
                  </a:lnTo>
                  <a:lnTo>
                    <a:pt x="19009" y="92030"/>
                  </a:lnTo>
                  <a:lnTo>
                    <a:pt x="19725" y="92339"/>
                  </a:lnTo>
                  <a:lnTo>
                    <a:pt x="20442" y="92649"/>
                  </a:lnTo>
                  <a:lnTo>
                    <a:pt x="21191" y="92926"/>
                  </a:lnTo>
                  <a:lnTo>
                    <a:pt x="21941" y="93186"/>
                  </a:lnTo>
                  <a:lnTo>
                    <a:pt x="22690" y="93431"/>
                  </a:lnTo>
                  <a:lnTo>
                    <a:pt x="23455" y="93659"/>
                  </a:lnTo>
                  <a:lnTo>
                    <a:pt x="24221" y="93870"/>
                  </a:lnTo>
                  <a:lnTo>
                    <a:pt x="25003" y="94050"/>
                  </a:lnTo>
                  <a:lnTo>
                    <a:pt x="25785" y="94229"/>
                  </a:lnTo>
                  <a:lnTo>
                    <a:pt x="26566" y="94375"/>
                  </a:lnTo>
                  <a:lnTo>
                    <a:pt x="27365" y="94506"/>
                  </a:lnTo>
                  <a:lnTo>
                    <a:pt x="28179" y="94620"/>
                  </a:lnTo>
                  <a:lnTo>
                    <a:pt x="28993" y="94717"/>
                  </a:lnTo>
                  <a:lnTo>
                    <a:pt x="29808" y="94783"/>
                  </a:lnTo>
                  <a:lnTo>
                    <a:pt x="30622" y="94848"/>
                  </a:lnTo>
                  <a:lnTo>
                    <a:pt x="31453" y="94880"/>
                  </a:lnTo>
                  <a:lnTo>
                    <a:pt x="78608" y="94880"/>
                  </a:lnTo>
                  <a:lnTo>
                    <a:pt x="7860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2167486" y="2189936"/>
              <a:ext cx="1184245" cy="1429382"/>
            </a:xfrm>
            <a:custGeom>
              <a:avLst/>
              <a:gdLst/>
              <a:ahLst/>
              <a:cxnLst/>
              <a:rect l="l" t="t" r="r" b="b"/>
              <a:pathLst>
                <a:path w="78609" h="94881" extrusionOk="0">
                  <a:moveTo>
                    <a:pt x="1" y="0"/>
                  </a:moveTo>
                  <a:lnTo>
                    <a:pt x="1" y="94880"/>
                  </a:lnTo>
                  <a:lnTo>
                    <a:pt x="47155" y="94880"/>
                  </a:lnTo>
                  <a:lnTo>
                    <a:pt x="47986" y="94848"/>
                  </a:lnTo>
                  <a:lnTo>
                    <a:pt x="48800" y="94783"/>
                  </a:lnTo>
                  <a:lnTo>
                    <a:pt x="49615" y="94717"/>
                  </a:lnTo>
                  <a:lnTo>
                    <a:pt x="50429" y="94620"/>
                  </a:lnTo>
                  <a:lnTo>
                    <a:pt x="51244" y="94506"/>
                  </a:lnTo>
                  <a:lnTo>
                    <a:pt x="52042" y="94375"/>
                  </a:lnTo>
                  <a:lnTo>
                    <a:pt x="52824" y="94229"/>
                  </a:lnTo>
                  <a:lnTo>
                    <a:pt x="53606" y="94050"/>
                  </a:lnTo>
                  <a:lnTo>
                    <a:pt x="54387" y="93870"/>
                  </a:lnTo>
                  <a:lnTo>
                    <a:pt x="55153" y="93659"/>
                  </a:lnTo>
                  <a:lnTo>
                    <a:pt x="55918" y="93431"/>
                  </a:lnTo>
                  <a:lnTo>
                    <a:pt x="56668" y="93186"/>
                  </a:lnTo>
                  <a:lnTo>
                    <a:pt x="57417" y="92926"/>
                  </a:lnTo>
                  <a:lnTo>
                    <a:pt x="58166" y="92649"/>
                  </a:lnTo>
                  <a:lnTo>
                    <a:pt x="58883" y="92339"/>
                  </a:lnTo>
                  <a:lnTo>
                    <a:pt x="59600" y="92030"/>
                  </a:lnTo>
                  <a:lnTo>
                    <a:pt x="60316" y="91704"/>
                  </a:lnTo>
                  <a:lnTo>
                    <a:pt x="61017" y="91346"/>
                  </a:lnTo>
                  <a:lnTo>
                    <a:pt x="61717" y="90987"/>
                  </a:lnTo>
                  <a:lnTo>
                    <a:pt x="62385" y="90613"/>
                  </a:lnTo>
                  <a:lnTo>
                    <a:pt x="63069" y="90206"/>
                  </a:lnTo>
                  <a:lnTo>
                    <a:pt x="63721" y="89798"/>
                  </a:lnTo>
                  <a:lnTo>
                    <a:pt x="64372" y="89375"/>
                  </a:lnTo>
                  <a:lnTo>
                    <a:pt x="65007" y="88935"/>
                  </a:lnTo>
                  <a:lnTo>
                    <a:pt x="65643" y="88463"/>
                  </a:lnTo>
                  <a:lnTo>
                    <a:pt x="66245" y="88007"/>
                  </a:lnTo>
                  <a:lnTo>
                    <a:pt x="66864" y="87518"/>
                  </a:lnTo>
                  <a:lnTo>
                    <a:pt x="67451" y="87013"/>
                  </a:lnTo>
                  <a:lnTo>
                    <a:pt x="68021" y="86492"/>
                  </a:lnTo>
                  <a:lnTo>
                    <a:pt x="68591" y="85971"/>
                  </a:lnTo>
                  <a:lnTo>
                    <a:pt x="69145" y="85433"/>
                  </a:lnTo>
                  <a:lnTo>
                    <a:pt x="69682" y="84879"/>
                  </a:lnTo>
                  <a:lnTo>
                    <a:pt x="70220" y="84309"/>
                  </a:lnTo>
                  <a:lnTo>
                    <a:pt x="70725" y="83723"/>
                  </a:lnTo>
                  <a:lnTo>
                    <a:pt x="71230" y="83136"/>
                  </a:lnTo>
                  <a:lnTo>
                    <a:pt x="71718" y="82534"/>
                  </a:lnTo>
                  <a:lnTo>
                    <a:pt x="72191" y="81915"/>
                  </a:lnTo>
                  <a:lnTo>
                    <a:pt x="72647" y="81296"/>
                  </a:lnTo>
                  <a:lnTo>
                    <a:pt x="73086" y="80644"/>
                  </a:lnTo>
                  <a:lnTo>
                    <a:pt x="73510" y="79993"/>
                  </a:lnTo>
                  <a:lnTo>
                    <a:pt x="73933" y="79341"/>
                  </a:lnTo>
                  <a:lnTo>
                    <a:pt x="74324" y="78673"/>
                  </a:lnTo>
                  <a:lnTo>
                    <a:pt x="74715" y="77989"/>
                  </a:lnTo>
                  <a:lnTo>
                    <a:pt x="75074" y="77305"/>
                  </a:lnTo>
                  <a:lnTo>
                    <a:pt x="75416" y="76588"/>
                  </a:lnTo>
                  <a:lnTo>
                    <a:pt x="75758" y="75888"/>
                  </a:lnTo>
                  <a:lnTo>
                    <a:pt x="76067" y="75171"/>
                  </a:lnTo>
                  <a:lnTo>
                    <a:pt x="76360" y="74438"/>
                  </a:lnTo>
                  <a:lnTo>
                    <a:pt x="76637" y="73705"/>
                  </a:lnTo>
                  <a:lnTo>
                    <a:pt x="76914" y="72956"/>
                  </a:lnTo>
                  <a:lnTo>
                    <a:pt x="77158" y="72207"/>
                  </a:lnTo>
                  <a:lnTo>
                    <a:pt x="77370" y="71441"/>
                  </a:lnTo>
                  <a:lnTo>
                    <a:pt x="77582" y="70659"/>
                  </a:lnTo>
                  <a:lnTo>
                    <a:pt x="77777" y="69894"/>
                  </a:lnTo>
                  <a:lnTo>
                    <a:pt x="77940" y="69112"/>
                  </a:lnTo>
                  <a:lnTo>
                    <a:pt x="78103" y="68314"/>
                  </a:lnTo>
                  <a:lnTo>
                    <a:pt x="78233" y="67516"/>
                  </a:lnTo>
                  <a:lnTo>
                    <a:pt x="78348" y="66718"/>
                  </a:lnTo>
                  <a:lnTo>
                    <a:pt x="78429" y="65903"/>
                  </a:lnTo>
                  <a:lnTo>
                    <a:pt x="78510" y="65089"/>
                  </a:lnTo>
                  <a:lnTo>
                    <a:pt x="78559" y="64258"/>
                  </a:lnTo>
                  <a:lnTo>
                    <a:pt x="78592" y="63427"/>
                  </a:lnTo>
                  <a:lnTo>
                    <a:pt x="78608" y="62597"/>
                  </a:lnTo>
                  <a:lnTo>
                    <a:pt x="78592" y="61766"/>
                  </a:lnTo>
                  <a:lnTo>
                    <a:pt x="78559" y="60935"/>
                  </a:lnTo>
                  <a:lnTo>
                    <a:pt x="78510" y="60121"/>
                  </a:lnTo>
                  <a:lnTo>
                    <a:pt x="78429" y="59290"/>
                  </a:lnTo>
                  <a:lnTo>
                    <a:pt x="78348" y="58492"/>
                  </a:lnTo>
                  <a:lnTo>
                    <a:pt x="78233" y="57678"/>
                  </a:lnTo>
                  <a:lnTo>
                    <a:pt x="78103" y="56879"/>
                  </a:lnTo>
                  <a:lnTo>
                    <a:pt x="77940" y="56098"/>
                  </a:lnTo>
                  <a:lnTo>
                    <a:pt x="77777" y="55300"/>
                  </a:lnTo>
                  <a:lnTo>
                    <a:pt x="77582" y="54534"/>
                  </a:lnTo>
                  <a:lnTo>
                    <a:pt x="77370" y="53752"/>
                  </a:lnTo>
                  <a:lnTo>
                    <a:pt x="77158" y="53003"/>
                  </a:lnTo>
                  <a:lnTo>
                    <a:pt x="76914" y="52237"/>
                  </a:lnTo>
                  <a:lnTo>
                    <a:pt x="76637" y="51504"/>
                  </a:lnTo>
                  <a:lnTo>
                    <a:pt x="76360" y="50755"/>
                  </a:lnTo>
                  <a:lnTo>
                    <a:pt x="76067" y="50038"/>
                  </a:lnTo>
                  <a:lnTo>
                    <a:pt x="75758" y="49305"/>
                  </a:lnTo>
                  <a:lnTo>
                    <a:pt x="75416" y="48605"/>
                  </a:lnTo>
                  <a:lnTo>
                    <a:pt x="75074" y="47905"/>
                  </a:lnTo>
                  <a:lnTo>
                    <a:pt x="74715" y="47204"/>
                  </a:lnTo>
                  <a:lnTo>
                    <a:pt x="74324" y="46536"/>
                  </a:lnTo>
                  <a:lnTo>
                    <a:pt x="73933" y="45852"/>
                  </a:lnTo>
                  <a:lnTo>
                    <a:pt x="73510" y="45201"/>
                  </a:lnTo>
                  <a:lnTo>
                    <a:pt x="73086" y="44549"/>
                  </a:lnTo>
                  <a:lnTo>
                    <a:pt x="72647" y="43914"/>
                  </a:lnTo>
                  <a:lnTo>
                    <a:pt x="72191" y="43279"/>
                  </a:lnTo>
                  <a:lnTo>
                    <a:pt x="71718" y="42660"/>
                  </a:lnTo>
                  <a:lnTo>
                    <a:pt x="71230" y="42057"/>
                  </a:lnTo>
                  <a:lnTo>
                    <a:pt x="70725" y="41471"/>
                  </a:lnTo>
                  <a:lnTo>
                    <a:pt x="70220" y="40884"/>
                  </a:lnTo>
                  <a:lnTo>
                    <a:pt x="69682" y="40330"/>
                  </a:lnTo>
                  <a:lnTo>
                    <a:pt x="69145" y="39777"/>
                  </a:lnTo>
                  <a:lnTo>
                    <a:pt x="68591" y="39223"/>
                  </a:lnTo>
                  <a:lnTo>
                    <a:pt x="68021" y="38702"/>
                  </a:lnTo>
                  <a:lnTo>
                    <a:pt x="67451" y="38180"/>
                  </a:lnTo>
                  <a:lnTo>
                    <a:pt x="66864" y="37692"/>
                  </a:lnTo>
                  <a:lnTo>
                    <a:pt x="66245" y="37203"/>
                  </a:lnTo>
                  <a:lnTo>
                    <a:pt x="65643" y="36731"/>
                  </a:lnTo>
                  <a:lnTo>
                    <a:pt x="65007" y="36275"/>
                  </a:lnTo>
                  <a:lnTo>
                    <a:pt x="64372" y="35835"/>
                  </a:lnTo>
                  <a:lnTo>
                    <a:pt x="63721" y="35395"/>
                  </a:lnTo>
                  <a:lnTo>
                    <a:pt x="63069" y="34988"/>
                  </a:lnTo>
                  <a:lnTo>
                    <a:pt x="62385" y="34597"/>
                  </a:lnTo>
                  <a:lnTo>
                    <a:pt x="61717" y="34206"/>
                  </a:lnTo>
                  <a:lnTo>
                    <a:pt x="61017" y="33848"/>
                  </a:lnTo>
                  <a:lnTo>
                    <a:pt x="60316" y="33506"/>
                  </a:lnTo>
                  <a:lnTo>
                    <a:pt x="59600" y="33164"/>
                  </a:lnTo>
                  <a:lnTo>
                    <a:pt x="58883" y="32854"/>
                  </a:lnTo>
                  <a:lnTo>
                    <a:pt x="58166" y="32561"/>
                  </a:lnTo>
                  <a:lnTo>
                    <a:pt x="57417" y="32268"/>
                  </a:lnTo>
                  <a:lnTo>
                    <a:pt x="56668" y="32007"/>
                  </a:lnTo>
                  <a:lnTo>
                    <a:pt x="55918" y="31763"/>
                  </a:lnTo>
                  <a:lnTo>
                    <a:pt x="55153" y="31535"/>
                  </a:lnTo>
                  <a:lnTo>
                    <a:pt x="54387" y="31323"/>
                  </a:lnTo>
                  <a:lnTo>
                    <a:pt x="53606" y="31144"/>
                  </a:lnTo>
                  <a:lnTo>
                    <a:pt x="52824" y="30965"/>
                  </a:lnTo>
                  <a:lnTo>
                    <a:pt x="52042" y="30818"/>
                  </a:lnTo>
                  <a:lnTo>
                    <a:pt x="51244" y="30688"/>
                  </a:lnTo>
                  <a:lnTo>
                    <a:pt x="50429" y="30574"/>
                  </a:lnTo>
                  <a:lnTo>
                    <a:pt x="49615" y="30476"/>
                  </a:lnTo>
                  <a:lnTo>
                    <a:pt x="48800" y="30411"/>
                  </a:lnTo>
                  <a:lnTo>
                    <a:pt x="47986" y="30362"/>
                  </a:lnTo>
                  <a:lnTo>
                    <a:pt x="47155" y="30329"/>
                  </a:lnTo>
                  <a:lnTo>
                    <a:pt x="46325" y="30313"/>
                  </a:lnTo>
                  <a:lnTo>
                    <a:pt x="45706" y="30313"/>
                  </a:lnTo>
                  <a:lnTo>
                    <a:pt x="45103" y="30329"/>
                  </a:lnTo>
                  <a:lnTo>
                    <a:pt x="44484" y="30362"/>
                  </a:lnTo>
                  <a:lnTo>
                    <a:pt x="43881" y="30411"/>
                  </a:lnTo>
                  <a:lnTo>
                    <a:pt x="43295" y="30460"/>
                  </a:lnTo>
                  <a:lnTo>
                    <a:pt x="42692" y="30525"/>
                  </a:lnTo>
                  <a:lnTo>
                    <a:pt x="42090" y="30590"/>
                  </a:lnTo>
                  <a:lnTo>
                    <a:pt x="41503" y="30671"/>
                  </a:lnTo>
                  <a:lnTo>
                    <a:pt x="40917" y="30769"/>
                  </a:lnTo>
                  <a:lnTo>
                    <a:pt x="40331" y="30867"/>
                  </a:lnTo>
                  <a:lnTo>
                    <a:pt x="39760" y="30997"/>
                  </a:lnTo>
                  <a:lnTo>
                    <a:pt x="39174" y="31111"/>
                  </a:lnTo>
                  <a:lnTo>
                    <a:pt x="38604" y="31258"/>
                  </a:lnTo>
                  <a:lnTo>
                    <a:pt x="38034" y="31388"/>
                  </a:lnTo>
                  <a:lnTo>
                    <a:pt x="37464" y="31551"/>
                  </a:lnTo>
                  <a:lnTo>
                    <a:pt x="36910" y="31714"/>
                  </a:lnTo>
                  <a:lnTo>
                    <a:pt x="36780" y="30883"/>
                  </a:lnTo>
                  <a:lnTo>
                    <a:pt x="36617" y="30053"/>
                  </a:lnTo>
                  <a:lnTo>
                    <a:pt x="36454" y="29222"/>
                  </a:lnTo>
                  <a:lnTo>
                    <a:pt x="36258" y="28407"/>
                  </a:lnTo>
                  <a:lnTo>
                    <a:pt x="36047" y="27593"/>
                  </a:lnTo>
                  <a:lnTo>
                    <a:pt x="35819" y="26779"/>
                  </a:lnTo>
                  <a:lnTo>
                    <a:pt x="35574" y="25980"/>
                  </a:lnTo>
                  <a:lnTo>
                    <a:pt x="35314" y="25199"/>
                  </a:lnTo>
                  <a:lnTo>
                    <a:pt x="35037" y="24417"/>
                  </a:lnTo>
                  <a:lnTo>
                    <a:pt x="34744" y="23635"/>
                  </a:lnTo>
                  <a:lnTo>
                    <a:pt x="34434" y="22886"/>
                  </a:lnTo>
                  <a:lnTo>
                    <a:pt x="34108" y="22120"/>
                  </a:lnTo>
                  <a:lnTo>
                    <a:pt x="33750" y="21371"/>
                  </a:lnTo>
                  <a:lnTo>
                    <a:pt x="33392" y="20638"/>
                  </a:lnTo>
                  <a:lnTo>
                    <a:pt x="33017" y="19905"/>
                  </a:lnTo>
                  <a:lnTo>
                    <a:pt x="32626" y="19188"/>
                  </a:lnTo>
                  <a:lnTo>
                    <a:pt x="32219" y="18471"/>
                  </a:lnTo>
                  <a:lnTo>
                    <a:pt x="31812" y="17771"/>
                  </a:lnTo>
                  <a:lnTo>
                    <a:pt x="31372" y="17087"/>
                  </a:lnTo>
                  <a:lnTo>
                    <a:pt x="30916" y="16403"/>
                  </a:lnTo>
                  <a:lnTo>
                    <a:pt x="30460" y="15735"/>
                  </a:lnTo>
                  <a:lnTo>
                    <a:pt x="29971" y="15067"/>
                  </a:lnTo>
                  <a:lnTo>
                    <a:pt x="29483" y="14432"/>
                  </a:lnTo>
                  <a:lnTo>
                    <a:pt x="28978" y="13797"/>
                  </a:lnTo>
                  <a:lnTo>
                    <a:pt x="28456" y="13161"/>
                  </a:lnTo>
                  <a:lnTo>
                    <a:pt x="27919" y="12559"/>
                  </a:lnTo>
                  <a:lnTo>
                    <a:pt x="27381" y="11956"/>
                  </a:lnTo>
                  <a:lnTo>
                    <a:pt x="26811" y="11353"/>
                  </a:lnTo>
                  <a:lnTo>
                    <a:pt x="26241" y="10783"/>
                  </a:lnTo>
                  <a:lnTo>
                    <a:pt x="25655" y="10213"/>
                  </a:lnTo>
                  <a:lnTo>
                    <a:pt x="25068" y="9659"/>
                  </a:lnTo>
                  <a:lnTo>
                    <a:pt x="24449" y="9122"/>
                  </a:lnTo>
                  <a:lnTo>
                    <a:pt x="23830" y="8601"/>
                  </a:lnTo>
                  <a:lnTo>
                    <a:pt x="23195" y="8080"/>
                  </a:lnTo>
                  <a:lnTo>
                    <a:pt x="22560" y="7591"/>
                  </a:lnTo>
                  <a:lnTo>
                    <a:pt x="21908" y="7102"/>
                  </a:lnTo>
                  <a:lnTo>
                    <a:pt x="21241" y="6630"/>
                  </a:lnTo>
                  <a:lnTo>
                    <a:pt x="20573" y="6174"/>
                  </a:lnTo>
                  <a:lnTo>
                    <a:pt x="19889" y="5734"/>
                  </a:lnTo>
                  <a:lnTo>
                    <a:pt x="19188" y="5294"/>
                  </a:lnTo>
                  <a:lnTo>
                    <a:pt x="18472" y="4887"/>
                  </a:lnTo>
                  <a:lnTo>
                    <a:pt x="17771" y="4496"/>
                  </a:lnTo>
                  <a:lnTo>
                    <a:pt x="17038" y="4105"/>
                  </a:lnTo>
                  <a:lnTo>
                    <a:pt x="16305" y="3731"/>
                  </a:lnTo>
                  <a:lnTo>
                    <a:pt x="15556" y="3388"/>
                  </a:lnTo>
                  <a:lnTo>
                    <a:pt x="14807" y="3046"/>
                  </a:lnTo>
                  <a:lnTo>
                    <a:pt x="14041" y="2737"/>
                  </a:lnTo>
                  <a:lnTo>
                    <a:pt x="13276" y="2427"/>
                  </a:lnTo>
                  <a:lnTo>
                    <a:pt x="12494" y="2151"/>
                  </a:lnTo>
                  <a:lnTo>
                    <a:pt x="11712" y="1874"/>
                  </a:lnTo>
                  <a:lnTo>
                    <a:pt x="10930" y="1629"/>
                  </a:lnTo>
                  <a:lnTo>
                    <a:pt x="10116" y="1385"/>
                  </a:lnTo>
                  <a:lnTo>
                    <a:pt x="9318" y="1173"/>
                  </a:lnTo>
                  <a:lnTo>
                    <a:pt x="8503" y="961"/>
                  </a:lnTo>
                  <a:lnTo>
                    <a:pt x="7672" y="782"/>
                  </a:lnTo>
                  <a:lnTo>
                    <a:pt x="6842" y="619"/>
                  </a:lnTo>
                  <a:lnTo>
                    <a:pt x="6011" y="473"/>
                  </a:lnTo>
                  <a:lnTo>
                    <a:pt x="5164" y="359"/>
                  </a:lnTo>
                  <a:lnTo>
                    <a:pt x="4317" y="245"/>
                  </a:lnTo>
                  <a:lnTo>
                    <a:pt x="3470" y="163"/>
                  </a:lnTo>
                  <a:lnTo>
                    <a:pt x="2607" y="82"/>
                  </a:lnTo>
                  <a:lnTo>
                    <a:pt x="1743" y="33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2186634" y="2351403"/>
              <a:ext cx="554091" cy="1163139"/>
            </a:xfrm>
            <a:custGeom>
              <a:avLst/>
              <a:gdLst/>
              <a:ahLst/>
              <a:cxnLst/>
              <a:rect l="l" t="t" r="r" b="b"/>
              <a:pathLst>
                <a:path w="36780" h="77208" extrusionOk="0">
                  <a:moveTo>
                    <a:pt x="4984" y="1287"/>
                  </a:moveTo>
                  <a:lnTo>
                    <a:pt x="5408" y="1303"/>
                  </a:lnTo>
                  <a:lnTo>
                    <a:pt x="5848" y="1352"/>
                  </a:lnTo>
                  <a:lnTo>
                    <a:pt x="6027" y="1368"/>
                  </a:lnTo>
                  <a:lnTo>
                    <a:pt x="6206" y="1417"/>
                  </a:lnTo>
                  <a:lnTo>
                    <a:pt x="6385" y="1466"/>
                  </a:lnTo>
                  <a:lnTo>
                    <a:pt x="6581" y="1531"/>
                  </a:lnTo>
                  <a:lnTo>
                    <a:pt x="6972" y="1678"/>
                  </a:lnTo>
                  <a:lnTo>
                    <a:pt x="7362" y="1873"/>
                  </a:lnTo>
                  <a:lnTo>
                    <a:pt x="7753" y="2118"/>
                  </a:lnTo>
                  <a:lnTo>
                    <a:pt x="8144" y="2378"/>
                  </a:lnTo>
                  <a:lnTo>
                    <a:pt x="8535" y="2688"/>
                  </a:lnTo>
                  <a:lnTo>
                    <a:pt x="8910" y="3014"/>
                  </a:lnTo>
                  <a:lnTo>
                    <a:pt x="9268" y="3356"/>
                  </a:lnTo>
                  <a:lnTo>
                    <a:pt x="9594" y="3714"/>
                  </a:lnTo>
                  <a:lnTo>
                    <a:pt x="9903" y="4105"/>
                  </a:lnTo>
                  <a:lnTo>
                    <a:pt x="10164" y="4496"/>
                  </a:lnTo>
                  <a:lnTo>
                    <a:pt x="10294" y="4691"/>
                  </a:lnTo>
                  <a:lnTo>
                    <a:pt x="10408" y="4887"/>
                  </a:lnTo>
                  <a:lnTo>
                    <a:pt x="10506" y="5098"/>
                  </a:lnTo>
                  <a:lnTo>
                    <a:pt x="10588" y="5294"/>
                  </a:lnTo>
                  <a:lnTo>
                    <a:pt x="10669" y="5489"/>
                  </a:lnTo>
                  <a:lnTo>
                    <a:pt x="10718" y="5701"/>
                  </a:lnTo>
                  <a:lnTo>
                    <a:pt x="10767" y="5897"/>
                  </a:lnTo>
                  <a:lnTo>
                    <a:pt x="10816" y="6092"/>
                  </a:lnTo>
                  <a:lnTo>
                    <a:pt x="10848" y="6239"/>
                  </a:lnTo>
                  <a:lnTo>
                    <a:pt x="10913" y="6369"/>
                  </a:lnTo>
                  <a:lnTo>
                    <a:pt x="11011" y="6483"/>
                  </a:lnTo>
                  <a:lnTo>
                    <a:pt x="11125" y="6564"/>
                  </a:lnTo>
                  <a:lnTo>
                    <a:pt x="11255" y="6630"/>
                  </a:lnTo>
                  <a:lnTo>
                    <a:pt x="11402" y="6646"/>
                  </a:lnTo>
                  <a:lnTo>
                    <a:pt x="11549" y="6646"/>
                  </a:lnTo>
                  <a:lnTo>
                    <a:pt x="11679" y="6613"/>
                  </a:lnTo>
                  <a:lnTo>
                    <a:pt x="11874" y="6532"/>
                  </a:lnTo>
                  <a:lnTo>
                    <a:pt x="12070" y="6483"/>
                  </a:lnTo>
                  <a:lnTo>
                    <a:pt x="12282" y="6434"/>
                  </a:lnTo>
                  <a:lnTo>
                    <a:pt x="12493" y="6385"/>
                  </a:lnTo>
                  <a:lnTo>
                    <a:pt x="12721" y="6353"/>
                  </a:lnTo>
                  <a:lnTo>
                    <a:pt x="12966" y="6336"/>
                  </a:lnTo>
                  <a:lnTo>
                    <a:pt x="13210" y="6320"/>
                  </a:lnTo>
                  <a:lnTo>
                    <a:pt x="13471" y="6304"/>
                  </a:lnTo>
                  <a:lnTo>
                    <a:pt x="13829" y="6320"/>
                  </a:lnTo>
                  <a:lnTo>
                    <a:pt x="14220" y="6353"/>
                  </a:lnTo>
                  <a:lnTo>
                    <a:pt x="14611" y="6402"/>
                  </a:lnTo>
                  <a:lnTo>
                    <a:pt x="15002" y="6467"/>
                  </a:lnTo>
                  <a:lnTo>
                    <a:pt x="15393" y="6532"/>
                  </a:lnTo>
                  <a:lnTo>
                    <a:pt x="15784" y="6630"/>
                  </a:lnTo>
                  <a:lnTo>
                    <a:pt x="16174" y="6744"/>
                  </a:lnTo>
                  <a:lnTo>
                    <a:pt x="16549" y="6874"/>
                  </a:lnTo>
                  <a:lnTo>
                    <a:pt x="16924" y="7004"/>
                  </a:lnTo>
                  <a:lnTo>
                    <a:pt x="17298" y="7151"/>
                  </a:lnTo>
                  <a:lnTo>
                    <a:pt x="17640" y="7314"/>
                  </a:lnTo>
                  <a:lnTo>
                    <a:pt x="17982" y="7477"/>
                  </a:lnTo>
                  <a:lnTo>
                    <a:pt x="18292" y="7656"/>
                  </a:lnTo>
                  <a:lnTo>
                    <a:pt x="18601" y="7851"/>
                  </a:lnTo>
                  <a:lnTo>
                    <a:pt x="18878" y="8047"/>
                  </a:lnTo>
                  <a:lnTo>
                    <a:pt x="19123" y="8258"/>
                  </a:lnTo>
                  <a:lnTo>
                    <a:pt x="19318" y="8438"/>
                  </a:lnTo>
                  <a:lnTo>
                    <a:pt x="19514" y="8617"/>
                  </a:lnTo>
                  <a:lnTo>
                    <a:pt x="19693" y="8812"/>
                  </a:lnTo>
                  <a:lnTo>
                    <a:pt x="19872" y="9024"/>
                  </a:lnTo>
                  <a:lnTo>
                    <a:pt x="20051" y="9236"/>
                  </a:lnTo>
                  <a:lnTo>
                    <a:pt x="20214" y="9447"/>
                  </a:lnTo>
                  <a:lnTo>
                    <a:pt x="20523" y="9920"/>
                  </a:lnTo>
                  <a:lnTo>
                    <a:pt x="20800" y="10408"/>
                  </a:lnTo>
                  <a:lnTo>
                    <a:pt x="21045" y="10913"/>
                  </a:lnTo>
                  <a:lnTo>
                    <a:pt x="21273" y="11451"/>
                  </a:lnTo>
                  <a:lnTo>
                    <a:pt x="21452" y="12005"/>
                  </a:lnTo>
                  <a:lnTo>
                    <a:pt x="21550" y="12363"/>
                  </a:lnTo>
                  <a:lnTo>
                    <a:pt x="21631" y="12754"/>
                  </a:lnTo>
                  <a:lnTo>
                    <a:pt x="21680" y="13145"/>
                  </a:lnTo>
                  <a:lnTo>
                    <a:pt x="21696" y="13536"/>
                  </a:lnTo>
                  <a:lnTo>
                    <a:pt x="21712" y="13927"/>
                  </a:lnTo>
                  <a:lnTo>
                    <a:pt x="21680" y="14318"/>
                  </a:lnTo>
                  <a:lnTo>
                    <a:pt x="21647" y="14692"/>
                  </a:lnTo>
                  <a:lnTo>
                    <a:pt x="21566" y="15051"/>
                  </a:lnTo>
                  <a:lnTo>
                    <a:pt x="21566" y="15132"/>
                  </a:lnTo>
                  <a:lnTo>
                    <a:pt x="21550" y="15214"/>
                  </a:lnTo>
                  <a:lnTo>
                    <a:pt x="21566" y="15295"/>
                  </a:lnTo>
                  <a:lnTo>
                    <a:pt x="21582" y="15360"/>
                  </a:lnTo>
                  <a:lnTo>
                    <a:pt x="21615" y="15442"/>
                  </a:lnTo>
                  <a:lnTo>
                    <a:pt x="21647" y="15507"/>
                  </a:lnTo>
                  <a:lnTo>
                    <a:pt x="21696" y="15572"/>
                  </a:lnTo>
                  <a:lnTo>
                    <a:pt x="21745" y="15637"/>
                  </a:lnTo>
                  <a:lnTo>
                    <a:pt x="21810" y="15702"/>
                  </a:lnTo>
                  <a:lnTo>
                    <a:pt x="21875" y="15735"/>
                  </a:lnTo>
                  <a:lnTo>
                    <a:pt x="21957" y="15784"/>
                  </a:lnTo>
                  <a:lnTo>
                    <a:pt x="22022" y="15800"/>
                  </a:lnTo>
                  <a:lnTo>
                    <a:pt x="22103" y="15816"/>
                  </a:lnTo>
                  <a:lnTo>
                    <a:pt x="22185" y="15833"/>
                  </a:lnTo>
                  <a:lnTo>
                    <a:pt x="22266" y="15833"/>
                  </a:lnTo>
                  <a:lnTo>
                    <a:pt x="22348" y="15816"/>
                  </a:lnTo>
                  <a:lnTo>
                    <a:pt x="22608" y="15751"/>
                  </a:lnTo>
                  <a:lnTo>
                    <a:pt x="22885" y="15719"/>
                  </a:lnTo>
                  <a:lnTo>
                    <a:pt x="23162" y="15702"/>
                  </a:lnTo>
                  <a:lnTo>
                    <a:pt x="23439" y="15686"/>
                  </a:lnTo>
                  <a:lnTo>
                    <a:pt x="23667" y="15702"/>
                  </a:lnTo>
                  <a:lnTo>
                    <a:pt x="23895" y="15719"/>
                  </a:lnTo>
                  <a:lnTo>
                    <a:pt x="24123" y="15735"/>
                  </a:lnTo>
                  <a:lnTo>
                    <a:pt x="24351" y="15784"/>
                  </a:lnTo>
                  <a:lnTo>
                    <a:pt x="24579" y="15833"/>
                  </a:lnTo>
                  <a:lnTo>
                    <a:pt x="24807" y="15881"/>
                  </a:lnTo>
                  <a:lnTo>
                    <a:pt x="25247" y="16028"/>
                  </a:lnTo>
                  <a:lnTo>
                    <a:pt x="25703" y="16207"/>
                  </a:lnTo>
                  <a:lnTo>
                    <a:pt x="26127" y="16435"/>
                  </a:lnTo>
                  <a:lnTo>
                    <a:pt x="26550" y="16696"/>
                  </a:lnTo>
                  <a:lnTo>
                    <a:pt x="26974" y="16973"/>
                  </a:lnTo>
                  <a:lnTo>
                    <a:pt x="27365" y="17298"/>
                  </a:lnTo>
                  <a:lnTo>
                    <a:pt x="27739" y="17657"/>
                  </a:lnTo>
                  <a:lnTo>
                    <a:pt x="28097" y="18031"/>
                  </a:lnTo>
                  <a:lnTo>
                    <a:pt x="28440" y="18439"/>
                  </a:lnTo>
                  <a:lnTo>
                    <a:pt x="28765" y="18862"/>
                  </a:lnTo>
                  <a:lnTo>
                    <a:pt x="29042" y="19318"/>
                  </a:lnTo>
                  <a:lnTo>
                    <a:pt x="29303" y="19807"/>
                  </a:lnTo>
                  <a:lnTo>
                    <a:pt x="29547" y="20296"/>
                  </a:lnTo>
                  <a:lnTo>
                    <a:pt x="29677" y="20638"/>
                  </a:lnTo>
                  <a:lnTo>
                    <a:pt x="29808" y="20980"/>
                  </a:lnTo>
                  <a:lnTo>
                    <a:pt x="29906" y="21338"/>
                  </a:lnTo>
                  <a:lnTo>
                    <a:pt x="30003" y="21680"/>
                  </a:lnTo>
                  <a:lnTo>
                    <a:pt x="30085" y="22022"/>
                  </a:lnTo>
                  <a:lnTo>
                    <a:pt x="30150" y="22380"/>
                  </a:lnTo>
                  <a:lnTo>
                    <a:pt x="30199" y="22723"/>
                  </a:lnTo>
                  <a:lnTo>
                    <a:pt x="30231" y="23081"/>
                  </a:lnTo>
                  <a:lnTo>
                    <a:pt x="30264" y="23423"/>
                  </a:lnTo>
                  <a:lnTo>
                    <a:pt x="30264" y="23781"/>
                  </a:lnTo>
                  <a:lnTo>
                    <a:pt x="30264" y="24123"/>
                  </a:lnTo>
                  <a:lnTo>
                    <a:pt x="30248" y="24465"/>
                  </a:lnTo>
                  <a:lnTo>
                    <a:pt x="30199" y="24807"/>
                  </a:lnTo>
                  <a:lnTo>
                    <a:pt x="30150" y="25149"/>
                  </a:lnTo>
                  <a:lnTo>
                    <a:pt x="30085" y="25492"/>
                  </a:lnTo>
                  <a:lnTo>
                    <a:pt x="30003" y="25817"/>
                  </a:lnTo>
                  <a:lnTo>
                    <a:pt x="29938" y="26062"/>
                  </a:lnTo>
                  <a:lnTo>
                    <a:pt x="29857" y="26306"/>
                  </a:lnTo>
                  <a:lnTo>
                    <a:pt x="29759" y="26550"/>
                  </a:lnTo>
                  <a:lnTo>
                    <a:pt x="29645" y="26811"/>
                  </a:lnTo>
                  <a:lnTo>
                    <a:pt x="29515" y="27088"/>
                  </a:lnTo>
                  <a:lnTo>
                    <a:pt x="29368" y="27348"/>
                  </a:lnTo>
                  <a:lnTo>
                    <a:pt x="29221" y="27609"/>
                  </a:lnTo>
                  <a:lnTo>
                    <a:pt x="29059" y="27870"/>
                  </a:lnTo>
                  <a:lnTo>
                    <a:pt x="29010" y="27935"/>
                  </a:lnTo>
                  <a:lnTo>
                    <a:pt x="28977" y="28016"/>
                  </a:lnTo>
                  <a:lnTo>
                    <a:pt x="28961" y="28098"/>
                  </a:lnTo>
                  <a:lnTo>
                    <a:pt x="28961" y="28195"/>
                  </a:lnTo>
                  <a:lnTo>
                    <a:pt x="28961" y="28277"/>
                  </a:lnTo>
                  <a:lnTo>
                    <a:pt x="28977" y="28358"/>
                  </a:lnTo>
                  <a:lnTo>
                    <a:pt x="28993" y="28440"/>
                  </a:lnTo>
                  <a:lnTo>
                    <a:pt x="29026" y="28521"/>
                  </a:lnTo>
                  <a:lnTo>
                    <a:pt x="29075" y="28586"/>
                  </a:lnTo>
                  <a:lnTo>
                    <a:pt x="29140" y="28651"/>
                  </a:lnTo>
                  <a:lnTo>
                    <a:pt x="29205" y="28717"/>
                  </a:lnTo>
                  <a:lnTo>
                    <a:pt x="29270" y="28765"/>
                  </a:lnTo>
                  <a:lnTo>
                    <a:pt x="29352" y="28798"/>
                  </a:lnTo>
                  <a:lnTo>
                    <a:pt x="29433" y="28831"/>
                  </a:lnTo>
                  <a:lnTo>
                    <a:pt x="29515" y="28847"/>
                  </a:lnTo>
                  <a:lnTo>
                    <a:pt x="29596" y="28847"/>
                  </a:lnTo>
                  <a:lnTo>
                    <a:pt x="29791" y="28880"/>
                  </a:lnTo>
                  <a:lnTo>
                    <a:pt x="30085" y="28961"/>
                  </a:lnTo>
                  <a:lnTo>
                    <a:pt x="30492" y="29091"/>
                  </a:lnTo>
                  <a:lnTo>
                    <a:pt x="30720" y="29189"/>
                  </a:lnTo>
                  <a:lnTo>
                    <a:pt x="30964" y="29303"/>
                  </a:lnTo>
                  <a:lnTo>
                    <a:pt x="31225" y="29433"/>
                  </a:lnTo>
                  <a:lnTo>
                    <a:pt x="31502" y="29580"/>
                  </a:lnTo>
                  <a:lnTo>
                    <a:pt x="31779" y="29759"/>
                  </a:lnTo>
                  <a:lnTo>
                    <a:pt x="32056" y="29955"/>
                  </a:lnTo>
                  <a:lnTo>
                    <a:pt x="32349" y="30166"/>
                  </a:lnTo>
                  <a:lnTo>
                    <a:pt x="32642" y="30394"/>
                  </a:lnTo>
                  <a:lnTo>
                    <a:pt x="32935" y="30655"/>
                  </a:lnTo>
                  <a:lnTo>
                    <a:pt x="33228" y="30932"/>
                  </a:lnTo>
                  <a:lnTo>
                    <a:pt x="33505" y="31225"/>
                  </a:lnTo>
                  <a:lnTo>
                    <a:pt x="33766" y="31535"/>
                  </a:lnTo>
                  <a:lnTo>
                    <a:pt x="34010" y="31860"/>
                  </a:lnTo>
                  <a:lnTo>
                    <a:pt x="34238" y="32186"/>
                  </a:lnTo>
                  <a:lnTo>
                    <a:pt x="34450" y="32528"/>
                  </a:lnTo>
                  <a:lnTo>
                    <a:pt x="34629" y="32870"/>
                  </a:lnTo>
                  <a:lnTo>
                    <a:pt x="34808" y="33229"/>
                  </a:lnTo>
                  <a:lnTo>
                    <a:pt x="34955" y="33603"/>
                  </a:lnTo>
                  <a:lnTo>
                    <a:pt x="35085" y="33994"/>
                  </a:lnTo>
                  <a:lnTo>
                    <a:pt x="35199" y="34385"/>
                  </a:lnTo>
                  <a:lnTo>
                    <a:pt x="35297" y="34776"/>
                  </a:lnTo>
                  <a:lnTo>
                    <a:pt x="35378" y="35199"/>
                  </a:lnTo>
                  <a:lnTo>
                    <a:pt x="35427" y="35607"/>
                  </a:lnTo>
                  <a:lnTo>
                    <a:pt x="35476" y="36046"/>
                  </a:lnTo>
                  <a:lnTo>
                    <a:pt x="35492" y="36486"/>
                  </a:lnTo>
                  <a:lnTo>
                    <a:pt x="35492" y="36942"/>
                  </a:lnTo>
                  <a:lnTo>
                    <a:pt x="35476" y="37366"/>
                  </a:lnTo>
                  <a:lnTo>
                    <a:pt x="35460" y="37789"/>
                  </a:lnTo>
                  <a:lnTo>
                    <a:pt x="35411" y="38180"/>
                  </a:lnTo>
                  <a:lnTo>
                    <a:pt x="35362" y="38571"/>
                  </a:lnTo>
                  <a:lnTo>
                    <a:pt x="35297" y="38946"/>
                  </a:lnTo>
                  <a:lnTo>
                    <a:pt x="35215" y="39304"/>
                  </a:lnTo>
                  <a:lnTo>
                    <a:pt x="35118" y="39662"/>
                  </a:lnTo>
                  <a:lnTo>
                    <a:pt x="35020" y="39988"/>
                  </a:lnTo>
                  <a:lnTo>
                    <a:pt x="34922" y="40314"/>
                  </a:lnTo>
                  <a:lnTo>
                    <a:pt x="34792" y="40623"/>
                  </a:lnTo>
                  <a:lnTo>
                    <a:pt x="34678" y="40917"/>
                  </a:lnTo>
                  <a:lnTo>
                    <a:pt x="34548" y="41194"/>
                  </a:lnTo>
                  <a:lnTo>
                    <a:pt x="34401" y="41470"/>
                  </a:lnTo>
                  <a:lnTo>
                    <a:pt x="34271" y="41731"/>
                  </a:lnTo>
                  <a:lnTo>
                    <a:pt x="33961" y="42220"/>
                  </a:lnTo>
                  <a:lnTo>
                    <a:pt x="33652" y="42643"/>
                  </a:lnTo>
                  <a:lnTo>
                    <a:pt x="33342" y="43050"/>
                  </a:lnTo>
                  <a:lnTo>
                    <a:pt x="33033" y="43392"/>
                  </a:lnTo>
                  <a:lnTo>
                    <a:pt x="32723" y="43718"/>
                  </a:lnTo>
                  <a:lnTo>
                    <a:pt x="32446" y="43979"/>
                  </a:lnTo>
                  <a:lnTo>
                    <a:pt x="32170" y="44223"/>
                  </a:lnTo>
                  <a:lnTo>
                    <a:pt x="31714" y="44598"/>
                  </a:lnTo>
                  <a:lnTo>
                    <a:pt x="31502" y="44777"/>
                  </a:lnTo>
                  <a:lnTo>
                    <a:pt x="31339" y="44907"/>
                  </a:lnTo>
                  <a:lnTo>
                    <a:pt x="31257" y="45021"/>
                  </a:lnTo>
                  <a:lnTo>
                    <a:pt x="31192" y="45152"/>
                  </a:lnTo>
                  <a:lnTo>
                    <a:pt x="31160" y="45298"/>
                  </a:lnTo>
                  <a:lnTo>
                    <a:pt x="31160" y="45445"/>
                  </a:lnTo>
                  <a:lnTo>
                    <a:pt x="31192" y="45575"/>
                  </a:lnTo>
                  <a:lnTo>
                    <a:pt x="31257" y="45705"/>
                  </a:lnTo>
                  <a:lnTo>
                    <a:pt x="31339" y="45819"/>
                  </a:lnTo>
                  <a:lnTo>
                    <a:pt x="31453" y="45901"/>
                  </a:lnTo>
                  <a:lnTo>
                    <a:pt x="31714" y="46080"/>
                  </a:lnTo>
                  <a:lnTo>
                    <a:pt x="31958" y="46276"/>
                  </a:lnTo>
                  <a:lnTo>
                    <a:pt x="32202" y="46471"/>
                  </a:lnTo>
                  <a:lnTo>
                    <a:pt x="32414" y="46666"/>
                  </a:lnTo>
                  <a:lnTo>
                    <a:pt x="32626" y="46878"/>
                  </a:lnTo>
                  <a:lnTo>
                    <a:pt x="32805" y="47090"/>
                  </a:lnTo>
                  <a:lnTo>
                    <a:pt x="32984" y="47302"/>
                  </a:lnTo>
                  <a:lnTo>
                    <a:pt x="33147" y="47530"/>
                  </a:lnTo>
                  <a:lnTo>
                    <a:pt x="33310" y="47758"/>
                  </a:lnTo>
                  <a:lnTo>
                    <a:pt x="33440" y="47986"/>
                  </a:lnTo>
                  <a:lnTo>
                    <a:pt x="33570" y="48230"/>
                  </a:lnTo>
                  <a:lnTo>
                    <a:pt x="33684" y="48458"/>
                  </a:lnTo>
                  <a:lnTo>
                    <a:pt x="33798" y="48702"/>
                  </a:lnTo>
                  <a:lnTo>
                    <a:pt x="33880" y="48947"/>
                  </a:lnTo>
                  <a:lnTo>
                    <a:pt x="33961" y="49191"/>
                  </a:lnTo>
                  <a:lnTo>
                    <a:pt x="34043" y="49452"/>
                  </a:lnTo>
                  <a:lnTo>
                    <a:pt x="34108" y="49696"/>
                  </a:lnTo>
                  <a:lnTo>
                    <a:pt x="34157" y="49940"/>
                  </a:lnTo>
                  <a:lnTo>
                    <a:pt x="34222" y="50445"/>
                  </a:lnTo>
                  <a:lnTo>
                    <a:pt x="34271" y="50934"/>
                  </a:lnTo>
                  <a:lnTo>
                    <a:pt x="34271" y="51423"/>
                  </a:lnTo>
                  <a:lnTo>
                    <a:pt x="34254" y="51895"/>
                  </a:lnTo>
                  <a:lnTo>
                    <a:pt x="34189" y="52367"/>
                  </a:lnTo>
                  <a:lnTo>
                    <a:pt x="34108" y="52807"/>
                  </a:lnTo>
                  <a:lnTo>
                    <a:pt x="34010" y="53231"/>
                  </a:lnTo>
                  <a:lnTo>
                    <a:pt x="33864" y="53687"/>
                  </a:lnTo>
                  <a:lnTo>
                    <a:pt x="33701" y="54094"/>
                  </a:lnTo>
                  <a:lnTo>
                    <a:pt x="33522" y="54501"/>
                  </a:lnTo>
                  <a:lnTo>
                    <a:pt x="33310" y="54876"/>
                  </a:lnTo>
                  <a:lnTo>
                    <a:pt x="33098" y="55234"/>
                  </a:lnTo>
                  <a:lnTo>
                    <a:pt x="32854" y="55576"/>
                  </a:lnTo>
                  <a:lnTo>
                    <a:pt x="32593" y="55869"/>
                  </a:lnTo>
                  <a:lnTo>
                    <a:pt x="32316" y="56163"/>
                  </a:lnTo>
                  <a:lnTo>
                    <a:pt x="32023" y="56407"/>
                  </a:lnTo>
                  <a:lnTo>
                    <a:pt x="31730" y="56635"/>
                  </a:lnTo>
                  <a:lnTo>
                    <a:pt x="31404" y="56830"/>
                  </a:lnTo>
                  <a:lnTo>
                    <a:pt x="31078" y="56993"/>
                  </a:lnTo>
                  <a:lnTo>
                    <a:pt x="30736" y="57124"/>
                  </a:lnTo>
                  <a:lnTo>
                    <a:pt x="30394" y="57205"/>
                  </a:lnTo>
                  <a:lnTo>
                    <a:pt x="30036" y="57270"/>
                  </a:lnTo>
                  <a:lnTo>
                    <a:pt x="29677" y="57303"/>
                  </a:lnTo>
                  <a:lnTo>
                    <a:pt x="29515" y="57335"/>
                  </a:lnTo>
                  <a:lnTo>
                    <a:pt x="29384" y="57400"/>
                  </a:lnTo>
                  <a:lnTo>
                    <a:pt x="29254" y="57482"/>
                  </a:lnTo>
                  <a:lnTo>
                    <a:pt x="29156" y="57596"/>
                  </a:lnTo>
                  <a:lnTo>
                    <a:pt x="29091" y="57743"/>
                  </a:lnTo>
                  <a:lnTo>
                    <a:pt x="29059" y="57889"/>
                  </a:lnTo>
                  <a:lnTo>
                    <a:pt x="29059" y="58052"/>
                  </a:lnTo>
                  <a:lnTo>
                    <a:pt x="29107" y="58199"/>
                  </a:lnTo>
                  <a:lnTo>
                    <a:pt x="29124" y="58280"/>
                  </a:lnTo>
                  <a:lnTo>
                    <a:pt x="29189" y="58459"/>
                  </a:lnTo>
                  <a:lnTo>
                    <a:pt x="29238" y="58557"/>
                  </a:lnTo>
                  <a:lnTo>
                    <a:pt x="29303" y="58655"/>
                  </a:lnTo>
                  <a:lnTo>
                    <a:pt x="29449" y="58883"/>
                  </a:lnTo>
                  <a:lnTo>
                    <a:pt x="29596" y="59111"/>
                  </a:lnTo>
                  <a:lnTo>
                    <a:pt x="29726" y="59339"/>
                  </a:lnTo>
                  <a:lnTo>
                    <a:pt x="29824" y="59567"/>
                  </a:lnTo>
                  <a:lnTo>
                    <a:pt x="29922" y="59779"/>
                  </a:lnTo>
                  <a:lnTo>
                    <a:pt x="30020" y="60007"/>
                  </a:lnTo>
                  <a:lnTo>
                    <a:pt x="30085" y="60218"/>
                  </a:lnTo>
                  <a:lnTo>
                    <a:pt x="30150" y="60446"/>
                  </a:lnTo>
                  <a:lnTo>
                    <a:pt x="30248" y="60870"/>
                  </a:lnTo>
                  <a:lnTo>
                    <a:pt x="30313" y="61277"/>
                  </a:lnTo>
                  <a:lnTo>
                    <a:pt x="30345" y="61684"/>
                  </a:lnTo>
                  <a:lnTo>
                    <a:pt x="30329" y="62075"/>
                  </a:lnTo>
                  <a:lnTo>
                    <a:pt x="30313" y="62450"/>
                  </a:lnTo>
                  <a:lnTo>
                    <a:pt x="30248" y="62808"/>
                  </a:lnTo>
                  <a:lnTo>
                    <a:pt x="30182" y="63134"/>
                  </a:lnTo>
                  <a:lnTo>
                    <a:pt x="30085" y="63460"/>
                  </a:lnTo>
                  <a:lnTo>
                    <a:pt x="29987" y="63753"/>
                  </a:lnTo>
                  <a:lnTo>
                    <a:pt x="29873" y="64030"/>
                  </a:lnTo>
                  <a:lnTo>
                    <a:pt x="29759" y="64274"/>
                  </a:lnTo>
                  <a:lnTo>
                    <a:pt x="29645" y="64502"/>
                  </a:lnTo>
                  <a:lnTo>
                    <a:pt x="29417" y="64926"/>
                  </a:lnTo>
                  <a:lnTo>
                    <a:pt x="29156" y="65317"/>
                  </a:lnTo>
                  <a:lnTo>
                    <a:pt x="28863" y="65691"/>
                  </a:lnTo>
                  <a:lnTo>
                    <a:pt x="28554" y="66050"/>
                  </a:lnTo>
                  <a:lnTo>
                    <a:pt x="28228" y="66375"/>
                  </a:lnTo>
                  <a:lnTo>
                    <a:pt x="27869" y="66685"/>
                  </a:lnTo>
                  <a:lnTo>
                    <a:pt x="27495" y="66978"/>
                  </a:lnTo>
                  <a:lnTo>
                    <a:pt x="27120" y="67239"/>
                  </a:lnTo>
                  <a:lnTo>
                    <a:pt x="26713" y="67483"/>
                  </a:lnTo>
                  <a:lnTo>
                    <a:pt x="26306" y="67695"/>
                  </a:lnTo>
                  <a:lnTo>
                    <a:pt x="25882" y="67874"/>
                  </a:lnTo>
                  <a:lnTo>
                    <a:pt x="25459" y="68020"/>
                  </a:lnTo>
                  <a:lnTo>
                    <a:pt x="25035" y="68151"/>
                  </a:lnTo>
                  <a:lnTo>
                    <a:pt x="24596" y="68232"/>
                  </a:lnTo>
                  <a:lnTo>
                    <a:pt x="24156" y="68281"/>
                  </a:lnTo>
                  <a:lnTo>
                    <a:pt x="23716" y="68297"/>
                  </a:lnTo>
                  <a:lnTo>
                    <a:pt x="23472" y="68297"/>
                  </a:lnTo>
                  <a:lnTo>
                    <a:pt x="23227" y="68281"/>
                  </a:lnTo>
                  <a:lnTo>
                    <a:pt x="22983" y="68249"/>
                  </a:lnTo>
                  <a:lnTo>
                    <a:pt x="22739" y="68216"/>
                  </a:lnTo>
                  <a:lnTo>
                    <a:pt x="22511" y="68151"/>
                  </a:lnTo>
                  <a:lnTo>
                    <a:pt x="22266" y="68102"/>
                  </a:lnTo>
                  <a:lnTo>
                    <a:pt x="22038" y="68020"/>
                  </a:lnTo>
                  <a:lnTo>
                    <a:pt x="21810" y="67939"/>
                  </a:lnTo>
                  <a:lnTo>
                    <a:pt x="21680" y="67890"/>
                  </a:lnTo>
                  <a:lnTo>
                    <a:pt x="21550" y="67890"/>
                  </a:lnTo>
                  <a:lnTo>
                    <a:pt x="21403" y="67906"/>
                  </a:lnTo>
                  <a:lnTo>
                    <a:pt x="21273" y="67955"/>
                  </a:lnTo>
                  <a:lnTo>
                    <a:pt x="21159" y="68037"/>
                  </a:lnTo>
                  <a:lnTo>
                    <a:pt x="21061" y="68135"/>
                  </a:lnTo>
                  <a:lnTo>
                    <a:pt x="20996" y="68249"/>
                  </a:lnTo>
                  <a:lnTo>
                    <a:pt x="20947" y="68379"/>
                  </a:lnTo>
                  <a:lnTo>
                    <a:pt x="20817" y="68900"/>
                  </a:lnTo>
                  <a:lnTo>
                    <a:pt x="20637" y="69421"/>
                  </a:lnTo>
                  <a:lnTo>
                    <a:pt x="20426" y="69926"/>
                  </a:lnTo>
                  <a:lnTo>
                    <a:pt x="20181" y="70415"/>
                  </a:lnTo>
                  <a:lnTo>
                    <a:pt x="19904" y="70904"/>
                  </a:lnTo>
                  <a:lnTo>
                    <a:pt x="19611" y="71360"/>
                  </a:lnTo>
                  <a:lnTo>
                    <a:pt x="19269" y="71799"/>
                  </a:lnTo>
                  <a:lnTo>
                    <a:pt x="18927" y="72223"/>
                  </a:lnTo>
                  <a:lnTo>
                    <a:pt x="18699" y="72451"/>
                  </a:lnTo>
                  <a:lnTo>
                    <a:pt x="18471" y="72663"/>
                  </a:lnTo>
                  <a:lnTo>
                    <a:pt x="18210" y="72858"/>
                  </a:lnTo>
                  <a:lnTo>
                    <a:pt x="17950" y="73054"/>
                  </a:lnTo>
                  <a:lnTo>
                    <a:pt x="17689" y="73233"/>
                  </a:lnTo>
                  <a:lnTo>
                    <a:pt x="17396" y="73412"/>
                  </a:lnTo>
                  <a:lnTo>
                    <a:pt x="17103" y="73559"/>
                  </a:lnTo>
                  <a:lnTo>
                    <a:pt x="16810" y="73705"/>
                  </a:lnTo>
                  <a:lnTo>
                    <a:pt x="16500" y="73819"/>
                  </a:lnTo>
                  <a:lnTo>
                    <a:pt x="16191" y="73933"/>
                  </a:lnTo>
                  <a:lnTo>
                    <a:pt x="15881" y="74031"/>
                  </a:lnTo>
                  <a:lnTo>
                    <a:pt x="15572" y="74112"/>
                  </a:lnTo>
                  <a:lnTo>
                    <a:pt x="15246" y="74178"/>
                  </a:lnTo>
                  <a:lnTo>
                    <a:pt x="14937" y="74226"/>
                  </a:lnTo>
                  <a:lnTo>
                    <a:pt x="14611" y="74243"/>
                  </a:lnTo>
                  <a:lnTo>
                    <a:pt x="14301" y="74259"/>
                  </a:lnTo>
                  <a:lnTo>
                    <a:pt x="13992" y="74243"/>
                  </a:lnTo>
                  <a:lnTo>
                    <a:pt x="13666" y="74210"/>
                  </a:lnTo>
                  <a:lnTo>
                    <a:pt x="13324" y="74161"/>
                  </a:lnTo>
                  <a:lnTo>
                    <a:pt x="12966" y="74063"/>
                  </a:lnTo>
                  <a:lnTo>
                    <a:pt x="12607" y="73933"/>
                  </a:lnTo>
                  <a:lnTo>
                    <a:pt x="12412" y="73868"/>
                  </a:lnTo>
                  <a:lnTo>
                    <a:pt x="12233" y="73770"/>
                  </a:lnTo>
                  <a:lnTo>
                    <a:pt x="12053" y="73673"/>
                  </a:lnTo>
                  <a:lnTo>
                    <a:pt x="11891" y="73542"/>
                  </a:lnTo>
                  <a:lnTo>
                    <a:pt x="11711" y="73412"/>
                  </a:lnTo>
                  <a:lnTo>
                    <a:pt x="11549" y="73265"/>
                  </a:lnTo>
                  <a:lnTo>
                    <a:pt x="11435" y="73200"/>
                  </a:lnTo>
                  <a:lnTo>
                    <a:pt x="11337" y="73151"/>
                  </a:lnTo>
                  <a:lnTo>
                    <a:pt x="11206" y="73119"/>
                  </a:lnTo>
                  <a:lnTo>
                    <a:pt x="11092" y="73102"/>
                  </a:lnTo>
                  <a:lnTo>
                    <a:pt x="10962" y="73119"/>
                  </a:lnTo>
                  <a:lnTo>
                    <a:pt x="10848" y="73168"/>
                  </a:lnTo>
                  <a:lnTo>
                    <a:pt x="10750" y="73233"/>
                  </a:lnTo>
                  <a:lnTo>
                    <a:pt x="10653" y="73314"/>
                  </a:lnTo>
                  <a:lnTo>
                    <a:pt x="10327" y="73640"/>
                  </a:lnTo>
                  <a:lnTo>
                    <a:pt x="10001" y="73933"/>
                  </a:lnTo>
                  <a:lnTo>
                    <a:pt x="9659" y="74226"/>
                  </a:lnTo>
                  <a:lnTo>
                    <a:pt x="9366" y="74454"/>
                  </a:lnTo>
                  <a:lnTo>
                    <a:pt x="9122" y="74634"/>
                  </a:lnTo>
                  <a:lnTo>
                    <a:pt x="8877" y="74796"/>
                  </a:lnTo>
                  <a:lnTo>
                    <a:pt x="8617" y="74943"/>
                  </a:lnTo>
                  <a:lnTo>
                    <a:pt x="8356" y="75090"/>
                  </a:lnTo>
                  <a:lnTo>
                    <a:pt x="8112" y="75220"/>
                  </a:lnTo>
                  <a:lnTo>
                    <a:pt x="7835" y="75334"/>
                  </a:lnTo>
                  <a:lnTo>
                    <a:pt x="7574" y="75448"/>
                  </a:lnTo>
                  <a:lnTo>
                    <a:pt x="7314" y="75546"/>
                  </a:lnTo>
                  <a:lnTo>
                    <a:pt x="7053" y="75627"/>
                  </a:lnTo>
                  <a:lnTo>
                    <a:pt x="6776" y="75709"/>
                  </a:lnTo>
                  <a:lnTo>
                    <a:pt x="6515" y="75774"/>
                  </a:lnTo>
                  <a:lnTo>
                    <a:pt x="6255" y="75823"/>
                  </a:lnTo>
                  <a:lnTo>
                    <a:pt x="5978" y="75871"/>
                  </a:lnTo>
                  <a:lnTo>
                    <a:pt x="5717" y="75904"/>
                  </a:lnTo>
                  <a:lnTo>
                    <a:pt x="5457" y="75920"/>
                  </a:lnTo>
                  <a:lnTo>
                    <a:pt x="4952" y="75920"/>
                  </a:lnTo>
                  <a:lnTo>
                    <a:pt x="4724" y="75904"/>
                  </a:lnTo>
                  <a:lnTo>
                    <a:pt x="4479" y="75871"/>
                  </a:lnTo>
                  <a:lnTo>
                    <a:pt x="4251" y="75839"/>
                  </a:lnTo>
                  <a:lnTo>
                    <a:pt x="4023" y="75774"/>
                  </a:lnTo>
                  <a:lnTo>
                    <a:pt x="3812" y="75725"/>
                  </a:lnTo>
                  <a:lnTo>
                    <a:pt x="3600" y="75643"/>
                  </a:lnTo>
                  <a:lnTo>
                    <a:pt x="3404" y="75562"/>
                  </a:lnTo>
                  <a:lnTo>
                    <a:pt x="3193" y="75464"/>
                  </a:lnTo>
                  <a:lnTo>
                    <a:pt x="3013" y="75350"/>
                  </a:lnTo>
                  <a:lnTo>
                    <a:pt x="2818" y="75220"/>
                  </a:lnTo>
                  <a:lnTo>
                    <a:pt x="2639" y="75090"/>
                  </a:lnTo>
                  <a:lnTo>
                    <a:pt x="2476" y="74959"/>
                  </a:lnTo>
                  <a:lnTo>
                    <a:pt x="2297" y="74796"/>
                  </a:lnTo>
                  <a:lnTo>
                    <a:pt x="2150" y="74634"/>
                  </a:lnTo>
                  <a:lnTo>
                    <a:pt x="1987" y="74454"/>
                  </a:lnTo>
                  <a:lnTo>
                    <a:pt x="1938" y="74373"/>
                  </a:lnTo>
                  <a:lnTo>
                    <a:pt x="1873" y="74259"/>
                  </a:lnTo>
                  <a:lnTo>
                    <a:pt x="1792" y="74096"/>
                  </a:lnTo>
                  <a:lnTo>
                    <a:pt x="1694" y="73868"/>
                  </a:lnTo>
                  <a:lnTo>
                    <a:pt x="1596" y="73575"/>
                  </a:lnTo>
                  <a:lnTo>
                    <a:pt x="1499" y="73200"/>
                  </a:lnTo>
                  <a:lnTo>
                    <a:pt x="1401" y="72760"/>
                  </a:lnTo>
                  <a:lnTo>
                    <a:pt x="1303" y="72207"/>
                  </a:lnTo>
                  <a:lnTo>
                    <a:pt x="1303" y="6939"/>
                  </a:lnTo>
                  <a:lnTo>
                    <a:pt x="1287" y="6011"/>
                  </a:lnTo>
                  <a:lnTo>
                    <a:pt x="1303" y="4789"/>
                  </a:lnTo>
                  <a:lnTo>
                    <a:pt x="1319" y="4170"/>
                  </a:lnTo>
                  <a:lnTo>
                    <a:pt x="1352" y="3600"/>
                  </a:lnTo>
                  <a:lnTo>
                    <a:pt x="1401" y="3111"/>
                  </a:lnTo>
                  <a:lnTo>
                    <a:pt x="1433" y="2916"/>
                  </a:lnTo>
                  <a:lnTo>
                    <a:pt x="1482" y="2753"/>
                  </a:lnTo>
                  <a:lnTo>
                    <a:pt x="1548" y="2541"/>
                  </a:lnTo>
                  <a:lnTo>
                    <a:pt x="1645" y="2362"/>
                  </a:lnTo>
                  <a:lnTo>
                    <a:pt x="1776" y="2183"/>
                  </a:lnTo>
                  <a:lnTo>
                    <a:pt x="1938" y="2020"/>
                  </a:lnTo>
                  <a:lnTo>
                    <a:pt x="2134" y="1873"/>
                  </a:lnTo>
                  <a:lnTo>
                    <a:pt x="2346" y="1743"/>
                  </a:lnTo>
                  <a:lnTo>
                    <a:pt x="2590" y="1629"/>
                  </a:lnTo>
                  <a:lnTo>
                    <a:pt x="2867" y="1531"/>
                  </a:lnTo>
                  <a:lnTo>
                    <a:pt x="3160" y="1450"/>
                  </a:lnTo>
                  <a:lnTo>
                    <a:pt x="3470" y="1385"/>
                  </a:lnTo>
                  <a:lnTo>
                    <a:pt x="3812" y="1336"/>
                  </a:lnTo>
                  <a:lnTo>
                    <a:pt x="4186" y="1303"/>
                  </a:lnTo>
                  <a:lnTo>
                    <a:pt x="4577" y="1287"/>
                  </a:lnTo>
                  <a:close/>
                  <a:moveTo>
                    <a:pt x="4659" y="0"/>
                  </a:moveTo>
                  <a:lnTo>
                    <a:pt x="4333" y="17"/>
                  </a:lnTo>
                  <a:lnTo>
                    <a:pt x="4040" y="17"/>
                  </a:lnTo>
                  <a:lnTo>
                    <a:pt x="3763" y="49"/>
                  </a:lnTo>
                  <a:lnTo>
                    <a:pt x="3486" y="82"/>
                  </a:lnTo>
                  <a:lnTo>
                    <a:pt x="3241" y="114"/>
                  </a:lnTo>
                  <a:lnTo>
                    <a:pt x="2997" y="163"/>
                  </a:lnTo>
                  <a:lnTo>
                    <a:pt x="2541" y="277"/>
                  </a:lnTo>
                  <a:lnTo>
                    <a:pt x="2150" y="424"/>
                  </a:lnTo>
                  <a:lnTo>
                    <a:pt x="1808" y="587"/>
                  </a:lnTo>
                  <a:lnTo>
                    <a:pt x="1499" y="749"/>
                  </a:lnTo>
                  <a:lnTo>
                    <a:pt x="1238" y="945"/>
                  </a:lnTo>
                  <a:lnTo>
                    <a:pt x="1010" y="1140"/>
                  </a:lnTo>
                  <a:lnTo>
                    <a:pt x="815" y="1336"/>
                  </a:lnTo>
                  <a:lnTo>
                    <a:pt x="652" y="1548"/>
                  </a:lnTo>
                  <a:lnTo>
                    <a:pt x="521" y="1743"/>
                  </a:lnTo>
                  <a:lnTo>
                    <a:pt x="424" y="1939"/>
                  </a:lnTo>
                  <a:lnTo>
                    <a:pt x="342" y="2118"/>
                  </a:lnTo>
                  <a:lnTo>
                    <a:pt x="277" y="2281"/>
                  </a:lnTo>
                  <a:lnTo>
                    <a:pt x="228" y="2427"/>
                  </a:lnTo>
                  <a:lnTo>
                    <a:pt x="179" y="2655"/>
                  </a:lnTo>
                  <a:lnTo>
                    <a:pt x="147" y="2916"/>
                  </a:lnTo>
                  <a:lnTo>
                    <a:pt x="82" y="3535"/>
                  </a:lnTo>
                  <a:lnTo>
                    <a:pt x="33" y="4235"/>
                  </a:lnTo>
                  <a:lnTo>
                    <a:pt x="16" y="4968"/>
                  </a:lnTo>
                  <a:lnTo>
                    <a:pt x="0" y="5652"/>
                  </a:lnTo>
                  <a:lnTo>
                    <a:pt x="0" y="6255"/>
                  </a:lnTo>
                  <a:lnTo>
                    <a:pt x="16" y="6955"/>
                  </a:lnTo>
                  <a:lnTo>
                    <a:pt x="16" y="72255"/>
                  </a:lnTo>
                  <a:lnTo>
                    <a:pt x="33" y="72369"/>
                  </a:lnTo>
                  <a:lnTo>
                    <a:pt x="114" y="72874"/>
                  </a:lnTo>
                  <a:lnTo>
                    <a:pt x="212" y="73347"/>
                  </a:lnTo>
                  <a:lnTo>
                    <a:pt x="326" y="73787"/>
                  </a:lnTo>
                  <a:lnTo>
                    <a:pt x="440" y="74161"/>
                  </a:lnTo>
                  <a:lnTo>
                    <a:pt x="570" y="74503"/>
                  </a:lnTo>
                  <a:lnTo>
                    <a:pt x="701" y="74796"/>
                  </a:lnTo>
                  <a:lnTo>
                    <a:pt x="847" y="75057"/>
                  </a:lnTo>
                  <a:lnTo>
                    <a:pt x="994" y="75269"/>
                  </a:lnTo>
                  <a:lnTo>
                    <a:pt x="1189" y="75497"/>
                  </a:lnTo>
                  <a:lnTo>
                    <a:pt x="1401" y="75709"/>
                  </a:lnTo>
                  <a:lnTo>
                    <a:pt x="1629" y="75920"/>
                  </a:lnTo>
                  <a:lnTo>
                    <a:pt x="1857" y="76116"/>
                  </a:lnTo>
                  <a:lnTo>
                    <a:pt x="2085" y="76279"/>
                  </a:lnTo>
                  <a:lnTo>
                    <a:pt x="2329" y="76442"/>
                  </a:lnTo>
                  <a:lnTo>
                    <a:pt x="2590" y="76588"/>
                  </a:lnTo>
                  <a:lnTo>
                    <a:pt x="2851" y="76718"/>
                  </a:lnTo>
                  <a:lnTo>
                    <a:pt x="3111" y="76833"/>
                  </a:lnTo>
                  <a:lnTo>
                    <a:pt x="3388" y="76930"/>
                  </a:lnTo>
                  <a:lnTo>
                    <a:pt x="3681" y="77012"/>
                  </a:lnTo>
                  <a:lnTo>
                    <a:pt x="3974" y="77077"/>
                  </a:lnTo>
                  <a:lnTo>
                    <a:pt x="4268" y="77142"/>
                  </a:lnTo>
                  <a:lnTo>
                    <a:pt x="4577" y="77175"/>
                  </a:lnTo>
                  <a:lnTo>
                    <a:pt x="4887" y="77207"/>
                  </a:lnTo>
                  <a:lnTo>
                    <a:pt x="5506" y="77207"/>
                  </a:lnTo>
                  <a:lnTo>
                    <a:pt x="5815" y="77175"/>
                  </a:lnTo>
                  <a:lnTo>
                    <a:pt x="6141" y="77142"/>
                  </a:lnTo>
                  <a:lnTo>
                    <a:pt x="6450" y="77093"/>
                  </a:lnTo>
                  <a:lnTo>
                    <a:pt x="6760" y="77028"/>
                  </a:lnTo>
                  <a:lnTo>
                    <a:pt x="7086" y="76947"/>
                  </a:lnTo>
                  <a:lnTo>
                    <a:pt x="7395" y="76865"/>
                  </a:lnTo>
                  <a:lnTo>
                    <a:pt x="7705" y="76767"/>
                  </a:lnTo>
                  <a:lnTo>
                    <a:pt x="8030" y="76637"/>
                  </a:lnTo>
                  <a:lnTo>
                    <a:pt x="8340" y="76523"/>
                  </a:lnTo>
                  <a:lnTo>
                    <a:pt x="8649" y="76376"/>
                  </a:lnTo>
                  <a:lnTo>
                    <a:pt x="8942" y="76230"/>
                  </a:lnTo>
                  <a:lnTo>
                    <a:pt x="9252" y="76051"/>
                  </a:lnTo>
                  <a:lnTo>
                    <a:pt x="9545" y="75888"/>
                  </a:lnTo>
                  <a:lnTo>
                    <a:pt x="9838" y="75692"/>
                  </a:lnTo>
                  <a:lnTo>
                    <a:pt x="10115" y="75497"/>
                  </a:lnTo>
                  <a:lnTo>
                    <a:pt x="10360" y="75301"/>
                  </a:lnTo>
                  <a:lnTo>
                    <a:pt x="10620" y="75090"/>
                  </a:lnTo>
                  <a:lnTo>
                    <a:pt x="11158" y="74617"/>
                  </a:lnTo>
                  <a:lnTo>
                    <a:pt x="11500" y="74829"/>
                  </a:lnTo>
                  <a:lnTo>
                    <a:pt x="11842" y="75008"/>
                  </a:lnTo>
                  <a:lnTo>
                    <a:pt x="12216" y="75171"/>
                  </a:lnTo>
                  <a:lnTo>
                    <a:pt x="12607" y="75301"/>
                  </a:lnTo>
                  <a:lnTo>
                    <a:pt x="13015" y="75399"/>
                  </a:lnTo>
                  <a:lnTo>
                    <a:pt x="13422" y="75481"/>
                  </a:lnTo>
                  <a:lnTo>
                    <a:pt x="13861" y="75529"/>
                  </a:lnTo>
                  <a:lnTo>
                    <a:pt x="14676" y="75529"/>
                  </a:lnTo>
                  <a:lnTo>
                    <a:pt x="15067" y="75497"/>
                  </a:lnTo>
                  <a:lnTo>
                    <a:pt x="15458" y="75448"/>
                  </a:lnTo>
                  <a:lnTo>
                    <a:pt x="15832" y="75367"/>
                  </a:lnTo>
                  <a:lnTo>
                    <a:pt x="16223" y="75269"/>
                  </a:lnTo>
                  <a:lnTo>
                    <a:pt x="16598" y="75155"/>
                  </a:lnTo>
                  <a:lnTo>
                    <a:pt x="16973" y="75025"/>
                  </a:lnTo>
                  <a:lnTo>
                    <a:pt x="17331" y="74878"/>
                  </a:lnTo>
                  <a:lnTo>
                    <a:pt x="17689" y="74715"/>
                  </a:lnTo>
                  <a:lnTo>
                    <a:pt x="18031" y="74520"/>
                  </a:lnTo>
                  <a:lnTo>
                    <a:pt x="18373" y="74324"/>
                  </a:lnTo>
                  <a:lnTo>
                    <a:pt x="18699" y="74112"/>
                  </a:lnTo>
                  <a:lnTo>
                    <a:pt x="19009" y="73868"/>
                  </a:lnTo>
                  <a:lnTo>
                    <a:pt x="19318" y="73624"/>
                  </a:lnTo>
                  <a:lnTo>
                    <a:pt x="19595" y="73363"/>
                  </a:lnTo>
                  <a:lnTo>
                    <a:pt x="19872" y="73086"/>
                  </a:lnTo>
                  <a:lnTo>
                    <a:pt x="20214" y="72679"/>
                  </a:lnTo>
                  <a:lnTo>
                    <a:pt x="20556" y="72255"/>
                  </a:lnTo>
                  <a:lnTo>
                    <a:pt x="20865" y="71799"/>
                  </a:lnTo>
                  <a:lnTo>
                    <a:pt x="21142" y="71343"/>
                  </a:lnTo>
                  <a:lnTo>
                    <a:pt x="21403" y="70855"/>
                  </a:lnTo>
                  <a:lnTo>
                    <a:pt x="21631" y="70366"/>
                  </a:lnTo>
                  <a:lnTo>
                    <a:pt x="21843" y="69861"/>
                  </a:lnTo>
                  <a:lnTo>
                    <a:pt x="22006" y="69356"/>
                  </a:lnTo>
                  <a:lnTo>
                    <a:pt x="22429" y="69454"/>
                  </a:lnTo>
                  <a:lnTo>
                    <a:pt x="22853" y="69535"/>
                  </a:lnTo>
                  <a:lnTo>
                    <a:pt x="23276" y="69568"/>
                  </a:lnTo>
                  <a:lnTo>
                    <a:pt x="23716" y="69584"/>
                  </a:lnTo>
                  <a:lnTo>
                    <a:pt x="23993" y="69584"/>
                  </a:lnTo>
                  <a:lnTo>
                    <a:pt x="24253" y="69568"/>
                  </a:lnTo>
                  <a:lnTo>
                    <a:pt x="24514" y="69535"/>
                  </a:lnTo>
                  <a:lnTo>
                    <a:pt x="24775" y="69503"/>
                  </a:lnTo>
                  <a:lnTo>
                    <a:pt x="25035" y="69454"/>
                  </a:lnTo>
                  <a:lnTo>
                    <a:pt x="25296" y="69405"/>
                  </a:lnTo>
                  <a:lnTo>
                    <a:pt x="25817" y="69258"/>
                  </a:lnTo>
                  <a:lnTo>
                    <a:pt x="26322" y="69096"/>
                  </a:lnTo>
                  <a:lnTo>
                    <a:pt x="26827" y="68884"/>
                  </a:lnTo>
                  <a:lnTo>
                    <a:pt x="27316" y="68623"/>
                  </a:lnTo>
                  <a:lnTo>
                    <a:pt x="27788" y="68346"/>
                  </a:lnTo>
                  <a:lnTo>
                    <a:pt x="28244" y="68037"/>
                  </a:lnTo>
                  <a:lnTo>
                    <a:pt x="28684" y="67695"/>
                  </a:lnTo>
                  <a:lnTo>
                    <a:pt x="29091" y="67336"/>
                  </a:lnTo>
                  <a:lnTo>
                    <a:pt x="29482" y="66929"/>
                  </a:lnTo>
                  <a:lnTo>
                    <a:pt x="29857" y="66506"/>
                  </a:lnTo>
                  <a:lnTo>
                    <a:pt x="30199" y="66066"/>
                  </a:lnTo>
                  <a:lnTo>
                    <a:pt x="30508" y="65594"/>
                  </a:lnTo>
                  <a:lnTo>
                    <a:pt x="30655" y="65349"/>
                  </a:lnTo>
                  <a:lnTo>
                    <a:pt x="30785" y="65105"/>
                  </a:lnTo>
                  <a:lnTo>
                    <a:pt x="30997" y="64681"/>
                  </a:lnTo>
                  <a:lnTo>
                    <a:pt x="31160" y="64274"/>
                  </a:lnTo>
                  <a:lnTo>
                    <a:pt x="31306" y="63851"/>
                  </a:lnTo>
                  <a:lnTo>
                    <a:pt x="31420" y="63427"/>
                  </a:lnTo>
                  <a:lnTo>
                    <a:pt x="31518" y="63004"/>
                  </a:lnTo>
                  <a:lnTo>
                    <a:pt x="31583" y="62580"/>
                  </a:lnTo>
                  <a:lnTo>
                    <a:pt x="31616" y="62157"/>
                  </a:lnTo>
                  <a:lnTo>
                    <a:pt x="31616" y="61733"/>
                  </a:lnTo>
                  <a:lnTo>
                    <a:pt x="31599" y="61310"/>
                  </a:lnTo>
                  <a:lnTo>
                    <a:pt x="31551" y="60886"/>
                  </a:lnTo>
                  <a:lnTo>
                    <a:pt x="31485" y="60479"/>
                  </a:lnTo>
                  <a:lnTo>
                    <a:pt x="31371" y="60055"/>
                  </a:lnTo>
                  <a:lnTo>
                    <a:pt x="31241" y="59648"/>
                  </a:lnTo>
                  <a:lnTo>
                    <a:pt x="31095" y="59241"/>
                  </a:lnTo>
                  <a:lnTo>
                    <a:pt x="30915" y="58850"/>
                  </a:lnTo>
                  <a:lnTo>
                    <a:pt x="30704" y="58459"/>
                  </a:lnTo>
                  <a:lnTo>
                    <a:pt x="31078" y="58345"/>
                  </a:lnTo>
                  <a:lnTo>
                    <a:pt x="31469" y="58215"/>
                  </a:lnTo>
                  <a:lnTo>
                    <a:pt x="31828" y="58052"/>
                  </a:lnTo>
                  <a:lnTo>
                    <a:pt x="32186" y="57857"/>
                  </a:lnTo>
                  <a:lnTo>
                    <a:pt x="32528" y="57629"/>
                  </a:lnTo>
                  <a:lnTo>
                    <a:pt x="32870" y="57384"/>
                  </a:lnTo>
                  <a:lnTo>
                    <a:pt x="33179" y="57107"/>
                  </a:lnTo>
                  <a:lnTo>
                    <a:pt x="33489" y="56798"/>
                  </a:lnTo>
                  <a:lnTo>
                    <a:pt x="33766" y="56472"/>
                  </a:lnTo>
                  <a:lnTo>
                    <a:pt x="34043" y="56130"/>
                  </a:lnTo>
                  <a:lnTo>
                    <a:pt x="34287" y="55755"/>
                  </a:lnTo>
                  <a:lnTo>
                    <a:pt x="34515" y="55348"/>
                  </a:lnTo>
                  <a:lnTo>
                    <a:pt x="34727" y="54941"/>
                  </a:lnTo>
                  <a:lnTo>
                    <a:pt x="34922" y="54501"/>
                  </a:lnTo>
                  <a:lnTo>
                    <a:pt x="35085" y="54045"/>
                  </a:lnTo>
                  <a:lnTo>
                    <a:pt x="35232" y="53573"/>
                  </a:lnTo>
                  <a:lnTo>
                    <a:pt x="35346" y="53117"/>
                  </a:lnTo>
                  <a:lnTo>
                    <a:pt x="35444" y="52612"/>
                  </a:lnTo>
                  <a:lnTo>
                    <a:pt x="35509" y="52107"/>
                  </a:lnTo>
                  <a:lnTo>
                    <a:pt x="35541" y="51586"/>
                  </a:lnTo>
                  <a:lnTo>
                    <a:pt x="35558" y="51048"/>
                  </a:lnTo>
                  <a:lnTo>
                    <a:pt x="35525" y="50510"/>
                  </a:lnTo>
                  <a:lnTo>
                    <a:pt x="35460" y="49957"/>
                  </a:lnTo>
                  <a:lnTo>
                    <a:pt x="35411" y="49680"/>
                  </a:lnTo>
                  <a:lnTo>
                    <a:pt x="35346" y="49403"/>
                  </a:lnTo>
                  <a:lnTo>
                    <a:pt x="35281" y="49126"/>
                  </a:lnTo>
                  <a:lnTo>
                    <a:pt x="35199" y="48849"/>
                  </a:lnTo>
                  <a:lnTo>
                    <a:pt x="35118" y="48588"/>
                  </a:lnTo>
                  <a:lnTo>
                    <a:pt x="35020" y="48312"/>
                  </a:lnTo>
                  <a:lnTo>
                    <a:pt x="34906" y="48035"/>
                  </a:lnTo>
                  <a:lnTo>
                    <a:pt x="34776" y="47774"/>
                  </a:lnTo>
                  <a:lnTo>
                    <a:pt x="34645" y="47513"/>
                  </a:lnTo>
                  <a:lnTo>
                    <a:pt x="34499" y="47253"/>
                  </a:lnTo>
                  <a:lnTo>
                    <a:pt x="34336" y="46992"/>
                  </a:lnTo>
                  <a:lnTo>
                    <a:pt x="34173" y="46732"/>
                  </a:lnTo>
                  <a:lnTo>
                    <a:pt x="33978" y="46487"/>
                  </a:lnTo>
                  <a:lnTo>
                    <a:pt x="33782" y="46243"/>
                  </a:lnTo>
                  <a:lnTo>
                    <a:pt x="33570" y="46015"/>
                  </a:lnTo>
                  <a:lnTo>
                    <a:pt x="33342" y="45771"/>
                  </a:lnTo>
                  <a:lnTo>
                    <a:pt x="33098" y="45559"/>
                  </a:lnTo>
                  <a:lnTo>
                    <a:pt x="32837" y="45331"/>
                  </a:lnTo>
                  <a:lnTo>
                    <a:pt x="33098" y="45119"/>
                  </a:lnTo>
                  <a:lnTo>
                    <a:pt x="33375" y="44875"/>
                  </a:lnTo>
                  <a:lnTo>
                    <a:pt x="33668" y="44582"/>
                  </a:lnTo>
                  <a:lnTo>
                    <a:pt x="33978" y="44256"/>
                  </a:lnTo>
                  <a:lnTo>
                    <a:pt x="34303" y="43897"/>
                  </a:lnTo>
                  <a:lnTo>
                    <a:pt x="34629" y="43490"/>
                  </a:lnTo>
                  <a:lnTo>
                    <a:pt x="34939" y="43050"/>
                  </a:lnTo>
                  <a:lnTo>
                    <a:pt x="35264" y="42562"/>
                  </a:lnTo>
                  <a:lnTo>
                    <a:pt x="35558" y="42024"/>
                  </a:lnTo>
                  <a:lnTo>
                    <a:pt x="35704" y="41747"/>
                  </a:lnTo>
                  <a:lnTo>
                    <a:pt x="35834" y="41438"/>
                  </a:lnTo>
                  <a:lnTo>
                    <a:pt x="35965" y="41145"/>
                  </a:lnTo>
                  <a:lnTo>
                    <a:pt x="36095" y="40819"/>
                  </a:lnTo>
                  <a:lnTo>
                    <a:pt x="36209" y="40493"/>
                  </a:lnTo>
                  <a:lnTo>
                    <a:pt x="36307" y="40151"/>
                  </a:lnTo>
                  <a:lnTo>
                    <a:pt x="36405" y="39793"/>
                  </a:lnTo>
                  <a:lnTo>
                    <a:pt x="36502" y="39418"/>
                  </a:lnTo>
                  <a:lnTo>
                    <a:pt x="36584" y="39043"/>
                  </a:lnTo>
                  <a:lnTo>
                    <a:pt x="36649" y="38653"/>
                  </a:lnTo>
                  <a:lnTo>
                    <a:pt x="36698" y="38245"/>
                  </a:lnTo>
                  <a:lnTo>
                    <a:pt x="36747" y="37822"/>
                  </a:lnTo>
                  <a:lnTo>
                    <a:pt x="36763" y="37398"/>
                  </a:lnTo>
                  <a:lnTo>
                    <a:pt x="36779" y="36959"/>
                  </a:lnTo>
                  <a:lnTo>
                    <a:pt x="36779" y="36437"/>
                  </a:lnTo>
                  <a:lnTo>
                    <a:pt x="36747" y="35932"/>
                  </a:lnTo>
                  <a:lnTo>
                    <a:pt x="36698" y="35444"/>
                  </a:lnTo>
                  <a:lnTo>
                    <a:pt x="36633" y="34971"/>
                  </a:lnTo>
                  <a:lnTo>
                    <a:pt x="36535" y="34483"/>
                  </a:lnTo>
                  <a:lnTo>
                    <a:pt x="36421" y="34027"/>
                  </a:lnTo>
                  <a:lnTo>
                    <a:pt x="36291" y="33571"/>
                  </a:lnTo>
                  <a:lnTo>
                    <a:pt x="36144" y="33131"/>
                  </a:lnTo>
                  <a:lnTo>
                    <a:pt x="35965" y="32691"/>
                  </a:lnTo>
                  <a:lnTo>
                    <a:pt x="35769" y="32284"/>
                  </a:lnTo>
                  <a:lnTo>
                    <a:pt x="35541" y="31877"/>
                  </a:lnTo>
                  <a:lnTo>
                    <a:pt x="35297" y="31469"/>
                  </a:lnTo>
                  <a:lnTo>
                    <a:pt x="35036" y="31095"/>
                  </a:lnTo>
                  <a:lnTo>
                    <a:pt x="34759" y="30720"/>
                  </a:lnTo>
                  <a:lnTo>
                    <a:pt x="34466" y="30362"/>
                  </a:lnTo>
                  <a:lnTo>
                    <a:pt x="34140" y="30020"/>
                  </a:lnTo>
                  <a:lnTo>
                    <a:pt x="33912" y="29808"/>
                  </a:lnTo>
                  <a:lnTo>
                    <a:pt x="33684" y="29596"/>
                  </a:lnTo>
                  <a:lnTo>
                    <a:pt x="33456" y="29401"/>
                  </a:lnTo>
                  <a:lnTo>
                    <a:pt x="33228" y="29205"/>
                  </a:lnTo>
                  <a:lnTo>
                    <a:pt x="32756" y="28863"/>
                  </a:lnTo>
                  <a:lnTo>
                    <a:pt x="32284" y="28570"/>
                  </a:lnTo>
                  <a:lnTo>
                    <a:pt x="31828" y="28309"/>
                  </a:lnTo>
                  <a:lnTo>
                    <a:pt x="31388" y="28098"/>
                  </a:lnTo>
                  <a:lnTo>
                    <a:pt x="30981" y="27919"/>
                  </a:lnTo>
                  <a:lnTo>
                    <a:pt x="30590" y="27772"/>
                  </a:lnTo>
                  <a:lnTo>
                    <a:pt x="30801" y="27365"/>
                  </a:lnTo>
                  <a:lnTo>
                    <a:pt x="30981" y="26941"/>
                  </a:lnTo>
                  <a:lnTo>
                    <a:pt x="31127" y="26534"/>
                  </a:lnTo>
                  <a:lnTo>
                    <a:pt x="31257" y="26143"/>
                  </a:lnTo>
                  <a:lnTo>
                    <a:pt x="31339" y="25768"/>
                  </a:lnTo>
                  <a:lnTo>
                    <a:pt x="31420" y="25378"/>
                  </a:lnTo>
                  <a:lnTo>
                    <a:pt x="31469" y="24987"/>
                  </a:lnTo>
                  <a:lnTo>
                    <a:pt x="31518" y="24596"/>
                  </a:lnTo>
                  <a:lnTo>
                    <a:pt x="31534" y="24188"/>
                  </a:lnTo>
                  <a:lnTo>
                    <a:pt x="31551" y="23781"/>
                  </a:lnTo>
                  <a:lnTo>
                    <a:pt x="31534" y="23390"/>
                  </a:lnTo>
                  <a:lnTo>
                    <a:pt x="31518" y="22983"/>
                  </a:lnTo>
                  <a:lnTo>
                    <a:pt x="31469" y="22576"/>
                  </a:lnTo>
                  <a:lnTo>
                    <a:pt x="31420" y="22185"/>
                  </a:lnTo>
                  <a:lnTo>
                    <a:pt x="31339" y="21778"/>
                  </a:lnTo>
                  <a:lnTo>
                    <a:pt x="31241" y="21371"/>
                  </a:lnTo>
                  <a:lnTo>
                    <a:pt x="31143" y="20980"/>
                  </a:lnTo>
                  <a:lnTo>
                    <a:pt x="31013" y="20589"/>
                  </a:lnTo>
                  <a:lnTo>
                    <a:pt x="30883" y="20198"/>
                  </a:lnTo>
                  <a:lnTo>
                    <a:pt x="30720" y="19807"/>
                  </a:lnTo>
                  <a:lnTo>
                    <a:pt x="30590" y="19497"/>
                  </a:lnTo>
                  <a:lnTo>
                    <a:pt x="30427" y="19188"/>
                  </a:lnTo>
                  <a:lnTo>
                    <a:pt x="30280" y="18895"/>
                  </a:lnTo>
                  <a:lnTo>
                    <a:pt x="30101" y="18602"/>
                  </a:lnTo>
                  <a:lnTo>
                    <a:pt x="29922" y="18325"/>
                  </a:lnTo>
                  <a:lnTo>
                    <a:pt x="29743" y="18048"/>
                  </a:lnTo>
                  <a:lnTo>
                    <a:pt x="29547" y="17771"/>
                  </a:lnTo>
                  <a:lnTo>
                    <a:pt x="29335" y="17510"/>
                  </a:lnTo>
                  <a:lnTo>
                    <a:pt x="29124" y="17266"/>
                  </a:lnTo>
                  <a:lnTo>
                    <a:pt x="28912" y="17022"/>
                  </a:lnTo>
                  <a:lnTo>
                    <a:pt x="28684" y="16794"/>
                  </a:lnTo>
                  <a:lnTo>
                    <a:pt x="28456" y="16566"/>
                  </a:lnTo>
                  <a:lnTo>
                    <a:pt x="28212" y="16354"/>
                  </a:lnTo>
                  <a:lnTo>
                    <a:pt x="27967" y="16142"/>
                  </a:lnTo>
                  <a:lnTo>
                    <a:pt x="27723" y="15947"/>
                  </a:lnTo>
                  <a:lnTo>
                    <a:pt x="27462" y="15767"/>
                  </a:lnTo>
                  <a:lnTo>
                    <a:pt x="27202" y="15588"/>
                  </a:lnTo>
                  <a:lnTo>
                    <a:pt x="26941" y="15425"/>
                  </a:lnTo>
                  <a:lnTo>
                    <a:pt x="26664" y="15279"/>
                  </a:lnTo>
                  <a:lnTo>
                    <a:pt x="26387" y="15132"/>
                  </a:lnTo>
                  <a:lnTo>
                    <a:pt x="26127" y="15002"/>
                  </a:lnTo>
                  <a:lnTo>
                    <a:pt x="25833" y="14888"/>
                  </a:lnTo>
                  <a:lnTo>
                    <a:pt x="25557" y="14774"/>
                  </a:lnTo>
                  <a:lnTo>
                    <a:pt x="25280" y="14692"/>
                  </a:lnTo>
                  <a:lnTo>
                    <a:pt x="24986" y="14611"/>
                  </a:lnTo>
                  <a:lnTo>
                    <a:pt x="24710" y="14546"/>
                  </a:lnTo>
                  <a:lnTo>
                    <a:pt x="24416" y="14481"/>
                  </a:lnTo>
                  <a:lnTo>
                    <a:pt x="24123" y="14448"/>
                  </a:lnTo>
                  <a:lnTo>
                    <a:pt x="23830" y="14415"/>
                  </a:lnTo>
                  <a:lnTo>
                    <a:pt x="23553" y="14399"/>
                  </a:lnTo>
                  <a:lnTo>
                    <a:pt x="23260" y="14399"/>
                  </a:lnTo>
                  <a:lnTo>
                    <a:pt x="22967" y="14415"/>
                  </a:lnTo>
                  <a:lnTo>
                    <a:pt x="22967" y="14415"/>
                  </a:lnTo>
                  <a:lnTo>
                    <a:pt x="22983" y="14073"/>
                  </a:lnTo>
                  <a:lnTo>
                    <a:pt x="22999" y="13715"/>
                  </a:lnTo>
                  <a:lnTo>
                    <a:pt x="22983" y="13357"/>
                  </a:lnTo>
                  <a:lnTo>
                    <a:pt x="22950" y="13015"/>
                  </a:lnTo>
                  <a:lnTo>
                    <a:pt x="22902" y="12656"/>
                  </a:lnTo>
                  <a:lnTo>
                    <a:pt x="22853" y="12314"/>
                  </a:lnTo>
                  <a:lnTo>
                    <a:pt x="22771" y="11956"/>
                  </a:lnTo>
                  <a:lnTo>
                    <a:pt x="22690" y="11630"/>
                  </a:lnTo>
                  <a:lnTo>
                    <a:pt x="22576" y="11304"/>
                  </a:lnTo>
                  <a:lnTo>
                    <a:pt x="22478" y="10995"/>
                  </a:lnTo>
                  <a:lnTo>
                    <a:pt x="22348" y="10685"/>
                  </a:lnTo>
                  <a:lnTo>
                    <a:pt x="22217" y="10376"/>
                  </a:lnTo>
                  <a:lnTo>
                    <a:pt x="22071" y="10083"/>
                  </a:lnTo>
                  <a:lnTo>
                    <a:pt x="21924" y="9790"/>
                  </a:lnTo>
                  <a:lnTo>
                    <a:pt x="21761" y="9496"/>
                  </a:lnTo>
                  <a:lnTo>
                    <a:pt x="21598" y="9219"/>
                  </a:lnTo>
                  <a:lnTo>
                    <a:pt x="21419" y="8943"/>
                  </a:lnTo>
                  <a:lnTo>
                    <a:pt x="21240" y="8682"/>
                  </a:lnTo>
                  <a:lnTo>
                    <a:pt x="21045" y="8438"/>
                  </a:lnTo>
                  <a:lnTo>
                    <a:pt x="20849" y="8177"/>
                  </a:lnTo>
                  <a:lnTo>
                    <a:pt x="20637" y="7949"/>
                  </a:lnTo>
                  <a:lnTo>
                    <a:pt x="20426" y="7721"/>
                  </a:lnTo>
                  <a:lnTo>
                    <a:pt x="20198" y="7493"/>
                  </a:lnTo>
                  <a:lnTo>
                    <a:pt x="19970" y="7281"/>
                  </a:lnTo>
                  <a:lnTo>
                    <a:pt x="19676" y="7037"/>
                  </a:lnTo>
                  <a:lnTo>
                    <a:pt x="19351" y="6809"/>
                  </a:lnTo>
                  <a:lnTo>
                    <a:pt x="18992" y="6581"/>
                  </a:lnTo>
                  <a:lnTo>
                    <a:pt x="18634" y="6369"/>
                  </a:lnTo>
                  <a:lnTo>
                    <a:pt x="18243" y="6174"/>
                  </a:lnTo>
                  <a:lnTo>
                    <a:pt x="17852" y="5994"/>
                  </a:lnTo>
                  <a:lnTo>
                    <a:pt x="17429" y="5815"/>
                  </a:lnTo>
                  <a:lnTo>
                    <a:pt x="17005" y="5669"/>
                  </a:lnTo>
                  <a:lnTo>
                    <a:pt x="16582" y="5522"/>
                  </a:lnTo>
                  <a:lnTo>
                    <a:pt x="16142" y="5392"/>
                  </a:lnTo>
                  <a:lnTo>
                    <a:pt x="15686" y="5278"/>
                  </a:lnTo>
                  <a:lnTo>
                    <a:pt x="15246" y="5196"/>
                  </a:lnTo>
                  <a:lnTo>
                    <a:pt x="14790" y="5131"/>
                  </a:lnTo>
                  <a:lnTo>
                    <a:pt x="14350" y="5066"/>
                  </a:lnTo>
                  <a:lnTo>
                    <a:pt x="13894" y="5033"/>
                  </a:lnTo>
                  <a:lnTo>
                    <a:pt x="13047" y="5033"/>
                  </a:lnTo>
                  <a:lnTo>
                    <a:pt x="12656" y="5066"/>
                  </a:lnTo>
                  <a:lnTo>
                    <a:pt x="12282" y="5131"/>
                  </a:lnTo>
                  <a:lnTo>
                    <a:pt x="11923" y="5196"/>
                  </a:lnTo>
                  <a:lnTo>
                    <a:pt x="11842" y="4952"/>
                  </a:lnTo>
                  <a:lnTo>
                    <a:pt x="11744" y="4724"/>
                  </a:lnTo>
                  <a:lnTo>
                    <a:pt x="11646" y="4496"/>
                  </a:lnTo>
                  <a:lnTo>
                    <a:pt x="11516" y="4251"/>
                  </a:lnTo>
                  <a:lnTo>
                    <a:pt x="11402" y="4023"/>
                  </a:lnTo>
                  <a:lnTo>
                    <a:pt x="11255" y="3795"/>
                  </a:lnTo>
                  <a:lnTo>
                    <a:pt x="10962" y="3356"/>
                  </a:lnTo>
                  <a:lnTo>
                    <a:pt x="10620" y="2932"/>
                  </a:lnTo>
                  <a:lnTo>
                    <a:pt x="10262" y="2525"/>
                  </a:lnTo>
                  <a:lnTo>
                    <a:pt x="9871" y="2134"/>
                  </a:lnTo>
                  <a:lnTo>
                    <a:pt x="9464" y="1776"/>
                  </a:lnTo>
                  <a:lnTo>
                    <a:pt x="9040" y="1434"/>
                  </a:lnTo>
                  <a:lnTo>
                    <a:pt x="8600" y="1140"/>
                  </a:lnTo>
                  <a:lnTo>
                    <a:pt x="8161" y="864"/>
                  </a:lnTo>
                  <a:lnTo>
                    <a:pt x="7721" y="619"/>
                  </a:lnTo>
                  <a:lnTo>
                    <a:pt x="7281" y="424"/>
                  </a:lnTo>
                  <a:lnTo>
                    <a:pt x="6841" y="261"/>
                  </a:lnTo>
                  <a:lnTo>
                    <a:pt x="6613" y="196"/>
                  </a:lnTo>
                  <a:lnTo>
                    <a:pt x="6401" y="147"/>
                  </a:lnTo>
                  <a:lnTo>
                    <a:pt x="6206" y="114"/>
                  </a:lnTo>
                  <a:lnTo>
                    <a:pt x="5994" y="82"/>
                  </a:lnTo>
                  <a:lnTo>
                    <a:pt x="5652" y="49"/>
                  </a:lnTo>
                  <a:lnTo>
                    <a:pt x="5310" y="17"/>
                  </a:lnTo>
                  <a:lnTo>
                    <a:pt x="4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2409189" y="2551632"/>
              <a:ext cx="123684" cy="141852"/>
            </a:xfrm>
            <a:custGeom>
              <a:avLst/>
              <a:gdLst/>
              <a:ahLst/>
              <a:cxnLst/>
              <a:rect l="l" t="t" r="r" b="b"/>
              <a:pathLst>
                <a:path w="8210" h="9416" extrusionOk="0">
                  <a:moveTo>
                    <a:pt x="7575" y="1"/>
                  </a:moveTo>
                  <a:lnTo>
                    <a:pt x="7444" y="17"/>
                  </a:lnTo>
                  <a:lnTo>
                    <a:pt x="7330" y="49"/>
                  </a:lnTo>
                  <a:lnTo>
                    <a:pt x="7216" y="115"/>
                  </a:lnTo>
                  <a:lnTo>
                    <a:pt x="7119" y="180"/>
                  </a:lnTo>
                  <a:lnTo>
                    <a:pt x="7037" y="277"/>
                  </a:lnTo>
                  <a:lnTo>
                    <a:pt x="6988" y="391"/>
                  </a:lnTo>
                  <a:lnTo>
                    <a:pt x="6956" y="505"/>
                  </a:lnTo>
                  <a:lnTo>
                    <a:pt x="6939" y="636"/>
                  </a:lnTo>
                  <a:lnTo>
                    <a:pt x="6923" y="978"/>
                  </a:lnTo>
                  <a:lnTo>
                    <a:pt x="6874" y="1320"/>
                  </a:lnTo>
                  <a:lnTo>
                    <a:pt x="6809" y="1743"/>
                  </a:lnTo>
                  <a:lnTo>
                    <a:pt x="6711" y="2232"/>
                  </a:lnTo>
                  <a:lnTo>
                    <a:pt x="6565" y="2786"/>
                  </a:lnTo>
                  <a:lnTo>
                    <a:pt x="6467" y="3079"/>
                  </a:lnTo>
                  <a:lnTo>
                    <a:pt x="6353" y="3389"/>
                  </a:lnTo>
                  <a:lnTo>
                    <a:pt x="6239" y="3698"/>
                  </a:lnTo>
                  <a:lnTo>
                    <a:pt x="6092" y="4007"/>
                  </a:lnTo>
                  <a:lnTo>
                    <a:pt x="5930" y="4333"/>
                  </a:lnTo>
                  <a:lnTo>
                    <a:pt x="5750" y="4643"/>
                  </a:lnTo>
                  <a:lnTo>
                    <a:pt x="5539" y="4968"/>
                  </a:lnTo>
                  <a:lnTo>
                    <a:pt x="5311" y="5278"/>
                  </a:lnTo>
                  <a:lnTo>
                    <a:pt x="5066" y="5587"/>
                  </a:lnTo>
                  <a:lnTo>
                    <a:pt x="4789" y="5897"/>
                  </a:lnTo>
                  <a:lnTo>
                    <a:pt x="4496" y="6190"/>
                  </a:lnTo>
                  <a:lnTo>
                    <a:pt x="4170" y="6467"/>
                  </a:lnTo>
                  <a:lnTo>
                    <a:pt x="3828" y="6744"/>
                  </a:lnTo>
                  <a:lnTo>
                    <a:pt x="3454" y="7005"/>
                  </a:lnTo>
                  <a:lnTo>
                    <a:pt x="3030" y="7249"/>
                  </a:lnTo>
                  <a:lnTo>
                    <a:pt x="2607" y="7461"/>
                  </a:lnTo>
                  <a:lnTo>
                    <a:pt x="2134" y="7672"/>
                  </a:lnTo>
                  <a:lnTo>
                    <a:pt x="1629" y="7852"/>
                  </a:lnTo>
                  <a:lnTo>
                    <a:pt x="1092" y="8014"/>
                  </a:lnTo>
                  <a:lnTo>
                    <a:pt x="506" y="8145"/>
                  </a:lnTo>
                  <a:lnTo>
                    <a:pt x="392" y="8177"/>
                  </a:lnTo>
                  <a:lnTo>
                    <a:pt x="278" y="8242"/>
                  </a:lnTo>
                  <a:lnTo>
                    <a:pt x="180" y="8324"/>
                  </a:lnTo>
                  <a:lnTo>
                    <a:pt x="98" y="8422"/>
                  </a:lnTo>
                  <a:lnTo>
                    <a:pt x="50" y="8519"/>
                  </a:lnTo>
                  <a:lnTo>
                    <a:pt x="1" y="8650"/>
                  </a:lnTo>
                  <a:lnTo>
                    <a:pt x="1" y="8764"/>
                  </a:lnTo>
                  <a:lnTo>
                    <a:pt x="1" y="8894"/>
                  </a:lnTo>
                  <a:lnTo>
                    <a:pt x="33" y="9008"/>
                  </a:lnTo>
                  <a:lnTo>
                    <a:pt x="98" y="9106"/>
                  </a:lnTo>
                  <a:lnTo>
                    <a:pt x="164" y="9187"/>
                  </a:lnTo>
                  <a:lnTo>
                    <a:pt x="229" y="9269"/>
                  </a:lnTo>
                  <a:lnTo>
                    <a:pt x="326" y="9334"/>
                  </a:lnTo>
                  <a:lnTo>
                    <a:pt x="424" y="9383"/>
                  </a:lnTo>
                  <a:lnTo>
                    <a:pt x="522" y="9399"/>
                  </a:lnTo>
                  <a:lnTo>
                    <a:pt x="636" y="9415"/>
                  </a:lnTo>
                  <a:lnTo>
                    <a:pt x="766" y="9399"/>
                  </a:lnTo>
                  <a:lnTo>
                    <a:pt x="1108" y="9334"/>
                  </a:lnTo>
                  <a:lnTo>
                    <a:pt x="1434" y="9252"/>
                  </a:lnTo>
                  <a:lnTo>
                    <a:pt x="1743" y="9155"/>
                  </a:lnTo>
                  <a:lnTo>
                    <a:pt x="2053" y="9057"/>
                  </a:lnTo>
                  <a:lnTo>
                    <a:pt x="2362" y="8959"/>
                  </a:lnTo>
                  <a:lnTo>
                    <a:pt x="2639" y="8845"/>
                  </a:lnTo>
                  <a:lnTo>
                    <a:pt x="3193" y="8601"/>
                  </a:lnTo>
                  <a:lnTo>
                    <a:pt x="3698" y="8340"/>
                  </a:lnTo>
                  <a:lnTo>
                    <a:pt x="4187" y="8063"/>
                  </a:lnTo>
                  <a:lnTo>
                    <a:pt x="4627" y="7754"/>
                  </a:lnTo>
                  <a:lnTo>
                    <a:pt x="5034" y="7428"/>
                  </a:lnTo>
                  <a:lnTo>
                    <a:pt x="5408" y="7086"/>
                  </a:lnTo>
                  <a:lnTo>
                    <a:pt x="5750" y="6728"/>
                  </a:lnTo>
                  <a:lnTo>
                    <a:pt x="6060" y="6369"/>
                  </a:lnTo>
                  <a:lnTo>
                    <a:pt x="6353" y="6011"/>
                  </a:lnTo>
                  <a:lnTo>
                    <a:pt x="6614" y="5636"/>
                  </a:lnTo>
                  <a:lnTo>
                    <a:pt x="6842" y="5245"/>
                  </a:lnTo>
                  <a:lnTo>
                    <a:pt x="7053" y="4871"/>
                  </a:lnTo>
                  <a:lnTo>
                    <a:pt x="7249" y="4496"/>
                  </a:lnTo>
                  <a:lnTo>
                    <a:pt x="7412" y="4121"/>
                  </a:lnTo>
                  <a:lnTo>
                    <a:pt x="7558" y="3763"/>
                  </a:lnTo>
                  <a:lnTo>
                    <a:pt x="7689" y="3405"/>
                  </a:lnTo>
                  <a:lnTo>
                    <a:pt x="7803" y="3063"/>
                  </a:lnTo>
                  <a:lnTo>
                    <a:pt x="7884" y="2721"/>
                  </a:lnTo>
                  <a:lnTo>
                    <a:pt x="7966" y="2411"/>
                  </a:lnTo>
                  <a:lnTo>
                    <a:pt x="8080" y="1841"/>
                  </a:lnTo>
                  <a:lnTo>
                    <a:pt x="8161" y="1352"/>
                  </a:lnTo>
                  <a:lnTo>
                    <a:pt x="8194" y="978"/>
                  </a:lnTo>
                  <a:lnTo>
                    <a:pt x="8210" y="636"/>
                  </a:lnTo>
                  <a:lnTo>
                    <a:pt x="8210" y="505"/>
                  </a:lnTo>
                  <a:lnTo>
                    <a:pt x="8161" y="391"/>
                  </a:lnTo>
                  <a:lnTo>
                    <a:pt x="8112" y="277"/>
                  </a:lnTo>
                  <a:lnTo>
                    <a:pt x="8031" y="180"/>
                  </a:lnTo>
                  <a:lnTo>
                    <a:pt x="7933" y="115"/>
                  </a:lnTo>
                  <a:lnTo>
                    <a:pt x="7835" y="49"/>
                  </a:lnTo>
                  <a:lnTo>
                    <a:pt x="7705" y="17"/>
                  </a:lnTo>
                  <a:lnTo>
                    <a:pt x="7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2368951" y="3188655"/>
              <a:ext cx="160487" cy="217659"/>
            </a:xfrm>
            <a:custGeom>
              <a:avLst/>
              <a:gdLst/>
              <a:ahLst/>
              <a:cxnLst/>
              <a:rect l="l" t="t" r="r" b="b"/>
              <a:pathLst>
                <a:path w="10653" h="14448" extrusionOk="0">
                  <a:moveTo>
                    <a:pt x="636" y="0"/>
                  </a:moveTo>
                  <a:lnTo>
                    <a:pt x="505" y="16"/>
                  </a:lnTo>
                  <a:lnTo>
                    <a:pt x="375" y="65"/>
                  </a:lnTo>
                  <a:lnTo>
                    <a:pt x="277" y="114"/>
                  </a:lnTo>
                  <a:lnTo>
                    <a:pt x="180" y="196"/>
                  </a:lnTo>
                  <a:lnTo>
                    <a:pt x="98" y="293"/>
                  </a:lnTo>
                  <a:lnTo>
                    <a:pt x="49" y="407"/>
                  </a:lnTo>
                  <a:lnTo>
                    <a:pt x="17" y="521"/>
                  </a:lnTo>
                  <a:lnTo>
                    <a:pt x="0" y="652"/>
                  </a:lnTo>
                  <a:lnTo>
                    <a:pt x="17" y="782"/>
                  </a:lnTo>
                  <a:lnTo>
                    <a:pt x="49" y="896"/>
                  </a:lnTo>
                  <a:lnTo>
                    <a:pt x="114" y="1010"/>
                  </a:lnTo>
                  <a:lnTo>
                    <a:pt x="196" y="1108"/>
                  </a:lnTo>
                  <a:lnTo>
                    <a:pt x="277" y="1189"/>
                  </a:lnTo>
                  <a:lnTo>
                    <a:pt x="391" y="1238"/>
                  </a:lnTo>
                  <a:lnTo>
                    <a:pt x="505" y="1287"/>
                  </a:lnTo>
                  <a:lnTo>
                    <a:pt x="1287" y="1287"/>
                  </a:lnTo>
                  <a:lnTo>
                    <a:pt x="1906" y="1320"/>
                  </a:lnTo>
                  <a:lnTo>
                    <a:pt x="2509" y="1368"/>
                  </a:lnTo>
                  <a:lnTo>
                    <a:pt x="3079" y="1434"/>
                  </a:lnTo>
                  <a:lnTo>
                    <a:pt x="3633" y="1531"/>
                  </a:lnTo>
                  <a:lnTo>
                    <a:pt x="4154" y="1645"/>
                  </a:lnTo>
                  <a:lnTo>
                    <a:pt x="4659" y="1792"/>
                  </a:lnTo>
                  <a:lnTo>
                    <a:pt x="5131" y="1938"/>
                  </a:lnTo>
                  <a:lnTo>
                    <a:pt x="5571" y="2134"/>
                  </a:lnTo>
                  <a:lnTo>
                    <a:pt x="5994" y="2346"/>
                  </a:lnTo>
                  <a:lnTo>
                    <a:pt x="6402" y="2574"/>
                  </a:lnTo>
                  <a:lnTo>
                    <a:pt x="6776" y="2818"/>
                  </a:lnTo>
                  <a:lnTo>
                    <a:pt x="7118" y="3095"/>
                  </a:lnTo>
                  <a:lnTo>
                    <a:pt x="7444" y="3388"/>
                  </a:lnTo>
                  <a:lnTo>
                    <a:pt x="7737" y="3714"/>
                  </a:lnTo>
                  <a:lnTo>
                    <a:pt x="8014" y="4056"/>
                  </a:lnTo>
                  <a:lnTo>
                    <a:pt x="8242" y="4382"/>
                  </a:lnTo>
                  <a:lnTo>
                    <a:pt x="8438" y="4708"/>
                  </a:lnTo>
                  <a:lnTo>
                    <a:pt x="8617" y="5050"/>
                  </a:lnTo>
                  <a:lnTo>
                    <a:pt x="8763" y="5408"/>
                  </a:lnTo>
                  <a:lnTo>
                    <a:pt x="8894" y="5766"/>
                  </a:lnTo>
                  <a:lnTo>
                    <a:pt x="9008" y="6141"/>
                  </a:lnTo>
                  <a:lnTo>
                    <a:pt x="9106" y="6499"/>
                  </a:lnTo>
                  <a:lnTo>
                    <a:pt x="9187" y="6874"/>
                  </a:lnTo>
                  <a:lnTo>
                    <a:pt x="9252" y="7265"/>
                  </a:lnTo>
                  <a:lnTo>
                    <a:pt x="9301" y="7639"/>
                  </a:lnTo>
                  <a:lnTo>
                    <a:pt x="9334" y="8014"/>
                  </a:lnTo>
                  <a:lnTo>
                    <a:pt x="9350" y="8389"/>
                  </a:lnTo>
                  <a:lnTo>
                    <a:pt x="9366" y="8763"/>
                  </a:lnTo>
                  <a:lnTo>
                    <a:pt x="9366" y="9138"/>
                  </a:lnTo>
                  <a:lnTo>
                    <a:pt x="9334" y="9855"/>
                  </a:lnTo>
                  <a:lnTo>
                    <a:pt x="9268" y="10539"/>
                  </a:lnTo>
                  <a:lnTo>
                    <a:pt x="9171" y="11190"/>
                  </a:lnTo>
                  <a:lnTo>
                    <a:pt x="9073" y="11777"/>
                  </a:lnTo>
                  <a:lnTo>
                    <a:pt x="8959" y="12314"/>
                  </a:lnTo>
                  <a:lnTo>
                    <a:pt x="8861" y="12770"/>
                  </a:lnTo>
                  <a:lnTo>
                    <a:pt x="8763" y="13145"/>
                  </a:lnTo>
                  <a:lnTo>
                    <a:pt x="8633" y="13585"/>
                  </a:lnTo>
                  <a:lnTo>
                    <a:pt x="8617" y="13617"/>
                  </a:lnTo>
                  <a:lnTo>
                    <a:pt x="8601" y="13731"/>
                  </a:lnTo>
                  <a:lnTo>
                    <a:pt x="8584" y="13862"/>
                  </a:lnTo>
                  <a:lnTo>
                    <a:pt x="8617" y="13976"/>
                  </a:lnTo>
                  <a:lnTo>
                    <a:pt x="8666" y="14090"/>
                  </a:lnTo>
                  <a:lnTo>
                    <a:pt x="8731" y="14187"/>
                  </a:lnTo>
                  <a:lnTo>
                    <a:pt x="8812" y="14285"/>
                  </a:lnTo>
                  <a:lnTo>
                    <a:pt x="8926" y="14350"/>
                  </a:lnTo>
                  <a:lnTo>
                    <a:pt x="9040" y="14399"/>
                  </a:lnTo>
                  <a:lnTo>
                    <a:pt x="9138" y="14432"/>
                  </a:lnTo>
                  <a:lnTo>
                    <a:pt x="9236" y="14448"/>
                  </a:lnTo>
                  <a:lnTo>
                    <a:pt x="9334" y="14432"/>
                  </a:lnTo>
                  <a:lnTo>
                    <a:pt x="9431" y="14415"/>
                  </a:lnTo>
                  <a:lnTo>
                    <a:pt x="9529" y="14367"/>
                  </a:lnTo>
                  <a:lnTo>
                    <a:pt x="9610" y="14318"/>
                  </a:lnTo>
                  <a:lnTo>
                    <a:pt x="9692" y="14253"/>
                  </a:lnTo>
                  <a:lnTo>
                    <a:pt x="9757" y="14171"/>
                  </a:lnTo>
                  <a:lnTo>
                    <a:pt x="9806" y="14073"/>
                  </a:lnTo>
                  <a:lnTo>
                    <a:pt x="9855" y="13976"/>
                  </a:lnTo>
                  <a:lnTo>
                    <a:pt x="10034" y="13357"/>
                  </a:lnTo>
                  <a:lnTo>
                    <a:pt x="10148" y="12901"/>
                  </a:lnTo>
                  <a:lnTo>
                    <a:pt x="10278" y="12379"/>
                  </a:lnTo>
                  <a:lnTo>
                    <a:pt x="10392" y="11777"/>
                  </a:lnTo>
                  <a:lnTo>
                    <a:pt x="10490" y="11109"/>
                  </a:lnTo>
                  <a:lnTo>
                    <a:pt x="10588" y="10408"/>
                  </a:lnTo>
                  <a:lnTo>
                    <a:pt x="10637" y="9643"/>
                  </a:lnTo>
                  <a:lnTo>
                    <a:pt x="10653" y="9252"/>
                  </a:lnTo>
                  <a:lnTo>
                    <a:pt x="10653" y="8861"/>
                  </a:lnTo>
                  <a:lnTo>
                    <a:pt x="10653" y="8454"/>
                  </a:lnTo>
                  <a:lnTo>
                    <a:pt x="10637" y="8063"/>
                  </a:lnTo>
                  <a:lnTo>
                    <a:pt x="10604" y="7639"/>
                  </a:lnTo>
                  <a:lnTo>
                    <a:pt x="10555" y="7232"/>
                  </a:lnTo>
                  <a:lnTo>
                    <a:pt x="10490" y="6825"/>
                  </a:lnTo>
                  <a:lnTo>
                    <a:pt x="10409" y="6418"/>
                  </a:lnTo>
                  <a:lnTo>
                    <a:pt x="10311" y="6011"/>
                  </a:lnTo>
                  <a:lnTo>
                    <a:pt x="10197" y="5603"/>
                  </a:lnTo>
                  <a:lnTo>
                    <a:pt x="10067" y="5196"/>
                  </a:lnTo>
                  <a:lnTo>
                    <a:pt x="9904" y="4805"/>
                  </a:lnTo>
                  <a:lnTo>
                    <a:pt x="9724" y="4414"/>
                  </a:lnTo>
                  <a:lnTo>
                    <a:pt x="9529" y="4023"/>
                  </a:lnTo>
                  <a:lnTo>
                    <a:pt x="9301" y="3649"/>
                  </a:lnTo>
                  <a:lnTo>
                    <a:pt x="9057" y="3290"/>
                  </a:lnTo>
                  <a:lnTo>
                    <a:pt x="8731" y="2883"/>
                  </a:lnTo>
                  <a:lnTo>
                    <a:pt x="8373" y="2509"/>
                  </a:lnTo>
                  <a:lnTo>
                    <a:pt x="7998" y="2150"/>
                  </a:lnTo>
                  <a:lnTo>
                    <a:pt x="7591" y="1824"/>
                  </a:lnTo>
                  <a:lnTo>
                    <a:pt x="7151" y="1531"/>
                  </a:lnTo>
                  <a:lnTo>
                    <a:pt x="6695" y="1254"/>
                  </a:lnTo>
                  <a:lnTo>
                    <a:pt x="6206" y="1010"/>
                  </a:lnTo>
                  <a:lnTo>
                    <a:pt x="5701" y="798"/>
                  </a:lnTo>
                  <a:lnTo>
                    <a:pt x="5147" y="603"/>
                  </a:lnTo>
                  <a:lnTo>
                    <a:pt x="4577" y="440"/>
                  </a:lnTo>
                  <a:lnTo>
                    <a:pt x="3991" y="293"/>
                  </a:lnTo>
                  <a:lnTo>
                    <a:pt x="3372" y="179"/>
                  </a:lnTo>
                  <a:lnTo>
                    <a:pt x="2721" y="98"/>
                  </a:lnTo>
                  <a:lnTo>
                    <a:pt x="2053" y="33"/>
                  </a:lnTo>
                  <a:lnTo>
                    <a:pt x="1352" y="1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2186875" y="2861805"/>
              <a:ext cx="260609" cy="200485"/>
            </a:xfrm>
            <a:custGeom>
              <a:avLst/>
              <a:gdLst/>
              <a:ahLst/>
              <a:cxnLst/>
              <a:rect l="l" t="t" r="r" b="b"/>
              <a:pathLst>
                <a:path w="17299" h="13308" extrusionOk="0">
                  <a:moveTo>
                    <a:pt x="8568" y="0"/>
                  </a:moveTo>
                  <a:lnTo>
                    <a:pt x="8242" y="16"/>
                  </a:lnTo>
                  <a:lnTo>
                    <a:pt x="7900" y="49"/>
                  </a:lnTo>
                  <a:lnTo>
                    <a:pt x="7591" y="98"/>
                  </a:lnTo>
                  <a:lnTo>
                    <a:pt x="7281" y="147"/>
                  </a:lnTo>
                  <a:lnTo>
                    <a:pt x="6972" y="212"/>
                  </a:lnTo>
                  <a:lnTo>
                    <a:pt x="6679" y="293"/>
                  </a:lnTo>
                  <a:lnTo>
                    <a:pt x="6385" y="375"/>
                  </a:lnTo>
                  <a:lnTo>
                    <a:pt x="6109" y="472"/>
                  </a:lnTo>
                  <a:lnTo>
                    <a:pt x="5848" y="586"/>
                  </a:lnTo>
                  <a:lnTo>
                    <a:pt x="5571" y="700"/>
                  </a:lnTo>
                  <a:lnTo>
                    <a:pt x="5327" y="814"/>
                  </a:lnTo>
                  <a:lnTo>
                    <a:pt x="5082" y="945"/>
                  </a:lnTo>
                  <a:lnTo>
                    <a:pt x="4838" y="1091"/>
                  </a:lnTo>
                  <a:lnTo>
                    <a:pt x="4610" y="1238"/>
                  </a:lnTo>
                  <a:lnTo>
                    <a:pt x="4382" y="1385"/>
                  </a:lnTo>
                  <a:lnTo>
                    <a:pt x="3942" y="1710"/>
                  </a:lnTo>
                  <a:lnTo>
                    <a:pt x="3551" y="2069"/>
                  </a:lnTo>
                  <a:lnTo>
                    <a:pt x="3177" y="2443"/>
                  </a:lnTo>
                  <a:lnTo>
                    <a:pt x="2818" y="2818"/>
                  </a:lnTo>
                  <a:lnTo>
                    <a:pt x="2493" y="3225"/>
                  </a:lnTo>
                  <a:lnTo>
                    <a:pt x="2199" y="3632"/>
                  </a:lnTo>
                  <a:lnTo>
                    <a:pt x="1922" y="4056"/>
                  </a:lnTo>
                  <a:lnTo>
                    <a:pt x="1662" y="4479"/>
                  </a:lnTo>
                  <a:lnTo>
                    <a:pt x="1434" y="4887"/>
                  </a:lnTo>
                  <a:lnTo>
                    <a:pt x="1222" y="5310"/>
                  </a:lnTo>
                  <a:lnTo>
                    <a:pt x="1027" y="5717"/>
                  </a:lnTo>
                  <a:lnTo>
                    <a:pt x="864" y="6124"/>
                  </a:lnTo>
                  <a:lnTo>
                    <a:pt x="717" y="6515"/>
                  </a:lnTo>
                  <a:lnTo>
                    <a:pt x="570" y="6890"/>
                  </a:lnTo>
                  <a:lnTo>
                    <a:pt x="359" y="7574"/>
                  </a:lnTo>
                  <a:lnTo>
                    <a:pt x="196" y="8144"/>
                  </a:lnTo>
                  <a:lnTo>
                    <a:pt x="82" y="8600"/>
                  </a:lnTo>
                  <a:lnTo>
                    <a:pt x="0" y="9008"/>
                  </a:lnTo>
                  <a:lnTo>
                    <a:pt x="0" y="9138"/>
                  </a:lnTo>
                  <a:lnTo>
                    <a:pt x="17" y="9268"/>
                  </a:lnTo>
                  <a:lnTo>
                    <a:pt x="66" y="9382"/>
                  </a:lnTo>
                  <a:lnTo>
                    <a:pt x="131" y="9496"/>
                  </a:lnTo>
                  <a:lnTo>
                    <a:pt x="212" y="9578"/>
                  </a:lnTo>
                  <a:lnTo>
                    <a:pt x="310" y="9659"/>
                  </a:lnTo>
                  <a:lnTo>
                    <a:pt x="424" y="9708"/>
                  </a:lnTo>
                  <a:lnTo>
                    <a:pt x="554" y="9741"/>
                  </a:lnTo>
                  <a:lnTo>
                    <a:pt x="668" y="9757"/>
                  </a:lnTo>
                  <a:lnTo>
                    <a:pt x="799" y="9741"/>
                  </a:lnTo>
                  <a:lnTo>
                    <a:pt x="913" y="9692"/>
                  </a:lnTo>
                  <a:lnTo>
                    <a:pt x="1027" y="9626"/>
                  </a:lnTo>
                  <a:lnTo>
                    <a:pt x="1108" y="9545"/>
                  </a:lnTo>
                  <a:lnTo>
                    <a:pt x="1189" y="9447"/>
                  </a:lnTo>
                  <a:lnTo>
                    <a:pt x="1238" y="9333"/>
                  </a:lnTo>
                  <a:lnTo>
                    <a:pt x="1271" y="9203"/>
                  </a:lnTo>
                  <a:lnTo>
                    <a:pt x="1352" y="8779"/>
                  </a:lnTo>
                  <a:lnTo>
                    <a:pt x="1450" y="8356"/>
                  </a:lnTo>
                  <a:lnTo>
                    <a:pt x="1597" y="7835"/>
                  </a:lnTo>
                  <a:lnTo>
                    <a:pt x="1792" y="7232"/>
                  </a:lnTo>
                  <a:lnTo>
                    <a:pt x="1906" y="6906"/>
                  </a:lnTo>
                  <a:lnTo>
                    <a:pt x="2036" y="6564"/>
                  </a:lnTo>
                  <a:lnTo>
                    <a:pt x="2183" y="6206"/>
                  </a:lnTo>
                  <a:lnTo>
                    <a:pt x="2346" y="5848"/>
                  </a:lnTo>
                  <a:lnTo>
                    <a:pt x="2525" y="5489"/>
                  </a:lnTo>
                  <a:lnTo>
                    <a:pt x="2737" y="5131"/>
                  </a:lnTo>
                  <a:lnTo>
                    <a:pt x="2949" y="4756"/>
                  </a:lnTo>
                  <a:lnTo>
                    <a:pt x="3177" y="4398"/>
                  </a:lnTo>
                  <a:lnTo>
                    <a:pt x="3437" y="4056"/>
                  </a:lnTo>
                  <a:lnTo>
                    <a:pt x="3714" y="3698"/>
                  </a:lnTo>
                  <a:lnTo>
                    <a:pt x="4024" y="3372"/>
                  </a:lnTo>
                  <a:lnTo>
                    <a:pt x="4333" y="3062"/>
                  </a:lnTo>
                  <a:lnTo>
                    <a:pt x="4675" y="2753"/>
                  </a:lnTo>
                  <a:lnTo>
                    <a:pt x="5050" y="2476"/>
                  </a:lnTo>
                  <a:lnTo>
                    <a:pt x="5441" y="2215"/>
                  </a:lnTo>
                  <a:lnTo>
                    <a:pt x="5848" y="1987"/>
                  </a:lnTo>
                  <a:lnTo>
                    <a:pt x="6304" y="1775"/>
                  </a:lnTo>
                  <a:lnTo>
                    <a:pt x="6532" y="1694"/>
                  </a:lnTo>
                  <a:lnTo>
                    <a:pt x="6760" y="1613"/>
                  </a:lnTo>
                  <a:lnTo>
                    <a:pt x="7004" y="1531"/>
                  </a:lnTo>
                  <a:lnTo>
                    <a:pt x="7265" y="1466"/>
                  </a:lnTo>
                  <a:lnTo>
                    <a:pt x="7526" y="1417"/>
                  </a:lnTo>
                  <a:lnTo>
                    <a:pt x="7786" y="1368"/>
                  </a:lnTo>
                  <a:lnTo>
                    <a:pt x="8063" y="1336"/>
                  </a:lnTo>
                  <a:lnTo>
                    <a:pt x="8340" y="1303"/>
                  </a:lnTo>
                  <a:lnTo>
                    <a:pt x="8617" y="1287"/>
                  </a:lnTo>
                  <a:lnTo>
                    <a:pt x="9236" y="1287"/>
                  </a:lnTo>
                  <a:lnTo>
                    <a:pt x="9545" y="1303"/>
                  </a:lnTo>
                  <a:lnTo>
                    <a:pt x="9839" y="1336"/>
                  </a:lnTo>
                  <a:lnTo>
                    <a:pt x="10115" y="1385"/>
                  </a:lnTo>
                  <a:lnTo>
                    <a:pt x="10392" y="1433"/>
                  </a:lnTo>
                  <a:lnTo>
                    <a:pt x="10669" y="1499"/>
                  </a:lnTo>
                  <a:lnTo>
                    <a:pt x="10930" y="1580"/>
                  </a:lnTo>
                  <a:lnTo>
                    <a:pt x="11174" y="1661"/>
                  </a:lnTo>
                  <a:lnTo>
                    <a:pt x="11419" y="1759"/>
                  </a:lnTo>
                  <a:lnTo>
                    <a:pt x="11647" y="1857"/>
                  </a:lnTo>
                  <a:lnTo>
                    <a:pt x="11875" y="1971"/>
                  </a:lnTo>
                  <a:lnTo>
                    <a:pt x="12086" y="2085"/>
                  </a:lnTo>
                  <a:lnTo>
                    <a:pt x="12494" y="2346"/>
                  </a:lnTo>
                  <a:lnTo>
                    <a:pt x="12868" y="2622"/>
                  </a:lnTo>
                  <a:lnTo>
                    <a:pt x="13210" y="2916"/>
                  </a:lnTo>
                  <a:lnTo>
                    <a:pt x="13536" y="3209"/>
                  </a:lnTo>
                  <a:lnTo>
                    <a:pt x="13813" y="3518"/>
                  </a:lnTo>
                  <a:lnTo>
                    <a:pt x="14074" y="3828"/>
                  </a:lnTo>
                  <a:lnTo>
                    <a:pt x="14302" y="4137"/>
                  </a:lnTo>
                  <a:lnTo>
                    <a:pt x="14513" y="4447"/>
                  </a:lnTo>
                  <a:lnTo>
                    <a:pt x="14692" y="4724"/>
                  </a:lnTo>
                  <a:lnTo>
                    <a:pt x="14839" y="5001"/>
                  </a:lnTo>
                  <a:lnTo>
                    <a:pt x="15100" y="5522"/>
                  </a:lnTo>
                  <a:lnTo>
                    <a:pt x="15328" y="6059"/>
                  </a:lnTo>
                  <a:lnTo>
                    <a:pt x="15523" y="6581"/>
                  </a:lnTo>
                  <a:lnTo>
                    <a:pt x="15686" y="7118"/>
                  </a:lnTo>
                  <a:lnTo>
                    <a:pt x="15800" y="7656"/>
                  </a:lnTo>
                  <a:lnTo>
                    <a:pt x="15898" y="8177"/>
                  </a:lnTo>
                  <a:lnTo>
                    <a:pt x="15963" y="8682"/>
                  </a:lnTo>
                  <a:lnTo>
                    <a:pt x="16012" y="9187"/>
                  </a:lnTo>
                  <a:lnTo>
                    <a:pt x="16012" y="9675"/>
                  </a:lnTo>
                  <a:lnTo>
                    <a:pt x="15996" y="10131"/>
                  </a:lnTo>
                  <a:lnTo>
                    <a:pt x="15963" y="10571"/>
                  </a:lnTo>
                  <a:lnTo>
                    <a:pt x="15898" y="10978"/>
                  </a:lnTo>
                  <a:lnTo>
                    <a:pt x="15800" y="11369"/>
                  </a:lnTo>
                  <a:lnTo>
                    <a:pt x="15686" y="11728"/>
                  </a:lnTo>
                  <a:lnTo>
                    <a:pt x="15556" y="12037"/>
                  </a:lnTo>
                  <a:lnTo>
                    <a:pt x="15393" y="12314"/>
                  </a:lnTo>
                  <a:lnTo>
                    <a:pt x="15328" y="12428"/>
                  </a:lnTo>
                  <a:lnTo>
                    <a:pt x="15295" y="12542"/>
                  </a:lnTo>
                  <a:lnTo>
                    <a:pt x="15279" y="12672"/>
                  </a:lnTo>
                  <a:lnTo>
                    <a:pt x="15295" y="12786"/>
                  </a:lnTo>
                  <a:lnTo>
                    <a:pt x="15328" y="12917"/>
                  </a:lnTo>
                  <a:lnTo>
                    <a:pt x="15393" y="13014"/>
                  </a:lnTo>
                  <a:lnTo>
                    <a:pt x="15474" y="13112"/>
                  </a:lnTo>
                  <a:lnTo>
                    <a:pt x="15572" y="13194"/>
                  </a:lnTo>
                  <a:lnTo>
                    <a:pt x="15653" y="13243"/>
                  </a:lnTo>
                  <a:lnTo>
                    <a:pt x="15751" y="13275"/>
                  </a:lnTo>
                  <a:lnTo>
                    <a:pt x="15833" y="13308"/>
                  </a:lnTo>
                  <a:lnTo>
                    <a:pt x="15930" y="13308"/>
                  </a:lnTo>
                  <a:lnTo>
                    <a:pt x="16077" y="13291"/>
                  </a:lnTo>
                  <a:lnTo>
                    <a:pt x="16224" y="13226"/>
                  </a:lnTo>
                  <a:lnTo>
                    <a:pt x="16289" y="13194"/>
                  </a:lnTo>
                  <a:lnTo>
                    <a:pt x="16354" y="13145"/>
                  </a:lnTo>
                  <a:lnTo>
                    <a:pt x="16419" y="13080"/>
                  </a:lnTo>
                  <a:lnTo>
                    <a:pt x="16452" y="13014"/>
                  </a:lnTo>
                  <a:lnTo>
                    <a:pt x="16582" y="12835"/>
                  </a:lnTo>
                  <a:lnTo>
                    <a:pt x="16680" y="12640"/>
                  </a:lnTo>
                  <a:lnTo>
                    <a:pt x="16777" y="12428"/>
                  </a:lnTo>
                  <a:lnTo>
                    <a:pt x="16875" y="12216"/>
                  </a:lnTo>
                  <a:lnTo>
                    <a:pt x="16957" y="11988"/>
                  </a:lnTo>
                  <a:lnTo>
                    <a:pt x="17022" y="11744"/>
                  </a:lnTo>
                  <a:lnTo>
                    <a:pt x="17087" y="11500"/>
                  </a:lnTo>
                  <a:lnTo>
                    <a:pt x="17136" y="11255"/>
                  </a:lnTo>
                  <a:lnTo>
                    <a:pt x="17233" y="10734"/>
                  </a:lnTo>
                  <a:lnTo>
                    <a:pt x="17282" y="10197"/>
                  </a:lnTo>
                  <a:lnTo>
                    <a:pt x="17299" y="9643"/>
                  </a:lnTo>
                  <a:lnTo>
                    <a:pt x="17282" y="9056"/>
                  </a:lnTo>
                  <a:lnTo>
                    <a:pt x="17233" y="8470"/>
                  </a:lnTo>
                  <a:lnTo>
                    <a:pt x="17152" y="7884"/>
                  </a:lnTo>
                  <a:lnTo>
                    <a:pt x="17022" y="7281"/>
                  </a:lnTo>
                  <a:lnTo>
                    <a:pt x="16875" y="6695"/>
                  </a:lnTo>
                  <a:lnTo>
                    <a:pt x="16696" y="6092"/>
                  </a:lnTo>
                  <a:lnTo>
                    <a:pt x="16484" y="5522"/>
                  </a:lnTo>
                  <a:lnTo>
                    <a:pt x="16240" y="4952"/>
                  </a:lnTo>
                  <a:lnTo>
                    <a:pt x="15963" y="4398"/>
                  </a:lnTo>
                  <a:lnTo>
                    <a:pt x="15670" y="3877"/>
                  </a:lnTo>
                  <a:lnTo>
                    <a:pt x="15344" y="3388"/>
                  </a:lnTo>
                  <a:lnTo>
                    <a:pt x="15002" y="2932"/>
                  </a:lnTo>
                  <a:lnTo>
                    <a:pt x="14644" y="2508"/>
                  </a:lnTo>
                  <a:lnTo>
                    <a:pt x="14269" y="2118"/>
                  </a:lnTo>
                  <a:lnTo>
                    <a:pt x="13862" y="1759"/>
                  </a:lnTo>
                  <a:lnTo>
                    <a:pt x="13438" y="1433"/>
                  </a:lnTo>
                  <a:lnTo>
                    <a:pt x="12999" y="1124"/>
                  </a:lnTo>
                  <a:lnTo>
                    <a:pt x="12542" y="863"/>
                  </a:lnTo>
                  <a:lnTo>
                    <a:pt x="12070" y="635"/>
                  </a:lnTo>
                  <a:lnTo>
                    <a:pt x="11581" y="440"/>
                  </a:lnTo>
                  <a:lnTo>
                    <a:pt x="11076" y="277"/>
                  </a:lnTo>
                  <a:lnTo>
                    <a:pt x="10555" y="163"/>
                  </a:lnTo>
                  <a:lnTo>
                    <a:pt x="10018" y="65"/>
                  </a:lnTo>
                  <a:lnTo>
                    <a:pt x="9480" y="16"/>
                  </a:lnTo>
                  <a:lnTo>
                    <a:pt x="8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2406734" y="2839720"/>
              <a:ext cx="293014" cy="90797"/>
            </a:xfrm>
            <a:custGeom>
              <a:avLst/>
              <a:gdLst/>
              <a:ahLst/>
              <a:cxnLst/>
              <a:rect l="l" t="t" r="r" b="b"/>
              <a:pathLst>
                <a:path w="19450" h="6027" extrusionOk="0">
                  <a:moveTo>
                    <a:pt x="9757" y="0"/>
                  </a:moveTo>
                  <a:lnTo>
                    <a:pt x="9122" y="33"/>
                  </a:lnTo>
                  <a:lnTo>
                    <a:pt x="8487" y="114"/>
                  </a:lnTo>
                  <a:lnTo>
                    <a:pt x="7852" y="212"/>
                  </a:lnTo>
                  <a:lnTo>
                    <a:pt x="7233" y="358"/>
                  </a:lnTo>
                  <a:lnTo>
                    <a:pt x="6598" y="538"/>
                  </a:lnTo>
                  <a:lnTo>
                    <a:pt x="5995" y="749"/>
                  </a:lnTo>
                  <a:lnTo>
                    <a:pt x="5376" y="1010"/>
                  </a:lnTo>
                  <a:lnTo>
                    <a:pt x="4773" y="1303"/>
                  </a:lnTo>
                  <a:lnTo>
                    <a:pt x="4171" y="1629"/>
                  </a:lnTo>
                  <a:lnTo>
                    <a:pt x="3584" y="1987"/>
                  </a:lnTo>
                  <a:lnTo>
                    <a:pt x="2998" y="2394"/>
                  </a:lnTo>
                  <a:lnTo>
                    <a:pt x="2411" y="2834"/>
                  </a:lnTo>
                  <a:lnTo>
                    <a:pt x="1841" y="3307"/>
                  </a:lnTo>
                  <a:lnTo>
                    <a:pt x="1271" y="3812"/>
                  </a:lnTo>
                  <a:lnTo>
                    <a:pt x="717" y="4365"/>
                  </a:lnTo>
                  <a:lnTo>
                    <a:pt x="164" y="4952"/>
                  </a:lnTo>
                  <a:lnTo>
                    <a:pt x="82" y="5049"/>
                  </a:lnTo>
                  <a:lnTo>
                    <a:pt x="33" y="5164"/>
                  </a:lnTo>
                  <a:lnTo>
                    <a:pt x="1" y="5294"/>
                  </a:lnTo>
                  <a:lnTo>
                    <a:pt x="1" y="5408"/>
                  </a:lnTo>
                  <a:lnTo>
                    <a:pt x="17" y="5538"/>
                  </a:lnTo>
                  <a:lnTo>
                    <a:pt x="50" y="5652"/>
                  </a:lnTo>
                  <a:lnTo>
                    <a:pt x="115" y="5766"/>
                  </a:lnTo>
                  <a:lnTo>
                    <a:pt x="196" y="5864"/>
                  </a:lnTo>
                  <a:lnTo>
                    <a:pt x="310" y="5929"/>
                  </a:lnTo>
                  <a:lnTo>
                    <a:pt x="408" y="5978"/>
                  </a:lnTo>
                  <a:lnTo>
                    <a:pt x="522" y="6011"/>
                  </a:lnTo>
                  <a:lnTo>
                    <a:pt x="636" y="6027"/>
                  </a:lnTo>
                  <a:lnTo>
                    <a:pt x="766" y="6011"/>
                  </a:lnTo>
                  <a:lnTo>
                    <a:pt x="897" y="5978"/>
                  </a:lnTo>
                  <a:lnTo>
                    <a:pt x="1011" y="5913"/>
                  </a:lnTo>
                  <a:lnTo>
                    <a:pt x="1108" y="5815"/>
                  </a:lnTo>
                  <a:lnTo>
                    <a:pt x="1613" y="5278"/>
                  </a:lnTo>
                  <a:lnTo>
                    <a:pt x="2135" y="4773"/>
                  </a:lnTo>
                  <a:lnTo>
                    <a:pt x="2639" y="4317"/>
                  </a:lnTo>
                  <a:lnTo>
                    <a:pt x="3161" y="3877"/>
                  </a:lnTo>
                  <a:lnTo>
                    <a:pt x="3698" y="3486"/>
                  </a:lnTo>
                  <a:lnTo>
                    <a:pt x="4219" y="3111"/>
                  </a:lnTo>
                  <a:lnTo>
                    <a:pt x="4757" y="2769"/>
                  </a:lnTo>
                  <a:lnTo>
                    <a:pt x="5294" y="2476"/>
                  </a:lnTo>
                  <a:lnTo>
                    <a:pt x="5848" y="2215"/>
                  </a:lnTo>
                  <a:lnTo>
                    <a:pt x="6402" y="1971"/>
                  </a:lnTo>
                  <a:lnTo>
                    <a:pt x="6956" y="1776"/>
                  </a:lnTo>
                  <a:lnTo>
                    <a:pt x="7510" y="1613"/>
                  </a:lnTo>
                  <a:lnTo>
                    <a:pt x="8063" y="1482"/>
                  </a:lnTo>
                  <a:lnTo>
                    <a:pt x="8634" y="1385"/>
                  </a:lnTo>
                  <a:lnTo>
                    <a:pt x="9204" y="1319"/>
                  </a:lnTo>
                  <a:lnTo>
                    <a:pt x="9774" y="1287"/>
                  </a:lnTo>
                  <a:lnTo>
                    <a:pt x="10230" y="1287"/>
                  </a:lnTo>
                  <a:lnTo>
                    <a:pt x="10686" y="1303"/>
                  </a:lnTo>
                  <a:lnTo>
                    <a:pt x="11126" y="1352"/>
                  </a:lnTo>
                  <a:lnTo>
                    <a:pt x="11549" y="1401"/>
                  </a:lnTo>
                  <a:lnTo>
                    <a:pt x="11973" y="1482"/>
                  </a:lnTo>
                  <a:lnTo>
                    <a:pt x="12380" y="1564"/>
                  </a:lnTo>
                  <a:lnTo>
                    <a:pt x="12787" y="1662"/>
                  </a:lnTo>
                  <a:lnTo>
                    <a:pt x="13178" y="1776"/>
                  </a:lnTo>
                  <a:lnTo>
                    <a:pt x="13553" y="1906"/>
                  </a:lnTo>
                  <a:lnTo>
                    <a:pt x="13927" y="2036"/>
                  </a:lnTo>
                  <a:lnTo>
                    <a:pt x="14286" y="2183"/>
                  </a:lnTo>
                  <a:lnTo>
                    <a:pt x="14628" y="2329"/>
                  </a:lnTo>
                  <a:lnTo>
                    <a:pt x="14953" y="2492"/>
                  </a:lnTo>
                  <a:lnTo>
                    <a:pt x="15279" y="2655"/>
                  </a:lnTo>
                  <a:lnTo>
                    <a:pt x="15882" y="2981"/>
                  </a:lnTo>
                  <a:lnTo>
                    <a:pt x="16419" y="3323"/>
                  </a:lnTo>
                  <a:lnTo>
                    <a:pt x="16908" y="3649"/>
                  </a:lnTo>
                  <a:lnTo>
                    <a:pt x="17332" y="3942"/>
                  </a:lnTo>
                  <a:lnTo>
                    <a:pt x="17674" y="4219"/>
                  </a:lnTo>
                  <a:lnTo>
                    <a:pt x="17967" y="4463"/>
                  </a:lnTo>
                  <a:lnTo>
                    <a:pt x="18179" y="4642"/>
                  </a:lnTo>
                  <a:lnTo>
                    <a:pt x="18341" y="4805"/>
                  </a:lnTo>
                  <a:lnTo>
                    <a:pt x="18455" y="4887"/>
                  </a:lnTo>
                  <a:lnTo>
                    <a:pt x="18569" y="4952"/>
                  </a:lnTo>
                  <a:lnTo>
                    <a:pt x="18683" y="4984"/>
                  </a:lnTo>
                  <a:lnTo>
                    <a:pt x="18928" y="4984"/>
                  </a:lnTo>
                  <a:lnTo>
                    <a:pt x="19042" y="4935"/>
                  </a:lnTo>
                  <a:lnTo>
                    <a:pt x="19156" y="4887"/>
                  </a:lnTo>
                  <a:lnTo>
                    <a:pt x="19254" y="4805"/>
                  </a:lnTo>
                  <a:lnTo>
                    <a:pt x="19335" y="4691"/>
                  </a:lnTo>
                  <a:lnTo>
                    <a:pt x="19400" y="4593"/>
                  </a:lnTo>
                  <a:lnTo>
                    <a:pt x="19433" y="4463"/>
                  </a:lnTo>
                  <a:lnTo>
                    <a:pt x="19449" y="4349"/>
                  </a:lnTo>
                  <a:lnTo>
                    <a:pt x="19433" y="4219"/>
                  </a:lnTo>
                  <a:lnTo>
                    <a:pt x="19400" y="4105"/>
                  </a:lnTo>
                  <a:lnTo>
                    <a:pt x="19335" y="3991"/>
                  </a:lnTo>
                  <a:lnTo>
                    <a:pt x="19254" y="3893"/>
                  </a:lnTo>
                  <a:lnTo>
                    <a:pt x="19026" y="3681"/>
                  </a:lnTo>
                  <a:lnTo>
                    <a:pt x="18781" y="3470"/>
                  </a:lnTo>
                  <a:lnTo>
                    <a:pt x="18472" y="3193"/>
                  </a:lnTo>
                  <a:lnTo>
                    <a:pt x="18081" y="2899"/>
                  </a:lnTo>
                  <a:lnTo>
                    <a:pt x="17608" y="2557"/>
                  </a:lnTo>
                  <a:lnTo>
                    <a:pt x="17071" y="2199"/>
                  </a:lnTo>
                  <a:lnTo>
                    <a:pt x="16485" y="1841"/>
                  </a:lnTo>
                  <a:lnTo>
                    <a:pt x="15817" y="1482"/>
                  </a:lnTo>
                  <a:lnTo>
                    <a:pt x="15475" y="1303"/>
                  </a:lnTo>
                  <a:lnTo>
                    <a:pt x="15100" y="1140"/>
                  </a:lnTo>
                  <a:lnTo>
                    <a:pt x="14725" y="977"/>
                  </a:lnTo>
                  <a:lnTo>
                    <a:pt x="14334" y="815"/>
                  </a:lnTo>
                  <a:lnTo>
                    <a:pt x="13927" y="668"/>
                  </a:lnTo>
                  <a:lnTo>
                    <a:pt x="13504" y="538"/>
                  </a:lnTo>
                  <a:lnTo>
                    <a:pt x="13080" y="407"/>
                  </a:lnTo>
                  <a:lnTo>
                    <a:pt x="12641" y="293"/>
                  </a:lnTo>
                  <a:lnTo>
                    <a:pt x="12184" y="212"/>
                  </a:lnTo>
                  <a:lnTo>
                    <a:pt x="11712" y="130"/>
                  </a:lnTo>
                  <a:lnTo>
                    <a:pt x="11240" y="65"/>
                  </a:lnTo>
                  <a:lnTo>
                    <a:pt x="10767" y="16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2329932" y="3371213"/>
              <a:ext cx="39274" cy="100875"/>
            </a:xfrm>
            <a:custGeom>
              <a:avLst/>
              <a:gdLst/>
              <a:ahLst/>
              <a:cxnLst/>
              <a:rect l="l" t="t" r="r" b="b"/>
              <a:pathLst>
                <a:path w="2607" h="6696" extrusionOk="0">
                  <a:moveTo>
                    <a:pt x="587" y="1"/>
                  </a:moveTo>
                  <a:lnTo>
                    <a:pt x="457" y="17"/>
                  </a:lnTo>
                  <a:lnTo>
                    <a:pt x="343" y="66"/>
                  </a:lnTo>
                  <a:lnTo>
                    <a:pt x="245" y="131"/>
                  </a:lnTo>
                  <a:lnTo>
                    <a:pt x="147" y="229"/>
                  </a:lnTo>
                  <a:lnTo>
                    <a:pt x="66" y="326"/>
                  </a:lnTo>
                  <a:lnTo>
                    <a:pt x="17" y="441"/>
                  </a:lnTo>
                  <a:lnTo>
                    <a:pt x="1" y="571"/>
                  </a:lnTo>
                  <a:lnTo>
                    <a:pt x="1" y="685"/>
                  </a:lnTo>
                  <a:lnTo>
                    <a:pt x="17" y="815"/>
                  </a:lnTo>
                  <a:lnTo>
                    <a:pt x="66" y="929"/>
                  </a:lnTo>
                  <a:lnTo>
                    <a:pt x="131" y="1027"/>
                  </a:lnTo>
                  <a:lnTo>
                    <a:pt x="229" y="1125"/>
                  </a:lnTo>
                  <a:lnTo>
                    <a:pt x="359" y="1255"/>
                  </a:lnTo>
                  <a:lnTo>
                    <a:pt x="489" y="1385"/>
                  </a:lnTo>
                  <a:lnTo>
                    <a:pt x="603" y="1516"/>
                  </a:lnTo>
                  <a:lnTo>
                    <a:pt x="717" y="1662"/>
                  </a:lnTo>
                  <a:lnTo>
                    <a:pt x="815" y="1792"/>
                  </a:lnTo>
                  <a:lnTo>
                    <a:pt x="896" y="1939"/>
                  </a:lnTo>
                  <a:lnTo>
                    <a:pt x="1043" y="2232"/>
                  </a:lnTo>
                  <a:lnTo>
                    <a:pt x="1157" y="2525"/>
                  </a:lnTo>
                  <a:lnTo>
                    <a:pt x="1238" y="2835"/>
                  </a:lnTo>
                  <a:lnTo>
                    <a:pt x="1287" y="3144"/>
                  </a:lnTo>
                  <a:lnTo>
                    <a:pt x="1320" y="3438"/>
                  </a:lnTo>
                  <a:lnTo>
                    <a:pt x="1320" y="3731"/>
                  </a:lnTo>
                  <a:lnTo>
                    <a:pt x="1304" y="4024"/>
                  </a:lnTo>
                  <a:lnTo>
                    <a:pt x="1287" y="4317"/>
                  </a:lnTo>
                  <a:lnTo>
                    <a:pt x="1255" y="4578"/>
                  </a:lnTo>
                  <a:lnTo>
                    <a:pt x="1157" y="5083"/>
                  </a:lnTo>
                  <a:lnTo>
                    <a:pt x="1059" y="5490"/>
                  </a:lnTo>
                  <a:lnTo>
                    <a:pt x="978" y="5832"/>
                  </a:lnTo>
                  <a:lnTo>
                    <a:pt x="962" y="5962"/>
                  </a:lnTo>
                  <a:lnTo>
                    <a:pt x="962" y="6076"/>
                  </a:lnTo>
                  <a:lnTo>
                    <a:pt x="978" y="6207"/>
                  </a:lnTo>
                  <a:lnTo>
                    <a:pt x="1010" y="6321"/>
                  </a:lnTo>
                  <a:lnTo>
                    <a:pt x="1076" y="6435"/>
                  </a:lnTo>
                  <a:lnTo>
                    <a:pt x="1157" y="6516"/>
                  </a:lnTo>
                  <a:lnTo>
                    <a:pt x="1255" y="6598"/>
                  </a:lnTo>
                  <a:lnTo>
                    <a:pt x="1352" y="6646"/>
                  </a:lnTo>
                  <a:lnTo>
                    <a:pt x="1466" y="6695"/>
                  </a:lnTo>
                  <a:lnTo>
                    <a:pt x="1613" y="6695"/>
                  </a:lnTo>
                  <a:lnTo>
                    <a:pt x="1743" y="6679"/>
                  </a:lnTo>
                  <a:lnTo>
                    <a:pt x="1857" y="6646"/>
                  </a:lnTo>
                  <a:lnTo>
                    <a:pt x="1971" y="6581"/>
                  </a:lnTo>
                  <a:lnTo>
                    <a:pt x="2053" y="6500"/>
                  </a:lnTo>
                  <a:lnTo>
                    <a:pt x="2134" y="6418"/>
                  </a:lnTo>
                  <a:lnTo>
                    <a:pt x="2183" y="6304"/>
                  </a:lnTo>
                  <a:lnTo>
                    <a:pt x="2232" y="6190"/>
                  </a:lnTo>
                  <a:lnTo>
                    <a:pt x="2248" y="6076"/>
                  </a:lnTo>
                  <a:lnTo>
                    <a:pt x="2265" y="5946"/>
                  </a:lnTo>
                  <a:lnTo>
                    <a:pt x="2297" y="5783"/>
                  </a:lnTo>
                  <a:lnTo>
                    <a:pt x="2411" y="5327"/>
                  </a:lnTo>
                  <a:lnTo>
                    <a:pt x="2460" y="5034"/>
                  </a:lnTo>
                  <a:lnTo>
                    <a:pt x="2525" y="4724"/>
                  </a:lnTo>
                  <a:lnTo>
                    <a:pt x="2558" y="4382"/>
                  </a:lnTo>
                  <a:lnTo>
                    <a:pt x="2590" y="4024"/>
                  </a:lnTo>
                  <a:lnTo>
                    <a:pt x="2607" y="3649"/>
                  </a:lnTo>
                  <a:lnTo>
                    <a:pt x="2590" y="3258"/>
                  </a:lnTo>
                  <a:lnTo>
                    <a:pt x="2541" y="2867"/>
                  </a:lnTo>
                  <a:lnTo>
                    <a:pt x="2460" y="2460"/>
                  </a:lnTo>
                  <a:lnTo>
                    <a:pt x="2411" y="2265"/>
                  </a:lnTo>
                  <a:lnTo>
                    <a:pt x="2362" y="2053"/>
                  </a:lnTo>
                  <a:lnTo>
                    <a:pt x="2281" y="1858"/>
                  </a:lnTo>
                  <a:lnTo>
                    <a:pt x="2199" y="1662"/>
                  </a:lnTo>
                  <a:lnTo>
                    <a:pt x="2102" y="1450"/>
                  </a:lnTo>
                  <a:lnTo>
                    <a:pt x="1988" y="1255"/>
                  </a:lnTo>
                  <a:lnTo>
                    <a:pt x="1874" y="1059"/>
                  </a:lnTo>
                  <a:lnTo>
                    <a:pt x="1743" y="864"/>
                  </a:lnTo>
                  <a:lnTo>
                    <a:pt x="1580" y="685"/>
                  </a:lnTo>
                  <a:lnTo>
                    <a:pt x="1418" y="506"/>
                  </a:lnTo>
                  <a:lnTo>
                    <a:pt x="1238" y="326"/>
                  </a:lnTo>
                  <a:lnTo>
                    <a:pt x="1043" y="147"/>
                  </a:lnTo>
                  <a:lnTo>
                    <a:pt x="945" y="66"/>
                  </a:lnTo>
                  <a:lnTo>
                    <a:pt x="831" y="3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232763" y="2423549"/>
              <a:ext cx="143810" cy="358517"/>
            </a:xfrm>
            <a:custGeom>
              <a:avLst/>
              <a:gdLst/>
              <a:ahLst/>
              <a:cxnLst/>
              <a:rect l="l" t="t" r="r" b="b"/>
              <a:pathLst>
                <a:path w="9546" h="23798" extrusionOk="0">
                  <a:moveTo>
                    <a:pt x="1059" y="0"/>
                  </a:moveTo>
                  <a:lnTo>
                    <a:pt x="929" y="33"/>
                  </a:lnTo>
                  <a:lnTo>
                    <a:pt x="831" y="65"/>
                  </a:lnTo>
                  <a:lnTo>
                    <a:pt x="717" y="147"/>
                  </a:lnTo>
                  <a:lnTo>
                    <a:pt x="636" y="228"/>
                  </a:lnTo>
                  <a:lnTo>
                    <a:pt x="554" y="326"/>
                  </a:lnTo>
                  <a:lnTo>
                    <a:pt x="505" y="456"/>
                  </a:lnTo>
                  <a:lnTo>
                    <a:pt x="473" y="570"/>
                  </a:lnTo>
                  <a:lnTo>
                    <a:pt x="473" y="700"/>
                  </a:lnTo>
                  <a:lnTo>
                    <a:pt x="505" y="814"/>
                  </a:lnTo>
                  <a:lnTo>
                    <a:pt x="538" y="928"/>
                  </a:lnTo>
                  <a:lnTo>
                    <a:pt x="603" y="1042"/>
                  </a:lnTo>
                  <a:lnTo>
                    <a:pt x="701" y="1124"/>
                  </a:lnTo>
                  <a:lnTo>
                    <a:pt x="798" y="1205"/>
                  </a:lnTo>
                  <a:lnTo>
                    <a:pt x="945" y="1287"/>
                  </a:lnTo>
                  <a:lnTo>
                    <a:pt x="1271" y="1499"/>
                  </a:lnTo>
                  <a:lnTo>
                    <a:pt x="1499" y="1661"/>
                  </a:lnTo>
                  <a:lnTo>
                    <a:pt x="1759" y="1873"/>
                  </a:lnTo>
                  <a:lnTo>
                    <a:pt x="2036" y="2101"/>
                  </a:lnTo>
                  <a:lnTo>
                    <a:pt x="2330" y="2362"/>
                  </a:lnTo>
                  <a:lnTo>
                    <a:pt x="2623" y="2655"/>
                  </a:lnTo>
                  <a:lnTo>
                    <a:pt x="2900" y="2981"/>
                  </a:lnTo>
                  <a:lnTo>
                    <a:pt x="3193" y="3323"/>
                  </a:lnTo>
                  <a:lnTo>
                    <a:pt x="3453" y="3714"/>
                  </a:lnTo>
                  <a:lnTo>
                    <a:pt x="3567" y="3909"/>
                  </a:lnTo>
                  <a:lnTo>
                    <a:pt x="3681" y="4121"/>
                  </a:lnTo>
                  <a:lnTo>
                    <a:pt x="3796" y="4333"/>
                  </a:lnTo>
                  <a:lnTo>
                    <a:pt x="3893" y="4561"/>
                  </a:lnTo>
                  <a:lnTo>
                    <a:pt x="3975" y="4789"/>
                  </a:lnTo>
                  <a:lnTo>
                    <a:pt x="4056" y="5033"/>
                  </a:lnTo>
                  <a:lnTo>
                    <a:pt x="4121" y="5277"/>
                  </a:lnTo>
                  <a:lnTo>
                    <a:pt x="4170" y="5522"/>
                  </a:lnTo>
                  <a:lnTo>
                    <a:pt x="4203" y="5831"/>
                  </a:lnTo>
                  <a:lnTo>
                    <a:pt x="4235" y="6141"/>
                  </a:lnTo>
                  <a:lnTo>
                    <a:pt x="4219" y="6450"/>
                  </a:lnTo>
                  <a:lnTo>
                    <a:pt x="4203" y="6776"/>
                  </a:lnTo>
                  <a:lnTo>
                    <a:pt x="4154" y="7085"/>
                  </a:lnTo>
                  <a:lnTo>
                    <a:pt x="4089" y="7411"/>
                  </a:lnTo>
                  <a:lnTo>
                    <a:pt x="3991" y="7721"/>
                  </a:lnTo>
                  <a:lnTo>
                    <a:pt x="3877" y="8046"/>
                  </a:lnTo>
                  <a:lnTo>
                    <a:pt x="3747" y="8372"/>
                  </a:lnTo>
                  <a:lnTo>
                    <a:pt x="3584" y="8698"/>
                  </a:lnTo>
                  <a:lnTo>
                    <a:pt x="3405" y="9040"/>
                  </a:lnTo>
                  <a:lnTo>
                    <a:pt x="3209" y="9366"/>
                  </a:lnTo>
                  <a:lnTo>
                    <a:pt x="2981" y="9692"/>
                  </a:lnTo>
                  <a:lnTo>
                    <a:pt x="2737" y="10034"/>
                  </a:lnTo>
                  <a:lnTo>
                    <a:pt x="2476" y="10359"/>
                  </a:lnTo>
                  <a:lnTo>
                    <a:pt x="2183" y="10701"/>
                  </a:lnTo>
                  <a:lnTo>
                    <a:pt x="1808" y="11158"/>
                  </a:lnTo>
                  <a:lnTo>
                    <a:pt x="1450" y="11630"/>
                  </a:lnTo>
                  <a:lnTo>
                    <a:pt x="1141" y="12102"/>
                  </a:lnTo>
                  <a:lnTo>
                    <a:pt x="864" y="12575"/>
                  </a:lnTo>
                  <a:lnTo>
                    <a:pt x="636" y="13063"/>
                  </a:lnTo>
                  <a:lnTo>
                    <a:pt x="424" y="13536"/>
                  </a:lnTo>
                  <a:lnTo>
                    <a:pt x="261" y="14024"/>
                  </a:lnTo>
                  <a:lnTo>
                    <a:pt x="147" y="14513"/>
                  </a:lnTo>
                  <a:lnTo>
                    <a:pt x="49" y="15002"/>
                  </a:lnTo>
                  <a:lnTo>
                    <a:pt x="0" y="15490"/>
                  </a:lnTo>
                  <a:lnTo>
                    <a:pt x="0" y="15979"/>
                  </a:lnTo>
                  <a:lnTo>
                    <a:pt x="33" y="16468"/>
                  </a:lnTo>
                  <a:lnTo>
                    <a:pt x="98" y="16956"/>
                  </a:lnTo>
                  <a:lnTo>
                    <a:pt x="196" y="17429"/>
                  </a:lnTo>
                  <a:lnTo>
                    <a:pt x="342" y="17917"/>
                  </a:lnTo>
                  <a:lnTo>
                    <a:pt x="522" y="18390"/>
                  </a:lnTo>
                  <a:lnTo>
                    <a:pt x="652" y="18666"/>
                  </a:lnTo>
                  <a:lnTo>
                    <a:pt x="798" y="18943"/>
                  </a:lnTo>
                  <a:lnTo>
                    <a:pt x="945" y="19204"/>
                  </a:lnTo>
                  <a:lnTo>
                    <a:pt x="1108" y="19465"/>
                  </a:lnTo>
                  <a:lnTo>
                    <a:pt x="1287" y="19725"/>
                  </a:lnTo>
                  <a:lnTo>
                    <a:pt x="1483" y="19986"/>
                  </a:lnTo>
                  <a:lnTo>
                    <a:pt x="1678" y="20230"/>
                  </a:lnTo>
                  <a:lnTo>
                    <a:pt x="1890" y="20474"/>
                  </a:lnTo>
                  <a:lnTo>
                    <a:pt x="2102" y="20703"/>
                  </a:lnTo>
                  <a:lnTo>
                    <a:pt x="2330" y="20947"/>
                  </a:lnTo>
                  <a:lnTo>
                    <a:pt x="2574" y="21159"/>
                  </a:lnTo>
                  <a:lnTo>
                    <a:pt x="2818" y="21370"/>
                  </a:lnTo>
                  <a:lnTo>
                    <a:pt x="3063" y="21582"/>
                  </a:lnTo>
                  <a:lnTo>
                    <a:pt x="3339" y="21794"/>
                  </a:lnTo>
                  <a:lnTo>
                    <a:pt x="3600" y="21989"/>
                  </a:lnTo>
                  <a:lnTo>
                    <a:pt x="3877" y="22168"/>
                  </a:lnTo>
                  <a:lnTo>
                    <a:pt x="4154" y="22348"/>
                  </a:lnTo>
                  <a:lnTo>
                    <a:pt x="4447" y="22511"/>
                  </a:lnTo>
                  <a:lnTo>
                    <a:pt x="4740" y="22673"/>
                  </a:lnTo>
                  <a:lnTo>
                    <a:pt x="5050" y="22820"/>
                  </a:lnTo>
                  <a:lnTo>
                    <a:pt x="5343" y="22967"/>
                  </a:lnTo>
                  <a:lnTo>
                    <a:pt x="5652" y="23097"/>
                  </a:lnTo>
                  <a:lnTo>
                    <a:pt x="5978" y="23211"/>
                  </a:lnTo>
                  <a:lnTo>
                    <a:pt x="6288" y="23325"/>
                  </a:lnTo>
                  <a:lnTo>
                    <a:pt x="6597" y="23423"/>
                  </a:lnTo>
                  <a:lnTo>
                    <a:pt x="6923" y="23520"/>
                  </a:lnTo>
                  <a:lnTo>
                    <a:pt x="7249" y="23602"/>
                  </a:lnTo>
                  <a:lnTo>
                    <a:pt x="7574" y="23667"/>
                  </a:lnTo>
                  <a:lnTo>
                    <a:pt x="7900" y="23716"/>
                  </a:lnTo>
                  <a:lnTo>
                    <a:pt x="8226" y="23748"/>
                  </a:lnTo>
                  <a:lnTo>
                    <a:pt x="8552" y="23781"/>
                  </a:lnTo>
                  <a:lnTo>
                    <a:pt x="8877" y="23797"/>
                  </a:lnTo>
                  <a:lnTo>
                    <a:pt x="9024" y="23797"/>
                  </a:lnTo>
                  <a:lnTo>
                    <a:pt x="9138" y="23748"/>
                  </a:lnTo>
                  <a:lnTo>
                    <a:pt x="9252" y="23700"/>
                  </a:lnTo>
                  <a:lnTo>
                    <a:pt x="9350" y="23618"/>
                  </a:lnTo>
                  <a:lnTo>
                    <a:pt x="9415" y="23537"/>
                  </a:lnTo>
                  <a:lnTo>
                    <a:pt x="9480" y="23423"/>
                  </a:lnTo>
                  <a:lnTo>
                    <a:pt x="9529" y="23309"/>
                  </a:lnTo>
                  <a:lnTo>
                    <a:pt x="9545" y="23195"/>
                  </a:lnTo>
                  <a:lnTo>
                    <a:pt x="9529" y="23048"/>
                  </a:lnTo>
                  <a:lnTo>
                    <a:pt x="9496" y="22934"/>
                  </a:lnTo>
                  <a:lnTo>
                    <a:pt x="9448" y="22820"/>
                  </a:lnTo>
                  <a:lnTo>
                    <a:pt x="9366" y="22722"/>
                  </a:lnTo>
                  <a:lnTo>
                    <a:pt x="9268" y="22641"/>
                  </a:lnTo>
                  <a:lnTo>
                    <a:pt x="9171" y="22576"/>
                  </a:lnTo>
                  <a:lnTo>
                    <a:pt x="9057" y="22543"/>
                  </a:lnTo>
                  <a:lnTo>
                    <a:pt x="8926" y="22511"/>
                  </a:lnTo>
                  <a:lnTo>
                    <a:pt x="8633" y="22511"/>
                  </a:lnTo>
                  <a:lnTo>
                    <a:pt x="8356" y="22478"/>
                  </a:lnTo>
                  <a:lnTo>
                    <a:pt x="8079" y="22445"/>
                  </a:lnTo>
                  <a:lnTo>
                    <a:pt x="7786" y="22397"/>
                  </a:lnTo>
                  <a:lnTo>
                    <a:pt x="7509" y="22331"/>
                  </a:lnTo>
                  <a:lnTo>
                    <a:pt x="7232" y="22266"/>
                  </a:lnTo>
                  <a:lnTo>
                    <a:pt x="6679" y="22103"/>
                  </a:lnTo>
                  <a:lnTo>
                    <a:pt x="6125" y="21908"/>
                  </a:lnTo>
                  <a:lnTo>
                    <a:pt x="5604" y="21680"/>
                  </a:lnTo>
                  <a:lnTo>
                    <a:pt x="5082" y="21419"/>
                  </a:lnTo>
                  <a:lnTo>
                    <a:pt x="4594" y="21110"/>
                  </a:lnTo>
                  <a:lnTo>
                    <a:pt x="4121" y="20784"/>
                  </a:lnTo>
                  <a:lnTo>
                    <a:pt x="3681" y="20442"/>
                  </a:lnTo>
                  <a:lnTo>
                    <a:pt x="3258" y="20067"/>
                  </a:lnTo>
                  <a:lnTo>
                    <a:pt x="3063" y="19872"/>
                  </a:lnTo>
                  <a:lnTo>
                    <a:pt x="2867" y="19660"/>
                  </a:lnTo>
                  <a:lnTo>
                    <a:pt x="2688" y="19448"/>
                  </a:lnTo>
                  <a:lnTo>
                    <a:pt x="2525" y="19237"/>
                  </a:lnTo>
                  <a:lnTo>
                    <a:pt x="2362" y="19025"/>
                  </a:lnTo>
                  <a:lnTo>
                    <a:pt x="2199" y="18797"/>
                  </a:lnTo>
                  <a:lnTo>
                    <a:pt x="2069" y="18585"/>
                  </a:lnTo>
                  <a:lnTo>
                    <a:pt x="1939" y="18341"/>
                  </a:lnTo>
                  <a:lnTo>
                    <a:pt x="1808" y="18113"/>
                  </a:lnTo>
                  <a:lnTo>
                    <a:pt x="1711" y="17885"/>
                  </a:lnTo>
                  <a:lnTo>
                    <a:pt x="1548" y="17494"/>
                  </a:lnTo>
                  <a:lnTo>
                    <a:pt x="1434" y="17103"/>
                  </a:lnTo>
                  <a:lnTo>
                    <a:pt x="1352" y="16712"/>
                  </a:lnTo>
                  <a:lnTo>
                    <a:pt x="1303" y="16305"/>
                  </a:lnTo>
                  <a:lnTo>
                    <a:pt x="1271" y="15914"/>
                  </a:lnTo>
                  <a:lnTo>
                    <a:pt x="1287" y="15507"/>
                  </a:lnTo>
                  <a:lnTo>
                    <a:pt x="1336" y="15116"/>
                  </a:lnTo>
                  <a:lnTo>
                    <a:pt x="1401" y="14708"/>
                  </a:lnTo>
                  <a:lnTo>
                    <a:pt x="1515" y="14317"/>
                  </a:lnTo>
                  <a:lnTo>
                    <a:pt x="1645" y="13927"/>
                  </a:lnTo>
                  <a:lnTo>
                    <a:pt x="1825" y="13519"/>
                  </a:lnTo>
                  <a:lnTo>
                    <a:pt x="2020" y="13128"/>
                  </a:lnTo>
                  <a:lnTo>
                    <a:pt x="2264" y="12721"/>
                  </a:lnTo>
                  <a:lnTo>
                    <a:pt x="2525" y="12330"/>
                  </a:lnTo>
                  <a:lnTo>
                    <a:pt x="2818" y="11939"/>
                  </a:lnTo>
                  <a:lnTo>
                    <a:pt x="3144" y="11548"/>
                  </a:lnTo>
                  <a:lnTo>
                    <a:pt x="3486" y="11158"/>
                  </a:lnTo>
                  <a:lnTo>
                    <a:pt x="3796" y="10767"/>
                  </a:lnTo>
                  <a:lnTo>
                    <a:pt x="4089" y="10359"/>
                  </a:lnTo>
                  <a:lnTo>
                    <a:pt x="4349" y="9968"/>
                  </a:lnTo>
                  <a:lnTo>
                    <a:pt x="4577" y="9578"/>
                  </a:lnTo>
                  <a:lnTo>
                    <a:pt x="4789" y="9187"/>
                  </a:lnTo>
                  <a:lnTo>
                    <a:pt x="4968" y="8796"/>
                  </a:lnTo>
                  <a:lnTo>
                    <a:pt x="5131" y="8405"/>
                  </a:lnTo>
                  <a:lnTo>
                    <a:pt x="5261" y="7998"/>
                  </a:lnTo>
                  <a:lnTo>
                    <a:pt x="5359" y="7607"/>
                  </a:lnTo>
                  <a:lnTo>
                    <a:pt x="5441" y="7232"/>
                  </a:lnTo>
                  <a:lnTo>
                    <a:pt x="5489" y="6841"/>
                  </a:lnTo>
                  <a:lnTo>
                    <a:pt x="5506" y="6450"/>
                  </a:lnTo>
                  <a:lnTo>
                    <a:pt x="5506" y="6059"/>
                  </a:lnTo>
                  <a:lnTo>
                    <a:pt x="5489" y="5685"/>
                  </a:lnTo>
                  <a:lnTo>
                    <a:pt x="5424" y="5294"/>
                  </a:lnTo>
                  <a:lnTo>
                    <a:pt x="5375" y="4984"/>
                  </a:lnTo>
                  <a:lnTo>
                    <a:pt x="5294" y="4691"/>
                  </a:lnTo>
                  <a:lnTo>
                    <a:pt x="5196" y="4398"/>
                  </a:lnTo>
                  <a:lnTo>
                    <a:pt x="5099" y="4121"/>
                  </a:lnTo>
                  <a:lnTo>
                    <a:pt x="4985" y="3860"/>
                  </a:lnTo>
                  <a:lnTo>
                    <a:pt x="4854" y="3600"/>
                  </a:lnTo>
                  <a:lnTo>
                    <a:pt x="4724" y="3339"/>
                  </a:lnTo>
                  <a:lnTo>
                    <a:pt x="4577" y="3095"/>
                  </a:lnTo>
                  <a:lnTo>
                    <a:pt x="4431" y="2867"/>
                  </a:lnTo>
                  <a:lnTo>
                    <a:pt x="4268" y="2639"/>
                  </a:lnTo>
                  <a:lnTo>
                    <a:pt x="3942" y="2215"/>
                  </a:lnTo>
                  <a:lnTo>
                    <a:pt x="3616" y="1824"/>
                  </a:lnTo>
                  <a:lnTo>
                    <a:pt x="3258" y="1482"/>
                  </a:lnTo>
                  <a:lnTo>
                    <a:pt x="2932" y="1173"/>
                  </a:lnTo>
                  <a:lnTo>
                    <a:pt x="2606" y="896"/>
                  </a:lnTo>
                  <a:lnTo>
                    <a:pt x="2297" y="652"/>
                  </a:lnTo>
                  <a:lnTo>
                    <a:pt x="2020" y="456"/>
                  </a:lnTo>
                  <a:lnTo>
                    <a:pt x="1613" y="195"/>
                  </a:lnTo>
                  <a:lnTo>
                    <a:pt x="1417" y="81"/>
                  </a:lnTo>
                  <a:lnTo>
                    <a:pt x="1303" y="33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186875" y="3253917"/>
              <a:ext cx="86639" cy="81728"/>
            </a:xfrm>
            <a:custGeom>
              <a:avLst/>
              <a:gdLst/>
              <a:ahLst/>
              <a:cxnLst/>
              <a:rect l="l" t="t" r="r" b="b"/>
              <a:pathLst>
                <a:path w="5751" h="5425" extrusionOk="0">
                  <a:moveTo>
                    <a:pt x="5082" y="1"/>
                  </a:moveTo>
                  <a:lnTo>
                    <a:pt x="4952" y="17"/>
                  </a:lnTo>
                  <a:lnTo>
                    <a:pt x="4838" y="66"/>
                  </a:lnTo>
                  <a:lnTo>
                    <a:pt x="4740" y="131"/>
                  </a:lnTo>
                  <a:lnTo>
                    <a:pt x="4643" y="213"/>
                  </a:lnTo>
                  <a:lnTo>
                    <a:pt x="4561" y="310"/>
                  </a:lnTo>
                  <a:lnTo>
                    <a:pt x="4512" y="408"/>
                  </a:lnTo>
                  <a:lnTo>
                    <a:pt x="4480" y="538"/>
                  </a:lnTo>
                  <a:lnTo>
                    <a:pt x="4382" y="1108"/>
                  </a:lnTo>
                  <a:lnTo>
                    <a:pt x="4235" y="1630"/>
                  </a:lnTo>
                  <a:lnTo>
                    <a:pt x="4170" y="1874"/>
                  </a:lnTo>
                  <a:lnTo>
                    <a:pt x="4072" y="2102"/>
                  </a:lnTo>
                  <a:lnTo>
                    <a:pt x="3991" y="2314"/>
                  </a:lnTo>
                  <a:lnTo>
                    <a:pt x="3893" y="2526"/>
                  </a:lnTo>
                  <a:lnTo>
                    <a:pt x="3779" y="2721"/>
                  </a:lnTo>
                  <a:lnTo>
                    <a:pt x="3682" y="2900"/>
                  </a:lnTo>
                  <a:lnTo>
                    <a:pt x="3551" y="3063"/>
                  </a:lnTo>
                  <a:lnTo>
                    <a:pt x="3437" y="3226"/>
                  </a:lnTo>
                  <a:lnTo>
                    <a:pt x="3291" y="3373"/>
                  </a:lnTo>
                  <a:lnTo>
                    <a:pt x="3160" y="3503"/>
                  </a:lnTo>
                  <a:lnTo>
                    <a:pt x="3014" y="3617"/>
                  </a:lnTo>
                  <a:lnTo>
                    <a:pt x="2851" y="3731"/>
                  </a:lnTo>
                  <a:lnTo>
                    <a:pt x="2672" y="3845"/>
                  </a:lnTo>
                  <a:lnTo>
                    <a:pt x="2493" y="3926"/>
                  </a:lnTo>
                  <a:lnTo>
                    <a:pt x="2313" y="4008"/>
                  </a:lnTo>
                  <a:lnTo>
                    <a:pt x="2134" y="4057"/>
                  </a:lnTo>
                  <a:lnTo>
                    <a:pt x="1955" y="4089"/>
                  </a:lnTo>
                  <a:lnTo>
                    <a:pt x="1792" y="4122"/>
                  </a:lnTo>
                  <a:lnTo>
                    <a:pt x="1483" y="4154"/>
                  </a:lnTo>
                  <a:lnTo>
                    <a:pt x="1222" y="4154"/>
                  </a:lnTo>
                  <a:lnTo>
                    <a:pt x="1010" y="4122"/>
                  </a:lnTo>
                  <a:lnTo>
                    <a:pt x="815" y="4089"/>
                  </a:lnTo>
                  <a:lnTo>
                    <a:pt x="685" y="4073"/>
                  </a:lnTo>
                  <a:lnTo>
                    <a:pt x="554" y="4073"/>
                  </a:lnTo>
                  <a:lnTo>
                    <a:pt x="440" y="4089"/>
                  </a:lnTo>
                  <a:lnTo>
                    <a:pt x="326" y="4154"/>
                  </a:lnTo>
                  <a:lnTo>
                    <a:pt x="228" y="4220"/>
                  </a:lnTo>
                  <a:lnTo>
                    <a:pt x="147" y="4301"/>
                  </a:lnTo>
                  <a:lnTo>
                    <a:pt x="66" y="4415"/>
                  </a:lnTo>
                  <a:lnTo>
                    <a:pt x="17" y="4529"/>
                  </a:lnTo>
                  <a:lnTo>
                    <a:pt x="0" y="4659"/>
                  </a:lnTo>
                  <a:lnTo>
                    <a:pt x="0" y="4790"/>
                  </a:lnTo>
                  <a:lnTo>
                    <a:pt x="33" y="4904"/>
                  </a:lnTo>
                  <a:lnTo>
                    <a:pt x="82" y="5018"/>
                  </a:lnTo>
                  <a:lnTo>
                    <a:pt x="147" y="5115"/>
                  </a:lnTo>
                  <a:lnTo>
                    <a:pt x="245" y="5213"/>
                  </a:lnTo>
                  <a:lnTo>
                    <a:pt x="342" y="5278"/>
                  </a:lnTo>
                  <a:lnTo>
                    <a:pt x="473" y="5327"/>
                  </a:lnTo>
                  <a:lnTo>
                    <a:pt x="750" y="5376"/>
                  </a:lnTo>
                  <a:lnTo>
                    <a:pt x="1043" y="5409"/>
                  </a:lnTo>
                  <a:lnTo>
                    <a:pt x="1401" y="5425"/>
                  </a:lnTo>
                  <a:lnTo>
                    <a:pt x="1646" y="5425"/>
                  </a:lnTo>
                  <a:lnTo>
                    <a:pt x="1890" y="5409"/>
                  </a:lnTo>
                  <a:lnTo>
                    <a:pt x="2134" y="5360"/>
                  </a:lnTo>
                  <a:lnTo>
                    <a:pt x="2411" y="5311"/>
                  </a:lnTo>
                  <a:lnTo>
                    <a:pt x="2688" y="5229"/>
                  </a:lnTo>
                  <a:lnTo>
                    <a:pt x="2965" y="5132"/>
                  </a:lnTo>
                  <a:lnTo>
                    <a:pt x="3258" y="4985"/>
                  </a:lnTo>
                  <a:lnTo>
                    <a:pt x="3535" y="4822"/>
                  </a:lnTo>
                  <a:lnTo>
                    <a:pt x="3747" y="4676"/>
                  </a:lnTo>
                  <a:lnTo>
                    <a:pt x="3958" y="4513"/>
                  </a:lnTo>
                  <a:lnTo>
                    <a:pt x="4154" y="4334"/>
                  </a:lnTo>
                  <a:lnTo>
                    <a:pt x="4333" y="4138"/>
                  </a:lnTo>
                  <a:lnTo>
                    <a:pt x="4512" y="3926"/>
                  </a:lnTo>
                  <a:lnTo>
                    <a:pt x="4675" y="3715"/>
                  </a:lnTo>
                  <a:lnTo>
                    <a:pt x="4822" y="3487"/>
                  </a:lnTo>
                  <a:lnTo>
                    <a:pt x="4968" y="3226"/>
                  </a:lnTo>
                  <a:lnTo>
                    <a:pt x="5099" y="2965"/>
                  </a:lnTo>
                  <a:lnTo>
                    <a:pt x="5229" y="2688"/>
                  </a:lnTo>
                  <a:lnTo>
                    <a:pt x="5343" y="2395"/>
                  </a:lnTo>
                  <a:lnTo>
                    <a:pt x="5441" y="2086"/>
                  </a:lnTo>
                  <a:lnTo>
                    <a:pt x="5538" y="1776"/>
                  </a:lnTo>
                  <a:lnTo>
                    <a:pt x="5620" y="1451"/>
                  </a:lnTo>
                  <a:lnTo>
                    <a:pt x="5685" y="1092"/>
                  </a:lnTo>
                  <a:lnTo>
                    <a:pt x="5750" y="734"/>
                  </a:lnTo>
                  <a:lnTo>
                    <a:pt x="5750" y="604"/>
                  </a:lnTo>
                  <a:lnTo>
                    <a:pt x="5734" y="490"/>
                  </a:lnTo>
                  <a:lnTo>
                    <a:pt x="5685" y="359"/>
                  </a:lnTo>
                  <a:lnTo>
                    <a:pt x="5636" y="261"/>
                  </a:lnTo>
                  <a:lnTo>
                    <a:pt x="5555" y="164"/>
                  </a:lnTo>
                  <a:lnTo>
                    <a:pt x="5457" y="99"/>
                  </a:lnTo>
                  <a:lnTo>
                    <a:pt x="5343" y="33"/>
                  </a:lnTo>
                  <a:lnTo>
                    <a:pt x="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2543418" y="2922893"/>
              <a:ext cx="76334" cy="252278"/>
            </a:xfrm>
            <a:custGeom>
              <a:avLst/>
              <a:gdLst/>
              <a:ahLst/>
              <a:cxnLst/>
              <a:rect l="l" t="t" r="r" b="b"/>
              <a:pathLst>
                <a:path w="5067" h="16746" extrusionOk="0">
                  <a:moveTo>
                    <a:pt x="2036" y="1"/>
                  </a:moveTo>
                  <a:lnTo>
                    <a:pt x="1857" y="17"/>
                  </a:lnTo>
                  <a:lnTo>
                    <a:pt x="1694" y="50"/>
                  </a:lnTo>
                  <a:lnTo>
                    <a:pt x="1564" y="99"/>
                  </a:lnTo>
                  <a:lnTo>
                    <a:pt x="1466" y="164"/>
                  </a:lnTo>
                  <a:lnTo>
                    <a:pt x="1369" y="245"/>
                  </a:lnTo>
                  <a:lnTo>
                    <a:pt x="1303" y="343"/>
                  </a:lnTo>
                  <a:lnTo>
                    <a:pt x="1255" y="457"/>
                  </a:lnTo>
                  <a:lnTo>
                    <a:pt x="1222" y="571"/>
                  </a:lnTo>
                  <a:lnTo>
                    <a:pt x="1206" y="701"/>
                  </a:lnTo>
                  <a:lnTo>
                    <a:pt x="1222" y="832"/>
                  </a:lnTo>
                  <a:lnTo>
                    <a:pt x="1271" y="946"/>
                  </a:lnTo>
                  <a:lnTo>
                    <a:pt x="1336" y="1060"/>
                  </a:lnTo>
                  <a:lnTo>
                    <a:pt x="1417" y="1141"/>
                  </a:lnTo>
                  <a:lnTo>
                    <a:pt x="1531" y="1222"/>
                  </a:lnTo>
                  <a:lnTo>
                    <a:pt x="1629" y="1271"/>
                  </a:lnTo>
                  <a:lnTo>
                    <a:pt x="1759" y="1304"/>
                  </a:lnTo>
                  <a:lnTo>
                    <a:pt x="1890" y="1304"/>
                  </a:lnTo>
                  <a:lnTo>
                    <a:pt x="2020" y="1288"/>
                  </a:lnTo>
                  <a:lnTo>
                    <a:pt x="2102" y="1288"/>
                  </a:lnTo>
                  <a:lnTo>
                    <a:pt x="2232" y="1304"/>
                  </a:lnTo>
                  <a:lnTo>
                    <a:pt x="2378" y="1353"/>
                  </a:lnTo>
                  <a:lnTo>
                    <a:pt x="2525" y="1434"/>
                  </a:lnTo>
                  <a:lnTo>
                    <a:pt x="2688" y="1548"/>
                  </a:lnTo>
                  <a:lnTo>
                    <a:pt x="2851" y="1695"/>
                  </a:lnTo>
                  <a:lnTo>
                    <a:pt x="3014" y="1874"/>
                  </a:lnTo>
                  <a:lnTo>
                    <a:pt x="3160" y="2086"/>
                  </a:lnTo>
                  <a:lnTo>
                    <a:pt x="3258" y="2298"/>
                  </a:lnTo>
                  <a:lnTo>
                    <a:pt x="3307" y="2412"/>
                  </a:lnTo>
                  <a:lnTo>
                    <a:pt x="3356" y="2558"/>
                  </a:lnTo>
                  <a:lnTo>
                    <a:pt x="3388" y="2705"/>
                  </a:lnTo>
                  <a:lnTo>
                    <a:pt x="3405" y="2851"/>
                  </a:lnTo>
                  <a:lnTo>
                    <a:pt x="3405" y="3030"/>
                  </a:lnTo>
                  <a:lnTo>
                    <a:pt x="3388" y="3193"/>
                  </a:lnTo>
                  <a:lnTo>
                    <a:pt x="3372" y="3389"/>
                  </a:lnTo>
                  <a:lnTo>
                    <a:pt x="3307" y="3584"/>
                  </a:lnTo>
                  <a:lnTo>
                    <a:pt x="3242" y="3796"/>
                  </a:lnTo>
                  <a:lnTo>
                    <a:pt x="3144" y="4008"/>
                  </a:lnTo>
                  <a:lnTo>
                    <a:pt x="3014" y="4236"/>
                  </a:lnTo>
                  <a:lnTo>
                    <a:pt x="2851" y="4464"/>
                  </a:lnTo>
                  <a:lnTo>
                    <a:pt x="2655" y="4708"/>
                  </a:lnTo>
                  <a:lnTo>
                    <a:pt x="2427" y="4953"/>
                  </a:lnTo>
                  <a:lnTo>
                    <a:pt x="2346" y="5067"/>
                  </a:lnTo>
                  <a:lnTo>
                    <a:pt x="2297" y="5181"/>
                  </a:lnTo>
                  <a:lnTo>
                    <a:pt x="2264" y="5311"/>
                  </a:lnTo>
                  <a:lnTo>
                    <a:pt x="2264" y="5441"/>
                  </a:lnTo>
                  <a:lnTo>
                    <a:pt x="2281" y="5588"/>
                  </a:lnTo>
                  <a:lnTo>
                    <a:pt x="2330" y="5702"/>
                  </a:lnTo>
                  <a:lnTo>
                    <a:pt x="2411" y="5816"/>
                  </a:lnTo>
                  <a:lnTo>
                    <a:pt x="2509" y="5914"/>
                  </a:lnTo>
                  <a:lnTo>
                    <a:pt x="2721" y="6109"/>
                  </a:lnTo>
                  <a:lnTo>
                    <a:pt x="2932" y="6321"/>
                  </a:lnTo>
                  <a:lnTo>
                    <a:pt x="3177" y="6598"/>
                  </a:lnTo>
                  <a:lnTo>
                    <a:pt x="3291" y="6777"/>
                  </a:lnTo>
                  <a:lnTo>
                    <a:pt x="3405" y="6940"/>
                  </a:lnTo>
                  <a:lnTo>
                    <a:pt x="3519" y="7135"/>
                  </a:lnTo>
                  <a:lnTo>
                    <a:pt x="3616" y="7331"/>
                  </a:lnTo>
                  <a:lnTo>
                    <a:pt x="3682" y="7542"/>
                  </a:lnTo>
                  <a:lnTo>
                    <a:pt x="3747" y="7770"/>
                  </a:lnTo>
                  <a:lnTo>
                    <a:pt x="3779" y="7998"/>
                  </a:lnTo>
                  <a:lnTo>
                    <a:pt x="3779" y="8226"/>
                  </a:lnTo>
                  <a:lnTo>
                    <a:pt x="3763" y="8373"/>
                  </a:lnTo>
                  <a:lnTo>
                    <a:pt x="3730" y="8520"/>
                  </a:lnTo>
                  <a:lnTo>
                    <a:pt x="3698" y="8650"/>
                  </a:lnTo>
                  <a:lnTo>
                    <a:pt x="3633" y="8797"/>
                  </a:lnTo>
                  <a:lnTo>
                    <a:pt x="3568" y="8943"/>
                  </a:lnTo>
                  <a:lnTo>
                    <a:pt x="3486" y="9090"/>
                  </a:lnTo>
                  <a:lnTo>
                    <a:pt x="3388" y="9220"/>
                  </a:lnTo>
                  <a:lnTo>
                    <a:pt x="3291" y="9367"/>
                  </a:lnTo>
                  <a:lnTo>
                    <a:pt x="3160" y="9513"/>
                  </a:lnTo>
                  <a:lnTo>
                    <a:pt x="3030" y="9644"/>
                  </a:lnTo>
                  <a:lnTo>
                    <a:pt x="2721" y="9920"/>
                  </a:lnTo>
                  <a:lnTo>
                    <a:pt x="2362" y="10181"/>
                  </a:lnTo>
                  <a:lnTo>
                    <a:pt x="1955" y="10458"/>
                  </a:lnTo>
                  <a:lnTo>
                    <a:pt x="1857" y="10523"/>
                  </a:lnTo>
                  <a:lnTo>
                    <a:pt x="1776" y="10621"/>
                  </a:lnTo>
                  <a:lnTo>
                    <a:pt x="1711" y="10735"/>
                  </a:lnTo>
                  <a:lnTo>
                    <a:pt x="1662" y="10849"/>
                  </a:lnTo>
                  <a:lnTo>
                    <a:pt x="1645" y="10979"/>
                  </a:lnTo>
                  <a:lnTo>
                    <a:pt x="1662" y="11093"/>
                  </a:lnTo>
                  <a:lnTo>
                    <a:pt x="1678" y="11224"/>
                  </a:lnTo>
                  <a:lnTo>
                    <a:pt x="1743" y="11338"/>
                  </a:lnTo>
                  <a:lnTo>
                    <a:pt x="1857" y="11566"/>
                  </a:lnTo>
                  <a:lnTo>
                    <a:pt x="2004" y="11859"/>
                  </a:lnTo>
                  <a:lnTo>
                    <a:pt x="2150" y="12217"/>
                  </a:lnTo>
                  <a:lnTo>
                    <a:pt x="2264" y="12624"/>
                  </a:lnTo>
                  <a:lnTo>
                    <a:pt x="2313" y="12836"/>
                  </a:lnTo>
                  <a:lnTo>
                    <a:pt x="2362" y="13048"/>
                  </a:lnTo>
                  <a:lnTo>
                    <a:pt x="2378" y="13260"/>
                  </a:lnTo>
                  <a:lnTo>
                    <a:pt x="2395" y="13488"/>
                  </a:lnTo>
                  <a:lnTo>
                    <a:pt x="2395" y="13699"/>
                  </a:lnTo>
                  <a:lnTo>
                    <a:pt x="2362" y="13911"/>
                  </a:lnTo>
                  <a:lnTo>
                    <a:pt x="2330" y="14107"/>
                  </a:lnTo>
                  <a:lnTo>
                    <a:pt x="2264" y="14302"/>
                  </a:lnTo>
                  <a:lnTo>
                    <a:pt x="2150" y="14514"/>
                  </a:lnTo>
                  <a:lnTo>
                    <a:pt x="2004" y="14693"/>
                  </a:lnTo>
                  <a:lnTo>
                    <a:pt x="1841" y="14872"/>
                  </a:lnTo>
                  <a:lnTo>
                    <a:pt x="1629" y="15019"/>
                  </a:lnTo>
                  <a:lnTo>
                    <a:pt x="1401" y="15165"/>
                  </a:lnTo>
                  <a:lnTo>
                    <a:pt x="1124" y="15279"/>
                  </a:lnTo>
                  <a:lnTo>
                    <a:pt x="831" y="15393"/>
                  </a:lnTo>
                  <a:lnTo>
                    <a:pt x="505" y="15475"/>
                  </a:lnTo>
                  <a:lnTo>
                    <a:pt x="375" y="15524"/>
                  </a:lnTo>
                  <a:lnTo>
                    <a:pt x="277" y="15589"/>
                  </a:lnTo>
                  <a:lnTo>
                    <a:pt x="180" y="15670"/>
                  </a:lnTo>
                  <a:lnTo>
                    <a:pt x="98" y="15768"/>
                  </a:lnTo>
                  <a:lnTo>
                    <a:pt x="49" y="15866"/>
                  </a:lnTo>
                  <a:lnTo>
                    <a:pt x="17" y="15996"/>
                  </a:lnTo>
                  <a:lnTo>
                    <a:pt x="0" y="16126"/>
                  </a:lnTo>
                  <a:lnTo>
                    <a:pt x="17" y="16257"/>
                  </a:lnTo>
                  <a:lnTo>
                    <a:pt x="49" y="16354"/>
                  </a:lnTo>
                  <a:lnTo>
                    <a:pt x="114" y="16452"/>
                  </a:lnTo>
                  <a:lnTo>
                    <a:pt x="180" y="16534"/>
                  </a:lnTo>
                  <a:lnTo>
                    <a:pt x="245" y="16599"/>
                  </a:lnTo>
                  <a:lnTo>
                    <a:pt x="342" y="16664"/>
                  </a:lnTo>
                  <a:lnTo>
                    <a:pt x="440" y="16713"/>
                  </a:lnTo>
                  <a:lnTo>
                    <a:pt x="538" y="16729"/>
                  </a:lnTo>
                  <a:lnTo>
                    <a:pt x="652" y="16745"/>
                  </a:lnTo>
                  <a:lnTo>
                    <a:pt x="717" y="16745"/>
                  </a:lnTo>
                  <a:lnTo>
                    <a:pt x="782" y="16729"/>
                  </a:lnTo>
                  <a:lnTo>
                    <a:pt x="1043" y="16664"/>
                  </a:lnTo>
                  <a:lnTo>
                    <a:pt x="1271" y="16599"/>
                  </a:lnTo>
                  <a:lnTo>
                    <a:pt x="1499" y="16517"/>
                  </a:lnTo>
                  <a:lnTo>
                    <a:pt x="1711" y="16436"/>
                  </a:lnTo>
                  <a:lnTo>
                    <a:pt x="1922" y="16338"/>
                  </a:lnTo>
                  <a:lnTo>
                    <a:pt x="2118" y="16240"/>
                  </a:lnTo>
                  <a:lnTo>
                    <a:pt x="2297" y="16126"/>
                  </a:lnTo>
                  <a:lnTo>
                    <a:pt x="2460" y="16012"/>
                  </a:lnTo>
                  <a:lnTo>
                    <a:pt x="2623" y="15882"/>
                  </a:lnTo>
                  <a:lnTo>
                    <a:pt x="2769" y="15752"/>
                  </a:lnTo>
                  <a:lnTo>
                    <a:pt x="2916" y="15621"/>
                  </a:lnTo>
                  <a:lnTo>
                    <a:pt x="3046" y="15475"/>
                  </a:lnTo>
                  <a:lnTo>
                    <a:pt x="3160" y="15312"/>
                  </a:lnTo>
                  <a:lnTo>
                    <a:pt x="3258" y="15149"/>
                  </a:lnTo>
                  <a:lnTo>
                    <a:pt x="3356" y="14986"/>
                  </a:lnTo>
                  <a:lnTo>
                    <a:pt x="3437" y="14807"/>
                  </a:lnTo>
                  <a:lnTo>
                    <a:pt x="3535" y="14563"/>
                  </a:lnTo>
                  <a:lnTo>
                    <a:pt x="3600" y="14302"/>
                  </a:lnTo>
                  <a:lnTo>
                    <a:pt x="3649" y="14058"/>
                  </a:lnTo>
                  <a:lnTo>
                    <a:pt x="3665" y="13813"/>
                  </a:lnTo>
                  <a:lnTo>
                    <a:pt x="3682" y="13553"/>
                  </a:lnTo>
                  <a:lnTo>
                    <a:pt x="3665" y="13308"/>
                  </a:lnTo>
                  <a:lnTo>
                    <a:pt x="3649" y="13064"/>
                  </a:lnTo>
                  <a:lnTo>
                    <a:pt x="3616" y="12820"/>
                  </a:lnTo>
                  <a:lnTo>
                    <a:pt x="3584" y="12592"/>
                  </a:lnTo>
                  <a:lnTo>
                    <a:pt x="3519" y="12364"/>
                  </a:lnTo>
                  <a:lnTo>
                    <a:pt x="3405" y="11940"/>
                  </a:lnTo>
                  <a:lnTo>
                    <a:pt x="3258" y="11549"/>
                  </a:lnTo>
                  <a:lnTo>
                    <a:pt x="3128" y="11224"/>
                  </a:lnTo>
                  <a:lnTo>
                    <a:pt x="3339" y="11061"/>
                  </a:lnTo>
                  <a:lnTo>
                    <a:pt x="3551" y="10898"/>
                  </a:lnTo>
                  <a:lnTo>
                    <a:pt x="3747" y="10735"/>
                  </a:lnTo>
                  <a:lnTo>
                    <a:pt x="3926" y="10556"/>
                  </a:lnTo>
                  <a:lnTo>
                    <a:pt x="4105" y="10377"/>
                  </a:lnTo>
                  <a:lnTo>
                    <a:pt x="4252" y="10214"/>
                  </a:lnTo>
                  <a:lnTo>
                    <a:pt x="4398" y="10034"/>
                  </a:lnTo>
                  <a:lnTo>
                    <a:pt x="4529" y="9839"/>
                  </a:lnTo>
                  <a:lnTo>
                    <a:pt x="4643" y="9660"/>
                  </a:lnTo>
                  <a:lnTo>
                    <a:pt x="4740" y="9464"/>
                  </a:lnTo>
                  <a:lnTo>
                    <a:pt x="4822" y="9285"/>
                  </a:lnTo>
                  <a:lnTo>
                    <a:pt x="4903" y="9090"/>
                  </a:lnTo>
                  <a:lnTo>
                    <a:pt x="4952" y="8894"/>
                  </a:lnTo>
                  <a:lnTo>
                    <a:pt x="5001" y="8699"/>
                  </a:lnTo>
                  <a:lnTo>
                    <a:pt x="5033" y="8487"/>
                  </a:lnTo>
                  <a:lnTo>
                    <a:pt x="5050" y="8292"/>
                  </a:lnTo>
                  <a:lnTo>
                    <a:pt x="5066" y="8047"/>
                  </a:lnTo>
                  <a:lnTo>
                    <a:pt x="5050" y="7819"/>
                  </a:lnTo>
                  <a:lnTo>
                    <a:pt x="5017" y="7591"/>
                  </a:lnTo>
                  <a:lnTo>
                    <a:pt x="4968" y="7363"/>
                  </a:lnTo>
                  <a:lnTo>
                    <a:pt x="4903" y="7151"/>
                  </a:lnTo>
                  <a:lnTo>
                    <a:pt x="4838" y="6940"/>
                  </a:lnTo>
                  <a:lnTo>
                    <a:pt x="4740" y="6744"/>
                  </a:lnTo>
                  <a:lnTo>
                    <a:pt x="4659" y="6549"/>
                  </a:lnTo>
                  <a:lnTo>
                    <a:pt x="4447" y="6190"/>
                  </a:lnTo>
                  <a:lnTo>
                    <a:pt x="4219" y="5865"/>
                  </a:lnTo>
                  <a:lnTo>
                    <a:pt x="4007" y="5588"/>
                  </a:lnTo>
                  <a:lnTo>
                    <a:pt x="3779" y="5360"/>
                  </a:lnTo>
                  <a:lnTo>
                    <a:pt x="3958" y="5115"/>
                  </a:lnTo>
                  <a:lnTo>
                    <a:pt x="4121" y="4871"/>
                  </a:lnTo>
                  <a:lnTo>
                    <a:pt x="4268" y="4610"/>
                  </a:lnTo>
                  <a:lnTo>
                    <a:pt x="4382" y="4366"/>
                  </a:lnTo>
                  <a:lnTo>
                    <a:pt x="4480" y="4122"/>
                  </a:lnTo>
                  <a:lnTo>
                    <a:pt x="4561" y="3861"/>
                  </a:lnTo>
                  <a:lnTo>
                    <a:pt x="4626" y="3617"/>
                  </a:lnTo>
                  <a:lnTo>
                    <a:pt x="4659" y="3356"/>
                  </a:lnTo>
                  <a:lnTo>
                    <a:pt x="4691" y="3112"/>
                  </a:lnTo>
                  <a:lnTo>
                    <a:pt x="4691" y="2868"/>
                  </a:lnTo>
                  <a:lnTo>
                    <a:pt x="4659" y="2623"/>
                  </a:lnTo>
                  <a:lnTo>
                    <a:pt x="4626" y="2379"/>
                  </a:lnTo>
                  <a:lnTo>
                    <a:pt x="4561" y="2135"/>
                  </a:lnTo>
                  <a:lnTo>
                    <a:pt x="4496" y="1890"/>
                  </a:lnTo>
                  <a:lnTo>
                    <a:pt x="4382" y="1662"/>
                  </a:lnTo>
                  <a:lnTo>
                    <a:pt x="4268" y="1434"/>
                  </a:lnTo>
                  <a:lnTo>
                    <a:pt x="4154" y="1239"/>
                  </a:lnTo>
                  <a:lnTo>
                    <a:pt x="4024" y="1076"/>
                  </a:lnTo>
                  <a:lnTo>
                    <a:pt x="3893" y="913"/>
                  </a:lnTo>
                  <a:lnTo>
                    <a:pt x="3747" y="750"/>
                  </a:lnTo>
                  <a:lnTo>
                    <a:pt x="3584" y="620"/>
                  </a:lnTo>
                  <a:lnTo>
                    <a:pt x="3421" y="490"/>
                  </a:lnTo>
                  <a:lnTo>
                    <a:pt x="3258" y="375"/>
                  </a:lnTo>
                  <a:lnTo>
                    <a:pt x="3079" y="278"/>
                  </a:lnTo>
                  <a:lnTo>
                    <a:pt x="2916" y="180"/>
                  </a:lnTo>
                  <a:lnTo>
                    <a:pt x="2737" y="115"/>
                  </a:lnTo>
                  <a:lnTo>
                    <a:pt x="2558" y="66"/>
                  </a:lnTo>
                  <a:lnTo>
                    <a:pt x="2378" y="17"/>
                  </a:lnTo>
                  <a:lnTo>
                    <a:pt x="2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2380731" y="3036514"/>
              <a:ext cx="72146" cy="63815"/>
            </a:xfrm>
            <a:custGeom>
              <a:avLst/>
              <a:gdLst/>
              <a:ahLst/>
              <a:cxnLst/>
              <a:rect l="l" t="t" r="r" b="b"/>
              <a:pathLst>
                <a:path w="4789" h="4236" extrusionOk="0">
                  <a:moveTo>
                    <a:pt x="1613" y="0"/>
                  </a:moveTo>
                  <a:lnTo>
                    <a:pt x="1254" y="17"/>
                  </a:lnTo>
                  <a:lnTo>
                    <a:pt x="880" y="49"/>
                  </a:lnTo>
                  <a:lnTo>
                    <a:pt x="489" y="131"/>
                  </a:lnTo>
                  <a:lnTo>
                    <a:pt x="359" y="180"/>
                  </a:lnTo>
                  <a:lnTo>
                    <a:pt x="261" y="245"/>
                  </a:lnTo>
                  <a:lnTo>
                    <a:pt x="163" y="326"/>
                  </a:lnTo>
                  <a:lnTo>
                    <a:pt x="98" y="424"/>
                  </a:lnTo>
                  <a:lnTo>
                    <a:pt x="33" y="538"/>
                  </a:lnTo>
                  <a:lnTo>
                    <a:pt x="0" y="652"/>
                  </a:lnTo>
                  <a:lnTo>
                    <a:pt x="0" y="782"/>
                  </a:lnTo>
                  <a:lnTo>
                    <a:pt x="16" y="913"/>
                  </a:lnTo>
                  <a:lnTo>
                    <a:pt x="65" y="1027"/>
                  </a:lnTo>
                  <a:lnTo>
                    <a:pt x="131" y="1141"/>
                  </a:lnTo>
                  <a:lnTo>
                    <a:pt x="212" y="1238"/>
                  </a:lnTo>
                  <a:lnTo>
                    <a:pt x="310" y="1303"/>
                  </a:lnTo>
                  <a:lnTo>
                    <a:pt x="424" y="1352"/>
                  </a:lnTo>
                  <a:lnTo>
                    <a:pt x="538" y="1385"/>
                  </a:lnTo>
                  <a:lnTo>
                    <a:pt x="668" y="1401"/>
                  </a:lnTo>
                  <a:lnTo>
                    <a:pt x="798" y="1385"/>
                  </a:lnTo>
                  <a:lnTo>
                    <a:pt x="1043" y="1320"/>
                  </a:lnTo>
                  <a:lnTo>
                    <a:pt x="1287" y="1287"/>
                  </a:lnTo>
                  <a:lnTo>
                    <a:pt x="1515" y="1287"/>
                  </a:lnTo>
                  <a:lnTo>
                    <a:pt x="1727" y="1303"/>
                  </a:lnTo>
                  <a:lnTo>
                    <a:pt x="1922" y="1336"/>
                  </a:lnTo>
                  <a:lnTo>
                    <a:pt x="2118" y="1385"/>
                  </a:lnTo>
                  <a:lnTo>
                    <a:pt x="2297" y="1466"/>
                  </a:lnTo>
                  <a:lnTo>
                    <a:pt x="2460" y="1564"/>
                  </a:lnTo>
                  <a:lnTo>
                    <a:pt x="2590" y="1662"/>
                  </a:lnTo>
                  <a:lnTo>
                    <a:pt x="2720" y="1792"/>
                  </a:lnTo>
                  <a:lnTo>
                    <a:pt x="2834" y="1922"/>
                  </a:lnTo>
                  <a:lnTo>
                    <a:pt x="2948" y="2053"/>
                  </a:lnTo>
                  <a:lnTo>
                    <a:pt x="3030" y="2199"/>
                  </a:lnTo>
                  <a:lnTo>
                    <a:pt x="3111" y="2362"/>
                  </a:lnTo>
                  <a:lnTo>
                    <a:pt x="3258" y="2672"/>
                  </a:lnTo>
                  <a:lnTo>
                    <a:pt x="3356" y="2965"/>
                  </a:lnTo>
                  <a:lnTo>
                    <a:pt x="3437" y="3242"/>
                  </a:lnTo>
                  <a:lnTo>
                    <a:pt x="3470" y="3470"/>
                  </a:lnTo>
                  <a:lnTo>
                    <a:pt x="3502" y="3649"/>
                  </a:lnTo>
                  <a:lnTo>
                    <a:pt x="3518" y="3747"/>
                  </a:lnTo>
                  <a:lnTo>
                    <a:pt x="3567" y="3861"/>
                  </a:lnTo>
                  <a:lnTo>
                    <a:pt x="3616" y="3958"/>
                  </a:lnTo>
                  <a:lnTo>
                    <a:pt x="3681" y="4040"/>
                  </a:lnTo>
                  <a:lnTo>
                    <a:pt x="3763" y="4105"/>
                  </a:lnTo>
                  <a:lnTo>
                    <a:pt x="3844" y="4154"/>
                  </a:lnTo>
                  <a:lnTo>
                    <a:pt x="3942" y="4203"/>
                  </a:lnTo>
                  <a:lnTo>
                    <a:pt x="4040" y="4219"/>
                  </a:lnTo>
                  <a:lnTo>
                    <a:pt x="4137" y="4235"/>
                  </a:lnTo>
                  <a:lnTo>
                    <a:pt x="4300" y="4219"/>
                  </a:lnTo>
                  <a:lnTo>
                    <a:pt x="4431" y="4170"/>
                  </a:lnTo>
                  <a:lnTo>
                    <a:pt x="4528" y="4105"/>
                  </a:lnTo>
                  <a:lnTo>
                    <a:pt x="4610" y="4024"/>
                  </a:lnTo>
                  <a:lnTo>
                    <a:pt x="4691" y="3926"/>
                  </a:lnTo>
                  <a:lnTo>
                    <a:pt x="4740" y="3828"/>
                  </a:lnTo>
                  <a:lnTo>
                    <a:pt x="4773" y="3714"/>
                  </a:lnTo>
                  <a:lnTo>
                    <a:pt x="4789" y="3600"/>
                  </a:lnTo>
                  <a:lnTo>
                    <a:pt x="4773" y="3470"/>
                  </a:lnTo>
                  <a:lnTo>
                    <a:pt x="4724" y="3193"/>
                  </a:lnTo>
                  <a:lnTo>
                    <a:pt x="4659" y="2851"/>
                  </a:lnTo>
                  <a:lnTo>
                    <a:pt x="4545" y="2476"/>
                  </a:lnTo>
                  <a:lnTo>
                    <a:pt x="4479" y="2264"/>
                  </a:lnTo>
                  <a:lnTo>
                    <a:pt x="4382" y="2053"/>
                  </a:lnTo>
                  <a:lnTo>
                    <a:pt x="4300" y="1841"/>
                  </a:lnTo>
                  <a:lnTo>
                    <a:pt x="4186" y="1629"/>
                  </a:lnTo>
                  <a:lnTo>
                    <a:pt x="4056" y="1417"/>
                  </a:lnTo>
                  <a:lnTo>
                    <a:pt x="3909" y="1222"/>
                  </a:lnTo>
                  <a:lnTo>
                    <a:pt x="3763" y="1027"/>
                  </a:lnTo>
                  <a:lnTo>
                    <a:pt x="3584" y="831"/>
                  </a:lnTo>
                  <a:lnTo>
                    <a:pt x="3388" y="652"/>
                  </a:lnTo>
                  <a:lnTo>
                    <a:pt x="3176" y="489"/>
                  </a:lnTo>
                  <a:lnTo>
                    <a:pt x="2900" y="326"/>
                  </a:lnTo>
                  <a:lnTo>
                    <a:pt x="2590" y="196"/>
                  </a:lnTo>
                  <a:lnTo>
                    <a:pt x="2281" y="98"/>
                  </a:lnTo>
                  <a:lnTo>
                    <a:pt x="1955" y="3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2525506" y="2664514"/>
              <a:ext cx="65774" cy="90797"/>
            </a:xfrm>
            <a:custGeom>
              <a:avLst/>
              <a:gdLst/>
              <a:ahLst/>
              <a:cxnLst/>
              <a:rect l="l" t="t" r="r" b="b"/>
              <a:pathLst>
                <a:path w="4366" h="6027" extrusionOk="0">
                  <a:moveTo>
                    <a:pt x="636" y="0"/>
                  </a:moveTo>
                  <a:lnTo>
                    <a:pt x="522" y="16"/>
                  </a:lnTo>
                  <a:lnTo>
                    <a:pt x="391" y="49"/>
                  </a:lnTo>
                  <a:lnTo>
                    <a:pt x="294" y="114"/>
                  </a:lnTo>
                  <a:lnTo>
                    <a:pt x="196" y="196"/>
                  </a:lnTo>
                  <a:lnTo>
                    <a:pt x="114" y="277"/>
                  </a:lnTo>
                  <a:lnTo>
                    <a:pt x="49" y="391"/>
                  </a:lnTo>
                  <a:lnTo>
                    <a:pt x="17" y="505"/>
                  </a:lnTo>
                  <a:lnTo>
                    <a:pt x="0" y="635"/>
                  </a:lnTo>
                  <a:lnTo>
                    <a:pt x="17" y="766"/>
                  </a:lnTo>
                  <a:lnTo>
                    <a:pt x="49" y="880"/>
                  </a:lnTo>
                  <a:lnTo>
                    <a:pt x="98" y="994"/>
                  </a:lnTo>
                  <a:lnTo>
                    <a:pt x="179" y="1092"/>
                  </a:lnTo>
                  <a:lnTo>
                    <a:pt x="277" y="1173"/>
                  </a:lnTo>
                  <a:lnTo>
                    <a:pt x="375" y="1238"/>
                  </a:lnTo>
                  <a:lnTo>
                    <a:pt x="505" y="1271"/>
                  </a:lnTo>
                  <a:lnTo>
                    <a:pt x="636" y="1287"/>
                  </a:lnTo>
                  <a:lnTo>
                    <a:pt x="978" y="1303"/>
                  </a:lnTo>
                  <a:lnTo>
                    <a:pt x="1287" y="1336"/>
                  </a:lnTo>
                  <a:lnTo>
                    <a:pt x="1580" y="1401"/>
                  </a:lnTo>
                  <a:lnTo>
                    <a:pt x="1841" y="1499"/>
                  </a:lnTo>
                  <a:lnTo>
                    <a:pt x="2085" y="1596"/>
                  </a:lnTo>
                  <a:lnTo>
                    <a:pt x="2297" y="1743"/>
                  </a:lnTo>
                  <a:lnTo>
                    <a:pt x="2476" y="1890"/>
                  </a:lnTo>
                  <a:lnTo>
                    <a:pt x="2639" y="2069"/>
                  </a:lnTo>
                  <a:lnTo>
                    <a:pt x="2720" y="2199"/>
                  </a:lnTo>
                  <a:lnTo>
                    <a:pt x="2802" y="2329"/>
                  </a:lnTo>
                  <a:lnTo>
                    <a:pt x="2867" y="2476"/>
                  </a:lnTo>
                  <a:lnTo>
                    <a:pt x="2932" y="2639"/>
                  </a:lnTo>
                  <a:lnTo>
                    <a:pt x="2981" y="2802"/>
                  </a:lnTo>
                  <a:lnTo>
                    <a:pt x="3014" y="2981"/>
                  </a:lnTo>
                  <a:lnTo>
                    <a:pt x="3046" y="3160"/>
                  </a:lnTo>
                  <a:lnTo>
                    <a:pt x="3063" y="3356"/>
                  </a:lnTo>
                  <a:lnTo>
                    <a:pt x="3079" y="3551"/>
                  </a:lnTo>
                  <a:lnTo>
                    <a:pt x="3079" y="3763"/>
                  </a:lnTo>
                  <a:lnTo>
                    <a:pt x="3046" y="4203"/>
                  </a:lnTo>
                  <a:lnTo>
                    <a:pt x="2981" y="4675"/>
                  </a:lnTo>
                  <a:lnTo>
                    <a:pt x="2883" y="5164"/>
                  </a:lnTo>
                  <a:lnTo>
                    <a:pt x="2851" y="5294"/>
                  </a:lnTo>
                  <a:lnTo>
                    <a:pt x="2851" y="5424"/>
                  </a:lnTo>
                  <a:lnTo>
                    <a:pt x="2867" y="5538"/>
                  </a:lnTo>
                  <a:lnTo>
                    <a:pt x="2900" y="5652"/>
                  </a:lnTo>
                  <a:lnTo>
                    <a:pt x="2965" y="5766"/>
                  </a:lnTo>
                  <a:lnTo>
                    <a:pt x="3046" y="5848"/>
                  </a:lnTo>
                  <a:lnTo>
                    <a:pt x="3128" y="5929"/>
                  </a:lnTo>
                  <a:lnTo>
                    <a:pt x="3242" y="5978"/>
                  </a:lnTo>
                  <a:lnTo>
                    <a:pt x="3356" y="6011"/>
                  </a:lnTo>
                  <a:lnTo>
                    <a:pt x="3486" y="6027"/>
                  </a:lnTo>
                  <a:lnTo>
                    <a:pt x="3519" y="6027"/>
                  </a:lnTo>
                  <a:lnTo>
                    <a:pt x="3633" y="6011"/>
                  </a:lnTo>
                  <a:lnTo>
                    <a:pt x="3730" y="5978"/>
                  </a:lnTo>
                  <a:lnTo>
                    <a:pt x="3828" y="5929"/>
                  </a:lnTo>
                  <a:lnTo>
                    <a:pt x="3926" y="5864"/>
                  </a:lnTo>
                  <a:lnTo>
                    <a:pt x="3991" y="5783"/>
                  </a:lnTo>
                  <a:lnTo>
                    <a:pt x="4056" y="5685"/>
                  </a:lnTo>
                  <a:lnTo>
                    <a:pt x="4089" y="5587"/>
                  </a:lnTo>
                  <a:lnTo>
                    <a:pt x="4121" y="5473"/>
                  </a:lnTo>
                  <a:lnTo>
                    <a:pt x="4203" y="5147"/>
                  </a:lnTo>
                  <a:lnTo>
                    <a:pt x="4252" y="4838"/>
                  </a:lnTo>
                  <a:lnTo>
                    <a:pt x="4300" y="4528"/>
                  </a:lnTo>
                  <a:lnTo>
                    <a:pt x="4333" y="4219"/>
                  </a:lnTo>
                  <a:lnTo>
                    <a:pt x="4366" y="3926"/>
                  </a:lnTo>
                  <a:lnTo>
                    <a:pt x="4366" y="3649"/>
                  </a:lnTo>
                  <a:lnTo>
                    <a:pt x="4349" y="3356"/>
                  </a:lnTo>
                  <a:lnTo>
                    <a:pt x="4333" y="3095"/>
                  </a:lnTo>
                  <a:lnTo>
                    <a:pt x="4300" y="2834"/>
                  </a:lnTo>
                  <a:lnTo>
                    <a:pt x="4252" y="2574"/>
                  </a:lnTo>
                  <a:lnTo>
                    <a:pt x="4186" y="2329"/>
                  </a:lnTo>
                  <a:lnTo>
                    <a:pt x="4105" y="2101"/>
                  </a:lnTo>
                  <a:lnTo>
                    <a:pt x="4007" y="1890"/>
                  </a:lnTo>
                  <a:lnTo>
                    <a:pt x="3910" y="1678"/>
                  </a:lnTo>
                  <a:lnTo>
                    <a:pt x="3795" y="1466"/>
                  </a:lnTo>
                  <a:lnTo>
                    <a:pt x="3649" y="1287"/>
                  </a:lnTo>
                  <a:lnTo>
                    <a:pt x="3535" y="1140"/>
                  </a:lnTo>
                  <a:lnTo>
                    <a:pt x="3405" y="994"/>
                  </a:lnTo>
                  <a:lnTo>
                    <a:pt x="3258" y="863"/>
                  </a:lnTo>
                  <a:lnTo>
                    <a:pt x="3111" y="733"/>
                  </a:lnTo>
                  <a:lnTo>
                    <a:pt x="2948" y="619"/>
                  </a:lnTo>
                  <a:lnTo>
                    <a:pt x="2786" y="521"/>
                  </a:lnTo>
                  <a:lnTo>
                    <a:pt x="2606" y="424"/>
                  </a:lnTo>
                  <a:lnTo>
                    <a:pt x="2427" y="342"/>
                  </a:lnTo>
                  <a:lnTo>
                    <a:pt x="2232" y="261"/>
                  </a:lnTo>
                  <a:lnTo>
                    <a:pt x="2036" y="196"/>
                  </a:lnTo>
                  <a:lnTo>
                    <a:pt x="1825" y="147"/>
                  </a:lnTo>
                  <a:lnTo>
                    <a:pt x="1613" y="98"/>
                  </a:lnTo>
                  <a:lnTo>
                    <a:pt x="1385" y="49"/>
                  </a:lnTo>
                  <a:lnTo>
                    <a:pt x="1140" y="33"/>
                  </a:lnTo>
                  <a:lnTo>
                    <a:pt x="896" y="16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242088" y="3084360"/>
              <a:ext cx="44186" cy="87121"/>
            </a:xfrm>
            <a:custGeom>
              <a:avLst/>
              <a:gdLst/>
              <a:ahLst/>
              <a:cxnLst/>
              <a:rect l="l" t="t" r="r" b="b"/>
              <a:pathLst>
                <a:path w="2933" h="5783" extrusionOk="0">
                  <a:moveTo>
                    <a:pt x="2232" y="1"/>
                  </a:moveTo>
                  <a:lnTo>
                    <a:pt x="2134" y="17"/>
                  </a:lnTo>
                  <a:lnTo>
                    <a:pt x="2036" y="66"/>
                  </a:lnTo>
                  <a:lnTo>
                    <a:pt x="1939" y="115"/>
                  </a:lnTo>
                  <a:lnTo>
                    <a:pt x="1694" y="245"/>
                  </a:lnTo>
                  <a:lnTo>
                    <a:pt x="1466" y="392"/>
                  </a:lnTo>
                  <a:lnTo>
                    <a:pt x="1254" y="538"/>
                  </a:lnTo>
                  <a:lnTo>
                    <a:pt x="1075" y="685"/>
                  </a:lnTo>
                  <a:lnTo>
                    <a:pt x="896" y="831"/>
                  </a:lnTo>
                  <a:lnTo>
                    <a:pt x="750" y="994"/>
                  </a:lnTo>
                  <a:lnTo>
                    <a:pt x="619" y="1141"/>
                  </a:lnTo>
                  <a:lnTo>
                    <a:pt x="505" y="1287"/>
                  </a:lnTo>
                  <a:lnTo>
                    <a:pt x="391" y="1450"/>
                  </a:lnTo>
                  <a:lnTo>
                    <a:pt x="310" y="1597"/>
                  </a:lnTo>
                  <a:lnTo>
                    <a:pt x="245" y="1743"/>
                  </a:lnTo>
                  <a:lnTo>
                    <a:pt x="179" y="1874"/>
                  </a:lnTo>
                  <a:lnTo>
                    <a:pt x="82" y="2151"/>
                  </a:lnTo>
                  <a:lnTo>
                    <a:pt x="33" y="2411"/>
                  </a:lnTo>
                  <a:lnTo>
                    <a:pt x="17" y="2607"/>
                  </a:lnTo>
                  <a:lnTo>
                    <a:pt x="0" y="2786"/>
                  </a:lnTo>
                  <a:lnTo>
                    <a:pt x="17" y="2981"/>
                  </a:lnTo>
                  <a:lnTo>
                    <a:pt x="33" y="3177"/>
                  </a:lnTo>
                  <a:lnTo>
                    <a:pt x="82" y="3372"/>
                  </a:lnTo>
                  <a:lnTo>
                    <a:pt x="131" y="3568"/>
                  </a:lnTo>
                  <a:lnTo>
                    <a:pt x="196" y="3763"/>
                  </a:lnTo>
                  <a:lnTo>
                    <a:pt x="277" y="3975"/>
                  </a:lnTo>
                  <a:lnTo>
                    <a:pt x="375" y="4170"/>
                  </a:lnTo>
                  <a:lnTo>
                    <a:pt x="489" y="4366"/>
                  </a:lnTo>
                  <a:lnTo>
                    <a:pt x="619" y="4561"/>
                  </a:lnTo>
                  <a:lnTo>
                    <a:pt x="750" y="4773"/>
                  </a:lnTo>
                  <a:lnTo>
                    <a:pt x="912" y="4969"/>
                  </a:lnTo>
                  <a:lnTo>
                    <a:pt x="1092" y="5180"/>
                  </a:lnTo>
                  <a:lnTo>
                    <a:pt x="1271" y="5376"/>
                  </a:lnTo>
                  <a:lnTo>
                    <a:pt x="1466" y="5588"/>
                  </a:lnTo>
                  <a:lnTo>
                    <a:pt x="1564" y="5669"/>
                  </a:lnTo>
                  <a:lnTo>
                    <a:pt x="1678" y="5734"/>
                  </a:lnTo>
                  <a:lnTo>
                    <a:pt x="1808" y="5767"/>
                  </a:lnTo>
                  <a:lnTo>
                    <a:pt x="1922" y="5783"/>
                  </a:lnTo>
                  <a:lnTo>
                    <a:pt x="2053" y="5767"/>
                  </a:lnTo>
                  <a:lnTo>
                    <a:pt x="2167" y="5734"/>
                  </a:lnTo>
                  <a:lnTo>
                    <a:pt x="2281" y="5669"/>
                  </a:lnTo>
                  <a:lnTo>
                    <a:pt x="2378" y="5588"/>
                  </a:lnTo>
                  <a:lnTo>
                    <a:pt x="2460" y="5490"/>
                  </a:lnTo>
                  <a:lnTo>
                    <a:pt x="2525" y="5376"/>
                  </a:lnTo>
                  <a:lnTo>
                    <a:pt x="2558" y="5262"/>
                  </a:lnTo>
                  <a:lnTo>
                    <a:pt x="2558" y="5131"/>
                  </a:lnTo>
                  <a:lnTo>
                    <a:pt x="2558" y="5017"/>
                  </a:lnTo>
                  <a:lnTo>
                    <a:pt x="2509" y="4887"/>
                  </a:lnTo>
                  <a:lnTo>
                    <a:pt x="2460" y="4773"/>
                  </a:lnTo>
                  <a:lnTo>
                    <a:pt x="2378" y="4675"/>
                  </a:lnTo>
                  <a:lnTo>
                    <a:pt x="2167" y="4464"/>
                  </a:lnTo>
                  <a:lnTo>
                    <a:pt x="1955" y="4219"/>
                  </a:lnTo>
                  <a:lnTo>
                    <a:pt x="1759" y="3975"/>
                  </a:lnTo>
                  <a:lnTo>
                    <a:pt x="1597" y="3714"/>
                  </a:lnTo>
                  <a:lnTo>
                    <a:pt x="1450" y="3437"/>
                  </a:lnTo>
                  <a:lnTo>
                    <a:pt x="1385" y="3291"/>
                  </a:lnTo>
                  <a:lnTo>
                    <a:pt x="1352" y="3161"/>
                  </a:lnTo>
                  <a:lnTo>
                    <a:pt x="1320" y="3014"/>
                  </a:lnTo>
                  <a:lnTo>
                    <a:pt x="1287" y="2867"/>
                  </a:lnTo>
                  <a:lnTo>
                    <a:pt x="1287" y="2737"/>
                  </a:lnTo>
                  <a:lnTo>
                    <a:pt x="1303" y="2590"/>
                  </a:lnTo>
                  <a:lnTo>
                    <a:pt x="1336" y="2460"/>
                  </a:lnTo>
                  <a:lnTo>
                    <a:pt x="1385" y="2314"/>
                  </a:lnTo>
                  <a:lnTo>
                    <a:pt x="1466" y="2151"/>
                  </a:lnTo>
                  <a:lnTo>
                    <a:pt x="1597" y="1972"/>
                  </a:lnTo>
                  <a:lnTo>
                    <a:pt x="1759" y="1792"/>
                  </a:lnTo>
                  <a:lnTo>
                    <a:pt x="1955" y="1613"/>
                  </a:lnTo>
                  <a:lnTo>
                    <a:pt x="2216" y="1434"/>
                  </a:lnTo>
                  <a:lnTo>
                    <a:pt x="2541" y="1255"/>
                  </a:lnTo>
                  <a:lnTo>
                    <a:pt x="2655" y="1173"/>
                  </a:lnTo>
                  <a:lnTo>
                    <a:pt x="2720" y="1125"/>
                  </a:lnTo>
                  <a:lnTo>
                    <a:pt x="2786" y="1059"/>
                  </a:lnTo>
                  <a:lnTo>
                    <a:pt x="2851" y="962"/>
                  </a:lnTo>
                  <a:lnTo>
                    <a:pt x="2916" y="848"/>
                  </a:lnTo>
                  <a:lnTo>
                    <a:pt x="2932" y="717"/>
                  </a:lnTo>
                  <a:lnTo>
                    <a:pt x="2932" y="603"/>
                  </a:lnTo>
                  <a:lnTo>
                    <a:pt x="2916" y="473"/>
                  </a:lnTo>
                  <a:lnTo>
                    <a:pt x="2883" y="359"/>
                  </a:lnTo>
                  <a:lnTo>
                    <a:pt x="2802" y="261"/>
                  </a:lnTo>
                  <a:lnTo>
                    <a:pt x="2720" y="163"/>
                  </a:lnTo>
                  <a:lnTo>
                    <a:pt x="2639" y="98"/>
                  </a:lnTo>
                  <a:lnTo>
                    <a:pt x="2541" y="49"/>
                  </a:lnTo>
                  <a:lnTo>
                    <a:pt x="2444" y="17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2364039" y="2526609"/>
              <a:ext cx="68727" cy="68470"/>
            </a:xfrm>
            <a:custGeom>
              <a:avLst/>
              <a:gdLst/>
              <a:ahLst/>
              <a:cxnLst/>
              <a:rect l="l" t="t" r="r" b="b"/>
              <a:pathLst>
                <a:path w="4562" h="4545" extrusionOk="0">
                  <a:moveTo>
                    <a:pt x="701" y="0"/>
                  </a:moveTo>
                  <a:lnTo>
                    <a:pt x="603" y="33"/>
                  </a:lnTo>
                  <a:lnTo>
                    <a:pt x="506" y="65"/>
                  </a:lnTo>
                  <a:lnTo>
                    <a:pt x="408" y="114"/>
                  </a:lnTo>
                  <a:lnTo>
                    <a:pt x="326" y="196"/>
                  </a:lnTo>
                  <a:lnTo>
                    <a:pt x="261" y="261"/>
                  </a:lnTo>
                  <a:lnTo>
                    <a:pt x="212" y="358"/>
                  </a:lnTo>
                  <a:lnTo>
                    <a:pt x="180" y="456"/>
                  </a:lnTo>
                  <a:lnTo>
                    <a:pt x="147" y="554"/>
                  </a:lnTo>
                  <a:lnTo>
                    <a:pt x="82" y="831"/>
                  </a:lnTo>
                  <a:lnTo>
                    <a:pt x="49" y="1108"/>
                  </a:lnTo>
                  <a:lnTo>
                    <a:pt x="17" y="1352"/>
                  </a:lnTo>
                  <a:lnTo>
                    <a:pt x="1" y="1596"/>
                  </a:lnTo>
                  <a:lnTo>
                    <a:pt x="1" y="1824"/>
                  </a:lnTo>
                  <a:lnTo>
                    <a:pt x="17" y="2036"/>
                  </a:lnTo>
                  <a:lnTo>
                    <a:pt x="49" y="2232"/>
                  </a:lnTo>
                  <a:lnTo>
                    <a:pt x="82" y="2411"/>
                  </a:lnTo>
                  <a:lnTo>
                    <a:pt x="131" y="2590"/>
                  </a:lnTo>
                  <a:lnTo>
                    <a:pt x="180" y="2753"/>
                  </a:lnTo>
                  <a:lnTo>
                    <a:pt x="245" y="2916"/>
                  </a:lnTo>
                  <a:lnTo>
                    <a:pt x="310" y="3046"/>
                  </a:lnTo>
                  <a:lnTo>
                    <a:pt x="457" y="3290"/>
                  </a:lnTo>
                  <a:lnTo>
                    <a:pt x="620" y="3502"/>
                  </a:lnTo>
                  <a:lnTo>
                    <a:pt x="734" y="3632"/>
                  </a:lnTo>
                  <a:lnTo>
                    <a:pt x="848" y="3746"/>
                  </a:lnTo>
                  <a:lnTo>
                    <a:pt x="978" y="3860"/>
                  </a:lnTo>
                  <a:lnTo>
                    <a:pt x="1124" y="3958"/>
                  </a:lnTo>
                  <a:lnTo>
                    <a:pt x="1271" y="4056"/>
                  </a:lnTo>
                  <a:lnTo>
                    <a:pt x="1418" y="4137"/>
                  </a:lnTo>
                  <a:lnTo>
                    <a:pt x="1581" y="4219"/>
                  </a:lnTo>
                  <a:lnTo>
                    <a:pt x="1760" y="4284"/>
                  </a:lnTo>
                  <a:lnTo>
                    <a:pt x="1939" y="4349"/>
                  </a:lnTo>
                  <a:lnTo>
                    <a:pt x="2134" y="4398"/>
                  </a:lnTo>
                  <a:lnTo>
                    <a:pt x="2525" y="4479"/>
                  </a:lnTo>
                  <a:lnTo>
                    <a:pt x="2965" y="4528"/>
                  </a:lnTo>
                  <a:lnTo>
                    <a:pt x="3421" y="4545"/>
                  </a:lnTo>
                  <a:lnTo>
                    <a:pt x="3682" y="4545"/>
                  </a:lnTo>
                  <a:lnTo>
                    <a:pt x="3959" y="4528"/>
                  </a:lnTo>
                  <a:lnTo>
                    <a:pt x="4089" y="4512"/>
                  </a:lnTo>
                  <a:lnTo>
                    <a:pt x="4203" y="4463"/>
                  </a:lnTo>
                  <a:lnTo>
                    <a:pt x="4301" y="4398"/>
                  </a:lnTo>
                  <a:lnTo>
                    <a:pt x="4398" y="4317"/>
                  </a:lnTo>
                  <a:lnTo>
                    <a:pt x="4464" y="4219"/>
                  </a:lnTo>
                  <a:lnTo>
                    <a:pt x="4512" y="4105"/>
                  </a:lnTo>
                  <a:lnTo>
                    <a:pt x="4545" y="3974"/>
                  </a:lnTo>
                  <a:lnTo>
                    <a:pt x="4561" y="3844"/>
                  </a:lnTo>
                  <a:lnTo>
                    <a:pt x="4529" y="3714"/>
                  </a:lnTo>
                  <a:lnTo>
                    <a:pt x="4480" y="3600"/>
                  </a:lnTo>
                  <a:lnTo>
                    <a:pt x="4415" y="3502"/>
                  </a:lnTo>
                  <a:lnTo>
                    <a:pt x="4333" y="3404"/>
                  </a:lnTo>
                  <a:lnTo>
                    <a:pt x="4236" y="3339"/>
                  </a:lnTo>
                  <a:lnTo>
                    <a:pt x="4122" y="3274"/>
                  </a:lnTo>
                  <a:lnTo>
                    <a:pt x="3991" y="3258"/>
                  </a:lnTo>
                  <a:lnTo>
                    <a:pt x="3877" y="3242"/>
                  </a:lnTo>
                  <a:lnTo>
                    <a:pt x="3568" y="3258"/>
                  </a:lnTo>
                  <a:lnTo>
                    <a:pt x="3258" y="3258"/>
                  </a:lnTo>
                  <a:lnTo>
                    <a:pt x="2932" y="3242"/>
                  </a:lnTo>
                  <a:lnTo>
                    <a:pt x="2623" y="3193"/>
                  </a:lnTo>
                  <a:lnTo>
                    <a:pt x="2314" y="3127"/>
                  </a:lnTo>
                  <a:lnTo>
                    <a:pt x="2183" y="3079"/>
                  </a:lnTo>
                  <a:lnTo>
                    <a:pt x="2037" y="3013"/>
                  </a:lnTo>
                  <a:lnTo>
                    <a:pt x="1923" y="2948"/>
                  </a:lnTo>
                  <a:lnTo>
                    <a:pt x="1792" y="2867"/>
                  </a:lnTo>
                  <a:lnTo>
                    <a:pt x="1695" y="2785"/>
                  </a:lnTo>
                  <a:lnTo>
                    <a:pt x="1597" y="2688"/>
                  </a:lnTo>
                  <a:lnTo>
                    <a:pt x="1515" y="2574"/>
                  </a:lnTo>
                  <a:lnTo>
                    <a:pt x="1434" y="2427"/>
                  </a:lnTo>
                  <a:lnTo>
                    <a:pt x="1369" y="2248"/>
                  </a:lnTo>
                  <a:lnTo>
                    <a:pt x="1320" y="2052"/>
                  </a:lnTo>
                  <a:lnTo>
                    <a:pt x="1287" y="1808"/>
                  </a:lnTo>
                  <a:lnTo>
                    <a:pt x="1287" y="1531"/>
                  </a:lnTo>
                  <a:lnTo>
                    <a:pt x="1320" y="1222"/>
                  </a:lnTo>
                  <a:lnTo>
                    <a:pt x="1401" y="863"/>
                  </a:lnTo>
                  <a:lnTo>
                    <a:pt x="1418" y="717"/>
                  </a:lnTo>
                  <a:lnTo>
                    <a:pt x="1434" y="635"/>
                  </a:lnTo>
                  <a:lnTo>
                    <a:pt x="1418" y="554"/>
                  </a:lnTo>
                  <a:lnTo>
                    <a:pt x="1401" y="424"/>
                  </a:lnTo>
                  <a:lnTo>
                    <a:pt x="1336" y="310"/>
                  </a:lnTo>
                  <a:lnTo>
                    <a:pt x="1271" y="212"/>
                  </a:lnTo>
                  <a:lnTo>
                    <a:pt x="1173" y="130"/>
                  </a:lnTo>
                  <a:lnTo>
                    <a:pt x="1076" y="65"/>
                  </a:lnTo>
                  <a:lnTo>
                    <a:pt x="962" y="1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1594278" y="2351403"/>
              <a:ext cx="554091" cy="1163139"/>
            </a:xfrm>
            <a:custGeom>
              <a:avLst/>
              <a:gdLst/>
              <a:ahLst/>
              <a:cxnLst/>
              <a:rect l="l" t="t" r="r" b="b"/>
              <a:pathLst>
                <a:path w="36780" h="77208" extrusionOk="0">
                  <a:moveTo>
                    <a:pt x="32202" y="1287"/>
                  </a:moveTo>
                  <a:lnTo>
                    <a:pt x="32593" y="1303"/>
                  </a:lnTo>
                  <a:lnTo>
                    <a:pt x="32968" y="1336"/>
                  </a:lnTo>
                  <a:lnTo>
                    <a:pt x="33310" y="1385"/>
                  </a:lnTo>
                  <a:lnTo>
                    <a:pt x="33619" y="1450"/>
                  </a:lnTo>
                  <a:lnTo>
                    <a:pt x="33912" y="1531"/>
                  </a:lnTo>
                  <a:lnTo>
                    <a:pt x="34189" y="1629"/>
                  </a:lnTo>
                  <a:lnTo>
                    <a:pt x="34434" y="1743"/>
                  </a:lnTo>
                  <a:lnTo>
                    <a:pt x="34645" y="1873"/>
                  </a:lnTo>
                  <a:lnTo>
                    <a:pt x="34841" y="2020"/>
                  </a:lnTo>
                  <a:lnTo>
                    <a:pt x="35004" y="2183"/>
                  </a:lnTo>
                  <a:lnTo>
                    <a:pt x="35134" y="2362"/>
                  </a:lnTo>
                  <a:lnTo>
                    <a:pt x="35232" y="2541"/>
                  </a:lnTo>
                  <a:lnTo>
                    <a:pt x="35313" y="2753"/>
                  </a:lnTo>
                  <a:lnTo>
                    <a:pt x="35346" y="2916"/>
                  </a:lnTo>
                  <a:lnTo>
                    <a:pt x="35378" y="3111"/>
                  </a:lnTo>
                  <a:lnTo>
                    <a:pt x="35427" y="3600"/>
                  </a:lnTo>
                  <a:lnTo>
                    <a:pt x="35460" y="4170"/>
                  </a:lnTo>
                  <a:lnTo>
                    <a:pt x="35476" y="4789"/>
                  </a:lnTo>
                  <a:lnTo>
                    <a:pt x="35492" y="6011"/>
                  </a:lnTo>
                  <a:lnTo>
                    <a:pt x="35476" y="6955"/>
                  </a:lnTo>
                  <a:lnTo>
                    <a:pt x="35476" y="72207"/>
                  </a:lnTo>
                  <a:lnTo>
                    <a:pt x="35378" y="72760"/>
                  </a:lnTo>
                  <a:lnTo>
                    <a:pt x="35281" y="73200"/>
                  </a:lnTo>
                  <a:lnTo>
                    <a:pt x="35183" y="73575"/>
                  </a:lnTo>
                  <a:lnTo>
                    <a:pt x="35085" y="73868"/>
                  </a:lnTo>
                  <a:lnTo>
                    <a:pt x="34987" y="74096"/>
                  </a:lnTo>
                  <a:lnTo>
                    <a:pt x="34906" y="74259"/>
                  </a:lnTo>
                  <a:lnTo>
                    <a:pt x="34841" y="74373"/>
                  </a:lnTo>
                  <a:lnTo>
                    <a:pt x="34792" y="74454"/>
                  </a:lnTo>
                  <a:lnTo>
                    <a:pt x="34629" y="74634"/>
                  </a:lnTo>
                  <a:lnTo>
                    <a:pt x="34482" y="74796"/>
                  </a:lnTo>
                  <a:lnTo>
                    <a:pt x="34303" y="74959"/>
                  </a:lnTo>
                  <a:lnTo>
                    <a:pt x="34140" y="75090"/>
                  </a:lnTo>
                  <a:lnTo>
                    <a:pt x="33961" y="75220"/>
                  </a:lnTo>
                  <a:lnTo>
                    <a:pt x="33766" y="75350"/>
                  </a:lnTo>
                  <a:lnTo>
                    <a:pt x="33587" y="75464"/>
                  </a:lnTo>
                  <a:lnTo>
                    <a:pt x="33375" y="75562"/>
                  </a:lnTo>
                  <a:lnTo>
                    <a:pt x="33179" y="75643"/>
                  </a:lnTo>
                  <a:lnTo>
                    <a:pt x="32968" y="75725"/>
                  </a:lnTo>
                  <a:lnTo>
                    <a:pt x="32756" y="75774"/>
                  </a:lnTo>
                  <a:lnTo>
                    <a:pt x="32528" y="75839"/>
                  </a:lnTo>
                  <a:lnTo>
                    <a:pt x="32300" y="75871"/>
                  </a:lnTo>
                  <a:lnTo>
                    <a:pt x="32056" y="75904"/>
                  </a:lnTo>
                  <a:lnTo>
                    <a:pt x="31827" y="75920"/>
                  </a:lnTo>
                  <a:lnTo>
                    <a:pt x="31323" y="75920"/>
                  </a:lnTo>
                  <a:lnTo>
                    <a:pt x="31062" y="75904"/>
                  </a:lnTo>
                  <a:lnTo>
                    <a:pt x="30801" y="75871"/>
                  </a:lnTo>
                  <a:lnTo>
                    <a:pt x="30524" y="75823"/>
                  </a:lnTo>
                  <a:lnTo>
                    <a:pt x="30264" y="75774"/>
                  </a:lnTo>
                  <a:lnTo>
                    <a:pt x="30003" y="75709"/>
                  </a:lnTo>
                  <a:lnTo>
                    <a:pt x="29726" y="75627"/>
                  </a:lnTo>
                  <a:lnTo>
                    <a:pt x="29466" y="75546"/>
                  </a:lnTo>
                  <a:lnTo>
                    <a:pt x="29205" y="75448"/>
                  </a:lnTo>
                  <a:lnTo>
                    <a:pt x="28944" y="75334"/>
                  </a:lnTo>
                  <a:lnTo>
                    <a:pt x="28684" y="75220"/>
                  </a:lnTo>
                  <a:lnTo>
                    <a:pt x="28423" y="75090"/>
                  </a:lnTo>
                  <a:lnTo>
                    <a:pt x="28163" y="74943"/>
                  </a:lnTo>
                  <a:lnTo>
                    <a:pt x="27918" y="74796"/>
                  </a:lnTo>
                  <a:lnTo>
                    <a:pt x="27658" y="74634"/>
                  </a:lnTo>
                  <a:lnTo>
                    <a:pt x="27430" y="74454"/>
                  </a:lnTo>
                  <a:lnTo>
                    <a:pt x="27120" y="74226"/>
                  </a:lnTo>
                  <a:lnTo>
                    <a:pt x="26794" y="73933"/>
                  </a:lnTo>
                  <a:lnTo>
                    <a:pt x="26452" y="73640"/>
                  </a:lnTo>
                  <a:lnTo>
                    <a:pt x="26127" y="73314"/>
                  </a:lnTo>
                  <a:lnTo>
                    <a:pt x="26029" y="73216"/>
                  </a:lnTo>
                  <a:lnTo>
                    <a:pt x="25915" y="73151"/>
                  </a:lnTo>
                  <a:lnTo>
                    <a:pt x="25801" y="73119"/>
                  </a:lnTo>
                  <a:lnTo>
                    <a:pt x="25670" y="73102"/>
                  </a:lnTo>
                  <a:lnTo>
                    <a:pt x="25556" y="73119"/>
                  </a:lnTo>
                  <a:lnTo>
                    <a:pt x="25442" y="73151"/>
                  </a:lnTo>
                  <a:lnTo>
                    <a:pt x="25328" y="73200"/>
                  </a:lnTo>
                  <a:lnTo>
                    <a:pt x="25231" y="73265"/>
                  </a:lnTo>
                  <a:lnTo>
                    <a:pt x="25068" y="73412"/>
                  </a:lnTo>
                  <a:lnTo>
                    <a:pt x="24889" y="73542"/>
                  </a:lnTo>
                  <a:lnTo>
                    <a:pt x="24726" y="73673"/>
                  </a:lnTo>
                  <a:lnTo>
                    <a:pt x="24547" y="73770"/>
                  </a:lnTo>
                  <a:lnTo>
                    <a:pt x="24367" y="73868"/>
                  </a:lnTo>
                  <a:lnTo>
                    <a:pt x="24172" y="73933"/>
                  </a:lnTo>
                  <a:lnTo>
                    <a:pt x="23814" y="74063"/>
                  </a:lnTo>
                  <a:lnTo>
                    <a:pt x="23455" y="74161"/>
                  </a:lnTo>
                  <a:lnTo>
                    <a:pt x="23113" y="74210"/>
                  </a:lnTo>
                  <a:lnTo>
                    <a:pt x="22787" y="74243"/>
                  </a:lnTo>
                  <a:lnTo>
                    <a:pt x="22478" y="74259"/>
                  </a:lnTo>
                  <a:lnTo>
                    <a:pt x="22169" y="74243"/>
                  </a:lnTo>
                  <a:lnTo>
                    <a:pt x="21843" y="74226"/>
                  </a:lnTo>
                  <a:lnTo>
                    <a:pt x="21533" y="74178"/>
                  </a:lnTo>
                  <a:lnTo>
                    <a:pt x="21207" y="74112"/>
                  </a:lnTo>
                  <a:lnTo>
                    <a:pt x="20898" y="74031"/>
                  </a:lnTo>
                  <a:lnTo>
                    <a:pt x="20589" y="73933"/>
                  </a:lnTo>
                  <a:lnTo>
                    <a:pt x="20279" y="73819"/>
                  </a:lnTo>
                  <a:lnTo>
                    <a:pt x="19970" y="73705"/>
                  </a:lnTo>
                  <a:lnTo>
                    <a:pt x="19676" y="73559"/>
                  </a:lnTo>
                  <a:lnTo>
                    <a:pt x="19383" y="73412"/>
                  </a:lnTo>
                  <a:lnTo>
                    <a:pt x="19090" y="73233"/>
                  </a:lnTo>
                  <a:lnTo>
                    <a:pt x="18829" y="73054"/>
                  </a:lnTo>
                  <a:lnTo>
                    <a:pt x="18569" y="72858"/>
                  </a:lnTo>
                  <a:lnTo>
                    <a:pt x="18308" y="72663"/>
                  </a:lnTo>
                  <a:lnTo>
                    <a:pt x="18080" y="72451"/>
                  </a:lnTo>
                  <a:lnTo>
                    <a:pt x="17852" y="72223"/>
                  </a:lnTo>
                  <a:lnTo>
                    <a:pt x="17510" y="71799"/>
                  </a:lnTo>
                  <a:lnTo>
                    <a:pt x="17168" y="71360"/>
                  </a:lnTo>
                  <a:lnTo>
                    <a:pt x="16875" y="70904"/>
                  </a:lnTo>
                  <a:lnTo>
                    <a:pt x="16598" y="70415"/>
                  </a:lnTo>
                  <a:lnTo>
                    <a:pt x="16354" y="69926"/>
                  </a:lnTo>
                  <a:lnTo>
                    <a:pt x="16142" y="69421"/>
                  </a:lnTo>
                  <a:lnTo>
                    <a:pt x="15963" y="68900"/>
                  </a:lnTo>
                  <a:lnTo>
                    <a:pt x="15832" y="68379"/>
                  </a:lnTo>
                  <a:lnTo>
                    <a:pt x="15783" y="68249"/>
                  </a:lnTo>
                  <a:lnTo>
                    <a:pt x="15718" y="68135"/>
                  </a:lnTo>
                  <a:lnTo>
                    <a:pt x="15621" y="68037"/>
                  </a:lnTo>
                  <a:lnTo>
                    <a:pt x="15507" y="67955"/>
                  </a:lnTo>
                  <a:lnTo>
                    <a:pt x="15376" y="67906"/>
                  </a:lnTo>
                  <a:lnTo>
                    <a:pt x="15230" y="67890"/>
                  </a:lnTo>
                  <a:lnTo>
                    <a:pt x="15099" y="67890"/>
                  </a:lnTo>
                  <a:lnTo>
                    <a:pt x="14953" y="67939"/>
                  </a:lnTo>
                  <a:lnTo>
                    <a:pt x="14741" y="68020"/>
                  </a:lnTo>
                  <a:lnTo>
                    <a:pt x="14513" y="68102"/>
                  </a:lnTo>
                  <a:lnTo>
                    <a:pt x="14269" y="68151"/>
                  </a:lnTo>
                  <a:lnTo>
                    <a:pt x="14041" y="68216"/>
                  </a:lnTo>
                  <a:lnTo>
                    <a:pt x="13796" y="68249"/>
                  </a:lnTo>
                  <a:lnTo>
                    <a:pt x="13552" y="68281"/>
                  </a:lnTo>
                  <a:lnTo>
                    <a:pt x="13308" y="68297"/>
                  </a:lnTo>
                  <a:lnTo>
                    <a:pt x="13063" y="68297"/>
                  </a:lnTo>
                  <a:lnTo>
                    <a:pt x="12624" y="68281"/>
                  </a:lnTo>
                  <a:lnTo>
                    <a:pt x="12184" y="68232"/>
                  </a:lnTo>
                  <a:lnTo>
                    <a:pt x="11760" y="68151"/>
                  </a:lnTo>
                  <a:lnTo>
                    <a:pt x="11320" y="68020"/>
                  </a:lnTo>
                  <a:lnTo>
                    <a:pt x="10897" y="67874"/>
                  </a:lnTo>
                  <a:lnTo>
                    <a:pt x="10473" y="67695"/>
                  </a:lnTo>
                  <a:lnTo>
                    <a:pt x="10066" y="67483"/>
                  </a:lnTo>
                  <a:lnTo>
                    <a:pt x="9659" y="67239"/>
                  </a:lnTo>
                  <a:lnTo>
                    <a:pt x="9284" y="66978"/>
                  </a:lnTo>
                  <a:lnTo>
                    <a:pt x="8910" y="66685"/>
                  </a:lnTo>
                  <a:lnTo>
                    <a:pt x="8551" y="66375"/>
                  </a:lnTo>
                  <a:lnTo>
                    <a:pt x="8226" y="66050"/>
                  </a:lnTo>
                  <a:lnTo>
                    <a:pt x="7916" y="65691"/>
                  </a:lnTo>
                  <a:lnTo>
                    <a:pt x="7623" y="65317"/>
                  </a:lnTo>
                  <a:lnTo>
                    <a:pt x="7362" y="64926"/>
                  </a:lnTo>
                  <a:lnTo>
                    <a:pt x="7134" y="64502"/>
                  </a:lnTo>
                  <a:lnTo>
                    <a:pt x="7020" y="64274"/>
                  </a:lnTo>
                  <a:lnTo>
                    <a:pt x="6906" y="64030"/>
                  </a:lnTo>
                  <a:lnTo>
                    <a:pt x="6792" y="63753"/>
                  </a:lnTo>
                  <a:lnTo>
                    <a:pt x="6695" y="63460"/>
                  </a:lnTo>
                  <a:lnTo>
                    <a:pt x="6597" y="63134"/>
                  </a:lnTo>
                  <a:lnTo>
                    <a:pt x="6532" y="62808"/>
                  </a:lnTo>
                  <a:lnTo>
                    <a:pt x="6483" y="62450"/>
                  </a:lnTo>
                  <a:lnTo>
                    <a:pt x="6450" y="62075"/>
                  </a:lnTo>
                  <a:lnTo>
                    <a:pt x="6434" y="61684"/>
                  </a:lnTo>
                  <a:lnTo>
                    <a:pt x="6467" y="61277"/>
                  </a:lnTo>
                  <a:lnTo>
                    <a:pt x="6532" y="60870"/>
                  </a:lnTo>
                  <a:lnTo>
                    <a:pt x="6629" y="60446"/>
                  </a:lnTo>
                  <a:lnTo>
                    <a:pt x="6695" y="60218"/>
                  </a:lnTo>
                  <a:lnTo>
                    <a:pt x="6760" y="60007"/>
                  </a:lnTo>
                  <a:lnTo>
                    <a:pt x="6857" y="59779"/>
                  </a:lnTo>
                  <a:lnTo>
                    <a:pt x="6955" y="59567"/>
                  </a:lnTo>
                  <a:lnTo>
                    <a:pt x="7053" y="59339"/>
                  </a:lnTo>
                  <a:lnTo>
                    <a:pt x="7183" y="59111"/>
                  </a:lnTo>
                  <a:lnTo>
                    <a:pt x="7330" y="58883"/>
                  </a:lnTo>
                  <a:lnTo>
                    <a:pt x="7476" y="58655"/>
                  </a:lnTo>
                  <a:lnTo>
                    <a:pt x="7542" y="58557"/>
                  </a:lnTo>
                  <a:lnTo>
                    <a:pt x="7590" y="58459"/>
                  </a:lnTo>
                  <a:lnTo>
                    <a:pt x="7656" y="58280"/>
                  </a:lnTo>
                  <a:lnTo>
                    <a:pt x="7672" y="58199"/>
                  </a:lnTo>
                  <a:lnTo>
                    <a:pt x="7721" y="58052"/>
                  </a:lnTo>
                  <a:lnTo>
                    <a:pt x="7721" y="57889"/>
                  </a:lnTo>
                  <a:lnTo>
                    <a:pt x="7688" y="57743"/>
                  </a:lnTo>
                  <a:lnTo>
                    <a:pt x="7623" y="57596"/>
                  </a:lnTo>
                  <a:lnTo>
                    <a:pt x="7525" y="57482"/>
                  </a:lnTo>
                  <a:lnTo>
                    <a:pt x="7411" y="57400"/>
                  </a:lnTo>
                  <a:lnTo>
                    <a:pt x="7265" y="57335"/>
                  </a:lnTo>
                  <a:lnTo>
                    <a:pt x="7102" y="57303"/>
                  </a:lnTo>
                  <a:lnTo>
                    <a:pt x="6743" y="57270"/>
                  </a:lnTo>
                  <a:lnTo>
                    <a:pt x="6385" y="57205"/>
                  </a:lnTo>
                  <a:lnTo>
                    <a:pt x="6043" y="57124"/>
                  </a:lnTo>
                  <a:lnTo>
                    <a:pt x="5701" y="56993"/>
                  </a:lnTo>
                  <a:lnTo>
                    <a:pt x="5375" y="56830"/>
                  </a:lnTo>
                  <a:lnTo>
                    <a:pt x="5049" y="56635"/>
                  </a:lnTo>
                  <a:lnTo>
                    <a:pt x="4756" y="56407"/>
                  </a:lnTo>
                  <a:lnTo>
                    <a:pt x="4463" y="56163"/>
                  </a:lnTo>
                  <a:lnTo>
                    <a:pt x="4186" y="55869"/>
                  </a:lnTo>
                  <a:lnTo>
                    <a:pt x="3926" y="55576"/>
                  </a:lnTo>
                  <a:lnTo>
                    <a:pt x="3681" y="55234"/>
                  </a:lnTo>
                  <a:lnTo>
                    <a:pt x="3469" y="54876"/>
                  </a:lnTo>
                  <a:lnTo>
                    <a:pt x="3258" y="54501"/>
                  </a:lnTo>
                  <a:lnTo>
                    <a:pt x="3079" y="54094"/>
                  </a:lnTo>
                  <a:lnTo>
                    <a:pt x="2916" y="53687"/>
                  </a:lnTo>
                  <a:lnTo>
                    <a:pt x="2769" y="53231"/>
                  </a:lnTo>
                  <a:lnTo>
                    <a:pt x="2671" y="52807"/>
                  </a:lnTo>
                  <a:lnTo>
                    <a:pt x="2590" y="52367"/>
                  </a:lnTo>
                  <a:lnTo>
                    <a:pt x="2541" y="51895"/>
                  </a:lnTo>
                  <a:lnTo>
                    <a:pt x="2508" y="51423"/>
                  </a:lnTo>
                  <a:lnTo>
                    <a:pt x="2508" y="50934"/>
                  </a:lnTo>
                  <a:lnTo>
                    <a:pt x="2557" y="50445"/>
                  </a:lnTo>
                  <a:lnTo>
                    <a:pt x="2623" y="49940"/>
                  </a:lnTo>
                  <a:lnTo>
                    <a:pt x="2688" y="49696"/>
                  </a:lnTo>
                  <a:lnTo>
                    <a:pt x="2737" y="49452"/>
                  </a:lnTo>
                  <a:lnTo>
                    <a:pt x="2818" y="49191"/>
                  </a:lnTo>
                  <a:lnTo>
                    <a:pt x="2899" y="48947"/>
                  </a:lnTo>
                  <a:lnTo>
                    <a:pt x="2997" y="48702"/>
                  </a:lnTo>
                  <a:lnTo>
                    <a:pt x="3095" y="48458"/>
                  </a:lnTo>
                  <a:lnTo>
                    <a:pt x="3209" y="48230"/>
                  </a:lnTo>
                  <a:lnTo>
                    <a:pt x="3339" y="47986"/>
                  </a:lnTo>
                  <a:lnTo>
                    <a:pt x="3469" y="47758"/>
                  </a:lnTo>
                  <a:lnTo>
                    <a:pt x="3632" y="47530"/>
                  </a:lnTo>
                  <a:lnTo>
                    <a:pt x="3795" y="47302"/>
                  </a:lnTo>
                  <a:lnTo>
                    <a:pt x="3974" y="47090"/>
                  </a:lnTo>
                  <a:lnTo>
                    <a:pt x="4170" y="46878"/>
                  </a:lnTo>
                  <a:lnTo>
                    <a:pt x="4365" y="46666"/>
                  </a:lnTo>
                  <a:lnTo>
                    <a:pt x="4577" y="46471"/>
                  </a:lnTo>
                  <a:lnTo>
                    <a:pt x="4821" y="46276"/>
                  </a:lnTo>
                  <a:lnTo>
                    <a:pt x="5066" y="46080"/>
                  </a:lnTo>
                  <a:lnTo>
                    <a:pt x="5326" y="45901"/>
                  </a:lnTo>
                  <a:lnTo>
                    <a:pt x="5440" y="45819"/>
                  </a:lnTo>
                  <a:lnTo>
                    <a:pt x="5522" y="45705"/>
                  </a:lnTo>
                  <a:lnTo>
                    <a:pt x="5587" y="45575"/>
                  </a:lnTo>
                  <a:lnTo>
                    <a:pt x="5620" y="45445"/>
                  </a:lnTo>
                  <a:lnTo>
                    <a:pt x="5620" y="45298"/>
                  </a:lnTo>
                  <a:lnTo>
                    <a:pt x="5587" y="45152"/>
                  </a:lnTo>
                  <a:lnTo>
                    <a:pt x="5522" y="45021"/>
                  </a:lnTo>
                  <a:lnTo>
                    <a:pt x="5424" y="44907"/>
                  </a:lnTo>
                  <a:lnTo>
                    <a:pt x="5278" y="44777"/>
                  </a:lnTo>
                  <a:lnTo>
                    <a:pt x="5066" y="44598"/>
                  </a:lnTo>
                  <a:lnTo>
                    <a:pt x="4610" y="44223"/>
                  </a:lnTo>
                  <a:lnTo>
                    <a:pt x="4333" y="43979"/>
                  </a:lnTo>
                  <a:lnTo>
                    <a:pt x="4056" y="43718"/>
                  </a:lnTo>
                  <a:lnTo>
                    <a:pt x="3746" y="43392"/>
                  </a:lnTo>
                  <a:lnTo>
                    <a:pt x="3437" y="43050"/>
                  </a:lnTo>
                  <a:lnTo>
                    <a:pt x="3127" y="42643"/>
                  </a:lnTo>
                  <a:lnTo>
                    <a:pt x="2818" y="42220"/>
                  </a:lnTo>
                  <a:lnTo>
                    <a:pt x="2525" y="41731"/>
                  </a:lnTo>
                  <a:lnTo>
                    <a:pt x="2378" y="41470"/>
                  </a:lnTo>
                  <a:lnTo>
                    <a:pt x="2232" y="41194"/>
                  </a:lnTo>
                  <a:lnTo>
                    <a:pt x="2101" y="40917"/>
                  </a:lnTo>
                  <a:lnTo>
                    <a:pt x="1987" y="40623"/>
                  </a:lnTo>
                  <a:lnTo>
                    <a:pt x="1873" y="40314"/>
                  </a:lnTo>
                  <a:lnTo>
                    <a:pt x="1759" y="39988"/>
                  </a:lnTo>
                  <a:lnTo>
                    <a:pt x="1661" y="39662"/>
                  </a:lnTo>
                  <a:lnTo>
                    <a:pt x="1564" y="39304"/>
                  </a:lnTo>
                  <a:lnTo>
                    <a:pt x="1482" y="38946"/>
                  </a:lnTo>
                  <a:lnTo>
                    <a:pt x="1417" y="38571"/>
                  </a:lnTo>
                  <a:lnTo>
                    <a:pt x="1368" y="38180"/>
                  </a:lnTo>
                  <a:lnTo>
                    <a:pt x="1319" y="37789"/>
                  </a:lnTo>
                  <a:lnTo>
                    <a:pt x="1303" y="37366"/>
                  </a:lnTo>
                  <a:lnTo>
                    <a:pt x="1287" y="36942"/>
                  </a:lnTo>
                  <a:lnTo>
                    <a:pt x="1287" y="36486"/>
                  </a:lnTo>
                  <a:lnTo>
                    <a:pt x="1303" y="36046"/>
                  </a:lnTo>
                  <a:lnTo>
                    <a:pt x="1352" y="35607"/>
                  </a:lnTo>
                  <a:lnTo>
                    <a:pt x="1401" y="35199"/>
                  </a:lnTo>
                  <a:lnTo>
                    <a:pt x="1482" y="34776"/>
                  </a:lnTo>
                  <a:lnTo>
                    <a:pt x="1580" y="34385"/>
                  </a:lnTo>
                  <a:lnTo>
                    <a:pt x="1694" y="33994"/>
                  </a:lnTo>
                  <a:lnTo>
                    <a:pt x="1824" y="33603"/>
                  </a:lnTo>
                  <a:lnTo>
                    <a:pt x="1971" y="33229"/>
                  </a:lnTo>
                  <a:lnTo>
                    <a:pt x="2150" y="32870"/>
                  </a:lnTo>
                  <a:lnTo>
                    <a:pt x="2329" y="32528"/>
                  </a:lnTo>
                  <a:lnTo>
                    <a:pt x="2541" y="32186"/>
                  </a:lnTo>
                  <a:lnTo>
                    <a:pt x="2769" y="31860"/>
                  </a:lnTo>
                  <a:lnTo>
                    <a:pt x="3013" y="31535"/>
                  </a:lnTo>
                  <a:lnTo>
                    <a:pt x="3274" y="31225"/>
                  </a:lnTo>
                  <a:lnTo>
                    <a:pt x="3551" y="30932"/>
                  </a:lnTo>
                  <a:lnTo>
                    <a:pt x="3844" y="30655"/>
                  </a:lnTo>
                  <a:lnTo>
                    <a:pt x="4137" y="30394"/>
                  </a:lnTo>
                  <a:lnTo>
                    <a:pt x="4431" y="30166"/>
                  </a:lnTo>
                  <a:lnTo>
                    <a:pt x="4724" y="29955"/>
                  </a:lnTo>
                  <a:lnTo>
                    <a:pt x="5001" y="29759"/>
                  </a:lnTo>
                  <a:lnTo>
                    <a:pt x="5294" y="29580"/>
                  </a:lnTo>
                  <a:lnTo>
                    <a:pt x="5554" y="29433"/>
                  </a:lnTo>
                  <a:lnTo>
                    <a:pt x="5815" y="29303"/>
                  </a:lnTo>
                  <a:lnTo>
                    <a:pt x="6059" y="29189"/>
                  </a:lnTo>
                  <a:lnTo>
                    <a:pt x="6287" y="29091"/>
                  </a:lnTo>
                  <a:lnTo>
                    <a:pt x="6695" y="28961"/>
                  </a:lnTo>
                  <a:lnTo>
                    <a:pt x="6988" y="28880"/>
                  </a:lnTo>
                  <a:lnTo>
                    <a:pt x="7183" y="28847"/>
                  </a:lnTo>
                  <a:lnTo>
                    <a:pt x="7265" y="28847"/>
                  </a:lnTo>
                  <a:lnTo>
                    <a:pt x="7362" y="28831"/>
                  </a:lnTo>
                  <a:lnTo>
                    <a:pt x="7444" y="28798"/>
                  </a:lnTo>
                  <a:lnTo>
                    <a:pt x="7509" y="28765"/>
                  </a:lnTo>
                  <a:lnTo>
                    <a:pt x="7574" y="28717"/>
                  </a:lnTo>
                  <a:lnTo>
                    <a:pt x="7639" y="28651"/>
                  </a:lnTo>
                  <a:lnTo>
                    <a:pt x="7704" y="28586"/>
                  </a:lnTo>
                  <a:lnTo>
                    <a:pt x="7753" y="28521"/>
                  </a:lnTo>
                  <a:lnTo>
                    <a:pt x="7786" y="28440"/>
                  </a:lnTo>
                  <a:lnTo>
                    <a:pt x="7802" y="28358"/>
                  </a:lnTo>
                  <a:lnTo>
                    <a:pt x="7818" y="28277"/>
                  </a:lnTo>
                  <a:lnTo>
                    <a:pt x="7818" y="28195"/>
                  </a:lnTo>
                  <a:lnTo>
                    <a:pt x="7818" y="28098"/>
                  </a:lnTo>
                  <a:lnTo>
                    <a:pt x="7802" y="28016"/>
                  </a:lnTo>
                  <a:lnTo>
                    <a:pt x="7770" y="27935"/>
                  </a:lnTo>
                  <a:lnTo>
                    <a:pt x="7721" y="27870"/>
                  </a:lnTo>
                  <a:lnTo>
                    <a:pt x="7558" y="27609"/>
                  </a:lnTo>
                  <a:lnTo>
                    <a:pt x="7411" y="27348"/>
                  </a:lnTo>
                  <a:lnTo>
                    <a:pt x="7265" y="27088"/>
                  </a:lnTo>
                  <a:lnTo>
                    <a:pt x="7134" y="26811"/>
                  </a:lnTo>
                  <a:lnTo>
                    <a:pt x="7020" y="26550"/>
                  </a:lnTo>
                  <a:lnTo>
                    <a:pt x="6923" y="26306"/>
                  </a:lnTo>
                  <a:lnTo>
                    <a:pt x="6841" y="26062"/>
                  </a:lnTo>
                  <a:lnTo>
                    <a:pt x="6776" y="25817"/>
                  </a:lnTo>
                  <a:lnTo>
                    <a:pt x="6695" y="25492"/>
                  </a:lnTo>
                  <a:lnTo>
                    <a:pt x="6629" y="25149"/>
                  </a:lnTo>
                  <a:lnTo>
                    <a:pt x="6581" y="24807"/>
                  </a:lnTo>
                  <a:lnTo>
                    <a:pt x="6548" y="24465"/>
                  </a:lnTo>
                  <a:lnTo>
                    <a:pt x="6515" y="24123"/>
                  </a:lnTo>
                  <a:lnTo>
                    <a:pt x="6515" y="23781"/>
                  </a:lnTo>
                  <a:lnTo>
                    <a:pt x="6515" y="23423"/>
                  </a:lnTo>
                  <a:lnTo>
                    <a:pt x="6548" y="23081"/>
                  </a:lnTo>
                  <a:lnTo>
                    <a:pt x="6581" y="22723"/>
                  </a:lnTo>
                  <a:lnTo>
                    <a:pt x="6629" y="22380"/>
                  </a:lnTo>
                  <a:lnTo>
                    <a:pt x="6695" y="22022"/>
                  </a:lnTo>
                  <a:lnTo>
                    <a:pt x="6776" y="21680"/>
                  </a:lnTo>
                  <a:lnTo>
                    <a:pt x="6874" y="21338"/>
                  </a:lnTo>
                  <a:lnTo>
                    <a:pt x="6988" y="20980"/>
                  </a:lnTo>
                  <a:lnTo>
                    <a:pt x="7102" y="20638"/>
                  </a:lnTo>
                  <a:lnTo>
                    <a:pt x="7232" y="20296"/>
                  </a:lnTo>
                  <a:lnTo>
                    <a:pt x="7476" y="19807"/>
                  </a:lnTo>
                  <a:lnTo>
                    <a:pt x="7737" y="19318"/>
                  </a:lnTo>
                  <a:lnTo>
                    <a:pt x="8030" y="18862"/>
                  </a:lnTo>
                  <a:lnTo>
                    <a:pt x="8340" y="18439"/>
                  </a:lnTo>
                  <a:lnTo>
                    <a:pt x="8682" y="18031"/>
                  </a:lnTo>
                  <a:lnTo>
                    <a:pt x="9040" y="17657"/>
                  </a:lnTo>
                  <a:lnTo>
                    <a:pt x="9415" y="17298"/>
                  </a:lnTo>
                  <a:lnTo>
                    <a:pt x="9806" y="16973"/>
                  </a:lnTo>
                  <a:lnTo>
                    <a:pt x="10229" y="16696"/>
                  </a:lnTo>
                  <a:lnTo>
                    <a:pt x="10653" y="16435"/>
                  </a:lnTo>
                  <a:lnTo>
                    <a:pt x="11076" y="16207"/>
                  </a:lnTo>
                  <a:lnTo>
                    <a:pt x="11532" y="16028"/>
                  </a:lnTo>
                  <a:lnTo>
                    <a:pt x="11972" y="15881"/>
                  </a:lnTo>
                  <a:lnTo>
                    <a:pt x="12200" y="15833"/>
                  </a:lnTo>
                  <a:lnTo>
                    <a:pt x="12428" y="15784"/>
                  </a:lnTo>
                  <a:lnTo>
                    <a:pt x="12656" y="15735"/>
                  </a:lnTo>
                  <a:lnTo>
                    <a:pt x="12884" y="15719"/>
                  </a:lnTo>
                  <a:lnTo>
                    <a:pt x="13112" y="15702"/>
                  </a:lnTo>
                  <a:lnTo>
                    <a:pt x="13340" y="15686"/>
                  </a:lnTo>
                  <a:lnTo>
                    <a:pt x="13617" y="15702"/>
                  </a:lnTo>
                  <a:lnTo>
                    <a:pt x="13894" y="15719"/>
                  </a:lnTo>
                  <a:lnTo>
                    <a:pt x="14171" y="15751"/>
                  </a:lnTo>
                  <a:lnTo>
                    <a:pt x="14432" y="15816"/>
                  </a:lnTo>
                  <a:lnTo>
                    <a:pt x="14513" y="15833"/>
                  </a:lnTo>
                  <a:lnTo>
                    <a:pt x="14594" y="15833"/>
                  </a:lnTo>
                  <a:lnTo>
                    <a:pt x="14676" y="15816"/>
                  </a:lnTo>
                  <a:lnTo>
                    <a:pt x="14757" y="15800"/>
                  </a:lnTo>
                  <a:lnTo>
                    <a:pt x="14822" y="15784"/>
                  </a:lnTo>
                  <a:lnTo>
                    <a:pt x="14904" y="15735"/>
                  </a:lnTo>
                  <a:lnTo>
                    <a:pt x="14969" y="15702"/>
                  </a:lnTo>
                  <a:lnTo>
                    <a:pt x="15034" y="15637"/>
                  </a:lnTo>
                  <a:lnTo>
                    <a:pt x="15083" y="15572"/>
                  </a:lnTo>
                  <a:lnTo>
                    <a:pt x="15132" y="15507"/>
                  </a:lnTo>
                  <a:lnTo>
                    <a:pt x="15165" y="15442"/>
                  </a:lnTo>
                  <a:lnTo>
                    <a:pt x="15197" y="15360"/>
                  </a:lnTo>
                  <a:lnTo>
                    <a:pt x="15213" y="15295"/>
                  </a:lnTo>
                  <a:lnTo>
                    <a:pt x="15230" y="15214"/>
                  </a:lnTo>
                  <a:lnTo>
                    <a:pt x="15213" y="15132"/>
                  </a:lnTo>
                  <a:lnTo>
                    <a:pt x="15197" y="15051"/>
                  </a:lnTo>
                  <a:lnTo>
                    <a:pt x="15132" y="14692"/>
                  </a:lnTo>
                  <a:lnTo>
                    <a:pt x="15099" y="14318"/>
                  </a:lnTo>
                  <a:lnTo>
                    <a:pt x="15067" y="13927"/>
                  </a:lnTo>
                  <a:lnTo>
                    <a:pt x="15083" y="13536"/>
                  </a:lnTo>
                  <a:lnTo>
                    <a:pt x="15099" y="13145"/>
                  </a:lnTo>
                  <a:lnTo>
                    <a:pt x="15165" y="12754"/>
                  </a:lnTo>
                  <a:lnTo>
                    <a:pt x="15230" y="12363"/>
                  </a:lnTo>
                  <a:lnTo>
                    <a:pt x="15327" y="12005"/>
                  </a:lnTo>
                  <a:lnTo>
                    <a:pt x="15507" y="11451"/>
                  </a:lnTo>
                  <a:lnTo>
                    <a:pt x="15735" y="10913"/>
                  </a:lnTo>
                  <a:lnTo>
                    <a:pt x="15979" y="10408"/>
                  </a:lnTo>
                  <a:lnTo>
                    <a:pt x="16256" y="9920"/>
                  </a:lnTo>
                  <a:lnTo>
                    <a:pt x="16565" y="9447"/>
                  </a:lnTo>
                  <a:lnTo>
                    <a:pt x="16744" y="9236"/>
                  </a:lnTo>
                  <a:lnTo>
                    <a:pt x="16907" y="9024"/>
                  </a:lnTo>
                  <a:lnTo>
                    <a:pt x="17087" y="8812"/>
                  </a:lnTo>
                  <a:lnTo>
                    <a:pt x="17266" y="8617"/>
                  </a:lnTo>
                  <a:lnTo>
                    <a:pt x="17461" y="8438"/>
                  </a:lnTo>
                  <a:lnTo>
                    <a:pt x="17657" y="8258"/>
                  </a:lnTo>
                  <a:lnTo>
                    <a:pt x="17901" y="8047"/>
                  </a:lnTo>
                  <a:lnTo>
                    <a:pt x="18178" y="7851"/>
                  </a:lnTo>
                  <a:lnTo>
                    <a:pt x="18487" y="7656"/>
                  </a:lnTo>
                  <a:lnTo>
                    <a:pt x="18797" y="7477"/>
                  </a:lnTo>
                  <a:lnTo>
                    <a:pt x="19139" y="7314"/>
                  </a:lnTo>
                  <a:lnTo>
                    <a:pt x="19481" y="7151"/>
                  </a:lnTo>
                  <a:lnTo>
                    <a:pt x="19856" y="7004"/>
                  </a:lnTo>
                  <a:lnTo>
                    <a:pt x="20230" y="6874"/>
                  </a:lnTo>
                  <a:lnTo>
                    <a:pt x="20605" y="6744"/>
                  </a:lnTo>
                  <a:lnTo>
                    <a:pt x="20996" y="6630"/>
                  </a:lnTo>
                  <a:lnTo>
                    <a:pt x="21387" y="6532"/>
                  </a:lnTo>
                  <a:lnTo>
                    <a:pt x="21778" y="6467"/>
                  </a:lnTo>
                  <a:lnTo>
                    <a:pt x="22169" y="6402"/>
                  </a:lnTo>
                  <a:lnTo>
                    <a:pt x="22559" y="6353"/>
                  </a:lnTo>
                  <a:lnTo>
                    <a:pt x="22950" y="6320"/>
                  </a:lnTo>
                  <a:lnTo>
                    <a:pt x="23309" y="6304"/>
                  </a:lnTo>
                  <a:lnTo>
                    <a:pt x="23569" y="6320"/>
                  </a:lnTo>
                  <a:lnTo>
                    <a:pt x="23814" y="6336"/>
                  </a:lnTo>
                  <a:lnTo>
                    <a:pt x="24058" y="6353"/>
                  </a:lnTo>
                  <a:lnTo>
                    <a:pt x="24286" y="6385"/>
                  </a:lnTo>
                  <a:lnTo>
                    <a:pt x="24498" y="6434"/>
                  </a:lnTo>
                  <a:lnTo>
                    <a:pt x="24709" y="6483"/>
                  </a:lnTo>
                  <a:lnTo>
                    <a:pt x="24905" y="6532"/>
                  </a:lnTo>
                  <a:lnTo>
                    <a:pt x="25100" y="6613"/>
                  </a:lnTo>
                  <a:lnTo>
                    <a:pt x="25231" y="6646"/>
                  </a:lnTo>
                  <a:lnTo>
                    <a:pt x="25377" y="6646"/>
                  </a:lnTo>
                  <a:lnTo>
                    <a:pt x="25524" y="6630"/>
                  </a:lnTo>
                  <a:lnTo>
                    <a:pt x="25654" y="6564"/>
                  </a:lnTo>
                  <a:lnTo>
                    <a:pt x="25768" y="6483"/>
                  </a:lnTo>
                  <a:lnTo>
                    <a:pt x="25866" y="6369"/>
                  </a:lnTo>
                  <a:lnTo>
                    <a:pt x="25931" y="6239"/>
                  </a:lnTo>
                  <a:lnTo>
                    <a:pt x="25964" y="6092"/>
                  </a:lnTo>
                  <a:lnTo>
                    <a:pt x="26013" y="5897"/>
                  </a:lnTo>
                  <a:lnTo>
                    <a:pt x="26061" y="5701"/>
                  </a:lnTo>
                  <a:lnTo>
                    <a:pt x="26110" y="5489"/>
                  </a:lnTo>
                  <a:lnTo>
                    <a:pt x="26192" y="5294"/>
                  </a:lnTo>
                  <a:lnTo>
                    <a:pt x="26273" y="5098"/>
                  </a:lnTo>
                  <a:lnTo>
                    <a:pt x="26371" y="4887"/>
                  </a:lnTo>
                  <a:lnTo>
                    <a:pt x="26615" y="4496"/>
                  </a:lnTo>
                  <a:lnTo>
                    <a:pt x="26876" y="4105"/>
                  </a:lnTo>
                  <a:lnTo>
                    <a:pt x="27185" y="3714"/>
                  </a:lnTo>
                  <a:lnTo>
                    <a:pt x="27511" y="3356"/>
                  </a:lnTo>
                  <a:lnTo>
                    <a:pt x="27869" y="3014"/>
                  </a:lnTo>
                  <a:lnTo>
                    <a:pt x="28244" y="2688"/>
                  </a:lnTo>
                  <a:lnTo>
                    <a:pt x="28635" y="2378"/>
                  </a:lnTo>
                  <a:lnTo>
                    <a:pt x="29026" y="2118"/>
                  </a:lnTo>
                  <a:lnTo>
                    <a:pt x="29417" y="1873"/>
                  </a:lnTo>
                  <a:lnTo>
                    <a:pt x="29808" y="1678"/>
                  </a:lnTo>
                  <a:lnTo>
                    <a:pt x="30199" y="1531"/>
                  </a:lnTo>
                  <a:lnTo>
                    <a:pt x="30394" y="1466"/>
                  </a:lnTo>
                  <a:lnTo>
                    <a:pt x="30573" y="1417"/>
                  </a:lnTo>
                  <a:lnTo>
                    <a:pt x="30752" y="1368"/>
                  </a:lnTo>
                  <a:lnTo>
                    <a:pt x="30932" y="1352"/>
                  </a:lnTo>
                  <a:lnTo>
                    <a:pt x="31371" y="1303"/>
                  </a:lnTo>
                  <a:lnTo>
                    <a:pt x="31795" y="1287"/>
                  </a:lnTo>
                  <a:close/>
                  <a:moveTo>
                    <a:pt x="32121" y="0"/>
                  </a:moveTo>
                  <a:lnTo>
                    <a:pt x="31469" y="17"/>
                  </a:lnTo>
                  <a:lnTo>
                    <a:pt x="31143" y="49"/>
                  </a:lnTo>
                  <a:lnTo>
                    <a:pt x="30785" y="82"/>
                  </a:lnTo>
                  <a:lnTo>
                    <a:pt x="30590" y="114"/>
                  </a:lnTo>
                  <a:lnTo>
                    <a:pt x="30378" y="147"/>
                  </a:lnTo>
                  <a:lnTo>
                    <a:pt x="30166" y="196"/>
                  </a:lnTo>
                  <a:lnTo>
                    <a:pt x="29938" y="261"/>
                  </a:lnTo>
                  <a:lnTo>
                    <a:pt x="29515" y="424"/>
                  </a:lnTo>
                  <a:lnTo>
                    <a:pt x="29058" y="619"/>
                  </a:lnTo>
                  <a:lnTo>
                    <a:pt x="28619" y="864"/>
                  </a:lnTo>
                  <a:lnTo>
                    <a:pt x="28179" y="1140"/>
                  </a:lnTo>
                  <a:lnTo>
                    <a:pt x="27739" y="1434"/>
                  </a:lnTo>
                  <a:lnTo>
                    <a:pt x="27316" y="1776"/>
                  </a:lnTo>
                  <a:lnTo>
                    <a:pt x="26908" y="2134"/>
                  </a:lnTo>
                  <a:lnTo>
                    <a:pt x="26517" y="2525"/>
                  </a:lnTo>
                  <a:lnTo>
                    <a:pt x="26159" y="2932"/>
                  </a:lnTo>
                  <a:lnTo>
                    <a:pt x="25817" y="3356"/>
                  </a:lnTo>
                  <a:lnTo>
                    <a:pt x="25524" y="3795"/>
                  </a:lnTo>
                  <a:lnTo>
                    <a:pt x="25377" y="4023"/>
                  </a:lnTo>
                  <a:lnTo>
                    <a:pt x="25263" y="4251"/>
                  </a:lnTo>
                  <a:lnTo>
                    <a:pt x="25133" y="4496"/>
                  </a:lnTo>
                  <a:lnTo>
                    <a:pt x="25035" y="4724"/>
                  </a:lnTo>
                  <a:lnTo>
                    <a:pt x="24938" y="4952"/>
                  </a:lnTo>
                  <a:lnTo>
                    <a:pt x="24856" y="5196"/>
                  </a:lnTo>
                  <a:lnTo>
                    <a:pt x="24498" y="5131"/>
                  </a:lnTo>
                  <a:lnTo>
                    <a:pt x="24123" y="5066"/>
                  </a:lnTo>
                  <a:lnTo>
                    <a:pt x="23732" y="5033"/>
                  </a:lnTo>
                  <a:lnTo>
                    <a:pt x="22885" y="5033"/>
                  </a:lnTo>
                  <a:lnTo>
                    <a:pt x="22429" y="5066"/>
                  </a:lnTo>
                  <a:lnTo>
                    <a:pt x="21989" y="5131"/>
                  </a:lnTo>
                  <a:lnTo>
                    <a:pt x="21533" y="5196"/>
                  </a:lnTo>
                  <a:lnTo>
                    <a:pt x="21093" y="5278"/>
                  </a:lnTo>
                  <a:lnTo>
                    <a:pt x="20637" y="5392"/>
                  </a:lnTo>
                  <a:lnTo>
                    <a:pt x="20198" y="5522"/>
                  </a:lnTo>
                  <a:lnTo>
                    <a:pt x="19774" y="5669"/>
                  </a:lnTo>
                  <a:lnTo>
                    <a:pt x="19351" y="5815"/>
                  </a:lnTo>
                  <a:lnTo>
                    <a:pt x="18927" y="5994"/>
                  </a:lnTo>
                  <a:lnTo>
                    <a:pt x="18536" y="6174"/>
                  </a:lnTo>
                  <a:lnTo>
                    <a:pt x="18145" y="6369"/>
                  </a:lnTo>
                  <a:lnTo>
                    <a:pt x="17787" y="6581"/>
                  </a:lnTo>
                  <a:lnTo>
                    <a:pt x="17429" y="6809"/>
                  </a:lnTo>
                  <a:lnTo>
                    <a:pt x="17119" y="7037"/>
                  </a:lnTo>
                  <a:lnTo>
                    <a:pt x="16810" y="7281"/>
                  </a:lnTo>
                  <a:lnTo>
                    <a:pt x="16582" y="7493"/>
                  </a:lnTo>
                  <a:lnTo>
                    <a:pt x="16370" y="7721"/>
                  </a:lnTo>
                  <a:lnTo>
                    <a:pt x="16142" y="7949"/>
                  </a:lnTo>
                  <a:lnTo>
                    <a:pt x="15930" y="8177"/>
                  </a:lnTo>
                  <a:lnTo>
                    <a:pt x="15735" y="8438"/>
                  </a:lnTo>
                  <a:lnTo>
                    <a:pt x="15539" y="8682"/>
                  </a:lnTo>
                  <a:lnTo>
                    <a:pt x="15360" y="8943"/>
                  </a:lnTo>
                  <a:lnTo>
                    <a:pt x="15181" y="9219"/>
                  </a:lnTo>
                  <a:lnTo>
                    <a:pt x="15018" y="9496"/>
                  </a:lnTo>
                  <a:lnTo>
                    <a:pt x="14855" y="9790"/>
                  </a:lnTo>
                  <a:lnTo>
                    <a:pt x="14708" y="10083"/>
                  </a:lnTo>
                  <a:lnTo>
                    <a:pt x="14562" y="10376"/>
                  </a:lnTo>
                  <a:lnTo>
                    <a:pt x="14432" y="10685"/>
                  </a:lnTo>
                  <a:lnTo>
                    <a:pt x="14318" y="10995"/>
                  </a:lnTo>
                  <a:lnTo>
                    <a:pt x="14204" y="11304"/>
                  </a:lnTo>
                  <a:lnTo>
                    <a:pt x="14106" y="11630"/>
                  </a:lnTo>
                  <a:lnTo>
                    <a:pt x="14008" y="11956"/>
                  </a:lnTo>
                  <a:lnTo>
                    <a:pt x="13927" y="12298"/>
                  </a:lnTo>
                  <a:lnTo>
                    <a:pt x="13878" y="12656"/>
                  </a:lnTo>
                  <a:lnTo>
                    <a:pt x="13829" y="12998"/>
                  </a:lnTo>
                  <a:lnTo>
                    <a:pt x="13796" y="13357"/>
                  </a:lnTo>
                  <a:lnTo>
                    <a:pt x="13796" y="13715"/>
                  </a:lnTo>
                  <a:lnTo>
                    <a:pt x="13796" y="14073"/>
                  </a:lnTo>
                  <a:lnTo>
                    <a:pt x="13813" y="14415"/>
                  </a:lnTo>
                  <a:lnTo>
                    <a:pt x="13813" y="14415"/>
                  </a:lnTo>
                  <a:lnTo>
                    <a:pt x="13519" y="14399"/>
                  </a:lnTo>
                  <a:lnTo>
                    <a:pt x="13242" y="14399"/>
                  </a:lnTo>
                  <a:lnTo>
                    <a:pt x="12949" y="14415"/>
                  </a:lnTo>
                  <a:lnTo>
                    <a:pt x="12656" y="14448"/>
                  </a:lnTo>
                  <a:lnTo>
                    <a:pt x="12363" y="14481"/>
                  </a:lnTo>
                  <a:lnTo>
                    <a:pt x="12070" y="14546"/>
                  </a:lnTo>
                  <a:lnTo>
                    <a:pt x="11793" y="14611"/>
                  </a:lnTo>
                  <a:lnTo>
                    <a:pt x="11500" y="14692"/>
                  </a:lnTo>
                  <a:lnTo>
                    <a:pt x="11223" y="14774"/>
                  </a:lnTo>
                  <a:lnTo>
                    <a:pt x="10946" y="14888"/>
                  </a:lnTo>
                  <a:lnTo>
                    <a:pt x="10653" y="15002"/>
                  </a:lnTo>
                  <a:lnTo>
                    <a:pt x="10376" y="15132"/>
                  </a:lnTo>
                  <a:lnTo>
                    <a:pt x="10115" y="15279"/>
                  </a:lnTo>
                  <a:lnTo>
                    <a:pt x="9838" y="15425"/>
                  </a:lnTo>
                  <a:lnTo>
                    <a:pt x="9578" y="15588"/>
                  </a:lnTo>
                  <a:lnTo>
                    <a:pt x="9317" y="15767"/>
                  </a:lnTo>
                  <a:lnTo>
                    <a:pt x="9056" y="15947"/>
                  </a:lnTo>
                  <a:lnTo>
                    <a:pt x="8812" y="16142"/>
                  </a:lnTo>
                  <a:lnTo>
                    <a:pt x="8568" y="16354"/>
                  </a:lnTo>
                  <a:lnTo>
                    <a:pt x="8323" y="16566"/>
                  </a:lnTo>
                  <a:lnTo>
                    <a:pt x="8095" y="16794"/>
                  </a:lnTo>
                  <a:lnTo>
                    <a:pt x="7867" y="17022"/>
                  </a:lnTo>
                  <a:lnTo>
                    <a:pt x="7656" y="17266"/>
                  </a:lnTo>
                  <a:lnTo>
                    <a:pt x="7444" y="17510"/>
                  </a:lnTo>
                  <a:lnTo>
                    <a:pt x="7232" y="17771"/>
                  </a:lnTo>
                  <a:lnTo>
                    <a:pt x="7037" y="18048"/>
                  </a:lnTo>
                  <a:lnTo>
                    <a:pt x="6857" y="18325"/>
                  </a:lnTo>
                  <a:lnTo>
                    <a:pt x="6678" y="18602"/>
                  </a:lnTo>
                  <a:lnTo>
                    <a:pt x="6499" y="18895"/>
                  </a:lnTo>
                  <a:lnTo>
                    <a:pt x="6353" y="19188"/>
                  </a:lnTo>
                  <a:lnTo>
                    <a:pt x="6190" y="19497"/>
                  </a:lnTo>
                  <a:lnTo>
                    <a:pt x="6059" y="19807"/>
                  </a:lnTo>
                  <a:lnTo>
                    <a:pt x="5896" y="20198"/>
                  </a:lnTo>
                  <a:lnTo>
                    <a:pt x="5766" y="20589"/>
                  </a:lnTo>
                  <a:lnTo>
                    <a:pt x="5636" y="20980"/>
                  </a:lnTo>
                  <a:lnTo>
                    <a:pt x="5522" y="21371"/>
                  </a:lnTo>
                  <a:lnTo>
                    <a:pt x="5440" y="21778"/>
                  </a:lnTo>
                  <a:lnTo>
                    <a:pt x="5359" y="22185"/>
                  </a:lnTo>
                  <a:lnTo>
                    <a:pt x="5310" y="22576"/>
                  </a:lnTo>
                  <a:lnTo>
                    <a:pt x="5261" y="22983"/>
                  </a:lnTo>
                  <a:lnTo>
                    <a:pt x="5245" y="23390"/>
                  </a:lnTo>
                  <a:lnTo>
                    <a:pt x="5229" y="23781"/>
                  </a:lnTo>
                  <a:lnTo>
                    <a:pt x="5245" y="24188"/>
                  </a:lnTo>
                  <a:lnTo>
                    <a:pt x="5261" y="24596"/>
                  </a:lnTo>
                  <a:lnTo>
                    <a:pt x="5310" y="24987"/>
                  </a:lnTo>
                  <a:lnTo>
                    <a:pt x="5359" y="25378"/>
                  </a:lnTo>
                  <a:lnTo>
                    <a:pt x="5440" y="25768"/>
                  </a:lnTo>
                  <a:lnTo>
                    <a:pt x="5522" y="26143"/>
                  </a:lnTo>
                  <a:lnTo>
                    <a:pt x="5652" y="26534"/>
                  </a:lnTo>
                  <a:lnTo>
                    <a:pt x="5799" y="26941"/>
                  </a:lnTo>
                  <a:lnTo>
                    <a:pt x="5978" y="27365"/>
                  </a:lnTo>
                  <a:lnTo>
                    <a:pt x="6190" y="27772"/>
                  </a:lnTo>
                  <a:lnTo>
                    <a:pt x="5799" y="27919"/>
                  </a:lnTo>
                  <a:lnTo>
                    <a:pt x="5392" y="28098"/>
                  </a:lnTo>
                  <a:lnTo>
                    <a:pt x="4952" y="28309"/>
                  </a:lnTo>
                  <a:lnTo>
                    <a:pt x="4496" y="28570"/>
                  </a:lnTo>
                  <a:lnTo>
                    <a:pt x="4023" y="28863"/>
                  </a:lnTo>
                  <a:lnTo>
                    <a:pt x="3567" y="29205"/>
                  </a:lnTo>
                  <a:lnTo>
                    <a:pt x="3323" y="29401"/>
                  </a:lnTo>
                  <a:lnTo>
                    <a:pt x="3095" y="29596"/>
                  </a:lnTo>
                  <a:lnTo>
                    <a:pt x="2867" y="29808"/>
                  </a:lnTo>
                  <a:lnTo>
                    <a:pt x="2639" y="30020"/>
                  </a:lnTo>
                  <a:lnTo>
                    <a:pt x="2313" y="30362"/>
                  </a:lnTo>
                  <a:lnTo>
                    <a:pt x="2020" y="30720"/>
                  </a:lnTo>
                  <a:lnTo>
                    <a:pt x="1743" y="31095"/>
                  </a:lnTo>
                  <a:lnTo>
                    <a:pt x="1482" y="31469"/>
                  </a:lnTo>
                  <a:lnTo>
                    <a:pt x="1238" y="31877"/>
                  </a:lnTo>
                  <a:lnTo>
                    <a:pt x="1026" y="32284"/>
                  </a:lnTo>
                  <a:lnTo>
                    <a:pt x="815" y="32691"/>
                  </a:lnTo>
                  <a:lnTo>
                    <a:pt x="652" y="33131"/>
                  </a:lnTo>
                  <a:lnTo>
                    <a:pt x="489" y="33571"/>
                  </a:lnTo>
                  <a:lnTo>
                    <a:pt x="358" y="34027"/>
                  </a:lnTo>
                  <a:lnTo>
                    <a:pt x="244" y="34483"/>
                  </a:lnTo>
                  <a:lnTo>
                    <a:pt x="147" y="34971"/>
                  </a:lnTo>
                  <a:lnTo>
                    <a:pt x="82" y="35444"/>
                  </a:lnTo>
                  <a:lnTo>
                    <a:pt x="33" y="35932"/>
                  </a:lnTo>
                  <a:lnTo>
                    <a:pt x="0" y="36437"/>
                  </a:lnTo>
                  <a:lnTo>
                    <a:pt x="0" y="36959"/>
                  </a:lnTo>
                  <a:lnTo>
                    <a:pt x="16" y="37398"/>
                  </a:lnTo>
                  <a:lnTo>
                    <a:pt x="33" y="37822"/>
                  </a:lnTo>
                  <a:lnTo>
                    <a:pt x="82" y="38245"/>
                  </a:lnTo>
                  <a:lnTo>
                    <a:pt x="130" y="38653"/>
                  </a:lnTo>
                  <a:lnTo>
                    <a:pt x="196" y="39043"/>
                  </a:lnTo>
                  <a:lnTo>
                    <a:pt x="277" y="39418"/>
                  </a:lnTo>
                  <a:lnTo>
                    <a:pt x="358" y="39793"/>
                  </a:lnTo>
                  <a:lnTo>
                    <a:pt x="456" y="40151"/>
                  </a:lnTo>
                  <a:lnTo>
                    <a:pt x="570" y="40493"/>
                  </a:lnTo>
                  <a:lnTo>
                    <a:pt x="684" y="40819"/>
                  </a:lnTo>
                  <a:lnTo>
                    <a:pt x="815" y="41145"/>
                  </a:lnTo>
                  <a:lnTo>
                    <a:pt x="945" y="41438"/>
                  </a:lnTo>
                  <a:lnTo>
                    <a:pt x="1075" y="41747"/>
                  </a:lnTo>
                  <a:lnTo>
                    <a:pt x="1222" y="42024"/>
                  </a:lnTo>
                  <a:lnTo>
                    <a:pt x="1515" y="42562"/>
                  </a:lnTo>
                  <a:lnTo>
                    <a:pt x="1841" y="43050"/>
                  </a:lnTo>
                  <a:lnTo>
                    <a:pt x="2150" y="43490"/>
                  </a:lnTo>
                  <a:lnTo>
                    <a:pt x="2476" y="43897"/>
                  </a:lnTo>
                  <a:lnTo>
                    <a:pt x="2802" y="44256"/>
                  </a:lnTo>
                  <a:lnTo>
                    <a:pt x="3111" y="44582"/>
                  </a:lnTo>
                  <a:lnTo>
                    <a:pt x="3404" y="44875"/>
                  </a:lnTo>
                  <a:lnTo>
                    <a:pt x="3681" y="45119"/>
                  </a:lnTo>
                  <a:lnTo>
                    <a:pt x="3926" y="45331"/>
                  </a:lnTo>
                  <a:lnTo>
                    <a:pt x="3681" y="45559"/>
                  </a:lnTo>
                  <a:lnTo>
                    <a:pt x="3437" y="45771"/>
                  </a:lnTo>
                  <a:lnTo>
                    <a:pt x="3209" y="46015"/>
                  </a:lnTo>
                  <a:lnTo>
                    <a:pt x="2997" y="46243"/>
                  </a:lnTo>
                  <a:lnTo>
                    <a:pt x="2802" y="46487"/>
                  </a:lnTo>
                  <a:lnTo>
                    <a:pt x="2606" y="46732"/>
                  </a:lnTo>
                  <a:lnTo>
                    <a:pt x="2443" y="46992"/>
                  </a:lnTo>
                  <a:lnTo>
                    <a:pt x="2280" y="47253"/>
                  </a:lnTo>
                  <a:lnTo>
                    <a:pt x="2134" y="47513"/>
                  </a:lnTo>
                  <a:lnTo>
                    <a:pt x="2004" y="47774"/>
                  </a:lnTo>
                  <a:lnTo>
                    <a:pt x="1873" y="48035"/>
                  </a:lnTo>
                  <a:lnTo>
                    <a:pt x="1759" y="48312"/>
                  </a:lnTo>
                  <a:lnTo>
                    <a:pt x="1661" y="48588"/>
                  </a:lnTo>
                  <a:lnTo>
                    <a:pt x="1580" y="48849"/>
                  </a:lnTo>
                  <a:lnTo>
                    <a:pt x="1499" y="49126"/>
                  </a:lnTo>
                  <a:lnTo>
                    <a:pt x="1433" y="49403"/>
                  </a:lnTo>
                  <a:lnTo>
                    <a:pt x="1368" y="49680"/>
                  </a:lnTo>
                  <a:lnTo>
                    <a:pt x="1319" y="49957"/>
                  </a:lnTo>
                  <a:lnTo>
                    <a:pt x="1254" y="50510"/>
                  </a:lnTo>
                  <a:lnTo>
                    <a:pt x="1222" y="51048"/>
                  </a:lnTo>
                  <a:lnTo>
                    <a:pt x="1238" y="51586"/>
                  </a:lnTo>
                  <a:lnTo>
                    <a:pt x="1271" y="52107"/>
                  </a:lnTo>
                  <a:lnTo>
                    <a:pt x="1336" y="52612"/>
                  </a:lnTo>
                  <a:lnTo>
                    <a:pt x="1417" y="53117"/>
                  </a:lnTo>
                  <a:lnTo>
                    <a:pt x="1547" y="53573"/>
                  </a:lnTo>
                  <a:lnTo>
                    <a:pt x="1694" y="54045"/>
                  </a:lnTo>
                  <a:lnTo>
                    <a:pt x="1857" y="54501"/>
                  </a:lnTo>
                  <a:lnTo>
                    <a:pt x="2052" y="54941"/>
                  </a:lnTo>
                  <a:lnTo>
                    <a:pt x="2264" y="55348"/>
                  </a:lnTo>
                  <a:lnTo>
                    <a:pt x="2492" y="55755"/>
                  </a:lnTo>
                  <a:lnTo>
                    <a:pt x="2737" y="56130"/>
                  </a:lnTo>
                  <a:lnTo>
                    <a:pt x="3013" y="56472"/>
                  </a:lnTo>
                  <a:lnTo>
                    <a:pt x="3290" y="56798"/>
                  </a:lnTo>
                  <a:lnTo>
                    <a:pt x="3600" y="57107"/>
                  </a:lnTo>
                  <a:lnTo>
                    <a:pt x="3909" y="57384"/>
                  </a:lnTo>
                  <a:lnTo>
                    <a:pt x="4251" y="57629"/>
                  </a:lnTo>
                  <a:lnTo>
                    <a:pt x="4593" y="57857"/>
                  </a:lnTo>
                  <a:lnTo>
                    <a:pt x="4952" y="58052"/>
                  </a:lnTo>
                  <a:lnTo>
                    <a:pt x="5310" y="58215"/>
                  </a:lnTo>
                  <a:lnTo>
                    <a:pt x="5685" y="58345"/>
                  </a:lnTo>
                  <a:lnTo>
                    <a:pt x="6076" y="58459"/>
                  </a:lnTo>
                  <a:lnTo>
                    <a:pt x="5864" y="58850"/>
                  </a:lnTo>
                  <a:lnTo>
                    <a:pt x="5685" y="59257"/>
                  </a:lnTo>
                  <a:lnTo>
                    <a:pt x="5538" y="59648"/>
                  </a:lnTo>
                  <a:lnTo>
                    <a:pt x="5408" y="60072"/>
                  </a:lnTo>
                  <a:lnTo>
                    <a:pt x="5294" y="60479"/>
                  </a:lnTo>
                  <a:lnTo>
                    <a:pt x="5229" y="60902"/>
                  </a:lnTo>
                  <a:lnTo>
                    <a:pt x="5180" y="61326"/>
                  </a:lnTo>
                  <a:lnTo>
                    <a:pt x="5163" y="61733"/>
                  </a:lnTo>
                  <a:lnTo>
                    <a:pt x="5163" y="62157"/>
                  </a:lnTo>
                  <a:lnTo>
                    <a:pt x="5196" y="62596"/>
                  </a:lnTo>
                  <a:lnTo>
                    <a:pt x="5261" y="63020"/>
                  </a:lnTo>
                  <a:lnTo>
                    <a:pt x="5359" y="63427"/>
                  </a:lnTo>
                  <a:lnTo>
                    <a:pt x="5473" y="63851"/>
                  </a:lnTo>
                  <a:lnTo>
                    <a:pt x="5620" y="64274"/>
                  </a:lnTo>
                  <a:lnTo>
                    <a:pt x="5799" y="64698"/>
                  </a:lnTo>
                  <a:lnTo>
                    <a:pt x="5994" y="65105"/>
                  </a:lnTo>
                  <a:lnTo>
                    <a:pt x="6124" y="65349"/>
                  </a:lnTo>
                  <a:lnTo>
                    <a:pt x="6271" y="65594"/>
                  </a:lnTo>
                  <a:lnTo>
                    <a:pt x="6581" y="66066"/>
                  </a:lnTo>
                  <a:lnTo>
                    <a:pt x="6923" y="66506"/>
                  </a:lnTo>
                  <a:lnTo>
                    <a:pt x="7297" y="66929"/>
                  </a:lnTo>
                  <a:lnTo>
                    <a:pt x="7688" y="67336"/>
                  </a:lnTo>
                  <a:lnTo>
                    <a:pt x="8095" y="67695"/>
                  </a:lnTo>
                  <a:lnTo>
                    <a:pt x="8535" y="68037"/>
                  </a:lnTo>
                  <a:lnTo>
                    <a:pt x="8991" y="68346"/>
                  </a:lnTo>
                  <a:lnTo>
                    <a:pt x="9464" y="68623"/>
                  </a:lnTo>
                  <a:lnTo>
                    <a:pt x="9952" y="68884"/>
                  </a:lnTo>
                  <a:lnTo>
                    <a:pt x="10457" y="69096"/>
                  </a:lnTo>
                  <a:lnTo>
                    <a:pt x="10962" y="69258"/>
                  </a:lnTo>
                  <a:lnTo>
                    <a:pt x="11483" y="69405"/>
                  </a:lnTo>
                  <a:lnTo>
                    <a:pt x="11744" y="69454"/>
                  </a:lnTo>
                  <a:lnTo>
                    <a:pt x="12005" y="69503"/>
                  </a:lnTo>
                  <a:lnTo>
                    <a:pt x="12265" y="69535"/>
                  </a:lnTo>
                  <a:lnTo>
                    <a:pt x="12526" y="69568"/>
                  </a:lnTo>
                  <a:lnTo>
                    <a:pt x="12803" y="69584"/>
                  </a:lnTo>
                  <a:lnTo>
                    <a:pt x="13063" y="69584"/>
                  </a:lnTo>
                  <a:lnTo>
                    <a:pt x="13503" y="69568"/>
                  </a:lnTo>
                  <a:lnTo>
                    <a:pt x="13927" y="69535"/>
                  </a:lnTo>
                  <a:lnTo>
                    <a:pt x="14350" y="69454"/>
                  </a:lnTo>
                  <a:lnTo>
                    <a:pt x="14774" y="69356"/>
                  </a:lnTo>
                  <a:lnTo>
                    <a:pt x="14936" y="69861"/>
                  </a:lnTo>
                  <a:lnTo>
                    <a:pt x="15148" y="70366"/>
                  </a:lnTo>
                  <a:lnTo>
                    <a:pt x="15376" y="70855"/>
                  </a:lnTo>
                  <a:lnTo>
                    <a:pt x="15637" y="71343"/>
                  </a:lnTo>
                  <a:lnTo>
                    <a:pt x="15930" y="71799"/>
                  </a:lnTo>
                  <a:lnTo>
                    <a:pt x="16223" y="72255"/>
                  </a:lnTo>
                  <a:lnTo>
                    <a:pt x="16565" y="72679"/>
                  </a:lnTo>
                  <a:lnTo>
                    <a:pt x="16907" y="73086"/>
                  </a:lnTo>
                  <a:lnTo>
                    <a:pt x="17184" y="73363"/>
                  </a:lnTo>
                  <a:lnTo>
                    <a:pt x="17461" y="73624"/>
                  </a:lnTo>
                  <a:lnTo>
                    <a:pt x="17771" y="73868"/>
                  </a:lnTo>
                  <a:lnTo>
                    <a:pt x="18080" y="74112"/>
                  </a:lnTo>
                  <a:lnTo>
                    <a:pt x="18406" y="74324"/>
                  </a:lnTo>
                  <a:lnTo>
                    <a:pt x="18748" y="74520"/>
                  </a:lnTo>
                  <a:lnTo>
                    <a:pt x="19090" y="74715"/>
                  </a:lnTo>
                  <a:lnTo>
                    <a:pt x="19448" y="74878"/>
                  </a:lnTo>
                  <a:lnTo>
                    <a:pt x="19823" y="75025"/>
                  </a:lnTo>
                  <a:lnTo>
                    <a:pt x="20181" y="75155"/>
                  </a:lnTo>
                  <a:lnTo>
                    <a:pt x="20572" y="75269"/>
                  </a:lnTo>
                  <a:lnTo>
                    <a:pt x="20947" y="75367"/>
                  </a:lnTo>
                  <a:lnTo>
                    <a:pt x="21322" y="75448"/>
                  </a:lnTo>
                  <a:lnTo>
                    <a:pt x="21712" y="75497"/>
                  </a:lnTo>
                  <a:lnTo>
                    <a:pt x="22103" y="75529"/>
                  </a:lnTo>
                  <a:lnTo>
                    <a:pt x="22918" y="75529"/>
                  </a:lnTo>
                  <a:lnTo>
                    <a:pt x="23358" y="75481"/>
                  </a:lnTo>
                  <a:lnTo>
                    <a:pt x="23765" y="75399"/>
                  </a:lnTo>
                  <a:lnTo>
                    <a:pt x="24172" y="75301"/>
                  </a:lnTo>
                  <a:lnTo>
                    <a:pt x="24563" y="75171"/>
                  </a:lnTo>
                  <a:lnTo>
                    <a:pt x="24938" y="75008"/>
                  </a:lnTo>
                  <a:lnTo>
                    <a:pt x="25280" y="74829"/>
                  </a:lnTo>
                  <a:lnTo>
                    <a:pt x="25622" y="74617"/>
                  </a:lnTo>
                  <a:lnTo>
                    <a:pt x="26143" y="75090"/>
                  </a:lnTo>
                  <a:lnTo>
                    <a:pt x="26403" y="75301"/>
                  </a:lnTo>
                  <a:lnTo>
                    <a:pt x="26664" y="75497"/>
                  </a:lnTo>
                  <a:lnTo>
                    <a:pt x="26941" y="75692"/>
                  </a:lnTo>
                  <a:lnTo>
                    <a:pt x="27234" y="75888"/>
                  </a:lnTo>
                  <a:lnTo>
                    <a:pt x="27527" y="76051"/>
                  </a:lnTo>
                  <a:lnTo>
                    <a:pt x="27837" y="76230"/>
                  </a:lnTo>
                  <a:lnTo>
                    <a:pt x="28130" y="76376"/>
                  </a:lnTo>
                  <a:lnTo>
                    <a:pt x="28440" y="76523"/>
                  </a:lnTo>
                  <a:lnTo>
                    <a:pt x="28749" y="76637"/>
                  </a:lnTo>
                  <a:lnTo>
                    <a:pt x="29075" y="76767"/>
                  </a:lnTo>
                  <a:lnTo>
                    <a:pt x="29384" y="76865"/>
                  </a:lnTo>
                  <a:lnTo>
                    <a:pt x="29694" y="76947"/>
                  </a:lnTo>
                  <a:lnTo>
                    <a:pt x="30019" y="77028"/>
                  </a:lnTo>
                  <a:lnTo>
                    <a:pt x="30329" y="77093"/>
                  </a:lnTo>
                  <a:lnTo>
                    <a:pt x="30638" y="77142"/>
                  </a:lnTo>
                  <a:lnTo>
                    <a:pt x="30964" y="77175"/>
                  </a:lnTo>
                  <a:lnTo>
                    <a:pt x="31274" y="77207"/>
                  </a:lnTo>
                  <a:lnTo>
                    <a:pt x="31893" y="77207"/>
                  </a:lnTo>
                  <a:lnTo>
                    <a:pt x="32202" y="77175"/>
                  </a:lnTo>
                  <a:lnTo>
                    <a:pt x="32512" y="77142"/>
                  </a:lnTo>
                  <a:lnTo>
                    <a:pt x="32805" y="77077"/>
                  </a:lnTo>
                  <a:lnTo>
                    <a:pt x="33098" y="77012"/>
                  </a:lnTo>
                  <a:lnTo>
                    <a:pt x="33391" y="76930"/>
                  </a:lnTo>
                  <a:lnTo>
                    <a:pt x="33668" y="76833"/>
                  </a:lnTo>
                  <a:lnTo>
                    <a:pt x="33929" y="76718"/>
                  </a:lnTo>
                  <a:lnTo>
                    <a:pt x="34189" y="76588"/>
                  </a:lnTo>
                  <a:lnTo>
                    <a:pt x="34450" y="76442"/>
                  </a:lnTo>
                  <a:lnTo>
                    <a:pt x="34694" y="76279"/>
                  </a:lnTo>
                  <a:lnTo>
                    <a:pt x="34922" y="76116"/>
                  </a:lnTo>
                  <a:lnTo>
                    <a:pt x="35150" y="75920"/>
                  </a:lnTo>
                  <a:lnTo>
                    <a:pt x="35378" y="75709"/>
                  </a:lnTo>
                  <a:lnTo>
                    <a:pt x="35590" y="75497"/>
                  </a:lnTo>
                  <a:lnTo>
                    <a:pt x="35786" y="75269"/>
                  </a:lnTo>
                  <a:lnTo>
                    <a:pt x="35932" y="75057"/>
                  </a:lnTo>
                  <a:lnTo>
                    <a:pt x="36079" y="74796"/>
                  </a:lnTo>
                  <a:lnTo>
                    <a:pt x="36209" y="74503"/>
                  </a:lnTo>
                  <a:lnTo>
                    <a:pt x="36339" y="74161"/>
                  </a:lnTo>
                  <a:lnTo>
                    <a:pt x="36453" y="73787"/>
                  </a:lnTo>
                  <a:lnTo>
                    <a:pt x="36567" y="73347"/>
                  </a:lnTo>
                  <a:lnTo>
                    <a:pt x="36665" y="72874"/>
                  </a:lnTo>
                  <a:lnTo>
                    <a:pt x="36763" y="72369"/>
                  </a:lnTo>
                  <a:lnTo>
                    <a:pt x="36763" y="72255"/>
                  </a:lnTo>
                  <a:lnTo>
                    <a:pt x="36763" y="6972"/>
                  </a:lnTo>
                  <a:lnTo>
                    <a:pt x="36779" y="6255"/>
                  </a:lnTo>
                  <a:lnTo>
                    <a:pt x="36779" y="5652"/>
                  </a:lnTo>
                  <a:lnTo>
                    <a:pt x="36763" y="4968"/>
                  </a:lnTo>
                  <a:lnTo>
                    <a:pt x="36747" y="4251"/>
                  </a:lnTo>
                  <a:lnTo>
                    <a:pt x="36698" y="3535"/>
                  </a:lnTo>
                  <a:lnTo>
                    <a:pt x="36633" y="2916"/>
                  </a:lnTo>
                  <a:lnTo>
                    <a:pt x="36600" y="2655"/>
                  </a:lnTo>
                  <a:lnTo>
                    <a:pt x="36551" y="2427"/>
                  </a:lnTo>
                  <a:lnTo>
                    <a:pt x="36502" y="2281"/>
                  </a:lnTo>
                  <a:lnTo>
                    <a:pt x="36437" y="2118"/>
                  </a:lnTo>
                  <a:lnTo>
                    <a:pt x="36356" y="1939"/>
                  </a:lnTo>
                  <a:lnTo>
                    <a:pt x="36258" y="1743"/>
                  </a:lnTo>
                  <a:lnTo>
                    <a:pt x="36128" y="1548"/>
                  </a:lnTo>
                  <a:lnTo>
                    <a:pt x="35965" y="1336"/>
                  </a:lnTo>
                  <a:lnTo>
                    <a:pt x="35769" y="1140"/>
                  </a:lnTo>
                  <a:lnTo>
                    <a:pt x="35541" y="945"/>
                  </a:lnTo>
                  <a:lnTo>
                    <a:pt x="35281" y="749"/>
                  </a:lnTo>
                  <a:lnTo>
                    <a:pt x="34971" y="587"/>
                  </a:lnTo>
                  <a:lnTo>
                    <a:pt x="34629" y="424"/>
                  </a:lnTo>
                  <a:lnTo>
                    <a:pt x="34238" y="277"/>
                  </a:lnTo>
                  <a:lnTo>
                    <a:pt x="33782" y="163"/>
                  </a:lnTo>
                  <a:lnTo>
                    <a:pt x="33538" y="114"/>
                  </a:lnTo>
                  <a:lnTo>
                    <a:pt x="33293" y="82"/>
                  </a:lnTo>
                  <a:lnTo>
                    <a:pt x="33017" y="49"/>
                  </a:lnTo>
                  <a:lnTo>
                    <a:pt x="32740" y="17"/>
                  </a:lnTo>
                  <a:lnTo>
                    <a:pt x="32446" y="17"/>
                  </a:lnTo>
                  <a:lnTo>
                    <a:pt x="32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1802115" y="2551632"/>
              <a:ext cx="123684" cy="141852"/>
            </a:xfrm>
            <a:custGeom>
              <a:avLst/>
              <a:gdLst/>
              <a:ahLst/>
              <a:cxnLst/>
              <a:rect l="l" t="t" r="r" b="b"/>
              <a:pathLst>
                <a:path w="8210" h="9416" extrusionOk="0">
                  <a:moveTo>
                    <a:pt x="636" y="1"/>
                  </a:moveTo>
                  <a:lnTo>
                    <a:pt x="505" y="17"/>
                  </a:lnTo>
                  <a:lnTo>
                    <a:pt x="391" y="49"/>
                  </a:lnTo>
                  <a:lnTo>
                    <a:pt x="277" y="115"/>
                  </a:lnTo>
                  <a:lnTo>
                    <a:pt x="179" y="180"/>
                  </a:lnTo>
                  <a:lnTo>
                    <a:pt x="98" y="277"/>
                  </a:lnTo>
                  <a:lnTo>
                    <a:pt x="49" y="391"/>
                  </a:lnTo>
                  <a:lnTo>
                    <a:pt x="0" y="505"/>
                  </a:lnTo>
                  <a:lnTo>
                    <a:pt x="0" y="636"/>
                  </a:lnTo>
                  <a:lnTo>
                    <a:pt x="17" y="978"/>
                  </a:lnTo>
                  <a:lnTo>
                    <a:pt x="49" y="1352"/>
                  </a:lnTo>
                  <a:lnTo>
                    <a:pt x="131" y="1841"/>
                  </a:lnTo>
                  <a:lnTo>
                    <a:pt x="245" y="2411"/>
                  </a:lnTo>
                  <a:lnTo>
                    <a:pt x="326" y="2721"/>
                  </a:lnTo>
                  <a:lnTo>
                    <a:pt x="424" y="3063"/>
                  </a:lnTo>
                  <a:lnTo>
                    <a:pt x="522" y="3405"/>
                  </a:lnTo>
                  <a:lnTo>
                    <a:pt x="652" y="3763"/>
                  </a:lnTo>
                  <a:lnTo>
                    <a:pt x="798" y="4121"/>
                  </a:lnTo>
                  <a:lnTo>
                    <a:pt x="961" y="4496"/>
                  </a:lnTo>
                  <a:lnTo>
                    <a:pt x="1157" y="4871"/>
                  </a:lnTo>
                  <a:lnTo>
                    <a:pt x="1369" y="5245"/>
                  </a:lnTo>
                  <a:lnTo>
                    <a:pt x="1597" y="5636"/>
                  </a:lnTo>
                  <a:lnTo>
                    <a:pt x="1857" y="6011"/>
                  </a:lnTo>
                  <a:lnTo>
                    <a:pt x="2150" y="6369"/>
                  </a:lnTo>
                  <a:lnTo>
                    <a:pt x="2460" y="6728"/>
                  </a:lnTo>
                  <a:lnTo>
                    <a:pt x="2802" y="7086"/>
                  </a:lnTo>
                  <a:lnTo>
                    <a:pt x="3177" y="7428"/>
                  </a:lnTo>
                  <a:lnTo>
                    <a:pt x="3584" y="7754"/>
                  </a:lnTo>
                  <a:lnTo>
                    <a:pt x="4024" y="8063"/>
                  </a:lnTo>
                  <a:lnTo>
                    <a:pt x="4512" y="8340"/>
                  </a:lnTo>
                  <a:lnTo>
                    <a:pt x="5017" y="8601"/>
                  </a:lnTo>
                  <a:lnTo>
                    <a:pt x="5571" y="8845"/>
                  </a:lnTo>
                  <a:lnTo>
                    <a:pt x="5848" y="8959"/>
                  </a:lnTo>
                  <a:lnTo>
                    <a:pt x="6157" y="9057"/>
                  </a:lnTo>
                  <a:lnTo>
                    <a:pt x="6467" y="9155"/>
                  </a:lnTo>
                  <a:lnTo>
                    <a:pt x="6776" y="9252"/>
                  </a:lnTo>
                  <a:lnTo>
                    <a:pt x="7102" y="9334"/>
                  </a:lnTo>
                  <a:lnTo>
                    <a:pt x="7444" y="9399"/>
                  </a:lnTo>
                  <a:lnTo>
                    <a:pt x="7574" y="9415"/>
                  </a:lnTo>
                  <a:lnTo>
                    <a:pt x="7688" y="9399"/>
                  </a:lnTo>
                  <a:lnTo>
                    <a:pt x="7786" y="9383"/>
                  </a:lnTo>
                  <a:lnTo>
                    <a:pt x="7884" y="9334"/>
                  </a:lnTo>
                  <a:lnTo>
                    <a:pt x="7982" y="9269"/>
                  </a:lnTo>
                  <a:lnTo>
                    <a:pt x="8047" y="9187"/>
                  </a:lnTo>
                  <a:lnTo>
                    <a:pt x="8112" y="9106"/>
                  </a:lnTo>
                  <a:lnTo>
                    <a:pt x="8177" y="9008"/>
                  </a:lnTo>
                  <a:lnTo>
                    <a:pt x="8210" y="8894"/>
                  </a:lnTo>
                  <a:lnTo>
                    <a:pt x="8210" y="8764"/>
                  </a:lnTo>
                  <a:lnTo>
                    <a:pt x="8210" y="8650"/>
                  </a:lnTo>
                  <a:lnTo>
                    <a:pt x="8161" y="8519"/>
                  </a:lnTo>
                  <a:lnTo>
                    <a:pt x="8112" y="8422"/>
                  </a:lnTo>
                  <a:lnTo>
                    <a:pt x="8030" y="8324"/>
                  </a:lnTo>
                  <a:lnTo>
                    <a:pt x="7933" y="8242"/>
                  </a:lnTo>
                  <a:lnTo>
                    <a:pt x="7819" y="8177"/>
                  </a:lnTo>
                  <a:lnTo>
                    <a:pt x="7705" y="8145"/>
                  </a:lnTo>
                  <a:lnTo>
                    <a:pt x="7135" y="8014"/>
                  </a:lnTo>
                  <a:lnTo>
                    <a:pt x="6597" y="7852"/>
                  </a:lnTo>
                  <a:lnTo>
                    <a:pt x="6092" y="7672"/>
                  </a:lnTo>
                  <a:lnTo>
                    <a:pt x="5620" y="7461"/>
                  </a:lnTo>
                  <a:lnTo>
                    <a:pt x="5180" y="7249"/>
                  </a:lnTo>
                  <a:lnTo>
                    <a:pt x="4773" y="7005"/>
                  </a:lnTo>
                  <a:lnTo>
                    <a:pt x="4382" y="6744"/>
                  </a:lnTo>
                  <a:lnTo>
                    <a:pt x="4040" y="6467"/>
                  </a:lnTo>
                  <a:lnTo>
                    <a:pt x="3714" y="6190"/>
                  </a:lnTo>
                  <a:lnTo>
                    <a:pt x="3421" y="5897"/>
                  </a:lnTo>
                  <a:lnTo>
                    <a:pt x="3144" y="5587"/>
                  </a:lnTo>
                  <a:lnTo>
                    <a:pt x="2900" y="5278"/>
                  </a:lnTo>
                  <a:lnTo>
                    <a:pt x="2672" y="4968"/>
                  </a:lnTo>
                  <a:lnTo>
                    <a:pt x="2476" y="4643"/>
                  </a:lnTo>
                  <a:lnTo>
                    <a:pt x="2281" y="4333"/>
                  </a:lnTo>
                  <a:lnTo>
                    <a:pt x="2118" y="4007"/>
                  </a:lnTo>
                  <a:lnTo>
                    <a:pt x="1987" y="3698"/>
                  </a:lnTo>
                  <a:lnTo>
                    <a:pt x="1857" y="3389"/>
                  </a:lnTo>
                  <a:lnTo>
                    <a:pt x="1743" y="3079"/>
                  </a:lnTo>
                  <a:lnTo>
                    <a:pt x="1645" y="2786"/>
                  </a:lnTo>
                  <a:lnTo>
                    <a:pt x="1499" y="2232"/>
                  </a:lnTo>
                  <a:lnTo>
                    <a:pt x="1401" y="1743"/>
                  </a:lnTo>
                  <a:lnTo>
                    <a:pt x="1336" y="1320"/>
                  </a:lnTo>
                  <a:lnTo>
                    <a:pt x="1303" y="978"/>
                  </a:lnTo>
                  <a:lnTo>
                    <a:pt x="1271" y="636"/>
                  </a:lnTo>
                  <a:lnTo>
                    <a:pt x="1271" y="505"/>
                  </a:lnTo>
                  <a:lnTo>
                    <a:pt x="1222" y="391"/>
                  </a:lnTo>
                  <a:lnTo>
                    <a:pt x="1173" y="277"/>
                  </a:lnTo>
                  <a:lnTo>
                    <a:pt x="1092" y="180"/>
                  </a:lnTo>
                  <a:lnTo>
                    <a:pt x="994" y="98"/>
                  </a:lnTo>
                  <a:lnTo>
                    <a:pt x="880" y="49"/>
                  </a:lnTo>
                  <a:lnTo>
                    <a:pt x="766" y="1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1805550" y="3188655"/>
              <a:ext cx="160487" cy="210548"/>
            </a:xfrm>
            <a:custGeom>
              <a:avLst/>
              <a:gdLst/>
              <a:ahLst/>
              <a:cxnLst/>
              <a:rect l="l" t="t" r="r" b="b"/>
              <a:pathLst>
                <a:path w="10653" h="13976" extrusionOk="0">
                  <a:moveTo>
                    <a:pt x="10018" y="0"/>
                  </a:moveTo>
                  <a:lnTo>
                    <a:pt x="9301" y="16"/>
                  </a:lnTo>
                  <a:lnTo>
                    <a:pt x="8601" y="33"/>
                  </a:lnTo>
                  <a:lnTo>
                    <a:pt x="7933" y="98"/>
                  </a:lnTo>
                  <a:lnTo>
                    <a:pt x="7281" y="179"/>
                  </a:lnTo>
                  <a:lnTo>
                    <a:pt x="6662" y="293"/>
                  </a:lnTo>
                  <a:lnTo>
                    <a:pt x="6060" y="440"/>
                  </a:lnTo>
                  <a:lnTo>
                    <a:pt x="5506" y="603"/>
                  </a:lnTo>
                  <a:lnTo>
                    <a:pt x="4952" y="798"/>
                  </a:lnTo>
                  <a:lnTo>
                    <a:pt x="4447" y="1010"/>
                  </a:lnTo>
                  <a:lnTo>
                    <a:pt x="3958" y="1254"/>
                  </a:lnTo>
                  <a:lnTo>
                    <a:pt x="3502" y="1531"/>
                  </a:lnTo>
                  <a:lnTo>
                    <a:pt x="3063" y="1824"/>
                  </a:lnTo>
                  <a:lnTo>
                    <a:pt x="2655" y="2150"/>
                  </a:lnTo>
                  <a:lnTo>
                    <a:pt x="2281" y="2509"/>
                  </a:lnTo>
                  <a:lnTo>
                    <a:pt x="1922" y="2883"/>
                  </a:lnTo>
                  <a:lnTo>
                    <a:pt x="1613" y="3290"/>
                  </a:lnTo>
                  <a:lnTo>
                    <a:pt x="1352" y="3649"/>
                  </a:lnTo>
                  <a:lnTo>
                    <a:pt x="1124" y="4023"/>
                  </a:lnTo>
                  <a:lnTo>
                    <a:pt x="929" y="4414"/>
                  </a:lnTo>
                  <a:lnTo>
                    <a:pt x="750" y="4805"/>
                  </a:lnTo>
                  <a:lnTo>
                    <a:pt x="587" y="5196"/>
                  </a:lnTo>
                  <a:lnTo>
                    <a:pt x="456" y="5603"/>
                  </a:lnTo>
                  <a:lnTo>
                    <a:pt x="342" y="6011"/>
                  </a:lnTo>
                  <a:lnTo>
                    <a:pt x="245" y="6418"/>
                  </a:lnTo>
                  <a:lnTo>
                    <a:pt x="163" y="6825"/>
                  </a:lnTo>
                  <a:lnTo>
                    <a:pt x="98" y="7232"/>
                  </a:lnTo>
                  <a:lnTo>
                    <a:pt x="49" y="7639"/>
                  </a:lnTo>
                  <a:lnTo>
                    <a:pt x="17" y="8047"/>
                  </a:lnTo>
                  <a:lnTo>
                    <a:pt x="0" y="8454"/>
                  </a:lnTo>
                  <a:lnTo>
                    <a:pt x="0" y="8861"/>
                  </a:lnTo>
                  <a:lnTo>
                    <a:pt x="0" y="9252"/>
                  </a:lnTo>
                  <a:lnTo>
                    <a:pt x="17" y="9643"/>
                  </a:lnTo>
                  <a:lnTo>
                    <a:pt x="82" y="10392"/>
                  </a:lnTo>
                  <a:lnTo>
                    <a:pt x="163" y="11109"/>
                  </a:lnTo>
                  <a:lnTo>
                    <a:pt x="261" y="11777"/>
                  </a:lnTo>
                  <a:lnTo>
                    <a:pt x="391" y="12379"/>
                  </a:lnTo>
                  <a:lnTo>
                    <a:pt x="505" y="12901"/>
                  </a:lnTo>
                  <a:lnTo>
                    <a:pt x="619" y="13357"/>
                  </a:lnTo>
                  <a:lnTo>
                    <a:pt x="798" y="13976"/>
                  </a:lnTo>
                  <a:lnTo>
                    <a:pt x="1434" y="13813"/>
                  </a:lnTo>
                  <a:lnTo>
                    <a:pt x="1434" y="13813"/>
                  </a:lnTo>
                  <a:lnTo>
                    <a:pt x="1434" y="13813"/>
                  </a:lnTo>
                  <a:lnTo>
                    <a:pt x="2020" y="13585"/>
                  </a:lnTo>
                  <a:lnTo>
                    <a:pt x="1890" y="13145"/>
                  </a:lnTo>
                  <a:lnTo>
                    <a:pt x="1792" y="12770"/>
                  </a:lnTo>
                  <a:lnTo>
                    <a:pt x="1694" y="12314"/>
                  </a:lnTo>
                  <a:lnTo>
                    <a:pt x="1580" y="11777"/>
                  </a:lnTo>
                  <a:lnTo>
                    <a:pt x="1483" y="11190"/>
                  </a:lnTo>
                  <a:lnTo>
                    <a:pt x="1385" y="10539"/>
                  </a:lnTo>
                  <a:lnTo>
                    <a:pt x="1320" y="9855"/>
                  </a:lnTo>
                  <a:lnTo>
                    <a:pt x="1287" y="9138"/>
                  </a:lnTo>
                  <a:lnTo>
                    <a:pt x="1287" y="8763"/>
                  </a:lnTo>
                  <a:lnTo>
                    <a:pt x="1303" y="8389"/>
                  </a:lnTo>
                  <a:lnTo>
                    <a:pt x="1320" y="8014"/>
                  </a:lnTo>
                  <a:lnTo>
                    <a:pt x="1352" y="7639"/>
                  </a:lnTo>
                  <a:lnTo>
                    <a:pt x="1401" y="7249"/>
                  </a:lnTo>
                  <a:lnTo>
                    <a:pt x="1466" y="6874"/>
                  </a:lnTo>
                  <a:lnTo>
                    <a:pt x="1548" y="6499"/>
                  </a:lnTo>
                  <a:lnTo>
                    <a:pt x="1645" y="6125"/>
                  </a:lnTo>
                  <a:lnTo>
                    <a:pt x="1759" y="5766"/>
                  </a:lnTo>
                  <a:lnTo>
                    <a:pt x="1890" y="5408"/>
                  </a:lnTo>
                  <a:lnTo>
                    <a:pt x="2036" y="5050"/>
                  </a:lnTo>
                  <a:lnTo>
                    <a:pt x="2216" y="4708"/>
                  </a:lnTo>
                  <a:lnTo>
                    <a:pt x="2411" y="4382"/>
                  </a:lnTo>
                  <a:lnTo>
                    <a:pt x="2639" y="4056"/>
                  </a:lnTo>
                  <a:lnTo>
                    <a:pt x="2916" y="3714"/>
                  </a:lnTo>
                  <a:lnTo>
                    <a:pt x="3209" y="3388"/>
                  </a:lnTo>
                  <a:lnTo>
                    <a:pt x="3535" y="3095"/>
                  </a:lnTo>
                  <a:lnTo>
                    <a:pt x="3877" y="2818"/>
                  </a:lnTo>
                  <a:lnTo>
                    <a:pt x="4252" y="2574"/>
                  </a:lnTo>
                  <a:lnTo>
                    <a:pt x="4659" y="2346"/>
                  </a:lnTo>
                  <a:lnTo>
                    <a:pt x="5082" y="2134"/>
                  </a:lnTo>
                  <a:lnTo>
                    <a:pt x="5522" y="1955"/>
                  </a:lnTo>
                  <a:lnTo>
                    <a:pt x="6011" y="1792"/>
                  </a:lnTo>
                  <a:lnTo>
                    <a:pt x="6499" y="1645"/>
                  </a:lnTo>
                  <a:lnTo>
                    <a:pt x="7021" y="1531"/>
                  </a:lnTo>
                  <a:lnTo>
                    <a:pt x="7574" y="1434"/>
                  </a:lnTo>
                  <a:lnTo>
                    <a:pt x="8145" y="1368"/>
                  </a:lnTo>
                  <a:lnTo>
                    <a:pt x="8747" y="1320"/>
                  </a:lnTo>
                  <a:lnTo>
                    <a:pt x="9366" y="1287"/>
                  </a:lnTo>
                  <a:lnTo>
                    <a:pt x="10001" y="1287"/>
                  </a:lnTo>
                  <a:lnTo>
                    <a:pt x="10132" y="1271"/>
                  </a:lnTo>
                  <a:lnTo>
                    <a:pt x="10262" y="1238"/>
                  </a:lnTo>
                  <a:lnTo>
                    <a:pt x="10360" y="1173"/>
                  </a:lnTo>
                  <a:lnTo>
                    <a:pt x="10457" y="1108"/>
                  </a:lnTo>
                  <a:lnTo>
                    <a:pt x="10539" y="1010"/>
                  </a:lnTo>
                  <a:lnTo>
                    <a:pt x="10604" y="896"/>
                  </a:lnTo>
                  <a:lnTo>
                    <a:pt x="10637" y="782"/>
                  </a:lnTo>
                  <a:lnTo>
                    <a:pt x="10653" y="652"/>
                  </a:lnTo>
                  <a:lnTo>
                    <a:pt x="10653" y="521"/>
                  </a:lnTo>
                  <a:lnTo>
                    <a:pt x="10604" y="407"/>
                  </a:lnTo>
                  <a:lnTo>
                    <a:pt x="10555" y="293"/>
                  </a:lnTo>
                  <a:lnTo>
                    <a:pt x="10474" y="196"/>
                  </a:lnTo>
                  <a:lnTo>
                    <a:pt x="10376" y="114"/>
                  </a:lnTo>
                  <a:lnTo>
                    <a:pt x="10278" y="65"/>
                  </a:lnTo>
                  <a:lnTo>
                    <a:pt x="10148" y="16"/>
                  </a:lnTo>
                  <a:lnTo>
                    <a:pt x="10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1887503" y="2861805"/>
              <a:ext cx="260609" cy="200485"/>
            </a:xfrm>
            <a:custGeom>
              <a:avLst/>
              <a:gdLst/>
              <a:ahLst/>
              <a:cxnLst/>
              <a:rect l="l" t="t" r="r" b="b"/>
              <a:pathLst>
                <a:path w="17299" h="13308" extrusionOk="0">
                  <a:moveTo>
                    <a:pt x="8373" y="0"/>
                  </a:moveTo>
                  <a:lnTo>
                    <a:pt x="7819" y="16"/>
                  </a:lnTo>
                  <a:lnTo>
                    <a:pt x="7282" y="65"/>
                  </a:lnTo>
                  <a:lnTo>
                    <a:pt x="6744" y="163"/>
                  </a:lnTo>
                  <a:lnTo>
                    <a:pt x="6223" y="277"/>
                  </a:lnTo>
                  <a:lnTo>
                    <a:pt x="5718" y="440"/>
                  </a:lnTo>
                  <a:lnTo>
                    <a:pt x="5229" y="635"/>
                  </a:lnTo>
                  <a:lnTo>
                    <a:pt x="4757" y="863"/>
                  </a:lnTo>
                  <a:lnTo>
                    <a:pt x="4301" y="1124"/>
                  </a:lnTo>
                  <a:lnTo>
                    <a:pt x="3861" y="1433"/>
                  </a:lnTo>
                  <a:lnTo>
                    <a:pt x="3437" y="1759"/>
                  </a:lnTo>
                  <a:lnTo>
                    <a:pt x="3030" y="2118"/>
                  </a:lnTo>
                  <a:lnTo>
                    <a:pt x="2656" y="2508"/>
                  </a:lnTo>
                  <a:lnTo>
                    <a:pt x="2297" y="2932"/>
                  </a:lnTo>
                  <a:lnTo>
                    <a:pt x="1955" y="3388"/>
                  </a:lnTo>
                  <a:lnTo>
                    <a:pt x="1629" y="3877"/>
                  </a:lnTo>
                  <a:lnTo>
                    <a:pt x="1336" y="4398"/>
                  </a:lnTo>
                  <a:lnTo>
                    <a:pt x="1059" y="4952"/>
                  </a:lnTo>
                  <a:lnTo>
                    <a:pt x="815" y="5522"/>
                  </a:lnTo>
                  <a:lnTo>
                    <a:pt x="603" y="6092"/>
                  </a:lnTo>
                  <a:lnTo>
                    <a:pt x="424" y="6695"/>
                  </a:lnTo>
                  <a:lnTo>
                    <a:pt x="278" y="7281"/>
                  </a:lnTo>
                  <a:lnTo>
                    <a:pt x="147" y="7884"/>
                  </a:lnTo>
                  <a:lnTo>
                    <a:pt x="66" y="8470"/>
                  </a:lnTo>
                  <a:lnTo>
                    <a:pt x="17" y="9056"/>
                  </a:lnTo>
                  <a:lnTo>
                    <a:pt x="1" y="9643"/>
                  </a:lnTo>
                  <a:lnTo>
                    <a:pt x="17" y="10197"/>
                  </a:lnTo>
                  <a:lnTo>
                    <a:pt x="66" y="10734"/>
                  </a:lnTo>
                  <a:lnTo>
                    <a:pt x="164" y="11255"/>
                  </a:lnTo>
                  <a:lnTo>
                    <a:pt x="212" y="11500"/>
                  </a:lnTo>
                  <a:lnTo>
                    <a:pt x="278" y="11744"/>
                  </a:lnTo>
                  <a:lnTo>
                    <a:pt x="343" y="11988"/>
                  </a:lnTo>
                  <a:lnTo>
                    <a:pt x="424" y="12216"/>
                  </a:lnTo>
                  <a:lnTo>
                    <a:pt x="522" y="12428"/>
                  </a:lnTo>
                  <a:lnTo>
                    <a:pt x="620" y="12640"/>
                  </a:lnTo>
                  <a:lnTo>
                    <a:pt x="717" y="12835"/>
                  </a:lnTo>
                  <a:lnTo>
                    <a:pt x="831" y="13014"/>
                  </a:lnTo>
                  <a:lnTo>
                    <a:pt x="880" y="13080"/>
                  </a:lnTo>
                  <a:lnTo>
                    <a:pt x="945" y="13145"/>
                  </a:lnTo>
                  <a:lnTo>
                    <a:pt x="1011" y="13194"/>
                  </a:lnTo>
                  <a:lnTo>
                    <a:pt x="1076" y="13226"/>
                  </a:lnTo>
                  <a:lnTo>
                    <a:pt x="1222" y="13291"/>
                  </a:lnTo>
                  <a:lnTo>
                    <a:pt x="1385" y="13308"/>
                  </a:lnTo>
                  <a:lnTo>
                    <a:pt x="1467" y="13308"/>
                  </a:lnTo>
                  <a:lnTo>
                    <a:pt x="1564" y="13275"/>
                  </a:lnTo>
                  <a:lnTo>
                    <a:pt x="1646" y="13243"/>
                  </a:lnTo>
                  <a:lnTo>
                    <a:pt x="1727" y="13194"/>
                  </a:lnTo>
                  <a:lnTo>
                    <a:pt x="1825" y="13112"/>
                  </a:lnTo>
                  <a:lnTo>
                    <a:pt x="1906" y="13014"/>
                  </a:lnTo>
                  <a:lnTo>
                    <a:pt x="1972" y="12917"/>
                  </a:lnTo>
                  <a:lnTo>
                    <a:pt x="2004" y="12786"/>
                  </a:lnTo>
                  <a:lnTo>
                    <a:pt x="2020" y="12672"/>
                  </a:lnTo>
                  <a:lnTo>
                    <a:pt x="2004" y="12542"/>
                  </a:lnTo>
                  <a:lnTo>
                    <a:pt x="1972" y="12428"/>
                  </a:lnTo>
                  <a:lnTo>
                    <a:pt x="1906" y="12314"/>
                  </a:lnTo>
                  <a:lnTo>
                    <a:pt x="1743" y="12037"/>
                  </a:lnTo>
                  <a:lnTo>
                    <a:pt x="1613" y="11728"/>
                  </a:lnTo>
                  <a:lnTo>
                    <a:pt x="1499" y="11369"/>
                  </a:lnTo>
                  <a:lnTo>
                    <a:pt x="1401" y="10978"/>
                  </a:lnTo>
                  <a:lnTo>
                    <a:pt x="1336" y="10571"/>
                  </a:lnTo>
                  <a:lnTo>
                    <a:pt x="1304" y="10131"/>
                  </a:lnTo>
                  <a:lnTo>
                    <a:pt x="1287" y="9675"/>
                  </a:lnTo>
                  <a:lnTo>
                    <a:pt x="1287" y="9187"/>
                  </a:lnTo>
                  <a:lnTo>
                    <a:pt x="1336" y="8682"/>
                  </a:lnTo>
                  <a:lnTo>
                    <a:pt x="1401" y="8177"/>
                  </a:lnTo>
                  <a:lnTo>
                    <a:pt x="1499" y="7656"/>
                  </a:lnTo>
                  <a:lnTo>
                    <a:pt x="1629" y="7118"/>
                  </a:lnTo>
                  <a:lnTo>
                    <a:pt x="1776" y="6581"/>
                  </a:lnTo>
                  <a:lnTo>
                    <a:pt x="1972" y="6059"/>
                  </a:lnTo>
                  <a:lnTo>
                    <a:pt x="2200" y="5522"/>
                  </a:lnTo>
                  <a:lnTo>
                    <a:pt x="2460" y="5001"/>
                  </a:lnTo>
                  <a:lnTo>
                    <a:pt x="2607" y="4724"/>
                  </a:lnTo>
                  <a:lnTo>
                    <a:pt x="2786" y="4447"/>
                  </a:lnTo>
                  <a:lnTo>
                    <a:pt x="2998" y="4137"/>
                  </a:lnTo>
                  <a:lnTo>
                    <a:pt x="3226" y="3828"/>
                  </a:lnTo>
                  <a:lnTo>
                    <a:pt x="3486" y="3518"/>
                  </a:lnTo>
                  <a:lnTo>
                    <a:pt x="3763" y="3209"/>
                  </a:lnTo>
                  <a:lnTo>
                    <a:pt x="4089" y="2916"/>
                  </a:lnTo>
                  <a:lnTo>
                    <a:pt x="4431" y="2622"/>
                  </a:lnTo>
                  <a:lnTo>
                    <a:pt x="4806" y="2346"/>
                  </a:lnTo>
                  <a:lnTo>
                    <a:pt x="5213" y="2085"/>
                  </a:lnTo>
                  <a:lnTo>
                    <a:pt x="5425" y="1971"/>
                  </a:lnTo>
                  <a:lnTo>
                    <a:pt x="5653" y="1857"/>
                  </a:lnTo>
                  <a:lnTo>
                    <a:pt x="5881" y="1759"/>
                  </a:lnTo>
                  <a:lnTo>
                    <a:pt x="6125" y="1661"/>
                  </a:lnTo>
                  <a:lnTo>
                    <a:pt x="6369" y="1580"/>
                  </a:lnTo>
                  <a:lnTo>
                    <a:pt x="6630" y="1499"/>
                  </a:lnTo>
                  <a:lnTo>
                    <a:pt x="6907" y="1433"/>
                  </a:lnTo>
                  <a:lnTo>
                    <a:pt x="7184" y="1385"/>
                  </a:lnTo>
                  <a:lnTo>
                    <a:pt x="7461" y="1336"/>
                  </a:lnTo>
                  <a:lnTo>
                    <a:pt x="7754" y="1303"/>
                  </a:lnTo>
                  <a:lnTo>
                    <a:pt x="8063" y="1287"/>
                  </a:lnTo>
                  <a:lnTo>
                    <a:pt x="8682" y="1287"/>
                  </a:lnTo>
                  <a:lnTo>
                    <a:pt x="8959" y="1303"/>
                  </a:lnTo>
                  <a:lnTo>
                    <a:pt x="9236" y="1336"/>
                  </a:lnTo>
                  <a:lnTo>
                    <a:pt x="9513" y="1368"/>
                  </a:lnTo>
                  <a:lnTo>
                    <a:pt x="9774" y="1417"/>
                  </a:lnTo>
                  <a:lnTo>
                    <a:pt x="10034" y="1466"/>
                  </a:lnTo>
                  <a:lnTo>
                    <a:pt x="10295" y="1531"/>
                  </a:lnTo>
                  <a:lnTo>
                    <a:pt x="10539" y="1613"/>
                  </a:lnTo>
                  <a:lnTo>
                    <a:pt x="10767" y="1694"/>
                  </a:lnTo>
                  <a:lnTo>
                    <a:pt x="10995" y="1775"/>
                  </a:lnTo>
                  <a:lnTo>
                    <a:pt x="11451" y="1987"/>
                  </a:lnTo>
                  <a:lnTo>
                    <a:pt x="11859" y="2215"/>
                  </a:lnTo>
                  <a:lnTo>
                    <a:pt x="12249" y="2476"/>
                  </a:lnTo>
                  <a:lnTo>
                    <a:pt x="12624" y="2753"/>
                  </a:lnTo>
                  <a:lnTo>
                    <a:pt x="12966" y="3062"/>
                  </a:lnTo>
                  <a:lnTo>
                    <a:pt x="13276" y="3372"/>
                  </a:lnTo>
                  <a:lnTo>
                    <a:pt x="13585" y="3698"/>
                  </a:lnTo>
                  <a:lnTo>
                    <a:pt x="13862" y="4056"/>
                  </a:lnTo>
                  <a:lnTo>
                    <a:pt x="14123" y="4398"/>
                  </a:lnTo>
                  <a:lnTo>
                    <a:pt x="14351" y="4756"/>
                  </a:lnTo>
                  <a:lnTo>
                    <a:pt x="14562" y="5131"/>
                  </a:lnTo>
                  <a:lnTo>
                    <a:pt x="14774" y="5489"/>
                  </a:lnTo>
                  <a:lnTo>
                    <a:pt x="14953" y="5848"/>
                  </a:lnTo>
                  <a:lnTo>
                    <a:pt x="15116" y="6206"/>
                  </a:lnTo>
                  <a:lnTo>
                    <a:pt x="15263" y="6564"/>
                  </a:lnTo>
                  <a:lnTo>
                    <a:pt x="15393" y="6906"/>
                  </a:lnTo>
                  <a:lnTo>
                    <a:pt x="15507" y="7232"/>
                  </a:lnTo>
                  <a:lnTo>
                    <a:pt x="15703" y="7835"/>
                  </a:lnTo>
                  <a:lnTo>
                    <a:pt x="15849" y="8356"/>
                  </a:lnTo>
                  <a:lnTo>
                    <a:pt x="15947" y="8779"/>
                  </a:lnTo>
                  <a:lnTo>
                    <a:pt x="16028" y="9203"/>
                  </a:lnTo>
                  <a:lnTo>
                    <a:pt x="16061" y="9333"/>
                  </a:lnTo>
                  <a:lnTo>
                    <a:pt x="16110" y="9447"/>
                  </a:lnTo>
                  <a:lnTo>
                    <a:pt x="16191" y="9545"/>
                  </a:lnTo>
                  <a:lnTo>
                    <a:pt x="16273" y="9626"/>
                  </a:lnTo>
                  <a:lnTo>
                    <a:pt x="16387" y="9692"/>
                  </a:lnTo>
                  <a:lnTo>
                    <a:pt x="16501" y="9741"/>
                  </a:lnTo>
                  <a:lnTo>
                    <a:pt x="16631" y="9757"/>
                  </a:lnTo>
                  <a:lnTo>
                    <a:pt x="16761" y="9741"/>
                  </a:lnTo>
                  <a:lnTo>
                    <a:pt x="16875" y="9708"/>
                  </a:lnTo>
                  <a:lnTo>
                    <a:pt x="16989" y="9659"/>
                  </a:lnTo>
                  <a:lnTo>
                    <a:pt x="17087" y="9578"/>
                  </a:lnTo>
                  <a:lnTo>
                    <a:pt x="17169" y="9496"/>
                  </a:lnTo>
                  <a:lnTo>
                    <a:pt x="17234" y="9382"/>
                  </a:lnTo>
                  <a:lnTo>
                    <a:pt x="17283" y="9268"/>
                  </a:lnTo>
                  <a:lnTo>
                    <a:pt x="17299" y="9138"/>
                  </a:lnTo>
                  <a:lnTo>
                    <a:pt x="17299" y="9008"/>
                  </a:lnTo>
                  <a:lnTo>
                    <a:pt x="17217" y="8600"/>
                  </a:lnTo>
                  <a:lnTo>
                    <a:pt x="17103" y="8144"/>
                  </a:lnTo>
                  <a:lnTo>
                    <a:pt x="16941" y="7574"/>
                  </a:lnTo>
                  <a:lnTo>
                    <a:pt x="16729" y="6890"/>
                  </a:lnTo>
                  <a:lnTo>
                    <a:pt x="16582" y="6515"/>
                  </a:lnTo>
                  <a:lnTo>
                    <a:pt x="16436" y="6124"/>
                  </a:lnTo>
                  <a:lnTo>
                    <a:pt x="16273" y="5717"/>
                  </a:lnTo>
                  <a:lnTo>
                    <a:pt x="16077" y="5310"/>
                  </a:lnTo>
                  <a:lnTo>
                    <a:pt x="15865" y="4887"/>
                  </a:lnTo>
                  <a:lnTo>
                    <a:pt x="15637" y="4479"/>
                  </a:lnTo>
                  <a:lnTo>
                    <a:pt x="15377" y="4056"/>
                  </a:lnTo>
                  <a:lnTo>
                    <a:pt x="15100" y="3632"/>
                  </a:lnTo>
                  <a:lnTo>
                    <a:pt x="14807" y="3225"/>
                  </a:lnTo>
                  <a:lnTo>
                    <a:pt x="14481" y="2818"/>
                  </a:lnTo>
                  <a:lnTo>
                    <a:pt x="14139" y="2443"/>
                  </a:lnTo>
                  <a:lnTo>
                    <a:pt x="13748" y="2069"/>
                  </a:lnTo>
                  <a:lnTo>
                    <a:pt x="13357" y="1710"/>
                  </a:lnTo>
                  <a:lnTo>
                    <a:pt x="12917" y="1385"/>
                  </a:lnTo>
                  <a:lnTo>
                    <a:pt x="12706" y="1238"/>
                  </a:lnTo>
                  <a:lnTo>
                    <a:pt x="12461" y="1091"/>
                  </a:lnTo>
                  <a:lnTo>
                    <a:pt x="12217" y="945"/>
                  </a:lnTo>
                  <a:lnTo>
                    <a:pt x="11973" y="814"/>
                  </a:lnTo>
                  <a:lnTo>
                    <a:pt x="11728" y="700"/>
                  </a:lnTo>
                  <a:lnTo>
                    <a:pt x="11451" y="586"/>
                  </a:lnTo>
                  <a:lnTo>
                    <a:pt x="11191" y="472"/>
                  </a:lnTo>
                  <a:lnTo>
                    <a:pt x="10914" y="375"/>
                  </a:lnTo>
                  <a:lnTo>
                    <a:pt x="10621" y="293"/>
                  </a:lnTo>
                  <a:lnTo>
                    <a:pt x="10327" y="212"/>
                  </a:lnTo>
                  <a:lnTo>
                    <a:pt x="10018" y="147"/>
                  </a:lnTo>
                  <a:lnTo>
                    <a:pt x="9708" y="98"/>
                  </a:lnTo>
                  <a:lnTo>
                    <a:pt x="9399" y="49"/>
                  </a:lnTo>
                  <a:lnTo>
                    <a:pt x="9057" y="16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1635255" y="2839720"/>
              <a:ext cx="292999" cy="90797"/>
            </a:xfrm>
            <a:custGeom>
              <a:avLst/>
              <a:gdLst/>
              <a:ahLst/>
              <a:cxnLst/>
              <a:rect l="l" t="t" r="r" b="b"/>
              <a:pathLst>
                <a:path w="19449" h="6027" extrusionOk="0">
                  <a:moveTo>
                    <a:pt x="9187" y="0"/>
                  </a:moveTo>
                  <a:lnTo>
                    <a:pt x="8698" y="16"/>
                  </a:lnTo>
                  <a:lnTo>
                    <a:pt x="8210" y="65"/>
                  </a:lnTo>
                  <a:lnTo>
                    <a:pt x="7737" y="130"/>
                  </a:lnTo>
                  <a:lnTo>
                    <a:pt x="7265" y="212"/>
                  </a:lnTo>
                  <a:lnTo>
                    <a:pt x="6809" y="293"/>
                  </a:lnTo>
                  <a:lnTo>
                    <a:pt x="6369" y="407"/>
                  </a:lnTo>
                  <a:lnTo>
                    <a:pt x="5945" y="538"/>
                  </a:lnTo>
                  <a:lnTo>
                    <a:pt x="5522" y="668"/>
                  </a:lnTo>
                  <a:lnTo>
                    <a:pt x="5115" y="815"/>
                  </a:lnTo>
                  <a:lnTo>
                    <a:pt x="4724" y="977"/>
                  </a:lnTo>
                  <a:lnTo>
                    <a:pt x="4349" y="1140"/>
                  </a:lnTo>
                  <a:lnTo>
                    <a:pt x="3991" y="1303"/>
                  </a:lnTo>
                  <a:lnTo>
                    <a:pt x="3633" y="1482"/>
                  </a:lnTo>
                  <a:lnTo>
                    <a:pt x="2981" y="1841"/>
                  </a:lnTo>
                  <a:lnTo>
                    <a:pt x="2378" y="2199"/>
                  </a:lnTo>
                  <a:lnTo>
                    <a:pt x="1841" y="2557"/>
                  </a:lnTo>
                  <a:lnTo>
                    <a:pt x="1385" y="2899"/>
                  </a:lnTo>
                  <a:lnTo>
                    <a:pt x="994" y="3193"/>
                  </a:lnTo>
                  <a:lnTo>
                    <a:pt x="668" y="3470"/>
                  </a:lnTo>
                  <a:lnTo>
                    <a:pt x="424" y="3681"/>
                  </a:lnTo>
                  <a:lnTo>
                    <a:pt x="196" y="3893"/>
                  </a:lnTo>
                  <a:lnTo>
                    <a:pt x="114" y="3991"/>
                  </a:lnTo>
                  <a:lnTo>
                    <a:pt x="49" y="4105"/>
                  </a:lnTo>
                  <a:lnTo>
                    <a:pt x="17" y="4235"/>
                  </a:lnTo>
                  <a:lnTo>
                    <a:pt x="0" y="4349"/>
                  </a:lnTo>
                  <a:lnTo>
                    <a:pt x="17" y="4479"/>
                  </a:lnTo>
                  <a:lnTo>
                    <a:pt x="49" y="4593"/>
                  </a:lnTo>
                  <a:lnTo>
                    <a:pt x="114" y="4707"/>
                  </a:lnTo>
                  <a:lnTo>
                    <a:pt x="196" y="4805"/>
                  </a:lnTo>
                  <a:lnTo>
                    <a:pt x="293" y="4887"/>
                  </a:lnTo>
                  <a:lnTo>
                    <a:pt x="407" y="4952"/>
                  </a:lnTo>
                  <a:lnTo>
                    <a:pt x="521" y="4984"/>
                  </a:lnTo>
                  <a:lnTo>
                    <a:pt x="652" y="5001"/>
                  </a:lnTo>
                  <a:lnTo>
                    <a:pt x="766" y="4984"/>
                  </a:lnTo>
                  <a:lnTo>
                    <a:pt x="896" y="4952"/>
                  </a:lnTo>
                  <a:lnTo>
                    <a:pt x="994" y="4887"/>
                  </a:lnTo>
                  <a:lnTo>
                    <a:pt x="1108" y="4805"/>
                  </a:lnTo>
                  <a:lnTo>
                    <a:pt x="1271" y="4642"/>
                  </a:lnTo>
                  <a:lnTo>
                    <a:pt x="1482" y="4463"/>
                  </a:lnTo>
                  <a:lnTo>
                    <a:pt x="1743" y="4235"/>
                  </a:lnTo>
                  <a:lnTo>
                    <a:pt x="2085" y="3974"/>
                  </a:lnTo>
                  <a:lnTo>
                    <a:pt x="2492" y="3681"/>
                  </a:lnTo>
                  <a:lnTo>
                    <a:pt x="2965" y="3356"/>
                  </a:lnTo>
                  <a:lnTo>
                    <a:pt x="3502" y="3030"/>
                  </a:lnTo>
                  <a:lnTo>
                    <a:pt x="4089" y="2704"/>
                  </a:lnTo>
                  <a:lnTo>
                    <a:pt x="4724" y="2394"/>
                  </a:lnTo>
                  <a:lnTo>
                    <a:pt x="5050" y="2232"/>
                  </a:lnTo>
                  <a:lnTo>
                    <a:pt x="5408" y="2101"/>
                  </a:lnTo>
                  <a:lnTo>
                    <a:pt x="5766" y="1955"/>
                  </a:lnTo>
                  <a:lnTo>
                    <a:pt x="6141" y="1824"/>
                  </a:lnTo>
                  <a:lnTo>
                    <a:pt x="6516" y="1710"/>
                  </a:lnTo>
                  <a:lnTo>
                    <a:pt x="6906" y="1613"/>
                  </a:lnTo>
                  <a:lnTo>
                    <a:pt x="7314" y="1515"/>
                  </a:lnTo>
                  <a:lnTo>
                    <a:pt x="7721" y="1433"/>
                  </a:lnTo>
                  <a:lnTo>
                    <a:pt x="8128" y="1368"/>
                  </a:lnTo>
                  <a:lnTo>
                    <a:pt x="8568" y="1319"/>
                  </a:lnTo>
                  <a:lnTo>
                    <a:pt x="8991" y="1303"/>
                  </a:lnTo>
                  <a:lnTo>
                    <a:pt x="9447" y="1287"/>
                  </a:lnTo>
                  <a:lnTo>
                    <a:pt x="9659" y="1287"/>
                  </a:lnTo>
                  <a:lnTo>
                    <a:pt x="10229" y="1319"/>
                  </a:lnTo>
                  <a:lnTo>
                    <a:pt x="10799" y="1385"/>
                  </a:lnTo>
                  <a:lnTo>
                    <a:pt x="11369" y="1482"/>
                  </a:lnTo>
                  <a:lnTo>
                    <a:pt x="11940" y="1613"/>
                  </a:lnTo>
                  <a:lnTo>
                    <a:pt x="12493" y="1776"/>
                  </a:lnTo>
                  <a:lnTo>
                    <a:pt x="13047" y="1971"/>
                  </a:lnTo>
                  <a:lnTo>
                    <a:pt x="13601" y="2199"/>
                  </a:lnTo>
                  <a:lnTo>
                    <a:pt x="14139" y="2476"/>
                  </a:lnTo>
                  <a:lnTo>
                    <a:pt x="14676" y="2769"/>
                  </a:lnTo>
                  <a:lnTo>
                    <a:pt x="15214" y="3111"/>
                  </a:lnTo>
                  <a:lnTo>
                    <a:pt x="15751" y="3470"/>
                  </a:lnTo>
                  <a:lnTo>
                    <a:pt x="16272" y="3877"/>
                  </a:lnTo>
                  <a:lnTo>
                    <a:pt x="16810" y="4317"/>
                  </a:lnTo>
                  <a:lnTo>
                    <a:pt x="17315" y="4773"/>
                  </a:lnTo>
                  <a:lnTo>
                    <a:pt x="17836" y="5278"/>
                  </a:lnTo>
                  <a:lnTo>
                    <a:pt x="18341" y="5815"/>
                  </a:lnTo>
                  <a:lnTo>
                    <a:pt x="18439" y="5913"/>
                  </a:lnTo>
                  <a:lnTo>
                    <a:pt x="18553" y="5978"/>
                  </a:lnTo>
                  <a:lnTo>
                    <a:pt x="18683" y="6011"/>
                  </a:lnTo>
                  <a:lnTo>
                    <a:pt x="18813" y="6027"/>
                  </a:lnTo>
                  <a:lnTo>
                    <a:pt x="18927" y="6011"/>
                  </a:lnTo>
                  <a:lnTo>
                    <a:pt x="19041" y="5978"/>
                  </a:lnTo>
                  <a:lnTo>
                    <a:pt x="19155" y="5929"/>
                  </a:lnTo>
                  <a:lnTo>
                    <a:pt x="19253" y="5864"/>
                  </a:lnTo>
                  <a:lnTo>
                    <a:pt x="19334" y="5766"/>
                  </a:lnTo>
                  <a:lnTo>
                    <a:pt x="19400" y="5652"/>
                  </a:lnTo>
                  <a:lnTo>
                    <a:pt x="19432" y="5538"/>
                  </a:lnTo>
                  <a:lnTo>
                    <a:pt x="19449" y="5408"/>
                  </a:lnTo>
                  <a:lnTo>
                    <a:pt x="19449" y="5294"/>
                  </a:lnTo>
                  <a:lnTo>
                    <a:pt x="19416" y="5164"/>
                  </a:lnTo>
                  <a:lnTo>
                    <a:pt x="19367" y="5049"/>
                  </a:lnTo>
                  <a:lnTo>
                    <a:pt x="19286" y="4952"/>
                  </a:lnTo>
                  <a:lnTo>
                    <a:pt x="18732" y="4365"/>
                  </a:lnTo>
                  <a:lnTo>
                    <a:pt x="18178" y="3812"/>
                  </a:lnTo>
                  <a:lnTo>
                    <a:pt x="17608" y="3307"/>
                  </a:lnTo>
                  <a:lnTo>
                    <a:pt x="17038" y="2834"/>
                  </a:lnTo>
                  <a:lnTo>
                    <a:pt x="16451" y="2394"/>
                  </a:lnTo>
                  <a:lnTo>
                    <a:pt x="15865" y="1987"/>
                  </a:lnTo>
                  <a:lnTo>
                    <a:pt x="15279" y="1629"/>
                  </a:lnTo>
                  <a:lnTo>
                    <a:pt x="14676" y="1303"/>
                  </a:lnTo>
                  <a:lnTo>
                    <a:pt x="14073" y="1010"/>
                  </a:lnTo>
                  <a:lnTo>
                    <a:pt x="13454" y="749"/>
                  </a:lnTo>
                  <a:lnTo>
                    <a:pt x="12852" y="538"/>
                  </a:lnTo>
                  <a:lnTo>
                    <a:pt x="12216" y="358"/>
                  </a:lnTo>
                  <a:lnTo>
                    <a:pt x="11598" y="212"/>
                  </a:lnTo>
                  <a:lnTo>
                    <a:pt x="10962" y="114"/>
                  </a:lnTo>
                  <a:lnTo>
                    <a:pt x="10327" y="33"/>
                  </a:lnTo>
                  <a:lnTo>
                    <a:pt x="9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1965781" y="3371213"/>
              <a:ext cx="39274" cy="100875"/>
            </a:xfrm>
            <a:custGeom>
              <a:avLst/>
              <a:gdLst/>
              <a:ahLst/>
              <a:cxnLst/>
              <a:rect l="l" t="t" r="r" b="b"/>
              <a:pathLst>
                <a:path w="2607" h="6696" extrusionOk="0">
                  <a:moveTo>
                    <a:pt x="1906" y="1"/>
                  </a:moveTo>
                  <a:lnTo>
                    <a:pt x="1776" y="33"/>
                  </a:lnTo>
                  <a:lnTo>
                    <a:pt x="1662" y="66"/>
                  </a:lnTo>
                  <a:lnTo>
                    <a:pt x="1564" y="147"/>
                  </a:lnTo>
                  <a:lnTo>
                    <a:pt x="1369" y="326"/>
                  </a:lnTo>
                  <a:lnTo>
                    <a:pt x="1190" y="506"/>
                  </a:lnTo>
                  <a:lnTo>
                    <a:pt x="1027" y="685"/>
                  </a:lnTo>
                  <a:lnTo>
                    <a:pt x="864" y="864"/>
                  </a:lnTo>
                  <a:lnTo>
                    <a:pt x="734" y="1059"/>
                  </a:lnTo>
                  <a:lnTo>
                    <a:pt x="620" y="1255"/>
                  </a:lnTo>
                  <a:lnTo>
                    <a:pt x="506" y="1450"/>
                  </a:lnTo>
                  <a:lnTo>
                    <a:pt x="408" y="1662"/>
                  </a:lnTo>
                  <a:lnTo>
                    <a:pt x="326" y="1858"/>
                  </a:lnTo>
                  <a:lnTo>
                    <a:pt x="245" y="2053"/>
                  </a:lnTo>
                  <a:lnTo>
                    <a:pt x="196" y="2265"/>
                  </a:lnTo>
                  <a:lnTo>
                    <a:pt x="147" y="2460"/>
                  </a:lnTo>
                  <a:lnTo>
                    <a:pt x="66" y="2867"/>
                  </a:lnTo>
                  <a:lnTo>
                    <a:pt x="17" y="3258"/>
                  </a:lnTo>
                  <a:lnTo>
                    <a:pt x="1" y="3649"/>
                  </a:lnTo>
                  <a:lnTo>
                    <a:pt x="17" y="4024"/>
                  </a:lnTo>
                  <a:lnTo>
                    <a:pt x="49" y="4382"/>
                  </a:lnTo>
                  <a:lnTo>
                    <a:pt x="82" y="4724"/>
                  </a:lnTo>
                  <a:lnTo>
                    <a:pt x="147" y="5034"/>
                  </a:lnTo>
                  <a:lnTo>
                    <a:pt x="196" y="5327"/>
                  </a:lnTo>
                  <a:lnTo>
                    <a:pt x="310" y="5783"/>
                  </a:lnTo>
                  <a:lnTo>
                    <a:pt x="359" y="6076"/>
                  </a:lnTo>
                  <a:lnTo>
                    <a:pt x="375" y="6190"/>
                  </a:lnTo>
                  <a:lnTo>
                    <a:pt x="424" y="6304"/>
                  </a:lnTo>
                  <a:lnTo>
                    <a:pt x="473" y="6418"/>
                  </a:lnTo>
                  <a:lnTo>
                    <a:pt x="554" y="6500"/>
                  </a:lnTo>
                  <a:lnTo>
                    <a:pt x="652" y="6581"/>
                  </a:lnTo>
                  <a:lnTo>
                    <a:pt x="750" y="6646"/>
                  </a:lnTo>
                  <a:lnTo>
                    <a:pt x="864" y="6679"/>
                  </a:lnTo>
                  <a:lnTo>
                    <a:pt x="994" y="6695"/>
                  </a:lnTo>
                  <a:lnTo>
                    <a:pt x="1141" y="6695"/>
                  </a:lnTo>
                  <a:lnTo>
                    <a:pt x="1255" y="6646"/>
                  </a:lnTo>
                  <a:lnTo>
                    <a:pt x="1369" y="6598"/>
                  </a:lnTo>
                  <a:lnTo>
                    <a:pt x="1450" y="6516"/>
                  </a:lnTo>
                  <a:lnTo>
                    <a:pt x="1532" y="6435"/>
                  </a:lnTo>
                  <a:lnTo>
                    <a:pt x="1597" y="6321"/>
                  </a:lnTo>
                  <a:lnTo>
                    <a:pt x="1629" y="6207"/>
                  </a:lnTo>
                  <a:lnTo>
                    <a:pt x="1646" y="6076"/>
                  </a:lnTo>
                  <a:lnTo>
                    <a:pt x="1646" y="5962"/>
                  </a:lnTo>
                  <a:lnTo>
                    <a:pt x="1629" y="5832"/>
                  </a:lnTo>
                  <a:lnTo>
                    <a:pt x="1548" y="5490"/>
                  </a:lnTo>
                  <a:lnTo>
                    <a:pt x="1450" y="5083"/>
                  </a:lnTo>
                  <a:lnTo>
                    <a:pt x="1353" y="4578"/>
                  </a:lnTo>
                  <a:lnTo>
                    <a:pt x="1320" y="4317"/>
                  </a:lnTo>
                  <a:lnTo>
                    <a:pt x="1304" y="4024"/>
                  </a:lnTo>
                  <a:lnTo>
                    <a:pt x="1287" y="3731"/>
                  </a:lnTo>
                  <a:lnTo>
                    <a:pt x="1287" y="3438"/>
                  </a:lnTo>
                  <a:lnTo>
                    <a:pt x="1320" y="3144"/>
                  </a:lnTo>
                  <a:lnTo>
                    <a:pt x="1369" y="2835"/>
                  </a:lnTo>
                  <a:lnTo>
                    <a:pt x="1450" y="2525"/>
                  </a:lnTo>
                  <a:lnTo>
                    <a:pt x="1564" y="2232"/>
                  </a:lnTo>
                  <a:lnTo>
                    <a:pt x="1711" y="1939"/>
                  </a:lnTo>
                  <a:lnTo>
                    <a:pt x="1792" y="1792"/>
                  </a:lnTo>
                  <a:lnTo>
                    <a:pt x="1890" y="1662"/>
                  </a:lnTo>
                  <a:lnTo>
                    <a:pt x="2004" y="1516"/>
                  </a:lnTo>
                  <a:lnTo>
                    <a:pt x="2118" y="1385"/>
                  </a:lnTo>
                  <a:lnTo>
                    <a:pt x="2248" y="1255"/>
                  </a:lnTo>
                  <a:lnTo>
                    <a:pt x="2395" y="1125"/>
                  </a:lnTo>
                  <a:lnTo>
                    <a:pt x="2476" y="1027"/>
                  </a:lnTo>
                  <a:lnTo>
                    <a:pt x="2542" y="929"/>
                  </a:lnTo>
                  <a:lnTo>
                    <a:pt x="2590" y="815"/>
                  </a:lnTo>
                  <a:lnTo>
                    <a:pt x="2607" y="685"/>
                  </a:lnTo>
                  <a:lnTo>
                    <a:pt x="2607" y="571"/>
                  </a:lnTo>
                  <a:lnTo>
                    <a:pt x="2590" y="441"/>
                  </a:lnTo>
                  <a:lnTo>
                    <a:pt x="2542" y="326"/>
                  </a:lnTo>
                  <a:lnTo>
                    <a:pt x="2460" y="229"/>
                  </a:lnTo>
                  <a:lnTo>
                    <a:pt x="2362" y="131"/>
                  </a:lnTo>
                  <a:lnTo>
                    <a:pt x="2265" y="66"/>
                  </a:lnTo>
                  <a:lnTo>
                    <a:pt x="2151" y="17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1958414" y="2423549"/>
              <a:ext cx="143810" cy="358517"/>
            </a:xfrm>
            <a:custGeom>
              <a:avLst/>
              <a:gdLst/>
              <a:ahLst/>
              <a:cxnLst/>
              <a:rect l="l" t="t" r="r" b="b"/>
              <a:pathLst>
                <a:path w="9546" h="23798" extrusionOk="0">
                  <a:moveTo>
                    <a:pt x="8373" y="0"/>
                  </a:moveTo>
                  <a:lnTo>
                    <a:pt x="8243" y="33"/>
                  </a:lnTo>
                  <a:lnTo>
                    <a:pt x="8129" y="81"/>
                  </a:lnTo>
                  <a:lnTo>
                    <a:pt x="7933" y="195"/>
                  </a:lnTo>
                  <a:lnTo>
                    <a:pt x="7526" y="456"/>
                  </a:lnTo>
                  <a:lnTo>
                    <a:pt x="7249" y="652"/>
                  </a:lnTo>
                  <a:lnTo>
                    <a:pt x="6940" y="896"/>
                  </a:lnTo>
                  <a:lnTo>
                    <a:pt x="6614" y="1173"/>
                  </a:lnTo>
                  <a:lnTo>
                    <a:pt x="6288" y="1482"/>
                  </a:lnTo>
                  <a:lnTo>
                    <a:pt x="5946" y="1824"/>
                  </a:lnTo>
                  <a:lnTo>
                    <a:pt x="5604" y="2215"/>
                  </a:lnTo>
                  <a:lnTo>
                    <a:pt x="5278" y="2639"/>
                  </a:lnTo>
                  <a:lnTo>
                    <a:pt x="5116" y="2867"/>
                  </a:lnTo>
                  <a:lnTo>
                    <a:pt x="4969" y="3095"/>
                  </a:lnTo>
                  <a:lnTo>
                    <a:pt x="4822" y="3339"/>
                  </a:lnTo>
                  <a:lnTo>
                    <a:pt x="4692" y="3600"/>
                  </a:lnTo>
                  <a:lnTo>
                    <a:pt x="4562" y="3860"/>
                  </a:lnTo>
                  <a:lnTo>
                    <a:pt x="4448" y="4121"/>
                  </a:lnTo>
                  <a:lnTo>
                    <a:pt x="4350" y="4398"/>
                  </a:lnTo>
                  <a:lnTo>
                    <a:pt x="4252" y="4691"/>
                  </a:lnTo>
                  <a:lnTo>
                    <a:pt x="4171" y="4984"/>
                  </a:lnTo>
                  <a:lnTo>
                    <a:pt x="4122" y="5294"/>
                  </a:lnTo>
                  <a:lnTo>
                    <a:pt x="4057" y="5685"/>
                  </a:lnTo>
                  <a:lnTo>
                    <a:pt x="4040" y="6059"/>
                  </a:lnTo>
                  <a:lnTo>
                    <a:pt x="4040" y="6450"/>
                  </a:lnTo>
                  <a:lnTo>
                    <a:pt x="4057" y="6841"/>
                  </a:lnTo>
                  <a:lnTo>
                    <a:pt x="4106" y="7232"/>
                  </a:lnTo>
                  <a:lnTo>
                    <a:pt x="4187" y="7607"/>
                  </a:lnTo>
                  <a:lnTo>
                    <a:pt x="4301" y="7998"/>
                  </a:lnTo>
                  <a:lnTo>
                    <a:pt x="4415" y="8405"/>
                  </a:lnTo>
                  <a:lnTo>
                    <a:pt x="4578" y="8796"/>
                  </a:lnTo>
                  <a:lnTo>
                    <a:pt x="4757" y="9187"/>
                  </a:lnTo>
                  <a:lnTo>
                    <a:pt x="4969" y="9578"/>
                  </a:lnTo>
                  <a:lnTo>
                    <a:pt x="5197" y="9968"/>
                  </a:lnTo>
                  <a:lnTo>
                    <a:pt x="5458" y="10359"/>
                  </a:lnTo>
                  <a:lnTo>
                    <a:pt x="5751" y="10767"/>
                  </a:lnTo>
                  <a:lnTo>
                    <a:pt x="6060" y="11158"/>
                  </a:lnTo>
                  <a:lnTo>
                    <a:pt x="6402" y="11548"/>
                  </a:lnTo>
                  <a:lnTo>
                    <a:pt x="6728" y="11939"/>
                  </a:lnTo>
                  <a:lnTo>
                    <a:pt x="7021" y="12330"/>
                  </a:lnTo>
                  <a:lnTo>
                    <a:pt x="7282" y="12721"/>
                  </a:lnTo>
                  <a:lnTo>
                    <a:pt x="7526" y="13128"/>
                  </a:lnTo>
                  <a:lnTo>
                    <a:pt x="7722" y="13519"/>
                  </a:lnTo>
                  <a:lnTo>
                    <a:pt x="7901" y="13927"/>
                  </a:lnTo>
                  <a:lnTo>
                    <a:pt x="8031" y="14317"/>
                  </a:lnTo>
                  <a:lnTo>
                    <a:pt x="8145" y="14708"/>
                  </a:lnTo>
                  <a:lnTo>
                    <a:pt x="8210" y="15116"/>
                  </a:lnTo>
                  <a:lnTo>
                    <a:pt x="8259" y="15507"/>
                  </a:lnTo>
                  <a:lnTo>
                    <a:pt x="8275" y="15914"/>
                  </a:lnTo>
                  <a:lnTo>
                    <a:pt x="8259" y="16305"/>
                  </a:lnTo>
                  <a:lnTo>
                    <a:pt x="8194" y="16712"/>
                  </a:lnTo>
                  <a:lnTo>
                    <a:pt x="8113" y="17103"/>
                  </a:lnTo>
                  <a:lnTo>
                    <a:pt x="7999" y="17494"/>
                  </a:lnTo>
                  <a:lnTo>
                    <a:pt x="7852" y="17885"/>
                  </a:lnTo>
                  <a:lnTo>
                    <a:pt x="7738" y="18113"/>
                  </a:lnTo>
                  <a:lnTo>
                    <a:pt x="7608" y="18341"/>
                  </a:lnTo>
                  <a:lnTo>
                    <a:pt x="7477" y="18585"/>
                  </a:lnTo>
                  <a:lnTo>
                    <a:pt x="7347" y="18797"/>
                  </a:lnTo>
                  <a:lnTo>
                    <a:pt x="7184" y="19025"/>
                  </a:lnTo>
                  <a:lnTo>
                    <a:pt x="7021" y="19237"/>
                  </a:lnTo>
                  <a:lnTo>
                    <a:pt x="6858" y="19448"/>
                  </a:lnTo>
                  <a:lnTo>
                    <a:pt x="6679" y="19660"/>
                  </a:lnTo>
                  <a:lnTo>
                    <a:pt x="6484" y="19872"/>
                  </a:lnTo>
                  <a:lnTo>
                    <a:pt x="6288" y="20067"/>
                  </a:lnTo>
                  <a:lnTo>
                    <a:pt x="5865" y="20442"/>
                  </a:lnTo>
                  <a:lnTo>
                    <a:pt x="5425" y="20784"/>
                  </a:lnTo>
                  <a:lnTo>
                    <a:pt x="4953" y="21110"/>
                  </a:lnTo>
                  <a:lnTo>
                    <a:pt x="4464" y="21419"/>
                  </a:lnTo>
                  <a:lnTo>
                    <a:pt x="3943" y="21680"/>
                  </a:lnTo>
                  <a:lnTo>
                    <a:pt x="3422" y="21908"/>
                  </a:lnTo>
                  <a:lnTo>
                    <a:pt x="2868" y="22103"/>
                  </a:lnTo>
                  <a:lnTo>
                    <a:pt x="2314" y="22266"/>
                  </a:lnTo>
                  <a:lnTo>
                    <a:pt x="2037" y="22331"/>
                  </a:lnTo>
                  <a:lnTo>
                    <a:pt x="1760" y="22397"/>
                  </a:lnTo>
                  <a:lnTo>
                    <a:pt x="1467" y="22445"/>
                  </a:lnTo>
                  <a:lnTo>
                    <a:pt x="1190" y="22478"/>
                  </a:lnTo>
                  <a:lnTo>
                    <a:pt x="913" y="22511"/>
                  </a:lnTo>
                  <a:lnTo>
                    <a:pt x="620" y="22511"/>
                  </a:lnTo>
                  <a:lnTo>
                    <a:pt x="490" y="22543"/>
                  </a:lnTo>
                  <a:lnTo>
                    <a:pt x="376" y="22576"/>
                  </a:lnTo>
                  <a:lnTo>
                    <a:pt x="278" y="22641"/>
                  </a:lnTo>
                  <a:lnTo>
                    <a:pt x="180" y="22722"/>
                  </a:lnTo>
                  <a:lnTo>
                    <a:pt x="99" y="22820"/>
                  </a:lnTo>
                  <a:lnTo>
                    <a:pt x="50" y="22934"/>
                  </a:lnTo>
                  <a:lnTo>
                    <a:pt x="17" y="23048"/>
                  </a:lnTo>
                  <a:lnTo>
                    <a:pt x="1" y="23195"/>
                  </a:lnTo>
                  <a:lnTo>
                    <a:pt x="34" y="23309"/>
                  </a:lnTo>
                  <a:lnTo>
                    <a:pt x="66" y="23423"/>
                  </a:lnTo>
                  <a:lnTo>
                    <a:pt x="131" y="23537"/>
                  </a:lnTo>
                  <a:lnTo>
                    <a:pt x="213" y="23618"/>
                  </a:lnTo>
                  <a:lnTo>
                    <a:pt x="294" y="23700"/>
                  </a:lnTo>
                  <a:lnTo>
                    <a:pt x="408" y="23748"/>
                  </a:lnTo>
                  <a:lnTo>
                    <a:pt x="522" y="23797"/>
                  </a:lnTo>
                  <a:lnTo>
                    <a:pt x="669" y="23797"/>
                  </a:lnTo>
                  <a:lnTo>
                    <a:pt x="995" y="23781"/>
                  </a:lnTo>
                  <a:lnTo>
                    <a:pt x="1320" y="23748"/>
                  </a:lnTo>
                  <a:lnTo>
                    <a:pt x="1646" y="23716"/>
                  </a:lnTo>
                  <a:lnTo>
                    <a:pt x="1972" y="23667"/>
                  </a:lnTo>
                  <a:lnTo>
                    <a:pt x="2298" y="23602"/>
                  </a:lnTo>
                  <a:lnTo>
                    <a:pt x="2623" y="23520"/>
                  </a:lnTo>
                  <a:lnTo>
                    <a:pt x="2949" y="23423"/>
                  </a:lnTo>
                  <a:lnTo>
                    <a:pt x="3259" y="23325"/>
                  </a:lnTo>
                  <a:lnTo>
                    <a:pt x="3584" y="23211"/>
                  </a:lnTo>
                  <a:lnTo>
                    <a:pt x="3894" y="23097"/>
                  </a:lnTo>
                  <a:lnTo>
                    <a:pt x="4203" y="22967"/>
                  </a:lnTo>
                  <a:lnTo>
                    <a:pt x="4497" y="22820"/>
                  </a:lnTo>
                  <a:lnTo>
                    <a:pt x="4806" y="22673"/>
                  </a:lnTo>
                  <a:lnTo>
                    <a:pt x="5099" y="22511"/>
                  </a:lnTo>
                  <a:lnTo>
                    <a:pt x="5392" y="22348"/>
                  </a:lnTo>
                  <a:lnTo>
                    <a:pt x="5669" y="22168"/>
                  </a:lnTo>
                  <a:lnTo>
                    <a:pt x="5946" y="21989"/>
                  </a:lnTo>
                  <a:lnTo>
                    <a:pt x="6223" y="21794"/>
                  </a:lnTo>
                  <a:lnTo>
                    <a:pt x="6484" y="21582"/>
                  </a:lnTo>
                  <a:lnTo>
                    <a:pt x="6728" y="21370"/>
                  </a:lnTo>
                  <a:lnTo>
                    <a:pt x="6972" y="21159"/>
                  </a:lnTo>
                  <a:lnTo>
                    <a:pt x="7217" y="20947"/>
                  </a:lnTo>
                  <a:lnTo>
                    <a:pt x="7445" y="20703"/>
                  </a:lnTo>
                  <a:lnTo>
                    <a:pt x="7673" y="20474"/>
                  </a:lnTo>
                  <a:lnTo>
                    <a:pt x="7868" y="20230"/>
                  </a:lnTo>
                  <a:lnTo>
                    <a:pt x="8080" y="19986"/>
                  </a:lnTo>
                  <a:lnTo>
                    <a:pt x="8259" y="19725"/>
                  </a:lnTo>
                  <a:lnTo>
                    <a:pt x="8438" y="19465"/>
                  </a:lnTo>
                  <a:lnTo>
                    <a:pt x="8601" y="19204"/>
                  </a:lnTo>
                  <a:lnTo>
                    <a:pt x="8748" y="18943"/>
                  </a:lnTo>
                  <a:lnTo>
                    <a:pt x="8894" y="18666"/>
                  </a:lnTo>
                  <a:lnTo>
                    <a:pt x="9025" y="18390"/>
                  </a:lnTo>
                  <a:lnTo>
                    <a:pt x="9204" y="17917"/>
                  </a:lnTo>
                  <a:lnTo>
                    <a:pt x="9350" y="17429"/>
                  </a:lnTo>
                  <a:lnTo>
                    <a:pt x="9448" y="16956"/>
                  </a:lnTo>
                  <a:lnTo>
                    <a:pt x="9530" y="16468"/>
                  </a:lnTo>
                  <a:lnTo>
                    <a:pt x="9546" y="15979"/>
                  </a:lnTo>
                  <a:lnTo>
                    <a:pt x="9546" y="15490"/>
                  </a:lnTo>
                  <a:lnTo>
                    <a:pt x="9497" y="15002"/>
                  </a:lnTo>
                  <a:lnTo>
                    <a:pt x="9399" y="14513"/>
                  </a:lnTo>
                  <a:lnTo>
                    <a:pt x="9285" y="14024"/>
                  </a:lnTo>
                  <a:lnTo>
                    <a:pt x="9122" y="13536"/>
                  </a:lnTo>
                  <a:lnTo>
                    <a:pt x="8911" y="13063"/>
                  </a:lnTo>
                  <a:lnTo>
                    <a:pt x="8683" y="12575"/>
                  </a:lnTo>
                  <a:lnTo>
                    <a:pt x="8406" y="12102"/>
                  </a:lnTo>
                  <a:lnTo>
                    <a:pt x="8096" y="11630"/>
                  </a:lnTo>
                  <a:lnTo>
                    <a:pt x="7738" y="11158"/>
                  </a:lnTo>
                  <a:lnTo>
                    <a:pt x="7363" y="10701"/>
                  </a:lnTo>
                  <a:lnTo>
                    <a:pt x="7070" y="10359"/>
                  </a:lnTo>
                  <a:lnTo>
                    <a:pt x="6809" y="10034"/>
                  </a:lnTo>
                  <a:lnTo>
                    <a:pt x="6565" y="9692"/>
                  </a:lnTo>
                  <a:lnTo>
                    <a:pt x="6337" y="9366"/>
                  </a:lnTo>
                  <a:lnTo>
                    <a:pt x="6142" y="9040"/>
                  </a:lnTo>
                  <a:lnTo>
                    <a:pt x="5962" y="8698"/>
                  </a:lnTo>
                  <a:lnTo>
                    <a:pt x="5800" y="8372"/>
                  </a:lnTo>
                  <a:lnTo>
                    <a:pt x="5669" y="8046"/>
                  </a:lnTo>
                  <a:lnTo>
                    <a:pt x="5555" y="7721"/>
                  </a:lnTo>
                  <a:lnTo>
                    <a:pt x="5458" y="7411"/>
                  </a:lnTo>
                  <a:lnTo>
                    <a:pt x="5392" y="7085"/>
                  </a:lnTo>
                  <a:lnTo>
                    <a:pt x="5344" y="6776"/>
                  </a:lnTo>
                  <a:lnTo>
                    <a:pt x="5327" y="6450"/>
                  </a:lnTo>
                  <a:lnTo>
                    <a:pt x="5311" y="6141"/>
                  </a:lnTo>
                  <a:lnTo>
                    <a:pt x="5344" y="5831"/>
                  </a:lnTo>
                  <a:lnTo>
                    <a:pt x="5376" y="5522"/>
                  </a:lnTo>
                  <a:lnTo>
                    <a:pt x="5425" y="5277"/>
                  </a:lnTo>
                  <a:lnTo>
                    <a:pt x="5490" y="5033"/>
                  </a:lnTo>
                  <a:lnTo>
                    <a:pt x="5572" y="4789"/>
                  </a:lnTo>
                  <a:lnTo>
                    <a:pt x="5653" y="4561"/>
                  </a:lnTo>
                  <a:lnTo>
                    <a:pt x="5751" y="4349"/>
                  </a:lnTo>
                  <a:lnTo>
                    <a:pt x="5848" y="4121"/>
                  </a:lnTo>
                  <a:lnTo>
                    <a:pt x="5962" y="3926"/>
                  </a:lnTo>
                  <a:lnTo>
                    <a:pt x="6093" y="3714"/>
                  </a:lnTo>
                  <a:lnTo>
                    <a:pt x="6353" y="3339"/>
                  </a:lnTo>
                  <a:lnTo>
                    <a:pt x="6630" y="2981"/>
                  </a:lnTo>
                  <a:lnTo>
                    <a:pt x="6924" y="2655"/>
                  </a:lnTo>
                  <a:lnTo>
                    <a:pt x="7217" y="2362"/>
                  </a:lnTo>
                  <a:lnTo>
                    <a:pt x="7510" y="2101"/>
                  </a:lnTo>
                  <a:lnTo>
                    <a:pt x="7771" y="1873"/>
                  </a:lnTo>
                  <a:lnTo>
                    <a:pt x="8031" y="1678"/>
                  </a:lnTo>
                  <a:lnTo>
                    <a:pt x="8259" y="1515"/>
                  </a:lnTo>
                  <a:lnTo>
                    <a:pt x="8601" y="1287"/>
                  </a:lnTo>
                  <a:lnTo>
                    <a:pt x="8748" y="1205"/>
                  </a:lnTo>
                  <a:lnTo>
                    <a:pt x="8846" y="1124"/>
                  </a:lnTo>
                  <a:lnTo>
                    <a:pt x="8943" y="1042"/>
                  </a:lnTo>
                  <a:lnTo>
                    <a:pt x="9008" y="928"/>
                  </a:lnTo>
                  <a:lnTo>
                    <a:pt x="9057" y="814"/>
                  </a:lnTo>
                  <a:lnTo>
                    <a:pt x="9074" y="700"/>
                  </a:lnTo>
                  <a:lnTo>
                    <a:pt x="9074" y="570"/>
                  </a:lnTo>
                  <a:lnTo>
                    <a:pt x="9041" y="456"/>
                  </a:lnTo>
                  <a:lnTo>
                    <a:pt x="8992" y="326"/>
                  </a:lnTo>
                  <a:lnTo>
                    <a:pt x="8927" y="228"/>
                  </a:lnTo>
                  <a:lnTo>
                    <a:pt x="8829" y="147"/>
                  </a:lnTo>
                  <a:lnTo>
                    <a:pt x="8732" y="65"/>
                  </a:lnTo>
                  <a:lnTo>
                    <a:pt x="8617" y="33"/>
                  </a:lnTo>
                  <a:lnTo>
                    <a:pt x="8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2061489" y="3253917"/>
              <a:ext cx="86624" cy="81728"/>
            </a:xfrm>
            <a:custGeom>
              <a:avLst/>
              <a:gdLst/>
              <a:ahLst/>
              <a:cxnLst/>
              <a:rect l="l" t="t" r="r" b="b"/>
              <a:pathLst>
                <a:path w="5750" h="5425" extrusionOk="0">
                  <a:moveTo>
                    <a:pt x="538" y="1"/>
                  </a:moveTo>
                  <a:lnTo>
                    <a:pt x="407" y="33"/>
                  </a:lnTo>
                  <a:lnTo>
                    <a:pt x="293" y="99"/>
                  </a:lnTo>
                  <a:lnTo>
                    <a:pt x="196" y="164"/>
                  </a:lnTo>
                  <a:lnTo>
                    <a:pt x="114" y="261"/>
                  </a:lnTo>
                  <a:lnTo>
                    <a:pt x="49" y="359"/>
                  </a:lnTo>
                  <a:lnTo>
                    <a:pt x="16" y="490"/>
                  </a:lnTo>
                  <a:lnTo>
                    <a:pt x="0" y="604"/>
                  </a:lnTo>
                  <a:lnTo>
                    <a:pt x="0" y="734"/>
                  </a:lnTo>
                  <a:lnTo>
                    <a:pt x="65" y="1092"/>
                  </a:lnTo>
                  <a:lnTo>
                    <a:pt x="130" y="1451"/>
                  </a:lnTo>
                  <a:lnTo>
                    <a:pt x="212" y="1776"/>
                  </a:lnTo>
                  <a:lnTo>
                    <a:pt x="310" y="2086"/>
                  </a:lnTo>
                  <a:lnTo>
                    <a:pt x="407" y="2395"/>
                  </a:lnTo>
                  <a:lnTo>
                    <a:pt x="521" y="2688"/>
                  </a:lnTo>
                  <a:lnTo>
                    <a:pt x="652" y="2965"/>
                  </a:lnTo>
                  <a:lnTo>
                    <a:pt x="782" y="3226"/>
                  </a:lnTo>
                  <a:lnTo>
                    <a:pt x="929" y="3487"/>
                  </a:lnTo>
                  <a:lnTo>
                    <a:pt x="1075" y="3715"/>
                  </a:lnTo>
                  <a:lnTo>
                    <a:pt x="1238" y="3926"/>
                  </a:lnTo>
                  <a:lnTo>
                    <a:pt x="1417" y="4138"/>
                  </a:lnTo>
                  <a:lnTo>
                    <a:pt x="1596" y="4334"/>
                  </a:lnTo>
                  <a:lnTo>
                    <a:pt x="1792" y="4513"/>
                  </a:lnTo>
                  <a:lnTo>
                    <a:pt x="2004" y="4676"/>
                  </a:lnTo>
                  <a:lnTo>
                    <a:pt x="2215" y="4822"/>
                  </a:lnTo>
                  <a:lnTo>
                    <a:pt x="2492" y="4985"/>
                  </a:lnTo>
                  <a:lnTo>
                    <a:pt x="2785" y="5132"/>
                  </a:lnTo>
                  <a:lnTo>
                    <a:pt x="3062" y="5229"/>
                  </a:lnTo>
                  <a:lnTo>
                    <a:pt x="3339" y="5311"/>
                  </a:lnTo>
                  <a:lnTo>
                    <a:pt x="3616" y="5360"/>
                  </a:lnTo>
                  <a:lnTo>
                    <a:pt x="3877" y="5409"/>
                  </a:lnTo>
                  <a:lnTo>
                    <a:pt x="4121" y="5425"/>
                  </a:lnTo>
                  <a:lnTo>
                    <a:pt x="4349" y="5425"/>
                  </a:lnTo>
                  <a:lnTo>
                    <a:pt x="4707" y="5409"/>
                  </a:lnTo>
                  <a:lnTo>
                    <a:pt x="5001" y="5376"/>
                  </a:lnTo>
                  <a:lnTo>
                    <a:pt x="5277" y="5327"/>
                  </a:lnTo>
                  <a:lnTo>
                    <a:pt x="5408" y="5278"/>
                  </a:lnTo>
                  <a:lnTo>
                    <a:pt x="5506" y="5213"/>
                  </a:lnTo>
                  <a:lnTo>
                    <a:pt x="5603" y="5115"/>
                  </a:lnTo>
                  <a:lnTo>
                    <a:pt x="5668" y="5018"/>
                  </a:lnTo>
                  <a:lnTo>
                    <a:pt x="5717" y="4904"/>
                  </a:lnTo>
                  <a:lnTo>
                    <a:pt x="5750" y="4790"/>
                  </a:lnTo>
                  <a:lnTo>
                    <a:pt x="5750" y="4659"/>
                  </a:lnTo>
                  <a:lnTo>
                    <a:pt x="5734" y="4529"/>
                  </a:lnTo>
                  <a:lnTo>
                    <a:pt x="5685" y="4415"/>
                  </a:lnTo>
                  <a:lnTo>
                    <a:pt x="5603" y="4301"/>
                  </a:lnTo>
                  <a:lnTo>
                    <a:pt x="5522" y="4220"/>
                  </a:lnTo>
                  <a:lnTo>
                    <a:pt x="5424" y="4154"/>
                  </a:lnTo>
                  <a:lnTo>
                    <a:pt x="5310" y="4106"/>
                  </a:lnTo>
                  <a:lnTo>
                    <a:pt x="5196" y="4073"/>
                  </a:lnTo>
                  <a:lnTo>
                    <a:pt x="5066" y="4073"/>
                  </a:lnTo>
                  <a:lnTo>
                    <a:pt x="4935" y="4089"/>
                  </a:lnTo>
                  <a:lnTo>
                    <a:pt x="4756" y="4122"/>
                  </a:lnTo>
                  <a:lnTo>
                    <a:pt x="4545" y="4138"/>
                  </a:lnTo>
                  <a:lnTo>
                    <a:pt x="4268" y="4154"/>
                  </a:lnTo>
                  <a:lnTo>
                    <a:pt x="3958" y="4122"/>
                  </a:lnTo>
                  <a:lnTo>
                    <a:pt x="3795" y="4089"/>
                  </a:lnTo>
                  <a:lnTo>
                    <a:pt x="3616" y="4057"/>
                  </a:lnTo>
                  <a:lnTo>
                    <a:pt x="3437" y="4008"/>
                  </a:lnTo>
                  <a:lnTo>
                    <a:pt x="3258" y="3926"/>
                  </a:lnTo>
                  <a:lnTo>
                    <a:pt x="3079" y="3845"/>
                  </a:lnTo>
                  <a:lnTo>
                    <a:pt x="2899" y="3731"/>
                  </a:lnTo>
                  <a:lnTo>
                    <a:pt x="2737" y="3617"/>
                  </a:lnTo>
                  <a:lnTo>
                    <a:pt x="2590" y="3503"/>
                  </a:lnTo>
                  <a:lnTo>
                    <a:pt x="2460" y="3373"/>
                  </a:lnTo>
                  <a:lnTo>
                    <a:pt x="2329" y="3226"/>
                  </a:lnTo>
                  <a:lnTo>
                    <a:pt x="2199" y="3063"/>
                  </a:lnTo>
                  <a:lnTo>
                    <a:pt x="2085" y="2900"/>
                  </a:lnTo>
                  <a:lnTo>
                    <a:pt x="1971" y="2721"/>
                  </a:lnTo>
                  <a:lnTo>
                    <a:pt x="1857" y="2526"/>
                  </a:lnTo>
                  <a:lnTo>
                    <a:pt x="1759" y="2314"/>
                  </a:lnTo>
                  <a:lnTo>
                    <a:pt x="1678" y="2102"/>
                  </a:lnTo>
                  <a:lnTo>
                    <a:pt x="1580" y="1874"/>
                  </a:lnTo>
                  <a:lnTo>
                    <a:pt x="1515" y="1630"/>
                  </a:lnTo>
                  <a:lnTo>
                    <a:pt x="1433" y="1369"/>
                  </a:lnTo>
                  <a:lnTo>
                    <a:pt x="1385" y="1108"/>
                  </a:lnTo>
                  <a:lnTo>
                    <a:pt x="1271" y="538"/>
                  </a:lnTo>
                  <a:lnTo>
                    <a:pt x="1238" y="408"/>
                  </a:lnTo>
                  <a:lnTo>
                    <a:pt x="1189" y="310"/>
                  </a:lnTo>
                  <a:lnTo>
                    <a:pt x="1108" y="213"/>
                  </a:lnTo>
                  <a:lnTo>
                    <a:pt x="1010" y="131"/>
                  </a:lnTo>
                  <a:lnTo>
                    <a:pt x="912" y="66"/>
                  </a:lnTo>
                  <a:lnTo>
                    <a:pt x="798" y="1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1715250" y="2922893"/>
              <a:ext cx="76319" cy="252278"/>
            </a:xfrm>
            <a:custGeom>
              <a:avLst/>
              <a:gdLst/>
              <a:ahLst/>
              <a:cxnLst/>
              <a:rect l="l" t="t" r="r" b="b"/>
              <a:pathLst>
                <a:path w="5066" h="16746" extrusionOk="0">
                  <a:moveTo>
                    <a:pt x="2867" y="1"/>
                  </a:moveTo>
                  <a:lnTo>
                    <a:pt x="2688" y="17"/>
                  </a:lnTo>
                  <a:lnTo>
                    <a:pt x="2509" y="66"/>
                  </a:lnTo>
                  <a:lnTo>
                    <a:pt x="2329" y="115"/>
                  </a:lnTo>
                  <a:lnTo>
                    <a:pt x="2150" y="180"/>
                  </a:lnTo>
                  <a:lnTo>
                    <a:pt x="1987" y="278"/>
                  </a:lnTo>
                  <a:lnTo>
                    <a:pt x="1808" y="375"/>
                  </a:lnTo>
                  <a:lnTo>
                    <a:pt x="1645" y="490"/>
                  </a:lnTo>
                  <a:lnTo>
                    <a:pt x="1482" y="620"/>
                  </a:lnTo>
                  <a:lnTo>
                    <a:pt x="1336" y="750"/>
                  </a:lnTo>
                  <a:lnTo>
                    <a:pt x="1189" y="913"/>
                  </a:lnTo>
                  <a:lnTo>
                    <a:pt x="1043" y="1076"/>
                  </a:lnTo>
                  <a:lnTo>
                    <a:pt x="912" y="1239"/>
                  </a:lnTo>
                  <a:lnTo>
                    <a:pt x="798" y="1434"/>
                  </a:lnTo>
                  <a:lnTo>
                    <a:pt x="684" y="1662"/>
                  </a:lnTo>
                  <a:lnTo>
                    <a:pt x="587" y="1890"/>
                  </a:lnTo>
                  <a:lnTo>
                    <a:pt x="505" y="2135"/>
                  </a:lnTo>
                  <a:lnTo>
                    <a:pt x="440" y="2379"/>
                  </a:lnTo>
                  <a:lnTo>
                    <a:pt x="407" y="2623"/>
                  </a:lnTo>
                  <a:lnTo>
                    <a:pt x="375" y="2868"/>
                  </a:lnTo>
                  <a:lnTo>
                    <a:pt x="391" y="3112"/>
                  </a:lnTo>
                  <a:lnTo>
                    <a:pt x="407" y="3356"/>
                  </a:lnTo>
                  <a:lnTo>
                    <a:pt x="440" y="3617"/>
                  </a:lnTo>
                  <a:lnTo>
                    <a:pt x="505" y="3861"/>
                  </a:lnTo>
                  <a:lnTo>
                    <a:pt x="587" y="4122"/>
                  </a:lnTo>
                  <a:lnTo>
                    <a:pt x="684" y="4366"/>
                  </a:lnTo>
                  <a:lnTo>
                    <a:pt x="815" y="4610"/>
                  </a:lnTo>
                  <a:lnTo>
                    <a:pt x="945" y="4871"/>
                  </a:lnTo>
                  <a:lnTo>
                    <a:pt x="1108" y="5115"/>
                  </a:lnTo>
                  <a:lnTo>
                    <a:pt x="1287" y="5360"/>
                  </a:lnTo>
                  <a:lnTo>
                    <a:pt x="1059" y="5588"/>
                  </a:lnTo>
                  <a:lnTo>
                    <a:pt x="847" y="5865"/>
                  </a:lnTo>
                  <a:lnTo>
                    <a:pt x="619" y="6190"/>
                  </a:lnTo>
                  <a:lnTo>
                    <a:pt x="505" y="6370"/>
                  </a:lnTo>
                  <a:lnTo>
                    <a:pt x="407" y="6549"/>
                  </a:lnTo>
                  <a:lnTo>
                    <a:pt x="326" y="6744"/>
                  </a:lnTo>
                  <a:lnTo>
                    <a:pt x="228" y="6940"/>
                  </a:lnTo>
                  <a:lnTo>
                    <a:pt x="163" y="7151"/>
                  </a:lnTo>
                  <a:lnTo>
                    <a:pt x="98" y="7363"/>
                  </a:lnTo>
                  <a:lnTo>
                    <a:pt x="49" y="7591"/>
                  </a:lnTo>
                  <a:lnTo>
                    <a:pt x="17" y="7819"/>
                  </a:lnTo>
                  <a:lnTo>
                    <a:pt x="0" y="8047"/>
                  </a:lnTo>
                  <a:lnTo>
                    <a:pt x="17" y="8292"/>
                  </a:lnTo>
                  <a:lnTo>
                    <a:pt x="33" y="8487"/>
                  </a:lnTo>
                  <a:lnTo>
                    <a:pt x="65" y="8699"/>
                  </a:lnTo>
                  <a:lnTo>
                    <a:pt x="114" y="8894"/>
                  </a:lnTo>
                  <a:lnTo>
                    <a:pt x="163" y="9090"/>
                  </a:lnTo>
                  <a:lnTo>
                    <a:pt x="245" y="9285"/>
                  </a:lnTo>
                  <a:lnTo>
                    <a:pt x="326" y="9464"/>
                  </a:lnTo>
                  <a:lnTo>
                    <a:pt x="424" y="9660"/>
                  </a:lnTo>
                  <a:lnTo>
                    <a:pt x="538" y="9839"/>
                  </a:lnTo>
                  <a:lnTo>
                    <a:pt x="668" y="10034"/>
                  </a:lnTo>
                  <a:lnTo>
                    <a:pt x="815" y="10214"/>
                  </a:lnTo>
                  <a:lnTo>
                    <a:pt x="961" y="10377"/>
                  </a:lnTo>
                  <a:lnTo>
                    <a:pt x="1140" y="10556"/>
                  </a:lnTo>
                  <a:lnTo>
                    <a:pt x="1320" y="10735"/>
                  </a:lnTo>
                  <a:lnTo>
                    <a:pt x="1515" y="10898"/>
                  </a:lnTo>
                  <a:lnTo>
                    <a:pt x="1727" y="11061"/>
                  </a:lnTo>
                  <a:lnTo>
                    <a:pt x="1939" y="11224"/>
                  </a:lnTo>
                  <a:lnTo>
                    <a:pt x="1808" y="11549"/>
                  </a:lnTo>
                  <a:lnTo>
                    <a:pt x="1662" y="11940"/>
                  </a:lnTo>
                  <a:lnTo>
                    <a:pt x="1548" y="12364"/>
                  </a:lnTo>
                  <a:lnTo>
                    <a:pt x="1482" y="12592"/>
                  </a:lnTo>
                  <a:lnTo>
                    <a:pt x="1450" y="12820"/>
                  </a:lnTo>
                  <a:lnTo>
                    <a:pt x="1417" y="13064"/>
                  </a:lnTo>
                  <a:lnTo>
                    <a:pt x="1385" y="13308"/>
                  </a:lnTo>
                  <a:lnTo>
                    <a:pt x="1385" y="13553"/>
                  </a:lnTo>
                  <a:lnTo>
                    <a:pt x="1401" y="13813"/>
                  </a:lnTo>
                  <a:lnTo>
                    <a:pt x="1417" y="14058"/>
                  </a:lnTo>
                  <a:lnTo>
                    <a:pt x="1466" y="14302"/>
                  </a:lnTo>
                  <a:lnTo>
                    <a:pt x="1531" y="14563"/>
                  </a:lnTo>
                  <a:lnTo>
                    <a:pt x="1629" y="14807"/>
                  </a:lnTo>
                  <a:lnTo>
                    <a:pt x="1711" y="14986"/>
                  </a:lnTo>
                  <a:lnTo>
                    <a:pt x="1808" y="15149"/>
                  </a:lnTo>
                  <a:lnTo>
                    <a:pt x="1906" y="15312"/>
                  </a:lnTo>
                  <a:lnTo>
                    <a:pt x="2020" y="15475"/>
                  </a:lnTo>
                  <a:lnTo>
                    <a:pt x="2150" y="15621"/>
                  </a:lnTo>
                  <a:lnTo>
                    <a:pt x="2297" y="15752"/>
                  </a:lnTo>
                  <a:lnTo>
                    <a:pt x="2443" y="15882"/>
                  </a:lnTo>
                  <a:lnTo>
                    <a:pt x="2606" y="16012"/>
                  </a:lnTo>
                  <a:lnTo>
                    <a:pt x="2769" y="16126"/>
                  </a:lnTo>
                  <a:lnTo>
                    <a:pt x="2965" y="16240"/>
                  </a:lnTo>
                  <a:lnTo>
                    <a:pt x="3144" y="16338"/>
                  </a:lnTo>
                  <a:lnTo>
                    <a:pt x="3356" y="16436"/>
                  </a:lnTo>
                  <a:lnTo>
                    <a:pt x="3567" y="16517"/>
                  </a:lnTo>
                  <a:lnTo>
                    <a:pt x="3795" y="16599"/>
                  </a:lnTo>
                  <a:lnTo>
                    <a:pt x="4023" y="16664"/>
                  </a:lnTo>
                  <a:lnTo>
                    <a:pt x="4284" y="16729"/>
                  </a:lnTo>
                  <a:lnTo>
                    <a:pt x="4349" y="16745"/>
                  </a:lnTo>
                  <a:lnTo>
                    <a:pt x="4414" y="16745"/>
                  </a:lnTo>
                  <a:lnTo>
                    <a:pt x="4528" y="16729"/>
                  </a:lnTo>
                  <a:lnTo>
                    <a:pt x="4626" y="16713"/>
                  </a:lnTo>
                  <a:lnTo>
                    <a:pt x="4724" y="16664"/>
                  </a:lnTo>
                  <a:lnTo>
                    <a:pt x="4822" y="16599"/>
                  </a:lnTo>
                  <a:lnTo>
                    <a:pt x="4887" y="16534"/>
                  </a:lnTo>
                  <a:lnTo>
                    <a:pt x="4952" y="16452"/>
                  </a:lnTo>
                  <a:lnTo>
                    <a:pt x="5017" y="16354"/>
                  </a:lnTo>
                  <a:lnTo>
                    <a:pt x="5050" y="16257"/>
                  </a:lnTo>
                  <a:lnTo>
                    <a:pt x="5066" y="16126"/>
                  </a:lnTo>
                  <a:lnTo>
                    <a:pt x="5050" y="15996"/>
                  </a:lnTo>
                  <a:lnTo>
                    <a:pt x="5017" y="15866"/>
                  </a:lnTo>
                  <a:lnTo>
                    <a:pt x="4968" y="15768"/>
                  </a:lnTo>
                  <a:lnTo>
                    <a:pt x="4887" y="15670"/>
                  </a:lnTo>
                  <a:lnTo>
                    <a:pt x="4789" y="15589"/>
                  </a:lnTo>
                  <a:lnTo>
                    <a:pt x="4691" y="15524"/>
                  </a:lnTo>
                  <a:lnTo>
                    <a:pt x="4561" y="15475"/>
                  </a:lnTo>
                  <a:lnTo>
                    <a:pt x="4235" y="15393"/>
                  </a:lnTo>
                  <a:lnTo>
                    <a:pt x="3942" y="15279"/>
                  </a:lnTo>
                  <a:lnTo>
                    <a:pt x="3665" y="15165"/>
                  </a:lnTo>
                  <a:lnTo>
                    <a:pt x="3437" y="15019"/>
                  </a:lnTo>
                  <a:lnTo>
                    <a:pt x="3225" y="14872"/>
                  </a:lnTo>
                  <a:lnTo>
                    <a:pt x="3062" y="14693"/>
                  </a:lnTo>
                  <a:lnTo>
                    <a:pt x="2916" y="14514"/>
                  </a:lnTo>
                  <a:lnTo>
                    <a:pt x="2818" y="14302"/>
                  </a:lnTo>
                  <a:lnTo>
                    <a:pt x="2737" y="14107"/>
                  </a:lnTo>
                  <a:lnTo>
                    <a:pt x="2704" y="13911"/>
                  </a:lnTo>
                  <a:lnTo>
                    <a:pt x="2672" y="13699"/>
                  </a:lnTo>
                  <a:lnTo>
                    <a:pt x="2672" y="13488"/>
                  </a:lnTo>
                  <a:lnTo>
                    <a:pt x="2688" y="13260"/>
                  </a:lnTo>
                  <a:lnTo>
                    <a:pt x="2704" y="13048"/>
                  </a:lnTo>
                  <a:lnTo>
                    <a:pt x="2753" y="12836"/>
                  </a:lnTo>
                  <a:lnTo>
                    <a:pt x="2802" y="12624"/>
                  </a:lnTo>
                  <a:lnTo>
                    <a:pt x="2916" y="12217"/>
                  </a:lnTo>
                  <a:lnTo>
                    <a:pt x="3062" y="11859"/>
                  </a:lnTo>
                  <a:lnTo>
                    <a:pt x="3209" y="11566"/>
                  </a:lnTo>
                  <a:lnTo>
                    <a:pt x="3323" y="11338"/>
                  </a:lnTo>
                  <a:lnTo>
                    <a:pt x="3388" y="11224"/>
                  </a:lnTo>
                  <a:lnTo>
                    <a:pt x="3404" y="11093"/>
                  </a:lnTo>
                  <a:lnTo>
                    <a:pt x="3421" y="10979"/>
                  </a:lnTo>
                  <a:lnTo>
                    <a:pt x="3404" y="10849"/>
                  </a:lnTo>
                  <a:lnTo>
                    <a:pt x="3356" y="10735"/>
                  </a:lnTo>
                  <a:lnTo>
                    <a:pt x="3290" y="10621"/>
                  </a:lnTo>
                  <a:lnTo>
                    <a:pt x="3209" y="10539"/>
                  </a:lnTo>
                  <a:lnTo>
                    <a:pt x="3111" y="10458"/>
                  </a:lnTo>
                  <a:lnTo>
                    <a:pt x="2704" y="10181"/>
                  </a:lnTo>
                  <a:lnTo>
                    <a:pt x="2346" y="9920"/>
                  </a:lnTo>
                  <a:lnTo>
                    <a:pt x="2036" y="9644"/>
                  </a:lnTo>
                  <a:lnTo>
                    <a:pt x="1906" y="9513"/>
                  </a:lnTo>
                  <a:lnTo>
                    <a:pt x="1776" y="9367"/>
                  </a:lnTo>
                  <a:lnTo>
                    <a:pt x="1678" y="9220"/>
                  </a:lnTo>
                  <a:lnTo>
                    <a:pt x="1580" y="9090"/>
                  </a:lnTo>
                  <a:lnTo>
                    <a:pt x="1499" y="8943"/>
                  </a:lnTo>
                  <a:lnTo>
                    <a:pt x="1434" y="8797"/>
                  </a:lnTo>
                  <a:lnTo>
                    <a:pt x="1368" y="8650"/>
                  </a:lnTo>
                  <a:lnTo>
                    <a:pt x="1336" y="8520"/>
                  </a:lnTo>
                  <a:lnTo>
                    <a:pt x="1303" y="8373"/>
                  </a:lnTo>
                  <a:lnTo>
                    <a:pt x="1287" y="8226"/>
                  </a:lnTo>
                  <a:lnTo>
                    <a:pt x="1287" y="7998"/>
                  </a:lnTo>
                  <a:lnTo>
                    <a:pt x="1320" y="7770"/>
                  </a:lnTo>
                  <a:lnTo>
                    <a:pt x="1385" y="7542"/>
                  </a:lnTo>
                  <a:lnTo>
                    <a:pt x="1450" y="7331"/>
                  </a:lnTo>
                  <a:lnTo>
                    <a:pt x="1548" y="7135"/>
                  </a:lnTo>
                  <a:lnTo>
                    <a:pt x="1662" y="6940"/>
                  </a:lnTo>
                  <a:lnTo>
                    <a:pt x="1776" y="6777"/>
                  </a:lnTo>
                  <a:lnTo>
                    <a:pt x="1890" y="6598"/>
                  </a:lnTo>
                  <a:lnTo>
                    <a:pt x="2134" y="6321"/>
                  </a:lnTo>
                  <a:lnTo>
                    <a:pt x="2346" y="6109"/>
                  </a:lnTo>
                  <a:lnTo>
                    <a:pt x="2558" y="5914"/>
                  </a:lnTo>
                  <a:lnTo>
                    <a:pt x="2655" y="5816"/>
                  </a:lnTo>
                  <a:lnTo>
                    <a:pt x="2737" y="5702"/>
                  </a:lnTo>
                  <a:lnTo>
                    <a:pt x="2786" y="5588"/>
                  </a:lnTo>
                  <a:lnTo>
                    <a:pt x="2818" y="5441"/>
                  </a:lnTo>
                  <a:lnTo>
                    <a:pt x="2802" y="5311"/>
                  </a:lnTo>
                  <a:lnTo>
                    <a:pt x="2769" y="5181"/>
                  </a:lnTo>
                  <a:lnTo>
                    <a:pt x="2720" y="5067"/>
                  </a:lnTo>
                  <a:lnTo>
                    <a:pt x="2639" y="4953"/>
                  </a:lnTo>
                  <a:lnTo>
                    <a:pt x="2411" y="4708"/>
                  </a:lnTo>
                  <a:lnTo>
                    <a:pt x="2215" y="4464"/>
                  </a:lnTo>
                  <a:lnTo>
                    <a:pt x="2053" y="4236"/>
                  </a:lnTo>
                  <a:lnTo>
                    <a:pt x="1922" y="4008"/>
                  </a:lnTo>
                  <a:lnTo>
                    <a:pt x="1825" y="3796"/>
                  </a:lnTo>
                  <a:lnTo>
                    <a:pt x="1759" y="3584"/>
                  </a:lnTo>
                  <a:lnTo>
                    <a:pt x="1711" y="3389"/>
                  </a:lnTo>
                  <a:lnTo>
                    <a:pt x="1678" y="3193"/>
                  </a:lnTo>
                  <a:lnTo>
                    <a:pt x="1662" y="3030"/>
                  </a:lnTo>
                  <a:lnTo>
                    <a:pt x="1662" y="2851"/>
                  </a:lnTo>
                  <a:lnTo>
                    <a:pt x="1678" y="2705"/>
                  </a:lnTo>
                  <a:lnTo>
                    <a:pt x="1711" y="2558"/>
                  </a:lnTo>
                  <a:lnTo>
                    <a:pt x="1759" y="2412"/>
                  </a:lnTo>
                  <a:lnTo>
                    <a:pt x="1808" y="2298"/>
                  </a:lnTo>
                  <a:lnTo>
                    <a:pt x="1906" y="2086"/>
                  </a:lnTo>
                  <a:lnTo>
                    <a:pt x="2053" y="1874"/>
                  </a:lnTo>
                  <a:lnTo>
                    <a:pt x="2215" y="1695"/>
                  </a:lnTo>
                  <a:lnTo>
                    <a:pt x="2378" y="1548"/>
                  </a:lnTo>
                  <a:lnTo>
                    <a:pt x="2541" y="1434"/>
                  </a:lnTo>
                  <a:lnTo>
                    <a:pt x="2704" y="1353"/>
                  </a:lnTo>
                  <a:lnTo>
                    <a:pt x="2834" y="1304"/>
                  </a:lnTo>
                  <a:lnTo>
                    <a:pt x="2965" y="1288"/>
                  </a:lnTo>
                  <a:lnTo>
                    <a:pt x="3062" y="1288"/>
                  </a:lnTo>
                  <a:lnTo>
                    <a:pt x="3176" y="1304"/>
                  </a:lnTo>
                  <a:lnTo>
                    <a:pt x="3307" y="1304"/>
                  </a:lnTo>
                  <a:lnTo>
                    <a:pt x="3437" y="1271"/>
                  </a:lnTo>
                  <a:lnTo>
                    <a:pt x="3535" y="1222"/>
                  </a:lnTo>
                  <a:lnTo>
                    <a:pt x="3649" y="1141"/>
                  </a:lnTo>
                  <a:lnTo>
                    <a:pt x="3730" y="1060"/>
                  </a:lnTo>
                  <a:lnTo>
                    <a:pt x="3795" y="946"/>
                  </a:lnTo>
                  <a:lnTo>
                    <a:pt x="3844" y="832"/>
                  </a:lnTo>
                  <a:lnTo>
                    <a:pt x="3861" y="701"/>
                  </a:lnTo>
                  <a:lnTo>
                    <a:pt x="3844" y="571"/>
                  </a:lnTo>
                  <a:lnTo>
                    <a:pt x="3828" y="457"/>
                  </a:lnTo>
                  <a:lnTo>
                    <a:pt x="3763" y="343"/>
                  </a:lnTo>
                  <a:lnTo>
                    <a:pt x="3698" y="245"/>
                  </a:lnTo>
                  <a:lnTo>
                    <a:pt x="3600" y="164"/>
                  </a:lnTo>
                  <a:lnTo>
                    <a:pt x="3502" y="99"/>
                  </a:lnTo>
                  <a:lnTo>
                    <a:pt x="3372" y="50"/>
                  </a:lnTo>
                  <a:lnTo>
                    <a:pt x="3209" y="17"/>
                  </a:lnTo>
                  <a:lnTo>
                    <a:pt x="30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1882110" y="3036514"/>
              <a:ext cx="72161" cy="63815"/>
            </a:xfrm>
            <a:custGeom>
              <a:avLst/>
              <a:gdLst/>
              <a:ahLst/>
              <a:cxnLst/>
              <a:rect l="l" t="t" r="r" b="b"/>
              <a:pathLst>
                <a:path w="4790" h="4236" extrusionOk="0">
                  <a:moveTo>
                    <a:pt x="3193" y="0"/>
                  </a:moveTo>
                  <a:lnTo>
                    <a:pt x="2834" y="33"/>
                  </a:lnTo>
                  <a:lnTo>
                    <a:pt x="2509" y="98"/>
                  </a:lnTo>
                  <a:lnTo>
                    <a:pt x="2199" y="196"/>
                  </a:lnTo>
                  <a:lnTo>
                    <a:pt x="1890" y="326"/>
                  </a:lnTo>
                  <a:lnTo>
                    <a:pt x="1613" y="489"/>
                  </a:lnTo>
                  <a:lnTo>
                    <a:pt x="1401" y="652"/>
                  </a:lnTo>
                  <a:lnTo>
                    <a:pt x="1206" y="831"/>
                  </a:lnTo>
                  <a:lnTo>
                    <a:pt x="1026" y="1010"/>
                  </a:lnTo>
                  <a:lnTo>
                    <a:pt x="880" y="1206"/>
                  </a:lnTo>
                  <a:lnTo>
                    <a:pt x="733" y="1417"/>
                  </a:lnTo>
                  <a:lnTo>
                    <a:pt x="603" y="1629"/>
                  </a:lnTo>
                  <a:lnTo>
                    <a:pt x="505" y="1841"/>
                  </a:lnTo>
                  <a:lnTo>
                    <a:pt x="408" y="2053"/>
                  </a:lnTo>
                  <a:lnTo>
                    <a:pt x="326" y="2264"/>
                  </a:lnTo>
                  <a:lnTo>
                    <a:pt x="245" y="2460"/>
                  </a:lnTo>
                  <a:lnTo>
                    <a:pt x="131" y="2851"/>
                  </a:lnTo>
                  <a:lnTo>
                    <a:pt x="65" y="3209"/>
                  </a:lnTo>
                  <a:lnTo>
                    <a:pt x="17" y="3486"/>
                  </a:lnTo>
                  <a:lnTo>
                    <a:pt x="0" y="3600"/>
                  </a:lnTo>
                  <a:lnTo>
                    <a:pt x="17" y="3714"/>
                  </a:lnTo>
                  <a:lnTo>
                    <a:pt x="49" y="3828"/>
                  </a:lnTo>
                  <a:lnTo>
                    <a:pt x="114" y="3942"/>
                  </a:lnTo>
                  <a:lnTo>
                    <a:pt x="179" y="4024"/>
                  </a:lnTo>
                  <a:lnTo>
                    <a:pt x="261" y="4105"/>
                  </a:lnTo>
                  <a:lnTo>
                    <a:pt x="375" y="4170"/>
                  </a:lnTo>
                  <a:lnTo>
                    <a:pt x="489" y="4219"/>
                  </a:lnTo>
                  <a:lnTo>
                    <a:pt x="652" y="4235"/>
                  </a:lnTo>
                  <a:lnTo>
                    <a:pt x="750" y="4219"/>
                  </a:lnTo>
                  <a:lnTo>
                    <a:pt x="847" y="4203"/>
                  </a:lnTo>
                  <a:lnTo>
                    <a:pt x="945" y="4154"/>
                  </a:lnTo>
                  <a:lnTo>
                    <a:pt x="1026" y="4105"/>
                  </a:lnTo>
                  <a:lnTo>
                    <a:pt x="1108" y="4040"/>
                  </a:lnTo>
                  <a:lnTo>
                    <a:pt x="1173" y="3958"/>
                  </a:lnTo>
                  <a:lnTo>
                    <a:pt x="1222" y="3861"/>
                  </a:lnTo>
                  <a:lnTo>
                    <a:pt x="1271" y="3747"/>
                  </a:lnTo>
                  <a:lnTo>
                    <a:pt x="1287" y="3649"/>
                  </a:lnTo>
                  <a:lnTo>
                    <a:pt x="1320" y="3470"/>
                  </a:lnTo>
                  <a:lnTo>
                    <a:pt x="1369" y="3242"/>
                  </a:lnTo>
                  <a:lnTo>
                    <a:pt x="1434" y="2965"/>
                  </a:lnTo>
                  <a:lnTo>
                    <a:pt x="1531" y="2672"/>
                  </a:lnTo>
                  <a:lnTo>
                    <a:pt x="1678" y="2362"/>
                  </a:lnTo>
                  <a:lnTo>
                    <a:pt x="1759" y="2199"/>
                  </a:lnTo>
                  <a:lnTo>
                    <a:pt x="1841" y="2053"/>
                  </a:lnTo>
                  <a:lnTo>
                    <a:pt x="1955" y="1922"/>
                  </a:lnTo>
                  <a:lnTo>
                    <a:pt x="2069" y="1792"/>
                  </a:lnTo>
                  <a:lnTo>
                    <a:pt x="2199" y="1662"/>
                  </a:lnTo>
                  <a:lnTo>
                    <a:pt x="2330" y="1564"/>
                  </a:lnTo>
                  <a:lnTo>
                    <a:pt x="2492" y="1466"/>
                  </a:lnTo>
                  <a:lnTo>
                    <a:pt x="2672" y="1385"/>
                  </a:lnTo>
                  <a:lnTo>
                    <a:pt x="2867" y="1336"/>
                  </a:lnTo>
                  <a:lnTo>
                    <a:pt x="3063" y="1303"/>
                  </a:lnTo>
                  <a:lnTo>
                    <a:pt x="3274" y="1287"/>
                  </a:lnTo>
                  <a:lnTo>
                    <a:pt x="3502" y="1287"/>
                  </a:lnTo>
                  <a:lnTo>
                    <a:pt x="3747" y="1320"/>
                  </a:lnTo>
                  <a:lnTo>
                    <a:pt x="3991" y="1385"/>
                  </a:lnTo>
                  <a:lnTo>
                    <a:pt x="4121" y="1401"/>
                  </a:lnTo>
                  <a:lnTo>
                    <a:pt x="4252" y="1385"/>
                  </a:lnTo>
                  <a:lnTo>
                    <a:pt x="4366" y="1352"/>
                  </a:lnTo>
                  <a:lnTo>
                    <a:pt x="4480" y="1303"/>
                  </a:lnTo>
                  <a:lnTo>
                    <a:pt x="4577" y="1238"/>
                  </a:lnTo>
                  <a:lnTo>
                    <a:pt x="4659" y="1141"/>
                  </a:lnTo>
                  <a:lnTo>
                    <a:pt x="4724" y="1027"/>
                  </a:lnTo>
                  <a:lnTo>
                    <a:pt x="4773" y="913"/>
                  </a:lnTo>
                  <a:lnTo>
                    <a:pt x="4789" y="782"/>
                  </a:lnTo>
                  <a:lnTo>
                    <a:pt x="4789" y="652"/>
                  </a:lnTo>
                  <a:lnTo>
                    <a:pt x="4756" y="538"/>
                  </a:lnTo>
                  <a:lnTo>
                    <a:pt x="4708" y="424"/>
                  </a:lnTo>
                  <a:lnTo>
                    <a:pt x="4626" y="326"/>
                  </a:lnTo>
                  <a:lnTo>
                    <a:pt x="4528" y="245"/>
                  </a:lnTo>
                  <a:lnTo>
                    <a:pt x="4431" y="180"/>
                  </a:lnTo>
                  <a:lnTo>
                    <a:pt x="4300" y="131"/>
                  </a:lnTo>
                  <a:lnTo>
                    <a:pt x="3909" y="49"/>
                  </a:lnTo>
                  <a:lnTo>
                    <a:pt x="3551" y="17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743708" y="2664514"/>
              <a:ext cx="65774" cy="90797"/>
            </a:xfrm>
            <a:custGeom>
              <a:avLst/>
              <a:gdLst/>
              <a:ahLst/>
              <a:cxnLst/>
              <a:rect l="l" t="t" r="r" b="b"/>
              <a:pathLst>
                <a:path w="4366" h="6027" extrusionOk="0">
                  <a:moveTo>
                    <a:pt x="3714" y="0"/>
                  </a:moveTo>
                  <a:lnTo>
                    <a:pt x="3470" y="16"/>
                  </a:lnTo>
                  <a:lnTo>
                    <a:pt x="3226" y="33"/>
                  </a:lnTo>
                  <a:lnTo>
                    <a:pt x="2981" y="49"/>
                  </a:lnTo>
                  <a:lnTo>
                    <a:pt x="2770" y="98"/>
                  </a:lnTo>
                  <a:lnTo>
                    <a:pt x="2542" y="147"/>
                  </a:lnTo>
                  <a:lnTo>
                    <a:pt x="2330" y="196"/>
                  </a:lnTo>
                  <a:lnTo>
                    <a:pt x="2134" y="261"/>
                  </a:lnTo>
                  <a:lnTo>
                    <a:pt x="1939" y="342"/>
                  </a:lnTo>
                  <a:lnTo>
                    <a:pt x="1760" y="424"/>
                  </a:lnTo>
                  <a:lnTo>
                    <a:pt x="1581" y="521"/>
                  </a:lnTo>
                  <a:lnTo>
                    <a:pt x="1418" y="619"/>
                  </a:lnTo>
                  <a:lnTo>
                    <a:pt x="1255" y="733"/>
                  </a:lnTo>
                  <a:lnTo>
                    <a:pt x="1108" y="863"/>
                  </a:lnTo>
                  <a:lnTo>
                    <a:pt x="962" y="994"/>
                  </a:lnTo>
                  <a:lnTo>
                    <a:pt x="831" y="1140"/>
                  </a:lnTo>
                  <a:lnTo>
                    <a:pt x="717" y="1287"/>
                  </a:lnTo>
                  <a:lnTo>
                    <a:pt x="587" y="1466"/>
                  </a:lnTo>
                  <a:lnTo>
                    <a:pt x="457" y="1678"/>
                  </a:lnTo>
                  <a:lnTo>
                    <a:pt x="359" y="1873"/>
                  </a:lnTo>
                  <a:lnTo>
                    <a:pt x="261" y="2101"/>
                  </a:lnTo>
                  <a:lnTo>
                    <a:pt x="196" y="2329"/>
                  </a:lnTo>
                  <a:lnTo>
                    <a:pt x="131" y="2574"/>
                  </a:lnTo>
                  <a:lnTo>
                    <a:pt x="82" y="2834"/>
                  </a:lnTo>
                  <a:lnTo>
                    <a:pt x="33" y="3095"/>
                  </a:lnTo>
                  <a:lnTo>
                    <a:pt x="17" y="3372"/>
                  </a:lnTo>
                  <a:lnTo>
                    <a:pt x="1" y="3649"/>
                  </a:lnTo>
                  <a:lnTo>
                    <a:pt x="17" y="3942"/>
                  </a:lnTo>
                  <a:lnTo>
                    <a:pt x="33" y="4235"/>
                  </a:lnTo>
                  <a:lnTo>
                    <a:pt x="66" y="4545"/>
                  </a:lnTo>
                  <a:lnTo>
                    <a:pt x="115" y="4854"/>
                  </a:lnTo>
                  <a:lnTo>
                    <a:pt x="180" y="5180"/>
                  </a:lnTo>
                  <a:lnTo>
                    <a:pt x="245" y="5506"/>
                  </a:lnTo>
                  <a:lnTo>
                    <a:pt x="278" y="5603"/>
                  </a:lnTo>
                  <a:lnTo>
                    <a:pt x="326" y="5701"/>
                  </a:lnTo>
                  <a:lnTo>
                    <a:pt x="392" y="5799"/>
                  </a:lnTo>
                  <a:lnTo>
                    <a:pt x="457" y="5864"/>
                  </a:lnTo>
                  <a:lnTo>
                    <a:pt x="538" y="5929"/>
                  </a:lnTo>
                  <a:lnTo>
                    <a:pt x="636" y="5978"/>
                  </a:lnTo>
                  <a:lnTo>
                    <a:pt x="734" y="6011"/>
                  </a:lnTo>
                  <a:lnTo>
                    <a:pt x="848" y="6027"/>
                  </a:lnTo>
                  <a:lnTo>
                    <a:pt x="880" y="6027"/>
                  </a:lnTo>
                  <a:lnTo>
                    <a:pt x="1011" y="6011"/>
                  </a:lnTo>
                  <a:lnTo>
                    <a:pt x="1125" y="5978"/>
                  </a:lnTo>
                  <a:lnTo>
                    <a:pt x="1222" y="5929"/>
                  </a:lnTo>
                  <a:lnTo>
                    <a:pt x="1320" y="5848"/>
                  </a:lnTo>
                  <a:lnTo>
                    <a:pt x="1401" y="5766"/>
                  </a:lnTo>
                  <a:lnTo>
                    <a:pt x="1467" y="5669"/>
                  </a:lnTo>
                  <a:lnTo>
                    <a:pt x="1499" y="5555"/>
                  </a:lnTo>
                  <a:lnTo>
                    <a:pt x="1532" y="5424"/>
                  </a:lnTo>
                  <a:lnTo>
                    <a:pt x="1515" y="5294"/>
                  </a:lnTo>
                  <a:lnTo>
                    <a:pt x="1483" y="5164"/>
                  </a:lnTo>
                  <a:lnTo>
                    <a:pt x="1385" y="4675"/>
                  </a:lnTo>
                  <a:lnTo>
                    <a:pt x="1320" y="4203"/>
                  </a:lnTo>
                  <a:lnTo>
                    <a:pt x="1287" y="3763"/>
                  </a:lnTo>
                  <a:lnTo>
                    <a:pt x="1287" y="3551"/>
                  </a:lnTo>
                  <a:lnTo>
                    <a:pt x="1304" y="3356"/>
                  </a:lnTo>
                  <a:lnTo>
                    <a:pt x="1320" y="3160"/>
                  </a:lnTo>
                  <a:lnTo>
                    <a:pt x="1353" y="2981"/>
                  </a:lnTo>
                  <a:lnTo>
                    <a:pt x="1385" y="2802"/>
                  </a:lnTo>
                  <a:lnTo>
                    <a:pt x="1434" y="2639"/>
                  </a:lnTo>
                  <a:lnTo>
                    <a:pt x="1499" y="2476"/>
                  </a:lnTo>
                  <a:lnTo>
                    <a:pt x="1564" y="2329"/>
                  </a:lnTo>
                  <a:lnTo>
                    <a:pt x="1646" y="2199"/>
                  </a:lnTo>
                  <a:lnTo>
                    <a:pt x="1727" y="2069"/>
                  </a:lnTo>
                  <a:lnTo>
                    <a:pt x="1890" y="1890"/>
                  </a:lnTo>
                  <a:lnTo>
                    <a:pt x="2069" y="1743"/>
                  </a:lnTo>
                  <a:lnTo>
                    <a:pt x="2281" y="1596"/>
                  </a:lnTo>
                  <a:lnTo>
                    <a:pt x="2525" y="1499"/>
                  </a:lnTo>
                  <a:lnTo>
                    <a:pt x="2786" y="1401"/>
                  </a:lnTo>
                  <a:lnTo>
                    <a:pt x="3079" y="1336"/>
                  </a:lnTo>
                  <a:lnTo>
                    <a:pt x="3389" y="1303"/>
                  </a:lnTo>
                  <a:lnTo>
                    <a:pt x="3731" y="1287"/>
                  </a:lnTo>
                  <a:lnTo>
                    <a:pt x="3861" y="1271"/>
                  </a:lnTo>
                  <a:lnTo>
                    <a:pt x="3991" y="1238"/>
                  </a:lnTo>
                  <a:lnTo>
                    <a:pt x="4089" y="1173"/>
                  </a:lnTo>
                  <a:lnTo>
                    <a:pt x="4187" y="1092"/>
                  </a:lnTo>
                  <a:lnTo>
                    <a:pt x="4268" y="994"/>
                  </a:lnTo>
                  <a:lnTo>
                    <a:pt x="4317" y="880"/>
                  </a:lnTo>
                  <a:lnTo>
                    <a:pt x="4366" y="766"/>
                  </a:lnTo>
                  <a:lnTo>
                    <a:pt x="4366" y="635"/>
                  </a:lnTo>
                  <a:lnTo>
                    <a:pt x="4350" y="505"/>
                  </a:lnTo>
                  <a:lnTo>
                    <a:pt x="4317" y="391"/>
                  </a:lnTo>
                  <a:lnTo>
                    <a:pt x="4252" y="277"/>
                  </a:lnTo>
                  <a:lnTo>
                    <a:pt x="4170" y="196"/>
                  </a:lnTo>
                  <a:lnTo>
                    <a:pt x="4073" y="114"/>
                  </a:lnTo>
                  <a:lnTo>
                    <a:pt x="3975" y="49"/>
                  </a:lnTo>
                  <a:lnTo>
                    <a:pt x="3861" y="1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2048729" y="3084360"/>
              <a:ext cx="44171" cy="87121"/>
            </a:xfrm>
            <a:custGeom>
              <a:avLst/>
              <a:gdLst/>
              <a:ahLst/>
              <a:cxnLst/>
              <a:rect l="l" t="t" r="r" b="b"/>
              <a:pathLst>
                <a:path w="2932" h="5783" extrusionOk="0">
                  <a:moveTo>
                    <a:pt x="586" y="1"/>
                  </a:moveTo>
                  <a:lnTo>
                    <a:pt x="489" y="17"/>
                  </a:lnTo>
                  <a:lnTo>
                    <a:pt x="391" y="49"/>
                  </a:lnTo>
                  <a:lnTo>
                    <a:pt x="293" y="98"/>
                  </a:lnTo>
                  <a:lnTo>
                    <a:pt x="212" y="163"/>
                  </a:lnTo>
                  <a:lnTo>
                    <a:pt x="130" y="261"/>
                  </a:lnTo>
                  <a:lnTo>
                    <a:pt x="65" y="359"/>
                  </a:lnTo>
                  <a:lnTo>
                    <a:pt x="16" y="473"/>
                  </a:lnTo>
                  <a:lnTo>
                    <a:pt x="0" y="603"/>
                  </a:lnTo>
                  <a:lnTo>
                    <a:pt x="0" y="717"/>
                  </a:lnTo>
                  <a:lnTo>
                    <a:pt x="16" y="848"/>
                  </a:lnTo>
                  <a:lnTo>
                    <a:pt x="82" y="962"/>
                  </a:lnTo>
                  <a:lnTo>
                    <a:pt x="147" y="1059"/>
                  </a:lnTo>
                  <a:lnTo>
                    <a:pt x="212" y="1125"/>
                  </a:lnTo>
                  <a:lnTo>
                    <a:pt x="277" y="1173"/>
                  </a:lnTo>
                  <a:lnTo>
                    <a:pt x="391" y="1255"/>
                  </a:lnTo>
                  <a:lnTo>
                    <a:pt x="717" y="1434"/>
                  </a:lnTo>
                  <a:lnTo>
                    <a:pt x="977" y="1613"/>
                  </a:lnTo>
                  <a:lnTo>
                    <a:pt x="1173" y="1792"/>
                  </a:lnTo>
                  <a:lnTo>
                    <a:pt x="1336" y="1972"/>
                  </a:lnTo>
                  <a:lnTo>
                    <a:pt x="1466" y="2151"/>
                  </a:lnTo>
                  <a:lnTo>
                    <a:pt x="1547" y="2314"/>
                  </a:lnTo>
                  <a:lnTo>
                    <a:pt x="1596" y="2460"/>
                  </a:lnTo>
                  <a:lnTo>
                    <a:pt x="1629" y="2590"/>
                  </a:lnTo>
                  <a:lnTo>
                    <a:pt x="1645" y="2737"/>
                  </a:lnTo>
                  <a:lnTo>
                    <a:pt x="1645" y="2867"/>
                  </a:lnTo>
                  <a:lnTo>
                    <a:pt x="1613" y="3014"/>
                  </a:lnTo>
                  <a:lnTo>
                    <a:pt x="1580" y="3161"/>
                  </a:lnTo>
                  <a:lnTo>
                    <a:pt x="1547" y="3291"/>
                  </a:lnTo>
                  <a:lnTo>
                    <a:pt x="1482" y="3437"/>
                  </a:lnTo>
                  <a:lnTo>
                    <a:pt x="1336" y="3714"/>
                  </a:lnTo>
                  <a:lnTo>
                    <a:pt x="1173" y="3975"/>
                  </a:lnTo>
                  <a:lnTo>
                    <a:pt x="977" y="4219"/>
                  </a:lnTo>
                  <a:lnTo>
                    <a:pt x="766" y="4464"/>
                  </a:lnTo>
                  <a:lnTo>
                    <a:pt x="554" y="4675"/>
                  </a:lnTo>
                  <a:lnTo>
                    <a:pt x="472" y="4773"/>
                  </a:lnTo>
                  <a:lnTo>
                    <a:pt x="424" y="4887"/>
                  </a:lnTo>
                  <a:lnTo>
                    <a:pt x="375" y="5017"/>
                  </a:lnTo>
                  <a:lnTo>
                    <a:pt x="375" y="5131"/>
                  </a:lnTo>
                  <a:lnTo>
                    <a:pt x="375" y="5262"/>
                  </a:lnTo>
                  <a:lnTo>
                    <a:pt x="407" y="5376"/>
                  </a:lnTo>
                  <a:lnTo>
                    <a:pt x="472" y="5490"/>
                  </a:lnTo>
                  <a:lnTo>
                    <a:pt x="554" y="5588"/>
                  </a:lnTo>
                  <a:lnTo>
                    <a:pt x="652" y="5669"/>
                  </a:lnTo>
                  <a:lnTo>
                    <a:pt x="766" y="5734"/>
                  </a:lnTo>
                  <a:lnTo>
                    <a:pt x="880" y="5767"/>
                  </a:lnTo>
                  <a:lnTo>
                    <a:pt x="1010" y="5783"/>
                  </a:lnTo>
                  <a:lnTo>
                    <a:pt x="1124" y="5767"/>
                  </a:lnTo>
                  <a:lnTo>
                    <a:pt x="1254" y="5734"/>
                  </a:lnTo>
                  <a:lnTo>
                    <a:pt x="1368" y="5669"/>
                  </a:lnTo>
                  <a:lnTo>
                    <a:pt x="1466" y="5588"/>
                  </a:lnTo>
                  <a:lnTo>
                    <a:pt x="1661" y="5376"/>
                  </a:lnTo>
                  <a:lnTo>
                    <a:pt x="1857" y="5180"/>
                  </a:lnTo>
                  <a:lnTo>
                    <a:pt x="2020" y="4969"/>
                  </a:lnTo>
                  <a:lnTo>
                    <a:pt x="2183" y="4773"/>
                  </a:lnTo>
                  <a:lnTo>
                    <a:pt x="2313" y="4561"/>
                  </a:lnTo>
                  <a:lnTo>
                    <a:pt x="2443" y="4366"/>
                  </a:lnTo>
                  <a:lnTo>
                    <a:pt x="2557" y="4170"/>
                  </a:lnTo>
                  <a:lnTo>
                    <a:pt x="2655" y="3975"/>
                  </a:lnTo>
                  <a:lnTo>
                    <a:pt x="2737" y="3763"/>
                  </a:lnTo>
                  <a:lnTo>
                    <a:pt x="2802" y="3568"/>
                  </a:lnTo>
                  <a:lnTo>
                    <a:pt x="2867" y="3372"/>
                  </a:lnTo>
                  <a:lnTo>
                    <a:pt x="2899" y="3177"/>
                  </a:lnTo>
                  <a:lnTo>
                    <a:pt x="2916" y="2981"/>
                  </a:lnTo>
                  <a:lnTo>
                    <a:pt x="2932" y="2786"/>
                  </a:lnTo>
                  <a:lnTo>
                    <a:pt x="2932" y="2607"/>
                  </a:lnTo>
                  <a:lnTo>
                    <a:pt x="2899" y="2411"/>
                  </a:lnTo>
                  <a:lnTo>
                    <a:pt x="2851" y="2151"/>
                  </a:lnTo>
                  <a:lnTo>
                    <a:pt x="2753" y="1890"/>
                  </a:lnTo>
                  <a:lnTo>
                    <a:pt x="2704" y="1743"/>
                  </a:lnTo>
                  <a:lnTo>
                    <a:pt x="2622" y="1597"/>
                  </a:lnTo>
                  <a:lnTo>
                    <a:pt x="2541" y="1450"/>
                  </a:lnTo>
                  <a:lnTo>
                    <a:pt x="2427" y="1287"/>
                  </a:lnTo>
                  <a:lnTo>
                    <a:pt x="2313" y="1141"/>
                  </a:lnTo>
                  <a:lnTo>
                    <a:pt x="2183" y="994"/>
                  </a:lnTo>
                  <a:lnTo>
                    <a:pt x="2036" y="831"/>
                  </a:lnTo>
                  <a:lnTo>
                    <a:pt x="1857" y="685"/>
                  </a:lnTo>
                  <a:lnTo>
                    <a:pt x="1678" y="538"/>
                  </a:lnTo>
                  <a:lnTo>
                    <a:pt x="1466" y="392"/>
                  </a:lnTo>
                  <a:lnTo>
                    <a:pt x="1222" y="245"/>
                  </a:lnTo>
                  <a:lnTo>
                    <a:pt x="977" y="98"/>
                  </a:lnTo>
                  <a:lnTo>
                    <a:pt x="880" y="49"/>
                  </a:lnTo>
                  <a:lnTo>
                    <a:pt x="782" y="17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902478" y="2526609"/>
              <a:ext cx="68470" cy="68470"/>
            </a:xfrm>
            <a:custGeom>
              <a:avLst/>
              <a:gdLst/>
              <a:ahLst/>
              <a:cxnLst/>
              <a:rect l="l" t="t" r="r" b="b"/>
              <a:pathLst>
                <a:path w="4545" h="4545" extrusionOk="0">
                  <a:moveTo>
                    <a:pt x="3714" y="0"/>
                  </a:moveTo>
                  <a:lnTo>
                    <a:pt x="3584" y="16"/>
                  </a:lnTo>
                  <a:lnTo>
                    <a:pt x="3470" y="65"/>
                  </a:lnTo>
                  <a:lnTo>
                    <a:pt x="3372" y="130"/>
                  </a:lnTo>
                  <a:lnTo>
                    <a:pt x="3274" y="212"/>
                  </a:lnTo>
                  <a:lnTo>
                    <a:pt x="3209" y="310"/>
                  </a:lnTo>
                  <a:lnTo>
                    <a:pt x="3160" y="424"/>
                  </a:lnTo>
                  <a:lnTo>
                    <a:pt x="3128" y="554"/>
                  </a:lnTo>
                  <a:lnTo>
                    <a:pt x="3111" y="635"/>
                  </a:lnTo>
                  <a:lnTo>
                    <a:pt x="3128" y="717"/>
                  </a:lnTo>
                  <a:lnTo>
                    <a:pt x="3144" y="863"/>
                  </a:lnTo>
                  <a:lnTo>
                    <a:pt x="3225" y="1222"/>
                  </a:lnTo>
                  <a:lnTo>
                    <a:pt x="3258" y="1531"/>
                  </a:lnTo>
                  <a:lnTo>
                    <a:pt x="3258" y="1808"/>
                  </a:lnTo>
                  <a:lnTo>
                    <a:pt x="3225" y="2052"/>
                  </a:lnTo>
                  <a:lnTo>
                    <a:pt x="3176" y="2248"/>
                  </a:lnTo>
                  <a:lnTo>
                    <a:pt x="3111" y="2427"/>
                  </a:lnTo>
                  <a:lnTo>
                    <a:pt x="3030" y="2574"/>
                  </a:lnTo>
                  <a:lnTo>
                    <a:pt x="2948" y="2688"/>
                  </a:lnTo>
                  <a:lnTo>
                    <a:pt x="2851" y="2785"/>
                  </a:lnTo>
                  <a:lnTo>
                    <a:pt x="2753" y="2867"/>
                  </a:lnTo>
                  <a:lnTo>
                    <a:pt x="2623" y="2948"/>
                  </a:lnTo>
                  <a:lnTo>
                    <a:pt x="2509" y="3013"/>
                  </a:lnTo>
                  <a:lnTo>
                    <a:pt x="2362" y="3079"/>
                  </a:lnTo>
                  <a:lnTo>
                    <a:pt x="2232" y="3127"/>
                  </a:lnTo>
                  <a:lnTo>
                    <a:pt x="1922" y="3193"/>
                  </a:lnTo>
                  <a:lnTo>
                    <a:pt x="1613" y="3242"/>
                  </a:lnTo>
                  <a:lnTo>
                    <a:pt x="1287" y="3258"/>
                  </a:lnTo>
                  <a:lnTo>
                    <a:pt x="978" y="3258"/>
                  </a:lnTo>
                  <a:lnTo>
                    <a:pt x="668" y="3242"/>
                  </a:lnTo>
                  <a:lnTo>
                    <a:pt x="538" y="3258"/>
                  </a:lnTo>
                  <a:lnTo>
                    <a:pt x="424" y="3274"/>
                  </a:lnTo>
                  <a:lnTo>
                    <a:pt x="310" y="3339"/>
                  </a:lnTo>
                  <a:lnTo>
                    <a:pt x="212" y="3404"/>
                  </a:lnTo>
                  <a:lnTo>
                    <a:pt x="131" y="3502"/>
                  </a:lnTo>
                  <a:lnTo>
                    <a:pt x="65" y="3600"/>
                  </a:lnTo>
                  <a:lnTo>
                    <a:pt x="17" y="3714"/>
                  </a:lnTo>
                  <a:lnTo>
                    <a:pt x="0" y="3844"/>
                  </a:lnTo>
                  <a:lnTo>
                    <a:pt x="0" y="3974"/>
                  </a:lnTo>
                  <a:lnTo>
                    <a:pt x="33" y="4105"/>
                  </a:lnTo>
                  <a:lnTo>
                    <a:pt x="82" y="4219"/>
                  </a:lnTo>
                  <a:lnTo>
                    <a:pt x="147" y="4317"/>
                  </a:lnTo>
                  <a:lnTo>
                    <a:pt x="245" y="4398"/>
                  </a:lnTo>
                  <a:lnTo>
                    <a:pt x="342" y="4463"/>
                  </a:lnTo>
                  <a:lnTo>
                    <a:pt x="456" y="4512"/>
                  </a:lnTo>
                  <a:lnTo>
                    <a:pt x="587" y="4528"/>
                  </a:lnTo>
                  <a:lnTo>
                    <a:pt x="864" y="4545"/>
                  </a:lnTo>
                  <a:lnTo>
                    <a:pt x="1124" y="4545"/>
                  </a:lnTo>
                  <a:lnTo>
                    <a:pt x="1580" y="4528"/>
                  </a:lnTo>
                  <a:lnTo>
                    <a:pt x="2020" y="4479"/>
                  </a:lnTo>
                  <a:lnTo>
                    <a:pt x="2411" y="4398"/>
                  </a:lnTo>
                  <a:lnTo>
                    <a:pt x="2606" y="4349"/>
                  </a:lnTo>
                  <a:lnTo>
                    <a:pt x="2786" y="4284"/>
                  </a:lnTo>
                  <a:lnTo>
                    <a:pt x="2965" y="4219"/>
                  </a:lnTo>
                  <a:lnTo>
                    <a:pt x="3128" y="4137"/>
                  </a:lnTo>
                  <a:lnTo>
                    <a:pt x="3274" y="4056"/>
                  </a:lnTo>
                  <a:lnTo>
                    <a:pt x="3421" y="3958"/>
                  </a:lnTo>
                  <a:lnTo>
                    <a:pt x="3567" y="3860"/>
                  </a:lnTo>
                  <a:lnTo>
                    <a:pt x="3698" y="3746"/>
                  </a:lnTo>
                  <a:lnTo>
                    <a:pt x="3812" y="3632"/>
                  </a:lnTo>
                  <a:lnTo>
                    <a:pt x="3926" y="3502"/>
                  </a:lnTo>
                  <a:lnTo>
                    <a:pt x="4089" y="3290"/>
                  </a:lnTo>
                  <a:lnTo>
                    <a:pt x="4235" y="3046"/>
                  </a:lnTo>
                  <a:lnTo>
                    <a:pt x="4300" y="2916"/>
                  </a:lnTo>
                  <a:lnTo>
                    <a:pt x="4366" y="2753"/>
                  </a:lnTo>
                  <a:lnTo>
                    <a:pt x="4414" y="2590"/>
                  </a:lnTo>
                  <a:lnTo>
                    <a:pt x="4463" y="2411"/>
                  </a:lnTo>
                  <a:lnTo>
                    <a:pt x="4496" y="2232"/>
                  </a:lnTo>
                  <a:lnTo>
                    <a:pt x="4528" y="2036"/>
                  </a:lnTo>
                  <a:lnTo>
                    <a:pt x="4528" y="1808"/>
                  </a:lnTo>
                  <a:lnTo>
                    <a:pt x="4545" y="1580"/>
                  </a:lnTo>
                  <a:lnTo>
                    <a:pt x="4528" y="1352"/>
                  </a:lnTo>
                  <a:lnTo>
                    <a:pt x="4496" y="1091"/>
                  </a:lnTo>
                  <a:lnTo>
                    <a:pt x="4447" y="815"/>
                  </a:lnTo>
                  <a:lnTo>
                    <a:pt x="4398" y="538"/>
                  </a:lnTo>
                  <a:lnTo>
                    <a:pt x="4366" y="440"/>
                  </a:lnTo>
                  <a:lnTo>
                    <a:pt x="4333" y="342"/>
                  </a:lnTo>
                  <a:lnTo>
                    <a:pt x="4268" y="261"/>
                  </a:lnTo>
                  <a:lnTo>
                    <a:pt x="4203" y="179"/>
                  </a:lnTo>
                  <a:lnTo>
                    <a:pt x="4137" y="114"/>
                  </a:lnTo>
                  <a:lnTo>
                    <a:pt x="4040" y="65"/>
                  </a:lnTo>
                  <a:lnTo>
                    <a:pt x="3942" y="3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1835725" y="3224962"/>
              <a:ext cx="88115" cy="88853"/>
            </a:xfrm>
            <a:custGeom>
              <a:avLst/>
              <a:gdLst/>
              <a:ahLst/>
              <a:cxnLst/>
              <a:rect l="l" t="t" r="r" b="b"/>
              <a:pathLst>
                <a:path w="5849" h="5898" extrusionOk="0">
                  <a:moveTo>
                    <a:pt x="603" y="1"/>
                  </a:moveTo>
                  <a:lnTo>
                    <a:pt x="473" y="17"/>
                  </a:lnTo>
                  <a:lnTo>
                    <a:pt x="359" y="66"/>
                  </a:lnTo>
                  <a:lnTo>
                    <a:pt x="245" y="131"/>
                  </a:lnTo>
                  <a:lnTo>
                    <a:pt x="164" y="213"/>
                  </a:lnTo>
                  <a:lnTo>
                    <a:pt x="82" y="310"/>
                  </a:lnTo>
                  <a:lnTo>
                    <a:pt x="33" y="424"/>
                  </a:lnTo>
                  <a:lnTo>
                    <a:pt x="1" y="538"/>
                  </a:lnTo>
                  <a:lnTo>
                    <a:pt x="1" y="669"/>
                  </a:lnTo>
                  <a:lnTo>
                    <a:pt x="17" y="864"/>
                  </a:lnTo>
                  <a:lnTo>
                    <a:pt x="50" y="1092"/>
                  </a:lnTo>
                  <a:lnTo>
                    <a:pt x="115" y="1369"/>
                  </a:lnTo>
                  <a:lnTo>
                    <a:pt x="213" y="1711"/>
                  </a:lnTo>
                  <a:lnTo>
                    <a:pt x="343" y="2086"/>
                  </a:lnTo>
                  <a:lnTo>
                    <a:pt x="506" y="2493"/>
                  </a:lnTo>
                  <a:lnTo>
                    <a:pt x="620" y="2721"/>
                  </a:lnTo>
                  <a:lnTo>
                    <a:pt x="734" y="2933"/>
                  </a:lnTo>
                  <a:lnTo>
                    <a:pt x="864" y="3161"/>
                  </a:lnTo>
                  <a:lnTo>
                    <a:pt x="1011" y="3373"/>
                  </a:lnTo>
                  <a:lnTo>
                    <a:pt x="1174" y="3601"/>
                  </a:lnTo>
                  <a:lnTo>
                    <a:pt x="1353" y="3829"/>
                  </a:lnTo>
                  <a:lnTo>
                    <a:pt x="1548" y="4040"/>
                  </a:lnTo>
                  <a:lnTo>
                    <a:pt x="1760" y="4252"/>
                  </a:lnTo>
                  <a:lnTo>
                    <a:pt x="2004" y="4464"/>
                  </a:lnTo>
                  <a:lnTo>
                    <a:pt x="2249" y="4659"/>
                  </a:lnTo>
                  <a:lnTo>
                    <a:pt x="2525" y="4855"/>
                  </a:lnTo>
                  <a:lnTo>
                    <a:pt x="2819" y="5050"/>
                  </a:lnTo>
                  <a:lnTo>
                    <a:pt x="3144" y="5229"/>
                  </a:lnTo>
                  <a:lnTo>
                    <a:pt x="3470" y="5392"/>
                  </a:lnTo>
                  <a:lnTo>
                    <a:pt x="3845" y="5539"/>
                  </a:lnTo>
                  <a:lnTo>
                    <a:pt x="4219" y="5669"/>
                  </a:lnTo>
                  <a:lnTo>
                    <a:pt x="4643" y="5783"/>
                  </a:lnTo>
                  <a:lnTo>
                    <a:pt x="5083" y="5881"/>
                  </a:lnTo>
                  <a:lnTo>
                    <a:pt x="5197" y="5897"/>
                  </a:lnTo>
                  <a:lnTo>
                    <a:pt x="5311" y="5881"/>
                  </a:lnTo>
                  <a:lnTo>
                    <a:pt x="5425" y="5848"/>
                  </a:lnTo>
                  <a:lnTo>
                    <a:pt x="5523" y="5816"/>
                  </a:lnTo>
                  <a:lnTo>
                    <a:pt x="5604" y="5751"/>
                  </a:lnTo>
                  <a:lnTo>
                    <a:pt x="5685" y="5686"/>
                  </a:lnTo>
                  <a:lnTo>
                    <a:pt x="5751" y="5588"/>
                  </a:lnTo>
                  <a:lnTo>
                    <a:pt x="5799" y="5490"/>
                  </a:lnTo>
                  <a:lnTo>
                    <a:pt x="5832" y="5376"/>
                  </a:lnTo>
                  <a:lnTo>
                    <a:pt x="5848" y="5262"/>
                  </a:lnTo>
                  <a:lnTo>
                    <a:pt x="5832" y="5132"/>
                  </a:lnTo>
                  <a:lnTo>
                    <a:pt x="5799" y="5018"/>
                  </a:lnTo>
                  <a:lnTo>
                    <a:pt x="5734" y="4904"/>
                  </a:lnTo>
                  <a:lnTo>
                    <a:pt x="5669" y="4806"/>
                  </a:lnTo>
                  <a:lnTo>
                    <a:pt x="5571" y="4724"/>
                  </a:lnTo>
                  <a:lnTo>
                    <a:pt x="5457" y="4676"/>
                  </a:lnTo>
                  <a:lnTo>
                    <a:pt x="5327" y="4627"/>
                  </a:lnTo>
                  <a:lnTo>
                    <a:pt x="4985" y="4545"/>
                  </a:lnTo>
                  <a:lnTo>
                    <a:pt x="4659" y="4464"/>
                  </a:lnTo>
                  <a:lnTo>
                    <a:pt x="4350" y="4350"/>
                  </a:lnTo>
                  <a:lnTo>
                    <a:pt x="4057" y="4236"/>
                  </a:lnTo>
                  <a:lnTo>
                    <a:pt x="3796" y="4122"/>
                  </a:lnTo>
                  <a:lnTo>
                    <a:pt x="3535" y="3992"/>
                  </a:lnTo>
                  <a:lnTo>
                    <a:pt x="3307" y="3845"/>
                  </a:lnTo>
                  <a:lnTo>
                    <a:pt x="3096" y="3698"/>
                  </a:lnTo>
                  <a:lnTo>
                    <a:pt x="2884" y="3535"/>
                  </a:lnTo>
                  <a:lnTo>
                    <a:pt x="2705" y="3389"/>
                  </a:lnTo>
                  <a:lnTo>
                    <a:pt x="2525" y="3226"/>
                  </a:lnTo>
                  <a:lnTo>
                    <a:pt x="2379" y="3063"/>
                  </a:lnTo>
                  <a:lnTo>
                    <a:pt x="2232" y="2884"/>
                  </a:lnTo>
                  <a:lnTo>
                    <a:pt x="2102" y="2721"/>
                  </a:lnTo>
                  <a:lnTo>
                    <a:pt x="1874" y="2379"/>
                  </a:lnTo>
                  <a:lnTo>
                    <a:pt x="1695" y="2053"/>
                  </a:lnTo>
                  <a:lnTo>
                    <a:pt x="1564" y="1744"/>
                  </a:lnTo>
                  <a:lnTo>
                    <a:pt x="1450" y="1451"/>
                  </a:lnTo>
                  <a:lnTo>
                    <a:pt x="1385" y="1190"/>
                  </a:lnTo>
                  <a:lnTo>
                    <a:pt x="1336" y="962"/>
                  </a:lnTo>
                  <a:lnTo>
                    <a:pt x="1304" y="783"/>
                  </a:lnTo>
                  <a:lnTo>
                    <a:pt x="1271" y="604"/>
                  </a:lnTo>
                  <a:lnTo>
                    <a:pt x="1255" y="473"/>
                  </a:lnTo>
                  <a:lnTo>
                    <a:pt x="1222" y="359"/>
                  </a:lnTo>
                  <a:lnTo>
                    <a:pt x="1157" y="261"/>
                  </a:lnTo>
                  <a:lnTo>
                    <a:pt x="1060" y="164"/>
                  </a:lnTo>
                  <a:lnTo>
                    <a:pt x="962" y="99"/>
                  </a:lnTo>
                  <a:lnTo>
                    <a:pt x="848" y="50"/>
                  </a:lnTo>
                  <a:lnTo>
                    <a:pt x="734" y="17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3070498" y="2997495"/>
              <a:ext cx="269196" cy="478510"/>
            </a:xfrm>
            <a:custGeom>
              <a:avLst/>
              <a:gdLst/>
              <a:ahLst/>
              <a:cxnLst/>
              <a:rect l="l" t="t" r="r" b="b"/>
              <a:pathLst>
                <a:path w="17869" h="31763" extrusionOk="0">
                  <a:moveTo>
                    <a:pt x="1" y="1"/>
                  </a:moveTo>
                  <a:lnTo>
                    <a:pt x="1" y="31763"/>
                  </a:lnTo>
                  <a:lnTo>
                    <a:pt x="17869" y="31763"/>
                  </a:lnTo>
                  <a:lnTo>
                    <a:pt x="17869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3339679" y="2997495"/>
              <a:ext cx="274364" cy="478510"/>
            </a:xfrm>
            <a:custGeom>
              <a:avLst/>
              <a:gdLst/>
              <a:ahLst/>
              <a:cxnLst/>
              <a:rect l="l" t="t" r="r" b="b"/>
              <a:pathLst>
                <a:path w="18212" h="31763" extrusionOk="0">
                  <a:moveTo>
                    <a:pt x="1" y="1"/>
                  </a:moveTo>
                  <a:lnTo>
                    <a:pt x="1" y="31763"/>
                  </a:lnTo>
                  <a:lnTo>
                    <a:pt x="18211" y="31763"/>
                  </a:lnTo>
                  <a:lnTo>
                    <a:pt x="18211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070498" y="3310365"/>
              <a:ext cx="269196" cy="450052"/>
            </a:xfrm>
            <a:custGeom>
              <a:avLst/>
              <a:gdLst/>
              <a:ahLst/>
              <a:cxnLst/>
              <a:rect l="l" t="t" r="r" b="b"/>
              <a:pathLst>
                <a:path w="17869" h="29874" extrusionOk="0">
                  <a:moveTo>
                    <a:pt x="1" y="0"/>
                  </a:moveTo>
                  <a:lnTo>
                    <a:pt x="1" y="29873"/>
                  </a:lnTo>
                  <a:lnTo>
                    <a:pt x="17869" y="29873"/>
                  </a:lnTo>
                  <a:lnTo>
                    <a:pt x="17869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3339679" y="3310365"/>
              <a:ext cx="274364" cy="450052"/>
            </a:xfrm>
            <a:custGeom>
              <a:avLst/>
              <a:gdLst/>
              <a:ahLst/>
              <a:cxnLst/>
              <a:rect l="l" t="t" r="r" b="b"/>
              <a:pathLst>
                <a:path w="18212" h="29874" extrusionOk="0">
                  <a:moveTo>
                    <a:pt x="1" y="0"/>
                  </a:moveTo>
                  <a:lnTo>
                    <a:pt x="1" y="29873"/>
                  </a:lnTo>
                  <a:lnTo>
                    <a:pt x="18211" y="29873"/>
                  </a:lnTo>
                  <a:lnTo>
                    <a:pt x="18211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2891119" y="2076316"/>
              <a:ext cx="902303" cy="1203136"/>
            </a:xfrm>
            <a:custGeom>
              <a:avLst/>
              <a:gdLst/>
              <a:ahLst/>
              <a:cxnLst/>
              <a:rect l="l" t="t" r="r" b="b"/>
              <a:pathLst>
                <a:path w="59894" h="79863" extrusionOk="0">
                  <a:moveTo>
                    <a:pt x="29776" y="1"/>
                  </a:moveTo>
                  <a:lnTo>
                    <a:pt x="28489" y="34"/>
                  </a:lnTo>
                  <a:lnTo>
                    <a:pt x="27235" y="82"/>
                  </a:lnTo>
                  <a:lnTo>
                    <a:pt x="26013" y="164"/>
                  </a:lnTo>
                  <a:lnTo>
                    <a:pt x="24824" y="278"/>
                  </a:lnTo>
                  <a:lnTo>
                    <a:pt x="23684" y="424"/>
                  </a:lnTo>
                  <a:lnTo>
                    <a:pt x="22577" y="604"/>
                  </a:lnTo>
                  <a:lnTo>
                    <a:pt x="21502" y="815"/>
                  </a:lnTo>
                  <a:lnTo>
                    <a:pt x="20459" y="1060"/>
                  </a:lnTo>
                  <a:lnTo>
                    <a:pt x="19449" y="1320"/>
                  </a:lnTo>
                  <a:lnTo>
                    <a:pt x="18472" y="1613"/>
                  </a:lnTo>
                  <a:lnTo>
                    <a:pt x="17527" y="1939"/>
                  </a:lnTo>
                  <a:lnTo>
                    <a:pt x="16631" y="2281"/>
                  </a:lnTo>
                  <a:lnTo>
                    <a:pt x="15752" y="2656"/>
                  </a:lnTo>
                  <a:lnTo>
                    <a:pt x="14905" y="3047"/>
                  </a:lnTo>
                  <a:lnTo>
                    <a:pt x="14090" y="3470"/>
                  </a:lnTo>
                  <a:lnTo>
                    <a:pt x="13308" y="3926"/>
                  </a:lnTo>
                  <a:lnTo>
                    <a:pt x="12543" y="4399"/>
                  </a:lnTo>
                  <a:lnTo>
                    <a:pt x="11826" y="4904"/>
                  </a:lnTo>
                  <a:lnTo>
                    <a:pt x="11126" y="5409"/>
                  </a:lnTo>
                  <a:lnTo>
                    <a:pt x="10458" y="5962"/>
                  </a:lnTo>
                  <a:lnTo>
                    <a:pt x="9807" y="6516"/>
                  </a:lnTo>
                  <a:lnTo>
                    <a:pt x="9204" y="7103"/>
                  </a:lnTo>
                  <a:lnTo>
                    <a:pt x="8601" y="7705"/>
                  </a:lnTo>
                  <a:lnTo>
                    <a:pt x="8047" y="8341"/>
                  </a:lnTo>
                  <a:lnTo>
                    <a:pt x="7510" y="8976"/>
                  </a:lnTo>
                  <a:lnTo>
                    <a:pt x="6989" y="9644"/>
                  </a:lnTo>
                  <a:lnTo>
                    <a:pt x="6500" y="10328"/>
                  </a:lnTo>
                  <a:lnTo>
                    <a:pt x="6028" y="11028"/>
                  </a:lnTo>
                  <a:lnTo>
                    <a:pt x="5588" y="11745"/>
                  </a:lnTo>
                  <a:lnTo>
                    <a:pt x="5164" y="12478"/>
                  </a:lnTo>
                  <a:lnTo>
                    <a:pt x="4757" y="13227"/>
                  </a:lnTo>
                  <a:lnTo>
                    <a:pt x="4382" y="13976"/>
                  </a:lnTo>
                  <a:lnTo>
                    <a:pt x="4024" y="14758"/>
                  </a:lnTo>
                  <a:lnTo>
                    <a:pt x="3682" y="15556"/>
                  </a:lnTo>
                  <a:lnTo>
                    <a:pt x="3373" y="16354"/>
                  </a:lnTo>
                  <a:lnTo>
                    <a:pt x="3063" y="17185"/>
                  </a:lnTo>
                  <a:lnTo>
                    <a:pt x="2786" y="18016"/>
                  </a:lnTo>
                  <a:lnTo>
                    <a:pt x="2509" y="18863"/>
                  </a:lnTo>
                  <a:lnTo>
                    <a:pt x="2265" y="19710"/>
                  </a:lnTo>
                  <a:lnTo>
                    <a:pt x="2037" y="20573"/>
                  </a:lnTo>
                  <a:lnTo>
                    <a:pt x="1825" y="21453"/>
                  </a:lnTo>
                  <a:lnTo>
                    <a:pt x="1630" y="22332"/>
                  </a:lnTo>
                  <a:lnTo>
                    <a:pt x="1434" y="23228"/>
                  </a:lnTo>
                  <a:lnTo>
                    <a:pt x="1271" y="24140"/>
                  </a:lnTo>
                  <a:lnTo>
                    <a:pt x="1109" y="25052"/>
                  </a:lnTo>
                  <a:lnTo>
                    <a:pt x="962" y="25965"/>
                  </a:lnTo>
                  <a:lnTo>
                    <a:pt x="832" y="26893"/>
                  </a:lnTo>
                  <a:lnTo>
                    <a:pt x="718" y="27822"/>
                  </a:lnTo>
                  <a:lnTo>
                    <a:pt x="604" y="28750"/>
                  </a:lnTo>
                  <a:lnTo>
                    <a:pt x="522" y="29695"/>
                  </a:lnTo>
                  <a:lnTo>
                    <a:pt x="424" y="30639"/>
                  </a:lnTo>
                  <a:lnTo>
                    <a:pt x="359" y="31600"/>
                  </a:lnTo>
                  <a:lnTo>
                    <a:pt x="229" y="33506"/>
                  </a:lnTo>
                  <a:lnTo>
                    <a:pt x="131" y="35412"/>
                  </a:lnTo>
                  <a:lnTo>
                    <a:pt x="82" y="37334"/>
                  </a:lnTo>
                  <a:lnTo>
                    <a:pt x="34" y="39256"/>
                  </a:lnTo>
                  <a:lnTo>
                    <a:pt x="17" y="41178"/>
                  </a:lnTo>
                  <a:lnTo>
                    <a:pt x="1" y="43084"/>
                  </a:lnTo>
                  <a:lnTo>
                    <a:pt x="17" y="44028"/>
                  </a:lnTo>
                  <a:lnTo>
                    <a:pt x="50" y="44973"/>
                  </a:lnTo>
                  <a:lnTo>
                    <a:pt x="99" y="45902"/>
                  </a:lnTo>
                  <a:lnTo>
                    <a:pt x="164" y="46830"/>
                  </a:lnTo>
                  <a:lnTo>
                    <a:pt x="245" y="47742"/>
                  </a:lnTo>
                  <a:lnTo>
                    <a:pt x="343" y="48654"/>
                  </a:lnTo>
                  <a:lnTo>
                    <a:pt x="473" y="49566"/>
                  </a:lnTo>
                  <a:lnTo>
                    <a:pt x="620" y="50462"/>
                  </a:lnTo>
                  <a:lnTo>
                    <a:pt x="766" y="51358"/>
                  </a:lnTo>
                  <a:lnTo>
                    <a:pt x="946" y="52238"/>
                  </a:lnTo>
                  <a:lnTo>
                    <a:pt x="1141" y="53117"/>
                  </a:lnTo>
                  <a:lnTo>
                    <a:pt x="1337" y="53981"/>
                  </a:lnTo>
                  <a:lnTo>
                    <a:pt x="1565" y="54844"/>
                  </a:lnTo>
                  <a:lnTo>
                    <a:pt x="1809" y="55691"/>
                  </a:lnTo>
                  <a:lnTo>
                    <a:pt x="2070" y="56522"/>
                  </a:lnTo>
                  <a:lnTo>
                    <a:pt x="2346" y="57352"/>
                  </a:lnTo>
                  <a:lnTo>
                    <a:pt x="2640" y="58167"/>
                  </a:lnTo>
                  <a:lnTo>
                    <a:pt x="2933" y="58981"/>
                  </a:lnTo>
                  <a:lnTo>
                    <a:pt x="3259" y="59763"/>
                  </a:lnTo>
                  <a:lnTo>
                    <a:pt x="3601" y="60561"/>
                  </a:lnTo>
                  <a:lnTo>
                    <a:pt x="3943" y="61327"/>
                  </a:lnTo>
                  <a:lnTo>
                    <a:pt x="4317" y="62092"/>
                  </a:lnTo>
                  <a:lnTo>
                    <a:pt x="4692" y="62842"/>
                  </a:lnTo>
                  <a:lnTo>
                    <a:pt x="5083" y="63574"/>
                  </a:lnTo>
                  <a:lnTo>
                    <a:pt x="5490" y="64307"/>
                  </a:lnTo>
                  <a:lnTo>
                    <a:pt x="5914" y="65024"/>
                  </a:lnTo>
                  <a:lnTo>
                    <a:pt x="6353" y="65725"/>
                  </a:lnTo>
                  <a:lnTo>
                    <a:pt x="6793" y="66409"/>
                  </a:lnTo>
                  <a:lnTo>
                    <a:pt x="7266" y="67076"/>
                  </a:lnTo>
                  <a:lnTo>
                    <a:pt x="7738" y="67744"/>
                  </a:lnTo>
                  <a:lnTo>
                    <a:pt x="8227" y="68380"/>
                  </a:lnTo>
                  <a:lnTo>
                    <a:pt x="8715" y="69015"/>
                  </a:lnTo>
                  <a:lnTo>
                    <a:pt x="9236" y="69634"/>
                  </a:lnTo>
                  <a:lnTo>
                    <a:pt x="9758" y="70236"/>
                  </a:lnTo>
                  <a:lnTo>
                    <a:pt x="10295" y="70823"/>
                  </a:lnTo>
                  <a:lnTo>
                    <a:pt x="10833" y="71393"/>
                  </a:lnTo>
                  <a:lnTo>
                    <a:pt x="11386" y="71947"/>
                  </a:lnTo>
                  <a:lnTo>
                    <a:pt x="11957" y="72484"/>
                  </a:lnTo>
                  <a:lnTo>
                    <a:pt x="12543" y="73005"/>
                  </a:lnTo>
                  <a:lnTo>
                    <a:pt x="13129" y="73510"/>
                  </a:lnTo>
                  <a:lnTo>
                    <a:pt x="13732" y="73983"/>
                  </a:lnTo>
                  <a:lnTo>
                    <a:pt x="14335" y="74455"/>
                  </a:lnTo>
                  <a:lnTo>
                    <a:pt x="14954" y="74911"/>
                  </a:lnTo>
                  <a:lnTo>
                    <a:pt x="15573" y="75351"/>
                  </a:lnTo>
                  <a:lnTo>
                    <a:pt x="16224" y="75758"/>
                  </a:lnTo>
                  <a:lnTo>
                    <a:pt x="16859" y="76165"/>
                  </a:lnTo>
                  <a:lnTo>
                    <a:pt x="17527" y="76540"/>
                  </a:lnTo>
                  <a:lnTo>
                    <a:pt x="18179" y="76898"/>
                  </a:lnTo>
                  <a:lnTo>
                    <a:pt x="18863" y="77240"/>
                  </a:lnTo>
                  <a:lnTo>
                    <a:pt x="19531" y="77566"/>
                  </a:lnTo>
                  <a:lnTo>
                    <a:pt x="20231" y="77859"/>
                  </a:lnTo>
                  <a:lnTo>
                    <a:pt x="20915" y="78153"/>
                  </a:lnTo>
                  <a:lnTo>
                    <a:pt x="21616" y="78413"/>
                  </a:lnTo>
                  <a:lnTo>
                    <a:pt x="22332" y="78641"/>
                  </a:lnTo>
                  <a:lnTo>
                    <a:pt x="23049" y="78869"/>
                  </a:lnTo>
                  <a:lnTo>
                    <a:pt x="23782" y="79065"/>
                  </a:lnTo>
                  <a:lnTo>
                    <a:pt x="24499" y="79244"/>
                  </a:lnTo>
                  <a:lnTo>
                    <a:pt x="25248" y="79391"/>
                  </a:lnTo>
                  <a:lnTo>
                    <a:pt x="25981" y="79537"/>
                  </a:lnTo>
                  <a:lnTo>
                    <a:pt x="26730" y="79635"/>
                  </a:lnTo>
                  <a:lnTo>
                    <a:pt x="27496" y="79733"/>
                  </a:lnTo>
                  <a:lnTo>
                    <a:pt x="28245" y="79798"/>
                  </a:lnTo>
                  <a:lnTo>
                    <a:pt x="29010" y="79830"/>
                  </a:lnTo>
                  <a:lnTo>
                    <a:pt x="29776" y="79847"/>
                  </a:lnTo>
                  <a:lnTo>
                    <a:pt x="29955" y="79863"/>
                  </a:lnTo>
                  <a:lnTo>
                    <a:pt x="30721" y="79847"/>
                  </a:lnTo>
                  <a:lnTo>
                    <a:pt x="31486" y="79814"/>
                  </a:lnTo>
                  <a:lnTo>
                    <a:pt x="32252" y="79749"/>
                  </a:lnTo>
                  <a:lnTo>
                    <a:pt x="33017" y="79667"/>
                  </a:lnTo>
                  <a:lnTo>
                    <a:pt x="33767" y="79553"/>
                  </a:lnTo>
                  <a:lnTo>
                    <a:pt x="34516" y="79439"/>
                  </a:lnTo>
                  <a:lnTo>
                    <a:pt x="35249" y="79276"/>
                  </a:lnTo>
                  <a:lnTo>
                    <a:pt x="35982" y="79114"/>
                  </a:lnTo>
                  <a:lnTo>
                    <a:pt x="36715" y="78918"/>
                  </a:lnTo>
                  <a:lnTo>
                    <a:pt x="37432" y="78690"/>
                  </a:lnTo>
                  <a:lnTo>
                    <a:pt x="38148" y="78462"/>
                  </a:lnTo>
                  <a:lnTo>
                    <a:pt x="38849" y="78201"/>
                  </a:lnTo>
                  <a:lnTo>
                    <a:pt x="39549" y="77925"/>
                  </a:lnTo>
                  <a:lnTo>
                    <a:pt x="40249" y="77631"/>
                  </a:lnTo>
                  <a:lnTo>
                    <a:pt x="40934" y="77306"/>
                  </a:lnTo>
                  <a:lnTo>
                    <a:pt x="41601" y="76964"/>
                  </a:lnTo>
                  <a:lnTo>
                    <a:pt x="42269" y="76605"/>
                  </a:lnTo>
                  <a:lnTo>
                    <a:pt x="42937" y="76231"/>
                  </a:lnTo>
                  <a:lnTo>
                    <a:pt x="43572" y="75840"/>
                  </a:lnTo>
                  <a:lnTo>
                    <a:pt x="44224" y="75416"/>
                  </a:lnTo>
                  <a:lnTo>
                    <a:pt x="44859" y="74976"/>
                  </a:lnTo>
                  <a:lnTo>
                    <a:pt x="45478" y="74537"/>
                  </a:lnTo>
                  <a:lnTo>
                    <a:pt x="46081" y="74064"/>
                  </a:lnTo>
                  <a:lnTo>
                    <a:pt x="46683" y="73576"/>
                  </a:lnTo>
                  <a:lnTo>
                    <a:pt x="47286" y="73071"/>
                  </a:lnTo>
                  <a:lnTo>
                    <a:pt x="47856" y="72549"/>
                  </a:lnTo>
                  <a:lnTo>
                    <a:pt x="48442" y="72012"/>
                  </a:lnTo>
                  <a:lnTo>
                    <a:pt x="48996" y="71458"/>
                  </a:lnTo>
                  <a:lnTo>
                    <a:pt x="49550" y="70888"/>
                  </a:lnTo>
                  <a:lnTo>
                    <a:pt x="50088" y="70302"/>
                  </a:lnTo>
                  <a:lnTo>
                    <a:pt x="50609" y="69699"/>
                  </a:lnTo>
                  <a:lnTo>
                    <a:pt x="51114" y="69080"/>
                  </a:lnTo>
                  <a:lnTo>
                    <a:pt x="51619" y="68461"/>
                  </a:lnTo>
                  <a:lnTo>
                    <a:pt x="52107" y="67809"/>
                  </a:lnTo>
                  <a:lnTo>
                    <a:pt x="52596" y="67142"/>
                  </a:lnTo>
                  <a:lnTo>
                    <a:pt x="53052" y="66474"/>
                  </a:lnTo>
                  <a:lnTo>
                    <a:pt x="53508" y="65790"/>
                  </a:lnTo>
                  <a:lnTo>
                    <a:pt x="53948" y="65089"/>
                  </a:lnTo>
                  <a:lnTo>
                    <a:pt x="54371" y="64373"/>
                  </a:lnTo>
                  <a:lnTo>
                    <a:pt x="54779" y="63640"/>
                  </a:lnTo>
                  <a:lnTo>
                    <a:pt x="55170" y="62907"/>
                  </a:lnTo>
                  <a:lnTo>
                    <a:pt x="55560" y="62157"/>
                  </a:lnTo>
                  <a:lnTo>
                    <a:pt x="55919" y="61392"/>
                  </a:lnTo>
                  <a:lnTo>
                    <a:pt x="56277" y="60610"/>
                  </a:lnTo>
                  <a:lnTo>
                    <a:pt x="56619" y="59828"/>
                  </a:lnTo>
                  <a:lnTo>
                    <a:pt x="56945" y="59030"/>
                  </a:lnTo>
                  <a:lnTo>
                    <a:pt x="57254" y="58216"/>
                  </a:lnTo>
                  <a:lnTo>
                    <a:pt x="57548" y="57401"/>
                  </a:lnTo>
                  <a:lnTo>
                    <a:pt x="57825" y="56570"/>
                  </a:lnTo>
                  <a:lnTo>
                    <a:pt x="58085" y="55723"/>
                  </a:lnTo>
                  <a:lnTo>
                    <a:pt x="58329" y="54876"/>
                  </a:lnTo>
                  <a:lnTo>
                    <a:pt x="58541" y="54013"/>
                  </a:lnTo>
                  <a:lnTo>
                    <a:pt x="58753" y="53150"/>
                  </a:lnTo>
                  <a:lnTo>
                    <a:pt x="58948" y="52270"/>
                  </a:lnTo>
                  <a:lnTo>
                    <a:pt x="59128" y="51391"/>
                  </a:lnTo>
                  <a:lnTo>
                    <a:pt x="59290" y="50495"/>
                  </a:lnTo>
                  <a:lnTo>
                    <a:pt x="59421" y="49583"/>
                  </a:lnTo>
                  <a:lnTo>
                    <a:pt x="59551" y="48687"/>
                  </a:lnTo>
                  <a:lnTo>
                    <a:pt x="59649" y="47758"/>
                  </a:lnTo>
                  <a:lnTo>
                    <a:pt x="59747" y="46846"/>
                  </a:lnTo>
                  <a:lnTo>
                    <a:pt x="59812" y="45902"/>
                  </a:lnTo>
                  <a:lnTo>
                    <a:pt x="59861" y="44973"/>
                  </a:lnTo>
                  <a:lnTo>
                    <a:pt x="59893" y="44028"/>
                  </a:lnTo>
                  <a:lnTo>
                    <a:pt x="59893" y="43084"/>
                  </a:lnTo>
                  <a:lnTo>
                    <a:pt x="59893" y="39256"/>
                  </a:lnTo>
                  <a:lnTo>
                    <a:pt x="59877" y="37334"/>
                  </a:lnTo>
                  <a:lnTo>
                    <a:pt x="59844" y="35396"/>
                  </a:lnTo>
                  <a:lnTo>
                    <a:pt x="59779" y="33474"/>
                  </a:lnTo>
                  <a:lnTo>
                    <a:pt x="59698" y="31568"/>
                  </a:lnTo>
                  <a:lnTo>
                    <a:pt x="59584" y="29662"/>
                  </a:lnTo>
                  <a:lnTo>
                    <a:pt x="59518" y="28717"/>
                  </a:lnTo>
                  <a:lnTo>
                    <a:pt x="59421" y="27789"/>
                  </a:lnTo>
                  <a:lnTo>
                    <a:pt x="59339" y="26860"/>
                  </a:lnTo>
                  <a:lnTo>
                    <a:pt x="59225" y="25932"/>
                  </a:lnTo>
                  <a:lnTo>
                    <a:pt x="59111" y="25004"/>
                  </a:lnTo>
                  <a:lnTo>
                    <a:pt x="58981" y="24091"/>
                  </a:lnTo>
                  <a:lnTo>
                    <a:pt x="58834" y="23196"/>
                  </a:lnTo>
                  <a:lnTo>
                    <a:pt x="58688" y="22300"/>
                  </a:lnTo>
                  <a:lnTo>
                    <a:pt x="58509" y="21404"/>
                  </a:lnTo>
                  <a:lnTo>
                    <a:pt x="58313" y="20524"/>
                  </a:lnTo>
                  <a:lnTo>
                    <a:pt x="58118" y="19661"/>
                  </a:lnTo>
                  <a:lnTo>
                    <a:pt x="57890" y="18798"/>
                  </a:lnTo>
                  <a:lnTo>
                    <a:pt x="57645" y="17967"/>
                  </a:lnTo>
                  <a:lnTo>
                    <a:pt x="57385" y="17120"/>
                  </a:lnTo>
                  <a:lnTo>
                    <a:pt x="57108" y="16306"/>
                  </a:lnTo>
                  <a:lnTo>
                    <a:pt x="56815" y="15491"/>
                  </a:lnTo>
                  <a:lnTo>
                    <a:pt x="56489" y="14709"/>
                  </a:lnTo>
                  <a:lnTo>
                    <a:pt x="56147" y="13928"/>
                  </a:lnTo>
                  <a:lnTo>
                    <a:pt x="55788" y="13162"/>
                  </a:lnTo>
                  <a:lnTo>
                    <a:pt x="55414" y="12413"/>
                  </a:lnTo>
                  <a:lnTo>
                    <a:pt x="55007" y="11680"/>
                  </a:lnTo>
                  <a:lnTo>
                    <a:pt x="54567" y="10963"/>
                  </a:lnTo>
                  <a:lnTo>
                    <a:pt x="54111" y="10263"/>
                  </a:lnTo>
                  <a:lnTo>
                    <a:pt x="53622" y="9579"/>
                  </a:lnTo>
                  <a:lnTo>
                    <a:pt x="53117" y="8927"/>
                  </a:lnTo>
                  <a:lnTo>
                    <a:pt x="52580" y="8275"/>
                  </a:lnTo>
                  <a:lnTo>
                    <a:pt x="52026" y="7656"/>
                  </a:lnTo>
                  <a:lnTo>
                    <a:pt x="51439" y="7054"/>
                  </a:lnTo>
                  <a:lnTo>
                    <a:pt x="50821" y="6467"/>
                  </a:lnTo>
                  <a:lnTo>
                    <a:pt x="50169" y="5897"/>
                  </a:lnTo>
                  <a:lnTo>
                    <a:pt x="49485" y="5360"/>
                  </a:lnTo>
                  <a:lnTo>
                    <a:pt x="48784" y="4839"/>
                  </a:lnTo>
                  <a:lnTo>
                    <a:pt x="48035" y="4350"/>
                  </a:lnTo>
                  <a:lnTo>
                    <a:pt x="47270" y="3878"/>
                  </a:lnTo>
                  <a:lnTo>
                    <a:pt x="46455" y="3422"/>
                  </a:lnTo>
                  <a:lnTo>
                    <a:pt x="45625" y="2998"/>
                  </a:lnTo>
                  <a:lnTo>
                    <a:pt x="44745" y="2607"/>
                  </a:lnTo>
                  <a:lnTo>
                    <a:pt x="43833" y="2232"/>
                  </a:lnTo>
                  <a:lnTo>
                    <a:pt x="42888" y="1890"/>
                  </a:lnTo>
                  <a:lnTo>
                    <a:pt x="41911" y="1565"/>
                  </a:lnTo>
                  <a:lnTo>
                    <a:pt x="40885" y="1271"/>
                  </a:lnTo>
                  <a:lnTo>
                    <a:pt x="39842" y="1011"/>
                  </a:lnTo>
                  <a:lnTo>
                    <a:pt x="38751" y="783"/>
                  </a:lnTo>
                  <a:lnTo>
                    <a:pt x="37611" y="571"/>
                  </a:lnTo>
                  <a:lnTo>
                    <a:pt x="36438" y="392"/>
                  </a:lnTo>
                  <a:lnTo>
                    <a:pt x="35216" y="262"/>
                  </a:lnTo>
                  <a:lnTo>
                    <a:pt x="33962" y="148"/>
                  </a:lnTo>
                  <a:lnTo>
                    <a:pt x="32675" y="66"/>
                  </a:lnTo>
                  <a:lnTo>
                    <a:pt x="31340" y="17"/>
                  </a:lnTo>
                  <a:lnTo>
                    <a:pt x="29955" y="1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2812841" y="2629668"/>
              <a:ext cx="142590" cy="240242"/>
            </a:xfrm>
            <a:custGeom>
              <a:avLst/>
              <a:gdLst/>
              <a:ahLst/>
              <a:cxnLst/>
              <a:rect l="l" t="t" r="r" b="b"/>
              <a:pathLst>
                <a:path w="9465" h="15947" extrusionOk="0">
                  <a:moveTo>
                    <a:pt x="3389" y="0"/>
                  </a:moveTo>
                  <a:lnTo>
                    <a:pt x="3161" y="17"/>
                  </a:lnTo>
                  <a:lnTo>
                    <a:pt x="2933" y="49"/>
                  </a:lnTo>
                  <a:lnTo>
                    <a:pt x="2721" y="114"/>
                  </a:lnTo>
                  <a:lnTo>
                    <a:pt x="2493" y="196"/>
                  </a:lnTo>
                  <a:lnTo>
                    <a:pt x="2298" y="293"/>
                  </a:lnTo>
                  <a:lnTo>
                    <a:pt x="2086" y="424"/>
                  </a:lnTo>
                  <a:lnTo>
                    <a:pt x="1907" y="554"/>
                  </a:lnTo>
                  <a:lnTo>
                    <a:pt x="1711" y="717"/>
                  </a:lnTo>
                  <a:lnTo>
                    <a:pt x="1532" y="880"/>
                  </a:lnTo>
                  <a:lnTo>
                    <a:pt x="1369" y="1075"/>
                  </a:lnTo>
                  <a:lnTo>
                    <a:pt x="1223" y="1271"/>
                  </a:lnTo>
                  <a:lnTo>
                    <a:pt x="1060" y="1482"/>
                  </a:lnTo>
                  <a:lnTo>
                    <a:pt x="929" y="1727"/>
                  </a:lnTo>
                  <a:lnTo>
                    <a:pt x="799" y="1971"/>
                  </a:lnTo>
                  <a:lnTo>
                    <a:pt x="669" y="2232"/>
                  </a:lnTo>
                  <a:lnTo>
                    <a:pt x="555" y="2509"/>
                  </a:lnTo>
                  <a:lnTo>
                    <a:pt x="457" y="2786"/>
                  </a:lnTo>
                  <a:lnTo>
                    <a:pt x="359" y="3079"/>
                  </a:lnTo>
                  <a:lnTo>
                    <a:pt x="278" y="3388"/>
                  </a:lnTo>
                  <a:lnTo>
                    <a:pt x="213" y="3714"/>
                  </a:lnTo>
                  <a:lnTo>
                    <a:pt x="148" y="4040"/>
                  </a:lnTo>
                  <a:lnTo>
                    <a:pt x="99" y="4382"/>
                  </a:lnTo>
                  <a:lnTo>
                    <a:pt x="66" y="4724"/>
                  </a:lnTo>
                  <a:lnTo>
                    <a:pt x="34" y="5082"/>
                  </a:lnTo>
                  <a:lnTo>
                    <a:pt x="17" y="5441"/>
                  </a:lnTo>
                  <a:lnTo>
                    <a:pt x="1" y="5815"/>
                  </a:lnTo>
                  <a:lnTo>
                    <a:pt x="1" y="6190"/>
                  </a:lnTo>
                  <a:lnTo>
                    <a:pt x="17" y="6581"/>
                  </a:lnTo>
                  <a:lnTo>
                    <a:pt x="50" y="6955"/>
                  </a:lnTo>
                  <a:lnTo>
                    <a:pt x="82" y="7363"/>
                  </a:lnTo>
                  <a:lnTo>
                    <a:pt x="148" y="7754"/>
                  </a:lnTo>
                  <a:lnTo>
                    <a:pt x="196" y="8161"/>
                  </a:lnTo>
                  <a:lnTo>
                    <a:pt x="278" y="8568"/>
                  </a:lnTo>
                  <a:lnTo>
                    <a:pt x="359" y="8975"/>
                  </a:lnTo>
                  <a:lnTo>
                    <a:pt x="457" y="9366"/>
                  </a:lnTo>
                  <a:lnTo>
                    <a:pt x="571" y="9773"/>
                  </a:lnTo>
                  <a:lnTo>
                    <a:pt x="685" y="10164"/>
                  </a:lnTo>
                  <a:lnTo>
                    <a:pt x="815" y="10539"/>
                  </a:lnTo>
                  <a:lnTo>
                    <a:pt x="946" y="10913"/>
                  </a:lnTo>
                  <a:lnTo>
                    <a:pt x="1092" y="11272"/>
                  </a:lnTo>
                  <a:lnTo>
                    <a:pt x="1239" y="11630"/>
                  </a:lnTo>
                  <a:lnTo>
                    <a:pt x="1402" y="11972"/>
                  </a:lnTo>
                  <a:lnTo>
                    <a:pt x="1581" y="12298"/>
                  </a:lnTo>
                  <a:lnTo>
                    <a:pt x="1744" y="12624"/>
                  </a:lnTo>
                  <a:lnTo>
                    <a:pt x="1923" y="12917"/>
                  </a:lnTo>
                  <a:lnTo>
                    <a:pt x="2118" y="13226"/>
                  </a:lnTo>
                  <a:lnTo>
                    <a:pt x="2314" y="13503"/>
                  </a:lnTo>
                  <a:lnTo>
                    <a:pt x="2509" y="13764"/>
                  </a:lnTo>
                  <a:lnTo>
                    <a:pt x="2705" y="14025"/>
                  </a:lnTo>
                  <a:lnTo>
                    <a:pt x="2917" y="14269"/>
                  </a:lnTo>
                  <a:lnTo>
                    <a:pt x="3128" y="14497"/>
                  </a:lnTo>
                  <a:lnTo>
                    <a:pt x="3340" y="14709"/>
                  </a:lnTo>
                  <a:lnTo>
                    <a:pt x="3568" y="14904"/>
                  </a:lnTo>
                  <a:lnTo>
                    <a:pt x="3780" y="15083"/>
                  </a:lnTo>
                  <a:lnTo>
                    <a:pt x="4008" y="15246"/>
                  </a:lnTo>
                  <a:lnTo>
                    <a:pt x="4236" y="15393"/>
                  </a:lnTo>
                  <a:lnTo>
                    <a:pt x="4464" y="15523"/>
                  </a:lnTo>
                  <a:lnTo>
                    <a:pt x="4692" y="15653"/>
                  </a:lnTo>
                  <a:lnTo>
                    <a:pt x="4920" y="15735"/>
                  </a:lnTo>
                  <a:lnTo>
                    <a:pt x="5148" y="15816"/>
                  </a:lnTo>
                  <a:lnTo>
                    <a:pt x="5392" y="15881"/>
                  </a:lnTo>
                  <a:lnTo>
                    <a:pt x="5620" y="15914"/>
                  </a:lnTo>
                  <a:lnTo>
                    <a:pt x="5848" y="15947"/>
                  </a:lnTo>
                  <a:lnTo>
                    <a:pt x="6076" y="15947"/>
                  </a:lnTo>
                  <a:lnTo>
                    <a:pt x="6305" y="15930"/>
                  </a:lnTo>
                  <a:lnTo>
                    <a:pt x="6533" y="15881"/>
                  </a:lnTo>
                  <a:lnTo>
                    <a:pt x="6761" y="15816"/>
                  </a:lnTo>
                  <a:lnTo>
                    <a:pt x="6972" y="15735"/>
                  </a:lnTo>
                  <a:lnTo>
                    <a:pt x="7184" y="15637"/>
                  </a:lnTo>
                  <a:lnTo>
                    <a:pt x="7380" y="15523"/>
                  </a:lnTo>
                  <a:lnTo>
                    <a:pt x="7575" y="15376"/>
                  </a:lnTo>
                  <a:lnTo>
                    <a:pt x="7754" y="15230"/>
                  </a:lnTo>
                  <a:lnTo>
                    <a:pt x="7933" y="15051"/>
                  </a:lnTo>
                  <a:lnTo>
                    <a:pt x="8096" y="14872"/>
                  </a:lnTo>
                  <a:lnTo>
                    <a:pt x="8259" y="14660"/>
                  </a:lnTo>
                  <a:lnTo>
                    <a:pt x="8406" y="14448"/>
                  </a:lnTo>
                  <a:lnTo>
                    <a:pt x="8552" y="14220"/>
                  </a:lnTo>
                  <a:lnTo>
                    <a:pt x="8683" y="13976"/>
                  </a:lnTo>
                  <a:lnTo>
                    <a:pt x="8797" y="13715"/>
                  </a:lnTo>
                  <a:lnTo>
                    <a:pt x="8911" y="13438"/>
                  </a:lnTo>
                  <a:lnTo>
                    <a:pt x="9008" y="13145"/>
                  </a:lnTo>
                  <a:lnTo>
                    <a:pt x="9106" y="12852"/>
                  </a:lnTo>
                  <a:lnTo>
                    <a:pt x="9188" y="12542"/>
                  </a:lnTo>
                  <a:lnTo>
                    <a:pt x="9253" y="12233"/>
                  </a:lnTo>
                  <a:lnTo>
                    <a:pt x="9318" y="11891"/>
                  </a:lnTo>
                  <a:lnTo>
                    <a:pt x="9367" y="11565"/>
                  </a:lnTo>
                  <a:lnTo>
                    <a:pt x="9416" y="11207"/>
                  </a:lnTo>
                  <a:lnTo>
                    <a:pt x="9448" y="10865"/>
                  </a:lnTo>
                  <a:lnTo>
                    <a:pt x="9464" y="10490"/>
                  </a:lnTo>
                  <a:lnTo>
                    <a:pt x="9464" y="10132"/>
                  </a:lnTo>
                  <a:lnTo>
                    <a:pt x="9464" y="9741"/>
                  </a:lnTo>
                  <a:lnTo>
                    <a:pt x="9448" y="9366"/>
                  </a:lnTo>
                  <a:lnTo>
                    <a:pt x="9432" y="8975"/>
                  </a:lnTo>
                  <a:lnTo>
                    <a:pt x="9383" y="8584"/>
                  </a:lnTo>
                  <a:lnTo>
                    <a:pt x="9334" y="8193"/>
                  </a:lnTo>
                  <a:lnTo>
                    <a:pt x="9269" y="7786"/>
                  </a:lnTo>
                  <a:lnTo>
                    <a:pt x="9204" y="7379"/>
                  </a:lnTo>
                  <a:lnTo>
                    <a:pt x="9122" y="6972"/>
                  </a:lnTo>
                  <a:lnTo>
                    <a:pt x="9025" y="6564"/>
                  </a:lnTo>
                  <a:lnTo>
                    <a:pt x="8911" y="6174"/>
                  </a:lnTo>
                  <a:lnTo>
                    <a:pt x="8797" y="5783"/>
                  </a:lnTo>
                  <a:lnTo>
                    <a:pt x="8666" y="5408"/>
                  </a:lnTo>
                  <a:lnTo>
                    <a:pt x="8520" y="5033"/>
                  </a:lnTo>
                  <a:lnTo>
                    <a:pt x="8389" y="4675"/>
                  </a:lnTo>
                  <a:lnTo>
                    <a:pt x="8227" y="4317"/>
                  </a:lnTo>
                  <a:lnTo>
                    <a:pt x="8064" y="3975"/>
                  </a:lnTo>
                  <a:lnTo>
                    <a:pt x="7901" y="3649"/>
                  </a:lnTo>
                  <a:lnTo>
                    <a:pt x="7722" y="3323"/>
                  </a:lnTo>
                  <a:lnTo>
                    <a:pt x="7542" y="3014"/>
                  </a:lnTo>
                  <a:lnTo>
                    <a:pt x="7363" y="2720"/>
                  </a:lnTo>
                  <a:lnTo>
                    <a:pt x="7168" y="2444"/>
                  </a:lnTo>
                  <a:lnTo>
                    <a:pt x="6972" y="2167"/>
                  </a:lnTo>
                  <a:lnTo>
                    <a:pt x="6761" y="1922"/>
                  </a:lnTo>
                  <a:lnTo>
                    <a:pt x="6565" y="1678"/>
                  </a:lnTo>
                  <a:lnTo>
                    <a:pt x="6353" y="1450"/>
                  </a:lnTo>
                  <a:lnTo>
                    <a:pt x="6125" y="1238"/>
                  </a:lnTo>
                  <a:lnTo>
                    <a:pt x="5914" y="1043"/>
                  </a:lnTo>
                  <a:lnTo>
                    <a:pt x="5686" y="864"/>
                  </a:lnTo>
                  <a:lnTo>
                    <a:pt x="5474" y="684"/>
                  </a:lnTo>
                  <a:lnTo>
                    <a:pt x="5246" y="538"/>
                  </a:lnTo>
                  <a:lnTo>
                    <a:pt x="5018" y="407"/>
                  </a:lnTo>
                  <a:lnTo>
                    <a:pt x="4790" y="293"/>
                  </a:lnTo>
                  <a:lnTo>
                    <a:pt x="4545" y="196"/>
                  </a:lnTo>
                  <a:lnTo>
                    <a:pt x="4317" y="114"/>
                  </a:lnTo>
                  <a:lnTo>
                    <a:pt x="4089" y="65"/>
                  </a:lnTo>
                  <a:lnTo>
                    <a:pt x="3861" y="17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3729109" y="2629668"/>
              <a:ext cx="142831" cy="240242"/>
            </a:xfrm>
            <a:custGeom>
              <a:avLst/>
              <a:gdLst/>
              <a:ahLst/>
              <a:cxnLst/>
              <a:rect l="l" t="t" r="r" b="b"/>
              <a:pathLst>
                <a:path w="9481" h="15947" extrusionOk="0">
                  <a:moveTo>
                    <a:pt x="5848" y="0"/>
                  </a:moveTo>
                  <a:lnTo>
                    <a:pt x="5604" y="17"/>
                  </a:lnTo>
                  <a:lnTo>
                    <a:pt x="5376" y="65"/>
                  </a:lnTo>
                  <a:lnTo>
                    <a:pt x="5148" y="114"/>
                  </a:lnTo>
                  <a:lnTo>
                    <a:pt x="4920" y="196"/>
                  </a:lnTo>
                  <a:lnTo>
                    <a:pt x="4692" y="293"/>
                  </a:lnTo>
                  <a:lnTo>
                    <a:pt x="4464" y="407"/>
                  </a:lnTo>
                  <a:lnTo>
                    <a:pt x="4236" y="538"/>
                  </a:lnTo>
                  <a:lnTo>
                    <a:pt x="4008" y="684"/>
                  </a:lnTo>
                  <a:lnTo>
                    <a:pt x="3779" y="864"/>
                  </a:lnTo>
                  <a:lnTo>
                    <a:pt x="3568" y="1043"/>
                  </a:lnTo>
                  <a:lnTo>
                    <a:pt x="3340" y="1238"/>
                  </a:lnTo>
                  <a:lnTo>
                    <a:pt x="3128" y="1450"/>
                  </a:lnTo>
                  <a:lnTo>
                    <a:pt x="2916" y="1678"/>
                  </a:lnTo>
                  <a:lnTo>
                    <a:pt x="2704" y="1922"/>
                  </a:lnTo>
                  <a:lnTo>
                    <a:pt x="2509" y="2167"/>
                  </a:lnTo>
                  <a:lnTo>
                    <a:pt x="2314" y="2444"/>
                  </a:lnTo>
                  <a:lnTo>
                    <a:pt x="2118" y="2720"/>
                  </a:lnTo>
                  <a:lnTo>
                    <a:pt x="1923" y="3014"/>
                  </a:lnTo>
                  <a:lnTo>
                    <a:pt x="1743" y="3323"/>
                  </a:lnTo>
                  <a:lnTo>
                    <a:pt x="1581" y="3649"/>
                  </a:lnTo>
                  <a:lnTo>
                    <a:pt x="1401" y="3975"/>
                  </a:lnTo>
                  <a:lnTo>
                    <a:pt x="1255" y="4317"/>
                  </a:lnTo>
                  <a:lnTo>
                    <a:pt x="1092" y="4675"/>
                  </a:lnTo>
                  <a:lnTo>
                    <a:pt x="945" y="5033"/>
                  </a:lnTo>
                  <a:lnTo>
                    <a:pt x="815" y="5408"/>
                  </a:lnTo>
                  <a:lnTo>
                    <a:pt x="685" y="5783"/>
                  </a:lnTo>
                  <a:lnTo>
                    <a:pt x="571" y="6174"/>
                  </a:lnTo>
                  <a:lnTo>
                    <a:pt x="473" y="6564"/>
                  </a:lnTo>
                  <a:lnTo>
                    <a:pt x="375" y="6972"/>
                  </a:lnTo>
                  <a:lnTo>
                    <a:pt x="277" y="7379"/>
                  </a:lnTo>
                  <a:lnTo>
                    <a:pt x="212" y="7786"/>
                  </a:lnTo>
                  <a:lnTo>
                    <a:pt x="147" y="8193"/>
                  </a:lnTo>
                  <a:lnTo>
                    <a:pt x="98" y="8584"/>
                  </a:lnTo>
                  <a:lnTo>
                    <a:pt x="49" y="8975"/>
                  </a:lnTo>
                  <a:lnTo>
                    <a:pt x="33" y="9366"/>
                  </a:lnTo>
                  <a:lnTo>
                    <a:pt x="17" y="9741"/>
                  </a:lnTo>
                  <a:lnTo>
                    <a:pt x="1" y="10132"/>
                  </a:lnTo>
                  <a:lnTo>
                    <a:pt x="17" y="10490"/>
                  </a:lnTo>
                  <a:lnTo>
                    <a:pt x="33" y="10865"/>
                  </a:lnTo>
                  <a:lnTo>
                    <a:pt x="66" y="11207"/>
                  </a:lnTo>
                  <a:lnTo>
                    <a:pt x="98" y="11565"/>
                  </a:lnTo>
                  <a:lnTo>
                    <a:pt x="147" y="11891"/>
                  </a:lnTo>
                  <a:lnTo>
                    <a:pt x="212" y="12233"/>
                  </a:lnTo>
                  <a:lnTo>
                    <a:pt x="294" y="12542"/>
                  </a:lnTo>
                  <a:lnTo>
                    <a:pt x="375" y="12852"/>
                  </a:lnTo>
                  <a:lnTo>
                    <a:pt x="457" y="13145"/>
                  </a:lnTo>
                  <a:lnTo>
                    <a:pt x="554" y="13438"/>
                  </a:lnTo>
                  <a:lnTo>
                    <a:pt x="668" y="13715"/>
                  </a:lnTo>
                  <a:lnTo>
                    <a:pt x="799" y="13976"/>
                  </a:lnTo>
                  <a:lnTo>
                    <a:pt x="929" y="14220"/>
                  </a:lnTo>
                  <a:lnTo>
                    <a:pt x="1059" y="14448"/>
                  </a:lnTo>
                  <a:lnTo>
                    <a:pt x="1206" y="14660"/>
                  </a:lnTo>
                  <a:lnTo>
                    <a:pt x="1369" y="14872"/>
                  </a:lnTo>
                  <a:lnTo>
                    <a:pt x="1532" y="15051"/>
                  </a:lnTo>
                  <a:lnTo>
                    <a:pt x="1711" y="15230"/>
                  </a:lnTo>
                  <a:lnTo>
                    <a:pt x="1890" y="15376"/>
                  </a:lnTo>
                  <a:lnTo>
                    <a:pt x="2085" y="15523"/>
                  </a:lnTo>
                  <a:lnTo>
                    <a:pt x="2297" y="15637"/>
                  </a:lnTo>
                  <a:lnTo>
                    <a:pt x="2493" y="15735"/>
                  </a:lnTo>
                  <a:lnTo>
                    <a:pt x="2721" y="15816"/>
                  </a:lnTo>
                  <a:lnTo>
                    <a:pt x="2932" y="15881"/>
                  </a:lnTo>
                  <a:lnTo>
                    <a:pt x="3161" y="15930"/>
                  </a:lnTo>
                  <a:lnTo>
                    <a:pt x="3389" y="15947"/>
                  </a:lnTo>
                  <a:lnTo>
                    <a:pt x="3633" y="15947"/>
                  </a:lnTo>
                  <a:lnTo>
                    <a:pt x="3861" y="15914"/>
                  </a:lnTo>
                  <a:lnTo>
                    <a:pt x="4089" y="15881"/>
                  </a:lnTo>
                  <a:lnTo>
                    <a:pt x="4317" y="15816"/>
                  </a:lnTo>
                  <a:lnTo>
                    <a:pt x="4545" y="15735"/>
                  </a:lnTo>
                  <a:lnTo>
                    <a:pt x="4789" y="15653"/>
                  </a:lnTo>
                  <a:lnTo>
                    <a:pt x="5017" y="15523"/>
                  </a:lnTo>
                  <a:lnTo>
                    <a:pt x="5245" y="15393"/>
                  </a:lnTo>
                  <a:lnTo>
                    <a:pt x="5473" y="15246"/>
                  </a:lnTo>
                  <a:lnTo>
                    <a:pt x="5685" y="15083"/>
                  </a:lnTo>
                  <a:lnTo>
                    <a:pt x="5913" y="14904"/>
                  </a:lnTo>
                  <a:lnTo>
                    <a:pt x="6125" y="14709"/>
                  </a:lnTo>
                  <a:lnTo>
                    <a:pt x="6353" y="14497"/>
                  </a:lnTo>
                  <a:lnTo>
                    <a:pt x="6565" y="14269"/>
                  </a:lnTo>
                  <a:lnTo>
                    <a:pt x="6760" y="14025"/>
                  </a:lnTo>
                  <a:lnTo>
                    <a:pt x="6972" y="13764"/>
                  </a:lnTo>
                  <a:lnTo>
                    <a:pt x="7167" y="13503"/>
                  </a:lnTo>
                  <a:lnTo>
                    <a:pt x="7363" y="13226"/>
                  </a:lnTo>
                  <a:lnTo>
                    <a:pt x="7542" y="12917"/>
                  </a:lnTo>
                  <a:lnTo>
                    <a:pt x="7721" y="12624"/>
                  </a:lnTo>
                  <a:lnTo>
                    <a:pt x="7900" y="12298"/>
                  </a:lnTo>
                  <a:lnTo>
                    <a:pt x="8063" y="11972"/>
                  </a:lnTo>
                  <a:lnTo>
                    <a:pt x="8226" y="11630"/>
                  </a:lnTo>
                  <a:lnTo>
                    <a:pt x="8389" y="11272"/>
                  </a:lnTo>
                  <a:lnTo>
                    <a:pt x="8519" y="10913"/>
                  </a:lnTo>
                  <a:lnTo>
                    <a:pt x="8666" y="10539"/>
                  </a:lnTo>
                  <a:lnTo>
                    <a:pt x="8796" y="10164"/>
                  </a:lnTo>
                  <a:lnTo>
                    <a:pt x="8910" y="9773"/>
                  </a:lnTo>
                  <a:lnTo>
                    <a:pt x="9008" y="9366"/>
                  </a:lnTo>
                  <a:lnTo>
                    <a:pt x="9106" y="8975"/>
                  </a:lnTo>
                  <a:lnTo>
                    <a:pt x="9203" y="8568"/>
                  </a:lnTo>
                  <a:lnTo>
                    <a:pt x="9269" y="8161"/>
                  </a:lnTo>
                  <a:lnTo>
                    <a:pt x="9334" y="7754"/>
                  </a:lnTo>
                  <a:lnTo>
                    <a:pt x="9383" y="7363"/>
                  </a:lnTo>
                  <a:lnTo>
                    <a:pt x="9432" y="6955"/>
                  </a:lnTo>
                  <a:lnTo>
                    <a:pt x="9448" y="6581"/>
                  </a:lnTo>
                  <a:lnTo>
                    <a:pt x="9464" y="6190"/>
                  </a:lnTo>
                  <a:lnTo>
                    <a:pt x="9480" y="5815"/>
                  </a:lnTo>
                  <a:lnTo>
                    <a:pt x="9464" y="5441"/>
                  </a:lnTo>
                  <a:lnTo>
                    <a:pt x="9448" y="5082"/>
                  </a:lnTo>
                  <a:lnTo>
                    <a:pt x="9415" y="4724"/>
                  </a:lnTo>
                  <a:lnTo>
                    <a:pt x="9366" y="4382"/>
                  </a:lnTo>
                  <a:lnTo>
                    <a:pt x="9318" y="4040"/>
                  </a:lnTo>
                  <a:lnTo>
                    <a:pt x="9252" y="3714"/>
                  </a:lnTo>
                  <a:lnTo>
                    <a:pt x="9187" y="3388"/>
                  </a:lnTo>
                  <a:lnTo>
                    <a:pt x="9106" y="3079"/>
                  </a:lnTo>
                  <a:lnTo>
                    <a:pt x="9008" y="2786"/>
                  </a:lnTo>
                  <a:lnTo>
                    <a:pt x="8910" y="2509"/>
                  </a:lnTo>
                  <a:lnTo>
                    <a:pt x="8796" y="2232"/>
                  </a:lnTo>
                  <a:lnTo>
                    <a:pt x="8666" y="1971"/>
                  </a:lnTo>
                  <a:lnTo>
                    <a:pt x="8536" y="1727"/>
                  </a:lnTo>
                  <a:lnTo>
                    <a:pt x="8405" y="1482"/>
                  </a:lnTo>
                  <a:lnTo>
                    <a:pt x="8259" y="1271"/>
                  </a:lnTo>
                  <a:lnTo>
                    <a:pt x="8096" y="1075"/>
                  </a:lnTo>
                  <a:lnTo>
                    <a:pt x="7933" y="880"/>
                  </a:lnTo>
                  <a:lnTo>
                    <a:pt x="7754" y="717"/>
                  </a:lnTo>
                  <a:lnTo>
                    <a:pt x="7558" y="554"/>
                  </a:lnTo>
                  <a:lnTo>
                    <a:pt x="7379" y="424"/>
                  </a:lnTo>
                  <a:lnTo>
                    <a:pt x="7167" y="293"/>
                  </a:lnTo>
                  <a:lnTo>
                    <a:pt x="6972" y="196"/>
                  </a:lnTo>
                  <a:lnTo>
                    <a:pt x="6744" y="114"/>
                  </a:lnTo>
                  <a:lnTo>
                    <a:pt x="6532" y="49"/>
                  </a:lnTo>
                  <a:lnTo>
                    <a:pt x="6304" y="17"/>
                  </a:lnTo>
                  <a:lnTo>
                    <a:pt x="6076" y="0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2846963" y="1985534"/>
              <a:ext cx="492731" cy="793835"/>
            </a:xfrm>
            <a:custGeom>
              <a:avLst/>
              <a:gdLst/>
              <a:ahLst/>
              <a:cxnLst/>
              <a:rect l="l" t="t" r="r" b="b"/>
              <a:pathLst>
                <a:path w="32707" h="52694" extrusionOk="0">
                  <a:moveTo>
                    <a:pt x="28619" y="0"/>
                  </a:moveTo>
                  <a:lnTo>
                    <a:pt x="27267" y="49"/>
                  </a:lnTo>
                  <a:lnTo>
                    <a:pt x="25947" y="131"/>
                  </a:lnTo>
                  <a:lnTo>
                    <a:pt x="24628" y="228"/>
                  </a:lnTo>
                  <a:lnTo>
                    <a:pt x="23341" y="375"/>
                  </a:lnTo>
                  <a:lnTo>
                    <a:pt x="22054" y="538"/>
                  </a:lnTo>
                  <a:lnTo>
                    <a:pt x="20800" y="750"/>
                  </a:lnTo>
                  <a:lnTo>
                    <a:pt x="19562" y="994"/>
                  </a:lnTo>
                  <a:lnTo>
                    <a:pt x="18943" y="1124"/>
                  </a:lnTo>
                  <a:lnTo>
                    <a:pt x="18341" y="1271"/>
                  </a:lnTo>
                  <a:lnTo>
                    <a:pt x="17754" y="1417"/>
                  </a:lnTo>
                  <a:lnTo>
                    <a:pt x="17152" y="1580"/>
                  </a:lnTo>
                  <a:lnTo>
                    <a:pt x="16565" y="1743"/>
                  </a:lnTo>
                  <a:lnTo>
                    <a:pt x="15995" y="1922"/>
                  </a:lnTo>
                  <a:lnTo>
                    <a:pt x="15409" y="2118"/>
                  </a:lnTo>
                  <a:lnTo>
                    <a:pt x="14855" y="2313"/>
                  </a:lnTo>
                  <a:lnTo>
                    <a:pt x="14285" y="2509"/>
                  </a:lnTo>
                  <a:lnTo>
                    <a:pt x="13747" y="2720"/>
                  </a:lnTo>
                  <a:lnTo>
                    <a:pt x="13194" y="2948"/>
                  </a:lnTo>
                  <a:lnTo>
                    <a:pt x="12656" y="3176"/>
                  </a:lnTo>
                  <a:lnTo>
                    <a:pt x="12135" y="3421"/>
                  </a:lnTo>
                  <a:lnTo>
                    <a:pt x="11614" y="3665"/>
                  </a:lnTo>
                  <a:lnTo>
                    <a:pt x="11092" y="3926"/>
                  </a:lnTo>
                  <a:lnTo>
                    <a:pt x="10604" y="4203"/>
                  </a:lnTo>
                  <a:lnTo>
                    <a:pt x="10099" y="4480"/>
                  </a:lnTo>
                  <a:lnTo>
                    <a:pt x="9610" y="4773"/>
                  </a:lnTo>
                  <a:lnTo>
                    <a:pt x="9138" y="5066"/>
                  </a:lnTo>
                  <a:lnTo>
                    <a:pt x="8665" y="5375"/>
                  </a:lnTo>
                  <a:lnTo>
                    <a:pt x="8209" y="5701"/>
                  </a:lnTo>
                  <a:lnTo>
                    <a:pt x="7753" y="6027"/>
                  </a:lnTo>
                  <a:lnTo>
                    <a:pt x="7313" y="6369"/>
                  </a:lnTo>
                  <a:lnTo>
                    <a:pt x="6890" y="6711"/>
                  </a:lnTo>
                  <a:lnTo>
                    <a:pt x="6466" y="7069"/>
                  </a:lnTo>
                  <a:lnTo>
                    <a:pt x="6059" y="7444"/>
                  </a:lnTo>
                  <a:lnTo>
                    <a:pt x="5668" y="7819"/>
                  </a:lnTo>
                  <a:lnTo>
                    <a:pt x="5277" y="8210"/>
                  </a:lnTo>
                  <a:lnTo>
                    <a:pt x="4887" y="8601"/>
                  </a:lnTo>
                  <a:lnTo>
                    <a:pt x="4528" y="9008"/>
                  </a:lnTo>
                  <a:lnTo>
                    <a:pt x="4170" y="9431"/>
                  </a:lnTo>
                  <a:lnTo>
                    <a:pt x="3828" y="9855"/>
                  </a:lnTo>
                  <a:lnTo>
                    <a:pt x="3486" y="10295"/>
                  </a:lnTo>
                  <a:lnTo>
                    <a:pt x="3176" y="10751"/>
                  </a:lnTo>
                  <a:lnTo>
                    <a:pt x="2867" y="11207"/>
                  </a:lnTo>
                  <a:lnTo>
                    <a:pt x="2557" y="11679"/>
                  </a:lnTo>
                  <a:lnTo>
                    <a:pt x="2280" y="12168"/>
                  </a:lnTo>
                  <a:lnTo>
                    <a:pt x="2003" y="12656"/>
                  </a:lnTo>
                  <a:lnTo>
                    <a:pt x="1743" y="13161"/>
                  </a:lnTo>
                  <a:lnTo>
                    <a:pt x="1499" y="13682"/>
                  </a:lnTo>
                  <a:lnTo>
                    <a:pt x="1271" y="14204"/>
                  </a:lnTo>
                  <a:lnTo>
                    <a:pt x="1042" y="14741"/>
                  </a:lnTo>
                  <a:lnTo>
                    <a:pt x="831" y="15295"/>
                  </a:lnTo>
                  <a:lnTo>
                    <a:pt x="635" y="15849"/>
                  </a:lnTo>
                  <a:lnTo>
                    <a:pt x="505" y="16305"/>
                  </a:lnTo>
                  <a:lnTo>
                    <a:pt x="391" y="16842"/>
                  </a:lnTo>
                  <a:lnTo>
                    <a:pt x="293" y="17445"/>
                  </a:lnTo>
                  <a:lnTo>
                    <a:pt x="212" y="18113"/>
                  </a:lnTo>
                  <a:lnTo>
                    <a:pt x="147" y="18846"/>
                  </a:lnTo>
                  <a:lnTo>
                    <a:pt x="81" y="19628"/>
                  </a:lnTo>
                  <a:lnTo>
                    <a:pt x="49" y="20458"/>
                  </a:lnTo>
                  <a:lnTo>
                    <a:pt x="16" y="21338"/>
                  </a:lnTo>
                  <a:lnTo>
                    <a:pt x="0" y="22250"/>
                  </a:lnTo>
                  <a:lnTo>
                    <a:pt x="0" y="23211"/>
                  </a:lnTo>
                  <a:lnTo>
                    <a:pt x="16" y="24188"/>
                  </a:lnTo>
                  <a:lnTo>
                    <a:pt x="33" y="25198"/>
                  </a:lnTo>
                  <a:lnTo>
                    <a:pt x="98" y="27283"/>
                  </a:lnTo>
                  <a:lnTo>
                    <a:pt x="212" y="29401"/>
                  </a:lnTo>
                  <a:lnTo>
                    <a:pt x="342" y="31518"/>
                  </a:lnTo>
                  <a:lnTo>
                    <a:pt x="505" y="33587"/>
                  </a:lnTo>
                  <a:lnTo>
                    <a:pt x="700" y="35590"/>
                  </a:lnTo>
                  <a:lnTo>
                    <a:pt x="912" y="37464"/>
                  </a:lnTo>
                  <a:lnTo>
                    <a:pt x="1124" y="39190"/>
                  </a:lnTo>
                  <a:lnTo>
                    <a:pt x="1254" y="39988"/>
                  </a:lnTo>
                  <a:lnTo>
                    <a:pt x="1368" y="40721"/>
                  </a:lnTo>
                  <a:lnTo>
                    <a:pt x="1482" y="41389"/>
                  </a:lnTo>
                  <a:lnTo>
                    <a:pt x="1613" y="42008"/>
                  </a:lnTo>
                  <a:lnTo>
                    <a:pt x="1727" y="42545"/>
                  </a:lnTo>
                  <a:lnTo>
                    <a:pt x="1841" y="43018"/>
                  </a:lnTo>
                  <a:lnTo>
                    <a:pt x="2020" y="43637"/>
                  </a:lnTo>
                  <a:lnTo>
                    <a:pt x="2215" y="44451"/>
                  </a:lnTo>
                  <a:lnTo>
                    <a:pt x="2720" y="46471"/>
                  </a:lnTo>
                  <a:lnTo>
                    <a:pt x="2997" y="47579"/>
                  </a:lnTo>
                  <a:lnTo>
                    <a:pt x="3307" y="48686"/>
                  </a:lnTo>
                  <a:lnTo>
                    <a:pt x="3616" y="49745"/>
                  </a:lnTo>
                  <a:lnTo>
                    <a:pt x="3779" y="50250"/>
                  </a:lnTo>
                  <a:lnTo>
                    <a:pt x="3926" y="50722"/>
                  </a:lnTo>
                  <a:lnTo>
                    <a:pt x="4088" y="51146"/>
                  </a:lnTo>
                  <a:lnTo>
                    <a:pt x="4251" y="51537"/>
                  </a:lnTo>
                  <a:lnTo>
                    <a:pt x="4414" y="51879"/>
                  </a:lnTo>
                  <a:lnTo>
                    <a:pt x="4577" y="52172"/>
                  </a:lnTo>
                  <a:lnTo>
                    <a:pt x="4724" y="52416"/>
                  </a:lnTo>
                  <a:lnTo>
                    <a:pt x="4805" y="52498"/>
                  </a:lnTo>
                  <a:lnTo>
                    <a:pt x="4887" y="52579"/>
                  </a:lnTo>
                  <a:lnTo>
                    <a:pt x="4952" y="52628"/>
                  </a:lnTo>
                  <a:lnTo>
                    <a:pt x="5033" y="52677"/>
                  </a:lnTo>
                  <a:lnTo>
                    <a:pt x="5098" y="52693"/>
                  </a:lnTo>
                  <a:lnTo>
                    <a:pt x="5180" y="52693"/>
                  </a:lnTo>
                  <a:lnTo>
                    <a:pt x="5245" y="52677"/>
                  </a:lnTo>
                  <a:lnTo>
                    <a:pt x="5326" y="52628"/>
                  </a:lnTo>
                  <a:lnTo>
                    <a:pt x="5391" y="52563"/>
                  </a:lnTo>
                  <a:lnTo>
                    <a:pt x="5457" y="52481"/>
                  </a:lnTo>
                  <a:lnTo>
                    <a:pt x="5522" y="52367"/>
                  </a:lnTo>
                  <a:lnTo>
                    <a:pt x="5587" y="52237"/>
                  </a:lnTo>
                  <a:lnTo>
                    <a:pt x="5652" y="52074"/>
                  </a:lnTo>
                  <a:lnTo>
                    <a:pt x="5701" y="51879"/>
                  </a:lnTo>
                  <a:lnTo>
                    <a:pt x="5815" y="51423"/>
                  </a:lnTo>
                  <a:lnTo>
                    <a:pt x="5929" y="50853"/>
                  </a:lnTo>
                  <a:lnTo>
                    <a:pt x="6027" y="50168"/>
                  </a:lnTo>
                  <a:lnTo>
                    <a:pt x="6124" y="49354"/>
                  </a:lnTo>
                  <a:lnTo>
                    <a:pt x="6141" y="48865"/>
                  </a:lnTo>
                  <a:lnTo>
                    <a:pt x="6190" y="48084"/>
                  </a:lnTo>
                  <a:lnTo>
                    <a:pt x="6271" y="47041"/>
                  </a:lnTo>
                  <a:lnTo>
                    <a:pt x="6385" y="45787"/>
                  </a:lnTo>
                  <a:lnTo>
                    <a:pt x="6515" y="44354"/>
                  </a:lnTo>
                  <a:lnTo>
                    <a:pt x="6678" y="42790"/>
                  </a:lnTo>
                  <a:lnTo>
                    <a:pt x="6857" y="41128"/>
                  </a:lnTo>
                  <a:lnTo>
                    <a:pt x="7069" y="39418"/>
                  </a:lnTo>
                  <a:lnTo>
                    <a:pt x="7281" y="37692"/>
                  </a:lnTo>
                  <a:lnTo>
                    <a:pt x="7525" y="35998"/>
                  </a:lnTo>
                  <a:lnTo>
                    <a:pt x="7802" y="34385"/>
                  </a:lnTo>
                  <a:lnTo>
                    <a:pt x="7932" y="33603"/>
                  </a:lnTo>
                  <a:lnTo>
                    <a:pt x="8079" y="32854"/>
                  </a:lnTo>
                  <a:lnTo>
                    <a:pt x="8226" y="32154"/>
                  </a:lnTo>
                  <a:lnTo>
                    <a:pt x="8372" y="31486"/>
                  </a:lnTo>
                  <a:lnTo>
                    <a:pt x="8535" y="30867"/>
                  </a:lnTo>
                  <a:lnTo>
                    <a:pt x="8682" y="30297"/>
                  </a:lnTo>
                  <a:lnTo>
                    <a:pt x="8845" y="29792"/>
                  </a:lnTo>
                  <a:lnTo>
                    <a:pt x="9007" y="29352"/>
                  </a:lnTo>
                  <a:lnTo>
                    <a:pt x="9187" y="28961"/>
                  </a:lnTo>
                  <a:lnTo>
                    <a:pt x="9268" y="28798"/>
                  </a:lnTo>
                  <a:lnTo>
                    <a:pt x="9350" y="28668"/>
                  </a:lnTo>
                  <a:lnTo>
                    <a:pt x="9724" y="28098"/>
                  </a:lnTo>
                  <a:lnTo>
                    <a:pt x="10115" y="27576"/>
                  </a:lnTo>
                  <a:lnTo>
                    <a:pt x="10506" y="27088"/>
                  </a:lnTo>
                  <a:lnTo>
                    <a:pt x="10913" y="26632"/>
                  </a:lnTo>
                  <a:lnTo>
                    <a:pt x="11320" y="26208"/>
                  </a:lnTo>
                  <a:lnTo>
                    <a:pt x="11744" y="25817"/>
                  </a:lnTo>
                  <a:lnTo>
                    <a:pt x="12167" y="25459"/>
                  </a:lnTo>
                  <a:lnTo>
                    <a:pt x="12591" y="25117"/>
                  </a:lnTo>
                  <a:lnTo>
                    <a:pt x="13014" y="24807"/>
                  </a:lnTo>
                  <a:lnTo>
                    <a:pt x="13454" y="24547"/>
                  </a:lnTo>
                  <a:lnTo>
                    <a:pt x="13894" y="24286"/>
                  </a:lnTo>
                  <a:lnTo>
                    <a:pt x="14334" y="24074"/>
                  </a:lnTo>
                  <a:lnTo>
                    <a:pt x="14790" y="23879"/>
                  </a:lnTo>
                  <a:lnTo>
                    <a:pt x="15230" y="23700"/>
                  </a:lnTo>
                  <a:lnTo>
                    <a:pt x="15669" y="23553"/>
                  </a:lnTo>
                  <a:lnTo>
                    <a:pt x="16109" y="23439"/>
                  </a:lnTo>
                  <a:lnTo>
                    <a:pt x="16565" y="23341"/>
                  </a:lnTo>
                  <a:lnTo>
                    <a:pt x="16989" y="23260"/>
                  </a:lnTo>
                  <a:lnTo>
                    <a:pt x="17429" y="23211"/>
                  </a:lnTo>
                  <a:lnTo>
                    <a:pt x="17868" y="23179"/>
                  </a:lnTo>
                  <a:lnTo>
                    <a:pt x="18715" y="23179"/>
                  </a:lnTo>
                  <a:lnTo>
                    <a:pt x="19123" y="23211"/>
                  </a:lnTo>
                  <a:lnTo>
                    <a:pt x="19530" y="23260"/>
                  </a:lnTo>
                  <a:lnTo>
                    <a:pt x="19921" y="23325"/>
                  </a:lnTo>
                  <a:lnTo>
                    <a:pt x="20312" y="23423"/>
                  </a:lnTo>
                  <a:lnTo>
                    <a:pt x="20686" y="23521"/>
                  </a:lnTo>
                  <a:lnTo>
                    <a:pt x="21061" y="23635"/>
                  </a:lnTo>
                  <a:lnTo>
                    <a:pt x="21419" y="23765"/>
                  </a:lnTo>
                  <a:lnTo>
                    <a:pt x="21761" y="23912"/>
                  </a:lnTo>
                  <a:lnTo>
                    <a:pt x="22087" y="24091"/>
                  </a:lnTo>
                  <a:lnTo>
                    <a:pt x="22413" y="24254"/>
                  </a:lnTo>
                  <a:lnTo>
                    <a:pt x="23048" y="24628"/>
                  </a:lnTo>
                  <a:lnTo>
                    <a:pt x="23683" y="24954"/>
                  </a:lnTo>
                  <a:lnTo>
                    <a:pt x="24302" y="25231"/>
                  </a:lnTo>
                  <a:lnTo>
                    <a:pt x="24921" y="25475"/>
                  </a:lnTo>
                  <a:lnTo>
                    <a:pt x="25524" y="25687"/>
                  </a:lnTo>
                  <a:lnTo>
                    <a:pt x="26127" y="25866"/>
                  </a:lnTo>
                  <a:lnTo>
                    <a:pt x="26729" y="26013"/>
                  </a:lnTo>
                  <a:lnTo>
                    <a:pt x="27348" y="26127"/>
                  </a:lnTo>
                  <a:lnTo>
                    <a:pt x="27967" y="26225"/>
                  </a:lnTo>
                  <a:lnTo>
                    <a:pt x="28586" y="26290"/>
                  </a:lnTo>
                  <a:lnTo>
                    <a:pt x="29238" y="26322"/>
                  </a:lnTo>
                  <a:lnTo>
                    <a:pt x="29889" y="26355"/>
                  </a:lnTo>
                  <a:lnTo>
                    <a:pt x="30557" y="26371"/>
                  </a:lnTo>
                  <a:lnTo>
                    <a:pt x="31257" y="26355"/>
                  </a:lnTo>
                  <a:lnTo>
                    <a:pt x="31974" y="26339"/>
                  </a:lnTo>
                  <a:lnTo>
                    <a:pt x="32707" y="26306"/>
                  </a:lnTo>
                  <a:lnTo>
                    <a:pt x="32707" y="65"/>
                  </a:lnTo>
                  <a:lnTo>
                    <a:pt x="31339" y="17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3339679" y="1985534"/>
              <a:ext cx="492746" cy="793835"/>
            </a:xfrm>
            <a:custGeom>
              <a:avLst/>
              <a:gdLst/>
              <a:ahLst/>
              <a:cxnLst/>
              <a:rect l="l" t="t" r="r" b="b"/>
              <a:pathLst>
                <a:path w="32708" h="52694" extrusionOk="0">
                  <a:moveTo>
                    <a:pt x="2754" y="0"/>
                  </a:moveTo>
                  <a:lnTo>
                    <a:pt x="1386" y="17"/>
                  </a:lnTo>
                  <a:lnTo>
                    <a:pt x="1" y="65"/>
                  </a:lnTo>
                  <a:lnTo>
                    <a:pt x="1" y="26306"/>
                  </a:lnTo>
                  <a:lnTo>
                    <a:pt x="750" y="26339"/>
                  </a:lnTo>
                  <a:lnTo>
                    <a:pt x="1467" y="26355"/>
                  </a:lnTo>
                  <a:lnTo>
                    <a:pt x="2151" y="26371"/>
                  </a:lnTo>
                  <a:lnTo>
                    <a:pt x="2819" y="26355"/>
                  </a:lnTo>
                  <a:lnTo>
                    <a:pt x="3487" y="26322"/>
                  </a:lnTo>
                  <a:lnTo>
                    <a:pt x="4122" y="26290"/>
                  </a:lnTo>
                  <a:lnTo>
                    <a:pt x="4741" y="26225"/>
                  </a:lnTo>
                  <a:lnTo>
                    <a:pt x="5360" y="26127"/>
                  </a:lnTo>
                  <a:lnTo>
                    <a:pt x="5979" y="26013"/>
                  </a:lnTo>
                  <a:lnTo>
                    <a:pt x="6581" y="25866"/>
                  </a:lnTo>
                  <a:lnTo>
                    <a:pt x="7184" y="25687"/>
                  </a:lnTo>
                  <a:lnTo>
                    <a:pt x="7803" y="25475"/>
                  </a:lnTo>
                  <a:lnTo>
                    <a:pt x="8422" y="25231"/>
                  </a:lnTo>
                  <a:lnTo>
                    <a:pt x="9041" y="24954"/>
                  </a:lnTo>
                  <a:lnTo>
                    <a:pt x="9676" y="24628"/>
                  </a:lnTo>
                  <a:lnTo>
                    <a:pt x="10312" y="24254"/>
                  </a:lnTo>
                  <a:lnTo>
                    <a:pt x="10637" y="24091"/>
                  </a:lnTo>
                  <a:lnTo>
                    <a:pt x="10963" y="23912"/>
                  </a:lnTo>
                  <a:lnTo>
                    <a:pt x="11305" y="23765"/>
                  </a:lnTo>
                  <a:lnTo>
                    <a:pt x="11663" y="23635"/>
                  </a:lnTo>
                  <a:lnTo>
                    <a:pt x="12022" y="23521"/>
                  </a:lnTo>
                  <a:lnTo>
                    <a:pt x="12413" y="23423"/>
                  </a:lnTo>
                  <a:lnTo>
                    <a:pt x="12787" y="23325"/>
                  </a:lnTo>
                  <a:lnTo>
                    <a:pt x="13195" y="23260"/>
                  </a:lnTo>
                  <a:lnTo>
                    <a:pt x="13602" y="23211"/>
                  </a:lnTo>
                  <a:lnTo>
                    <a:pt x="14009" y="23179"/>
                  </a:lnTo>
                  <a:lnTo>
                    <a:pt x="14856" y="23179"/>
                  </a:lnTo>
                  <a:lnTo>
                    <a:pt x="15279" y="23211"/>
                  </a:lnTo>
                  <a:lnTo>
                    <a:pt x="15719" y="23260"/>
                  </a:lnTo>
                  <a:lnTo>
                    <a:pt x="16159" y="23341"/>
                  </a:lnTo>
                  <a:lnTo>
                    <a:pt x="16599" y="23439"/>
                  </a:lnTo>
                  <a:lnTo>
                    <a:pt x="17039" y="23553"/>
                  </a:lnTo>
                  <a:lnTo>
                    <a:pt x="17478" y="23700"/>
                  </a:lnTo>
                  <a:lnTo>
                    <a:pt x="17934" y="23879"/>
                  </a:lnTo>
                  <a:lnTo>
                    <a:pt x="18374" y="24074"/>
                  </a:lnTo>
                  <a:lnTo>
                    <a:pt x="18814" y="24286"/>
                  </a:lnTo>
                  <a:lnTo>
                    <a:pt x="19254" y="24547"/>
                  </a:lnTo>
                  <a:lnTo>
                    <a:pt x="19694" y="24807"/>
                  </a:lnTo>
                  <a:lnTo>
                    <a:pt x="20133" y="25117"/>
                  </a:lnTo>
                  <a:lnTo>
                    <a:pt x="20557" y="25459"/>
                  </a:lnTo>
                  <a:lnTo>
                    <a:pt x="20980" y="25817"/>
                  </a:lnTo>
                  <a:lnTo>
                    <a:pt x="21404" y="26208"/>
                  </a:lnTo>
                  <a:lnTo>
                    <a:pt x="21811" y="26632"/>
                  </a:lnTo>
                  <a:lnTo>
                    <a:pt x="22202" y="27088"/>
                  </a:lnTo>
                  <a:lnTo>
                    <a:pt x="22609" y="27576"/>
                  </a:lnTo>
                  <a:lnTo>
                    <a:pt x="22984" y="28098"/>
                  </a:lnTo>
                  <a:lnTo>
                    <a:pt x="23358" y="28668"/>
                  </a:lnTo>
                  <a:lnTo>
                    <a:pt x="23440" y="28798"/>
                  </a:lnTo>
                  <a:lnTo>
                    <a:pt x="23538" y="28961"/>
                  </a:lnTo>
                  <a:lnTo>
                    <a:pt x="23701" y="29352"/>
                  </a:lnTo>
                  <a:lnTo>
                    <a:pt x="23863" y="29792"/>
                  </a:lnTo>
                  <a:lnTo>
                    <a:pt x="24026" y="30297"/>
                  </a:lnTo>
                  <a:lnTo>
                    <a:pt x="24189" y="30867"/>
                  </a:lnTo>
                  <a:lnTo>
                    <a:pt x="24336" y="31486"/>
                  </a:lnTo>
                  <a:lnTo>
                    <a:pt x="24482" y="32154"/>
                  </a:lnTo>
                  <a:lnTo>
                    <a:pt x="24629" y="32854"/>
                  </a:lnTo>
                  <a:lnTo>
                    <a:pt x="24776" y="33603"/>
                  </a:lnTo>
                  <a:lnTo>
                    <a:pt x="24922" y="34385"/>
                  </a:lnTo>
                  <a:lnTo>
                    <a:pt x="25183" y="35998"/>
                  </a:lnTo>
                  <a:lnTo>
                    <a:pt x="25427" y="37692"/>
                  </a:lnTo>
                  <a:lnTo>
                    <a:pt x="25655" y="39418"/>
                  </a:lnTo>
                  <a:lnTo>
                    <a:pt x="25851" y="41128"/>
                  </a:lnTo>
                  <a:lnTo>
                    <a:pt x="26046" y="42790"/>
                  </a:lnTo>
                  <a:lnTo>
                    <a:pt x="26193" y="44354"/>
                  </a:lnTo>
                  <a:lnTo>
                    <a:pt x="26323" y="45787"/>
                  </a:lnTo>
                  <a:lnTo>
                    <a:pt x="26437" y="47041"/>
                  </a:lnTo>
                  <a:lnTo>
                    <a:pt x="26518" y="48084"/>
                  </a:lnTo>
                  <a:lnTo>
                    <a:pt x="26567" y="48865"/>
                  </a:lnTo>
                  <a:lnTo>
                    <a:pt x="26600" y="49354"/>
                  </a:lnTo>
                  <a:lnTo>
                    <a:pt x="26681" y="50168"/>
                  </a:lnTo>
                  <a:lnTo>
                    <a:pt x="26779" y="50853"/>
                  </a:lnTo>
                  <a:lnTo>
                    <a:pt x="26893" y="51423"/>
                  </a:lnTo>
                  <a:lnTo>
                    <a:pt x="27007" y="51879"/>
                  </a:lnTo>
                  <a:lnTo>
                    <a:pt x="27072" y="52074"/>
                  </a:lnTo>
                  <a:lnTo>
                    <a:pt x="27121" y="52237"/>
                  </a:lnTo>
                  <a:lnTo>
                    <a:pt x="27186" y="52367"/>
                  </a:lnTo>
                  <a:lnTo>
                    <a:pt x="27251" y="52481"/>
                  </a:lnTo>
                  <a:lnTo>
                    <a:pt x="27333" y="52563"/>
                  </a:lnTo>
                  <a:lnTo>
                    <a:pt x="27398" y="52628"/>
                  </a:lnTo>
                  <a:lnTo>
                    <a:pt x="27463" y="52677"/>
                  </a:lnTo>
                  <a:lnTo>
                    <a:pt x="27528" y="52693"/>
                  </a:lnTo>
                  <a:lnTo>
                    <a:pt x="27610" y="52693"/>
                  </a:lnTo>
                  <a:lnTo>
                    <a:pt x="27675" y="52677"/>
                  </a:lnTo>
                  <a:lnTo>
                    <a:pt x="27756" y="52628"/>
                  </a:lnTo>
                  <a:lnTo>
                    <a:pt x="27838" y="52579"/>
                  </a:lnTo>
                  <a:lnTo>
                    <a:pt x="27903" y="52498"/>
                  </a:lnTo>
                  <a:lnTo>
                    <a:pt x="27984" y="52416"/>
                  </a:lnTo>
                  <a:lnTo>
                    <a:pt x="28147" y="52172"/>
                  </a:lnTo>
                  <a:lnTo>
                    <a:pt x="28294" y="51879"/>
                  </a:lnTo>
                  <a:lnTo>
                    <a:pt x="28457" y="51537"/>
                  </a:lnTo>
                  <a:lnTo>
                    <a:pt x="28620" y="51146"/>
                  </a:lnTo>
                  <a:lnTo>
                    <a:pt x="28782" y="50722"/>
                  </a:lnTo>
                  <a:lnTo>
                    <a:pt x="28945" y="50250"/>
                  </a:lnTo>
                  <a:lnTo>
                    <a:pt x="29108" y="49745"/>
                  </a:lnTo>
                  <a:lnTo>
                    <a:pt x="29418" y="48686"/>
                  </a:lnTo>
                  <a:lnTo>
                    <a:pt x="29711" y="47579"/>
                  </a:lnTo>
                  <a:lnTo>
                    <a:pt x="30004" y="46471"/>
                  </a:lnTo>
                  <a:lnTo>
                    <a:pt x="30493" y="44451"/>
                  </a:lnTo>
                  <a:lnTo>
                    <a:pt x="30705" y="43637"/>
                  </a:lnTo>
                  <a:lnTo>
                    <a:pt x="30867" y="43018"/>
                  </a:lnTo>
                  <a:lnTo>
                    <a:pt x="30998" y="42545"/>
                  </a:lnTo>
                  <a:lnTo>
                    <a:pt x="31112" y="42008"/>
                  </a:lnTo>
                  <a:lnTo>
                    <a:pt x="31226" y="41389"/>
                  </a:lnTo>
                  <a:lnTo>
                    <a:pt x="31356" y="40721"/>
                  </a:lnTo>
                  <a:lnTo>
                    <a:pt x="31470" y="39988"/>
                  </a:lnTo>
                  <a:lnTo>
                    <a:pt x="31584" y="39190"/>
                  </a:lnTo>
                  <a:lnTo>
                    <a:pt x="31812" y="37464"/>
                  </a:lnTo>
                  <a:lnTo>
                    <a:pt x="32024" y="35590"/>
                  </a:lnTo>
                  <a:lnTo>
                    <a:pt x="32203" y="33587"/>
                  </a:lnTo>
                  <a:lnTo>
                    <a:pt x="32366" y="31518"/>
                  </a:lnTo>
                  <a:lnTo>
                    <a:pt x="32513" y="29401"/>
                  </a:lnTo>
                  <a:lnTo>
                    <a:pt x="32610" y="27283"/>
                  </a:lnTo>
                  <a:lnTo>
                    <a:pt x="32675" y="25198"/>
                  </a:lnTo>
                  <a:lnTo>
                    <a:pt x="32708" y="24188"/>
                  </a:lnTo>
                  <a:lnTo>
                    <a:pt x="32708" y="23211"/>
                  </a:lnTo>
                  <a:lnTo>
                    <a:pt x="32708" y="22250"/>
                  </a:lnTo>
                  <a:lnTo>
                    <a:pt x="32692" y="21338"/>
                  </a:lnTo>
                  <a:lnTo>
                    <a:pt x="32659" y="20458"/>
                  </a:lnTo>
                  <a:lnTo>
                    <a:pt x="32627" y="19628"/>
                  </a:lnTo>
                  <a:lnTo>
                    <a:pt x="32561" y="18846"/>
                  </a:lnTo>
                  <a:lnTo>
                    <a:pt x="32496" y="18113"/>
                  </a:lnTo>
                  <a:lnTo>
                    <a:pt x="32415" y="17445"/>
                  </a:lnTo>
                  <a:lnTo>
                    <a:pt x="32317" y="16842"/>
                  </a:lnTo>
                  <a:lnTo>
                    <a:pt x="32203" y="16305"/>
                  </a:lnTo>
                  <a:lnTo>
                    <a:pt x="32073" y="15849"/>
                  </a:lnTo>
                  <a:lnTo>
                    <a:pt x="31877" y="15295"/>
                  </a:lnTo>
                  <a:lnTo>
                    <a:pt x="31666" y="14741"/>
                  </a:lnTo>
                  <a:lnTo>
                    <a:pt x="31454" y="14204"/>
                  </a:lnTo>
                  <a:lnTo>
                    <a:pt x="31209" y="13682"/>
                  </a:lnTo>
                  <a:lnTo>
                    <a:pt x="30965" y="13161"/>
                  </a:lnTo>
                  <a:lnTo>
                    <a:pt x="30705" y="12656"/>
                  </a:lnTo>
                  <a:lnTo>
                    <a:pt x="30428" y="12168"/>
                  </a:lnTo>
                  <a:lnTo>
                    <a:pt x="30151" y="11679"/>
                  </a:lnTo>
                  <a:lnTo>
                    <a:pt x="29858" y="11207"/>
                  </a:lnTo>
                  <a:lnTo>
                    <a:pt x="29548" y="10751"/>
                  </a:lnTo>
                  <a:lnTo>
                    <a:pt x="29222" y="10295"/>
                  </a:lnTo>
                  <a:lnTo>
                    <a:pt x="28880" y="9855"/>
                  </a:lnTo>
                  <a:lnTo>
                    <a:pt x="28538" y="9431"/>
                  </a:lnTo>
                  <a:lnTo>
                    <a:pt x="28180" y="9008"/>
                  </a:lnTo>
                  <a:lnTo>
                    <a:pt x="27821" y="8601"/>
                  </a:lnTo>
                  <a:lnTo>
                    <a:pt x="27447" y="8210"/>
                  </a:lnTo>
                  <a:lnTo>
                    <a:pt x="27056" y="7819"/>
                  </a:lnTo>
                  <a:lnTo>
                    <a:pt x="26649" y="7444"/>
                  </a:lnTo>
                  <a:lnTo>
                    <a:pt x="26242" y="7069"/>
                  </a:lnTo>
                  <a:lnTo>
                    <a:pt x="25818" y="6711"/>
                  </a:lnTo>
                  <a:lnTo>
                    <a:pt x="25395" y="6369"/>
                  </a:lnTo>
                  <a:lnTo>
                    <a:pt x="24955" y="6027"/>
                  </a:lnTo>
                  <a:lnTo>
                    <a:pt x="24499" y="5701"/>
                  </a:lnTo>
                  <a:lnTo>
                    <a:pt x="24043" y="5375"/>
                  </a:lnTo>
                  <a:lnTo>
                    <a:pt x="23570" y="5066"/>
                  </a:lnTo>
                  <a:lnTo>
                    <a:pt x="23098" y="4773"/>
                  </a:lnTo>
                  <a:lnTo>
                    <a:pt x="22609" y="4480"/>
                  </a:lnTo>
                  <a:lnTo>
                    <a:pt x="22121" y="4203"/>
                  </a:lnTo>
                  <a:lnTo>
                    <a:pt x="21616" y="3926"/>
                  </a:lnTo>
                  <a:lnTo>
                    <a:pt x="21111" y="3665"/>
                  </a:lnTo>
                  <a:lnTo>
                    <a:pt x="20589" y="3421"/>
                  </a:lnTo>
                  <a:lnTo>
                    <a:pt x="20052" y="3176"/>
                  </a:lnTo>
                  <a:lnTo>
                    <a:pt x="19514" y="2948"/>
                  </a:lnTo>
                  <a:lnTo>
                    <a:pt x="18977" y="2720"/>
                  </a:lnTo>
                  <a:lnTo>
                    <a:pt x="18423" y="2509"/>
                  </a:lnTo>
                  <a:lnTo>
                    <a:pt x="17869" y="2313"/>
                  </a:lnTo>
                  <a:lnTo>
                    <a:pt x="17299" y="2118"/>
                  </a:lnTo>
                  <a:lnTo>
                    <a:pt x="16729" y="1922"/>
                  </a:lnTo>
                  <a:lnTo>
                    <a:pt x="16143" y="1743"/>
                  </a:lnTo>
                  <a:lnTo>
                    <a:pt x="15556" y="1580"/>
                  </a:lnTo>
                  <a:lnTo>
                    <a:pt x="14970" y="1417"/>
                  </a:lnTo>
                  <a:lnTo>
                    <a:pt x="14367" y="1271"/>
                  </a:lnTo>
                  <a:lnTo>
                    <a:pt x="13765" y="1124"/>
                  </a:lnTo>
                  <a:lnTo>
                    <a:pt x="13162" y="994"/>
                  </a:lnTo>
                  <a:lnTo>
                    <a:pt x="11924" y="750"/>
                  </a:lnTo>
                  <a:lnTo>
                    <a:pt x="10654" y="538"/>
                  </a:lnTo>
                  <a:lnTo>
                    <a:pt x="9383" y="375"/>
                  </a:lnTo>
                  <a:lnTo>
                    <a:pt x="8080" y="228"/>
                  </a:lnTo>
                  <a:lnTo>
                    <a:pt x="6777" y="131"/>
                  </a:lnTo>
                  <a:lnTo>
                    <a:pt x="5441" y="49"/>
                  </a:lnTo>
                  <a:lnTo>
                    <a:pt x="41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2114970" y="3372689"/>
              <a:ext cx="1224724" cy="1063258"/>
            </a:xfrm>
            <a:custGeom>
              <a:avLst/>
              <a:gdLst/>
              <a:ahLst/>
              <a:cxnLst/>
              <a:rect l="l" t="t" r="r" b="b"/>
              <a:pathLst>
                <a:path w="81296" h="70578" extrusionOk="0">
                  <a:moveTo>
                    <a:pt x="63428" y="0"/>
                  </a:moveTo>
                  <a:lnTo>
                    <a:pt x="63135" y="180"/>
                  </a:lnTo>
                  <a:lnTo>
                    <a:pt x="62825" y="359"/>
                  </a:lnTo>
                  <a:lnTo>
                    <a:pt x="62499" y="538"/>
                  </a:lnTo>
                  <a:lnTo>
                    <a:pt x="62157" y="717"/>
                  </a:lnTo>
                  <a:lnTo>
                    <a:pt x="61424" y="1043"/>
                  </a:lnTo>
                  <a:lnTo>
                    <a:pt x="60659" y="1352"/>
                  </a:lnTo>
                  <a:lnTo>
                    <a:pt x="59828" y="1662"/>
                  </a:lnTo>
                  <a:lnTo>
                    <a:pt x="58965" y="1939"/>
                  </a:lnTo>
                  <a:lnTo>
                    <a:pt x="58069" y="2216"/>
                  </a:lnTo>
                  <a:lnTo>
                    <a:pt x="57140" y="2476"/>
                  </a:lnTo>
                  <a:lnTo>
                    <a:pt x="56196" y="2721"/>
                  </a:lnTo>
                  <a:lnTo>
                    <a:pt x="55218" y="2949"/>
                  </a:lnTo>
                  <a:lnTo>
                    <a:pt x="54225" y="3177"/>
                  </a:lnTo>
                  <a:lnTo>
                    <a:pt x="53215" y="3372"/>
                  </a:lnTo>
                  <a:lnTo>
                    <a:pt x="52205" y="3568"/>
                  </a:lnTo>
                  <a:lnTo>
                    <a:pt x="51179" y="3763"/>
                  </a:lnTo>
                  <a:lnTo>
                    <a:pt x="49159" y="4089"/>
                  </a:lnTo>
                  <a:lnTo>
                    <a:pt x="47172" y="4398"/>
                  </a:lnTo>
                  <a:lnTo>
                    <a:pt x="45266" y="4659"/>
                  </a:lnTo>
                  <a:lnTo>
                    <a:pt x="43491" y="4887"/>
                  </a:lnTo>
                  <a:lnTo>
                    <a:pt x="41862" y="5082"/>
                  </a:lnTo>
                  <a:lnTo>
                    <a:pt x="39240" y="5392"/>
                  </a:lnTo>
                  <a:lnTo>
                    <a:pt x="38311" y="5506"/>
                  </a:lnTo>
                  <a:lnTo>
                    <a:pt x="37969" y="5571"/>
                  </a:lnTo>
                  <a:lnTo>
                    <a:pt x="37692" y="5620"/>
                  </a:lnTo>
                  <a:lnTo>
                    <a:pt x="35298" y="6125"/>
                  </a:lnTo>
                  <a:lnTo>
                    <a:pt x="34092" y="6402"/>
                  </a:lnTo>
                  <a:lnTo>
                    <a:pt x="32903" y="6679"/>
                  </a:lnTo>
                  <a:lnTo>
                    <a:pt x="31731" y="6972"/>
                  </a:lnTo>
                  <a:lnTo>
                    <a:pt x="30558" y="7281"/>
                  </a:lnTo>
                  <a:lnTo>
                    <a:pt x="29401" y="7623"/>
                  </a:lnTo>
                  <a:lnTo>
                    <a:pt x="28261" y="7982"/>
                  </a:lnTo>
                  <a:lnTo>
                    <a:pt x="27707" y="8177"/>
                  </a:lnTo>
                  <a:lnTo>
                    <a:pt x="27154" y="8373"/>
                  </a:lnTo>
                  <a:lnTo>
                    <a:pt x="26600" y="8584"/>
                  </a:lnTo>
                  <a:lnTo>
                    <a:pt x="26062" y="8796"/>
                  </a:lnTo>
                  <a:lnTo>
                    <a:pt x="25525" y="9024"/>
                  </a:lnTo>
                  <a:lnTo>
                    <a:pt x="25004" y="9269"/>
                  </a:lnTo>
                  <a:lnTo>
                    <a:pt x="24482" y="9513"/>
                  </a:lnTo>
                  <a:lnTo>
                    <a:pt x="23977" y="9773"/>
                  </a:lnTo>
                  <a:lnTo>
                    <a:pt x="23472" y="10050"/>
                  </a:lnTo>
                  <a:lnTo>
                    <a:pt x="22984" y="10327"/>
                  </a:lnTo>
                  <a:lnTo>
                    <a:pt x="22511" y="10620"/>
                  </a:lnTo>
                  <a:lnTo>
                    <a:pt x="22039" y="10930"/>
                  </a:lnTo>
                  <a:lnTo>
                    <a:pt x="21567" y="11256"/>
                  </a:lnTo>
                  <a:lnTo>
                    <a:pt x="21127" y="11598"/>
                  </a:lnTo>
                  <a:lnTo>
                    <a:pt x="20687" y="11940"/>
                  </a:lnTo>
                  <a:lnTo>
                    <a:pt x="20264" y="12298"/>
                  </a:lnTo>
                  <a:lnTo>
                    <a:pt x="19905" y="12591"/>
                  </a:lnTo>
                  <a:lnTo>
                    <a:pt x="19531" y="12901"/>
                  </a:lnTo>
                  <a:lnTo>
                    <a:pt x="18684" y="13569"/>
                  </a:lnTo>
                  <a:lnTo>
                    <a:pt x="18211" y="13943"/>
                  </a:lnTo>
                  <a:lnTo>
                    <a:pt x="17723" y="14383"/>
                  </a:lnTo>
                  <a:lnTo>
                    <a:pt x="17185" y="14872"/>
                  </a:lnTo>
                  <a:lnTo>
                    <a:pt x="16631" y="15442"/>
                  </a:lnTo>
                  <a:lnTo>
                    <a:pt x="16354" y="15751"/>
                  </a:lnTo>
                  <a:lnTo>
                    <a:pt x="16061" y="16093"/>
                  </a:lnTo>
                  <a:lnTo>
                    <a:pt x="15752" y="16452"/>
                  </a:lnTo>
                  <a:lnTo>
                    <a:pt x="15442" y="16826"/>
                  </a:lnTo>
                  <a:lnTo>
                    <a:pt x="15133" y="17250"/>
                  </a:lnTo>
                  <a:lnTo>
                    <a:pt x="14807" y="17690"/>
                  </a:lnTo>
                  <a:lnTo>
                    <a:pt x="14481" y="18146"/>
                  </a:lnTo>
                  <a:lnTo>
                    <a:pt x="14155" y="18651"/>
                  </a:lnTo>
                  <a:lnTo>
                    <a:pt x="13813" y="19172"/>
                  </a:lnTo>
                  <a:lnTo>
                    <a:pt x="13471" y="19742"/>
                  </a:lnTo>
                  <a:lnTo>
                    <a:pt x="13113" y="20345"/>
                  </a:lnTo>
                  <a:lnTo>
                    <a:pt x="12755" y="20980"/>
                  </a:lnTo>
                  <a:lnTo>
                    <a:pt x="12396" y="21648"/>
                  </a:lnTo>
                  <a:lnTo>
                    <a:pt x="12022" y="22348"/>
                  </a:lnTo>
                  <a:lnTo>
                    <a:pt x="11647" y="23097"/>
                  </a:lnTo>
                  <a:lnTo>
                    <a:pt x="11272" y="23896"/>
                  </a:lnTo>
                  <a:lnTo>
                    <a:pt x="11224" y="24010"/>
                  </a:lnTo>
                  <a:lnTo>
                    <a:pt x="11142" y="24270"/>
                  </a:lnTo>
                  <a:lnTo>
                    <a:pt x="10914" y="25133"/>
                  </a:lnTo>
                  <a:lnTo>
                    <a:pt x="10132" y="28245"/>
                  </a:lnTo>
                  <a:lnTo>
                    <a:pt x="8976" y="32952"/>
                  </a:lnTo>
                  <a:lnTo>
                    <a:pt x="7526" y="38962"/>
                  </a:lnTo>
                  <a:lnTo>
                    <a:pt x="3975" y="53801"/>
                  </a:lnTo>
                  <a:lnTo>
                    <a:pt x="1" y="70578"/>
                  </a:lnTo>
                  <a:lnTo>
                    <a:pt x="81296" y="70578"/>
                  </a:lnTo>
                  <a:lnTo>
                    <a:pt x="81296" y="9415"/>
                  </a:lnTo>
                  <a:lnTo>
                    <a:pt x="80368" y="9415"/>
                  </a:lnTo>
                  <a:lnTo>
                    <a:pt x="79765" y="9399"/>
                  </a:lnTo>
                  <a:lnTo>
                    <a:pt x="79195" y="9383"/>
                  </a:lnTo>
                  <a:lnTo>
                    <a:pt x="78625" y="9350"/>
                  </a:lnTo>
                  <a:lnTo>
                    <a:pt x="78055" y="9301"/>
                  </a:lnTo>
                  <a:lnTo>
                    <a:pt x="77517" y="9252"/>
                  </a:lnTo>
                  <a:lnTo>
                    <a:pt x="76980" y="9171"/>
                  </a:lnTo>
                  <a:lnTo>
                    <a:pt x="76458" y="9089"/>
                  </a:lnTo>
                  <a:lnTo>
                    <a:pt x="75953" y="9008"/>
                  </a:lnTo>
                  <a:lnTo>
                    <a:pt x="75465" y="8910"/>
                  </a:lnTo>
                  <a:lnTo>
                    <a:pt x="74976" y="8796"/>
                  </a:lnTo>
                  <a:lnTo>
                    <a:pt x="74504" y="8666"/>
                  </a:lnTo>
                  <a:lnTo>
                    <a:pt x="74031" y="8536"/>
                  </a:lnTo>
                  <a:lnTo>
                    <a:pt x="73592" y="8405"/>
                  </a:lnTo>
                  <a:lnTo>
                    <a:pt x="73152" y="8259"/>
                  </a:lnTo>
                  <a:lnTo>
                    <a:pt x="72728" y="8096"/>
                  </a:lnTo>
                  <a:lnTo>
                    <a:pt x="72305" y="7933"/>
                  </a:lnTo>
                  <a:lnTo>
                    <a:pt x="71898" y="7770"/>
                  </a:lnTo>
                  <a:lnTo>
                    <a:pt x="71507" y="7591"/>
                  </a:lnTo>
                  <a:lnTo>
                    <a:pt x="71132" y="7412"/>
                  </a:lnTo>
                  <a:lnTo>
                    <a:pt x="70757" y="7233"/>
                  </a:lnTo>
                  <a:lnTo>
                    <a:pt x="70041" y="6842"/>
                  </a:lnTo>
                  <a:lnTo>
                    <a:pt x="69373" y="6434"/>
                  </a:lnTo>
                  <a:lnTo>
                    <a:pt x="68738" y="6011"/>
                  </a:lnTo>
                  <a:lnTo>
                    <a:pt x="68151" y="5587"/>
                  </a:lnTo>
                  <a:lnTo>
                    <a:pt x="67598" y="5148"/>
                  </a:lnTo>
                  <a:lnTo>
                    <a:pt x="67093" y="4708"/>
                  </a:lnTo>
                  <a:lnTo>
                    <a:pt x="66620" y="4268"/>
                  </a:lnTo>
                  <a:lnTo>
                    <a:pt x="66180" y="3828"/>
                  </a:lnTo>
                  <a:lnTo>
                    <a:pt x="65773" y="3405"/>
                  </a:lnTo>
                  <a:lnTo>
                    <a:pt x="65415" y="2981"/>
                  </a:lnTo>
                  <a:lnTo>
                    <a:pt x="65073" y="2574"/>
                  </a:lnTo>
                  <a:lnTo>
                    <a:pt x="64780" y="2183"/>
                  </a:lnTo>
                  <a:lnTo>
                    <a:pt x="64503" y="1825"/>
                  </a:lnTo>
                  <a:lnTo>
                    <a:pt x="64275" y="1466"/>
                  </a:lnTo>
                  <a:lnTo>
                    <a:pt x="63900" y="864"/>
                  </a:lnTo>
                  <a:lnTo>
                    <a:pt x="63639" y="408"/>
                  </a:lnTo>
                  <a:lnTo>
                    <a:pt x="63477" y="114"/>
                  </a:lnTo>
                  <a:lnTo>
                    <a:pt x="63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3339679" y="3372930"/>
              <a:ext cx="1232332" cy="1063017"/>
            </a:xfrm>
            <a:custGeom>
              <a:avLst/>
              <a:gdLst/>
              <a:ahLst/>
              <a:cxnLst/>
              <a:rect l="l" t="t" r="r" b="b"/>
              <a:pathLst>
                <a:path w="81801" h="70562" extrusionOk="0">
                  <a:moveTo>
                    <a:pt x="18211" y="1"/>
                  </a:moveTo>
                  <a:lnTo>
                    <a:pt x="18162" y="98"/>
                  </a:lnTo>
                  <a:lnTo>
                    <a:pt x="18000" y="392"/>
                  </a:lnTo>
                  <a:lnTo>
                    <a:pt x="17739" y="864"/>
                  </a:lnTo>
                  <a:lnTo>
                    <a:pt x="17364" y="1467"/>
                  </a:lnTo>
                  <a:lnTo>
                    <a:pt x="17136" y="1809"/>
                  </a:lnTo>
                  <a:lnTo>
                    <a:pt x="16859" y="2167"/>
                  </a:lnTo>
                  <a:lnTo>
                    <a:pt x="16566" y="2558"/>
                  </a:lnTo>
                  <a:lnTo>
                    <a:pt x="16240" y="2965"/>
                  </a:lnTo>
                  <a:lnTo>
                    <a:pt x="15866" y="3389"/>
                  </a:lnTo>
                  <a:lnTo>
                    <a:pt x="15475" y="3812"/>
                  </a:lnTo>
                  <a:lnTo>
                    <a:pt x="15035" y="4252"/>
                  </a:lnTo>
                  <a:lnTo>
                    <a:pt x="14563" y="4692"/>
                  </a:lnTo>
                  <a:lnTo>
                    <a:pt x="14042" y="5132"/>
                  </a:lnTo>
                  <a:lnTo>
                    <a:pt x="13488" y="5571"/>
                  </a:lnTo>
                  <a:lnTo>
                    <a:pt x="12901" y="5995"/>
                  </a:lnTo>
                  <a:lnTo>
                    <a:pt x="12266" y="6418"/>
                  </a:lnTo>
                  <a:lnTo>
                    <a:pt x="11598" y="6826"/>
                  </a:lnTo>
                  <a:lnTo>
                    <a:pt x="10898" y="7217"/>
                  </a:lnTo>
                  <a:lnTo>
                    <a:pt x="10523" y="7396"/>
                  </a:lnTo>
                  <a:lnTo>
                    <a:pt x="10132" y="7575"/>
                  </a:lnTo>
                  <a:lnTo>
                    <a:pt x="9741" y="7754"/>
                  </a:lnTo>
                  <a:lnTo>
                    <a:pt x="9334" y="7917"/>
                  </a:lnTo>
                  <a:lnTo>
                    <a:pt x="8927" y="8080"/>
                  </a:lnTo>
                  <a:lnTo>
                    <a:pt x="8487" y="8243"/>
                  </a:lnTo>
                  <a:lnTo>
                    <a:pt x="8047" y="8389"/>
                  </a:lnTo>
                  <a:lnTo>
                    <a:pt x="7608" y="8520"/>
                  </a:lnTo>
                  <a:lnTo>
                    <a:pt x="7135" y="8650"/>
                  </a:lnTo>
                  <a:lnTo>
                    <a:pt x="6663" y="8780"/>
                  </a:lnTo>
                  <a:lnTo>
                    <a:pt x="6191" y="8894"/>
                  </a:lnTo>
                  <a:lnTo>
                    <a:pt x="5686" y="8992"/>
                  </a:lnTo>
                  <a:lnTo>
                    <a:pt x="5181" y="9073"/>
                  </a:lnTo>
                  <a:lnTo>
                    <a:pt x="4659" y="9155"/>
                  </a:lnTo>
                  <a:lnTo>
                    <a:pt x="4122" y="9236"/>
                  </a:lnTo>
                  <a:lnTo>
                    <a:pt x="3584" y="9285"/>
                  </a:lnTo>
                  <a:lnTo>
                    <a:pt x="3031" y="9334"/>
                  </a:lnTo>
                  <a:lnTo>
                    <a:pt x="2461" y="9367"/>
                  </a:lnTo>
                  <a:lnTo>
                    <a:pt x="1874" y="9383"/>
                  </a:lnTo>
                  <a:lnTo>
                    <a:pt x="1271" y="9399"/>
                  </a:lnTo>
                  <a:lnTo>
                    <a:pt x="1" y="9399"/>
                  </a:lnTo>
                  <a:lnTo>
                    <a:pt x="1" y="70562"/>
                  </a:lnTo>
                  <a:lnTo>
                    <a:pt x="81801" y="70562"/>
                  </a:lnTo>
                  <a:lnTo>
                    <a:pt x="71816" y="27561"/>
                  </a:lnTo>
                  <a:lnTo>
                    <a:pt x="71767" y="27414"/>
                  </a:lnTo>
                  <a:lnTo>
                    <a:pt x="71653" y="27186"/>
                  </a:lnTo>
                  <a:lnTo>
                    <a:pt x="71344" y="26583"/>
                  </a:lnTo>
                  <a:lnTo>
                    <a:pt x="70872" y="25785"/>
                  </a:lnTo>
                  <a:lnTo>
                    <a:pt x="70269" y="24824"/>
                  </a:lnTo>
                  <a:lnTo>
                    <a:pt x="69568" y="23717"/>
                  </a:lnTo>
                  <a:lnTo>
                    <a:pt x="68787" y="22528"/>
                  </a:lnTo>
                  <a:lnTo>
                    <a:pt x="67940" y="21257"/>
                  </a:lnTo>
                  <a:lnTo>
                    <a:pt x="67060" y="19954"/>
                  </a:lnTo>
                  <a:lnTo>
                    <a:pt x="66164" y="18651"/>
                  </a:lnTo>
                  <a:lnTo>
                    <a:pt x="65285" y="17380"/>
                  </a:lnTo>
                  <a:lnTo>
                    <a:pt x="64421" y="16175"/>
                  </a:lnTo>
                  <a:lnTo>
                    <a:pt x="63623" y="15067"/>
                  </a:lnTo>
                  <a:lnTo>
                    <a:pt x="62890" y="14090"/>
                  </a:lnTo>
                  <a:lnTo>
                    <a:pt x="62271" y="13292"/>
                  </a:lnTo>
                  <a:lnTo>
                    <a:pt x="61750" y="12673"/>
                  </a:lnTo>
                  <a:lnTo>
                    <a:pt x="61555" y="12445"/>
                  </a:lnTo>
                  <a:lnTo>
                    <a:pt x="61392" y="12282"/>
                  </a:lnTo>
                  <a:lnTo>
                    <a:pt x="61147" y="12103"/>
                  </a:lnTo>
                  <a:lnTo>
                    <a:pt x="60838" y="11842"/>
                  </a:lnTo>
                  <a:lnTo>
                    <a:pt x="60528" y="11582"/>
                  </a:lnTo>
                  <a:lnTo>
                    <a:pt x="59861" y="11109"/>
                  </a:lnTo>
                  <a:lnTo>
                    <a:pt x="59193" y="10653"/>
                  </a:lnTo>
                  <a:lnTo>
                    <a:pt x="58492" y="10214"/>
                  </a:lnTo>
                  <a:lnTo>
                    <a:pt x="57776" y="9823"/>
                  </a:lnTo>
                  <a:lnTo>
                    <a:pt x="57043" y="9448"/>
                  </a:lnTo>
                  <a:lnTo>
                    <a:pt x="56277" y="9090"/>
                  </a:lnTo>
                  <a:lnTo>
                    <a:pt x="55512" y="8764"/>
                  </a:lnTo>
                  <a:lnTo>
                    <a:pt x="54730" y="8438"/>
                  </a:lnTo>
                  <a:lnTo>
                    <a:pt x="53932" y="8145"/>
                  </a:lnTo>
                  <a:lnTo>
                    <a:pt x="53117" y="7884"/>
                  </a:lnTo>
                  <a:lnTo>
                    <a:pt x="52287" y="7607"/>
                  </a:lnTo>
                  <a:lnTo>
                    <a:pt x="51456" y="7363"/>
                  </a:lnTo>
                  <a:lnTo>
                    <a:pt x="50609" y="7135"/>
                  </a:lnTo>
                  <a:lnTo>
                    <a:pt x="49762" y="6907"/>
                  </a:lnTo>
                  <a:lnTo>
                    <a:pt x="48915" y="6695"/>
                  </a:lnTo>
                  <a:lnTo>
                    <a:pt x="47677" y="6402"/>
                  </a:lnTo>
                  <a:lnTo>
                    <a:pt x="46439" y="6125"/>
                  </a:lnTo>
                  <a:lnTo>
                    <a:pt x="43963" y="5604"/>
                  </a:lnTo>
                  <a:lnTo>
                    <a:pt x="43686" y="5555"/>
                  </a:lnTo>
                  <a:lnTo>
                    <a:pt x="43344" y="5490"/>
                  </a:lnTo>
                  <a:lnTo>
                    <a:pt x="42416" y="5376"/>
                  </a:lnTo>
                  <a:lnTo>
                    <a:pt x="39777" y="5066"/>
                  </a:lnTo>
                  <a:lnTo>
                    <a:pt x="38165" y="4871"/>
                  </a:lnTo>
                  <a:lnTo>
                    <a:pt x="36373" y="4643"/>
                  </a:lnTo>
                  <a:lnTo>
                    <a:pt x="34483" y="4382"/>
                  </a:lnTo>
                  <a:lnTo>
                    <a:pt x="32496" y="4073"/>
                  </a:lnTo>
                  <a:lnTo>
                    <a:pt x="30476" y="3747"/>
                  </a:lnTo>
                  <a:lnTo>
                    <a:pt x="29450" y="3552"/>
                  </a:lnTo>
                  <a:lnTo>
                    <a:pt x="28440" y="3356"/>
                  </a:lnTo>
                  <a:lnTo>
                    <a:pt x="27431" y="3161"/>
                  </a:lnTo>
                  <a:lnTo>
                    <a:pt x="26437" y="2933"/>
                  </a:lnTo>
                  <a:lnTo>
                    <a:pt x="25460" y="2705"/>
                  </a:lnTo>
                  <a:lnTo>
                    <a:pt x="24499" y="2460"/>
                  </a:lnTo>
                  <a:lnTo>
                    <a:pt x="23570" y="2200"/>
                  </a:lnTo>
                  <a:lnTo>
                    <a:pt x="22674" y="1923"/>
                  </a:lnTo>
                  <a:lnTo>
                    <a:pt x="21811" y="1646"/>
                  </a:lnTo>
                  <a:lnTo>
                    <a:pt x="20997" y="1353"/>
                  </a:lnTo>
                  <a:lnTo>
                    <a:pt x="20215" y="1027"/>
                  </a:lnTo>
                  <a:lnTo>
                    <a:pt x="19498" y="701"/>
                  </a:lnTo>
                  <a:lnTo>
                    <a:pt x="19156" y="538"/>
                  </a:lnTo>
                  <a:lnTo>
                    <a:pt x="18814" y="359"/>
                  </a:lnTo>
                  <a:lnTo>
                    <a:pt x="18505" y="180"/>
                  </a:lnTo>
                  <a:lnTo>
                    <a:pt x="18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3846164" y="2397773"/>
              <a:ext cx="113861" cy="154612"/>
            </a:xfrm>
            <a:custGeom>
              <a:avLst/>
              <a:gdLst/>
              <a:ahLst/>
              <a:cxnLst/>
              <a:rect l="l" t="t" r="r" b="b"/>
              <a:pathLst>
                <a:path w="7558" h="10263" extrusionOk="0">
                  <a:moveTo>
                    <a:pt x="0" y="1"/>
                  </a:moveTo>
                  <a:lnTo>
                    <a:pt x="0" y="10262"/>
                  </a:lnTo>
                  <a:lnTo>
                    <a:pt x="7558" y="10262"/>
                  </a:lnTo>
                  <a:lnTo>
                    <a:pt x="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3960010" y="2397773"/>
              <a:ext cx="30446" cy="154612"/>
            </a:xfrm>
            <a:custGeom>
              <a:avLst/>
              <a:gdLst/>
              <a:ahLst/>
              <a:cxnLst/>
              <a:rect l="l" t="t" r="r" b="b"/>
              <a:pathLst>
                <a:path w="2021" h="10263" extrusionOk="0">
                  <a:moveTo>
                    <a:pt x="1" y="1"/>
                  </a:moveTo>
                  <a:lnTo>
                    <a:pt x="1" y="10262"/>
                  </a:lnTo>
                  <a:lnTo>
                    <a:pt x="2021" y="9236"/>
                  </a:lnTo>
                  <a:lnTo>
                    <a:pt x="2021" y="10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2208960" y="1279076"/>
              <a:ext cx="531764" cy="152880"/>
            </a:xfrm>
            <a:custGeom>
              <a:avLst/>
              <a:gdLst/>
              <a:ahLst/>
              <a:cxnLst/>
              <a:rect l="l" t="t" r="r" b="b"/>
              <a:pathLst>
                <a:path w="35298" h="10148" extrusionOk="0">
                  <a:moveTo>
                    <a:pt x="26518" y="0"/>
                  </a:moveTo>
                  <a:lnTo>
                    <a:pt x="26518" y="3860"/>
                  </a:lnTo>
                  <a:lnTo>
                    <a:pt x="0" y="3860"/>
                  </a:lnTo>
                  <a:lnTo>
                    <a:pt x="0" y="6287"/>
                  </a:lnTo>
                  <a:lnTo>
                    <a:pt x="26518" y="6287"/>
                  </a:lnTo>
                  <a:lnTo>
                    <a:pt x="26518" y="10148"/>
                  </a:lnTo>
                  <a:lnTo>
                    <a:pt x="35297" y="5066"/>
                  </a:lnTo>
                  <a:lnTo>
                    <a:pt x="26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2208960" y="1526654"/>
              <a:ext cx="531764" cy="152895"/>
            </a:xfrm>
            <a:custGeom>
              <a:avLst/>
              <a:gdLst/>
              <a:ahLst/>
              <a:cxnLst/>
              <a:rect l="l" t="t" r="r" b="b"/>
              <a:pathLst>
                <a:path w="35298" h="10149" extrusionOk="0">
                  <a:moveTo>
                    <a:pt x="8796" y="1"/>
                  </a:moveTo>
                  <a:lnTo>
                    <a:pt x="0" y="5083"/>
                  </a:lnTo>
                  <a:lnTo>
                    <a:pt x="8796" y="10149"/>
                  </a:lnTo>
                  <a:lnTo>
                    <a:pt x="8796" y="6288"/>
                  </a:lnTo>
                  <a:lnTo>
                    <a:pt x="35297" y="6288"/>
                  </a:lnTo>
                  <a:lnTo>
                    <a:pt x="35297" y="3878"/>
                  </a:lnTo>
                  <a:lnTo>
                    <a:pt x="8796" y="3878"/>
                  </a:lnTo>
                  <a:lnTo>
                    <a:pt x="87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4" name="Google Shape;954;p31"/>
          <p:cNvGrpSpPr/>
          <p:nvPr/>
        </p:nvGrpSpPr>
        <p:grpSpPr>
          <a:xfrm>
            <a:off x="457303" y="1389721"/>
            <a:ext cx="1938371" cy="954564"/>
            <a:chOff x="976500" y="1240575"/>
            <a:chExt cx="2061000" cy="954564"/>
          </a:xfrm>
        </p:grpSpPr>
        <p:sp>
          <p:nvSpPr>
            <p:cNvPr id="955" name="Google Shape;955;p31"/>
            <p:cNvSpPr txBox="1"/>
            <p:nvPr/>
          </p:nvSpPr>
          <p:spPr>
            <a:xfrm>
              <a:off x="976500" y="15144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Soma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6" name="Google Shape;956;p31"/>
            <p:cNvSpPr txBox="1"/>
            <p:nvPr/>
          </p:nvSpPr>
          <p:spPr>
            <a:xfrm>
              <a:off x="976500" y="17964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7" name="Google Shape;957;p31"/>
            <p:cNvSpPr txBox="1"/>
            <p:nvPr/>
          </p:nvSpPr>
          <p:spPr>
            <a:xfrm>
              <a:off x="976500" y="12405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8" name="Google Shape;958;p31"/>
          <p:cNvGrpSpPr/>
          <p:nvPr/>
        </p:nvGrpSpPr>
        <p:grpSpPr>
          <a:xfrm>
            <a:off x="457232" y="3156271"/>
            <a:ext cx="1938441" cy="954567"/>
            <a:chOff x="976425" y="3202600"/>
            <a:chExt cx="2061075" cy="954567"/>
          </a:xfrm>
        </p:grpSpPr>
        <p:sp>
          <p:nvSpPr>
            <p:cNvPr id="959" name="Google Shape;959;p31"/>
            <p:cNvSpPr txBox="1"/>
            <p:nvPr/>
          </p:nvSpPr>
          <p:spPr>
            <a:xfrm>
              <a:off x="976425" y="347648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Axon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0" name="Google Shape;960;p31"/>
            <p:cNvSpPr txBox="1"/>
            <p:nvPr/>
          </p:nvSpPr>
          <p:spPr>
            <a:xfrm>
              <a:off x="976425" y="3753667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31"/>
            <p:cNvSpPr txBox="1"/>
            <p:nvPr/>
          </p:nvSpPr>
          <p:spPr>
            <a:xfrm>
              <a:off x="976500" y="3202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2" name="Google Shape;962;p31"/>
          <p:cNvGrpSpPr/>
          <p:nvPr/>
        </p:nvGrpSpPr>
        <p:grpSpPr>
          <a:xfrm>
            <a:off x="2633625" y="1389721"/>
            <a:ext cx="1938370" cy="954564"/>
            <a:chOff x="6106500" y="1240575"/>
            <a:chExt cx="2061000" cy="954564"/>
          </a:xfrm>
        </p:grpSpPr>
        <p:sp>
          <p:nvSpPr>
            <p:cNvPr id="963" name="Google Shape;963;p31"/>
            <p:cNvSpPr txBox="1"/>
            <p:nvPr/>
          </p:nvSpPr>
          <p:spPr>
            <a:xfrm>
              <a:off x="6106500" y="15144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Dendrites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4" name="Google Shape;964;p31"/>
            <p:cNvSpPr txBox="1"/>
            <p:nvPr/>
          </p:nvSpPr>
          <p:spPr>
            <a:xfrm>
              <a:off x="6106500" y="17964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31"/>
            <p:cNvSpPr txBox="1"/>
            <p:nvPr/>
          </p:nvSpPr>
          <p:spPr>
            <a:xfrm>
              <a:off x="6106500" y="12405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6" name="Google Shape;966;p31"/>
          <p:cNvGrpSpPr/>
          <p:nvPr/>
        </p:nvGrpSpPr>
        <p:grpSpPr>
          <a:xfrm>
            <a:off x="2633625" y="3156271"/>
            <a:ext cx="1938370" cy="954567"/>
            <a:chOff x="6106500" y="3202600"/>
            <a:chExt cx="2061000" cy="954567"/>
          </a:xfrm>
        </p:grpSpPr>
        <p:sp>
          <p:nvSpPr>
            <p:cNvPr id="967" name="Google Shape;967;p31"/>
            <p:cNvSpPr txBox="1"/>
            <p:nvPr/>
          </p:nvSpPr>
          <p:spPr>
            <a:xfrm>
              <a:off x="6106500" y="347648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Axon terminals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8" name="Google Shape;968;p31"/>
            <p:cNvSpPr txBox="1"/>
            <p:nvPr/>
          </p:nvSpPr>
          <p:spPr>
            <a:xfrm>
              <a:off x="6106500" y="3753667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31"/>
            <p:cNvSpPr txBox="1"/>
            <p:nvPr/>
          </p:nvSpPr>
          <p:spPr>
            <a:xfrm>
              <a:off x="6106500" y="3202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70" name="Google Shape;970;p31"/>
          <p:cNvSpPr/>
          <p:nvPr/>
        </p:nvSpPr>
        <p:spPr>
          <a:xfrm>
            <a:off x="540725" y="1032638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1"/>
          <p:cNvSpPr/>
          <p:nvPr/>
        </p:nvSpPr>
        <p:spPr>
          <a:xfrm>
            <a:off x="540725" y="2799188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1"/>
          <p:cNvSpPr/>
          <p:nvPr/>
        </p:nvSpPr>
        <p:spPr>
          <a:xfrm>
            <a:off x="2741000" y="1032638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1"/>
          <p:cNvSpPr/>
          <p:nvPr/>
        </p:nvSpPr>
        <p:spPr>
          <a:xfrm>
            <a:off x="2741000" y="2799188"/>
            <a:ext cx="276217" cy="302585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8" name="Google Shape;978;p32"/>
          <p:cNvGraphicFramePr/>
          <p:nvPr/>
        </p:nvGraphicFramePr>
        <p:xfrm>
          <a:off x="457200" y="1082810"/>
          <a:ext cx="8229600" cy="3649300"/>
        </p:xfrm>
        <a:graphic>
          <a:graphicData uri="http://schemas.openxmlformats.org/drawingml/2006/table">
            <a:tbl>
              <a:tblPr>
                <a:noFill/>
                <a:tableStyleId>{4B6AB354-3714-45D4-96F9-67C527CB8E9B}</a:tableStyleId>
              </a:tblPr>
              <a:tblGrid>
                <a:gridCol w="31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Pyramidal cells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Location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Cerebral cortex esp. Layers III and 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9AB0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3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4B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Shape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Multipolar Pyramidal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8094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3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Function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Excitatory projection neuron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D8B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Pyramidal cells are a type of multipolar neuron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4BA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Neurotransmitter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Glutamate, GABA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1C5FF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9" name="Google Shape;97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980" name="Google Shape;980;p32"/>
          <p:cNvSpPr/>
          <p:nvPr/>
        </p:nvSpPr>
        <p:spPr>
          <a:xfrm>
            <a:off x="1340850" y="2130000"/>
            <a:ext cx="1554900" cy="155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2"/>
          <p:cNvSpPr/>
          <p:nvPr/>
        </p:nvSpPr>
        <p:spPr>
          <a:xfrm>
            <a:off x="1574248" y="2365515"/>
            <a:ext cx="995415" cy="1083693"/>
          </a:xfrm>
          <a:custGeom>
            <a:avLst/>
            <a:gdLst/>
            <a:ahLst/>
            <a:cxnLst/>
            <a:rect l="l" t="t" r="r" b="b"/>
            <a:pathLst>
              <a:path w="67543" h="73533" extrusionOk="0">
                <a:moveTo>
                  <a:pt x="33239" y="36968"/>
                </a:moveTo>
                <a:lnTo>
                  <a:pt x="33380" y="36988"/>
                </a:lnTo>
                <a:lnTo>
                  <a:pt x="33520" y="37008"/>
                </a:lnTo>
                <a:lnTo>
                  <a:pt x="33651" y="37038"/>
                </a:lnTo>
                <a:lnTo>
                  <a:pt x="33792" y="37078"/>
                </a:lnTo>
                <a:lnTo>
                  <a:pt x="33922" y="37118"/>
                </a:lnTo>
                <a:lnTo>
                  <a:pt x="34063" y="37169"/>
                </a:lnTo>
                <a:lnTo>
                  <a:pt x="34194" y="37229"/>
                </a:lnTo>
                <a:lnTo>
                  <a:pt x="34324" y="37299"/>
                </a:lnTo>
                <a:lnTo>
                  <a:pt x="34445" y="37370"/>
                </a:lnTo>
                <a:lnTo>
                  <a:pt x="34576" y="37450"/>
                </a:lnTo>
                <a:lnTo>
                  <a:pt x="34696" y="37540"/>
                </a:lnTo>
                <a:lnTo>
                  <a:pt x="34817" y="37631"/>
                </a:lnTo>
                <a:lnTo>
                  <a:pt x="34937" y="37731"/>
                </a:lnTo>
                <a:lnTo>
                  <a:pt x="35048" y="37842"/>
                </a:lnTo>
                <a:lnTo>
                  <a:pt x="35159" y="37953"/>
                </a:lnTo>
                <a:lnTo>
                  <a:pt x="35259" y="38073"/>
                </a:lnTo>
                <a:lnTo>
                  <a:pt x="35360" y="38194"/>
                </a:lnTo>
                <a:lnTo>
                  <a:pt x="35460" y="38324"/>
                </a:lnTo>
                <a:lnTo>
                  <a:pt x="35551" y="38455"/>
                </a:lnTo>
                <a:lnTo>
                  <a:pt x="35641" y="38596"/>
                </a:lnTo>
                <a:lnTo>
                  <a:pt x="35721" y="38737"/>
                </a:lnTo>
                <a:lnTo>
                  <a:pt x="35802" y="38887"/>
                </a:lnTo>
                <a:lnTo>
                  <a:pt x="35872" y="39048"/>
                </a:lnTo>
                <a:lnTo>
                  <a:pt x="35943" y="39209"/>
                </a:lnTo>
                <a:lnTo>
                  <a:pt x="36003" y="39370"/>
                </a:lnTo>
                <a:lnTo>
                  <a:pt x="36053" y="39531"/>
                </a:lnTo>
                <a:lnTo>
                  <a:pt x="36103" y="39701"/>
                </a:lnTo>
                <a:lnTo>
                  <a:pt x="36144" y="39872"/>
                </a:lnTo>
                <a:lnTo>
                  <a:pt x="36184" y="40043"/>
                </a:lnTo>
                <a:lnTo>
                  <a:pt x="36204" y="40214"/>
                </a:lnTo>
                <a:lnTo>
                  <a:pt x="36224" y="40385"/>
                </a:lnTo>
                <a:lnTo>
                  <a:pt x="36234" y="40546"/>
                </a:lnTo>
                <a:lnTo>
                  <a:pt x="36244" y="40717"/>
                </a:lnTo>
                <a:lnTo>
                  <a:pt x="36234" y="40877"/>
                </a:lnTo>
                <a:lnTo>
                  <a:pt x="36234" y="41038"/>
                </a:lnTo>
                <a:lnTo>
                  <a:pt x="36214" y="41199"/>
                </a:lnTo>
                <a:lnTo>
                  <a:pt x="36194" y="41350"/>
                </a:lnTo>
                <a:lnTo>
                  <a:pt x="36164" y="41511"/>
                </a:lnTo>
                <a:lnTo>
                  <a:pt x="36134" y="41661"/>
                </a:lnTo>
                <a:lnTo>
                  <a:pt x="36093" y="41802"/>
                </a:lnTo>
                <a:lnTo>
                  <a:pt x="36043" y="41953"/>
                </a:lnTo>
                <a:lnTo>
                  <a:pt x="35993" y="42094"/>
                </a:lnTo>
                <a:lnTo>
                  <a:pt x="35933" y="42224"/>
                </a:lnTo>
                <a:lnTo>
                  <a:pt x="35862" y="42365"/>
                </a:lnTo>
                <a:lnTo>
                  <a:pt x="35792" y="42485"/>
                </a:lnTo>
                <a:lnTo>
                  <a:pt x="35721" y="42606"/>
                </a:lnTo>
                <a:lnTo>
                  <a:pt x="35641" y="42727"/>
                </a:lnTo>
                <a:lnTo>
                  <a:pt x="35551" y="42837"/>
                </a:lnTo>
                <a:lnTo>
                  <a:pt x="35460" y="42948"/>
                </a:lnTo>
                <a:lnTo>
                  <a:pt x="35360" y="43048"/>
                </a:lnTo>
                <a:lnTo>
                  <a:pt x="35259" y="43149"/>
                </a:lnTo>
                <a:lnTo>
                  <a:pt x="35149" y="43239"/>
                </a:lnTo>
                <a:lnTo>
                  <a:pt x="35038" y="43320"/>
                </a:lnTo>
                <a:lnTo>
                  <a:pt x="34917" y="43390"/>
                </a:lnTo>
                <a:lnTo>
                  <a:pt x="34797" y="43460"/>
                </a:lnTo>
                <a:lnTo>
                  <a:pt x="34676" y="43521"/>
                </a:lnTo>
                <a:lnTo>
                  <a:pt x="34545" y="43581"/>
                </a:lnTo>
                <a:lnTo>
                  <a:pt x="34405" y="43621"/>
                </a:lnTo>
                <a:lnTo>
                  <a:pt x="34264" y="43661"/>
                </a:lnTo>
                <a:lnTo>
                  <a:pt x="34133" y="43692"/>
                </a:lnTo>
                <a:lnTo>
                  <a:pt x="33993" y="43712"/>
                </a:lnTo>
                <a:lnTo>
                  <a:pt x="33852" y="43722"/>
                </a:lnTo>
                <a:lnTo>
                  <a:pt x="33711" y="43722"/>
                </a:lnTo>
                <a:lnTo>
                  <a:pt x="33571" y="43712"/>
                </a:lnTo>
                <a:lnTo>
                  <a:pt x="33430" y="43702"/>
                </a:lnTo>
                <a:lnTo>
                  <a:pt x="33299" y="43682"/>
                </a:lnTo>
                <a:lnTo>
                  <a:pt x="33158" y="43651"/>
                </a:lnTo>
                <a:lnTo>
                  <a:pt x="33018" y="43611"/>
                </a:lnTo>
                <a:lnTo>
                  <a:pt x="32887" y="43571"/>
                </a:lnTo>
                <a:lnTo>
                  <a:pt x="32756" y="43511"/>
                </a:lnTo>
                <a:lnTo>
                  <a:pt x="32626" y="43450"/>
                </a:lnTo>
                <a:lnTo>
                  <a:pt x="32495" y="43390"/>
                </a:lnTo>
                <a:lnTo>
                  <a:pt x="32364" y="43320"/>
                </a:lnTo>
                <a:lnTo>
                  <a:pt x="32234" y="43229"/>
                </a:lnTo>
                <a:lnTo>
                  <a:pt x="32113" y="43149"/>
                </a:lnTo>
                <a:lnTo>
                  <a:pt x="31993" y="43058"/>
                </a:lnTo>
                <a:lnTo>
                  <a:pt x="31882" y="42958"/>
                </a:lnTo>
                <a:lnTo>
                  <a:pt x="31771" y="42847"/>
                </a:lnTo>
                <a:lnTo>
                  <a:pt x="31661" y="42737"/>
                </a:lnTo>
                <a:lnTo>
                  <a:pt x="31550" y="42616"/>
                </a:lnTo>
                <a:lnTo>
                  <a:pt x="31450" y="42496"/>
                </a:lnTo>
                <a:lnTo>
                  <a:pt x="31349" y="42365"/>
                </a:lnTo>
                <a:lnTo>
                  <a:pt x="31259" y="42234"/>
                </a:lnTo>
                <a:lnTo>
                  <a:pt x="31168" y="42094"/>
                </a:lnTo>
                <a:lnTo>
                  <a:pt x="31088" y="41943"/>
                </a:lnTo>
                <a:lnTo>
                  <a:pt x="31008" y="41792"/>
                </a:lnTo>
                <a:lnTo>
                  <a:pt x="30937" y="41641"/>
                </a:lnTo>
                <a:lnTo>
                  <a:pt x="30867" y="41480"/>
                </a:lnTo>
                <a:lnTo>
                  <a:pt x="30807" y="41320"/>
                </a:lnTo>
                <a:lnTo>
                  <a:pt x="30756" y="41149"/>
                </a:lnTo>
                <a:lnTo>
                  <a:pt x="30706" y="40978"/>
                </a:lnTo>
                <a:lnTo>
                  <a:pt x="30666" y="40817"/>
                </a:lnTo>
                <a:lnTo>
                  <a:pt x="30636" y="40646"/>
                </a:lnTo>
                <a:lnTo>
                  <a:pt x="30606" y="40475"/>
                </a:lnTo>
                <a:lnTo>
                  <a:pt x="30585" y="40304"/>
                </a:lnTo>
                <a:lnTo>
                  <a:pt x="30575" y="40144"/>
                </a:lnTo>
                <a:lnTo>
                  <a:pt x="30575" y="39973"/>
                </a:lnTo>
                <a:lnTo>
                  <a:pt x="30575" y="39812"/>
                </a:lnTo>
                <a:lnTo>
                  <a:pt x="30585" y="39651"/>
                </a:lnTo>
                <a:lnTo>
                  <a:pt x="30596" y="39490"/>
                </a:lnTo>
                <a:lnTo>
                  <a:pt x="30616" y="39330"/>
                </a:lnTo>
                <a:lnTo>
                  <a:pt x="30646" y="39179"/>
                </a:lnTo>
                <a:lnTo>
                  <a:pt x="30686" y="39028"/>
                </a:lnTo>
                <a:lnTo>
                  <a:pt x="30726" y="38877"/>
                </a:lnTo>
                <a:lnTo>
                  <a:pt x="30776" y="38737"/>
                </a:lnTo>
                <a:lnTo>
                  <a:pt x="30827" y="38596"/>
                </a:lnTo>
                <a:lnTo>
                  <a:pt x="30887" y="38455"/>
                </a:lnTo>
                <a:lnTo>
                  <a:pt x="30947" y="38324"/>
                </a:lnTo>
                <a:lnTo>
                  <a:pt x="31018" y="38204"/>
                </a:lnTo>
                <a:lnTo>
                  <a:pt x="31098" y="38073"/>
                </a:lnTo>
                <a:lnTo>
                  <a:pt x="31178" y="37963"/>
                </a:lnTo>
                <a:lnTo>
                  <a:pt x="31259" y="37842"/>
                </a:lnTo>
                <a:lnTo>
                  <a:pt x="31359" y="37742"/>
                </a:lnTo>
                <a:lnTo>
                  <a:pt x="31450" y="37641"/>
                </a:lnTo>
                <a:lnTo>
                  <a:pt x="31560" y="37540"/>
                </a:lnTo>
                <a:lnTo>
                  <a:pt x="31661" y="37450"/>
                </a:lnTo>
                <a:lnTo>
                  <a:pt x="31771" y="37370"/>
                </a:lnTo>
                <a:lnTo>
                  <a:pt x="31892" y="37289"/>
                </a:lnTo>
                <a:lnTo>
                  <a:pt x="32013" y="37229"/>
                </a:lnTo>
                <a:lnTo>
                  <a:pt x="32143" y="37169"/>
                </a:lnTo>
                <a:lnTo>
                  <a:pt x="32274" y="37108"/>
                </a:lnTo>
                <a:lnTo>
                  <a:pt x="32405" y="37068"/>
                </a:lnTo>
                <a:lnTo>
                  <a:pt x="32545" y="37028"/>
                </a:lnTo>
                <a:lnTo>
                  <a:pt x="32686" y="36998"/>
                </a:lnTo>
                <a:lnTo>
                  <a:pt x="32827" y="36978"/>
                </a:lnTo>
                <a:lnTo>
                  <a:pt x="32957" y="36968"/>
                </a:lnTo>
                <a:close/>
                <a:moveTo>
                  <a:pt x="35159" y="1"/>
                </a:moveTo>
                <a:lnTo>
                  <a:pt x="32244" y="8906"/>
                </a:lnTo>
                <a:lnTo>
                  <a:pt x="29178" y="3800"/>
                </a:lnTo>
                <a:lnTo>
                  <a:pt x="29490" y="4835"/>
                </a:lnTo>
                <a:lnTo>
                  <a:pt x="29822" y="5921"/>
                </a:lnTo>
                <a:lnTo>
                  <a:pt x="30234" y="7187"/>
                </a:lnTo>
                <a:lnTo>
                  <a:pt x="30455" y="7850"/>
                </a:lnTo>
                <a:lnTo>
                  <a:pt x="30686" y="8504"/>
                </a:lnTo>
                <a:lnTo>
                  <a:pt x="30917" y="9127"/>
                </a:lnTo>
                <a:lnTo>
                  <a:pt x="31148" y="9710"/>
                </a:lnTo>
                <a:lnTo>
                  <a:pt x="31369" y="10222"/>
                </a:lnTo>
                <a:lnTo>
                  <a:pt x="31470" y="10453"/>
                </a:lnTo>
                <a:lnTo>
                  <a:pt x="31581" y="10665"/>
                </a:lnTo>
                <a:lnTo>
                  <a:pt x="31681" y="10855"/>
                </a:lnTo>
                <a:lnTo>
                  <a:pt x="31771" y="11006"/>
                </a:lnTo>
                <a:lnTo>
                  <a:pt x="31862" y="11137"/>
                </a:lnTo>
                <a:lnTo>
                  <a:pt x="31952" y="11237"/>
                </a:lnTo>
                <a:lnTo>
                  <a:pt x="32033" y="11328"/>
                </a:lnTo>
                <a:lnTo>
                  <a:pt x="32113" y="11428"/>
                </a:lnTo>
                <a:lnTo>
                  <a:pt x="32304" y="11680"/>
                </a:lnTo>
                <a:lnTo>
                  <a:pt x="32485" y="11971"/>
                </a:lnTo>
                <a:lnTo>
                  <a:pt x="32686" y="12293"/>
                </a:lnTo>
                <a:lnTo>
                  <a:pt x="32877" y="12645"/>
                </a:lnTo>
                <a:lnTo>
                  <a:pt x="33068" y="13006"/>
                </a:lnTo>
                <a:lnTo>
                  <a:pt x="33259" y="13378"/>
                </a:lnTo>
                <a:lnTo>
                  <a:pt x="33440" y="13750"/>
                </a:lnTo>
                <a:lnTo>
                  <a:pt x="33772" y="14464"/>
                </a:lnTo>
                <a:lnTo>
                  <a:pt x="34043" y="15057"/>
                </a:lnTo>
                <a:lnTo>
                  <a:pt x="34284" y="15620"/>
                </a:lnTo>
                <a:lnTo>
                  <a:pt x="32093" y="23489"/>
                </a:lnTo>
                <a:lnTo>
                  <a:pt x="31952" y="23399"/>
                </a:lnTo>
                <a:lnTo>
                  <a:pt x="31782" y="23268"/>
                </a:lnTo>
                <a:lnTo>
                  <a:pt x="31560" y="23087"/>
                </a:lnTo>
                <a:lnTo>
                  <a:pt x="31289" y="22846"/>
                </a:lnTo>
                <a:lnTo>
                  <a:pt x="30967" y="22535"/>
                </a:lnTo>
                <a:lnTo>
                  <a:pt x="30616" y="22173"/>
                </a:lnTo>
                <a:lnTo>
                  <a:pt x="30425" y="21962"/>
                </a:lnTo>
                <a:lnTo>
                  <a:pt x="30234" y="21741"/>
                </a:lnTo>
                <a:lnTo>
                  <a:pt x="30033" y="21499"/>
                </a:lnTo>
                <a:lnTo>
                  <a:pt x="29822" y="21238"/>
                </a:lnTo>
                <a:lnTo>
                  <a:pt x="29611" y="20967"/>
                </a:lnTo>
                <a:lnTo>
                  <a:pt x="29399" y="20675"/>
                </a:lnTo>
                <a:lnTo>
                  <a:pt x="29188" y="20364"/>
                </a:lnTo>
                <a:lnTo>
                  <a:pt x="28967" y="20032"/>
                </a:lnTo>
                <a:lnTo>
                  <a:pt x="28746" y="19680"/>
                </a:lnTo>
                <a:lnTo>
                  <a:pt x="28525" y="19308"/>
                </a:lnTo>
                <a:lnTo>
                  <a:pt x="28304" y="18916"/>
                </a:lnTo>
                <a:lnTo>
                  <a:pt x="28083" y="18514"/>
                </a:lnTo>
                <a:lnTo>
                  <a:pt x="27872" y="18082"/>
                </a:lnTo>
                <a:lnTo>
                  <a:pt x="27651" y="17630"/>
                </a:lnTo>
                <a:lnTo>
                  <a:pt x="27440" y="17157"/>
                </a:lnTo>
                <a:lnTo>
                  <a:pt x="27239" y="16665"/>
                </a:lnTo>
                <a:lnTo>
                  <a:pt x="27038" y="16152"/>
                </a:lnTo>
                <a:lnTo>
                  <a:pt x="26837" y="15620"/>
                </a:lnTo>
                <a:lnTo>
                  <a:pt x="26455" y="14524"/>
                </a:lnTo>
                <a:lnTo>
                  <a:pt x="26073" y="13459"/>
                </a:lnTo>
                <a:lnTo>
                  <a:pt x="25319" y="11418"/>
                </a:lnTo>
                <a:lnTo>
                  <a:pt x="24605" y="9539"/>
                </a:lnTo>
                <a:lnTo>
                  <a:pt x="23962" y="7880"/>
                </a:lnTo>
                <a:lnTo>
                  <a:pt x="23409" y="6493"/>
                </a:lnTo>
                <a:lnTo>
                  <a:pt x="22987" y="5438"/>
                </a:lnTo>
                <a:lnTo>
                  <a:pt x="22615" y="4523"/>
                </a:lnTo>
                <a:lnTo>
                  <a:pt x="22615" y="4825"/>
                </a:lnTo>
                <a:lnTo>
                  <a:pt x="22655" y="5639"/>
                </a:lnTo>
                <a:lnTo>
                  <a:pt x="22686" y="6202"/>
                </a:lnTo>
                <a:lnTo>
                  <a:pt x="22736" y="6835"/>
                </a:lnTo>
                <a:lnTo>
                  <a:pt x="22796" y="7539"/>
                </a:lnTo>
                <a:lnTo>
                  <a:pt x="22866" y="8282"/>
                </a:lnTo>
                <a:lnTo>
                  <a:pt x="22957" y="9066"/>
                </a:lnTo>
                <a:lnTo>
                  <a:pt x="23067" y="9860"/>
                </a:lnTo>
                <a:lnTo>
                  <a:pt x="23198" y="10644"/>
                </a:lnTo>
                <a:lnTo>
                  <a:pt x="23268" y="11036"/>
                </a:lnTo>
                <a:lnTo>
                  <a:pt x="23349" y="11418"/>
                </a:lnTo>
                <a:lnTo>
                  <a:pt x="23429" y="11800"/>
                </a:lnTo>
                <a:lnTo>
                  <a:pt x="23530" y="12162"/>
                </a:lnTo>
                <a:lnTo>
                  <a:pt x="23620" y="12514"/>
                </a:lnTo>
                <a:lnTo>
                  <a:pt x="23731" y="12846"/>
                </a:lnTo>
                <a:lnTo>
                  <a:pt x="23841" y="13167"/>
                </a:lnTo>
                <a:lnTo>
                  <a:pt x="23962" y="13469"/>
                </a:lnTo>
                <a:lnTo>
                  <a:pt x="24083" y="13750"/>
                </a:lnTo>
                <a:lnTo>
                  <a:pt x="24213" y="14011"/>
                </a:lnTo>
                <a:lnTo>
                  <a:pt x="24746" y="14976"/>
                </a:lnTo>
                <a:lnTo>
                  <a:pt x="25238" y="15891"/>
                </a:lnTo>
                <a:lnTo>
                  <a:pt x="26073" y="17479"/>
                </a:lnTo>
                <a:lnTo>
                  <a:pt x="26636" y="18564"/>
                </a:lnTo>
                <a:lnTo>
                  <a:pt x="26837" y="18967"/>
                </a:lnTo>
                <a:lnTo>
                  <a:pt x="26595" y="18826"/>
                </a:lnTo>
                <a:lnTo>
                  <a:pt x="25932" y="18404"/>
                </a:lnTo>
                <a:lnTo>
                  <a:pt x="25470" y="18102"/>
                </a:lnTo>
                <a:lnTo>
                  <a:pt x="24957" y="17750"/>
                </a:lnTo>
                <a:lnTo>
                  <a:pt x="24394" y="17358"/>
                </a:lnTo>
                <a:lnTo>
                  <a:pt x="23791" y="16926"/>
                </a:lnTo>
                <a:lnTo>
                  <a:pt x="23178" y="16464"/>
                </a:lnTo>
                <a:lnTo>
                  <a:pt x="22565" y="15961"/>
                </a:lnTo>
                <a:lnTo>
                  <a:pt x="22253" y="15710"/>
                </a:lnTo>
                <a:lnTo>
                  <a:pt x="21952" y="15449"/>
                </a:lnTo>
                <a:lnTo>
                  <a:pt x="21650" y="15177"/>
                </a:lnTo>
                <a:lnTo>
                  <a:pt x="21359" y="14906"/>
                </a:lnTo>
                <a:lnTo>
                  <a:pt x="21087" y="14635"/>
                </a:lnTo>
                <a:lnTo>
                  <a:pt x="20816" y="14363"/>
                </a:lnTo>
                <a:lnTo>
                  <a:pt x="20565" y="14082"/>
                </a:lnTo>
                <a:lnTo>
                  <a:pt x="20324" y="13800"/>
                </a:lnTo>
                <a:lnTo>
                  <a:pt x="20102" y="13529"/>
                </a:lnTo>
                <a:lnTo>
                  <a:pt x="19891" y="13248"/>
                </a:lnTo>
                <a:lnTo>
                  <a:pt x="19711" y="12976"/>
                </a:lnTo>
                <a:lnTo>
                  <a:pt x="19550" y="12695"/>
                </a:lnTo>
                <a:lnTo>
                  <a:pt x="18947" y="11579"/>
                </a:lnTo>
                <a:lnTo>
                  <a:pt x="18344" y="10464"/>
                </a:lnTo>
                <a:lnTo>
                  <a:pt x="17781" y="9388"/>
                </a:lnTo>
                <a:lnTo>
                  <a:pt x="17268" y="8393"/>
                </a:lnTo>
                <a:lnTo>
                  <a:pt x="16494" y="6875"/>
                </a:lnTo>
                <a:lnTo>
                  <a:pt x="16193" y="6282"/>
                </a:lnTo>
                <a:lnTo>
                  <a:pt x="16253" y="6644"/>
                </a:lnTo>
                <a:lnTo>
                  <a:pt x="16333" y="7066"/>
                </a:lnTo>
                <a:lnTo>
                  <a:pt x="16454" y="7629"/>
                </a:lnTo>
                <a:lnTo>
                  <a:pt x="16615" y="8303"/>
                </a:lnTo>
                <a:lnTo>
                  <a:pt x="16806" y="9077"/>
                </a:lnTo>
                <a:lnTo>
                  <a:pt x="17047" y="9931"/>
                </a:lnTo>
                <a:lnTo>
                  <a:pt x="17178" y="10373"/>
                </a:lnTo>
                <a:lnTo>
                  <a:pt x="17318" y="10835"/>
                </a:lnTo>
                <a:lnTo>
                  <a:pt x="17479" y="11308"/>
                </a:lnTo>
                <a:lnTo>
                  <a:pt x="17650" y="11780"/>
                </a:lnTo>
                <a:lnTo>
                  <a:pt x="17821" y="12263"/>
                </a:lnTo>
                <a:lnTo>
                  <a:pt x="18012" y="12745"/>
                </a:lnTo>
                <a:lnTo>
                  <a:pt x="18213" y="13227"/>
                </a:lnTo>
                <a:lnTo>
                  <a:pt x="18434" y="13710"/>
                </a:lnTo>
                <a:lnTo>
                  <a:pt x="18655" y="14182"/>
                </a:lnTo>
                <a:lnTo>
                  <a:pt x="18896" y="14645"/>
                </a:lnTo>
                <a:lnTo>
                  <a:pt x="19148" y="15107"/>
                </a:lnTo>
                <a:lnTo>
                  <a:pt x="19419" y="15549"/>
                </a:lnTo>
                <a:lnTo>
                  <a:pt x="19700" y="15971"/>
                </a:lnTo>
                <a:lnTo>
                  <a:pt x="19992" y="16383"/>
                </a:lnTo>
                <a:lnTo>
                  <a:pt x="20143" y="16584"/>
                </a:lnTo>
                <a:lnTo>
                  <a:pt x="20293" y="16775"/>
                </a:lnTo>
                <a:lnTo>
                  <a:pt x="20454" y="16966"/>
                </a:lnTo>
                <a:lnTo>
                  <a:pt x="20615" y="17147"/>
                </a:lnTo>
                <a:lnTo>
                  <a:pt x="20776" y="17318"/>
                </a:lnTo>
                <a:lnTo>
                  <a:pt x="20947" y="17489"/>
                </a:lnTo>
                <a:lnTo>
                  <a:pt x="21118" y="17650"/>
                </a:lnTo>
                <a:lnTo>
                  <a:pt x="21299" y="17801"/>
                </a:lnTo>
                <a:lnTo>
                  <a:pt x="21650" y="18102"/>
                </a:lnTo>
                <a:lnTo>
                  <a:pt x="22002" y="18374"/>
                </a:lnTo>
                <a:lnTo>
                  <a:pt x="22344" y="18645"/>
                </a:lnTo>
                <a:lnTo>
                  <a:pt x="22686" y="18896"/>
                </a:lnTo>
                <a:lnTo>
                  <a:pt x="23027" y="19137"/>
                </a:lnTo>
                <a:lnTo>
                  <a:pt x="23349" y="19359"/>
                </a:lnTo>
                <a:lnTo>
                  <a:pt x="23681" y="19570"/>
                </a:lnTo>
                <a:lnTo>
                  <a:pt x="23992" y="19771"/>
                </a:lnTo>
                <a:lnTo>
                  <a:pt x="24304" y="19962"/>
                </a:lnTo>
                <a:lnTo>
                  <a:pt x="24605" y="20142"/>
                </a:lnTo>
                <a:lnTo>
                  <a:pt x="25178" y="20464"/>
                </a:lnTo>
                <a:lnTo>
                  <a:pt x="25721" y="20735"/>
                </a:lnTo>
                <a:lnTo>
                  <a:pt x="26223" y="20977"/>
                </a:lnTo>
                <a:lnTo>
                  <a:pt x="26676" y="21178"/>
                </a:lnTo>
                <a:lnTo>
                  <a:pt x="27088" y="21339"/>
                </a:lnTo>
                <a:lnTo>
                  <a:pt x="27440" y="21479"/>
                </a:lnTo>
                <a:lnTo>
                  <a:pt x="27741" y="21580"/>
                </a:lnTo>
                <a:lnTo>
                  <a:pt x="27982" y="21650"/>
                </a:lnTo>
                <a:lnTo>
                  <a:pt x="28153" y="21700"/>
                </a:lnTo>
                <a:lnTo>
                  <a:pt x="28304" y="21741"/>
                </a:lnTo>
                <a:lnTo>
                  <a:pt x="31651" y="25680"/>
                </a:lnTo>
                <a:lnTo>
                  <a:pt x="31219" y="28746"/>
                </a:lnTo>
                <a:lnTo>
                  <a:pt x="30706" y="28746"/>
                </a:lnTo>
                <a:lnTo>
                  <a:pt x="30344" y="28716"/>
                </a:lnTo>
                <a:lnTo>
                  <a:pt x="29892" y="28676"/>
                </a:lnTo>
                <a:lnTo>
                  <a:pt x="29631" y="28645"/>
                </a:lnTo>
                <a:lnTo>
                  <a:pt x="29359" y="28595"/>
                </a:lnTo>
                <a:lnTo>
                  <a:pt x="29078" y="28545"/>
                </a:lnTo>
                <a:lnTo>
                  <a:pt x="28776" y="28485"/>
                </a:lnTo>
                <a:lnTo>
                  <a:pt x="28465" y="28414"/>
                </a:lnTo>
                <a:lnTo>
                  <a:pt x="28133" y="28324"/>
                </a:lnTo>
                <a:lnTo>
                  <a:pt x="27801" y="28223"/>
                </a:lnTo>
                <a:lnTo>
                  <a:pt x="27450" y="28113"/>
                </a:lnTo>
                <a:lnTo>
                  <a:pt x="27098" y="27982"/>
                </a:lnTo>
                <a:lnTo>
                  <a:pt x="26736" y="27841"/>
                </a:lnTo>
                <a:lnTo>
                  <a:pt x="26374" y="27681"/>
                </a:lnTo>
                <a:lnTo>
                  <a:pt x="26002" y="27500"/>
                </a:lnTo>
                <a:lnTo>
                  <a:pt x="25620" y="27299"/>
                </a:lnTo>
                <a:lnTo>
                  <a:pt x="25249" y="27088"/>
                </a:lnTo>
                <a:lnTo>
                  <a:pt x="24867" y="26846"/>
                </a:lnTo>
                <a:lnTo>
                  <a:pt x="24495" y="26585"/>
                </a:lnTo>
                <a:lnTo>
                  <a:pt x="24123" y="26304"/>
                </a:lnTo>
                <a:lnTo>
                  <a:pt x="23751" y="25992"/>
                </a:lnTo>
                <a:lnTo>
                  <a:pt x="23379" y="25660"/>
                </a:lnTo>
                <a:lnTo>
                  <a:pt x="23017" y="25309"/>
                </a:lnTo>
                <a:lnTo>
                  <a:pt x="22665" y="24927"/>
                </a:lnTo>
                <a:lnTo>
                  <a:pt x="22495" y="24726"/>
                </a:lnTo>
                <a:lnTo>
                  <a:pt x="22324" y="24515"/>
                </a:lnTo>
                <a:lnTo>
                  <a:pt x="21972" y="24072"/>
                </a:lnTo>
                <a:lnTo>
                  <a:pt x="21630" y="23620"/>
                </a:lnTo>
                <a:lnTo>
                  <a:pt x="21278" y="23128"/>
                </a:lnTo>
                <a:lnTo>
                  <a:pt x="20917" y="22625"/>
                </a:lnTo>
                <a:lnTo>
                  <a:pt x="20565" y="22102"/>
                </a:lnTo>
                <a:lnTo>
                  <a:pt x="20213" y="21570"/>
                </a:lnTo>
                <a:lnTo>
                  <a:pt x="19851" y="21017"/>
                </a:lnTo>
                <a:lnTo>
                  <a:pt x="19499" y="20464"/>
                </a:lnTo>
                <a:lnTo>
                  <a:pt x="18806" y="19328"/>
                </a:lnTo>
                <a:lnTo>
                  <a:pt x="18133" y="18193"/>
                </a:lnTo>
                <a:lnTo>
                  <a:pt x="17479" y="17057"/>
                </a:lnTo>
                <a:lnTo>
                  <a:pt x="16866" y="15961"/>
                </a:lnTo>
                <a:lnTo>
                  <a:pt x="16293" y="14916"/>
                </a:lnTo>
                <a:lnTo>
                  <a:pt x="15771" y="13951"/>
                </a:lnTo>
                <a:lnTo>
                  <a:pt x="15308" y="13067"/>
                </a:lnTo>
                <a:lnTo>
                  <a:pt x="14916" y="12303"/>
                </a:lnTo>
                <a:lnTo>
                  <a:pt x="14353" y="11207"/>
                </a:lnTo>
                <a:lnTo>
                  <a:pt x="14152" y="10805"/>
                </a:lnTo>
                <a:lnTo>
                  <a:pt x="14183" y="11087"/>
                </a:lnTo>
                <a:lnTo>
                  <a:pt x="14273" y="11871"/>
                </a:lnTo>
                <a:lnTo>
                  <a:pt x="14353" y="12413"/>
                </a:lnTo>
                <a:lnTo>
                  <a:pt x="14454" y="13037"/>
                </a:lnTo>
                <a:lnTo>
                  <a:pt x="14575" y="13720"/>
                </a:lnTo>
                <a:lnTo>
                  <a:pt x="14715" y="14444"/>
                </a:lnTo>
                <a:lnTo>
                  <a:pt x="14886" y="15218"/>
                </a:lnTo>
                <a:lnTo>
                  <a:pt x="14977" y="15610"/>
                </a:lnTo>
                <a:lnTo>
                  <a:pt x="15087" y="16002"/>
                </a:lnTo>
                <a:lnTo>
                  <a:pt x="15188" y="16394"/>
                </a:lnTo>
                <a:lnTo>
                  <a:pt x="15308" y="16796"/>
                </a:lnTo>
                <a:lnTo>
                  <a:pt x="15429" y="17188"/>
                </a:lnTo>
                <a:lnTo>
                  <a:pt x="15570" y="17569"/>
                </a:lnTo>
                <a:lnTo>
                  <a:pt x="15700" y="17951"/>
                </a:lnTo>
                <a:lnTo>
                  <a:pt x="15851" y="18323"/>
                </a:lnTo>
                <a:lnTo>
                  <a:pt x="16012" y="18685"/>
                </a:lnTo>
                <a:lnTo>
                  <a:pt x="16173" y="19037"/>
                </a:lnTo>
                <a:lnTo>
                  <a:pt x="16343" y="19379"/>
                </a:lnTo>
                <a:lnTo>
                  <a:pt x="16524" y="19700"/>
                </a:lnTo>
                <a:lnTo>
                  <a:pt x="16725" y="20002"/>
                </a:lnTo>
                <a:lnTo>
                  <a:pt x="16916" y="20283"/>
                </a:lnTo>
                <a:lnTo>
                  <a:pt x="17328" y="20826"/>
                </a:lnTo>
                <a:lnTo>
                  <a:pt x="17710" y="21369"/>
                </a:lnTo>
                <a:lnTo>
                  <a:pt x="18082" y="21891"/>
                </a:lnTo>
                <a:lnTo>
                  <a:pt x="18434" y="22404"/>
                </a:lnTo>
                <a:lnTo>
                  <a:pt x="19087" y="23369"/>
                </a:lnTo>
                <a:lnTo>
                  <a:pt x="19640" y="24223"/>
                </a:lnTo>
                <a:lnTo>
                  <a:pt x="20092" y="24947"/>
                </a:lnTo>
                <a:lnTo>
                  <a:pt x="20424" y="25500"/>
                </a:lnTo>
                <a:lnTo>
                  <a:pt x="20716" y="25972"/>
                </a:lnTo>
                <a:lnTo>
                  <a:pt x="5690" y="18534"/>
                </a:lnTo>
                <a:lnTo>
                  <a:pt x="13710" y="24665"/>
                </a:lnTo>
                <a:lnTo>
                  <a:pt x="1" y="24072"/>
                </a:lnTo>
                <a:lnTo>
                  <a:pt x="353" y="24243"/>
                </a:lnTo>
                <a:lnTo>
                  <a:pt x="765" y="24434"/>
                </a:lnTo>
                <a:lnTo>
                  <a:pt x="1318" y="24685"/>
                </a:lnTo>
                <a:lnTo>
                  <a:pt x="1981" y="24977"/>
                </a:lnTo>
                <a:lnTo>
                  <a:pt x="2745" y="25289"/>
                </a:lnTo>
                <a:lnTo>
                  <a:pt x="3589" y="25630"/>
                </a:lnTo>
                <a:lnTo>
                  <a:pt x="4504" y="25972"/>
                </a:lnTo>
                <a:lnTo>
                  <a:pt x="4976" y="26143"/>
                </a:lnTo>
                <a:lnTo>
                  <a:pt x="5458" y="26314"/>
                </a:lnTo>
                <a:lnTo>
                  <a:pt x="5951" y="26475"/>
                </a:lnTo>
                <a:lnTo>
                  <a:pt x="6443" y="26625"/>
                </a:lnTo>
                <a:lnTo>
                  <a:pt x="6946" y="26776"/>
                </a:lnTo>
                <a:lnTo>
                  <a:pt x="7438" y="26917"/>
                </a:lnTo>
                <a:lnTo>
                  <a:pt x="7941" y="27037"/>
                </a:lnTo>
                <a:lnTo>
                  <a:pt x="8434" y="27158"/>
                </a:lnTo>
                <a:lnTo>
                  <a:pt x="8916" y="27258"/>
                </a:lnTo>
                <a:lnTo>
                  <a:pt x="9398" y="27339"/>
                </a:lnTo>
                <a:lnTo>
                  <a:pt x="9861" y="27409"/>
                </a:lnTo>
                <a:lnTo>
                  <a:pt x="10313" y="27459"/>
                </a:lnTo>
                <a:lnTo>
                  <a:pt x="10755" y="27480"/>
                </a:lnTo>
                <a:lnTo>
                  <a:pt x="11177" y="27490"/>
                </a:lnTo>
                <a:lnTo>
                  <a:pt x="11378" y="27490"/>
                </a:lnTo>
                <a:lnTo>
                  <a:pt x="11579" y="27470"/>
                </a:lnTo>
                <a:lnTo>
                  <a:pt x="11770" y="27459"/>
                </a:lnTo>
                <a:lnTo>
                  <a:pt x="11961" y="27429"/>
                </a:lnTo>
                <a:lnTo>
                  <a:pt x="13288" y="27228"/>
                </a:lnTo>
                <a:lnTo>
                  <a:pt x="14353" y="27047"/>
                </a:lnTo>
                <a:lnTo>
                  <a:pt x="15168" y="26897"/>
                </a:lnTo>
                <a:lnTo>
                  <a:pt x="15771" y="26776"/>
                </a:lnTo>
                <a:lnTo>
                  <a:pt x="16193" y="26676"/>
                </a:lnTo>
                <a:lnTo>
                  <a:pt x="16454" y="26615"/>
                </a:lnTo>
                <a:lnTo>
                  <a:pt x="16625" y="26555"/>
                </a:lnTo>
                <a:lnTo>
                  <a:pt x="21299" y="28887"/>
                </a:lnTo>
                <a:lnTo>
                  <a:pt x="8755" y="30937"/>
                </a:lnTo>
                <a:lnTo>
                  <a:pt x="9147" y="30957"/>
                </a:lnTo>
                <a:lnTo>
                  <a:pt x="10223" y="31017"/>
                </a:lnTo>
                <a:lnTo>
                  <a:pt x="11790" y="31088"/>
                </a:lnTo>
                <a:lnTo>
                  <a:pt x="12695" y="31118"/>
                </a:lnTo>
                <a:lnTo>
                  <a:pt x="13660" y="31148"/>
                </a:lnTo>
                <a:lnTo>
                  <a:pt x="14645" y="31178"/>
                </a:lnTo>
                <a:lnTo>
                  <a:pt x="15640" y="31188"/>
                </a:lnTo>
                <a:lnTo>
                  <a:pt x="16615" y="31188"/>
                </a:lnTo>
                <a:lnTo>
                  <a:pt x="17550" y="31178"/>
                </a:lnTo>
                <a:lnTo>
                  <a:pt x="18424" y="31148"/>
                </a:lnTo>
                <a:lnTo>
                  <a:pt x="18826" y="31128"/>
                </a:lnTo>
                <a:lnTo>
                  <a:pt x="19208" y="31098"/>
                </a:lnTo>
                <a:lnTo>
                  <a:pt x="19560" y="31068"/>
                </a:lnTo>
                <a:lnTo>
                  <a:pt x="19881" y="31028"/>
                </a:lnTo>
                <a:lnTo>
                  <a:pt x="20173" y="30987"/>
                </a:lnTo>
                <a:lnTo>
                  <a:pt x="20424" y="30937"/>
                </a:lnTo>
                <a:lnTo>
                  <a:pt x="21309" y="30716"/>
                </a:lnTo>
                <a:lnTo>
                  <a:pt x="22103" y="30505"/>
                </a:lnTo>
                <a:lnTo>
                  <a:pt x="22806" y="30304"/>
                </a:lnTo>
                <a:lnTo>
                  <a:pt x="23399" y="30133"/>
                </a:lnTo>
                <a:lnTo>
                  <a:pt x="23872" y="29982"/>
                </a:lnTo>
                <a:lnTo>
                  <a:pt x="24213" y="29872"/>
                </a:lnTo>
                <a:lnTo>
                  <a:pt x="24505" y="29771"/>
                </a:lnTo>
                <a:lnTo>
                  <a:pt x="24605" y="29821"/>
                </a:lnTo>
                <a:lnTo>
                  <a:pt x="24877" y="29952"/>
                </a:lnTo>
                <a:lnTo>
                  <a:pt x="25289" y="30133"/>
                </a:lnTo>
                <a:lnTo>
                  <a:pt x="25530" y="30244"/>
                </a:lnTo>
                <a:lnTo>
                  <a:pt x="25801" y="30354"/>
                </a:lnTo>
                <a:lnTo>
                  <a:pt x="26093" y="30455"/>
                </a:lnTo>
                <a:lnTo>
                  <a:pt x="26394" y="30565"/>
                </a:lnTo>
                <a:lnTo>
                  <a:pt x="26706" y="30666"/>
                </a:lnTo>
                <a:lnTo>
                  <a:pt x="27027" y="30756"/>
                </a:lnTo>
                <a:lnTo>
                  <a:pt x="27359" y="30827"/>
                </a:lnTo>
                <a:lnTo>
                  <a:pt x="27681" y="30887"/>
                </a:lnTo>
                <a:lnTo>
                  <a:pt x="27992" y="30917"/>
                </a:lnTo>
                <a:lnTo>
                  <a:pt x="28153" y="30927"/>
                </a:lnTo>
                <a:lnTo>
                  <a:pt x="28304" y="30937"/>
                </a:lnTo>
                <a:lnTo>
                  <a:pt x="28897" y="30927"/>
                </a:lnTo>
                <a:lnTo>
                  <a:pt x="29460" y="30907"/>
                </a:lnTo>
                <a:lnTo>
                  <a:pt x="29972" y="30887"/>
                </a:lnTo>
                <a:lnTo>
                  <a:pt x="30435" y="30857"/>
                </a:lnTo>
                <a:lnTo>
                  <a:pt x="31108" y="30806"/>
                </a:lnTo>
                <a:lnTo>
                  <a:pt x="31359" y="30786"/>
                </a:lnTo>
                <a:lnTo>
                  <a:pt x="31651" y="34586"/>
                </a:lnTo>
                <a:lnTo>
                  <a:pt x="29470" y="37641"/>
                </a:lnTo>
                <a:lnTo>
                  <a:pt x="23198" y="36184"/>
                </a:lnTo>
                <a:lnTo>
                  <a:pt x="23198" y="36184"/>
                </a:lnTo>
                <a:lnTo>
                  <a:pt x="28153" y="42315"/>
                </a:lnTo>
                <a:lnTo>
                  <a:pt x="29902" y="51501"/>
                </a:lnTo>
                <a:lnTo>
                  <a:pt x="33118" y="45812"/>
                </a:lnTo>
                <a:lnTo>
                  <a:pt x="35742" y="46978"/>
                </a:lnTo>
                <a:lnTo>
                  <a:pt x="35852" y="47179"/>
                </a:lnTo>
                <a:lnTo>
                  <a:pt x="36154" y="47722"/>
                </a:lnTo>
                <a:lnTo>
                  <a:pt x="36365" y="48114"/>
                </a:lnTo>
                <a:lnTo>
                  <a:pt x="36596" y="48566"/>
                </a:lnTo>
                <a:lnTo>
                  <a:pt x="36847" y="49079"/>
                </a:lnTo>
                <a:lnTo>
                  <a:pt x="37108" y="49642"/>
                </a:lnTo>
                <a:lnTo>
                  <a:pt x="37380" y="50255"/>
                </a:lnTo>
                <a:lnTo>
                  <a:pt x="37641" y="50898"/>
                </a:lnTo>
                <a:lnTo>
                  <a:pt x="37902" y="51571"/>
                </a:lnTo>
                <a:lnTo>
                  <a:pt x="38023" y="51923"/>
                </a:lnTo>
                <a:lnTo>
                  <a:pt x="38144" y="52275"/>
                </a:lnTo>
                <a:lnTo>
                  <a:pt x="38254" y="52627"/>
                </a:lnTo>
                <a:lnTo>
                  <a:pt x="38355" y="52989"/>
                </a:lnTo>
                <a:lnTo>
                  <a:pt x="38455" y="53350"/>
                </a:lnTo>
                <a:lnTo>
                  <a:pt x="38546" y="53712"/>
                </a:lnTo>
                <a:lnTo>
                  <a:pt x="38626" y="54074"/>
                </a:lnTo>
                <a:lnTo>
                  <a:pt x="38696" y="54436"/>
                </a:lnTo>
                <a:lnTo>
                  <a:pt x="38757" y="54798"/>
                </a:lnTo>
                <a:lnTo>
                  <a:pt x="38807" y="55150"/>
                </a:lnTo>
                <a:lnTo>
                  <a:pt x="38837" y="55501"/>
                </a:lnTo>
                <a:lnTo>
                  <a:pt x="38867" y="55843"/>
                </a:lnTo>
                <a:lnTo>
                  <a:pt x="38897" y="56185"/>
                </a:lnTo>
                <a:lnTo>
                  <a:pt x="38908" y="56506"/>
                </a:lnTo>
                <a:lnTo>
                  <a:pt x="38928" y="57140"/>
                </a:lnTo>
                <a:lnTo>
                  <a:pt x="38918" y="57733"/>
                </a:lnTo>
                <a:lnTo>
                  <a:pt x="38897" y="58285"/>
                </a:lnTo>
                <a:lnTo>
                  <a:pt x="38857" y="58808"/>
                </a:lnTo>
                <a:lnTo>
                  <a:pt x="38807" y="59280"/>
                </a:lnTo>
                <a:lnTo>
                  <a:pt x="38747" y="59713"/>
                </a:lnTo>
                <a:lnTo>
                  <a:pt x="38686" y="60095"/>
                </a:lnTo>
                <a:lnTo>
                  <a:pt x="38616" y="60436"/>
                </a:lnTo>
                <a:lnTo>
                  <a:pt x="38556" y="60738"/>
                </a:lnTo>
                <a:lnTo>
                  <a:pt x="38495" y="60979"/>
                </a:lnTo>
                <a:lnTo>
                  <a:pt x="38405" y="61311"/>
                </a:lnTo>
                <a:lnTo>
                  <a:pt x="38365" y="61421"/>
                </a:lnTo>
                <a:lnTo>
                  <a:pt x="38134" y="61502"/>
                </a:lnTo>
                <a:lnTo>
                  <a:pt x="37862" y="61582"/>
                </a:lnTo>
                <a:lnTo>
                  <a:pt x="37510" y="61683"/>
                </a:lnTo>
                <a:lnTo>
                  <a:pt x="37088" y="61773"/>
                </a:lnTo>
                <a:lnTo>
                  <a:pt x="36857" y="61813"/>
                </a:lnTo>
                <a:lnTo>
                  <a:pt x="36616" y="61853"/>
                </a:lnTo>
                <a:lnTo>
                  <a:pt x="36365" y="61884"/>
                </a:lnTo>
                <a:lnTo>
                  <a:pt x="36113" y="61914"/>
                </a:lnTo>
                <a:lnTo>
                  <a:pt x="35842" y="61934"/>
                </a:lnTo>
                <a:lnTo>
                  <a:pt x="35309" y="61934"/>
                </a:lnTo>
                <a:lnTo>
                  <a:pt x="35038" y="61914"/>
                </a:lnTo>
                <a:lnTo>
                  <a:pt x="34767" y="61874"/>
                </a:lnTo>
                <a:lnTo>
                  <a:pt x="34495" y="61823"/>
                </a:lnTo>
                <a:lnTo>
                  <a:pt x="34234" y="61753"/>
                </a:lnTo>
                <a:lnTo>
                  <a:pt x="33983" y="61663"/>
                </a:lnTo>
                <a:lnTo>
                  <a:pt x="33862" y="61612"/>
                </a:lnTo>
                <a:lnTo>
                  <a:pt x="33741" y="61552"/>
                </a:lnTo>
                <a:lnTo>
                  <a:pt x="33621" y="61492"/>
                </a:lnTo>
                <a:lnTo>
                  <a:pt x="33500" y="61421"/>
                </a:lnTo>
                <a:lnTo>
                  <a:pt x="33390" y="61351"/>
                </a:lnTo>
                <a:lnTo>
                  <a:pt x="33279" y="61271"/>
                </a:lnTo>
                <a:lnTo>
                  <a:pt x="33179" y="61180"/>
                </a:lnTo>
                <a:lnTo>
                  <a:pt x="33078" y="61090"/>
                </a:lnTo>
                <a:lnTo>
                  <a:pt x="32978" y="60989"/>
                </a:lnTo>
                <a:lnTo>
                  <a:pt x="32887" y="60879"/>
                </a:lnTo>
                <a:lnTo>
                  <a:pt x="32797" y="60768"/>
                </a:lnTo>
                <a:lnTo>
                  <a:pt x="32716" y="60647"/>
                </a:lnTo>
                <a:lnTo>
                  <a:pt x="32636" y="60517"/>
                </a:lnTo>
                <a:lnTo>
                  <a:pt x="32555" y="60376"/>
                </a:lnTo>
                <a:lnTo>
                  <a:pt x="32495" y="60235"/>
                </a:lnTo>
                <a:lnTo>
                  <a:pt x="32425" y="60074"/>
                </a:lnTo>
                <a:lnTo>
                  <a:pt x="32375" y="59914"/>
                </a:lnTo>
                <a:lnTo>
                  <a:pt x="32324" y="59743"/>
                </a:lnTo>
                <a:lnTo>
                  <a:pt x="32274" y="59572"/>
                </a:lnTo>
                <a:lnTo>
                  <a:pt x="32244" y="59381"/>
                </a:lnTo>
                <a:lnTo>
                  <a:pt x="32113" y="58637"/>
                </a:lnTo>
                <a:lnTo>
                  <a:pt x="32013" y="57944"/>
                </a:lnTo>
                <a:lnTo>
                  <a:pt x="31932" y="57300"/>
                </a:lnTo>
                <a:lnTo>
                  <a:pt x="31862" y="56697"/>
                </a:lnTo>
                <a:lnTo>
                  <a:pt x="31812" y="56155"/>
                </a:lnTo>
                <a:lnTo>
                  <a:pt x="31782" y="55652"/>
                </a:lnTo>
                <a:lnTo>
                  <a:pt x="31761" y="55190"/>
                </a:lnTo>
                <a:lnTo>
                  <a:pt x="31751" y="54788"/>
                </a:lnTo>
                <a:lnTo>
                  <a:pt x="31741" y="54426"/>
                </a:lnTo>
                <a:lnTo>
                  <a:pt x="31751" y="54114"/>
                </a:lnTo>
                <a:lnTo>
                  <a:pt x="31771" y="53642"/>
                </a:lnTo>
                <a:lnTo>
                  <a:pt x="31792" y="53350"/>
                </a:lnTo>
                <a:lnTo>
                  <a:pt x="31802" y="53260"/>
                </a:lnTo>
                <a:lnTo>
                  <a:pt x="30636" y="58507"/>
                </a:lnTo>
                <a:lnTo>
                  <a:pt x="21590" y="51210"/>
                </a:lnTo>
                <a:lnTo>
                  <a:pt x="23922" y="55883"/>
                </a:lnTo>
                <a:lnTo>
                  <a:pt x="23922" y="55883"/>
                </a:lnTo>
                <a:lnTo>
                  <a:pt x="17067" y="51793"/>
                </a:lnTo>
                <a:lnTo>
                  <a:pt x="20716" y="56607"/>
                </a:lnTo>
                <a:lnTo>
                  <a:pt x="13569" y="57049"/>
                </a:lnTo>
                <a:lnTo>
                  <a:pt x="13730" y="57200"/>
                </a:lnTo>
                <a:lnTo>
                  <a:pt x="13921" y="57371"/>
                </a:lnTo>
                <a:lnTo>
                  <a:pt x="14173" y="57592"/>
                </a:lnTo>
                <a:lnTo>
                  <a:pt x="14484" y="57853"/>
                </a:lnTo>
                <a:lnTo>
                  <a:pt x="14846" y="58125"/>
                </a:lnTo>
                <a:lnTo>
                  <a:pt x="15258" y="58406"/>
                </a:lnTo>
                <a:lnTo>
                  <a:pt x="15469" y="58547"/>
                </a:lnTo>
                <a:lnTo>
                  <a:pt x="15700" y="58687"/>
                </a:lnTo>
                <a:lnTo>
                  <a:pt x="15931" y="58828"/>
                </a:lnTo>
                <a:lnTo>
                  <a:pt x="16173" y="58949"/>
                </a:lnTo>
                <a:lnTo>
                  <a:pt x="16414" y="59069"/>
                </a:lnTo>
                <a:lnTo>
                  <a:pt x="16665" y="59190"/>
                </a:lnTo>
                <a:lnTo>
                  <a:pt x="16916" y="59291"/>
                </a:lnTo>
                <a:lnTo>
                  <a:pt x="17178" y="59371"/>
                </a:lnTo>
                <a:lnTo>
                  <a:pt x="17429" y="59451"/>
                </a:lnTo>
                <a:lnTo>
                  <a:pt x="17690" y="59512"/>
                </a:lnTo>
                <a:lnTo>
                  <a:pt x="17952" y="59552"/>
                </a:lnTo>
                <a:lnTo>
                  <a:pt x="18203" y="59572"/>
                </a:lnTo>
                <a:lnTo>
                  <a:pt x="18464" y="59582"/>
                </a:lnTo>
                <a:lnTo>
                  <a:pt x="18715" y="59562"/>
                </a:lnTo>
                <a:lnTo>
                  <a:pt x="18846" y="59542"/>
                </a:lnTo>
                <a:lnTo>
                  <a:pt x="18967" y="59522"/>
                </a:lnTo>
                <a:lnTo>
                  <a:pt x="19097" y="59492"/>
                </a:lnTo>
                <a:lnTo>
                  <a:pt x="19218" y="59451"/>
                </a:lnTo>
                <a:lnTo>
                  <a:pt x="19339" y="59411"/>
                </a:lnTo>
                <a:lnTo>
                  <a:pt x="19459" y="59361"/>
                </a:lnTo>
                <a:lnTo>
                  <a:pt x="19580" y="59301"/>
                </a:lnTo>
                <a:lnTo>
                  <a:pt x="19690" y="59240"/>
                </a:lnTo>
                <a:lnTo>
                  <a:pt x="20143" y="58979"/>
                </a:lnTo>
                <a:lnTo>
                  <a:pt x="20565" y="58738"/>
                </a:lnTo>
                <a:lnTo>
                  <a:pt x="20947" y="58537"/>
                </a:lnTo>
                <a:lnTo>
                  <a:pt x="21309" y="58346"/>
                </a:lnTo>
                <a:lnTo>
                  <a:pt x="21640" y="58185"/>
                </a:lnTo>
                <a:lnTo>
                  <a:pt x="21942" y="58044"/>
                </a:lnTo>
                <a:lnTo>
                  <a:pt x="22444" y="57813"/>
                </a:lnTo>
                <a:lnTo>
                  <a:pt x="22836" y="57652"/>
                </a:lnTo>
                <a:lnTo>
                  <a:pt x="23118" y="57552"/>
                </a:lnTo>
                <a:lnTo>
                  <a:pt x="23289" y="57501"/>
                </a:lnTo>
                <a:lnTo>
                  <a:pt x="23339" y="57481"/>
                </a:lnTo>
                <a:lnTo>
                  <a:pt x="26696" y="57924"/>
                </a:lnTo>
                <a:lnTo>
                  <a:pt x="31952" y="61572"/>
                </a:lnTo>
                <a:lnTo>
                  <a:pt x="25962" y="61421"/>
                </a:lnTo>
                <a:lnTo>
                  <a:pt x="26063" y="61532"/>
                </a:lnTo>
                <a:lnTo>
                  <a:pt x="26324" y="61813"/>
                </a:lnTo>
                <a:lnTo>
                  <a:pt x="26515" y="62004"/>
                </a:lnTo>
                <a:lnTo>
                  <a:pt x="26746" y="62205"/>
                </a:lnTo>
                <a:lnTo>
                  <a:pt x="27007" y="62436"/>
                </a:lnTo>
                <a:lnTo>
                  <a:pt x="27299" y="62668"/>
                </a:lnTo>
                <a:lnTo>
                  <a:pt x="27620" y="62899"/>
                </a:lnTo>
                <a:lnTo>
                  <a:pt x="27972" y="63120"/>
                </a:lnTo>
                <a:lnTo>
                  <a:pt x="28153" y="63230"/>
                </a:lnTo>
                <a:lnTo>
                  <a:pt x="28344" y="63331"/>
                </a:lnTo>
                <a:lnTo>
                  <a:pt x="28535" y="63431"/>
                </a:lnTo>
                <a:lnTo>
                  <a:pt x="28736" y="63522"/>
                </a:lnTo>
                <a:lnTo>
                  <a:pt x="28937" y="63602"/>
                </a:lnTo>
                <a:lnTo>
                  <a:pt x="29148" y="63673"/>
                </a:lnTo>
                <a:lnTo>
                  <a:pt x="29369" y="63743"/>
                </a:lnTo>
                <a:lnTo>
                  <a:pt x="29580" y="63803"/>
                </a:lnTo>
                <a:lnTo>
                  <a:pt x="29802" y="63844"/>
                </a:lnTo>
                <a:lnTo>
                  <a:pt x="30033" y="63874"/>
                </a:lnTo>
                <a:lnTo>
                  <a:pt x="30254" y="63894"/>
                </a:lnTo>
                <a:lnTo>
                  <a:pt x="30485" y="63904"/>
                </a:lnTo>
                <a:lnTo>
                  <a:pt x="30988" y="63894"/>
                </a:lnTo>
                <a:lnTo>
                  <a:pt x="31540" y="63884"/>
                </a:lnTo>
                <a:lnTo>
                  <a:pt x="32133" y="63854"/>
                </a:lnTo>
                <a:lnTo>
                  <a:pt x="32766" y="63813"/>
                </a:lnTo>
                <a:lnTo>
                  <a:pt x="34073" y="63723"/>
                </a:lnTo>
                <a:lnTo>
                  <a:pt x="35360" y="63612"/>
                </a:lnTo>
                <a:lnTo>
                  <a:pt x="36525" y="63502"/>
                </a:lnTo>
                <a:lnTo>
                  <a:pt x="37480" y="63411"/>
                </a:lnTo>
                <a:lnTo>
                  <a:pt x="38365" y="63321"/>
                </a:lnTo>
                <a:lnTo>
                  <a:pt x="36174" y="73241"/>
                </a:lnTo>
                <a:lnTo>
                  <a:pt x="38656" y="73533"/>
                </a:lnTo>
                <a:lnTo>
                  <a:pt x="38757" y="73050"/>
                </a:lnTo>
                <a:lnTo>
                  <a:pt x="39028" y="71754"/>
                </a:lnTo>
                <a:lnTo>
                  <a:pt x="39400" y="69854"/>
                </a:lnTo>
                <a:lnTo>
                  <a:pt x="39822" y="67593"/>
                </a:lnTo>
                <a:lnTo>
                  <a:pt x="40043" y="66386"/>
                </a:lnTo>
                <a:lnTo>
                  <a:pt x="40254" y="65170"/>
                </a:lnTo>
                <a:lnTo>
                  <a:pt x="40455" y="63974"/>
                </a:lnTo>
                <a:lnTo>
                  <a:pt x="40626" y="62828"/>
                </a:lnTo>
                <a:lnTo>
                  <a:pt x="40777" y="61743"/>
                </a:lnTo>
                <a:lnTo>
                  <a:pt x="40837" y="61250"/>
                </a:lnTo>
                <a:lnTo>
                  <a:pt x="40888" y="60768"/>
                </a:lnTo>
                <a:lnTo>
                  <a:pt x="40938" y="60336"/>
                </a:lnTo>
                <a:lnTo>
                  <a:pt x="40968" y="59924"/>
                </a:lnTo>
                <a:lnTo>
                  <a:pt x="40988" y="59562"/>
                </a:lnTo>
                <a:lnTo>
                  <a:pt x="40988" y="59240"/>
                </a:lnTo>
                <a:lnTo>
                  <a:pt x="40988" y="56024"/>
                </a:lnTo>
                <a:lnTo>
                  <a:pt x="45370" y="55150"/>
                </a:lnTo>
                <a:lnTo>
                  <a:pt x="45410" y="55250"/>
                </a:lnTo>
                <a:lnTo>
                  <a:pt x="45481" y="55351"/>
                </a:lnTo>
                <a:lnTo>
                  <a:pt x="45571" y="55491"/>
                </a:lnTo>
                <a:lnTo>
                  <a:pt x="45702" y="55652"/>
                </a:lnTo>
                <a:lnTo>
                  <a:pt x="45863" y="55833"/>
                </a:lnTo>
                <a:lnTo>
                  <a:pt x="45963" y="55934"/>
                </a:lnTo>
                <a:lnTo>
                  <a:pt x="46064" y="56034"/>
                </a:lnTo>
                <a:lnTo>
                  <a:pt x="46184" y="56124"/>
                </a:lnTo>
                <a:lnTo>
                  <a:pt x="46315" y="56225"/>
                </a:lnTo>
                <a:lnTo>
                  <a:pt x="46456" y="56326"/>
                </a:lnTo>
                <a:lnTo>
                  <a:pt x="46617" y="56426"/>
                </a:lnTo>
                <a:lnTo>
                  <a:pt x="46787" y="56516"/>
                </a:lnTo>
                <a:lnTo>
                  <a:pt x="46968" y="56617"/>
                </a:lnTo>
                <a:lnTo>
                  <a:pt x="47159" y="56697"/>
                </a:lnTo>
                <a:lnTo>
                  <a:pt x="47370" y="56788"/>
                </a:lnTo>
                <a:lnTo>
                  <a:pt x="47591" y="56868"/>
                </a:lnTo>
                <a:lnTo>
                  <a:pt x="47833" y="56939"/>
                </a:lnTo>
                <a:lnTo>
                  <a:pt x="48084" y="56999"/>
                </a:lnTo>
                <a:lnTo>
                  <a:pt x="48355" y="57059"/>
                </a:lnTo>
                <a:lnTo>
                  <a:pt x="48637" y="57109"/>
                </a:lnTo>
                <a:lnTo>
                  <a:pt x="48948" y="57150"/>
                </a:lnTo>
                <a:lnTo>
                  <a:pt x="49260" y="57180"/>
                </a:lnTo>
                <a:lnTo>
                  <a:pt x="49602" y="57200"/>
                </a:lnTo>
                <a:lnTo>
                  <a:pt x="49953" y="57200"/>
                </a:lnTo>
                <a:lnTo>
                  <a:pt x="50325" y="57190"/>
                </a:lnTo>
                <a:lnTo>
                  <a:pt x="50707" y="57180"/>
                </a:lnTo>
                <a:lnTo>
                  <a:pt x="51079" y="57150"/>
                </a:lnTo>
                <a:lnTo>
                  <a:pt x="51431" y="57109"/>
                </a:lnTo>
                <a:lnTo>
                  <a:pt x="51783" y="57059"/>
                </a:lnTo>
                <a:lnTo>
                  <a:pt x="52124" y="56999"/>
                </a:lnTo>
                <a:lnTo>
                  <a:pt x="52456" y="56939"/>
                </a:lnTo>
                <a:lnTo>
                  <a:pt x="52768" y="56868"/>
                </a:lnTo>
                <a:lnTo>
                  <a:pt x="53079" y="56788"/>
                </a:lnTo>
                <a:lnTo>
                  <a:pt x="53381" y="56707"/>
                </a:lnTo>
                <a:lnTo>
                  <a:pt x="53662" y="56617"/>
                </a:lnTo>
                <a:lnTo>
                  <a:pt x="53933" y="56527"/>
                </a:lnTo>
                <a:lnTo>
                  <a:pt x="54205" y="56436"/>
                </a:lnTo>
                <a:lnTo>
                  <a:pt x="54697" y="56245"/>
                </a:lnTo>
                <a:lnTo>
                  <a:pt x="55140" y="56044"/>
                </a:lnTo>
                <a:lnTo>
                  <a:pt x="55542" y="55853"/>
                </a:lnTo>
                <a:lnTo>
                  <a:pt x="55893" y="55662"/>
                </a:lnTo>
                <a:lnTo>
                  <a:pt x="56195" y="55481"/>
                </a:lnTo>
                <a:lnTo>
                  <a:pt x="56446" y="55330"/>
                </a:lnTo>
                <a:lnTo>
                  <a:pt x="56637" y="55200"/>
                </a:lnTo>
                <a:lnTo>
                  <a:pt x="56778" y="55089"/>
                </a:lnTo>
                <a:lnTo>
                  <a:pt x="56898" y="55009"/>
                </a:lnTo>
                <a:lnTo>
                  <a:pt x="56547" y="55039"/>
                </a:lnTo>
                <a:lnTo>
                  <a:pt x="55632" y="55129"/>
                </a:lnTo>
                <a:lnTo>
                  <a:pt x="54305" y="55240"/>
                </a:lnTo>
                <a:lnTo>
                  <a:pt x="53562" y="55300"/>
                </a:lnTo>
                <a:lnTo>
                  <a:pt x="52778" y="55351"/>
                </a:lnTo>
                <a:lnTo>
                  <a:pt x="51984" y="55391"/>
                </a:lnTo>
                <a:lnTo>
                  <a:pt x="51200" y="55431"/>
                </a:lnTo>
                <a:lnTo>
                  <a:pt x="50446" y="55441"/>
                </a:lnTo>
                <a:lnTo>
                  <a:pt x="49752" y="55441"/>
                </a:lnTo>
                <a:lnTo>
                  <a:pt x="49441" y="55421"/>
                </a:lnTo>
                <a:lnTo>
                  <a:pt x="49139" y="55411"/>
                </a:lnTo>
                <a:lnTo>
                  <a:pt x="48868" y="55381"/>
                </a:lnTo>
                <a:lnTo>
                  <a:pt x="48627" y="55351"/>
                </a:lnTo>
                <a:lnTo>
                  <a:pt x="48416" y="55320"/>
                </a:lnTo>
                <a:lnTo>
                  <a:pt x="48245" y="55270"/>
                </a:lnTo>
                <a:lnTo>
                  <a:pt x="48094" y="55220"/>
                </a:lnTo>
                <a:lnTo>
                  <a:pt x="48044" y="55180"/>
                </a:lnTo>
                <a:lnTo>
                  <a:pt x="47993" y="55150"/>
                </a:lnTo>
                <a:lnTo>
                  <a:pt x="47963" y="55119"/>
                </a:lnTo>
                <a:lnTo>
                  <a:pt x="47933" y="55079"/>
                </a:lnTo>
                <a:lnTo>
                  <a:pt x="47903" y="55039"/>
                </a:lnTo>
                <a:lnTo>
                  <a:pt x="47893" y="54999"/>
                </a:lnTo>
                <a:lnTo>
                  <a:pt x="47883" y="54949"/>
                </a:lnTo>
                <a:lnTo>
                  <a:pt x="47883" y="54908"/>
                </a:lnTo>
                <a:lnTo>
                  <a:pt x="47903" y="54808"/>
                </a:lnTo>
                <a:lnTo>
                  <a:pt x="47943" y="54697"/>
                </a:lnTo>
                <a:lnTo>
                  <a:pt x="48004" y="54587"/>
                </a:lnTo>
                <a:lnTo>
                  <a:pt x="48094" y="54466"/>
                </a:lnTo>
                <a:lnTo>
                  <a:pt x="48194" y="54345"/>
                </a:lnTo>
                <a:lnTo>
                  <a:pt x="48315" y="54215"/>
                </a:lnTo>
                <a:lnTo>
                  <a:pt x="48456" y="54084"/>
                </a:lnTo>
                <a:lnTo>
                  <a:pt x="48607" y="53954"/>
                </a:lnTo>
                <a:lnTo>
                  <a:pt x="48767" y="53813"/>
                </a:lnTo>
                <a:lnTo>
                  <a:pt x="49119" y="53541"/>
                </a:lnTo>
                <a:lnTo>
                  <a:pt x="49491" y="53270"/>
                </a:lnTo>
                <a:lnTo>
                  <a:pt x="49873" y="53009"/>
                </a:lnTo>
                <a:lnTo>
                  <a:pt x="50255" y="52768"/>
                </a:lnTo>
                <a:lnTo>
                  <a:pt x="50617" y="52536"/>
                </a:lnTo>
                <a:lnTo>
                  <a:pt x="50948" y="52345"/>
                </a:lnTo>
                <a:lnTo>
                  <a:pt x="51451" y="52054"/>
                </a:lnTo>
                <a:lnTo>
                  <a:pt x="51642" y="51943"/>
                </a:lnTo>
                <a:lnTo>
                  <a:pt x="51994" y="51943"/>
                </a:lnTo>
                <a:lnTo>
                  <a:pt x="52406" y="51933"/>
                </a:lnTo>
                <a:lnTo>
                  <a:pt x="52959" y="51903"/>
                </a:lnTo>
                <a:lnTo>
                  <a:pt x="53270" y="51883"/>
                </a:lnTo>
                <a:lnTo>
                  <a:pt x="53612" y="51843"/>
                </a:lnTo>
                <a:lnTo>
                  <a:pt x="53984" y="51803"/>
                </a:lnTo>
                <a:lnTo>
                  <a:pt x="54376" y="51752"/>
                </a:lnTo>
                <a:lnTo>
                  <a:pt x="54788" y="51682"/>
                </a:lnTo>
                <a:lnTo>
                  <a:pt x="55210" y="51612"/>
                </a:lnTo>
                <a:lnTo>
                  <a:pt x="55652" y="51521"/>
                </a:lnTo>
                <a:lnTo>
                  <a:pt x="56115" y="51411"/>
                </a:lnTo>
                <a:lnTo>
                  <a:pt x="56577" y="51290"/>
                </a:lnTo>
                <a:lnTo>
                  <a:pt x="57049" y="51159"/>
                </a:lnTo>
                <a:lnTo>
                  <a:pt x="57532" y="50999"/>
                </a:lnTo>
                <a:lnTo>
                  <a:pt x="58014" y="50828"/>
                </a:lnTo>
                <a:lnTo>
                  <a:pt x="58507" y="50627"/>
                </a:lnTo>
                <a:lnTo>
                  <a:pt x="58989" y="50416"/>
                </a:lnTo>
                <a:lnTo>
                  <a:pt x="59471" y="50174"/>
                </a:lnTo>
                <a:lnTo>
                  <a:pt x="59713" y="50044"/>
                </a:lnTo>
                <a:lnTo>
                  <a:pt x="59954" y="49913"/>
                </a:lnTo>
                <a:lnTo>
                  <a:pt x="60185" y="49772"/>
                </a:lnTo>
                <a:lnTo>
                  <a:pt x="60426" y="49622"/>
                </a:lnTo>
                <a:lnTo>
                  <a:pt x="60657" y="49471"/>
                </a:lnTo>
                <a:lnTo>
                  <a:pt x="60879" y="49310"/>
                </a:lnTo>
                <a:lnTo>
                  <a:pt x="61110" y="49149"/>
                </a:lnTo>
                <a:lnTo>
                  <a:pt x="61331" y="48968"/>
                </a:lnTo>
                <a:lnTo>
                  <a:pt x="61552" y="48787"/>
                </a:lnTo>
                <a:lnTo>
                  <a:pt x="61763" y="48606"/>
                </a:lnTo>
                <a:lnTo>
                  <a:pt x="61974" y="48415"/>
                </a:lnTo>
                <a:lnTo>
                  <a:pt x="62185" y="48204"/>
                </a:lnTo>
                <a:lnTo>
                  <a:pt x="62386" y="48003"/>
                </a:lnTo>
                <a:lnTo>
                  <a:pt x="62577" y="47782"/>
                </a:lnTo>
                <a:lnTo>
                  <a:pt x="62778" y="47561"/>
                </a:lnTo>
                <a:lnTo>
                  <a:pt x="62959" y="47330"/>
                </a:lnTo>
                <a:lnTo>
                  <a:pt x="63140" y="47089"/>
                </a:lnTo>
                <a:lnTo>
                  <a:pt x="63311" y="46838"/>
                </a:lnTo>
                <a:lnTo>
                  <a:pt x="63964" y="45873"/>
                </a:lnTo>
                <a:lnTo>
                  <a:pt x="64547" y="44988"/>
                </a:lnTo>
                <a:lnTo>
                  <a:pt x="65060" y="44184"/>
                </a:lnTo>
                <a:lnTo>
                  <a:pt x="65512" y="43460"/>
                </a:lnTo>
                <a:lnTo>
                  <a:pt x="65914" y="42817"/>
                </a:lnTo>
                <a:lnTo>
                  <a:pt x="66256" y="42244"/>
                </a:lnTo>
                <a:lnTo>
                  <a:pt x="66547" y="41742"/>
                </a:lnTo>
                <a:lnTo>
                  <a:pt x="66799" y="41310"/>
                </a:lnTo>
                <a:lnTo>
                  <a:pt x="67000" y="40938"/>
                </a:lnTo>
                <a:lnTo>
                  <a:pt x="67170" y="40626"/>
                </a:lnTo>
                <a:lnTo>
                  <a:pt x="67402" y="40164"/>
                </a:lnTo>
                <a:lnTo>
                  <a:pt x="67512" y="39912"/>
                </a:lnTo>
                <a:lnTo>
                  <a:pt x="67542" y="39832"/>
                </a:lnTo>
                <a:lnTo>
                  <a:pt x="67392" y="40053"/>
                </a:lnTo>
                <a:lnTo>
                  <a:pt x="66949" y="40636"/>
                </a:lnTo>
                <a:lnTo>
                  <a:pt x="66638" y="41028"/>
                </a:lnTo>
                <a:lnTo>
                  <a:pt x="66266" y="41490"/>
                </a:lnTo>
                <a:lnTo>
                  <a:pt x="65854" y="41983"/>
                </a:lnTo>
                <a:lnTo>
                  <a:pt x="65391" y="42516"/>
                </a:lnTo>
                <a:lnTo>
                  <a:pt x="64899" y="43058"/>
                </a:lnTo>
                <a:lnTo>
                  <a:pt x="64366" y="43611"/>
                </a:lnTo>
                <a:lnTo>
                  <a:pt x="64095" y="43893"/>
                </a:lnTo>
                <a:lnTo>
                  <a:pt x="63813" y="44164"/>
                </a:lnTo>
                <a:lnTo>
                  <a:pt x="63522" y="44435"/>
                </a:lnTo>
                <a:lnTo>
                  <a:pt x="63241" y="44697"/>
                </a:lnTo>
                <a:lnTo>
                  <a:pt x="62939" y="44948"/>
                </a:lnTo>
                <a:lnTo>
                  <a:pt x="62648" y="45199"/>
                </a:lnTo>
                <a:lnTo>
                  <a:pt x="62346" y="45430"/>
                </a:lnTo>
                <a:lnTo>
                  <a:pt x="62044" y="45652"/>
                </a:lnTo>
                <a:lnTo>
                  <a:pt x="61743" y="45863"/>
                </a:lnTo>
                <a:lnTo>
                  <a:pt x="61441" y="46064"/>
                </a:lnTo>
                <a:lnTo>
                  <a:pt x="61140" y="46234"/>
                </a:lnTo>
                <a:lnTo>
                  <a:pt x="60838" y="46395"/>
                </a:lnTo>
                <a:lnTo>
                  <a:pt x="59652" y="46978"/>
                </a:lnTo>
                <a:lnTo>
                  <a:pt x="58547" y="47511"/>
                </a:lnTo>
                <a:lnTo>
                  <a:pt x="57532" y="47983"/>
                </a:lnTo>
                <a:lnTo>
                  <a:pt x="56637" y="48385"/>
                </a:lnTo>
                <a:lnTo>
                  <a:pt x="55341" y="48958"/>
                </a:lnTo>
                <a:lnTo>
                  <a:pt x="54848" y="49169"/>
                </a:lnTo>
                <a:lnTo>
                  <a:pt x="61713" y="37792"/>
                </a:lnTo>
                <a:lnTo>
                  <a:pt x="55140" y="45521"/>
                </a:lnTo>
                <a:lnTo>
                  <a:pt x="54848" y="36917"/>
                </a:lnTo>
                <a:lnTo>
                  <a:pt x="54778" y="37390"/>
                </a:lnTo>
                <a:lnTo>
                  <a:pt x="54567" y="38666"/>
                </a:lnTo>
                <a:lnTo>
                  <a:pt x="54255" y="40465"/>
                </a:lnTo>
                <a:lnTo>
                  <a:pt x="54064" y="41501"/>
                </a:lnTo>
                <a:lnTo>
                  <a:pt x="53863" y="42566"/>
                </a:lnTo>
                <a:lnTo>
                  <a:pt x="53662" y="43651"/>
                </a:lnTo>
                <a:lnTo>
                  <a:pt x="53441" y="44707"/>
                </a:lnTo>
                <a:lnTo>
                  <a:pt x="53220" y="45712"/>
                </a:lnTo>
                <a:lnTo>
                  <a:pt x="53009" y="46636"/>
                </a:lnTo>
                <a:lnTo>
                  <a:pt x="52898" y="47059"/>
                </a:lnTo>
                <a:lnTo>
                  <a:pt x="52798" y="47451"/>
                </a:lnTo>
                <a:lnTo>
                  <a:pt x="52687" y="47802"/>
                </a:lnTo>
                <a:lnTo>
                  <a:pt x="52587" y="48114"/>
                </a:lnTo>
                <a:lnTo>
                  <a:pt x="52496" y="48385"/>
                </a:lnTo>
                <a:lnTo>
                  <a:pt x="52396" y="48596"/>
                </a:lnTo>
                <a:lnTo>
                  <a:pt x="52315" y="48767"/>
                </a:lnTo>
                <a:lnTo>
                  <a:pt x="52265" y="48828"/>
                </a:lnTo>
                <a:lnTo>
                  <a:pt x="52225" y="48878"/>
                </a:lnTo>
                <a:lnTo>
                  <a:pt x="52014" y="49069"/>
                </a:lnTo>
                <a:lnTo>
                  <a:pt x="51732" y="49310"/>
                </a:lnTo>
                <a:lnTo>
                  <a:pt x="51381" y="49581"/>
                </a:lnTo>
                <a:lnTo>
                  <a:pt x="50968" y="49883"/>
                </a:lnTo>
                <a:lnTo>
                  <a:pt x="50044" y="50556"/>
                </a:lnTo>
                <a:lnTo>
                  <a:pt x="49049" y="51250"/>
                </a:lnTo>
                <a:lnTo>
                  <a:pt x="48104" y="51903"/>
                </a:lnTo>
                <a:lnTo>
                  <a:pt x="47300" y="52446"/>
                </a:lnTo>
                <a:lnTo>
                  <a:pt x="46536" y="52958"/>
                </a:lnTo>
                <a:lnTo>
                  <a:pt x="49019" y="43621"/>
                </a:lnTo>
                <a:lnTo>
                  <a:pt x="48858" y="44033"/>
                </a:lnTo>
                <a:lnTo>
                  <a:pt x="48416" y="45119"/>
                </a:lnTo>
                <a:lnTo>
                  <a:pt x="48114" y="45842"/>
                </a:lnTo>
                <a:lnTo>
                  <a:pt x="47762" y="46657"/>
                </a:lnTo>
                <a:lnTo>
                  <a:pt x="47370" y="47531"/>
                </a:lnTo>
                <a:lnTo>
                  <a:pt x="46958" y="48446"/>
                </a:lnTo>
                <a:lnTo>
                  <a:pt x="46516" y="49360"/>
                </a:lnTo>
                <a:lnTo>
                  <a:pt x="46285" y="49813"/>
                </a:lnTo>
                <a:lnTo>
                  <a:pt x="46064" y="50255"/>
                </a:lnTo>
                <a:lnTo>
                  <a:pt x="45833" y="50687"/>
                </a:lnTo>
                <a:lnTo>
                  <a:pt x="45601" y="51099"/>
                </a:lnTo>
                <a:lnTo>
                  <a:pt x="45370" y="51501"/>
                </a:lnTo>
                <a:lnTo>
                  <a:pt x="45139" y="51873"/>
                </a:lnTo>
                <a:lnTo>
                  <a:pt x="44908" y="52225"/>
                </a:lnTo>
                <a:lnTo>
                  <a:pt x="44687" y="52546"/>
                </a:lnTo>
                <a:lnTo>
                  <a:pt x="44466" y="52838"/>
                </a:lnTo>
                <a:lnTo>
                  <a:pt x="44255" y="53089"/>
                </a:lnTo>
                <a:lnTo>
                  <a:pt x="44043" y="53310"/>
                </a:lnTo>
                <a:lnTo>
                  <a:pt x="43943" y="53401"/>
                </a:lnTo>
                <a:lnTo>
                  <a:pt x="43853" y="53481"/>
                </a:lnTo>
                <a:lnTo>
                  <a:pt x="43752" y="53551"/>
                </a:lnTo>
                <a:lnTo>
                  <a:pt x="43652" y="53612"/>
                </a:lnTo>
                <a:lnTo>
                  <a:pt x="43561" y="53662"/>
                </a:lnTo>
                <a:lnTo>
                  <a:pt x="43471" y="53692"/>
                </a:lnTo>
                <a:lnTo>
                  <a:pt x="41581" y="54275"/>
                </a:lnTo>
                <a:lnTo>
                  <a:pt x="37782" y="43621"/>
                </a:lnTo>
                <a:lnTo>
                  <a:pt x="43621" y="43189"/>
                </a:lnTo>
                <a:lnTo>
                  <a:pt x="38516" y="37932"/>
                </a:lnTo>
                <a:lnTo>
                  <a:pt x="39681" y="31661"/>
                </a:lnTo>
                <a:lnTo>
                  <a:pt x="35299" y="35751"/>
                </a:lnTo>
                <a:lnTo>
                  <a:pt x="33842" y="34294"/>
                </a:lnTo>
                <a:lnTo>
                  <a:pt x="33842" y="29771"/>
                </a:lnTo>
                <a:lnTo>
                  <a:pt x="34164" y="29731"/>
                </a:lnTo>
                <a:lnTo>
                  <a:pt x="35008" y="29641"/>
                </a:lnTo>
                <a:lnTo>
                  <a:pt x="36244" y="29480"/>
                </a:lnTo>
                <a:lnTo>
                  <a:pt x="36958" y="29389"/>
                </a:lnTo>
                <a:lnTo>
                  <a:pt x="37711" y="29279"/>
                </a:lnTo>
                <a:lnTo>
                  <a:pt x="38485" y="29148"/>
                </a:lnTo>
                <a:lnTo>
                  <a:pt x="39259" y="29017"/>
                </a:lnTo>
                <a:lnTo>
                  <a:pt x="40013" y="28877"/>
                </a:lnTo>
                <a:lnTo>
                  <a:pt x="40737" y="28716"/>
                </a:lnTo>
                <a:lnTo>
                  <a:pt x="41079" y="28635"/>
                </a:lnTo>
                <a:lnTo>
                  <a:pt x="41400" y="28555"/>
                </a:lnTo>
                <a:lnTo>
                  <a:pt x="41712" y="28475"/>
                </a:lnTo>
                <a:lnTo>
                  <a:pt x="41993" y="28384"/>
                </a:lnTo>
                <a:lnTo>
                  <a:pt x="42265" y="28294"/>
                </a:lnTo>
                <a:lnTo>
                  <a:pt x="42496" y="28203"/>
                </a:lnTo>
                <a:lnTo>
                  <a:pt x="42707" y="28113"/>
                </a:lnTo>
                <a:lnTo>
                  <a:pt x="42888" y="28012"/>
                </a:lnTo>
                <a:lnTo>
                  <a:pt x="44033" y="27339"/>
                </a:lnTo>
                <a:lnTo>
                  <a:pt x="44858" y="26826"/>
                </a:lnTo>
                <a:lnTo>
                  <a:pt x="45350" y="26515"/>
                </a:lnTo>
                <a:lnTo>
                  <a:pt x="45511" y="26414"/>
                </a:lnTo>
                <a:lnTo>
                  <a:pt x="45662" y="26424"/>
                </a:lnTo>
                <a:lnTo>
                  <a:pt x="45833" y="26434"/>
                </a:lnTo>
                <a:lnTo>
                  <a:pt x="46074" y="26454"/>
                </a:lnTo>
                <a:lnTo>
                  <a:pt x="46707" y="26454"/>
                </a:lnTo>
                <a:lnTo>
                  <a:pt x="47099" y="26434"/>
                </a:lnTo>
                <a:lnTo>
                  <a:pt x="47541" y="26394"/>
                </a:lnTo>
                <a:lnTo>
                  <a:pt x="48014" y="26334"/>
                </a:lnTo>
                <a:lnTo>
                  <a:pt x="48526" y="26243"/>
                </a:lnTo>
                <a:lnTo>
                  <a:pt x="48798" y="26193"/>
                </a:lnTo>
                <a:lnTo>
                  <a:pt x="49069" y="26133"/>
                </a:lnTo>
                <a:lnTo>
                  <a:pt x="49350" y="26062"/>
                </a:lnTo>
                <a:lnTo>
                  <a:pt x="49642" y="25982"/>
                </a:lnTo>
                <a:lnTo>
                  <a:pt x="49933" y="25892"/>
                </a:lnTo>
                <a:lnTo>
                  <a:pt x="50225" y="25791"/>
                </a:lnTo>
                <a:lnTo>
                  <a:pt x="50526" y="25680"/>
                </a:lnTo>
                <a:lnTo>
                  <a:pt x="50838" y="25560"/>
                </a:lnTo>
                <a:lnTo>
                  <a:pt x="51139" y="25429"/>
                </a:lnTo>
                <a:lnTo>
                  <a:pt x="51451" y="25278"/>
                </a:lnTo>
                <a:lnTo>
                  <a:pt x="51763" y="25128"/>
                </a:lnTo>
                <a:lnTo>
                  <a:pt x="52084" y="24957"/>
                </a:lnTo>
                <a:lnTo>
                  <a:pt x="52386" y="24776"/>
                </a:lnTo>
                <a:lnTo>
                  <a:pt x="52687" y="24595"/>
                </a:lnTo>
                <a:lnTo>
                  <a:pt x="52979" y="24414"/>
                </a:lnTo>
                <a:lnTo>
                  <a:pt x="53250" y="24233"/>
                </a:lnTo>
                <a:lnTo>
                  <a:pt x="53773" y="23871"/>
                </a:lnTo>
                <a:lnTo>
                  <a:pt x="54245" y="23510"/>
                </a:lnTo>
                <a:lnTo>
                  <a:pt x="54687" y="23168"/>
                </a:lnTo>
                <a:lnTo>
                  <a:pt x="55079" y="22826"/>
                </a:lnTo>
                <a:lnTo>
                  <a:pt x="55431" y="22504"/>
                </a:lnTo>
                <a:lnTo>
                  <a:pt x="55743" y="22203"/>
                </a:lnTo>
                <a:lnTo>
                  <a:pt x="56024" y="21911"/>
                </a:lnTo>
                <a:lnTo>
                  <a:pt x="56255" y="21660"/>
                </a:lnTo>
                <a:lnTo>
                  <a:pt x="56456" y="21429"/>
                </a:lnTo>
                <a:lnTo>
                  <a:pt x="56617" y="21238"/>
                </a:lnTo>
                <a:lnTo>
                  <a:pt x="56828" y="20967"/>
                </a:lnTo>
                <a:lnTo>
                  <a:pt x="56898" y="20866"/>
                </a:lnTo>
                <a:lnTo>
                  <a:pt x="56898" y="20866"/>
                </a:lnTo>
                <a:lnTo>
                  <a:pt x="48727" y="24223"/>
                </a:lnTo>
                <a:lnTo>
                  <a:pt x="48918" y="24002"/>
                </a:lnTo>
                <a:lnTo>
                  <a:pt x="49441" y="23379"/>
                </a:lnTo>
                <a:lnTo>
                  <a:pt x="49793" y="22957"/>
                </a:lnTo>
                <a:lnTo>
                  <a:pt x="50185" y="22464"/>
                </a:lnTo>
                <a:lnTo>
                  <a:pt x="50617" y="21911"/>
                </a:lnTo>
                <a:lnTo>
                  <a:pt x="51059" y="21318"/>
                </a:lnTo>
                <a:lnTo>
                  <a:pt x="51511" y="20695"/>
                </a:lnTo>
                <a:lnTo>
                  <a:pt x="51964" y="20052"/>
                </a:lnTo>
                <a:lnTo>
                  <a:pt x="52386" y="19399"/>
                </a:lnTo>
                <a:lnTo>
                  <a:pt x="52597" y="19067"/>
                </a:lnTo>
                <a:lnTo>
                  <a:pt x="52788" y="18745"/>
                </a:lnTo>
                <a:lnTo>
                  <a:pt x="52969" y="18424"/>
                </a:lnTo>
                <a:lnTo>
                  <a:pt x="53139" y="18102"/>
                </a:lnTo>
                <a:lnTo>
                  <a:pt x="53300" y="17791"/>
                </a:lnTo>
                <a:lnTo>
                  <a:pt x="53441" y="17479"/>
                </a:lnTo>
                <a:lnTo>
                  <a:pt x="53572" y="17177"/>
                </a:lnTo>
                <a:lnTo>
                  <a:pt x="53682" y="16886"/>
                </a:lnTo>
                <a:lnTo>
                  <a:pt x="53763" y="16615"/>
                </a:lnTo>
                <a:lnTo>
                  <a:pt x="53833" y="16343"/>
                </a:lnTo>
                <a:lnTo>
                  <a:pt x="53923" y="15841"/>
                </a:lnTo>
                <a:lnTo>
                  <a:pt x="53994" y="15378"/>
                </a:lnTo>
                <a:lnTo>
                  <a:pt x="54044" y="14956"/>
                </a:lnTo>
                <a:lnTo>
                  <a:pt x="54074" y="14564"/>
                </a:lnTo>
                <a:lnTo>
                  <a:pt x="54094" y="14202"/>
                </a:lnTo>
                <a:lnTo>
                  <a:pt x="54084" y="13881"/>
                </a:lnTo>
                <a:lnTo>
                  <a:pt x="54074" y="13589"/>
                </a:lnTo>
                <a:lnTo>
                  <a:pt x="54054" y="13338"/>
                </a:lnTo>
                <a:lnTo>
                  <a:pt x="54024" y="13117"/>
                </a:lnTo>
                <a:lnTo>
                  <a:pt x="53984" y="12926"/>
                </a:lnTo>
                <a:lnTo>
                  <a:pt x="53954" y="12765"/>
                </a:lnTo>
                <a:lnTo>
                  <a:pt x="53913" y="12634"/>
                </a:lnTo>
                <a:lnTo>
                  <a:pt x="53853" y="12464"/>
                </a:lnTo>
                <a:lnTo>
                  <a:pt x="53833" y="12403"/>
                </a:lnTo>
                <a:lnTo>
                  <a:pt x="53712" y="12675"/>
                </a:lnTo>
                <a:lnTo>
                  <a:pt x="53401" y="13408"/>
                </a:lnTo>
                <a:lnTo>
                  <a:pt x="52918" y="14484"/>
                </a:lnTo>
                <a:lnTo>
                  <a:pt x="52335" y="15760"/>
                </a:lnTo>
                <a:lnTo>
                  <a:pt x="52014" y="16444"/>
                </a:lnTo>
                <a:lnTo>
                  <a:pt x="51682" y="17117"/>
                </a:lnTo>
                <a:lnTo>
                  <a:pt x="51340" y="17791"/>
                </a:lnTo>
                <a:lnTo>
                  <a:pt x="50999" y="18434"/>
                </a:lnTo>
                <a:lnTo>
                  <a:pt x="50667" y="19037"/>
                </a:lnTo>
                <a:lnTo>
                  <a:pt x="50345" y="19580"/>
                </a:lnTo>
                <a:lnTo>
                  <a:pt x="50185" y="19831"/>
                </a:lnTo>
                <a:lnTo>
                  <a:pt x="50034" y="20052"/>
                </a:lnTo>
                <a:lnTo>
                  <a:pt x="49883" y="20253"/>
                </a:lnTo>
                <a:lnTo>
                  <a:pt x="49742" y="20434"/>
                </a:lnTo>
                <a:lnTo>
                  <a:pt x="49602" y="20595"/>
                </a:lnTo>
                <a:lnTo>
                  <a:pt x="49421" y="20776"/>
                </a:lnTo>
                <a:lnTo>
                  <a:pt x="49230" y="20967"/>
                </a:lnTo>
                <a:lnTo>
                  <a:pt x="49019" y="21158"/>
                </a:lnTo>
                <a:lnTo>
                  <a:pt x="48777" y="21359"/>
                </a:lnTo>
                <a:lnTo>
                  <a:pt x="48536" y="21560"/>
                </a:lnTo>
                <a:lnTo>
                  <a:pt x="47993" y="21992"/>
                </a:lnTo>
                <a:lnTo>
                  <a:pt x="47411" y="22424"/>
                </a:lnTo>
                <a:lnTo>
                  <a:pt x="46797" y="22856"/>
                </a:lnTo>
                <a:lnTo>
                  <a:pt x="46174" y="23288"/>
                </a:lnTo>
                <a:lnTo>
                  <a:pt x="45551" y="23711"/>
                </a:lnTo>
                <a:lnTo>
                  <a:pt x="44948" y="24113"/>
                </a:lnTo>
                <a:lnTo>
                  <a:pt x="44375" y="24484"/>
                </a:lnTo>
                <a:lnTo>
                  <a:pt x="43390" y="25108"/>
                </a:lnTo>
                <a:lnTo>
                  <a:pt x="42707" y="25530"/>
                </a:lnTo>
                <a:lnTo>
                  <a:pt x="42455" y="25680"/>
                </a:lnTo>
                <a:lnTo>
                  <a:pt x="42636" y="25459"/>
                </a:lnTo>
                <a:lnTo>
                  <a:pt x="43129" y="24836"/>
                </a:lnTo>
                <a:lnTo>
                  <a:pt x="43451" y="24404"/>
                </a:lnTo>
                <a:lnTo>
                  <a:pt x="43832" y="23901"/>
                </a:lnTo>
                <a:lnTo>
                  <a:pt x="44234" y="23349"/>
                </a:lnTo>
                <a:lnTo>
                  <a:pt x="44657" y="22746"/>
                </a:lnTo>
                <a:lnTo>
                  <a:pt x="45089" y="22102"/>
                </a:lnTo>
                <a:lnTo>
                  <a:pt x="45521" y="21439"/>
                </a:lnTo>
                <a:lnTo>
                  <a:pt x="45943" y="20766"/>
                </a:lnTo>
                <a:lnTo>
                  <a:pt x="46134" y="20424"/>
                </a:lnTo>
                <a:lnTo>
                  <a:pt x="46325" y="20082"/>
                </a:lnTo>
                <a:lnTo>
                  <a:pt x="46516" y="19740"/>
                </a:lnTo>
                <a:lnTo>
                  <a:pt x="46687" y="19399"/>
                </a:lnTo>
                <a:lnTo>
                  <a:pt x="46848" y="19067"/>
                </a:lnTo>
                <a:lnTo>
                  <a:pt x="46988" y="18745"/>
                </a:lnTo>
                <a:lnTo>
                  <a:pt x="47119" y="18424"/>
                </a:lnTo>
                <a:lnTo>
                  <a:pt x="47240" y="18112"/>
                </a:lnTo>
                <a:lnTo>
                  <a:pt x="47330" y="17801"/>
                </a:lnTo>
                <a:lnTo>
                  <a:pt x="47411" y="17509"/>
                </a:lnTo>
                <a:lnTo>
                  <a:pt x="47541" y="16946"/>
                </a:lnTo>
                <a:lnTo>
                  <a:pt x="47642" y="16404"/>
                </a:lnTo>
                <a:lnTo>
                  <a:pt x="47722" y="15891"/>
                </a:lnTo>
                <a:lnTo>
                  <a:pt x="47792" y="15398"/>
                </a:lnTo>
                <a:lnTo>
                  <a:pt x="47833" y="14936"/>
                </a:lnTo>
                <a:lnTo>
                  <a:pt x="47873" y="14504"/>
                </a:lnTo>
                <a:lnTo>
                  <a:pt x="47893" y="14102"/>
                </a:lnTo>
                <a:lnTo>
                  <a:pt x="47903" y="13740"/>
                </a:lnTo>
                <a:lnTo>
                  <a:pt x="47903" y="13408"/>
                </a:lnTo>
                <a:lnTo>
                  <a:pt x="47903" y="13117"/>
                </a:lnTo>
                <a:lnTo>
                  <a:pt x="47883" y="12645"/>
                </a:lnTo>
                <a:lnTo>
                  <a:pt x="47863" y="12363"/>
                </a:lnTo>
                <a:lnTo>
                  <a:pt x="47853" y="12263"/>
                </a:lnTo>
                <a:lnTo>
                  <a:pt x="47712" y="12675"/>
                </a:lnTo>
                <a:lnTo>
                  <a:pt x="47320" y="13770"/>
                </a:lnTo>
                <a:lnTo>
                  <a:pt x="47049" y="14504"/>
                </a:lnTo>
                <a:lnTo>
                  <a:pt x="46737" y="15348"/>
                </a:lnTo>
                <a:lnTo>
                  <a:pt x="46395" y="16253"/>
                </a:lnTo>
                <a:lnTo>
                  <a:pt x="46024" y="17198"/>
                </a:lnTo>
                <a:lnTo>
                  <a:pt x="45632" y="18173"/>
                </a:lnTo>
                <a:lnTo>
                  <a:pt x="45229" y="19137"/>
                </a:lnTo>
                <a:lnTo>
                  <a:pt x="44817" y="20062"/>
                </a:lnTo>
                <a:lnTo>
                  <a:pt x="44606" y="20514"/>
                </a:lnTo>
                <a:lnTo>
                  <a:pt x="44405" y="20936"/>
                </a:lnTo>
                <a:lnTo>
                  <a:pt x="44194" y="21349"/>
                </a:lnTo>
                <a:lnTo>
                  <a:pt x="43993" y="21731"/>
                </a:lnTo>
                <a:lnTo>
                  <a:pt x="43802" y="22082"/>
                </a:lnTo>
                <a:lnTo>
                  <a:pt x="43601" y="22414"/>
                </a:lnTo>
                <a:lnTo>
                  <a:pt x="43420" y="22705"/>
                </a:lnTo>
                <a:lnTo>
                  <a:pt x="43229" y="22957"/>
                </a:lnTo>
                <a:lnTo>
                  <a:pt x="43059" y="23178"/>
                </a:lnTo>
                <a:lnTo>
                  <a:pt x="42968" y="23268"/>
                </a:lnTo>
                <a:lnTo>
                  <a:pt x="42888" y="23349"/>
                </a:lnTo>
                <a:lnTo>
                  <a:pt x="41440" y="24685"/>
                </a:lnTo>
                <a:lnTo>
                  <a:pt x="40656" y="25409"/>
                </a:lnTo>
                <a:lnTo>
                  <a:pt x="40264" y="25761"/>
                </a:lnTo>
                <a:lnTo>
                  <a:pt x="39862" y="26103"/>
                </a:lnTo>
                <a:lnTo>
                  <a:pt x="39470" y="26424"/>
                </a:lnTo>
                <a:lnTo>
                  <a:pt x="39078" y="26736"/>
                </a:lnTo>
                <a:lnTo>
                  <a:pt x="38696" y="27017"/>
                </a:lnTo>
                <a:lnTo>
                  <a:pt x="38335" y="27269"/>
                </a:lnTo>
                <a:lnTo>
                  <a:pt x="37983" y="27480"/>
                </a:lnTo>
                <a:lnTo>
                  <a:pt x="37812" y="27580"/>
                </a:lnTo>
                <a:lnTo>
                  <a:pt x="37651" y="27661"/>
                </a:lnTo>
                <a:lnTo>
                  <a:pt x="37490" y="27731"/>
                </a:lnTo>
                <a:lnTo>
                  <a:pt x="37340" y="27791"/>
                </a:lnTo>
                <a:lnTo>
                  <a:pt x="37199" y="27831"/>
                </a:lnTo>
                <a:lnTo>
                  <a:pt x="37058" y="27872"/>
                </a:lnTo>
                <a:lnTo>
                  <a:pt x="36777" y="27922"/>
                </a:lnTo>
                <a:lnTo>
                  <a:pt x="36495" y="27962"/>
                </a:lnTo>
                <a:lnTo>
                  <a:pt x="35912" y="28042"/>
                </a:lnTo>
                <a:lnTo>
                  <a:pt x="35350" y="28093"/>
                </a:lnTo>
                <a:lnTo>
                  <a:pt x="34827" y="28123"/>
                </a:lnTo>
                <a:lnTo>
                  <a:pt x="34375" y="28143"/>
                </a:lnTo>
                <a:lnTo>
                  <a:pt x="34013" y="28153"/>
                </a:lnTo>
                <a:lnTo>
                  <a:pt x="33701" y="28163"/>
                </a:lnTo>
                <a:lnTo>
                  <a:pt x="33691" y="27841"/>
                </a:lnTo>
                <a:lnTo>
                  <a:pt x="33681" y="27470"/>
                </a:lnTo>
                <a:lnTo>
                  <a:pt x="33691" y="26967"/>
                </a:lnTo>
                <a:lnTo>
                  <a:pt x="33711" y="26344"/>
                </a:lnTo>
                <a:lnTo>
                  <a:pt x="33762" y="25620"/>
                </a:lnTo>
                <a:lnTo>
                  <a:pt x="33792" y="25228"/>
                </a:lnTo>
                <a:lnTo>
                  <a:pt x="33842" y="24816"/>
                </a:lnTo>
                <a:lnTo>
                  <a:pt x="33892" y="24384"/>
                </a:lnTo>
                <a:lnTo>
                  <a:pt x="33952" y="23932"/>
                </a:lnTo>
                <a:lnTo>
                  <a:pt x="34023" y="23469"/>
                </a:lnTo>
                <a:lnTo>
                  <a:pt x="34113" y="22987"/>
                </a:lnTo>
                <a:lnTo>
                  <a:pt x="34214" y="22494"/>
                </a:lnTo>
                <a:lnTo>
                  <a:pt x="34324" y="21992"/>
                </a:lnTo>
                <a:lnTo>
                  <a:pt x="34455" y="21479"/>
                </a:lnTo>
                <a:lnTo>
                  <a:pt x="34596" y="20967"/>
                </a:lnTo>
                <a:lnTo>
                  <a:pt x="34757" y="20444"/>
                </a:lnTo>
                <a:lnTo>
                  <a:pt x="34927" y="19911"/>
                </a:lnTo>
                <a:lnTo>
                  <a:pt x="35118" y="19389"/>
                </a:lnTo>
                <a:lnTo>
                  <a:pt x="35340" y="18856"/>
                </a:lnTo>
                <a:lnTo>
                  <a:pt x="35571" y="18323"/>
                </a:lnTo>
                <a:lnTo>
                  <a:pt x="35822" y="17801"/>
                </a:lnTo>
                <a:lnTo>
                  <a:pt x="36093" y="17278"/>
                </a:lnTo>
                <a:lnTo>
                  <a:pt x="36395" y="16765"/>
                </a:lnTo>
                <a:lnTo>
                  <a:pt x="36546" y="16514"/>
                </a:lnTo>
                <a:lnTo>
                  <a:pt x="36706" y="16263"/>
                </a:lnTo>
                <a:lnTo>
                  <a:pt x="36877" y="16012"/>
                </a:lnTo>
                <a:lnTo>
                  <a:pt x="37058" y="15760"/>
                </a:lnTo>
                <a:lnTo>
                  <a:pt x="38375" y="13941"/>
                </a:lnTo>
                <a:lnTo>
                  <a:pt x="39501" y="12423"/>
                </a:lnTo>
                <a:lnTo>
                  <a:pt x="40425" y="11187"/>
                </a:lnTo>
                <a:lnTo>
                  <a:pt x="41179" y="10212"/>
                </a:lnTo>
                <a:lnTo>
                  <a:pt x="41742" y="9489"/>
                </a:lnTo>
                <a:lnTo>
                  <a:pt x="42144" y="8986"/>
                </a:lnTo>
                <a:lnTo>
                  <a:pt x="42455" y="8614"/>
                </a:lnTo>
                <a:lnTo>
                  <a:pt x="50325" y="7157"/>
                </a:lnTo>
                <a:lnTo>
                  <a:pt x="44204" y="6423"/>
                </a:lnTo>
                <a:lnTo>
                  <a:pt x="50476" y="1609"/>
                </a:lnTo>
                <a:lnTo>
                  <a:pt x="42747" y="5699"/>
                </a:lnTo>
                <a:lnTo>
                  <a:pt x="43621" y="443"/>
                </a:lnTo>
                <a:lnTo>
                  <a:pt x="40697" y="7298"/>
                </a:lnTo>
                <a:lnTo>
                  <a:pt x="35008" y="14152"/>
                </a:lnTo>
                <a:lnTo>
                  <a:pt x="34425" y="9338"/>
                </a:lnTo>
                <a:lnTo>
                  <a:pt x="37933" y="3066"/>
                </a:lnTo>
                <a:lnTo>
                  <a:pt x="34425" y="5991"/>
                </a:lnTo>
                <a:lnTo>
                  <a:pt x="351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987" name="Google Shape;987;p33"/>
          <p:cNvGrpSpPr/>
          <p:nvPr/>
        </p:nvGrpSpPr>
        <p:grpSpPr>
          <a:xfrm>
            <a:off x="6223434" y="941397"/>
            <a:ext cx="2463501" cy="3769726"/>
            <a:chOff x="5403486" y="1078668"/>
            <a:chExt cx="596388" cy="912612"/>
          </a:xfrm>
        </p:grpSpPr>
        <p:sp>
          <p:nvSpPr>
            <p:cNvPr id="988" name="Google Shape;988;p33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33"/>
          <p:cNvGrpSpPr/>
          <p:nvPr/>
        </p:nvGrpSpPr>
        <p:grpSpPr>
          <a:xfrm>
            <a:off x="457125" y="1073570"/>
            <a:ext cx="2300400" cy="680664"/>
            <a:chOff x="457125" y="1073600"/>
            <a:chExt cx="2300400" cy="680664"/>
          </a:xfrm>
        </p:grpSpPr>
        <p:grpSp>
          <p:nvGrpSpPr>
            <p:cNvPr id="997" name="Google Shape;997;p33"/>
            <p:cNvGrpSpPr/>
            <p:nvPr/>
          </p:nvGrpSpPr>
          <p:grpSpPr>
            <a:xfrm>
              <a:off x="457125" y="1073600"/>
              <a:ext cx="2061000" cy="680664"/>
              <a:chOff x="1429500" y="1073600"/>
              <a:chExt cx="2061000" cy="680664"/>
            </a:xfrm>
          </p:grpSpPr>
          <p:sp>
            <p:nvSpPr>
              <p:cNvPr id="998" name="Google Shape;998;p33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Cell body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9" name="Google Shape;999;p33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0" name="Google Shape;1000;p33"/>
            <p:cNvSpPr/>
            <p:nvPr/>
          </p:nvSpPr>
          <p:spPr>
            <a:xfrm>
              <a:off x="2594325" y="1342938"/>
              <a:ext cx="163200" cy="16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3"/>
          <p:cNvGrpSpPr/>
          <p:nvPr/>
        </p:nvGrpSpPr>
        <p:grpSpPr>
          <a:xfrm>
            <a:off x="457125" y="2066194"/>
            <a:ext cx="2300400" cy="680679"/>
            <a:chOff x="457125" y="2066190"/>
            <a:chExt cx="2300400" cy="680679"/>
          </a:xfrm>
        </p:grpSpPr>
        <p:grpSp>
          <p:nvGrpSpPr>
            <p:cNvPr id="1002" name="Google Shape;1002;p33"/>
            <p:cNvGrpSpPr/>
            <p:nvPr/>
          </p:nvGrpSpPr>
          <p:grpSpPr>
            <a:xfrm>
              <a:off x="457125" y="2066190"/>
              <a:ext cx="2061000" cy="680679"/>
              <a:chOff x="1429500" y="2034175"/>
              <a:chExt cx="2061000" cy="680679"/>
            </a:xfrm>
          </p:grpSpPr>
          <p:sp>
            <p:nvSpPr>
              <p:cNvPr id="1003" name="Google Shape;1003;p33"/>
              <p:cNvSpPr txBox="1"/>
              <p:nvPr/>
            </p:nvSpPr>
            <p:spPr>
              <a:xfrm>
                <a:off x="1429500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Myelin sheath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4" name="Google Shape;1004;p33"/>
              <p:cNvSpPr txBox="1"/>
              <p:nvPr/>
            </p:nvSpPr>
            <p:spPr>
              <a:xfrm>
                <a:off x="1429500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5" name="Google Shape;1005;p33"/>
            <p:cNvSpPr/>
            <p:nvPr/>
          </p:nvSpPr>
          <p:spPr>
            <a:xfrm>
              <a:off x="2594325" y="2324925"/>
              <a:ext cx="163200" cy="16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33"/>
          <p:cNvSpPr/>
          <p:nvPr/>
        </p:nvSpPr>
        <p:spPr>
          <a:xfrm>
            <a:off x="6136425" y="1332302"/>
            <a:ext cx="163200" cy="16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3"/>
          <p:cNvSpPr/>
          <p:nvPr/>
        </p:nvSpPr>
        <p:spPr>
          <a:xfrm>
            <a:off x="6718500" y="2895700"/>
            <a:ext cx="163200" cy="16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3"/>
          <p:cNvSpPr/>
          <p:nvPr/>
        </p:nvSpPr>
        <p:spPr>
          <a:xfrm>
            <a:off x="6881700" y="3576275"/>
            <a:ext cx="163200" cy="16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7673300" y="4310300"/>
            <a:ext cx="163200" cy="16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33"/>
          <p:cNvGrpSpPr/>
          <p:nvPr/>
        </p:nvGrpSpPr>
        <p:grpSpPr>
          <a:xfrm>
            <a:off x="4231668" y="1073581"/>
            <a:ext cx="680649" cy="680641"/>
            <a:chOff x="4231668" y="1073541"/>
            <a:chExt cx="680649" cy="680642"/>
          </a:xfrm>
        </p:grpSpPr>
        <p:sp>
          <p:nvSpPr>
            <p:cNvPr id="1011" name="Google Shape;1011;p33"/>
            <p:cNvSpPr/>
            <p:nvPr/>
          </p:nvSpPr>
          <p:spPr>
            <a:xfrm>
              <a:off x="4231668" y="1073541"/>
              <a:ext cx="680642" cy="68064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231675" y="1073541"/>
              <a:ext cx="680642" cy="680642"/>
            </a:xfrm>
            <a:prstGeom prst="pie">
              <a:avLst>
                <a:gd name="adj1" fmla="val 16261269"/>
                <a:gd name="adj2" fmla="val 325068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33"/>
          <p:cNvGrpSpPr/>
          <p:nvPr/>
        </p:nvGrpSpPr>
        <p:grpSpPr>
          <a:xfrm>
            <a:off x="4231668" y="2066209"/>
            <a:ext cx="680649" cy="680642"/>
            <a:chOff x="4231668" y="2066216"/>
            <a:chExt cx="680649" cy="680642"/>
          </a:xfrm>
        </p:grpSpPr>
        <p:sp>
          <p:nvSpPr>
            <p:cNvPr id="1014" name="Google Shape;1014;p33"/>
            <p:cNvSpPr/>
            <p:nvPr/>
          </p:nvSpPr>
          <p:spPr>
            <a:xfrm>
              <a:off x="4231668" y="2066216"/>
              <a:ext cx="680642" cy="68064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4231675" y="2066216"/>
              <a:ext cx="680642" cy="680642"/>
            </a:xfrm>
            <a:prstGeom prst="pie">
              <a:avLst>
                <a:gd name="adj1" fmla="val 16261269"/>
                <a:gd name="adj2" fmla="val 203212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>
            <a:off x="4231668" y="3058843"/>
            <a:ext cx="680649" cy="680641"/>
            <a:chOff x="4231668" y="3058891"/>
            <a:chExt cx="680649" cy="680642"/>
          </a:xfrm>
        </p:grpSpPr>
        <p:sp>
          <p:nvSpPr>
            <p:cNvPr id="1017" name="Google Shape;1017;p33"/>
            <p:cNvSpPr/>
            <p:nvPr/>
          </p:nvSpPr>
          <p:spPr>
            <a:xfrm>
              <a:off x="4231668" y="3058891"/>
              <a:ext cx="680642" cy="68064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4231675" y="3058891"/>
              <a:ext cx="680642" cy="680642"/>
            </a:xfrm>
            <a:prstGeom prst="pie">
              <a:avLst>
                <a:gd name="adj1" fmla="val 16261269"/>
                <a:gd name="adj2" fmla="val 1820577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33"/>
          <p:cNvGrpSpPr/>
          <p:nvPr/>
        </p:nvGrpSpPr>
        <p:grpSpPr>
          <a:xfrm>
            <a:off x="4231668" y="4051489"/>
            <a:ext cx="680649" cy="680642"/>
            <a:chOff x="4231668" y="4051578"/>
            <a:chExt cx="680649" cy="680642"/>
          </a:xfrm>
        </p:grpSpPr>
        <p:sp>
          <p:nvSpPr>
            <p:cNvPr id="1020" name="Google Shape;1020;p33"/>
            <p:cNvSpPr/>
            <p:nvPr/>
          </p:nvSpPr>
          <p:spPr>
            <a:xfrm>
              <a:off x="4231668" y="4051578"/>
              <a:ext cx="680642" cy="68064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4231675" y="4051578"/>
              <a:ext cx="680642" cy="680642"/>
            </a:xfrm>
            <a:prstGeom prst="pie">
              <a:avLst>
                <a:gd name="adj1" fmla="val 16261269"/>
                <a:gd name="adj2" fmla="val 222269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3"/>
          <p:cNvSpPr txBox="1"/>
          <p:nvPr/>
        </p:nvSpPr>
        <p:spPr>
          <a:xfrm>
            <a:off x="3124300" y="1228202"/>
            <a:ext cx="751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3" name="Google Shape;1023;p33"/>
          <p:cNvSpPr txBox="1"/>
          <p:nvPr/>
        </p:nvSpPr>
        <p:spPr>
          <a:xfrm>
            <a:off x="3124300" y="2220830"/>
            <a:ext cx="751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24" name="Google Shape;1024;p33"/>
          <p:cNvGrpSpPr/>
          <p:nvPr/>
        </p:nvGrpSpPr>
        <p:grpSpPr>
          <a:xfrm>
            <a:off x="457125" y="3058834"/>
            <a:ext cx="3418375" cy="680677"/>
            <a:chOff x="457125" y="3058825"/>
            <a:chExt cx="3418375" cy="680677"/>
          </a:xfrm>
        </p:grpSpPr>
        <p:grpSp>
          <p:nvGrpSpPr>
            <p:cNvPr id="1025" name="Google Shape;1025;p33"/>
            <p:cNvGrpSpPr/>
            <p:nvPr/>
          </p:nvGrpSpPr>
          <p:grpSpPr>
            <a:xfrm>
              <a:off x="457125" y="3058825"/>
              <a:ext cx="2061000" cy="680677"/>
              <a:chOff x="457125" y="2984950"/>
              <a:chExt cx="2061000" cy="680677"/>
            </a:xfrm>
          </p:grpSpPr>
          <p:sp>
            <p:nvSpPr>
              <p:cNvPr id="1026" name="Google Shape;1026;p33"/>
              <p:cNvSpPr txBox="1"/>
              <p:nvPr/>
            </p:nvSpPr>
            <p:spPr>
              <a:xfrm>
                <a:off x="457125" y="29849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Schwann cell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27" name="Google Shape;1027;p33"/>
              <p:cNvSpPr txBox="1"/>
              <p:nvPr/>
            </p:nvSpPr>
            <p:spPr>
              <a:xfrm>
                <a:off x="457125" y="326692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8" name="Google Shape;1028;p33"/>
            <p:cNvSpPr/>
            <p:nvPr/>
          </p:nvSpPr>
          <p:spPr>
            <a:xfrm>
              <a:off x="2594325" y="3317564"/>
              <a:ext cx="163200" cy="163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 txBox="1"/>
            <p:nvPr/>
          </p:nvSpPr>
          <p:spPr>
            <a:xfrm>
              <a:off x="3124300" y="3213464"/>
              <a:ext cx="7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30" name="Google Shape;1030;p33"/>
          <p:cNvGrpSpPr/>
          <p:nvPr/>
        </p:nvGrpSpPr>
        <p:grpSpPr>
          <a:xfrm>
            <a:off x="457125" y="4051471"/>
            <a:ext cx="3418375" cy="680677"/>
            <a:chOff x="457125" y="4051471"/>
            <a:chExt cx="3418375" cy="680677"/>
          </a:xfrm>
        </p:grpSpPr>
        <p:grpSp>
          <p:nvGrpSpPr>
            <p:cNvPr id="1031" name="Google Shape;1031;p33"/>
            <p:cNvGrpSpPr/>
            <p:nvPr/>
          </p:nvGrpSpPr>
          <p:grpSpPr>
            <a:xfrm>
              <a:off x="457125" y="4051471"/>
              <a:ext cx="2061000" cy="680677"/>
              <a:chOff x="457125" y="3975800"/>
              <a:chExt cx="2061000" cy="680677"/>
            </a:xfrm>
          </p:grpSpPr>
          <p:sp>
            <p:nvSpPr>
              <p:cNvPr id="1032" name="Google Shape;1032;p33"/>
              <p:cNvSpPr txBox="1"/>
              <p:nvPr/>
            </p:nvSpPr>
            <p:spPr>
              <a:xfrm>
                <a:off x="457125" y="39758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Axon terminal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33" name="Google Shape;1033;p33"/>
              <p:cNvSpPr txBox="1"/>
              <p:nvPr/>
            </p:nvSpPr>
            <p:spPr>
              <a:xfrm>
                <a:off x="457125" y="425777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34" name="Google Shape;1034;p33"/>
            <p:cNvSpPr/>
            <p:nvPr/>
          </p:nvSpPr>
          <p:spPr>
            <a:xfrm>
              <a:off x="2594325" y="4310210"/>
              <a:ext cx="163200" cy="163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 txBox="1"/>
            <p:nvPr/>
          </p:nvSpPr>
          <p:spPr>
            <a:xfrm>
              <a:off x="3124300" y="4206110"/>
              <a:ext cx="7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36" name="Google Shape;1036;p33"/>
          <p:cNvCxnSpPr>
            <a:stCxn id="1012" idx="0"/>
            <a:endCxn id="1006" idx="2"/>
          </p:cNvCxnSpPr>
          <p:nvPr/>
        </p:nvCxnSpPr>
        <p:spPr>
          <a:xfrm>
            <a:off x="4912316" y="1413902"/>
            <a:ext cx="1224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33"/>
          <p:cNvCxnSpPr>
            <a:stCxn id="1015" idx="0"/>
            <a:endCxn id="1007" idx="2"/>
          </p:cNvCxnSpPr>
          <p:nvPr/>
        </p:nvCxnSpPr>
        <p:spPr>
          <a:xfrm>
            <a:off x="4912316" y="2406530"/>
            <a:ext cx="1806300" cy="570900"/>
          </a:xfrm>
          <a:prstGeom prst="curvedConnector3">
            <a:avLst>
              <a:gd name="adj1" fmla="val 4935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33"/>
          <p:cNvCxnSpPr>
            <a:stCxn id="1018" idx="0"/>
            <a:endCxn id="1008" idx="2"/>
          </p:cNvCxnSpPr>
          <p:nvPr/>
        </p:nvCxnSpPr>
        <p:spPr>
          <a:xfrm>
            <a:off x="4912316" y="3399164"/>
            <a:ext cx="1969500" cy="258600"/>
          </a:xfrm>
          <a:prstGeom prst="curvedConnector3">
            <a:avLst>
              <a:gd name="adj1" fmla="val 4611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33"/>
          <p:cNvCxnSpPr>
            <a:stCxn id="1021" idx="0"/>
            <a:endCxn id="1009" idx="2"/>
          </p:cNvCxnSpPr>
          <p:nvPr/>
        </p:nvCxnSpPr>
        <p:spPr>
          <a:xfrm>
            <a:off x="4912316" y="4391810"/>
            <a:ext cx="27609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33"/>
          <p:cNvCxnSpPr>
            <a:stCxn id="1000" idx="6"/>
            <a:endCxn id="1022" idx="1"/>
          </p:cNvCxnSpPr>
          <p:nvPr/>
        </p:nvCxnSpPr>
        <p:spPr>
          <a:xfrm rot="10800000" flipH="1">
            <a:off x="2757525" y="1414008"/>
            <a:ext cx="366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33"/>
          <p:cNvCxnSpPr>
            <a:stCxn id="1022" idx="3"/>
            <a:endCxn id="1011" idx="2"/>
          </p:cNvCxnSpPr>
          <p:nvPr/>
        </p:nvCxnSpPr>
        <p:spPr>
          <a:xfrm>
            <a:off x="3875500" y="1413902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33"/>
          <p:cNvCxnSpPr>
            <a:stCxn id="1005" idx="6"/>
            <a:endCxn id="1023" idx="1"/>
          </p:cNvCxnSpPr>
          <p:nvPr/>
        </p:nvCxnSpPr>
        <p:spPr>
          <a:xfrm>
            <a:off x="2757525" y="2406529"/>
            <a:ext cx="36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33"/>
          <p:cNvCxnSpPr>
            <a:stCxn id="1023" idx="3"/>
            <a:endCxn id="1014" idx="2"/>
          </p:cNvCxnSpPr>
          <p:nvPr/>
        </p:nvCxnSpPr>
        <p:spPr>
          <a:xfrm>
            <a:off x="3875500" y="2406530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4" name="Google Shape;1044;p33"/>
          <p:cNvCxnSpPr>
            <a:stCxn id="1028" idx="6"/>
            <a:endCxn id="1029" idx="1"/>
          </p:cNvCxnSpPr>
          <p:nvPr/>
        </p:nvCxnSpPr>
        <p:spPr>
          <a:xfrm>
            <a:off x="2757525" y="3399172"/>
            <a:ext cx="36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33"/>
          <p:cNvCxnSpPr>
            <a:stCxn id="1029" idx="3"/>
            <a:endCxn id="1017" idx="2"/>
          </p:cNvCxnSpPr>
          <p:nvPr/>
        </p:nvCxnSpPr>
        <p:spPr>
          <a:xfrm>
            <a:off x="3875500" y="3399172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33"/>
          <p:cNvCxnSpPr>
            <a:stCxn id="1034" idx="6"/>
            <a:endCxn id="1035" idx="1"/>
          </p:cNvCxnSpPr>
          <p:nvPr/>
        </p:nvCxnSpPr>
        <p:spPr>
          <a:xfrm>
            <a:off x="2757525" y="4391810"/>
            <a:ext cx="36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33"/>
          <p:cNvCxnSpPr>
            <a:stCxn id="1035" idx="3"/>
            <a:endCxn id="1020" idx="2"/>
          </p:cNvCxnSpPr>
          <p:nvPr/>
        </p:nvCxnSpPr>
        <p:spPr>
          <a:xfrm>
            <a:off x="3875500" y="4391810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Inhaltsverzeichnis</a:t>
            </a:r>
            <a:endParaRPr dirty="0"/>
          </a:p>
        </p:txBody>
      </p:sp>
      <p:sp>
        <p:nvSpPr>
          <p:cNvPr id="57" name="Google Shape;57;p16"/>
          <p:cNvSpPr txBox="1"/>
          <p:nvPr/>
        </p:nvSpPr>
        <p:spPr>
          <a:xfrm>
            <a:off x="6473400" y="1249938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Gegengifte?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609600" y="1250013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Herkunft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609600" y="2529484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Symtome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473400" y="2529484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Weiteres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09600" y="3808974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Skizze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73400" y="3808980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Quellen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869119" y="2542202"/>
            <a:ext cx="1569" cy="9004"/>
          </a:xfrm>
          <a:custGeom>
            <a:avLst/>
            <a:gdLst/>
            <a:ahLst/>
            <a:cxnLst/>
            <a:rect l="l" t="t" r="r" b="b"/>
            <a:pathLst>
              <a:path w="142" h="815" extrusionOk="0">
                <a:moveTo>
                  <a:pt x="1" y="1"/>
                </a:moveTo>
                <a:lnTo>
                  <a:pt x="31" y="212"/>
                </a:lnTo>
                <a:lnTo>
                  <a:pt x="61" y="423"/>
                </a:lnTo>
                <a:lnTo>
                  <a:pt x="101" y="614"/>
                </a:lnTo>
                <a:lnTo>
                  <a:pt x="141" y="815"/>
                </a:lnTo>
                <a:lnTo>
                  <a:pt x="131" y="604"/>
                </a:lnTo>
                <a:lnTo>
                  <a:pt x="101" y="393"/>
                </a:lnTo>
                <a:lnTo>
                  <a:pt x="51" y="202"/>
                </a:ln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34428" y="2714422"/>
            <a:ext cx="906" cy="453"/>
          </a:xfrm>
          <a:custGeom>
            <a:avLst/>
            <a:gdLst/>
            <a:ahLst/>
            <a:cxnLst/>
            <a:rect l="l" t="t" r="r" b="b"/>
            <a:pathLst>
              <a:path w="82" h="41" extrusionOk="0">
                <a:moveTo>
                  <a:pt x="81" y="1"/>
                </a:moveTo>
                <a:lnTo>
                  <a:pt x="51" y="11"/>
                </a:lnTo>
                <a:lnTo>
                  <a:pt x="1" y="41"/>
                </a:lnTo>
                <a:lnTo>
                  <a:pt x="61" y="21"/>
                </a:lnTo>
                <a:lnTo>
                  <a:pt x="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395C80-AAB8-283F-2A55-2EC1456C165F}"/>
              </a:ext>
            </a:extLst>
          </p:cNvPr>
          <p:cNvGrpSpPr/>
          <p:nvPr/>
        </p:nvGrpSpPr>
        <p:grpSpPr>
          <a:xfrm>
            <a:off x="2916550" y="1007525"/>
            <a:ext cx="1165500" cy="1165500"/>
            <a:chOff x="2916550" y="1007525"/>
            <a:chExt cx="1165500" cy="1165500"/>
          </a:xfrm>
        </p:grpSpPr>
        <p:sp>
          <p:nvSpPr>
            <p:cNvPr id="62" name="Google Shape;62;p16"/>
            <p:cNvSpPr/>
            <p:nvPr/>
          </p:nvSpPr>
          <p:spPr>
            <a:xfrm>
              <a:off x="2916550" y="1007525"/>
              <a:ext cx="1165500" cy="1165500"/>
            </a:xfrm>
            <a:prstGeom prst="ellipse">
              <a:avLst/>
            </a:prstGeom>
            <a:solidFill>
              <a:srgbClr val="8DA4B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Grafik 2" descr="Koi mit einfarbiger Füllung">
              <a:extLst>
                <a:ext uri="{FF2B5EF4-FFF2-40B4-BE49-F238E27FC236}">
                  <a16:creationId xmlns:a16="http://schemas.microsoft.com/office/drawing/2014/main" id="{BE15B6F3-4636-A744-4325-563847E2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2100" y="113307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75F72AD-AADC-1217-7C49-7867E39E3FA3}"/>
              </a:ext>
            </a:extLst>
          </p:cNvPr>
          <p:cNvGrpSpPr/>
          <p:nvPr/>
        </p:nvGrpSpPr>
        <p:grpSpPr>
          <a:xfrm>
            <a:off x="2916600" y="2287074"/>
            <a:ext cx="1165500" cy="1165500"/>
            <a:chOff x="2916600" y="2287074"/>
            <a:chExt cx="1165500" cy="1165500"/>
          </a:xfrm>
        </p:grpSpPr>
        <p:sp>
          <p:nvSpPr>
            <p:cNvPr id="70" name="Google Shape;70;p16"/>
            <p:cNvSpPr/>
            <p:nvPr/>
          </p:nvSpPr>
          <p:spPr>
            <a:xfrm>
              <a:off x="2916600" y="2287074"/>
              <a:ext cx="1165500" cy="1165500"/>
            </a:xfrm>
            <a:prstGeom prst="ellipse">
              <a:avLst/>
            </a:prstGeom>
            <a:solidFill>
              <a:srgbClr val="2F809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" name="Grafik 4" descr="Stationär mit einfarbiger Füllung">
              <a:extLst>
                <a:ext uri="{FF2B5EF4-FFF2-40B4-BE49-F238E27FC236}">
                  <a16:creationId xmlns:a16="http://schemas.microsoft.com/office/drawing/2014/main" id="{98825E27-0553-1794-95A4-3EF3A67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4854" y="2466654"/>
              <a:ext cx="808931" cy="808931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80359D6-C760-60BB-F24E-5E643456C0A1}"/>
              </a:ext>
            </a:extLst>
          </p:cNvPr>
          <p:cNvGrpSpPr/>
          <p:nvPr/>
        </p:nvGrpSpPr>
        <p:grpSpPr>
          <a:xfrm>
            <a:off x="2916600" y="3566573"/>
            <a:ext cx="1165500" cy="1165500"/>
            <a:chOff x="2916600" y="3566573"/>
            <a:chExt cx="1165500" cy="1165500"/>
          </a:xfrm>
        </p:grpSpPr>
        <p:sp>
          <p:nvSpPr>
            <p:cNvPr id="78" name="Google Shape;78;p16"/>
            <p:cNvSpPr/>
            <p:nvPr/>
          </p:nvSpPr>
          <p:spPr>
            <a:xfrm>
              <a:off x="2916600" y="3566573"/>
              <a:ext cx="1165500" cy="1165500"/>
            </a:xfrm>
            <a:prstGeom prst="ellipse">
              <a:avLst/>
            </a:prstGeom>
            <a:solidFill>
              <a:srgbClr val="B9C9D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rafik 6" descr="Skizze mit einfarbiger Füllung">
              <a:extLst>
                <a:ext uri="{FF2B5EF4-FFF2-40B4-BE49-F238E27FC236}">
                  <a16:creationId xmlns:a16="http://schemas.microsoft.com/office/drawing/2014/main" id="{C20C16F2-D799-0A30-F86F-BFF28F192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4854" y="3686479"/>
              <a:ext cx="808931" cy="808931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D41145F-C27F-6BED-64E7-854D1B13506A}"/>
              </a:ext>
            </a:extLst>
          </p:cNvPr>
          <p:cNvGrpSpPr/>
          <p:nvPr/>
        </p:nvGrpSpPr>
        <p:grpSpPr>
          <a:xfrm>
            <a:off x="5118925" y="1007575"/>
            <a:ext cx="1165500" cy="1165500"/>
            <a:chOff x="5118925" y="1007575"/>
            <a:chExt cx="1165500" cy="1165500"/>
          </a:xfrm>
        </p:grpSpPr>
        <p:sp>
          <p:nvSpPr>
            <p:cNvPr id="63" name="Google Shape;63;p16"/>
            <p:cNvSpPr/>
            <p:nvPr/>
          </p:nvSpPr>
          <p:spPr>
            <a:xfrm>
              <a:off x="5118925" y="1007575"/>
              <a:ext cx="1165500" cy="1165500"/>
            </a:xfrm>
            <a:prstGeom prst="ellipse">
              <a:avLst/>
            </a:prstGeom>
            <a:solidFill>
              <a:srgbClr val="419AB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rafik 8" descr="Immunität mit einfarbiger Füllung">
              <a:extLst>
                <a:ext uri="{FF2B5EF4-FFF2-40B4-BE49-F238E27FC236}">
                  <a16:creationId xmlns:a16="http://schemas.microsoft.com/office/drawing/2014/main" id="{9365CDC5-7A79-927D-F0CE-D8CB5C97E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77228" y="1074702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F4514F3-615F-F370-BA7B-3CBE7050599A}"/>
              </a:ext>
            </a:extLst>
          </p:cNvPr>
          <p:cNvGrpSpPr/>
          <p:nvPr/>
        </p:nvGrpSpPr>
        <p:grpSpPr>
          <a:xfrm>
            <a:off x="5118925" y="2287074"/>
            <a:ext cx="1165500" cy="1165500"/>
            <a:chOff x="5118925" y="2287074"/>
            <a:chExt cx="1165500" cy="1165500"/>
          </a:xfrm>
        </p:grpSpPr>
        <p:sp>
          <p:nvSpPr>
            <p:cNvPr id="71" name="Google Shape;71;p16"/>
            <p:cNvSpPr/>
            <p:nvPr/>
          </p:nvSpPr>
          <p:spPr>
            <a:xfrm>
              <a:off x="5118925" y="2287074"/>
              <a:ext cx="1165500" cy="1165500"/>
            </a:xfrm>
            <a:prstGeom prst="ellipse">
              <a:avLst/>
            </a:prstGeom>
            <a:solidFill>
              <a:srgbClr val="366D8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rafik 10" descr="Delphin mit einfarbiger Füllung">
              <a:extLst>
                <a:ext uri="{FF2B5EF4-FFF2-40B4-BE49-F238E27FC236}">
                  <a16:creationId xmlns:a16="http://schemas.microsoft.com/office/drawing/2014/main" id="{AC223AB0-E299-7680-363B-D2B1BB0A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77228" y="241262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8AB9AB7-CD99-7B72-3DC0-2AAA4476B22A}"/>
              </a:ext>
            </a:extLst>
          </p:cNvPr>
          <p:cNvGrpSpPr/>
          <p:nvPr/>
        </p:nvGrpSpPr>
        <p:grpSpPr>
          <a:xfrm>
            <a:off x="5118925" y="3566573"/>
            <a:ext cx="1165500" cy="1165500"/>
            <a:chOff x="5118925" y="3566573"/>
            <a:chExt cx="1165500" cy="1165500"/>
          </a:xfrm>
        </p:grpSpPr>
        <p:sp>
          <p:nvSpPr>
            <p:cNvPr id="79" name="Google Shape;79;p16"/>
            <p:cNvSpPr/>
            <p:nvPr/>
          </p:nvSpPr>
          <p:spPr>
            <a:xfrm>
              <a:off x="5118925" y="3566573"/>
              <a:ext cx="1165500" cy="1165500"/>
            </a:xfrm>
            <a:prstGeom prst="ellipse">
              <a:avLst/>
            </a:prstGeom>
            <a:solidFill>
              <a:srgbClr val="61C5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rafik 12" descr="Klemmbrett mit einfarbiger Füllung">
              <a:extLst>
                <a:ext uri="{FF2B5EF4-FFF2-40B4-BE49-F238E27FC236}">
                  <a16:creationId xmlns:a16="http://schemas.microsoft.com/office/drawing/2014/main" id="{E7994052-66F4-D3E7-D977-429329653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77228" y="3633744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2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2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5" grpId="0"/>
      <p:bldP spid="68" grpId="0"/>
      <p:bldP spid="73" grpId="0"/>
      <p:bldP spid="76" grpId="0"/>
      <p:bldP spid="7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1053" name="Google Shape;1053;p34"/>
          <p:cNvGrpSpPr/>
          <p:nvPr/>
        </p:nvGrpSpPr>
        <p:grpSpPr>
          <a:xfrm>
            <a:off x="457200" y="1478538"/>
            <a:ext cx="2894088" cy="680738"/>
            <a:chOff x="457200" y="1478538"/>
            <a:chExt cx="2894088" cy="680738"/>
          </a:xfrm>
        </p:grpSpPr>
        <p:sp>
          <p:nvSpPr>
            <p:cNvPr id="1054" name="Google Shape;1054;p34"/>
            <p:cNvSpPr txBox="1"/>
            <p:nvPr/>
          </p:nvSpPr>
          <p:spPr>
            <a:xfrm>
              <a:off x="457200" y="1478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34"/>
            <p:cNvSpPr txBox="1"/>
            <p:nvPr/>
          </p:nvSpPr>
          <p:spPr>
            <a:xfrm>
              <a:off x="457200" y="1760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670588" y="1478576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>
            <a:off x="457200" y="2529476"/>
            <a:ext cx="2894088" cy="680700"/>
            <a:chOff x="457200" y="2529476"/>
            <a:chExt cx="2894088" cy="680700"/>
          </a:xfrm>
        </p:grpSpPr>
        <p:sp>
          <p:nvSpPr>
            <p:cNvPr id="1058" name="Google Shape;1058;p34"/>
            <p:cNvSpPr txBox="1"/>
            <p:nvPr/>
          </p:nvSpPr>
          <p:spPr>
            <a:xfrm>
              <a:off x="457200" y="2529484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34"/>
            <p:cNvSpPr txBox="1"/>
            <p:nvPr/>
          </p:nvSpPr>
          <p:spPr>
            <a:xfrm>
              <a:off x="457200" y="280666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670588" y="2529476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1" name="Google Shape;1061;p34"/>
          <p:cNvGrpSpPr/>
          <p:nvPr/>
        </p:nvGrpSpPr>
        <p:grpSpPr>
          <a:xfrm>
            <a:off x="457200" y="3580376"/>
            <a:ext cx="2894088" cy="680700"/>
            <a:chOff x="457200" y="3580376"/>
            <a:chExt cx="2894088" cy="680700"/>
          </a:xfrm>
        </p:grpSpPr>
        <p:sp>
          <p:nvSpPr>
            <p:cNvPr id="1062" name="Google Shape;1062;p34"/>
            <p:cNvSpPr txBox="1"/>
            <p:nvPr/>
          </p:nvSpPr>
          <p:spPr>
            <a:xfrm>
              <a:off x="457200" y="358038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3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34"/>
            <p:cNvSpPr txBox="1"/>
            <p:nvPr/>
          </p:nvSpPr>
          <p:spPr>
            <a:xfrm>
              <a:off x="457200" y="386234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670588" y="3580376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65" name="Google Shape;1065;p34"/>
          <p:cNvSpPr/>
          <p:nvPr/>
        </p:nvSpPr>
        <p:spPr>
          <a:xfrm>
            <a:off x="6852596" y="1952726"/>
            <a:ext cx="1834200" cy="1834200"/>
          </a:xfrm>
          <a:prstGeom prst="ellipse">
            <a:avLst/>
          </a:prstGeom>
          <a:solidFill>
            <a:srgbClr val="366D8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66" name="Google Shape;1066;p34"/>
          <p:cNvGrpSpPr/>
          <p:nvPr/>
        </p:nvGrpSpPr>
        <p:grpSpPr>
          <a:xfrm>
            <a:off x="7082835" y="2159164"/>
            <a:ext cx="1296829" cy="1421279"/>
            <a:chOff x="1040100" y="1301975"/>
            <a:chExt cx="2753353" cy="3017577"/>
          </a:xfrm>
        </p:grpSpPr>
        <p:sp>
          <p:nvSpPr>
            <p:cNvPr id="1067" name="Google Shape;1067;p34"/>
            <p:cNvSpPr/>
            <p:nvPr/>
          </p:nvSpPr>
          <p:spPr>
            <a:xfrm>
              <a:off x="1040100" y="1301975"/>
              <a:ext cx="2753353" cy="3017577"/>
            </a:xfrm>
            <a:custGeom>
              <a:avLst/>
              <a:gdLst/>
              <a:ahLst/>
              <a:cxnLst/>
              <a:rect l="l" t="t" r="r" b="b"/>
              <a:pathLst>
                <a:path w="48466" h="53117" extrusionOk="0">
                  <a:moveTo>
                    <a:pt x="37358" y="42897"/>
                  </a:moveTo>
                  <a:lnTo>
                    <a:pt x="37350" y="43004"/>
                  </a:lnTo>
                  <a:lnTo>
                    <a:pt x="37359" y="42903"/>
                  </a:lnTo>
                  <a:lnTo>
                    <a:pt x="37358" y="42897"/>
                  </a:lnTo>
                  <a:close/>
                  <a:moveTo>
                    <a:pt x="30534" y="47447"/>
                  </a:moveTo>
                  <a:lnTo>
                    <a:pt x="30538" y="47454"/>
                  </a:lnTo>
                  <a:lnTo>
                    <a:pt x="30584" y="47517"/>
                  </a:lnTo>
                  <a:lnTo>
                    <a:pt x="30534" y="47447"/>
                  </a:lnTo>
                  <a:close/>
                  <a:moveTo>
                    <a:pt x="27748" y="1"/>
                  </a:moveTo>
                  <a:lnTo>
                    <a:pt x="27702" y="92"/>
                  </a:lnTo>
                  <a:lnTo>
                    <a:pt x="27666" y="201"/>
                  </a:lnTo>
                  <a:lnTo>
                    <a:pt x="27620" y="347"/>
                  </a:lnTo>
                  <a:lnTo>
                    <a:pt x="27584" y="511"/>
                  </a:lnTo>
                  <a:lnTo>
                    <a:pt x="27502" y="912"/>
                  </a:lnTo>
                  <a:lnTo>
                    <a:pt x="27420" y="1387"/>
                  </a:lnTo>
                  <a:lnTo>
                    <a:pt x="27237" y="2490"/>
                  </a:lnTo>
                  <a:lnTo>
                    <a:pt x="27146" y="3083"/>
                  </a:lnTo>
                  <a:lnTo>
                    <a:pt x="27037" y="3675"/>
                  </a:lnTo>
                  <a:lnTo>
                    <a:pt x="26927" y="4250"/>
                  </a:lnTo>
                  <a:lnTo>
                    <a:pt x="26800" y="4797"/>
                  </a:lnTo>
                  <a:lnTo>
                    <a:pt x="26736" y="5052"/>
                  </a:lnTo>
                  <a:lnTo>
                    <a:pt x="26663" y="5289"/>
                  </a:lnTo>
                  <a:lnTo>
                    <a:pt x="26590" y="5517"/>
                  </a:lnTo>
                  <a:lnTo>
                    <a:pt x="26508" y="5718"/>
                  </a:lnTo>
                  <a:lnTo>
                    <a:pt x="26426" y="5900"/>
                  </a:lnTo>
                  <a:lnTo>
                    <a:pt x="26344" y="6064"/>
                  </a:lnTo>
                  <a:lnTo>
                    <a:pt x="26253" y="6192"/>
                  </a:lnTo>
                  <a:lnTo>
                    <a:pt x="26207" y="6256"/>
                  </a:lnTo>
                  <a:lnTo>
                    <a:pt x="26161" y="6302"/>
                  </a:lnTo>
                  <a:lnTo>
                    <a:pt x="26116" y="6347"/>
                  </a:lnTo>
                  <a:lnTo>
                    <a:pt x="26061" y="6374"/>
                  </a:lnTo>
                  <a:lnTo>
                    <a:pt x="26015" y="6402"/>
                  </a:lnTo>
                  <a:lnTo>
                    <a:pt x="25961" y="6420"/>
                  </a:lnTo>
                  <a:lnTo>
                    <a:pt x="25906" y="6429"/>
                  </a:lnTo>
                  <a:lnTo>
                    <a:pt x="25851" y="6429"/>
                  </a:lnTo>
                  <a:lnTo>
                    <a:pt x="25797" y="6420"/>
                  </a:lnTo>
                  <a:lnTo>
                    <a:pt x="25742" y="6402"/>
                  </a:lnTo>
                  <a:lnTo>
                    <a:pt x="25660" y="6365"/>
                  </a:lnTo>
                  <a:lnTo>
                    <a:pt x="25596" y="6311"/>
                  </a:lnTo>
                  <a:lnTo>
                    <a:pt x="25532" y="6247"/>
                  </a:lnTo>
                  <a:lnTo>
                    <a:pt x="25487" y="6174"/>
                  </a:lnTo>
                  <a:lnTo>
                    <a:pt x="25450" y="6083"/>
                  </a:lnTo>
                  <a:lnTo>
                    <a:pt x="25414" y="5991"/>
                  </a:lnTo>
                  <a:lnTo>
                    <a:pt x="25395" y="5891"/>
                  </a:lnTo>
                  <a:lnTo>
                    <a:pt x="25386" y="5782"/>
                  </a:lnTo>
                  <a:lnTo>
                    <a:pt x="25377" y="5672"/>
                  </a:lnTo>
                  <a:lnTo>
                    <a:pt x="25377" y="5545"/>
                  </a:lnTo>
                  <a:lnTo>
                    <a:pt x="25386" y="5426"/>
                  </a:lnTo>
                  <a:lnTo>
                    <a:pt x="25395" y="5289"/>
                  </a:lnTo>
                  <a:lnTo>
                    <a:pt x="25441" y="5025"/>
                  </a:lnTo>
                  <a:lnTo>
                    <a:pt x="25496" y="4742"/>
                  </a:lnTo>
                  <a:lnTo>
                    <a:pt x="25560" y="4469"/>
                  </a:lnTo>
                  <a:lnTo>
                    <a:pt x="25642" y="4186"/>
                  </a:lnTo>
                  <a:lnTo>
                    <a:pt x="25806" y="3666"/>
                  </a:lnTo>
                  <a:lnTo>
                    <a:pt x="25942" y="3229"/>
                  </a:lnTo>
                  <a:lnTo>
                    <a:pt x="25988" y="3055"/>
                  </a:lnTo>
                  <a:lnTo>
                    <a:pt x="26025" y="2928"/>
                  </a:lnTo>
                  <a:lnTo>
                    <a:pt x="26061" y="2709"/>
                  </a:lnTo>
                  <a:lnTo>
                    <a:pt x="26079" y="2508"/>
                  </a:lnTo>
                  <a:lnTo>
                    <a:pt x="26088" y="2308"/>
                  </a:lnTo>
                  <a:lnTo>
                    <a:pt x="26088" y="2116"/>
                  </a:lnTo>
                  <a:lnTo>
                    <a:pt x="26070" y="1934"/>
                  </a:lnTo>
                  <a:lnTo>
                    <a:pt x="26052" y="1751"/>
                  </a:lnTo>
                  <a:lnTo>
                    <a:pt x="26025" y="1569"/>
                  </a:lnTo>
                  <a:lnTo>
                    <a:pt x="25988" y="1396"/>
                  </a:lnTo>
                  <a:lnTo>
                    <a:pt x="25906" y="1058"/>
                  </a:lnTo>
                  <a:lnTo>
                    <a:pt x="25806" y="721"/>
                  </a:lnTo>
                  <a:lnTo>
                    <a:pt x="25705" y="374"/>
                  </a:lnTo>
                  <a:lnTo>
                    <a:pt x="25605" y="28"/>
                  </a:lnTo>
                  <a:lnTo>
                    <a:pt x="25614" y="229"/>
                  </a:lnTo>
                  <a:lnTo>
                    <a:pt x="25614" y="438"/>
                  </a:lnTo>
                  <a:lnTo>
                    <a:pt x="25596" y="648"/>
                  </a:lnTo>
                  <a:lnTo>
                    <a:pt x="25578" y="858"/>
                  </a:lnTo>
                  <a:lnTo>
                    <a:pt x="25550" y="1067"/>
                  </a:lnTo>
                  <a:lnTo>
                    <a:pt x="25514" y="1286"/>
                  </a:lnTo>
                  <a:lnTo>
                    <a:pt x="25477" y="1496"/>
                  </a:lnTo>
                  <a:lnTo>
                    <a:pt x="25432" y="1715"/>
                  </a:lnTo>
                  <a:lnTo>
                    <a:pt x="25322" y="2134"/>
                  </a:lnTo>
                  <a:lnTo>
                    <a:pt x="25204" y="2554"/>
                  </a:lnTo>
                  <a:lnTo>
                    <a:pt x="25076" y="2955"/>
                  </a:lnTo>
                  <a:lnTo>
                    <a:pt x="24939" y="3329"/>
                  </a:lnTo>
                  <a:lnTo>
                    <a:pt x="24848" y="3621"/>
                  </a:lnTo>
                  <a:lnTo>
                    <a:pt x="24766" y="3912"/>
                  </a:lnTo>
                  <a:lnTo>
                    <a:pt x="24711" y="4195"/>
                  </a:lnTo>
                  <a:lnTo>
                    <a:pt x="24666" y="4478"/>
                  </a:lnTo>
                  <a:lnTo>
                    <a:pt x="24639" y="4760"/>
                  </a:lnTo>
                  <a:lnTo>
                    <a:pt x="24629" y="5034"/>
                  </a:lnTo>
                  <a:lnTo>
                    <a:pt x="24629" y="5308"/>
                  </a:lnTo>
                  <a:lnTo>
                    <a:pt x="24648" y="5590"/>
                  </a:lnTo>
                  <a:lnTo>
                    <a:pt x="24666" y="5864"/>
                  </a:lnTo>
                  <a:lnTo>
                    <a:pt x="24702" y="6147"/>
                  </a:lnTo>
                  <a:lnTo>
                    <a:pt x="24748" y="6438"/>
                  </a:lnTo>
                  <a:lnTo>
                    <a:pt x="24794" y="6730"/>
                  </a:lnTo>
                  <a:lnTo>
                    <a:pt x="24903" y="7341"/>
                  </a:lnTo>
                  <a:lnTo>
                    <a:pt x="25022" y="7998"/>
                  </a:lnTo>
                  <a:lnTo>
                    <a:pt x="25076" y="8308"/>
                  </a:lnTo>
                  <a:lnTo>
                    <a:pt x="25122" y="8618"/>
                  </a:lnTo>
                  <a:lnTo>
                    <a:pt x="25158" y="8919"/>
                  </a:lnTo>
                  <a:lnTo>
                    <a:pt x="25195" y="9238"/>
                  </a:lnTo>
                  <a:lnTo>
                    <a:pt x="25240" y="9858"/>
                  </a:lnTo>
                  <a:lnTo>
                    <a:pt x="25286" y="10478"/>
                  </a:lnTo>
                  <a:lnTo>
                    <a:pt x="25322" y="10952"/>
                  </a:lnTo>
                  <a:lnTo>
                    <a:pt x="25341" y="11189"/>
                  </a:lnTo>
                  <a:lnTo>
                    <a:pt x="25359" y="11426"/>
                  </a:lnTo>
                  <a:lnTo>
                    <a:pt x="25368" y="11663"/>
                  </a:lnTo>
                  <a:lnTo>
                    <a:pt x="25359" y="11891"/>
                  </a:lnTo>
                  <a:lnTo>
                    <a:pt x="25341" y="12128"/>
                  </a:lnTo>
                  <a:lnTo>
                    <a:pt x="25322" y="12247"/>
                  </a:lnTo>
                  <a:lnTo>
                    <a:pt x="25295" y="12356"/>
                  </a:lnTo>
                  <a:lnTo>
                    <a:pt x="25240" y="12584"/>
                  </a:lnTo>
                  <a:lnTo>
                    <a:pt x="25177" y="12803"/>
                  </a:lnTo>
                  <a:lnTo>
                    <a:pt x="25131" y="12903"/>
                  </a:lnTo>
                  <a:lnTo>
                    <a:pt x="25094" y="12995"/>
                  </a:lnTo>
                  <a:lnTo>
                    <a:pt x="25049" y="13077"/>
                  </a:lnTo>
                  <a:lnTo>
                    <a:pt x="24994" y="13150"/>
                  </a:lnTo>
                  <a:lnTo>
                    <a:pt x="24939" y="13204"/>
                  </a:lnTo>
                  <a:lnTo>
                    <a:pt x="24876" y="13241"/>
                  </a:lnTo>
                  <a:lnTo>
                    <a:pt x="24812" y="13250"/>
                  </a:lnTo>
                  <a:lnTo>
                    <a:pt x="24766" y="13259"/>
                  </a:lnTo>
                  <a:lnTo>
                    <a:pt x="24730" y="13250"/>
                  </a:lnTo>
                  <a:lnTo>
                    <a:pt x="24648" y="13223"/>
                  </a:lnTo>
                  <a:lnTo>
                    <a:pt x="24556" y="13168"/>
                  </a:lnTo>
                  <a:lnTo>
                    <a:pt x="24447" y="13095"/>
                  </a:lnTo>
                  <a:lnTo>
                    <a:pt x="24338" y="12985"/>
                  </a:lnTo>
                  <a:lnTo>
                    <a:pt x="24146" y="12767"/>
                  </a:lnTo>
                  <a:lnTo>
                    <a:pt x="23973" y="12539"/>
                  </a:lnTo>
                  <a:lnTo>
                    <a:pt x="23809" y="12311"/>
                  </a:lnTo>
                  <a:lnTo>
                    <a:pt x="23645" y="12074"/>
                  </a:lnTo>
                  <a:lnTo>
                    <a:pt x="23380" y="11691"/>
                  </a:lnTo>
                  <a:lnTo>
                    <a:pt x="23107" y="11335"/>
                  </a:lnTo>
                  <a:lnTo>
                    <a:pt x="22970" y="11162"/>
                  </a:lnTo>
                  <a:lnTo>
                    <a:pt x="22815" y="10988"/>
                  </a:lnTo>
                  <a:lnTo>
                    <a:pt x="22477" y="10624"/>
                  </a:lnTo>
                  <a:lnTo>
                    <a:pt x="22304" y="10441"/>
                  </a:lnTo>
                  <a:lnTo>
                    <a:pt x="22140" y="10259"/>
                  </a:lnTo>
                  <a:lnTo>
                    <a:pt x="21976" y="10067"/>
                  </a:lnTo>
                  <a:lnTo>
                    <a:pt x="21821" y="9876"/>
                  </a:lnTo>
                  <a:lnTo>
                    <a:pt x="21675" y="9675"/>
                  </a:lnTo>
                  <a:lnTo>
                    <a:pt x="21529" y="9475"/>
                  </a:lnTo>
                  <a:lnTo>
                    <a:pt x="21383" y="9265"/>
                  </a:lnTo>
                  <a:lnTo>
                    <a:pt x="21256" y="9055"/>
                  </a:lnTo>
                  <a:lnTo>
                    <a:pt x="21137" y="8846"/>
                  </a:lnTo>
                  <a:lnTo>
                    <a:pt x="21028" y="8645"/>
                  </a:lnTo>
                  <a:lnTo>
                    <a:pt x="20927" y="8444"/>
                  </a:lnTo>
                  <a:lnTo>
                    <a:pt x="20836" y="8253"/>
                  </a:lnTo>
                  <a:lnTo>
                    <a:pt x="20754" y="8052"/>
                  </a:lnTo>
                  <a:lnTo>
                    <a:pt x="20681" y="7852"/>
                  </a:lnTo>
                  <a:lnTo>
                    <a:pt x="20608" y="7660"/>
                  </a:lnTo>
                  <a:lnTo>
                    <a:pt x="20544" y="7460"/>
                  </a:lnTo>
                  <a:lnTo>
                    <a:pt x="20435" y="7058"/>
                  </a:lnTo>
                  <a:lnTo>
                    <a:pt x="20344" y="6648"/>
                  </a:lnTo>
                  <a:lnTo>
                    <a:pt x="20262" y="6210"/>
                  </a:lnTo>
                  <a:lnTo>
                    <a:pt x="20189" y="5754"/>
                  </a:lnTo>
                  <a:lnTo>
                    <a:pt x="20152" y="5563"/>
                  </a:lnTo>
                  <a:lnTo>
                    <a:pt x="20107" y="5371"/>
                  </a:lnTo>
                  <a:lnTo>
                    <a:pt x="20052" y="5189"/>
                  </a:lnTo>
                  <a:lnTo>
                    <a:pt x="19997" y="4998"/>
                  </a:lnTo>
                  <a:lnTo>
                    <a:pt x="19869" y="4642"/>
                  </a:lnTo>
                  <a:lnTo>
                    <a:pt x="19724" y="4277"/>
                  </a:lnTo>
                  <a:lnTo>
                    <a:pt x="19587" y="3922"/>
                  </a:lnTo>
                  <a:lnTo>
                    <a:pt x="19450" y="3566"/>
                  </a:lnTo>
                  <a:lnTo>
                    <a:pt x="19386" y="3384"/>
                  </a:lnTo>
                  <a:lnTo>
                    <a:pt x="19331" y="3201"/>
                  </a:lnTo>
                  <a:lnTo>
                    <a:pt x="19286" y="3019"/>
                  </a:lnTo>
                  <a:lnTo>
                    <a:pt x="19240" y="2827"/>
                  </a:lnTo>
                  <a:lnTo>
                    <a:pt x="19213" y="3757"/>
                  </a:lnTo>
                  <a:lnTo>
                    <a:pt x="19204" y="4241"/>
                  </a:lnTo>
                  <a:lnTo>
                    <a:pt x="19204" y="4733"/>
                  </a:lnTo>
                  <a:lnTo>
                    <a:pt x="19222" y="5216"/>
                  </a:lnTo>
                  <a:lnTo>
                    <a:pt x="19240" y="5700"/>
                  </a:lnTo>
                  <a:lnTo>
                    <a:pt x="19277" y="6165"/>
                  </a:lnTo>
                  <a:lnTo>
                    <a:pt x="19331" y="6612"/>
                  </a:lnTo>
                  <a:lnTo>
                    <a:pt x="19359" y="6739"/>
                  </a:lnTo>
                  <a:lnTo>
                    <a:pt x="19404" y="6876"/>
                  </a:lnTo>
                  <a:lnTo>
                    <a:pt x="19441" y="7013"/>
                  </a:lnTo>
                  <a:lnTo>
                    <a:pt x="19468" y="7150"/>
                  </a:lnTo>
                  <a:lnTo>
                    <a:pt x="19477" y="7213"/>
                  </a:lnTo>
                  <a:lnTo>
                    <a:pt x="19468" y="7277"/>
                  </a:lnTo>
                  <a:lnTo>
                    <a:pt x="19459" y="7332"/>
                  </a:lnTo>
                  <a:lnTo>
                    <a:pt x="19432" y="7387"/>
                  </a:lnTo>
                  <a:lnTo>
                    <a:pt x="19395" y="7432"/>
                  </a:lnTo>
                  <a:lnTo>
                    <a:pt x="19341" y="7469"/>
                  </a:lnTo>
                  <a:lnTo>
                    <a:pt x="19277" y="7505"/>
                  </a:lnTo>
                  <a:lnTo>
                    <a:pt x="19186" y="7533"/>
                  </a:lnTo>
                  <a:lnTo>
                    <a:pt x="19131" y="7533"/>
                  </a:lnTo>
                  <a:lnTo>
                    <a:pt x="19067" y="7523"/>
                  </a:lnTo>
                  <a:lnTo>
                    <a:pt x="18994" y="7505"/>
                  </a:lnTo>
                  <a:lnTo>
                    <a:pt x="18930" y="7478"/>
                  </a:lnTo>
                  <a:lnTo>
                    <a:pt x="18857" y="7441"/>
                  </a:lnTo>
                  <a:lnTo>
                    <a:pt x="18793" y="7396"/>
                  </a:lnTo>
                  <a:lnTo>
                    <a:pt x="18648" y="7286"/>
                  </a:lnTo>
                  <a:lnTo>
                    <a:pt x="18520" y="7177"/>
                  </a:lnTo>
                  <a:lnTo>
                    <a:pt x="18392" y="7058"/>
                  </a:lnTo>
                  <a:lnTo>
                    <a:pt x="18201" y="6867"/>
                  </a:lnTo>
                  <a:lnTo>
                    <a:pt x="18091" y="6757"/>
                  </a:lnTo>
                  <a:lnTo>
                    <a:pt x="17982" y="6639"/>
                  </a:lnTo>
                  <a:lnTo>
                    <a:pt x="17882" y="6520"/>
                  </a:lnTo>
                  <a:lnTo>
                    <a:pt x="17781" y="6402"/>
                  </a:lnTo>
                  <a:lnTo>
                    <a:pt x="17690" y="6274"/>
                  </a:lnTo>
                  <a:lnTo>
                    <a:pt x="17608" y="6147"/>
                  </a:lnTo>
                  <a:lnTo>
                    <a:pt x="17444" y="5873"/>
                  </a:lnTo>
                  <a:lnTo>
                    <a:pt x="17262" y="5572"/>
                  </a:lnTo>
                  <a:lnTo>
                    <a:pt x="17015" y="5162"/>
                  </a:lnTo>
                  <a:lnTo>
                    <a:pt x="16897" y="4952"/>
                  </a:lnTo>
                  <a:lnTo>
                    <a:pt x="16797" y="4760"/>
                  </a:lnTo>
                  <a:lnTo>
                    <a:pt x="16760" y="4669"/>
                  </a:lnTo>
                  <a:lnTo>
                    <a:pt x="16733" y="4587"/>
                  </a:lnTo>
                  <a:lnTo>
                    <a:pt x="16714" y="4514"/>
                  </a:lnTo>
                  <a:lnTo>
                    <a:pt x="16705" y="4450"/>
                  </a:lnTo>
                  <a:lnTo>
                    <a:pt x="16705" y="4742"/>
                  </a:lnTo>
                  <a:lnTo>
                    <a:pt x="16724" y="5034"/>
                  </a:lnTo>
                  <a:lnTo>
                    <a:pt x="16751" y="5317"/>
                  </a:lnTo>
                  <a:lnTo>
                    <a:pt x="16787" y="5590"/>
                  </a:lnTo>
                  <a:lnTo>
                    <a:pt x="16842" y="5864"/>
                  </a:lnTo>
                  <a:lnTo>
                    <a:pt x="16915" y="6128"/>
                  </a:lnTo>
                  <a:lnTo>
                    <a:pt x="16997" y="6384"/>
                  </a:lnTo>
                  <a:lnTo>
                    <a:pt x="17088" y="6639"/>
                  </a:lnTo>
                  <a:lnTo>
                    <a:pt x="17198" y="6894"/>
                  </a:lnTo>
                  <a:lnTo>
                    <a:pt x="17316" y="7131"/>
                  </a:lnTo>
                  <a:lnTo>
                    <a:pt x="17453" y="7378"/>
                  </a:lnTo>
                  <a:lnTo>
                    <a:pt x="17590" y="7605"/>
                  </a:lnTo>
                  <a:lnTo>
                    <a:pt x="17754" y="7843"/>
                  </a:lnTo>
                  <a:lnTo>
                    <a:pt x="17918" y="8071"/>
                  </a:lnTo>
                  <a:lnTo>
                    <a:pt x="18100" y="8289"/>
                  </a:lnTo>
                  <a:lnTo>
                    <a:pt x="18301" y="8508"/>
                  </a:lnTo>
                  <a:lnTo>
                    <a:pt x="18420" y="8627"/>
                  </a:lnTo>
                  <a:lnTo>
                    <a:pt x="18547" y="8745"/>
                  </a:lnTo>
                  <a:lnTo>
                    <a:pt x="18675" y="8855"/>
                  </a:lnTo>
                  <a:lnTo>
                    <a:pt x="18812" y="8964"/>
                  </a:lnTo>
                  <a:lnTo>
                    <a:pt x="19085" y="9156"/>
                  </a:lnTo>
                  <a:lnTo>
                    <a:pt x="19359" y="9329"/>
                  </a:lnTo>
                  <a:lnTo>
                    <a:pt x="19933" y="9675"/>
                  </a:lnTo>
                  <a:lnTo>
                    <a:pt x="20225" y="9849"/>
                  </a:lnTo>
                  <a:lnTo>
                    <a:pt x="20517" y="10031"/>
                  </a:lnTo>
                  <a:lnTo>
                    <a:pt x="20690" y="10168"/>
                  </a:lnTo>
                  <a:lnTo>
                    <a:pt x="20818" y="10286"/>
                  </a:lnTo>
                  <a:lnTo>
                    <a:pt x="20863" y="10341"/>
                  </a:lnTo>
                  <a:lnTo>
                    <a:pt x="20900" y="10387"/>
                  </a:lnTo>
                  <a:lnTo>
                    <a:pt x="20927" y="10432"/>
                  </a:lnTo>
                  <a:lnTo>
                    <a:pt x="20945" y="10478"/>
                  </a:lnTo>
                  <a:lnTo>
                    <a:pt x="20945" y="10514"/>
                  </a:lnTo>
                  <a:lnTo>
                    <a:pt x="20945" y="10560"/>
                  </a:lnTo>
                  <a:lnTo>
                    <a:pt x="20936" y="10587"/>
                  </a:lnTo>
                  <a:lnTo>
                    <a:pt x="20918" y="10624"/>
                  </a:lnTo>
                  <a:lnTo>
                    <a:pt x="20891" y="10651"/>
                  </a:lnTo>
                  <a:lnTo>
                    <a:pt x="20854" y="10678"/>
                  </a:lnTo>
                  <a:lnTo>
                    <a:pt x="20772" y="10724"/>
                  </a:lnTo>
                  <a:lnTo>
                    <a:pt x="20672" y="10770"/>
                  </a:lnTo>
                  <a:lnTo>
                    <a:pt x="20553" y="10806"/>
                  </a:lnTo>
                  <a:lnTo>
                    <a:pt x="20289" y="10861"/>
                  </a:lnTo>
                  <a:lnTo>
                    <a:pt x="20006" y="10916"/>
                  </a:lnTo>
                  <a:lnTo>
                    <a:pt x="19760" y="10970"/>
                  </a:lnTo>
                  <a:lnTo>
                    <a:pt x="19414" y="11061"/>
                  </a:lnTo>
                  <a:lnTo>
                    <a:pt x="19085" y="11125"/>
                  </a:lnTo>
                  <a:lnTo>
                    <a:pt x="18757" y="11171"/>
                  </a:lnTo>
                  <a:lnTo>
                    <a:pt x="18602" y="11189"/>
                  </a:lnTo>
                  <a:lnTo>
                    <a:pt x="18438" y="11198"/>
                  </a:lnTo>
                  <a:lnTo>
                    <a:pt x="18119" y="11198"/>
                  </a:lnTo>
                  <a:lnTo>
                    <a:pt x="17955" y="11189"/>
                  </a:lnTo>
                  <a:lnTo>
                    <a:pt x="17781" y="11171"/>
                  </a:lnTo>
                  <a:lnTo>
                    <a:pt x="17617" y="11153"/>
                  </a:lnTo>
                  <a:lnTo>
                    <a:pt x="17444" y="11125"/>
                  </a:lnTo>
                  <a:lnTo>
                    <a:pt x="17271" y="11098"/>
                  </a:lnTo>
                  <a:lnTo>
                    <a:pt x="17088" y="11052"/>
                  </a:lnTo>
                  <a:lnTo>
                    <a:pt x="16724" y="10970"/>
                  </a:lnTo>
                  <a:lnTo>
                    <a:pt x="16386" y="10888"/>
                  </a:lnTo>
                  <a:lnTo>
                    <a:pt x="16067" y="10833"/>
                  </a:lnTo>
                  <a:lnTo>
                    <a:pt x="15766" y="10779"/>
                  </a:lnTo>
                  <a:lnTo>
                    <a:pt x="15483" y="10742"/>
                  </a:lnTo>
                  <a:lnTo>
                    <a:pt x="15210" y="10715"/>
                  </a:lnTo>
                  <a:lnTo>
                    <a:pt x="14945" y="10697"/>
                  </a:lnTo>
                  <a:lnTo>
                    <a:pt x="14681" y="10697"/>
                  </a:lnTo>
                  <a:lnTo>
                    <a:pt x="14417" y="10706"/>
                  </a:lnTo>
                  <a:lnTo>
                    <a:pt x="14152" y="10724"/>
                  </a:lnTo>
                  <a:lnTo>
                    <a:pt x="13879" y="10761"/>
                  </a:lnTo>
                  <a:lnTo>
                    <a:pt x="13596" y="10815"/>
                  </a:lnTo>
                  <a:lnTo>
                    <a:pt x="13304" y="10879"/>
                  </a:lnTo>
                  <a:lnTo>
                    <a:pt x="12985" y="10952"/>
                  </a:lnTo>
                  <a:lnTo>
                    <a:pt x="12648" y="11043"/>
                  </a:lnTo>
                  <a:lnTo>
                    <a:pt x="12292" y="11143"/>
                  </a:lnTo>
                  <a:lnTo>
                    <a:pt x="12803" y="11143"/>
                  </a:lnTo>
                  <a:lnTo>
                    <a:pt x="13322" y="11171"/>
                  </a:lnTo>
                  <a:lnTo>
                    <a:pt x="13578" y="11189"/>
                  </a:lnTo>
                  <a:lnTo>
                    <a:pt x="13824" y="11207"/>
                  </a:lnTo>
                  <a:lnTo>
                    <a:pt x="14079" y="11244"/>
                  </a:lnTo>
                  <a:lnTo>
                    <a:pt x="14334" y="11280"/>
                  </a:lnTo>
                  <a:lnTo>
                    <a:pt x="14581" y="11326"/>
                  </a:lnTo>
                  <a:lnTo>
                    <a:pt x="14827" y="11381"/>
                  </a:lnTo>
                  <a:lnTo>
                    <a:pt x="15073" y="11444"/>
                  </a:lnTo>
                  <a:lnTo>
                    <a:pt x="15319" y="11517"/>
                  </a:lnTo>
                  <a:lnTo>
                    <a:pt x="15556" y="11599"/>
                  </a:lnTo>
                  <a:lnTo>
                    <a:pt x="15803" y="11691"/>
                  </a:lnTo>
                  <a:lnTo>
                    <a:pt x="16040" y="11791"/>
                  </a:lnTo>
                  <a:lnTo>
                    <a:pt x="16277" y="11900"/>
                  </a:lnTo>
                  <a:lnTo>
                    <a:pt x="16213" y="12037"/>
                  </a:lnTo>
                  <a:lnTo>
                    <a:pt x="16140" y="12165"/>
                  </a:lnTo>
                  <a:lnTo>
                    <a:pt x="16049" y="12274"/>
                  </a:lnTo>
                  <a:lnTo>
                    <a:pt x="15948" y="12374"/>
                  </a:lnTo>
                  <a:lnTo>
                    <a:pt x="15839" y="12466"/>
                  </a:lnTo>
                  <a:lnTo>
                    <a:pt x="15721" y="12557"/>
                  </a:lnTo>
                  <a:lnTo>
                    <a:pt x="15593" y="12639"/>
                  </a:lnTo>
                  <a:lnTo>
                    <a:pt x="15456" y="12721"/>
                  </a:lnTo>
                  <a:lnTo>
                    <a:pt x="15192" y="12876"/>
                  </a:lnTo>
                  <a:lnTo>
                    <a:pt x="14927" y="13040"/>
                  </a:lnTo>
                  <a:lnTo>
                    <a:pt x="14809" y="13131"/>
                  </a:lnTo>
                  <a:lnTo>
                    <a:pt x="14690" y="13223"/>
                  </a:lnTo>
                  <a:lnTo>
                    <a:pt x="14581" y="13323"/>
                  </a:lnTo>
                  <a:lnTo>
                    <a:pt x="14480" y="13441"/>
                  </a:lnTo>
                  <a:lnTo>
                    <a:pt x="14608" y="13396"/>
                  </a:lnTo>
                  <a:lnTo>
                    <a:pt x="14736" y="13359"/>
                  </a:lnTo>
                  <a:lnTo>
                    <a:pt x="14991" y="13305"/>
                  </a:lnTo>
                  <a:lnTo>
                    <a:pt x="15529" y="13213"/>
                  </a:lnTo>
                  <a:lnTo>
                    <a:pt x="15784" y="13168"/>
                  </a:lnTo>
                  <a:lnTo>
                    <a:pt x="15912" y="13140"/>
                  </a:lnTo>
                  <a:lnTo>
                    <a:pt x="16040" y="13104"/>
                  </a:lnTo>
                  <a:lnTo>
                    <a:pt x="16167" y="13058"/>
                  </a:lnTo>
                  <a:lnTo>
                    <a:pt x="16286" y="13013"/>
                  </a:lnTo>
                  <a:lnTo>
                    <a:pt x="16404" y="12958"/>
                  </a:lnTo>
                  <a:lnTo>
                    <a:pt x="16514" y="12894"/>
                  </a:lnTo>
                  <a:lnTo>
                    <a:pt x="16660" y="12803"/>
                  </a:lnTo>
                  <a:lnTo>
                    <a:pt x="16778" y="12712"/>
                  </a:lnTo>
                  <a:lnTo>
                    <a:pt x="16888" y="12621"/>
                  </a:lnTo>
                  <a:lnTo>
                    <a:pt x="16979" y="12530"/>
                  </a:lnTo>
                  <a:lnTo>
                    <a:pt x="17143" y="12365"/>
                  </a:lnTo>
                  <a:lnTo>
                    <a:pt x="17298" y="12219"/>
                  </a:lnTo>
                  <a:lnTo>
                    <a:pt x="17371" y="12147"/>
                  </a:lnTo>
                  <a:lnTo>
                    <a:pt x="17453" y="12083"/>
                  </a:lnTo>
                  <a:lnTo>
                    <a:pt x="17544" y="12028"/>
                  </a:lnTo>
                  <a:lnTo>
                    <a:pt x="17645" y="11964"/>
                  </a:lnTo>
                  <a:lnTo>
                    <a:pt x="17763" y="11919"/>
                  </a:lnTo>
                  <a:lnTo>
                    <a:pt x="17900" y="11873"/>
                  </a:lnTo>
                  <a:lnTo>
                    <a:pt x="18055" y="11827"/>
                  </a:lnTo>
                  <a:lnTo>
                    <a:pt x="18228" y="11800"/>
                  </a:lnTo>
                  <a:lnTo>
                    <a:pt x="18383" y="11773"/>
                  </a:lnTo>
                  <a:lnTo>
                    <a:pt x="18538" y="11764"/>
                  </a:lnTo>
                  <a:lnTo>
                    <a:pt x="18711" y="11754"/>
                  </a:lnTo>
                  <a:lnTo>
                    <a:pt x="18885" y="11745"/>
                  </a:lnTo>
                  <a:lnTo>
                    <a:pt x="19067" y="11754"/>
                  </a:lnTo>
                  <a:lnTo>
                    <a:pt x="19249" y="11764"/>
                  </a:lnTo>
                  <a:lnTo>
                    <a:pt x="19642" y="11800"/>
                  </a:lnTo>
                  <a:lnTo>
                    <a:pt x="20052" y="11855"/>
                  </a:lnTo>
                  <a:lnTo>
                    <a:pt x="20462" y="11928"/>
                  </a:lnTo>
                  <a:lnTo>
                    <a:pt x="20882" y="12028"/>
                  </a:lnTo>
                  <a:lnTo>
                    <a:pt x="21310" y="12137"/>
                  </a:lnTo>
                  <a:lnTo>
                    <a:pt x="21584" y="12229"/>
                  </a:lnTo>
                  <a:lnTo>
                    <a:pt x="21848" y="12329"/>
                  </a:lnTo>
                  <a:lnTo>
                    <a:pt x="22104" y="12457"/>
                  </a:lnTo>
                  <a:lnTo>
                    <a:pt x="22350" y="12602"/>
                  </a:lnTo>
                  <a:lnTo>
                    <a:pt x="22587" y="12767"/>
                  </a:lnTo>
                  <a:lnTo>
                    <a:pt x="22705" y="12849"/>
                  </a:lnTo>
                  <a:lnTo>
                    <a:pt x="22815" y="12940"/>
                  </a:lnTo>
                  <a:lnTo>
                    <a:pt x="22915" y="13040"/>
                  </a:lnTo>
                  <a:lnTo>
                    <a:pt x="23025" y="13140"/>
                  </a:lnTo>
                  <a:lnTo>
                    <a:pt x="23116" y="13250"/>
                  </a:lnTo>
                  <a:lnTo>
                    <a:pt x="23216" y="13350"/>
                  </a:lnTo>
                  <a:lnTo>
                    <a:pt x="23335" y="13496"/>
                  </a:lnTo>
                  <a:lnTo>
                    <a:pt x="23408" y="13605"/>
                  </a:lnTo>
                  <a:lnTo>
                    <a:pt x="23490" y="13706"/>
                  </a:lnTo>
                  <a:lnTo>
                    <a:pt x="23553" y="13815"/>
                  </a:lnTo>
                  <a:lnTo>
                    <a:pt x="23617" y="13925"/>
                  </a:lnTo>
                  <a:lnTo>
                    <a:pt x="23681" y="14043"/>
                  </a:lnTo>
                  <a:lnTo>
                    <a:pt x="23736" y="14153"/>
                  </a:lnTo>
                  <a:lnTo>
                    <a:pt x="23827" y="14390"/>
                  </a:lnTo>
                  <a:lnTo>
                    <a:pt x="23891" y="14627"/>
                  </a:lnTo>
                  <a:lnTo>
                    <a:pt x="23946" y="14873"/>
                  </a:lnTo>
                  <a:lnTo>
                    <a:pt x="23973" y="15119"/>
                  </a:lnTo>
                  <a:lnTo>
                    <a:pt x="23982" y="15365"/>
                  </a:lnTo>
                  <a:lnTo>
                    <a:pt x="23973" y="15612"/>
                  </a:lnTo>
                  <a:lnTo>
                    <a:pt x="23936" y="15858"/>
                  </a:lnTo>
                  <a:lnTo>
                    <a:pt x="23882" y="16104"/>
                  </a:lnTo>
                  <a:lnTo>
                    <a:pt x="23809" y="16341"/>
                  </a:lnTo>
                  <a:lnTo>
                    <a:pt x="23708" y="16569"/>
                  </a:lnTo>
                  <a:lnTo>
                    <a:pt x="23654" y="16688"/>
                  </a:lnTo>
                  <a:lnTo>
                    <a:pt x="23599" y="16797"/>
                  </a:lnTo>
                  <a:lnTo>
                    <a:pt x="23526" y="16906"/>
                  </a:lnTo>
                  <a:lnTo>
                    <a:pt x="23462" y="17016"/>
                  </a:lnTo>
                  <a:lnTo>
                    <a:pt x="23380" y="17116"/>
                  </a:lnTo>
                  <a:lnTo>
                    <a:pt x="23298" y="17216"/>
                  </a:lnTo>
                  <a:lnTo>
                    <a:pt x="23298" y="17226"/>
                  </a:lnTo>
                  <a:lnTo>
                    <a:pt x="23143" y="17399"/>
                  </a:lnTo>
                  <a:lnTo>
                    <a:pt x="22988" y="17572"/>
                  </a:lnTo>
                  <a:lnTo>
                    <a:pt x="22824" y="17727"/>
                  </a:lnTo>
                  <a:lnTo>
                    <a:pt x="22660" y="17873"/>
                  </a:lnTo>
                  <a:lnTo>
                    <a:pt x="22487" y="18019"/>
                  </a:lnTo>
                  <a:lnTo>
                    <a:pt x="22313" y="18147"/>
                  </a:lnTo>
                  <a:lnTo>
                    <a:pt x="22140" y="18274"/>
                  </a:lnTo>
                  <a:lnTo>
                    <a:pt x="21958" y="18384"/>
                  </a:lnTo>
                  <a:lnTo>
                    <a:pt x="21766" y="18493"/>
                  </a:lnTo>
                  <a:lnTo>
                    <a:pt x="21584" y="18593"/>
                  </a:lnTo>
                  <a:lnTo>
                    <a:pt x="21383" y="18694"/>
                  </a:lnTo>
                  <a:lnTo>
                    <a:pt x="21183" y="18785"/>
                  </a:lnTo>
                  <a:lnTo>
                    <a:pt x="20973" y="18867"/>
                  </a:lnTo>
                  <a:lnTo>
                    <a:pt x="20763" y="18940"/>
                  </a:lnTo>
                  <a:lnTo>
                    <a:pt x="20544" y="19013"/>
                  </a:lnTo>
                  <a:lnTo>
                    <a:pt x="20325" y="19077"/>
                  </a:lnTo>
                  <a:lnTo>
                    <a:pt x="19942" y="19177"/>
                  </a:lnTo>
                  <a:lnTo>
                    <a:pt x="19569" y="19259"/>
                  </a:lnTo>
                  <a:lnTo>
                    <a:pt x="19186" y="19332"/>
                  </a:lnTo>
                  <a:lnTo>
                    <a:pt x="18803" y="19387"/>
                  </a:lnTo>
                  <a:lnTo>
                    <a:pt x="18420" y="19441"/>
                  </a:lnTo>
                  <a:lnTo>
                    <a:pt x="18028" y="19478"/>
                  </a:lnTo>
                  <a:lnTo>
                    <a:pt x="17262" y="19560"/>
                  </a:lnTo>
                  <a:lnTo>
                    <a:pt x="16988" y="19578"/>
                  </a:lnTo>
                  <a:lnTo>
                    <a:pt x="16714" y="19587"/>
                  </a:lnTo>
                  <a:lnTo>
                    <a:pt x="16441" y="19596"/>
                  </a:lnTo>
                  <a:lnTo>
                    <a:pt x="16167" y="19587"/>
                  </a:lnTo>
                  <a:lnTo>
                    <a:pt x="15903" y="19578"/>
                  </a:lnTo>
                  <a:lnTo>
                    <a:pt x="15629" y="19551"/>
                  </a:lnTo>
                  <a:lnTo>
                    <a:pt x="15356" y="19523"/>
                  </a:lnTo>
                  <a:lnTo>
                    <a:pt x="15091" y="19478"/>
                  </a:lnTo>
                  <a:lnTo>
                    <a:pt x="14827" y="19423"/>
                  </a:lnTo>
                  <a:lnTo>
                    <a:pt x="14562" y="19359"/>
                  </a:lnTo>
                  <a:lnTo>
                    <a:pt x="14298" y="19295"/>
                  </a:lnTo>
                  <a:lnTo>
                    <a:pt x="14043" y="19213"/>
                  </a:lnTo>
                  <a:lnTo>
                    <a:pt x="13787" y="19113"/>
                  </a:lnTo>
                  <a:lnTo>
                    <a:pt x="13541" y="19013"/>
                  </a:lnTo>
                  <a:lnTo>
                    <a:pt x="13295" y="18903"/>
                  </a:lnTo>
                  <a:lnTo>
                    <a:pt x="13049" y="18776"/>
                  </a:lnTo>
                  <a:lnTo>
                    <a:pt x="12803" y="18630"/>
                  </a:lnTo>
                  <a:lnTo>
                    <a:pt x="12575" y="18484"/>
                  </a:lnTo>
                  <a:lnTo>
                    <a:pt x="12356" y="18329"/>
                  </a:lnTo>
                  <a:lnTo>
                    <a:pt x="12137" y="18156"/>
                  </a:lnTo>
                  <a:lnTo>
                    <a:pt x="11936" y="17973"/>
                  </a:lnTo>
                  <a:lnTo>
                    <a:pt x="11745" y="17773"/>
                  </a:lnTo>
                  <a:lnTo>
                    <a:pt x="11562" y="17563"/>
                  </a:lnTo>
                  <a:lnTo>
                    <a:pt x="11389" y="17344"/>
                  </a:lnTo>
                  <a:lnTo>
                    <a:pt x="11225" y="17098"/>
                  </a:lnTo>
                  <a:lnTo>
                    <a:pt x="11070" y="16843"/>
                  </a:lnTo>
                  <a:lnTo>
                    <a:pt x="10924" y="16578"/>
                  </a:lnTo>
                  <a:lnTo>
                    <a:pt x="10787" y="16286"/>
                  </a:lnTo>
                  <a:lnTo>
                    <a:pt x="10660" y="15976"/>
                  </a:lnTo>
                  <a:lnTo>
                    <a:pt x="10550" y="15648"/>
                  </a:lnTo>
                  <a:lnTo>
                    <a:pt x="10441" y="15302"/>
                  </a:lnTo>
                  <a:lnTo>
                    <a:pt x="10341" y="14928"/>
                  </a:lnTo>
                  <a:lnTo>
                    <a:pt x="10149" y="14162"/>
                  </a:lnTo>
                  <a:lnTo>
                    <a:pt x="9958" y="13414"/>
                  </a:lnTo>
                  <a:lnTo>
                    <a:pt x="9866" y="13049"/>
                  </a:lnTo>
                  <a:lnTo>
                    <a:pt x="9793" y="12685"/>
                  </a:lnTo>
                  <a:lnTo>
                    <a:pt x="9739" y="12329"/>
                  </a:lnTo>
                  <a:lnTo>
                    <a:pt x="9693" y="11964"/>
                  </a:lnTo>
                  <a:lnTo>
                    <a:pt x="9675" y="11782"/>
                  </a:lnTo>
                  <a:lnTo>
                    <a:pt x="9666" y="11609"/>
                  </a:lnTo>
                  <a:lnTo>
                    <a:pt x="9666" y="11426"/>
                  </a:lnTo>
                  <a:lnTo>
                    <a:pt x="9666" y="11244"/>
                  </a:lnTo>
                  <a:lnTo>
                    <a:pt x="9675" y="11061"/>
                  </a:lnTo>
                  <a:lnTo>
                    <a:pt x="9693" y="10879"/>
                  </a:lnTo>
                  <a:lnTo>
                    <a:pt x="9720" y="10697"/>
                  </a:lnTo>
                  <a:lnTo>
                    <a:pt x="9748" y="10514"/>
                  </a:lnTo>
                  <a:lnTo>
                    <a:pt x="9784" y="10332"/>
                  </a:lnTo>
                  <a:lnTo>
                    <a:pt x="9839" y="10150"/>
                  </a:lnTo>
                  <a:lnTo>
                    <a:pt x="9894" y="9967"/>
                  </a:lnTo>
                  <a:lnTo>
                    <a:pt x="9958" y="9776"/>
                  </a:lnTo>
                  <a:lnTo>
                    <a:pt x="10031" y="9584"/>
                  </a:lnTo>
                  <a:lnTo>
                    <a:pt x="10122" y="9402"/>
                  </a:lnTo>
                  <a:lnTo>
                    <a:pt x="10213" y="9210"/>
                  </a:lnTo>
                  <a:lnTo>
                    <a:pt x="10322" y="9010"/>
                  </a:lnTo>
                  <a:lnTo>
                    <a:pt x="10113" y="9128"/>
                  </a:lnTo>
                  <a:lnTo>
                    <a:pt x="9921" y="9256"/>
                  </a:lnTo>
                  <a:lnTo>
                    <a:pt x="9748" y="9384"/>
                  </a:lnTo>
                  <a:lnTo>
                    <a:pt x="9593" y="9520"/>
                  </a:lnTo>
                  <a:lnTo>
                    <a:pt x="9456" y="9657"/>
                  </a:lnTo>
                  <a:lnTo>
                    <a:pt x="9337" y="9794"/>
                  </a:lnTo>
                  <a:lnTo>
                    <a:pt x="9237" y="9949"/>
                  </a:lnTo>
                  <a:lnTo>
                    <a:pt x="9146" y="10095"/>
                  </a:lnTo>
                  <a:lnTo>
                    <a:pt x="9073" y="10250"/>
                  </a:lnTo>
                  <a:lnTo>
                    <a:pt x="9018" y="10414"/>
                  </a:lnTo>
                  <a:lnTo>
                    <a:pt x="8964" y="10578"/>
                  </a:lnTo>
                  <a:lnTo>
                    <a:pt x="8927" y="10742"/>
                  </a:lnTo>
                  <a:lnTo>
                    <a:pt x="8900" y="10916"/>
                  </a:lnTo>
                  <a:lnTo>
                    <a:pt x="8882" y="11089"/>
                  </a:lnTo>
                  <a:lnTo>
                    <a:pt x="8872" y="11262"/>
                  </a:lnTo>
                  <a:lnTo>
                    <a:pt x="8872" y="11444"/>
                  </a:lnTo>
                  <a:lnTo>
                    <a:pt x="8872" y="11627"/>
                  </a:lnTo>
                  <a:lnTo>
                    <a:pt x="8882" y="11809"/>
                  </a:lnTo>
                  <a:lnTo>
                    <a:pt x="8918" y="12183"/>
                  </a:lnTo>
                  <a:lnTo>
                    <a:pt x="8964" y="12566"/>
                  </a:lnTo>
                  <a:lnTo>
                    <a:pt x="9009" y="12949"/>
                  </a:lnTo>
                  <a:lnTo>
                    <a:pt x="9055" y="13332"/>
                  </a:lnTo>
                  <a:lnTo>
                    <a:pt x="9091" y="13724"/>
                  </a:lnTo>
                  <a:lnTo>
                    <a:pt x="9110" y="13916"/>
                  </a:lnTo>
                  <a:lnTo>
                    <a:pt x="9110" y="14116"/>
                  </a:lnTo>
                  <a:lnTo>
                    <a:pt x="9110" y="14308"/>
                  </a:lnTo>
                  <a:lnTo>
                    <a:pt x="9110" y="14499"/>
                  </a:lnTo>
                  <a:lnTo>
                    <a:pt x="9100" y="14536"/>
                  </a:lnTo>
                  <a:lnTo>
                    <a:pt x="9091" y="14554"/>
                  </a:lnTo>
                  <a:lnTo>
                    <a:pt x="9064" y="14581"/>
                  </a:lnTo>
                  <a:lnTo>
                    <a:pt x="9037" y="14590"/>
                  </a:lnTo>
                  <a:lnTo>
                    <a:pt x="9000" y="14599"/>
                  </a:lnTo>
                  <a:lnTo>
                    <a:pt x="8955" y="14599"/>
                  </a:lnTo>
                  <a:lnTo>
                    <a:pt x="8863" y="14590"/>
                  </a:lnTo>
                  <a:lnTo>
                    <a:pt x="8745" y="14563"/>
                  </a:lnTo>
                  <a:lnTo>
                    <a:pt x="8608" y="14526"/>
                  </a:lnTo>
                  <a:lnTo>
                    <a:pt x="8471" y="14472"/>
                  </a:lnTo>
                  <a:lnTo>
                    <a:pt x="8325" y="14417"/>
                  </a:lnTo>
                  <a:lnTo>
                    <a:pt x="8034" y="14289"/>
                  </a:lnTo>
                  <a:lnTo>
                    <a:pt x="7769" y="14162"/>
                  </a:lnTo>
                  <a:lnTo>
                    <a:pt x="7578" y="14052"/>
                  </a:lnTo>
                  <a:lnTo>
                    <a:pt x="7477" y="13988"/>
                  </a:lnTo>
                  <a:lnTo>
                    <a:pt x="7313" y="13852"/>
                  </a:lnTo>
                  <a:lnTo>
                    <a:pt x="7158" y="13706"/>
                  </a:lnTo>
                  <a:lnTo>
                    <a:pt x="7021" y="13551"/>
                  </a:lnTo>
                  <a:lnTo>
                    <a:pt x="6885" y="13396"/>
                  </a:lnTo>
                  <a:lnTo>
                    <a:pt x="6766" y="13241"/>
                  </a:lnTo>
                  <a:lnTo>
                    <a:pt x="6657" y="13068"/>
                  </a:lnTo>
                  <a:lnTo>
                    <a:pt x="6547" y="12885"/>
                  </a:lnTo>
                  <a:lnTo>
                    <a:pt x="6456" y="12694"/>
                  </a:lnTo>
                  <a:lnTo>
                    <a:pt x="6137" y="11909"/>
                  </a:lnTo>
                  <a:lnTo>
                    <a:pt x="6046" y="11718"/>
                  </a:lnTo>
                  <a:lnTo>
                    <a:pt x="5954" y="11536"/>
                  </a:lnTo>
                  <a:lnTo>
                    <a:pt x="5863" y="11344"/>
                  </a:lnTo>
                  <a:lnTo>
                    <a:pt x="5763" y="11171"/>
                  </a:lnTo>
                  <a:lnTo>
                    <a:pt x="5644" y="10998"/>
                  </a:lnTo>
                  <a:lnTo>
                    <a:pt x="5526" y="10833"/>
                  </a:lnTo>
                  <a:lnTo>
                    <a:pt x="5389" y="10688"/>
                  </a:lnTo>
                  <a:lnTo>
                    <a:pt x="5252" y="10542"/>
                  </a:lnTo>
                  <a:lnTo>
                    <a:pt x="5088" y="10414"/>
                  </a:lnTo>
                  <a:lnTo>
                    <a:pt x="4915" y="10295"/>
                  </a:lnTo>
                  <a:lnTo>
                    <a:pt x="4824" y="10241"/>
                  </a:lnTo>
                  <a:lnTo>
                    <a:pt x="4723" y="10195"/>
                  </a:lnTo>
                  <a:lnTo>
                    <a:pt x="4623" y="10150"/>
                  </a:lnTo>
                  <a:lnTo>
                    <a:pt x="4514" y="10113"/>
                  </a:lnTo>
                  <a:lnTo>
                    <a:pt x="4532" y="10213"/>
                  </a:lnTo>
                  <a:lnTo>
                    <a:pt x="4568" y="10314"/>
                  </a:lnTo>
                  <a:lnTo>
                    <a:pt x="4614" y="10414"/>
                  </a:lnTo>
                  <a:lnTo>
                    <a:pt x="4669" y="10514"/>
                  </a:lnTo>
                  <a:lnTo>
                    <a:pt x="4787" y="10706"/>
                  </a:lnTo>
                  <a:lnTo>
                    <a:pt x="4924" y="10906"/>
                  </a:lnTo>
                  <a:lnTo>
                    <a:pt x="5061" y="11098"/>
                  </a:lnTo>
                  <a:lnTo>
                    <a:pt x="5198" y="11289"/>
                  </a:lnTo>
                  <a:lnTo>
                    <a:pt x="5252" y="11390"/>
                  </a:lnTo>
                  <a:lnTo>
                    <a:pt x="5307" y="11499"/>
                  </a:lnTo>
                  <a:lnTo>
                    <a:pt x="5353" y="11599"/>
                  </a:lnTo>
                  <a:lnTo>
                    <a:pt x="5389" y="11709"/>
                  </a:lnTo>
                  <a:lnTo>
                    <a:pt x="5526" y="12192"/>
                  </a:lnTo>
                  <a:lnTo>
                    <a:pt x="5672" y="12694"/>
                  </a:lnTo>
                  <a:lnTo>
                    <a:pt x="5754" y="12940"/>
                  </a:lnTo>
                  <a:lnTo>
                    <a:pt x="5836" y="13177"/>
                  </a:lnTo>
                  <a:lnTo>
                    <a:pt x="5936" y="13405"/>
                  </a:lnTo>
                  <a:lnTo>
                    <a:pt x="6046" y="13624"/>
                  </a:lnTo>
                  <a:lnTo>
                    <a:pt x="6128" y="13751"/>
                  </a:lnTo>
                  <a:lnTo>
                    <a:pt x="6246" y="13916"/>
                  </a:lnTo>
                  <a:lnTo>
                    <a:pt x="6365" y="14089"/>
                  </a:lnTo>
                  <a:lnTo>
                    <a:pt x="6429" y="14180"/>
                  </a:lnTo>
                  <a:lnTo>
                    <a:pt x="6483" y="14280"/>
                  </a:lnTo>
                  <a:lnTo>
                    <a:pt x="6520" y="14371"/>
                  </a:lnTo>
                  <a:lnTo>
                    <a:pt x="6556" y="14463"/>
                  </a:lnTo>
                  <a:lnTo>
                    <a:pt x="6575" y="14554"/>
                  </a:lnTo>
                  <a:lnTo>
                    <a:pt x="6575" y="14636"/>
                  </a:lnTo>
                  <a:lnTo>
                    <a:pt x="6565" y="14681"/>
                  </a:lnTo>
                  <a:lnTo>
                    <a:pt x="6556" y="14718"/>
                  </a:lnTo>
                  <a:lnTo>
                    <a:pt x="6538" y="14754"/>
                  </a:lnTo>
                  <a:lnTo>
                    <a:pt x="6520" y="14791"/>
                  </a:lnTo>
                  <a:lnTo>
                    <a:pt x="6483" y="14827"/>
                  </a:lnTo>
                  <a:lnTo>
                    <a:pt x="6456" y="14855"/>
                  </a:lnTo>
                  <a:lnTo>
                    <a:pt x="6410" y="14891"/>
                  </a:lnTo>
                  <a:lnTo>
                    <a:pt x="6356" y="14919"/>
                  </a:lnTo>
                  <a:lnTo>
                    <a:pt x="6310" y="14937"/>
                  </a:lnTo>
                  <a:lnTo>
                    <a:pt x="6246" y="14955"/>
                  </a:lnTo>
                  <a:lnTo>
                    <a:pt x="6082" y="14982"/>
                  </a:lnTo>
                  <a:lnTo>
                    <a:pt x="5882" y="15001"/>
                  </a:lnTo>
                  <a:lnTo>
                    <a:pt x="5635" y="15010"/>
                  </a:lnTo>
                  <a:lnTo>
                    <a:pt x="5088" y="15010"/>
                  </a:lnTo>
                  <a:lnTo>
                    <a:pt x="4796" y="14992"/>
                  </a:lnTo>
                  <a:lnTo>
                    <a:pt x="4496" y="14964"/>
                  </a:lnTo>
                  <a:lnTo>
                    <a:pt x="4195" y="14928"/>
                  </a:lnTo>
                  <a:lnTo>
                    <a:pt x="3903" y="14882"/>
                  </a:lnTo>
                  <a:lnTo>
                    <a:pt x="3629" y="14837"/>
                  </a:lnTo>
                  <a:lnTo>
                    <a:pt x="3383" y="14773"/>
                  </a:lnTo>
                  <a:lnTo>
                    <a:pt x="3164" y="14700"/>
                  </a:lnTo>
                  <a:lnTo>
                    <a:pt x="3073" y="14663"/>
                  </a:lnTo>
                  <a:lnTo>
                    <a:pt x="2991" y="14618"/>
                  </a:lnTo>
                  <a:lnTo>
                    <a:pt x="2918" y="14581"/>
                  </a:lnTo>
                  <a:lnTo>
                    <a:pt x="2854" y="14536"/>
                  </a:lnTo>
                  <a:lnTo>
                    <a:pt x="2809" y="14490"/>
                  </a:lnTo>
                  <a:lnTo>
                    <a:pt x="2772" y="14435"/>
                  </a:lnTo>
                  <a:lnTo>
                    <a:pt x="2854" y="14590"/>
                  </a:lnTo>
                  <a:lnTo>
                    <a:pt x="2945" y="14736"/>
                  </a:lnTo>
                  <a:lnTo>
                    <a:pt x="3037" y="14855"/>
                  </a:lnTo>
                  <a:lnTo>
                    <a:pt x="3128" y="14973"/>
                  </a:lnTo>
                  <a:lnTo>
                    <a:pt x="3219" y="15064"/>
                  </a:lnTo>
                  <a:lnTo>
                    <a:pt x="3319" y="15156"/>
                  </a:lnTo>
                  <a:lnTo>
                    <a:pt x="3420" y="15229"/>
                  </a:lnTo>
                  <a:lnTo>
                    <a:pt x="3529" y="15292"/>
                  </a:lnTo>
                  <a:lnTo>
                    <a:pt x="3638" y="15347"/>
                  </a:lnTo>
                  <a:lnTo>
                    <a:pt x="3748" y="15393"/>
                  </a:lnTo>
                  <a:lnTo>
                    <a:pt x="3857" y="15429"/>
                  </a:lnTo>
                  <a:lnTo>
                    <a:pt x="3976" y="15457"/>
                  </a:lnTo>
                  <a:lnTo>
                    <a:pt x="4085" y="15484"/>
                  </a:lnTo>
                  <a:lnTo>
                    <a:pt x="4213" y="15502"/>
                  </a:lnTo>
                  <a:lnTo>
                    <a:pt x="4450" y="15520"/>
                  </a:lnTo>
                  <a:lnTo>
                    <a:pt x="4705" y="15530"/>
                  </a:lnTo>
                  <a:lnTo>
                    <a:pt x="5489" y="15530"/>
                  </a:lnTo>
                  <a:lnTo>
                    <a:pt x="5754" y="15548"/>
                  </a:lnTo>
                  <a:lnTo>
                    <a:pt x="5891" y="15566"/>
                  </a:lnTo>
                  <a:lnTo>
                    <a:pt x="6018" y="15584"/>
                  </a:lnTo>
                  <a:lnTo>
                    <a:pt x="6155" y="15612"/>
                  </a:lnTo>
                  <a:lnTo>
                    <a:pt x="6292" y="15648"/>
                  </a:lnTo>
                  <a:lnTo>
                    <a:pt x="6429" y="15694"/>
                  </a:lnTo>
                  <a:lnTo>
                    <a:pt x="6556" y="15739"/>
                  </a:lnTo>
                  <a:lnTo>
                    <a:pt x="6748" y="15821"/>
                  </a:lnTo>
                  <a:lnTo>
                    <a:pt x="6903" y="15903"/>
                  </a:lnTo>
                  <a:lnTo>
                    <a:pt x="7040" y="15976"/>
                  </a:lnTo>
                  <a:lnTo>
                    <a:pt x="7149" y="16049"/>
                  </a:lnTo>
                  <a:lnTo>
                    <a:pt x="7240" y="16122"/>
                  </a:lnTo>
                  <a:lnTo>
                    <a:pt x="7304" y="16195"/>
                  </a:lnTo>
                  <a:lnTo>
                    <a:pt x="7350" y="16268"/>
                  </a:lnTo>
                  <a:lnTo>
                    <a:pt x="7386" y="16332"/>
                  </a:lnTo>
                  <a:lnTo>
                    <a:pt x="7395" y="16405"/>
                  </a:lnTo>
                  <a:lnTo>
                    <a:pt x="7386" y="16469"/>
                  </a:lnTo>
                  <a:lnTo>
                    <a:pt x="7368" y="16533"/>
                  </a:lnTo>
                  <a:lnTo>
                    <a:pt x="7331" y="16596"/>
                  </a:lnTo>
                  <a:lnTo>
                    <a:pt x="7286" y="16651"/>
                  </a:lnTo>
                  <a:lnTo>
                    <a:pt x="7222" y="16715"/>
                  </a:lnTo>
                  <a:lnTo>
                    <a:pt x="7149" y="16779"/>
                  </a:lnTo>
                  <a:lnTo>
                    <a:pt x="7067" y="16833"/>
                  </a:lnTo>
                  <a:lnTo>
                    <a:pt x="6875" y="16952"/>
                  </a:lnTo>
                  <a:lnTo>
                    <a:pt x="6666" y="17061"/>
                  </a:lnTo>
                  <a:lnTo>
                    <a:pt x="6201" y="17280"/>
                  </a:lnTo>
                  <a:lnTo>
                    <a:pt x="5964" y="17390"/>
                  </a:lnTo>
                  <a:lnTo>
                    <a:pt x="5736" y="17499"/>
                  </a:lnTo>
                  <a:lnTo>
                    <a:pt x="5535" y="17618"/>
                  </a:lnTo>
                  <a:lnTo>
                    <a:pt x="5362" y="17727"/>
                  </a:lnTo>
                  <a:lnTo>
                    <a:pt x="5362" y="17727"/>
                  </a:lnTo>
                  <a:lnTo>
                    <a:pt x="5380" y="17718"/>
                  </a:lnTo>
                  <a:lnTo>
                    <a:pt x="5416" y="17709"/>
                  </a:lnTo>
                  <a:lnTo>
                    <a:pt x="5635" y="17709"/>
                  </a:lnTo>
                  <a:lnTo>
                    <a:pt x="5763" y="17718"/>
                  </a:lnTo>
                  <a:lnTo>
                    <a:pt x="6037" y="17745"/>
                  </a:lnTo>
                  <a:lnTo>
                    <a:pt x="6219" y="17745"/>
                  </a:lnTo>
                  <a:lnTo>
                    <a:pt x="6474" y="17709"/>
                  </a:lnTo>
                  <a:lnTo>
                    <a:pt x="6720" y="17663"/>
                  </a:lnTo>
                  <a:lnTo>
                    <a:pt x="7213" y="17545"/>
                  </a:lnTo>
                  <a:lnTo>
                    <a:pt x="7450" y="17490"/>
                  </a:lnTo>
                  <a:lnTo>
                    <a:pt x="7678" y="17435"/>
                  </a:lnTo>
                  <a:lnTo>
                    <a:pt x="7906" y="17399"/>
                  </a:lnTo>
                  <a:lnTo>
                    <a:pt x="8125" y="17371"/>
                  </a:lnTo>
                  <a:lnTo>
                    <a:pt x="8353" y="17353"/>
                  </a:lnTo>
                  <a:lnTo>
                    <a:pt x="8581" y="17353"/>
                  </a:lnTo>
                  <a:lnTo>
                    <a:pt x="8809" y="17381"/>
                  </a:lnTo>
                  <a:lnTo>
                    <a:pt x="9046" y="17417"/>
                  </a:lnTo>
                  <a:lnTo>
                    <a:pt x="9155" y="17454"/>
                  </a:lnTo>
                  <a:lnTo>
                    <a:pt x="9292" y="17508"/>
                  </a:lnTo>
                  <a:lnTo>
                    <a:pt x="9429" y="17581"/>
                  </a:lnTo>
                  <a:lnTo>
                    <a:pt x="9593" y="17681"/>
                  </a:lnTo>
                  <a:lnTo>
                    <a:pt x="9766" y="17791"/>
                  </a:lnTo>
                  <a:lnTo>
                    <a:pt x="9948" y="17919"/>
                  </a:lnTo>
                  <a:lnTo>
                    <a:pt x="10350" y="18210"/>
                  </a:lnTo>
                  <a:lnTo>
                    <a:pt x="10778" y="18557"/>
                  </a:lnTo>
                  <a:lnTo>
                    <a:pt x="11225" y="18931"/>
                  </a:lnTo>
                  <a:lnTo>
                    <a:pt x="11690" y="19332"/>
                  </a:lnTo>
                  <a:lnTo>
                    <a:pt x="12155" y="19751"/>
                  </a:lnTo>
                  <a:lnTo>
                    <a:pt x="12611" y="20171"/>
                  </a:lnTo>
                  <a:lnTo>
                    <a:pt x="13040" y="20581"/>
                  </a:lnTo>
                  <a:lnTo>
                    <a:pt x="13450" y="20973"/>
                  </a:lnTo>
                  <a:lnTo>
                    <a:pt x="13815" y="21338"/>
                  </a:lnTo>
                  <a:lnTo>
                    <a:pt x="14125" y="21657"/>
                  </a:lnTo>
                  <a:lnTo>
                    <a:pt x="14380" y="21922"/>
                  </a:lnTo>
                  <a:lnTo>
                    <a:pt x="14553" y="22131"/>
                  </a:lnTo>
                  <a:lnTo>
                    <a:pt x="14617" y="22204"/>
                  </a:lnTo>
                  <a:lnTo>
                    <a:pt x="14654" y="22259"/>
                  </a:lnTo>
                  <a:lnTo>
                    <a:pt x="14708" y="22359"/>
                  </a:lnTo>
                  <a:lnTo>
                    <a:pt x="14745" y="22469"/>
                  </a:lnTo>
                  <a:lnTo>
                    <a:pt x="14772" y="22578"/>
                  </a:lnTo>
                  <a:lnTo>
                    <a:pt x="14790" y="22697"/>
                  </a:lnTo>
                  <a:lnTo>
                    <a:pt x="14800" y="22815"/>
                  </a:lnTo>
                  <a:lnTo>
                    <a:pt x="14800" y="22934"/>
                  </a:lnTo>
                  <a:lnTo>
                    <a:pt x="14790" y="23052"/>
                  </a:lnTo>
                  <a:lnTo>
                    <a:pt x="14772" y="23180"/>
                  </a:lnTo>
                  <a:lnTo>
                    <a:pt x="14727" y="23426"/>
                  </a:lnTo>
                  <a:lnTo>
                    <a:pt x="14663" y="23663"/>
                  </a:lnTo>
                  <a:lnTo>
                    <a:pt x="14526" y="24101"/>
                  </a:lnTo>
                  <a:lnTo>
                    <a:pt x="14462" y="24274"/>
                  </a:lnTo>
                  <a:lnTo>
                    <a:pt x="14389" y="24438"/>
                  </a:lnTo>
                  <a:lnTo>
                    <a:pt x="14316" y="24602"/>
                  </a:lnTo>
                  <a:lnTo>
                    <a:pt x="14234" y="24758"/>
                  </a:lnTo>
                  <a:lnTo>
                    <a:pt x="14143" y="24903"/>
                  </a:lnTo>
                  <a:lnTo>
                    <a:pt x="14052" y="25040"/>
                  </a:lnTo>
                  <a:lnTo>
                    <a:pt x="13952" y="25177"/>
                  </a:lnTo>
                  <a:lnTo>
                    <a:pt x="13842" y="25305"/>
                  </a:lnTo>
                  <a:lnTo>
                    <a:pt x="13724" y="25423"/>
                  </a:lnTo>
                  <a:lnTo>
                    <a:pt x="13605" y="25542"/>
                  </a:lnTo>
                  <a:lnTo>
                    <a:pt x="13486" y="25651"/>
                  </a:lnTo>
                  <a:lnTo>
                    <a:pt x="13359" y="25761"/>
                  </a:lnTo>
                  <a:lnTo>
                    <a:pt x="13222" y="25852"/>
                  </a:lnTo>
                  <a:lnTo>
                    <a:pt x="13085" y="25952"/>
                  </a:lnTo>
                  <a:lnTo>
                    <a:pt x="12939" y="26043"/>
                  </a:lnTo>
                  <a:lnTo>
                    <a:pt x="12793" y="26125"/>
                  </a:lnTo>
                  <a:lnTo>
                    <a:pt x="12502" y="26280"/>
                  </a:lnTo>
                  <a:lnTo>
                    <a:pt x="12182" y="26426"/>
                  </a:lnTo>
                  <a:lnTo>
                    <a:pt x="11863" y="26545"/>
                  </a:lnTo>
                  <a:lnTo>
                    <a:pt x="11535" y="26663"/>
                  </a:lnTo>
                  <a:lnTo>
                    <a:pt x="11207" y="26754"/>
                  </a:lnTo>
                  <a:lnTo>
                    <a:pt x="10869" y="26846"/>
                  </a:lnTo>
                  <a:lnTo>
                    <a:pt x="10532" y="26919"/>
                  </a:lnTo>
                  <a:lnTo>
                    <a:pt x="10195" y="26992"/>
                  </a:lnTo>
                  <a:lnTo>
                    <a:pt x="10003" y="26982"/>
                  </a:lnTo>
                  <a:lnTo>
                    <a:pt x="9821" y="26964"/>
                  </a:lnTo>
                  <a:lnTo>
                    <a:pt x="9629" y="26928"/>
                  </a:lnTo>
                  <a:lnTo>
                    <a:pt x="9447" y="26873"/>
                  </a:lnTo>
                  <a:lnTo>
                    <a:pt x="9265" y="26809"/>
                  </a:lnTo>
                  <a:lnTo>
                    <a:pt x="9091" y="26736"/>
                  </a:lnTo>
                  <a:lnTo>
                    <a:pt x="8909" y="26645"/>
                  </a:lnTo>
                  <a:lnTo>
                    <a:pt x="8736" y="26545"/>
                  </a:lnTo>
                  <a:lnTo>
                    <a:pt x="8553" y="26444"/>
                  </a:lnTo>
                  <a:lnTo>
                    <a:pt x="8380" y="26326"/>
                  </a:lnTo>
                  <a:lnTo>
                    <a:pt x="8216" y="26198"/>
                  </a:lnTo>
                  <a:lnTo>
                    <a:pt x="8043" y="26071"/>
                  </a:lnTo>
                  <a:lnTo>
                    <a:pt x="7869" y="25925"/>
                  </a:lnTo>
                  <a:lnTo>
                    <a:pt x="7705" y="25788"/>
                  </a:lnTo>
                  <a:lnTo>
                    <a:pt x="7377" y="25487"/>
                  </a:lnTo>
                  <a:lnTo>
                    <a:pt x="7049" y="25168"/>
                  </a:lnTo>
                  <a:lnTo>
                    <a:pt x="6730" y="24849"/>
                  </a:lnTo>
                  <a:lnTo>
                    <a:pt x="6119" y="24220"/>
                  </a:lnTo>
                  <a:lnTo>
                    <a:pt x="5818" y="23919"/>
                  </a:lnTo>
                  <a:lnTo>
                    <a:pt x="5517" y="23645"/>
                  </a:lnTo>
                  <a:lnTo>
                    <a:pt x="5234" y="23399"/>
                  </a:lnTo>
                  <a:lnTo>
                    <a:pt x="5088" y="23280"/>
                  </a:lnTo>
                  <a:lnTo>
                    <a:pt x="4951" y="23180"/>
                  </a:lnTo>
                  <a:lnTo>
                    <a:pt x="4641" y="22961"/>
                  </a:lnTo>
                  <a:lnTo>
                    <a:pt x="4368" y="22761"/>
                  </a:lnTo>
                  <a:lnTo>
                    <a:pt x="4103" y="22560"/>
                  </a:lnTo>
                  <a:lnTo>
                    <a:pt x="3866" y="22359"/>
                  </a:lnTo>
                  <a:lnTo>
                    <a:pt x="3748" y="22241"/>
                  </a:lnTo>
                  <a:lnTo>
                    <a:pt x="3638" y="22131"/>
                  </a:lnTo>
                  <a:lnTo>
                    <a:pt x="3520" y="22004"/>
                  </a:lnTo>
                  <a:lnTo>
                    <a:pt x="3410" y="21876"/>
                  </a:lnTo>
                  <a:lnTo>
                    <a:pt x="3301" y="21730"/>
                  </a:lnTo>
                  <a:lnTo>
                    <a:pt x="3182" y="21584"/>
                  </a:lnTo>
                  <a:lnTo>
                    <a:pt x="3073" y="21411"/>
                  </a:lnTo>
                  <a:lnTo>
                    <a:pt x="2954" y="21238"/>
                  </a:lnTo>
                  <a:lnTo>
                    <a:pt x="2599" y="20654"/>
                  </a:lnTo>
                  <a:lnTo>
                    <a:pt x="2243" y="20080"/>
                  </a:lnTo>
                  <a:lnTo>
                    <a:pt x="2052" y="19797"/>
                  </a:lnTo>
                  <a:lnTo>
                    <a:pt x="1869" y="19514"/>
                  </a:lnTo>
                  <a:lnTo>
                    <a:pt x="1669" y="19250"/>
                  </a:lnTo>
                  <a:lnTo>
                    <a:pt x="1468" y="18985"/>
                  </a:lnTo>
                  <a:lnTo>
                    <a:pt x="1468" y="18985"/>
                  </a:lnTo>
                  <a:lnTo>
                    <a:pt x="1486" y="19013"/>
                  </a:lnTo>
                  <a:lnTo>
                    <a:pt x="1495" y="19049"/>
                  </a:lnTo>
                  <a:lnTo>
                    <a:pt x="1523" y="19140"/>
                  </a:lnTo>
                  <a:lnTo>
                    <a:pt x="1541" y="19268"/>
                  </a:lnTo>
                  <a:lnTo>
                    <a:pt x="1559" y="19396"/>
                  </a:lnTo>
                  <a:lnTo>
                    <a:pt x="1596" y="19669"/>
                  </a:lnTo>
                  <a:lnTo>
                    <a:pt x="1614" y="19779"/>
                  </a:lnTo>
                  <a:lnTo>
                    <a:pt x="1641" y="19870"/>
                  </a:lnTo>
                  <a:lnTo>
                    <a:pt x="1687" y="19988"/>
                  </a:lnTo>
                  <a:lnTo>
                    <a:pt x="1751" y="20107"/>
                  </a:lnTo>
                  <a:lnTo>
                    <a:pt x="1869" y="20335"/>
                  </a:lnTo>
                  <a:lnTo>
                    <a:pt x="1997" y="20563"/>
                  </a:lnTo>
                  <a:lnTo>
                    <a:pt x="2116" y="20800"/>
                  </a:lnTo>
                  <a:lnTo>
                    <a:pt x="2188" y="20955"/>
                  </a:lnTo>
                  <a:lnTo>
                    <a:pt x="2271" y="21147"/>
                  </a:lnTo>
                  <a:lnTo>
                    <a:pt x="2344" y="21365"/>
                  </a:lnTo>
                  <a:lnTo>
                    <a:pt x="2371" y="21475"/>
                  </a:lnTo>
                  <a:lnTo>
                    <a:pt x="2389" y="21584"/>
                  </a:lnTo>
                  <a:lnTo>
                    <a:pt x="2398" y="21694"/>
                  </a:lnTo>
                  <a:lnTo>
                    <a:pt x="2398" y="21803"/>
                  </a:lnTo>
                  <a:lnTo>
                    <a:pt x="2380" y="21894"/>
                  </a:lnTo>
                  <a:lnTo>
                    <a:pt x="2353" y="21985"/>
                  </a:lnTo>
                  <a:lnTo>
                    <a:pt x="2334" y="22022"/>
                  </a:lnTo>
                  <a:lnTo>
                    <a:pt x="2307" y="22068"/>
                  </a:lnTo>
                  <a:lnTo>
                    <a:pt x="2280" y="22095"/>
                  </a:lnTo>
                  <a:lnTo>
                    <a:pt x="2243" y="22131"/>
                  </a:lnTo>
                  <a:lnTo>
                    <a:pt x="2198" y="22159"/>
                  </a:lnTo>
                  <a:lnTo>
                    <a:pt x="2152" y="22177"/>
                  </a:lnTo>
                  <a:lnTo>
                    <a:pt x="2097" y="22195"/>
                  </a:lnTo>
                  <a:lnTo>
                    <a:pt x="2043" y="22213"/>
                  </a:lnTo>
                  <a:lnTo>
                    <a:pt x="1979" y="22213"/>
                  </a:lnTo>
                  <a:lnTo>
                    <a:pt x="1924" y="22223"/>
                  </a:lnTo>
                  <a:lnTo>
                    <a:pt x="1806" y="22204"/>
                  </a:lnTo>
                  <a:lnTo>
                    <a:pt x="1678" y="22177"/>
                  </a:lnTo>
                  <a:lnTo>
                    <a:pt x="1541" y="22131"/>
                  </a:lnTo>
                  <a:lnTo>
                    <a:pt x="1404" y="22068"/>
                  </a:lnTo>
                  <a:lnTo>
                    <a:pt x="1268" y="21995"/>
                  </a:lnTo>
                  <a:lnTo>
                    <a:pt x="1122" y="21903"/>
                  </a:lnTo>
                  <a:lnTo>
                    <a:pt x="985" y="21812"/>
                  </a:lnTo>
                  <a:lnTo>
                    <a:pt x="857" y="21721"/>
                  </a:lnTo>
                  <a:lnTo>
                    <a:pt x="720" y="21612"/>
                  </a:lnTo>
                  <a:lnTo>
                    <a:pt x="483" y="21411"/>
                  </a:lnTo>
                  <a:lnTo>
                    <a:pt x="274" y="21210"/>
                  </a:lnTo>
                  <a:lnTo>
                    <a:pt x="109" y="21046"/>
                  </a:lnTo>
                  <a:lnTo>
                    <a:pt x="292" y="21356"/>
                  </a:lnTo>
                  <a:lnTo>
                    <a:pt x="456" y="21630"/>
                  </a:lnTo>
                  <a:lnTo>
                    <a:pt x="629" y="21885"/>
                  </a:lnTo>
                  <a:lnTo>
                    <a:pt x="793" y="22104"/>
                  </a:lnTo>
                  <a:lnTo>
                    <a:pt x="957" y="22295"/>
                  </a:lnTo>
                  <a:lnTo>
                    <a:pt x="1131" y="22469"/>
                  </a:lnTo>
                  <a:lnTo>
                    <a:pt x="1313" y="22615"/>
                  </a:lnTo>
                  <a:lnTo>
                    <a:pt x="1495" y="22742"/>
                  </a:lnTo>
                  <a:lnTo>
                    <a:pt x="1687" y="22861"/>
                  </a:lnTo>
                  <a:lnTo>
                    <a:pt x="1888" y="22961"/>
                  </a:lnTo>
                  <a:lnTo>
                    <a:pt x="2106" y="23043"/>
                  </a:lnTo>
                  <a:lnTo>
                    <a:pt x="2344" y="23125"/>
                  </a:lnTo>
                  <a:lnTo>
                    <a:pt x="2590" y="23189"/>
                  </a:lnTo>
                  <a:lnTo>
                    <a:pt x="2863" y="23253"/>
                  </a:lnTo>
                  <a:lnTo>
                    <a:pt x="3155" y="23308"/>
                  </a:lnTo>
                  <a:lnTo>
                    <a:pt x="3465" y="23362"/>
                  </a:lnTo>
                  <a:lnTo>
                    <a:pt x="3547" y="23381"/>
                  </a:lnTo>
                  <a:lnTo>
                    <a:pt x="3629" y="23408"/>
                  </a:lnTo>
                  <a:lnTo>
                    <a:pt x="3730" y="23454"/>
                  </a:lnTo>
                  <a:lnTo>
                    <a:pt x="3830" y="23508"/>
                  </a:lnTo>
                  <a:lnTo>
                    <a:pt x="4067" y="23636"/>
                  </a:lnTo>
                  <a:lnTo>
                    <a:pt x="4322" y="23809"/>
                  </a:lnTo>
                  <a:lnTo>
                    <a:pt x="4596" y="24010"/>
                  </a:lnTo>
                  <a:lnTo>
                    <a:pt x="4878" y="24229"/>
                  </a:lnTo>
                  <a:lnTo>
                    <a:pt x="5179" y="24475"/>
                  </a:lnTo>
                  <a:lnTo>
                    <a:pt x="5471" y="24721"/>
                  </a:lnTo>
                  <a:lnTo>
                    <a:pt x="5763" y="24985"/>
                  </a:lnTo>
                  <a:lnTo>
                    <a:pt x="6046" y="25241"/>
                  </a:lnTo>
                  <a:lnTo>
                    <a:pt x="6301" y="25496"/>
                  </a:lnTo>
                  <a:lnTo>
                    <a:pt x="6547" y="25742"/>
                  </a:lnTo>
                  <a:lnTo>
                    <a:pt x="6757" y="25979"/>
                  </a:lnTo>
                  <a:lnTo>
                    <a:pt x="6939" y="26189"/>
                  </a:lnTo>
                  <a:lnTo>
                    <a:pt x="7085" y="26371"/>
                  </a:lnTo>
                  <a:lnTo>
                    <a:pt x="7140" y="26454"/>
                  </a:lnTo>
                  <a:lnTo>
                    <a:pt x="7176" y="26527"/>
                  </a:lnTo>
                  <a:lnTo>
                    <a:pt x="7231" y="26645"/>
                  </a:lnTo>
                  <a:lnTo>
                    <a:pt x="7258" y="26754"/>
                  </a:lnTo>
                  <a:lnTo>
                    <a:pt x="7268" y="26800"/>
                  </a:lnTo>
                  <a:lnTo>
                    <a:pt x="7268" y="26846"/>
                  </a:lnTo>
                  <a:lnTo>
                    <a:pt x="7258" y="26900"/>
                  </a:lnTo>
                  <a:lnTo>
                    <a:pt x="7249" y="26937"/>
                  </a:lnTo>
                  <a:lnTo>
                    <a:pt x="7204" y="27019"/>
                  </a:lnTo>
                  <a:lnTo>
                    <a:pt x="7149" y="27101"/>
                  </a:lnTo>
                  <a:lnTo>
                    <a:pt x="7076" y="27165"/>
                  </a:lnTo>
                  <a:lnTo>
                    <a:pt x="6985" y="27229"/>
                  </a:lnTo>
                  <a:lnTo>
                    <a:pt x="6875" y="27283"/>
                  </a:lnTo>
                  <a:lnTo>
                    <a:pt x="6757" y="27329"/>
                  </a:lnTo>
                  <a:lnTo>
                    <a:pt x="6620" y="27365"/>
                  </a:lnTo>
                  <a:lnTo>
                    <a:pt x="6474" y="27402"/>
                  </a:lnTo>
                  <a:lnTo>
                    <a:pt x="6328" y="27429"/>
                  </a:lnTo>
                  <a:lnTo>
                    <a:pt x="6164" y="27457"/>
                  </a:lnTo>
                  <a:lnTo>
                    <a:pt x="5827" y="27493"/>
                  </a:lnTo>
                  <a:lnTo>
                    <a:pt x="5462" y="27520"/>
                  </a:lnTo>
                  <a:lnTo>
                    <a:pt x="5106" y="27530"/>
                  </a:lnTo>
                  <a:lnTo>
                    <a:pt x="4751" y="27530"/>
                  </a:lnTo>
                  <a:lnTo>
                    <a:pt x="4413" y="27520"/>
                  </a:lnTo>
                  <a:lnTo>
                    <a:pt x="3839" y="27493"/>
                  </a:lnTo>
                  <a:lnTo>
                    <a:pt x="3465" y="27475"/>
                  </a:lnTo>
                  <a:lnTo>
                    <a:pt x="3237" y="27457"/>
                  </a:lnTo>
                  <a:lnTo>
                    <a:pt x="3018" y="27420"/>
                  </a:lnTo>
                  <a:lnTo>
                    <a:pt x="2809" y="27375"/>
                  </a:lnTo>
                  <a:lnTo>
                    <a:pt x="2590" y="27329"/>
                  </a:lnTo>
                  <a:lnTo>
                    <a:pt x="2380" y="27265"/>
                  </a:lnTo>
                  <a:lnTo>
                    <a:pt x="2179" y="27201"/>
                  </a:lnTo>
                  <a:lnTo>
                    <a:pt x="1769" y="27065"/>
                  </a:lnTo>
                  <a:lnTo>
                    <a:pt x="1359" y="26928"/>
                  </a:lnTo>
                  <a:lnTo>
                    <a:pt x="1158" y="26864"/>
                  </a:lnTo>
                  <a:lnTo>
                    <a:pt x="948" y="26809"/>
                  </a:lnTo>
                  <a:lnTo>
                    <a:pt x="748" y="26764"/>
                  </a:lnTo>
                  <a:lnTo>
                    <a:pt x="538" y="26718"/>
                  </a:lnTo>
                  <a:lnTo>
                    <a:pt x="319" y="26700"/>
                  </a:lnTo>
                  <a:lnTo>
                    <a:pt x="109" y="26691"/>
                  </a:lnTo>
                  <a:lnTo>
                    <a:pt x="173" y="26773"/>
                  </a:lnTo>
                  <a:lnTo>
                    <a:pt x="264" y="26864"/>
                  </a:lnTo>
                  <a:lnTo>
                    <a:pt x="374" y="26937"/>
                  </a:lnTo>
                  <a:lnTo>
                    <a:pt x="502" y="27019"/>
                  </a:lnTo>
                  <a:lnTo>
                    <a:pt x="638" y="27092"/>
                  </a:lnTo>
                  <a:lnTo>
                    <a:pt x="784" y="27165"/>
                  </a:lnTo>
                  <a:lnTo>
                    <a:pt x="948" y="27238"/>
                  </a:lnTo>
                  <a:lnTo>
                    <a:pt x="1122" y="27311"/>
                  </a:lnTo>
                  <a:lnTo>
                    <a:pt x="1486" y="27438"/>
                  </a:lnTo>
                  <a:lnTo>
                    <a:pt x="1878" y="27575"/>
                  </a:lnTo>
                  <a:lnTo>
                    <a:pt x="2690" y="27821"/>
                  </a:lnTo>
                  <a:lnTo>
                    <a:pt x="3091" y="27940"/>
                  </a:lnTo>
                  <a:lnTo>
                    <a:pt x="3465" y="28068"/>
                  </a:lnTo>
                  <a:lnTo>
                    <a:pt x="3802" y="28195"/>
                  </a:lnTo>
                  <a:lnTo>
                    <a:pt x="3967" y="28259"/>
                  </a:lnTo>
                  <a:lnTo>
                    <a:pt x="4103" y="28323"/>
                  </a:lnTo>
                  <a:lnTo>
                    <a:pt x="4240" y="28396"/>
                  </a:lnTo>
                  <a:lnTo>
                    <a:pt x="4350" y="28460"/>
                  </a:lnTo>
                  <a:lnTo>
                    <a:pt x="4450" y="28533"/>
                  </a:lnTo>
                  <a:lnTo>
                    <a:pt x="4532" y="28606"/>
                  </a:lnTo>
                  <a:lnTo>
                    <a:pt x="4596" y="28688"/>
                  </a:lnTo>
                  <a:lnTo>
                    <a:pt x="4632" y="28761"/>
                  </a:lnTo>
                  <a:lnTo>
                    <a:pt x="4651" y="28806"/>
                  </a:lnTo>
                  <a:lnTo>
                    <a:pt x="4651" y="28843"/>
                  </a:lnTo>
                  <a:lnTo>
                    <a:pt x="4651" y="28888"/>
                  </a:lnTo>
                  <a:lnTo>
                    <a:pt x="4651" y="28925"/>
                  </a:lnTo>
                  <a:lnTo>
                    <a:pt x="4623" y="28989"/>
                  </a:lnTo>
                  <a:lnTo>
                    <a:pt x="4587" y="29061"/>
                  </a:lnTo>
                  <a:lnTo>
                    <a:pt x="4523" y="29125"/>
                  </a:lnTo>
                  <a:lnTo>
                    <a:pt x="4441" y="29198"/>
                  </a:lnTo>
                  <a:lnTo>
                    <a:pt x="4340" y="29271"/>
                  </a:lnTo>
                  <a:lnTo>
                    <a:pt x="4231" y="29344"/>
                  </a:lnTo>
                  <a:lnTo>
                    <a:pt x="4103" y="29417"/>
                  </a:lnTo>
                  <a:lnTo>
                    <a:pt x="3967" y="29490"/>
                  </a:lnTo>
                  <a:lnTo>
                    <a:pt x="3657" y="29645"/>
                  </a:lnTo>
                  <a:lnTo>
                    <a:pt x="3310" y="29791"/>
                  </a:lnTo>
                  <a:lnTo>
                    <a:pt x="2927" y="29946"/>
                  </a:lnTo>
                  <a:lnTo>
                    <a:pt x="2544" y="30101"/>
                  </a:lnTo>
                  <a:lnTo>
                    <a:pt x="1751" y="30393"/>
                  </a:lnTo>
                  <a:lnTo>
                    <a:pt x="1003" y="30666"/>
                  </a:lnTo>
                  <a:lnTo>
                    <a:pt x="684" y="30794"/>
                  </a:lnTo>
                  <a:lnTo>
                    <a:pt x="401" y="30913"/>
                  </a:lnTo>
                  <a:lnTo>
                    <a:pt x="173" y="31022"/>
                  </a:lnTo>
                  <a:lnTo>
                    <a:pt x="82" y="31068"/>
                  </a:lnTo>
                  <a:lnTo>
                    <a:pt x="0" y="31122"/>
                  </a:lnTo>
                  <a:lnTo>
                    <a:pt x="666" y="31022"/>
                  </a:lnTo>
                  <a:lnTo>
                    <a:pt x="1359" y="30913"/>
                  </a:lnTo>
                  <a:lnTo>
                    <a:pt x="2070" y="30785"/>
                  </a:lnTo>
                  <a:lnTo>
                    <a:pt x="2426" y="30712"/>
                  </a:lnTo>
                  <a:lnTo>
                    <a:pt x="2790" y="30639"/>
                  </a:lnTo>
                  <a:lnTo>
                    <a:pt x="3146" y="30548"/>
                  </a:lnTo>
                  <a:lnTo>
                    <a:pt x="3502" y="30457"/>
                  </a:lnTo>
                  <a:lnTo>
                    <a:pt x="3848" y="30356"/>
                  </a:lnTo>
                  <a:lnTo>
                    <a:pt x="4185" y="30256"/>
                  </a:lnTo>
                  <a:lnTo>
                    <a:pt x="4523" y="30137"/>
                  </a:lnTo>
                  <a:lnTo>
                    <a:pt x="4842" y="30010"/>
                  </a:lnTo>
                  <a:lnTo>
                    <a:pt x="5161" y="29873"/>
                  </a:lnTo>
                  <a:lnTo>
                    <a:pt x="5453" y="29727"/>
                  </a:lnTo>
                  <a:lnTo>
                    <a:pt x="5635" y="29636"/>
                  </a:lnTo>
                  <a:lnTo>
                    <a:pt x="5809" y="29527"/>
                  </a:lnTo>
                  <a:lnTo>
                    <a:pt x="6155" y="29308"/>
                  </a:lnTo>
                  <a:lnTo>
                    <a:pt x="6839" y="28852"/>
                  </a:lnTo>
                  <a:lnTo>
                    <a:pt x="7185" y="28624"/>
                  </a:lnTo>
                  <a:lnTo>
                    <a:pt x="7359" y="28523"/>
                  </a:lnTo>
                  <a:lnTo>
                    <a:pt x="7541" y="28423"/>
                  </a:lnTo>
                  <a:lnTo>
                    <a:pt x="7723" y="28332"/>
                  </a:lnTo>
                  <a:lnTo>
                    <a:pt x="7906" y="28250"/>
                  </a:lnTo>
                  <a:lnTo>
                    <a:pt x="8097" y="28186"/>
                  </a:lnTo>
                  <a:lnTo>
                    <a:pt x="8289" y="28122"/>
                  </a:lnTo>
                  <a:lnTo>
                    <a:pt x="8453" y="28086"/>
                  </a:lnTo>
                  <a:lnTo>
                    <a:pt x="8617" y="28058"/>
                  </a:lnTo>
                  <a:lnTo>
                    <a:pt x="8763" y="28049"/>
                  </a:lnTo>
                  <a:lnTo>
                    <a:pt x="8845" y="28049"/>
                  </a:lnTo>
                  <a:lnTo>
                    <a:pt x="8918" y="28058"/>
                  </a:lnTo>
                  <a:lnTo>
                    <a:pt x="8991" y="28077"/>
                  </a:lnTo>
                  <a:lnTo>
                    <a:pt x="9055" y="28095"/>
                  </a:lnTo>
                  <a:lnTo>
                    <a:pt x="9128" y="28122"/>
                  </a:lnTo>
                  <a:lnTo>
                    <a:pt x="9192" y="28159"/>
                  </a:lnTo>
                  <a:lnTo>
                    <a:pt x="9246" y="28204"/>
                  </a:lnTo>
                  <a:lnTo>
                    <a:pt x="9310" y="28250"/>
                  </a:lnTo>
                  <a:lnTo>
                    <a:pt x="9365" y="28314"/>
                  </a:lnTo>
                  <a:lnTo>
                    <a:pt x="9420" y="28387"/>
                  </a:lnTo>
                  <a:lnTo>
                    <a:pt x="9465" y="28460"/>
                  </a:lnTo>
                  <a:lnTo>
                    <a:pt x="9502" y="28523"/>
                  </a:lnTo>
                  <a:lnTo>
                    <a:pt x="9538" y="28596"/>
                  </a:lnTo>
                  <a:lnTo>
                    <a:pt x="9565" y="28660"/>
                  </a:lnTo>
                  <a:lnTo>
                    <a:pt x="9593" y="28797"/>
                  </a:lnTo>
                  <a:lnTo>
                    <a:pt x="9611" y="28925"/>
                  </a:lnTo>
                  <a:lnTo>
                    <a:pt x="9602" y="29052"/>
                  </a:lnTo>
                  <a:lnTo>
                    <a:pt x="9584" y="29189"/>
                  </a:lnTo>
                  <a:lnTo>
                    <a:pt x="9547" y="29308"/>
                  </a:lnTo>
                  <a:lnTo>
                    <a:pt x="9493" y="29435"/>
                  </a:lnTo>
                  <a:lnTo>
                    <a:pt x="9438" y="29563"/>
                  </a:lnTo>
                  <a:lnTo>
                    <a:pt x="9374" y="29691"/>
                  </a:lnTo>
                  <a:lnTo>
                    <a:pt x="9237" y="29937"/>
                  </a:lnTo>
                  <a:lnTo>
                    <a:pt x="9100" y="30183"/>
                  </a:lnTo>
                  <a:lnTo>
                    <a:pt x="9046" y="30302"/>
                  </a:lnTo>
                  <a:lnTo>
                    <a:pt x="8991" y="30429"/>
                  </a:lnTo>
                  <a:lnTo>
                    <a:pt x="8936" y="30603"/>
                  </a:lnTo>
                  <a:lnTo>
                    <a:pt x="8882" y="30785"/>
                  </a:lnTo>
                  <a:lnTo>
                    <a:pt x="8781" y="31159"/>
                  </a:lnTo>
                  <a:lnTo>
                    <a:pt x="8699" y="31560"/>
                  </a:lnTo>
                  <a:lnTo>
                    <a:pt x="8626" y="31970"/>
                  </a:lnTo>
                  <a:lnTo>
                    <a:pt x="8572" y="32372"/>
                  </a:lnTo>
                  <a:lnTo>
                    <a:pt x="8526" y="32773"/>
                  </a:lnTo>
                  <a:lnTo>
                    <a:pt x="8499" y="33147"/>
                  </a:lnTo>
                  <a:lnTo>
                    <a:pt x="8480" y="33502"/>
                  </a:lnTo>
                  <a:lnTo>
                    <a:pt x="8781" y="32855"/>
                  </a:lnTo>
                  <a:lnTo>
                    <a:pt x="8918" y="32527"/>
                  </a:lnTo>
                  <a:lnTo>
                    <a:pt x="8982" y="32362"/>
                  </a:lnTo>
                  <a:lnTo>
                    <a:pt x="9037" y="32198"/>
                  </a:lnTo>
                  <a:lnTo>
                    <a:pt x="9091" y="32007"/>
                  </a:lnTo>
                  <a:lnTo>
                    <a:pt x="9146" y="31815"/>
                  </a:lnTo>
                  <a:lnTo>
                    <a:pt x="9210" y="31606"/>
                  </a:lnTo>
                  <a:lnTo>
                    <a:pt x="9274" y="31405"/>
                  </a:lnTo>
                  <a:lnTo>
                    <a:pt x="9347" y="31204"/>
                  </a:lnTo>
                  <a:lnTo>
                    <a:pt x="9392" y="31113"/>
                  </a:lnTo>
                  <a:lnTo>
                    <a:pt x="9447" y="31022"/>
                  </a:lnTo>
                  <a:lnTo>
                    <a:pt x="9502" y="30931"/>
                  </a:lnTo>
                  <a:lnTo>
                    <a:pt x="9556" y="30849"/>
                  </a:lnTo>
                  <a:lnTo>
                    <a:pt x="9620" y="30776"/>
                  </a:lnTo>
                  <a:lnTo>
                    <a:pt x="9693" y="30703"/>
                  </a:lnTo>
                  <a:lnTo>
                    <a:pt x="9775" y="30767"/>
                  </a:lnTo>
                  <a:lnTo>
                    <a:pt x="9848" y="30830"/>
                  </a:lnTo>
                  <a:lnTo>
                    <a:pt x="9903" y="30913"/>
                  </a:lnTo>
                  <a:lnTo>
                    <a:pt x="9948" y="31004"/>
                  </a:lnTo>
                  <a:lnTo>
                    <a:pt x="9976" y="31104"/>
                  </a:lnTo>
                  <a:lnTo>
                    <a:pt x="10003" y="31213"/>
                  </a:lnTo>
                  <a:lnTo>
                    <a:pt x="10021" y="31323"/>
                  </a:lnTo>
                  <a:lnTo>
                    <a:pt x="10031" y="31441"/>
                  </a:lnTo>
                  <a:lnTo>
                    <a:pt x="10031" y="31551"/>
                  </a:lnTo>
                  <a:lnTo>
                    <a:pt x="10031" y="31669"/>
                  </a:lnTo>
                  <a:lnTo>
                    <a:pt x="10012" y="31897"/>
                  </a:lnTo>
                  <a:lnTo>
                    <a:pt x="9985" y="32107"/>
                  </a:lnTo>
                  <a:lnTo>
                    <a:pt x="9967" y="32299"/>
                  </a:lnTo>
                  <a:lnTo>
                    <a:pt x="9921" y="32508"/>
                  </a:lnTo>
                  <a:lnTo>
                    <a:pt x="9875" y="32736"/>
                  </a:lnTo>
                  <a:lnTo>
                    <a:pt x="9839" y="32955"/>
                  </a:lnTo>
                  <a:lnTo>
                    <a:pt x="9821" y="33065"/>
                  </a:lnTo>
                  <a:lnTo>
                    <a:pt x="9812" y="33174"/>
                  </a:lnTo>
                  <a:lnTo>
                    <a:pt x="9812" y="33302"/>
                  </a:lnTo>
                  <a:lnTo>
                    <a:pt x="9821" y="33448"/>
                  </a:lnTo>
                  <a:lnTo>
                    <a:pt x="9866" y="33767"/>
                  </a:lnTo>
                  <a:lnTo>
                    <a:pt x="9875" y="33922"/>
                  </a:lnTo>
                  <a:lnTo>
                    <a:pt x="9885" y="34068"/>
                  </a:lnTo>
                  <a:lnTo>
                    <a:pt x="9875" y="34141"/>
                  </a:lnTo>
                  <a:lnTo>
                    <a:pt x="9866" y="34213"/>
                  </a:lnTo>
                  <a:lnTo>
                    <a:pt x="9857" y="34277"/>
                  </a:lnTo>
                  <a:lnTo>
                    <a:pt x="9830" y="34341"/>
                  </a:lnTo>
                  <a:lnTo>
                    <a:pt x="9939" y="34104"/>
                  </a:lnTo>
                  <a:lnTo>
                    <a:pt x="10058" y="33849"/>
                  </a:lnTo>
                  <a:lnTo>
                    <a:pt x="10176" y="33584"/>
                  </a:lnTo>
                  <a:lnTo>
                    <a:pt x="10304" y="33311"/>
                  </a:lnTo>
                  <a:lnTo>
                    <a:pt x="10413" y="33037"/>
                  </a:lnTo>
                  <a:lnTo>
                    <a:pt x="10514" y="32754"/>
                  </a:lnTo>
                  <a:lnTo>
                    <a:pt x="10550" y="32609"/>
                  </a:lnTo>
                  <a:lnTo>
                    <a:pt x="10578" y="32472"/>
                  </a:lnTo>
                  <a:lnTo>
                    <a:pt x="10605" y="32326"/>
                  </a:lnTo>
                  <a:lnTo>
                    <a:pt x="10614" y="32189"/>
                  </a:lnTo>
                  <a:lnTo>
                    <a:pt x="10623" y="31934"/>
                  </a:lnTo>
                  <a:lnTo>
                    <a:pt x="10623" y="31688"/>
                  </a:lnTo>
                  <a:lnTo>
                    <a:pt x="10605" y="31441"/>
                  </a:lnTo>
                  <a:lnTo>
                    <a:pt x="10578" y="31204"/>
                  </a:lnTo>
                  <a:lnTo>
                    <a:pt x="10532" y="30748"/>
                  </a:lnTo>
                  <a:lnTo>
                    <a:pt x="10514" y="30530"/>
                  </a:lnTo>
                  <a:lnTo>
                    <a:pt x="10496" y="30302"/>
                  </a:lnTo>
                  <a:lnTo>
                    <a:pt x="10496" y="30083"/>
                  </a:lnTo>
                  <a:lnTo>
                    <a:pt x="10514" y="29873"/>
                  </a:lnTo>
                  <a:lnTo>
                    <a:pt x="10532" y="29764"/>
                  </a:lnTo>
                  <a:lnTo>
                    <a:pt x="10550" y="29654"/>
                  </a:lnTo>
                  <a:lnTo>
                    <a:pt x="10578" y="29545"/>
                  </a:lnTo>
                  <a:lnTo>
                    <a:pt x="10614" y="29435"/>
                  </a:lnTo>
                  <a:lnTo>
                    <a:pt x="10660" y="29335"/>
                  </a:lnTo>
                  <a:lnTo>
                    <a:pt x="10705" y="29226"/>
                  </a:lnTo>
                  <a:lnTo>
                    <a:pt x="10760" y="29116"/>
                  </a:lnTo>
                  <a:lnTo>
                    <a:pt x="10824" y="29007"/>
                  </a:lnTo>
                  <a:lnTo>
                    <a:pt x="10897" y="28897"/>
                  </a:lnTo>
                  <a:lnTo>
                    <a:pt x="10979" y="28788"/>
                  </a:lnTo>
                  <a:lnTo>
                    <a:pt x="11070" y="28669"/>
                  </a:lnTo>
                  <a:lnTo>
                    <a:pt x="11170" y="28560"/>
                  </a:lnTo>
                  <a:lnTo>
                    <a:pt x="11243" y="28496"/>
                  </a:lnTo>
                  <a:lnTo>
                    <a:pt x="11316" y="28432"/>
                  </a:lnTo>
                  <a:lnTo>
                    <a:pt x="11389" y="28378"/>
                  </a:lnTo>
                  <a:lnTo>
                    <a:pt x="11462" y="28332"/>
                  </a:lnTo>
                  <a:lnTo>
                    <a:pt x="11544" y="28286"/>
                  </a:lnTo>
                  <a:lnTo>
                    <a:pt x="11635" y="28250"/>
                  </a:lnTo>
                  <a:lnTo>
                    <a:pt x="11717" y="28223"/>
                  </a:lnTo>
                  <a:lnTo>
                    <a:pt x="11809" y="28195"/>
                  </a:lnTo>
                  <a:lnTo>
                    <a:pt x="11900" y="28177"/>
                  </a:lnTo>
                  <a:lnTo>
                    <a:pt x="11991" y="28159"/>
                  </a:lnTo>
                  <a:lnTo>
                    <a:pt x="12182" y="28140"/>
                  </a:lnTo>
                  <a:lnTo>
                    <a:pt x="12374" y="28150"/>
                  </a:lnTo>
                  <a:lnTo>
                    <a:pt x="12565" y="28168"/>
                  </a:lnTo>
                  <a:lnTo>
                    <a:pt x="12757" y="28213"/>
                  </a:lnTo>
                  <a:lnTo>
                    <a:pt x="12948" y="28268"/>
                  </a:lnTo>
                  <a:lnTo>
                    <a:pt x="13140" y="28332"/>
                  </a:lnTo>
                  <a:lnTo>
                    <a:pt x="13313" y="28423"/>
                  </a:lnTo>
                  <a:lnTo>
                    <a:pt x="13486" y="28514"/>
                  </a:lnTo>
                  <a:lnTo>
                    <a:pt x="13651" y="28624"/>
                  </a:lnTo>
                  <a:lnTo>
                    <a:pt x="13796" y="28742"/>
                  </a:lnTo>
                  <a:lnTo>
                    <a:pt x="13933" y="28870"/>
                  </a:lnTo>
                  <a:lnTo>
                    <a:pt x="14043" y="28998"/>
                  </a:lnTo>
                  <a:lnTo>
                    <a:pt x="14143" y="29134"/>
                  </a:lnTo>
                  <a:lnTo>
                    <a:pt x="14243" y="29262"/>
                  </a:lnTo>
                  <a:lnTo>
                    <a:pt x="14325" y="29408"/>
                  </a:lnTo>
                  <a:lnTo>
                    <a:pt x="14407" y="29545"/>
                  </a:lnTo>
                  <a:lnTo>
                    <a:pt x="14480" y="29691"/>
                  </a:lnTo>
                  <a:lnTo>
                    <a:pt x="14626" y="29992"/>
                  </a:lnTo>
                  <a:lnTo>
                    <a:pt x="14809" y="30393"/>
                  </a:lnTo>
                  <a:lnTo>
                    <a:pt x="14900" y="30593"/>
                  </a:lnTo>
                  <a:lnTo>
                    <a:pt x="14973" y="30803"/>
                  </a:lnTo>
                  <a:lnTo>
                    <a:pt x="15037" y="31004"/>
                  </a:lnTo>
                  <a:lnTo>
                    <a:pt x="15100" y="31213"/>
                  </a:lnTo>
                  <a:lnTo>
                    <a:pt x="15155" y="31432"/>
                  </a:lnTo>
                  <a:lnTo>
                    <a:pt x="15192" y="31651"/>
                  </a:lnTo>
                  <a:lnTo>
                    <a:pt x="15192" y="31669"/>
                  </a:lnTo>
                  <a:lnTo>
                    <a:pt x="15228" y="31943"/>
                  </a:lnTo>
                  <a:lnTo>
                    <a:pt x="15246" y="32207"/>
                  </a:lnTo>
                  <a:lnTo>
                    <a:pt x="15255" y="32472"/>
                  </a:lnTo>
                  <a:lnTo>
                    <a:pt x="15265" y="32736"/>
                  </a:lnTo>
                  <a:lnTo>
                    <a:pt x="15255" y="33001"/>
                  </a:lnTo>
                  <a:lnTo>
                    <a:pt x="15228" y="33265"/>
                  </a:lnTo>
                  <a:lnTo>
                    <a:pt x="15201" y="33530"/>
                  </a:lnTo>
                  <a:lnTo>
                    <a:pt x="15164" y="33794"/>
                  </a:lnTo>
                  <a:lnTo>
                    <a:pt x="15119" y="34058"/>
                  </a:lnTo>
                  <a:lnTo>
                    <a:pt x="15064" y="34314"/>
                  </a:lnTo>
                  <a:lnTo>
                    <a:pt x="14991" y="34578"/>
                  </a:lnTo>
                  <a:lnTo>
                    <a:pt x="14918" y="34834"/>
                  </a:lnTo>
                  <a:lnTo>
                    <a:pt x="14836" y="35089"/>
                  </a:lnTo>
                  <a:lnTo>
                    <a:pt x="14745" y="35335"/>
                  </a:lnTo>
                  <a:lnTo>
                    <a:pt x="14645" y="35590"/>
                  </a:lnTo>
                  <a:lnTo>
                    <a:pt x="14535" y="35827"/>
                  </a:lnTo>
                  <a:lnTo>
                    <a:pt x="14344" y="36247"/>
                  </a:lnTo>
                  <a:lnTo>
                    <a:pt x="14134" y="36657"/>
                  </a:lnTo>
                  <a:lnTo>
                    <a:pt x="13915" y="37068"/>
                  </a:lnTo>
                  <a:lnTo>
                    <a:pt x="13687" y="37478"/>
                  </a:lnTo>
                  <a:lnTo>
                    <a:pt x="13550" y="37596"/>
                  </a:lnTo>
                  <a:lnTo>
                    <a:pt x="13414" y="37715"/>
                  </a:lnTo>
                  <a:lnTo>
                    <a:pt x="13277" y="37834"/>
                  </a:lnTo>
                  <a:lnTo>
                    <a:pt x="13131" y="37934"/>
                  </a:lnTo>
                  <a:lnTo>
                    <a:pt x="12976" y="38034"/>
                  </a:lnTo>
                  <a:lnTo>
                    <a:pt x="12830" y="38125"/>
                  </a:lnTo>
                  <a:lnTo>
                    <a:pt x="12675" y="38217"/>
                  </a:lnTo>
                  <a:lnTo>
                    <a:pt x="12511" y="38299"/>
                  </a:lnTo>
                  <a:lnTo>
                    <a:pt x="12347" y="38372"/>
                  </a:lnTo>
                  <a:lnTo>
                    <a:pt x="12192" y="38444"/>
                  </a:lnTo>
                  <a:lnTo>
                    <a:pt x="11854" y="38572"/>
                  </a:lnTo>
                  <a:lnTo>
                    <a:pt x="11508" y="38682"/>
                  </a:lnTo>
                  <a:lnTo>
                    <a:pt x="11161" y="38782"/>
                  </a:lnTo>
                  <a:lnTo>
                    <a:pt x="10806" y="38864"/>
                  </a:lnTo>
                  <a:lnTo>
                    <a:pt x="10450" y="38928"/>
                  </a:lnTo>
                  <a:lnTo>
                    <a:pt x="10094" y="38992"/>
                  </a:lnTo>
                  <a:lnTo>
                    <a:pt x="9730" y="39046"/>
                  </a:lnTo>
                  <a:lnTo>
                    <a:pt x="9018" y="39128"/>
                  </a:lnTo>
                  <a:lnTo>
                    <a:pt x="8316" y="39201"/>
                  </a:lnTo>
                  <a:lnTo>
                    <a:pt x="7942" y="39247"/>
                  </a:lnTo>
                  <a:lnTo>
                    <a:pt x="7578" y="39302"/>
                  </a:lnTo>
                  <a:lnTo>
                    <a:pt x="6866" y="39402"/>
                  </a:lnTo>
                  <a:lnTo>
                    <a:pt x="6182" y="39511"/>
                  </a:lnTo>
                  <a:lnTo>
                    <a:pt x="5836" y="39557"/>
                  </a:lnTo>
                  <a:lnTo>
                    <a:pt x="5499" y="39603"/>
                  </a:lnTo>
                  <a:lnTo>
                    <a:pt x="5161" y="39630"/>
                  </a:lnTo>
                  <a:lnTo>
                    <a:pt x="4815" y="39657"/>
                  </a:lnTo>
                  <a:lnTo>
                    <a:pt x="4477" y="39666"/>
                  </a:lnTo>
                  <a:lnTo>
                    <a:pt x="4131" y="39657"/>
                  </a:lnTo>
                  <a:lnTo>
                    <a:pt x="3775" y="39639"/>
                  </a:lnTo>
                  <a:lnTo>
                    <a:pt x="3420" y="39603"/>
                  </a:lnTo>
                  <a:lnTo>
                    <a:pt x="3064" y="39548"/>
                  </a:lnTo>
                  <a:lnTo>
                    <a:pt x="2690" y="39466"/>
                  </a:lnTo>
                  <a:lnTo>
                    <a:pt x="2809" y="39502"/>
                  </a:lnTo>
                  <a:lnTo>
                    <a:pt x="2918" y="39548"/>
                  </a:lnTo>
                  <a:lnTo>
                    <a:pt x="3027" y="39612"/>
                  </a:lnTo>
                  <a:lnTo>
                    <a:pt x="3146" y="39675"/>
                  </a:lnTo>
                  <a:lnTo>
                    <a:pt x="3365" y="39803"/>
                  </a:lnTo>
                  <a:lnTo>
                    <a:pt x="3483" y="39867"/>
                  </a:lnTo>
                  <a:lnTo>
                    <a:pt x="3593" y="39913"/>
                  </a:lnTo>
                  <a:lnTo>
                    <a:pt x="3839" y="39986"/>
                  </a:lnTo>
                  <a:lnTo>
                    <a:pt x="4094" y="40058"/>
                  </a:lnTo>
                  <a:lnTo>
                    <a:pt x="4350" y="40113"/>
                  </a:lnTo>
                  <a:lnTo>
                    <a:pt x="4605" y="40150"/>
                  </a:lnTo>
                  <a:lnTo>
                    <a:pt x="4742" y="40168"/>
                  </a:lnTo>
                  <a:lnTo>
                    <a:pt x="4878" y="40177"/>
                  </a:lnTo>
                  <a:lnTo>
                    <a:pt x="5143" y="40186"/>
                  </a:lnTo>
                  <a:lnTo>
                    <a:pt x="5407" y="40168"/>
                  </a:lnTo>
                  <a:lnTo>
                    <a:pt x="5672" y="40150"/>
                  </a:lnTo>
                  <a:lnTo>
                    <a:pt x="5936" y="40122"/>
                  </a:lnTo>
                  <a:lnTo>
                    <a:pt x="6201" y="40113"/>
                  </a:lnTo>
                  <a:lnTo>
                    <a:pt x="6465" y="40113"/>
                  </a:lnTo>
                  <a:lnTo>
                    <a:pt x="6602" y="40122"/>
                  </a:lnTo>
                  <a:lnTo>
                    <a:pt x="6739" y="40131"/>
                  </a:lnTo>
                  <a:lnTo>
                    <a:pt x="6821" y="40150"/>
                  </a:lnTo>
                  <a:lnTo>
                    <a:pt x="6885" y="40168"/>
                  </a:lnTo>
                  <a:lnTo>
                    <a:pt x="6939" y="40186"/>
                  </a:lnTo>
                  <a:lnTo>
                    <a:pt x="6994" y="40213"/>
                  </a:lnTo>
                  <a:lnTo>
                    <a:pt x="7030" y="40241"/>
                  </a:lnTo>
                  <a:lnTo>
                    <a:pt x="7067" y="40277"/>
                  </a:lnTo>
                  <a:lnTo>
                    <a:pt x="7085" y="40314"/>
                  </a:lnTo>
                  <a:lnTo>
                    <a:pt x="7103" y="40350"/>
                  </a:lnTo>
                  <a:lnTo>
                    <a:pt x="7103" y="40387"/>
                  </a:lnTo>
                  <a:lnTo>
                    <a:pt x="7103" y="40432"/>
                  </a:lnTo>
                  <a:lnTo>
                    <a:pt x="7103" y="40478"/>
                  </a:lnTo>
                  <a:lnTo>
                    <a:pt x="7094" y="40524"/>
                  </a:lnTo>
                  <a:lnTo>
                    <a:pt x="7049" y="40624"/>
                  </a:lnTo>
                  <a:lnTo>
                    <a:pt x="6994" y="40724"/>
                  </a:lnTo>
                  <a:lnTo>
                    <a:pt x="6921" y="40824"/>
                  </a:lnTo>
                  <a:lnTo>
                    <a:pt x="6839" y="40925"/>
                  </a:lnTo>
                  <a:lnTo>
                    <a:pt x="6748" y="41025"/>
                  </a:lnTo>
                  <a:lnTo>
                    <a:pt x="6657" y="41125"/>
                  </a:lnTo>
                  <a:lnTo>
                    <a:pt x="6474" y="41299"/>
                  </a:lnTo>
                  <a:lnTo>
                    <a:pt x="6319" y="41426"/>
                  </a:lnTo>
                  <a:lnTo>
                    <a:pt x="6219" y="41508"/>
                  </a:lnTo>
                  <a:lnTo>
                    <a:pt x="6100" y="41590"/>
                  </a:lnTo>
                  <a:lnTo>
                    <a:pt x="5863" y="41755"/>
                  </a:lnTo>
                  <a:lnTo>
                    <a:pt x="5617" y="41910"/>
                  </a:lnTo>
                  <a:lnTo>
                    <a:pt x="5362" y="42083"/>
                  </a:lnTo>
                  <a:lnTo>
                    <a:pt x="5243" y="42174"/>
                  </a:lnTo>
                  <a:lnTo>
                    <a:pt x="5134" y="42265"/>
                  </a:lnTo>
                  <a:lnTo>
                    <a:pt x="5034" y="42365"/>
                  </a:lnTo>
                  <a:lnTo>
                    <a:pt x="4933" y="42466"/>
                  </a:lnTo>
                  <a:lnTo>
                    <a:pt x="4851" y="42584"/>
                  </a:lnTo>
                  <a:lnTo>
                    <a:pt x="4778" y="42703"/>
                  </a:lnTo>
                  <a:lnTo>
                    <a:pt x="4723" y="42831"/>
                  </a:lnTo>
                  <a:lnTo>
                    <a:pt x="4687" y="42958"/>
                  </a:lnTo>
                  <a:lnTo>
                    <a:pt x="4860" y="42913"/>
                  </a:lnTo>
                  <a:lnTo>
                    <a:pt x="5024" y="42849"/>
                  </a:lnTo>
                  <a:lnTo>
                    <a:pt x="5189" y="42785"/>
                  </a:lnTo>
                  <a:lnTo>
                    <a:pt x="5344" y="42712"/>
                  </a:lnTo>
                  <a:lnTo>
                    <a:pt x="5508" y="42630"/>
                  </a:lnTo>
                  <a:lnTo>
                    <a:pt x="5672" y="42548"/>
                  </a:lnTo>
                  <a:lnTo>
                    <a:pt x="5982" y="42365"/>
                  </a:lnTo>
                  <a:lnTo>
                    <a:pt x="6301" y="42165"/>
                  </a:lnTo>
                  <a:lnTo>
                    <a:pt x="6611" y="41946"/>
                  </a:lnTo>
                  <a:lnTo>
                    <a:pt x="7240" y="41508"/>
                  </a:lnTo>
                  <a:lnTo>
                    <a:pt x="7869" y="41052"/>
                  </a:lnTo>
                  <a:lnTo>
                    <a:pt x="8189" y="40843"/>
                  </a:lnTo>
                  <a:lnTo>
                    <a:pt x="8517" y="40633"/>
                  </a:lnTo>
                  <a:lnTo>
                    <a:pt x="8854" y="40441"/>
                  </a:lnTo>
                  <a:lnTo>
                    <a:pt x="9018" y="40350"/>
                  </a:lnTo>
                  <a:lnTo>
                    <a:pt x="9192" y="40268"/>
                  </a:lnTo>
                  <a:lnTo>
                    <a:pt x="9365" y="40186"/>
                  </a:lnTo>
                  <a:lnTo>
                    <a:pt x="9547" y="40113"/>
                  </a:lnTo>
                  <a:lnTo>
                    <a:pt x="9720" y="40040"/>
                  </a:lnTo>
                  <a:lnTo>
                    <a:pt x="9903" y="39986"/>
                  </a:lnTo>
                  <a:lnTo>
                    <a:pt x="10213" y="39885"/>
                  </a:lnTo>
                  <a:lnTo>
                    <a:pt x="10404" y="39831"/>
                  </a:lnTo>
                  <a:lnTo>
                    <a:pt x="10605" y="39785"/>
                  </a:lnTo>
                  <a:lnTo>
                    <a:pt x="10815" y="39748"/>
                  </a:lnTo>
                  <a:lnTo>
                    <a:pt x="10906" y="39739"/>
                  </a:lnTo>
                  <a:lnTo>
                    <a:pt x="11088" y="39739"/>
                  </a:lnTo>
                  <a:lnTo>
                    <a:pt x="11170" y="39758"/>
                  </a:lnTo>
                  <a:lnTo>
                    <a:pt x="11243" y="39785"/>
                  </a:lnTo>
                  <a:lnTo>
                    <a:pt x="11298" y="39821"/>
                  </a:lnTo>
                  <a:lnTo>
                    <a:pt x="11353" y="39858"/>
                  </a:lnTo>
                  <a:lnTo>
                    <a:pt x="11389" y="39903"/>
                  </a:lnTo>
                  <a:lnTo>
                    <a:pt x="11426" y="39949"/>
                  </a:lnTo>
                  <a:lnTo>
                    <a:pt x="11453" y="39995"/>
                  </a:lnTo>
                  <a:lnTo>
                    <a:pt x="11471" y="40049"/>
                  </a:lnTo>
                  <a:lnTo>
                    <a:pt x="11489" y="40104"/>
                  </a:lnTo>
                  <a:lnTo>
                    <a:pt x="11499" y="40159"/>
                  </a:lnTo>
                  <a:lnTo>
                    <a:pt x="11499" y="40223"/>
                  </a:lnTo>
                  <a:lnTo>
                    <a:pt x="11489" y="40350"/>
                  </a:lnTo>
                  <a:lnTo>
                    <a:pt x="11462" y="40487"/>
                  </a:lnTo>
                  <a:lnTo>
                    <a:pt x="11407" y="40633"/>
                  </a:lnTo>
                  <a:lnTo>
                    <a:pt x="11344" y="40779"/>
                  </a:lnTo>
                  <a:lnTo>
                    <a:pt x="11252" y="40943"/>
                  </a:lnTo>
                  <a:lnTo>
                    <a:pt x="11152" y="41107"/>
                  </a:lnTo>
                  <a:lnTo>
                    <a:pt x="11043" y="41271"/>
                  </a:lnTo>
                  <a:lnTo>
                    <a:pt x="10915" y="41444"/>
                  </a:lnTo>
                  <a:lnTo>
                    <a:pt x="10778" y="41618"/>
                  </a:lnTo>
                  <a:lnTo>
                    <a:pt x="10632" y="41791"/>
                  </a:lnTo>
                  <a:lnTo>
                    <a:pt x="10313" y="42147"/>
                  </a:lnTo>
                  <a:lnTo>
                    <a:pt x="9976" y="42493"/>
                  </a:lnTo>
                  <a:lnTo>
                    <a:pt x="9629" y="42821"/>
                  </a:lnTo>
                  <a:lnTo>
                    <a:pt x="9283" y="43141"/>
                  </a:lnTo>
                  <a:lnTo>
                    <a:pt x="8955" y="43432"/>
                  </a:lnTo>
                  <a:lnTo>
                    <a:pt x="8654" y="43679"/>
                  </a:lnTo>
                  <a:lnTo>
                    <a:pt x="8389" y="43897"/>
                  </a:lnTo>
                  <a:lnTo>
                    <a:pt x="8170" y="44052"/>
                  </a:lnTo>
                  <a:lnTo>
                    <a:pt x="8015" y="44162"/>
                  </a:lnTo>
                  <a:lnTo>
                    <a:pt x="7733" y="44326"/>
                  </a:lnTo>
                  <a:lnTo>
                    <a:pt x="7432" y="44481"/>
                  </a:lnTo>
                  <a:lnTo>
                    <a:pt x="7131" y="44636"/>
                  </a:lnTo>
                  <a:lnTo>
                    <a:pt x="6812" y="44773"/>
                  </a:lnTo>
                  <a:lnTo>
                    <a:pt x="6492" y="44910"/>
                  </a:lnTo>
                  <a:lnTo>
                    <a:pt x="6164" y="45028"/>
                  </a:lnTo>
                  <a:lnTo>
                    <a:pt x="5836" y="45147"/>
                  </a:lnTo>
                  <a:lnTo>
                    <a:pt x="5499" y="45265"/>
                  </a:lnTo>
                  <a:lnTo>
                    <a:pt x="4815" y="45484"/>
                  </a:lnTo>
                  <a:lnTo>
                    <a:pt x="4140" y="45685"/>
                  </a:lnTo>
                  <a:lnTo>
                    <a:pt x="3474" y="45885"/>
                  </a:lnTo>
                  <a:lnTo>
                    <a:pt x="2836" y="46077"/>
                  </a:lnTo>
                  <a:lnTo>
                    <a:pt x="3009" y="46141"/>
                  </a:lnTo>
                  <a:lnTo>
                    <a:pt x="3192" y="46186"/>
                  </a:lnTo>
                  <a:lnTo>
                    <a:pt x="3374" y="46223"/>
                  </a:lnTo>
                  <a:lnTo>
                    <a:pt x="3556" y="46250"/>
                  </a:lnTo>
                  <a:lnTo>
                    <a:pt x="3748" y="46259"/>
                  </a:lnTo>
                  <a:lnTo>
                    <a:pt x="3930" y="46259"/>
                  </a:lnTo>
                  <a:lnTo>
                    <a:pt x="4113" y="46250"/>
                  </a:lnTo>
                  <a:lnTo>
                    <a:pt x="4304" y="46241"/>
                  </a:lnTo>
                  <a:lnTo>
                    <a:pt x="4496" y="46214"/>
                  </a:lnTo>
                  <a:lnTo>
                    <a:pt x="4678" y="46186"/>
                  </a:lnTo>
                  <a:lnTo>
                    <a:pt x="5052" y="46113"/>
                  </a:lnTo>
                  <a:lnTo>
                    <a:pt x="5416" y="46022"/>
                  </a:lnTo>
                  <a:lnTo>
                    <a:pt x="5772" y="45931"/>
                  </a:lnTo>
                  <a:lnTo>
                    <a:pt x="5927" y="45894"/>
                  </a:lnTo>
                  <a:lnTo>
                    <a:pt x="6091" y="45867"/>
                  </a:lnTo>
                  <a:lnTo>
                    <a:pt x="6246" y="45849"/>
                  </a:lnTo>
                  <a:lnTo>
                    <a:pt x="6392" y="45840"/>
                  </a:lnTo>
                  <a:lnTo>
                    <a:pt x="6538" y="45849"/>
                  </a:lnTo>
                  <a:lnTo>
                    <a:pt x="6666" y="45867"/>
                  </a:lnTo>
                  <a:lnTo>
                    <a:pt x="6784" y="45894"/>
                  </a:lnTo>
                  <a:lnTo>
                    <a:pt x="6885" y="45940"/>
                  </a:lnTo>
                  <a:lnTo>
                    <a:pt x="6921" y="45967"/>
                  </a:lnTo>
                  <a:lnTo>
                    <a:pt x="6967" y="45995"/>
                  </a:lnTo>
                  <a:lnTo>
                    <a:pt x="6994" y="46031"/>
                  </a:lnTo>
                  <a:lnTo>
                    <a:pt x="7021" y="46068"/>
                  </a:lnTo>
                  <a:lnTo>
                    <a:pt x="7040" y="46104"/>
                  </a:lnTo>
                  <a:lnTo>
                    <a:pt x="7058" y="46150"/>
                  </a:lnTo>
                  <a:lnTo>
                    <a:pt x="7067" y="46204"/>
                  </a:lnTo>
                  <a:lnTo>
                    <a:pt x="7067" y="46259"/>
                  </a:lnTo>
                  <a:lnTo>
                    <a:pt x="7067" y="46314"/>
                  </a:lnTo>
                  <a:lnTo>
                    <a:pt x="7049" y="46378"/>
                  </a:lnTo>
                  <a:lnTo>
                    <a:pt x="7030" y="46441"/>
                  </a:lnTo>
                  <a:lnTo>
                    <a:pt x="7003" y="46514"/>
                  </a:lnTo>
                  <a:lnTo>
                    <a:pt x="6967" y="46587"/>
                  </a:lnTo>
                  <a:lnTo>
                    <a:pt x="6912" y="46669"/>
                  </a:lnTo>
                  <a:lnTo>
                    <a:pt x="6793" y="46843"/>
                  </a:lnTo>
                  <a:lnTo>
                    <a:pt x="6657" y="47007"/>
                  </a:lnTo>
                  <a:lnTo>
                    <a:pt x="6511" y="47162"/>
                  </a:lnTo>
                  <a:lnTo>
                    <a:pt x="6347" y="47317"/>
                  </a:lnTo>
                  <a:lnTo>
                    <a:pt x="6182" y="47463"/>
                  </a:lnTo>
                  <a:lnTo>
                    <a:pt x="5827" y="47755"/>
                  </a:lnTo>
                  <a:lnTo>
                    <a:pt x="5471" y="48046"/>
                  </a:lnTo>
                  <a:lnTo>
                    <a:pt x="5298" y="48192"/>
                  </a:lnTo>
                  <a:lnTo>
                    <a:pt x="5134" y="48347"/>
                  </a:lnTo>
                  <a:lnTo>
                    <a:pt x="4970" y="48502"/>
                  </a:lnTo>
                  <a:lnTo>
                    <a:pt x="4833" y="48666"/>
                  </a:lnTo>
                  <a:lnTo>
                    <a:pt x="4696" y="48849"/>
                  </a:lnTo>
                  <a:lnTo>
                    <a:pt x="4641" y="48940"/>
                  </a:lnTo>
                  <a:lnTo>
                    <a:pt x="4587" y="49031"/>
                  </a:lnTo>
                  <a:lnTo>
                    <a:pt x="4541" y="49131"/>
                  </a:lnTo>
                  <a:lnTo>
                    <a:pt x="4496" y="49232"/>
                  </a:lnTo>
                  <a:lnTo>
                    <a:pt x="4459" y="49332"/>
                  </a:lnTo>
                  <a:lnTo>
                    <a:pt x="4432" y="49441"/>
                  </a:lnTo>
                  <a:lnTo>
                    <a:pt x="4751" y="49232"/>
                  </a:lnTo>
                  <a:lnTo>
                    <a:pt x="5070" y="49004"/>
                  </a:lnTo>
                  <a:lnTo>
                    <a:pt x="5380" y="48767"/>
                  </a:lnTo>
                  <a:lnTo>
                    <a:pt x="5681" y="48520"/>
                  </a:lnTo>
                  <a:lnTo>
                    <a:pt x="5982" y="48265"/>
                  </a:lnTo>
                  <a:lnTo>
                    <a:pt x="6274" y="48001"/>
                  </a:lnTo>
                  <a:lnTo>
                    <a:pt x="6556" y="47727"/>
                  </a:lnTo>
                  <a:lnTo>
                    <a:pt x="6839" y="47445"/>
                  </a:lnTo>
                  <a:lnTo>
                    <a:pt x="7113" y="47162"/>
                  </a:lnTo>
                  <a:lnTo>
                    <a:pt x="7386" y="46870"/>
                  </a:lnTo>
                  <a:lnTo>
                    <a:pt x="7924" y="46286"/>
                  </a:lnTo>
                  <a:lnTo>
                    <a:pt x="8444" y="45694"/>
                  </a:lnTo>
                  <a:lnTo>
                    <a:pt x="8955" y="45110"/>
                  </a:lnTo>
                  <a:lnTo>
                    <a:pt x="9182" y="44827"/>
                  </a:lnTo>
                  <a:lnTo>
                    <a:pt x="9401" y="44536"/>
                  </a:lnTo>
                  <a:lnTo>
                    <a:pt x="9620" y="44244"/>
                  </a:lnTo>
                  <a:lnTo>
                    <a:pt x="9821" y="43943"/>
                  </a:lnTo>
                  <a:lnTo>
                    <a:pt x="10240" y="43332"/>
                  </a:lnTo>
                  <a:lnTo>
                    <a:pt x="10450" y="43040"/>
                  </a:lnTo>
                  <a:lnTo>
                    <a:pt x="10669" y="42748"/>
                  </a:lnTo>
                  <a:lnTo>
                    <a:pt x="10933" y="42429"/>
                  </a:lnTo>
                  <a:lnTo>
                    <a:pt x="11070" y="42256"/>
                  </a:lnTo>
                  <a:lnTo>
                    <a:pt x="11207" y="42092"/>
                  </a:lnTo>
                  <a:lnTo>
                    <a:pt x="11362" y="41937"/>
                  </a:lnTo>
                  <a:lnTo>
                    <a:pt x="11517" y="41791"/>
                  </a:lnTo>
                  <a:lnTo>
                    <a:pt x="11681" y="41654"/>
                  </a:lnTo>
                  <a:lnTo>
                    <a:pt x="11763" y="41600"/>
                  </a:lnTo>
                  <a:lnTo>
                    <a:pt x="11854" y="41545"/>
                  </a:lnTo>
                  <a:lnTo>
                    <a:pt x="11964" y="41490"/>
                  </a:lnTo>
                  <a:lnTo>
                    <a:pt x="12064" y="41454"/>
                  </a:lnTo>
                  <a:lnTo>
                    <a:pt x="12164" y="41444"/>
                  </a:lnTo>
                  <a:lnTo>
                    <a:pt x="12255" y="41444"/>
                  </a:lnTo>
                  <a:lnTo>
                    <a:pt x="12338" y="41472"/>
                  </a:lnTo>
                  <a:lnTo>
                    <a:pt x="12420" y="41508"/>
                  </a:lnTo>
                  <a:lnTo>
                    <a:pt x="12493" y="41563"/>
                  </a:lnTo>
                  <a:lnTo>
                    <a:pt x="12556" y="41627"/>
                  </a:lnTo>
                  <a:lnTo>
                    <a:pt x="12611" y="41709"/>
                  </a:lnTo>
                  <a:lnTo>
                    <a:pt x="12657" y="41791"/>
                  </a:lnTo>
                  <a:lnTo>
                    <a:pt x="12702" y="41882"/>
                  </a:lnTo>
                  <a:lnTo>
                    <a:pt x="12730" y="41982"/>
                  </a:lnTo>
                  <a:lnTo>
                    <a:pt x="12757" y="42092"/>
                  </a:lnTo>
                  <a:lnTo>
                    <a:pt x="12766" y="42201"/>
                  </a:lnTo>
                  <a:lnTo>
                    <a:pt x="12775" y="42311"/>
                  </a:lnTo>
                  <a:lnTo>
                    <a:pt x="12766" y="42420"/>
                  </a:lnTo>
                  <a:lnTo>
                    <a:pt x="12757" y="42511"/>
                  </a:lnTo>
                  <a:lnTo>
                    <a:pt x="12739" y="42603"/>
                  </a:lnTo>
                  <a:lnTo>
                    <a:pt x="12693" y="42776"/>
                  </a:lnTo>
                  <a:lnTo>
                    <a:pt x="12620" y="42949"/>
                  </a:lnTo>
                  <a:lnTo>
                    <a:pt x="12547" y="43122"/>
                  </a:lnTo>
                  <a:lnTo>
                    <a:pt x="12456" y="43286"/>
                  </a:lnTo>
                  <a:lnTo>
                    <a:pt x="12356" y="43451"/>
                  </a:lnTo>
                  <a:lnTo>
                    <a:pt x="12155" y="43742"/>
                  </a:lnTo>
                  <a:lnTo>
                    <a:pt x="11900" y="44107"/>
                  </a:lnTo>
                  <a:lnTo>
                    <a:pt x="11635" y="44481"/>
                  </a:lnTo>
                  <a:lnTo>
                    <a:pt x="11508" y="44663"/>
                  </a:lnTo>
                  <a:lnTo>
                    <a:pt x="11380" y="44864"/>
                  </a:lnTo>
                  <a:lnTo>
                    <a:pt x="11271" y="45055"/>
                  </a:lnTo>
                  <a:lnTo>
                    <a:pt x="11179" y="45247"/>
                  </a:lnTo>
                  <a:lnTo>
                    <a:pt x="11143" y="45338"/>
                  </a:lnTo>
                  <a:lnTo>
                    <a:pt x="11106" y="45429"/>
                  </a:lnTo>
                  <a:lnTo>
                    <a:pt x="11061" y="45612"/>
                  </a:lnTo>
                  <a:lnTo>
                    <a:pt x="11024" y="45803"/>
                  </a:lnTo>
                  <a:lnTo>
                    <a:pt x="10997" y="45995"/>
                  </a:lnTo>
                  <a:lnTo>
                    <a:pt x="10970" y="46378"/>
                  </a:lnTo>
                  <a:lnTo>
                    <a:pt x="10951" y="46569"/>
                  </a:lnTo>
                  <a:lnTo>
                    <a:pt x="10933" y="46751"/>
                  </a:lnTo>
                  <a:lnTo>
                    <a:pt x="11015" y="46560"/>
                  </a:lnTo>
                  <a:lnTo>
                    <a:pt x="11106" y="46369"/>
                  </a:lnTo>
                  <a:lnTo>
                    <a:pt x="11216" y="46177"/>
                  </a:lnTo>
                  <a:lnTo>
                    <a:pt x="11325" y="45995"/>
                  </a:lnTo>
                  <a:lnTo>
                    <a:pt x="11562" y="45639"/>
                  </a:lnTo>
                  <a:lnTo>
                    <a:pt x="11772" y="45311"/>
                  </a:lnTo>
                  <a:lnTo>
                    <a:pt x="11863" y="45174"/>
                  </a:lnTo>
                  <a:lnTo>
                    <a:pt x="11955" y="45065"/>
                  </a:lnTo>
                  <a:lnTo>
                    <a:pt x="12027" y="44992"/>
                  </a:lnTo>
                  <a:lnTo>
                    <a:pt x="12064" y="44973"/>
                  </a:lnTo>
                  <a:lnTo>
                    <a:pt x="12091" y="44955"/>
                  </a:lnTo>
                  <a:lnTo>
                    <a:pt x="12119" y="44955"/>
                  </a:lnTo>
                  <a:lnTo>
                    <a:pt x="12146" y="44964"/>
                  </a:lnTo>
                  <a:lnTo>
                    <a:pt x="12173" y="44982"/>
                  </a:lnTo>
                  <a:lnTo>
                    <a:pt x="12201" y="45019"/>
                  </a:lnTo>
                  <a:lnTo>
                    <a:pt x="12219" y="45065"/>
                  </a:lnTo>
                  <a:lnTo>
                    <a:pt x="12237" y="45128"/>
                  </a:lnTo>
                  <a:lnTo>
                    <a:pt x="12265" y="45293"/>
                  </a:lnTo>
                  <a:lnTo>
                    <a:pt x="12310" y="45739"/>
                  </a:lnTo>
                  <a:lnTo>
                    <a:pt x="12338" y="46204"/>
                  </a:lnTo>
                  <a:lnTo>
                    <a:pt x="12356" y="46669"/>
                  </a:lnTo>
                  <a:lnTo>
                    <a:pt x="12365" y="47125"/>
                  </a:lnTo>
                  <a:lnTo>
                    <a:pt x="12365" y="46907"/>
                  </a:lnTo>
                  <a:lnTo>
                    <a:pt x="12383" y="46697"/>
                  </a:lnTo>
                  <a:lnTo>
                    <a:pt x="12401" y="46478"/>
                  </a:lnTo>
                  <a:lnTo>
                    <a:pt x="12420" y="46259"/>
                  </a:lnTo>
                  <a:lnTo>
                    <a:pt x="12493" y="45821"/>
                  </a:lnTo>
                  <a:lnTo>
                    <a:pt x="12575" y="45375"/>
                  </a:lnTo>
                  <a:lnTo>
                    <a:pt x="12675" y="44928"/>
                  </a:lnTo>
                  <a:lnTo>
                    <a:pt x="12775" y="44490"/>
                  </a:lnTo>
                  <a:lnTo>
                    <a:pt x="12976" y="43642"/>
                  </a:lnTo>
                  <a:lnTo>
                    <a:pt x="13094" y="43141"/>
                  </a:lnTo>
                  <a:lnTo>
                    <a:pt x="13149" y="42885"/>
                  </a:lnTo>
                  <a:lnTo>
                    <a:pt x="13222" y="42630"/>
                  </a:lnTo>
                  <a:lnTo>
                    <a:pt x="13295" y="42375"/>
                  </a:lnTo>
                  <a:lnTo>
                    <a:pt x="13377" y="42128"/>
                  </a:lnTo>
                  <a:lnTo>
                    <a:pt x="13468" y="41882"/>
                  </a:lnTo>
                  <a:lnTo>
                    <a:pt x="13569" y="41645"/>
                  </a:lnTo>
                  <a:lnTo>
                    <a:pt x="13632" y="41517"/>
                  </a:lnTo>
                  <a:lnTo>
                    <a:pt x="13705" y="41399"/>
                  </a:lnTo>
                  <a:lnTo>
                    <a:pt x="13787" y="41299"/>
                  </a:lnTo>
                  <a:lnTo>
                    <a:pt x="13869" y="41207"/>
                  </a:lnTo>
                  <a:lnTo>
                    <a:pt x="13952" y="41134"/>
                  </a:lnTo>
                  <a:lnTo>
                    <a:pt x="14043" y="41080"/>
                  </a:lnTo>
                  <a:lnTo>
                    <a:pt x="14125" y="41034"/>
                  </a:lnTo>
                  <a:lnTo>
                    <a:pt x="14207" y="41016"/>
                  </a:lnTo>
                  <a:lnTo>
                    <a:pt x="14289" y="41025"/>
                  </a:lnTo>
                  <a:lnTo>
                    <a:pt x="14334" y="41034"/>
                  </a:lnTo>
                  <a:lnTo>
                    <a:pt x="14371" y="41043"/>
                  </a:lnTo>
                  <a:lnTo>
                    <a:pt x="14407" y="41062"/>
                  </a:lnTo>
                  <a:lnTo>
                    <a:pt x="14444" y="41089"/>
                  </a:lnTo>
                  <a:lnTo>
                    <a:pt x="14471" y="41125"/>
                  </a:lnTo>
                  <a:lnTo>
                    <a:pt x="14508" y="41162"/>
                  </a:lnTo>
                  <a:lnTo>
                    <a:pt x="14562" y="41262"/>
                  </a:lnTo>
                  <a:lnTo>
                    <a:pt x="14608" y="41381"/>
                  </a:lnTo>
                  <a:lnTo>
                    <a:pt x="14635" y="41536"/>
                  </a:lnTo>
                  <a:lnTo>
                    <a:pt x="14654" y="41718"/>
                  </a:lnTo>
                  <a:lnTo>
                    <a:pt x="14663" y="41864"/>
                  </a:lnTo>
                  <a:lnTo>
                    <a:pt x="14645" y="42019"/>
                  </a:lnTo>
                  <a:lnTo>
                    <a:pt x="14626" y="42174"/>
                  </a:lnTo>
                  <a:lnTo>
                    <a:pt x="14599" y="42329"/>
                  </a:lnTo>
                  <a:lnTo>
                    <a:pt x="14535" y="42639"/>
                  </a:lnTo>
                  <a:lnTo>
                    <a:pt x="14517" y="42794"/>
                  </a:lnTo>
                  <a:lnTo>
                    <a:pt x="14508" y="42949"/>
                  </a:lnTo>
                  <a:lnTo>
                    <a:pt x="14517" y="43086"/>
                  </a:lnTo>
                  <a:lnTo>
                    <a:pt x="14535" y="43213"/>
                  </a:lnTo>
                  <a:lnTo>
                    <a:pt x="14590" y="43487"/>
                  </a:lnTo>
                  <a:lnTo>
                    <a:pt x="14617" y="43624"/>
                  </a:lnTo>
                  <a:lnTo>
                    <a:pt x="14645" y="43761"/>
                  </a:lnTo>
                  <a:lnTo>
                    <a:pt x="14663" y="43888"/>
                  </a:lnTo>
                  <a:lnTo>
                    <a:pt x="14663" y="44016"/>
                  </a:lnTo>
                  <a:lnTo>
                    <a:pt x="14681" y="43843"/>
                  </a:lnTo>
                  <a:lnTo>
                    <a:pt x="14708" y="43679"/>
                  </a:lnTo>
                  <a:lnTo>
                    <a:pt x="14745" y="43514"/>
                  </a:lnTo>
                  <a:lnTo>
                    <a:pt x="14781" y="43359"/>
                  </a:lnTo>
                  <a:lnTo>
                    <a:pt x="14836" y="43204"/>
                  </a:lnTo>
                  <a:lnTo>
                    <a:pt x="14891" y="43058"/>
                  </a:lnTo>
                  <a:lnTo>
                    <a:pt x="15018" y="42758"/>
                  </a:lnTo>
                  <a:lnTo>
                    <a:pt x="15155" y="42457"/>
                  </a:lnTo>
                  <a:lnTo>
                    <a:pt x="15283" y="42147"/>
                  </a:lnTo>
                  <a:lnTo>
                    <a:pt x="15338" y="41992"/>
                  </a:lnTo>
                  <a:lnTo>
                    <a:pt x="15392" y="41837"/>
                  </a:lnTo>
                  <a:lnTo>
                    <a:pt x="15438" y="41663"/>
                  </a:lnTo>
                  <a:lnTo>
                    <a:pt x="15474" y="41499"/>
                  </a:lnTo>
                  <a:lnTo>
                    <a:pt x="15502" y="41308"/>
                  </a:lnTo>
                  <a:lnTo>
                    <a:pt x="15511" y="41116"/>
                  </a:lnTo>
                  <a:lnTo>
                    <a:pt x="15502" y="40943"/>
                  </a:lnTo>
                  <a:lnTo>
                    <a:pt x="15483" y="40779"/>
                  </a:lnTo>
                  <a:lnTo>
                    <a:pt x="15447" y="40615"/>
                  </a:lnTo>
                  <a:lnTo>
                    <a:pt x="15410" y="40460"/>
                  </a:lnTo>
                  <a:lnTo>
                    <a:pt x="15356" y="40305"/>
                  </a:lnTo>
                  <a:lnTo>
                    <a:pt x="15301" y="40150"/>
                  </a:lnTo>
                  <a:lnTo>
                    <a:pt x="15183" y="39858"/>
                  </a:lnTo>
                  <a:lnTo>
                    <a:pt x="15073" y="39557"/>
                  </a:lnTo>
                  <a:lnTo>
                    <a:pt x="15018" y="39411"/>
                  </a:lnTo>
                  <a:lnTo>
                    <a:pt x="14973" y="39256"/>
                  </a:lnTo>
                  <a:lnTo>
                    <a:pt x="14945" y="39101"/>
                  </a:lnTo>
                  <a:lnTo>
                    <a:pt x="14927" y="38937"/>
                  </a:lnTo>
                  <a:lnTo>
                    <a:pt x="14918" y="38773"/>
                  </a:lnTo>
                  <a:lnTo>
                    <a:pt x="14918" y="38609"/>
                  </a:lnTo>
                  <a:lnTo>
                    <a:pt x="14936" y="38444"/>
                  </a:lnTo>
                  <a:lnTo>
                    <a:pt x="14964" y="38280"/>
                  </a:lnTo>
                  <a:lnTo>
                    <a:pt x="15000" y="38153"/>
                  </a:lnTo>
                  <a:lnTo>
                    <a:pt x="15037" y="38025"/>
                  </a:lnTo>
                  <a:lnTo>
                    <a:pt x="15073" y="37906"/>
                  </a:lnTo>
                  <a:lnTo>
                    <a:pt x="15128" y="37788"/>
                  </a:lnTo>
                  <a:lnTo>
                    <a:pt x="15183" y="37669"/>
                  </a:lnTo>
                  <a:lnTo>
                    <a:pt x="15237" y="37560"/>
                  </a:lnTo>
                  <a:lnTo>
                    <a:pt x="15301" y="37451"/>
                  </a:lnTo>
                  <a:lnTo>
                    <a:pt x="15374" y="37341"/>
                  </a:lnTo>
                  <a:lnTo>
                    <a:pt x="15447" y="37241"/>
                  </a:lnTo>
                  <a:lnTo>
                    <a:pt x="15529" y="37141"/>
                  </a:lnTo>
                  <a:lnTo>
                    <a:pt x="15611" y="37049"/>
                  </a:lnTo>
                  <a:lnTo>
                    <a:pt x="15702" y="36958"/>
                  </a:lnTo>
                  <a:lnTo>
                    <a:pt x="15793" y="36876"/>
                  </a:lnTo>
                  <a:lnTo>
                    <a:pt x="15885" y="36794"/>
                  </a:lnTo>
                  <a:lnTo>
                    <a:pt x="15985" y="36712"/>
                  </a:lnTo>
                  <a:lnTo>
                    <a:pt x="16085" y="36639"/>
                  </a:lnTo>
                  <a:lnTo>
                    <a:pt x="16195" y="36575"/>
                  </a:lnTo>
                  <a:lnTo>
                    <a:pt x="16304" y="36511"/>
                  </a:lnTo>
                  <a:lnTo>
                    <a:pt x="16532" y="36393"/>
                  </a:lnTo>
                  <a:lnTo>
                    <a:pt x="16769" y="36302"/>
                  </a:lnTo>
                  <a:lnTo>
                    <a:pt x="17015" y="36220"/>
                  </a:lnTo>
                  <a:lnTo>
                    <a:pt x="17271" y="36165"/>
                  </a:lnTo>
                  <a:lnTo>
                    <a:pt x="17398" y="36147"/>
                  </a:lnTo>
                  <a:lnTo>
                    <a:pt x="17526" y="36128"/>
                  </a:lnTo>
                  <a:lnTo>
                    <a:pt x="17663" y="36128"/>
                  </a:lnTo>
                  <a:lnTo>
                    <a:pt x="17790" y="36119"/>
                  </a:lnTo>
                  <a:lnTo>
                    <a:pt x="17927" y="36119"/>
                  </a:lnTo>
                  <a:lnTo>
                    <a:pt x="18055" y="36128"/>
                  </a:lnTo>
                  <a:lnTo>
                    <a:pt x="18511" y="36174"/>
                  </a:lnTo>
                  <a:lnTo>
                    <a:pt x="18967" y="36238"/>
                  </a:lnTo>
                  <a:lnTo>
                    <a:pt x="19423" y="36311"/>
                  </a:lnTo>
                  <a:lnTo>
                    <a:pt x="19879" y="36402"/>
                  </a:lnTo>
                  <a:lnTo>
                    <a:pt x="20335" y="36502"/>
                  </a:lnTo>
                  <a:lnTo>
                    <a:pt x="20781" y="36612"/>
                  </a:lnTo>
                  <a:lnTo>
                    <a:pt x="21228" y="36739"/>
                  </a:lnTo>
                  <a:lnTo>
                    <a:pt x="21675" y="36876"/>
                  </a:lnTo>
                  <a:lnTo>
                    <a:pt x="21866" y="36940"/>
                  </a:lnTo>
                  <a:lnTo>
                    <a:pt x="22049" y="37013"/>
                  </a:lnTo>
                  <a:lnTo>
                    <a:pt x="22231" y="37095"/>
                  </a:lnTo>
                  <a:lnTo>
                    <a:pt x="22404" y="37186"/>
                  </a:lnTo>
                  <a:lnTo>
                    <a:pt x="22569" y="37286"/>
                  </a:lnTo>
                  <a:lnTo>
                    <a:pt x="22733" y="37396"/>
                  </a:lnTo>
                  <a:lnTo>
                    <a:pt x="22888" y="37505"/>
                  </a:lnTo>
                  <a:lnTo>
                    <a:pt x="23034" y="37624"/>
                  </a:lnTo>
                  <a:lnTo>
                    <a:pt x="23180" y="37751"/>
                  </a:lnTo>
                  <a:lnTo>
                    <a:pt x="23316" y="37879"/>
                  </a:lnTo>
                  <a:lnTo>
                    <a:pt x="23444" y="38016"/>
                  </a:lnTo>
                  <a:lnTo>
                    <a:pt x="23572" y="38162"/>
                  </a:lnTo>
                  <a:lnTo>
                    <a:pt x="23681" y="38308"/>
                  </a:lnTo>
                  <a:lnTo>
                    <a:pt x="23790" y="38463"/>
                  </a:lnTo>
                  <a:lnTo>
                    <a:pt x="23900" y="38618"/>
                  </a:lnTo>
                  <a:lnTo>
                    <a:pt x="23991" y="38782"/>
                  </a:lnTo>
                  <a:lnTo>
                    <a:pt x="24082" y="38946"/>
                  </a:lnTo>
                  <a:lnTo>
                    <a:pt x="24164" y="39119"/>
                  </a:lnTo>
                  <a:lnTo>
                    <a:pt x="24237" y="39293"/>
                  </a:lnTo>
                  <a:lnTo>
                    <a:pt x="24301" y="39475"/>
                  </a:lnTo>
                  <a:lnTo>
                    <a:pt x="24356" y="39657"/>
                  </a:lnTo>
                  <a:lnTo>
                    <a:pt x="24411" y="39840"/>
                  </a:lnTo>
                  <a:lnTo>
                    <a:pt x="24456" y="40031"/>
                  </a:lnTo>
                  <a:lnTo>
                    <a:pt x="24484" y="40213"/>
                  </a:lnTo>
                  <a:lnTo>
                    <a:pt x="24511" y="40405"/>
                  </a:lnTo>
                  <a:lnTo>
                    <a:pt x="24529" y="40606"/>
                  </a:lnTo>
                  <a:lnTo>
                    <a:pt x="24538" y="40797"/>
                  </a:lnTo>
                  <a:lnTo>
                    <a:pt x="24538" y="40989"/>
                  </a:lnTo>
                  <a:lnTo>
                    <a:pt x="24538" y="41189"/>
                  </a:lnTo>
                  <a:lnTo>
                    <a:pt x="24520" y="41390"/>
                  </a:lnTo>
                  <a:lnTo>
                    <a:pt x="24493" y="41581"/>
                  </a:lnTo>
                  <a:lnTo>
                    <a:pt x="24456" y="41782"/>
                  </a:lnTo>
                  <a:lnTo>
                    <a:pt x="24411" y="42037"/>
                  </a:lnTo>
                  <a:lnTo>
                    <a:pt x="24365" y="42302"/>
                  </a:lnTo>
                  <a:lnTo>
                    <a:pt x="24310" y="42739"/>
                  </a:lnTo>
                  <a:lnTo>
                    <a:pt x="24265" y="43177"/>
                  </a:lnTo>
                  <a:lnTo>
                    <a:pt x="24228" y="43596"/>
                  </a:lnTo>
                  <a:lnTo>
                    <a:pt x="24192" y="44016"/>
                  </a:lnTo>
                  <a:lnTo>
                    <a:pt x="24128" y="44837"/>
                  </a:lnTo>
                  <a:lnTo>
                    <a:pt x="24101" y="45247"/>
                  </a:lnTo>
                  <a:lnTo>
                    <a:pt x="24064" y="45657"/>
                  </a:lnTo>
                  <a:lnTo>
                    <a:pt x="24018" y="46058"/>
                  </a:lnTo>
                  <a:lnTo>
                    <a:pt x="23964" y="46460"/>
                  </a:lnTo>
                  <a:lnTo>
                    <a:pt x="23900" y="46861"/>
                  </a:lnTo>
                  <a:lnTo>
                    <a:pt x="23827" y="47262"/>
                  </a:lnTo>
                  <a:lnTo>
                    <a:pt x="23727" y="47663"/>
                  </a:lnTo>
                  <a:lnTo>
                    <a:pt x="23608" y="48074"/>
                  </a:lnTo>
                  <a:lnTo>
                    <a:pt x="23471" y="48484"/>
                  </a:lnTo>
                  <a:lnTo>
                    <a:pt x="23398" y="48685"/>
                  </a:lnTo>
                  <a:lnTo>
                    <a:pt x="23307" y="48894"/>
                  </a:lnTo>
                  <a:lnTo>
                    <a:pt x="23371" y="48767"/>
                  </a:lnTo>
                  <a:lnTo>
                    <a:pt x="23453" y="48648"/>
                  </a:lnTo>
                  <a:lnTo>
                    <a:pt x="23544" y="48539"/>
                  </a:lnTo>
                  <a:lnTo>
                    <a:pt x="23635" y="48438"/>
                  </a:lnTo>
                  <a:lnTo>
                    <a:pt x="23727" y="48329"/>
                  </a:lnTo>
                  <a:lnTo>
                    <a:pt x="23818" y="48229"/>
                  </a:lnTo>
                  <a:lnTo>
                    <a:pt x="23900" y="48110"/>
                  </a:lnTo>
                  <a:lnTo>
                    <a:pt x="23964" y="47983"/>
                  </a:lnTo>
                  <a:lnTo>
                    <a:pt x="24128" y="47590"/>
                  </a:lnTo>
                  <a:lnTo>
                    <a:pt x="24274" y="47180"/>
                  </a:lnTo>
                  <a:lnTo>
                    <a:pt x="24420" y="46761"/>
                  </a:lnTo>
                  <a:lnTo>
                    <a:pt x="24538" y="46359"/>
                  </a:lnTo>
                  <a:lnTo>
                    <a:pt x="24629" y="46068"/>
                  </a:lnTo>
                  <a:lnTo>
                    <a:pt x="24748" y="45721"/>
                  </a:lnTo>
                  <a:lnTo>
                    <a:pt x="24821" y="45557"/>
                  </a:lnTo>
                  <a:lnTo>
                    <a:pt x="24894" y="45384"/>
                  </a:lnTo>
                  <a:lnTo>
                    <a:pt x="24976" y="45238"/>
                  </a:lnTo>
                  <a:lnTo>
                    <a:pt x="25058" y="45110"/>
                  </a:lnTo>
                  <a:lnTo>
                    <a:pt x="25104" y="45055"/>
                  </a:lnTo>
                  <a:lnTo>
                    <a:pt x="25140" y="45001"/>
                  </a:lnTo>
                  <a:lnTo>
                    <a:pt x="25186" y="44964"/>
                  </a:lnTo>
                  <a:lnTo>
                    <a:pt x="25231" y="44937"/>
                  </a:lnTo>
                  <a:lnTo>
                    <a:pt x="25268" y="44919"/>
                  </a:lnTo>
                  <a:lnTo>
                    <a:pt x="25313" y="44910"/>
                  </a:lnTo>
                  <a:lnTo>
                    <a:pt x="25359" y="44919"/>
                  </a:lnTo>
                  <a:lnTo>
                    <a:pt x="25395" y="44937"/>
                  </a:lnTo>
                  <a:lnTo>
                    <a:pt x="25441" y="44964"/>
                  </a:lnTo>
                  <a:lnTo>
                    <a:pt x="25487" y="45010"/>
                  </a:lnTo>
                  <a:lnTo>
                    <a:pt x="25523" y="45074"/>
                  </a:lnTo>
                  <a:lnTo>
                    <a:pt x="25569" y="45147"/>
                  </a:lnTo>
                  <a:lnTo>
                    <a:pt x="25605" y="45247"/>
                  </a:lnTo>
                  <a:lnTo>
                    <a:pt x="25642" y="45356"/>
                  </a:lnTo>
                  <a:lnTo>
                    <a:pt x="25678" y="45484"/>
                  </a:lnTo>
                  <a:lnTo>
                    <a:pt x="25715" y="45639"/>
                  </a:lnTo>
                  <a:lnTo>
                    <a:pt x="25751" y="45849"/>
                  </a:lnTo>
                  <a:lnTo>
                    <a:pt x="25769" y="46058"/>
                  </a:lnTo>
                  <a:lnTo>
                    <a:pt x="25778" y="46277"/>
                  </a:lnTo>
                  <a:lnTo>
                    <a:pt x="25769" y="46496"/>
                  </a:lnTo>
                  <a:lnTo>
                    <a:pt x="25751" y="46724"/>
                  </a:lnTo>
                  <a:lnTo>
                    <a:pt x="25724" y="46952"/>
                  </a:lnTo>
                  <a:lnTo>
                    <a:pt x="25687" y="47180"/>
                  </a:lnTo>
                  <a:lnTo>
                    <a:pt x="25642" y="47408"/>
                  </a:lnTo>
                  <a:lnTo>
                    <a:pt x="25550" y="47864"/>
                  </a:lnTo>
                  <a:lnTo>
                    <a:pt x="25450" y="48320"/>
                  </a:lnTo>
                  <a:lnTo>
                    <a:pt x="25368" y="48758"/>
                  </a:lnTo>
                  <a:lnTo>
                    <a:pt x="25332" y="48976"/>
                  </a:lnTo>
                  <a:lnTo>
                    <a:pt x="25313" y="49186"/>
                  </a:lnTo>
                  <a:lnTo>
                    <a:pt x="25295" y="49432"/>
                  </a:lnTo>
                  <a:lnTo>
                    <a:pt x="25277" y="49697"/>
                  </a:lnTo>
                  <a:lnTo>
                    <a:pt x="25277" y="49961"/>
                  </a:lnTo>
                  <a:lnTo>
                    <a:pt x="25277" y="50235"/>
                  </a:lnTo>
                  <a:lnTo>
                    <a:pt x="25286" y="50508"/>
                  </a:lnTo>
                  <a:lnTo>
                    <a:pt x="25295" y="50791"/>
                  </a:lnTo>
                  <a:lnTo>
                    <a:pt x="25322" y="51065"/>
                  </a:lnTo>
                  <a:lnTo>
                    <a:pt x="25359" y="51338"/>
                  </a:lnTo>
                  <a:lnTo>
                    <a:pt x="25395" y="51603"/>
                  </a:lnTo>
                  <a:lnTo>
                    <a:pt x="25450" y="51858"/>
                  </a:lnTo>
                  <a:lnTo>
                    <a:pt x="25514" y="52113"/>
                  </a:lnTo>
                  <a:lnTo>
                    <a:pt x="25587" y="52341"/>
                  </a:lnTo>
                  <a:lnTo>
                    <a:pt x="25669" y="52569"/>
                  </a:lnTo>
                  <a:lnTo>
                    <a:pt x="25760" y="52770"/>
                  </a:lnTo>
                  <a:lnTo>
                    <a:pt x="25870" y="52952"/>
                  </a:lnTo>
                  <a:lnTo>
                    <a:pt x="25924" y="53034"/>
                  </a:lnTo>
                  <a:lnTo>
                    <a:pt x="25988" y="53116"/>
                  </a:lnTo>
                  <a:lnTo>
                    <a:pt x="25979" y="52970"/>
                  </a:lnTo>
                  <a:lnTo>
                    <a:pt x="25970" y="52824"/>
                  </a:lnTo>
                  <a:lnTo>
                    <a:pt x="25942" y="52524"/>
                  </a:lnTo>
                  <a:lnTo>
                    <a:pt x="25860" y="51876"/>
                  </a:lnTo>
                  <a:lnTo>
                    <a:pt x="25833" y="51548"/>
                  </a:lnTo>
                  <a:lnTo>
                    <a:pt x="25824" y="51393"/>
                  </a:lnTo>
                  <a:lnTo>
                    <a:pt x="25824" y="51238"/>
                  </a:lnTo>
                  <a:lnTo>
                    <a:pt x="25833" y="51083"/>
                  </a:lnTo>
                  <a:lnTo>
                    <a:pt x="25842" y="50937"/>
                  </a:lnTo>
                  <a:lnTo>
                    <a:pt x="25870" y="50791"/>
                  </a:lnTo>
                  <a:lnTo>
                    <a:pt x="25906" y="50654"/>
                  </a:lnTo>
                  <a:lnTo>
                    <a:pt x="25952" y="50536"/>
                  </a:lnTo>
                  <a:lnTo>
                    <a:pt x="26006" y="50435"/>
                  </a:lnTo>
                  <a:lnTo>
                    <a:pt x="26052" y="50362"/>
                  </a:lnTo>
                  <a:lnTo>
                    <a:pt x="26107" y="50317"/>
                  </a:lnTo>
                  <a:lnTo>
                    <a:pt x="26170" y="50299"/>
                  </a:lnTo>
                  <a:lnTo>
                    <a:pt x="26225" y="50289"/>
                  </a:lnTo>
                  <a:lnTo>
                    <a:pt x="26289" y="50308"/>
                  </a:lnTo>
                  <a:lnTo>
                    <a:pt x="26353" y="50344"/>
                  </a:lnTo>
                  <a:lnTo>
                    <a:pt x="26417" y="50390"/>
                  </a:lnTo>
                  <a:lnTo>
                    <a:pt x="26480" y="50445"/>
                  </a:lnTo>
                  <a:lnTo>
                    <a:pt x="26544" y="50517"/>
                  </a:lnTo>
                  <a:lnTo>
                    <a:pt x="26608" y="50600"/>
                  </a:lnTo>
                  <a:lnTo>
                    <a:pt x="26736" y="50782"/>
                  </a:lnTo>
                  <a:lnTo>
                    <a:pt x="26854" y="50973"/>
                  </a:lnTo>
                  <a:lnTo>
                    <a:pt x="26927" y="51101"/>
                  </a:lnTo>
                  <a:lnTo>
                    <a:pt x="26982" y="51238"/>
                  </a:lnTo>
                  <a:lnTo>
                    <a:pt x="27037" y="51375"/>
                  </a:lnTo>
                  <a:lnTo>
                    <a:pt x="27091" y="51530"/>
                  </a:lnTo>
                  <a:lnTo>
                    <a:pt x="27137" y="51685"/>
                  </a:lnTo>
                  <a:lnTo>
                    <a:pt x="27173" y="51840"/>
                  </a:lnTo>
                  <a:lnTo>
                    <a:pt x="27228" y="52141"/>
                  </a:lnTo>
                  <a:lnTo>
                    <a:pt x="27274" y="52423"/>
                  </a:lnTo>
                  <a:lnTo>
                    <a:pt x="27301" y="52669"/>
                  </a:lnTo>
                  <a:lnTo>
                    <a:pt x="27310" y="52852"/>
                  </a:lnTo>
                  <a:lnTo>
                    <a:pt x="27301" y="52952"/>
                  </a:lnTo>
                  <a:lnTo>
                    <a:pt x="27329" y="52815"/>
                  </a:lnTo>
                  <a:lnTo>
                    <a:pt x="27365" y="52679"/>
                  </a:lnTo>
                  <a:lnTo>
                    <a:pt x="27438" y="52396"/>
                  </a:lnTo>
                  <a:lnTo>
                    <a:pt x="27529" y="52104"/>
                  </a:lnTo>
                  <a:lnTo>
                    <a:pt x="27620" y="51812"/>
                  </a:lnTo>
                  <a:lnTo>
                    <a:pt x="27693" y="51521"/>
                  </a:lnTo>
                  <a:lnTo>
                    <a:pt x="27721" y="51365"/>
                  </a:lnTo>
                  <a:lnTo>
                    <a:pt x="27739" y="51220"/>
                  </a:lnTo>
                  <a:lnTo>
                    <a:pt x="27757" y="51083"/>
                  </a:lnTo>
                  <a:lnTo>
                    <a:pt x="27757" y="50937"/>
                  </a:lnTo>
                  <a:lnTo>
                    <a:pt x="27739" y="50800"/>
                  </a:lnTo>
                  <a:lnTo>
                    <a:pt x="27711" y="50663"/>
                  </a:lnTo>
                  <a:lnTo>
                    <a:pt x="27675" y="50554"/>
                  </a:lnTo>
                  <a:lnTo>
                    <a:pt x="27629" y="50445"/>
                  </a:lnTo>
                  <a:lnTo>
                    <a:pt x="27566" y="50335"/>
                  </a:lnTo>
                  <a:lnTo>
                    <a:pt x="27502" y="50235"/>
                  </a:lnTo>
                  <a:lnTo>
                    <a:pt x="27429" y="50144"/>
                  </a:lnTo>
                  <a:lnTo>
                    <a:pt x="27356" y="50043"/>
                  </a:lnTo>
                  <a:lnTo>
                    <a:pt x="27192" y="49861"/>
                  </a:lnTo>
                  <a:lnTo>
                    <a:pt x="27028" y="49669"/>
                  </a:lnTo>
                  <a:lnTo>
                    <a:pt x="26946" y="49578"/>
                  </a:lnTo>
                  <a:lnTo>
                    <a:pt x="26873" y="49478"/>
                  </a:lnTo>
                  <a:lnTo>
                    <a:pt x="26809" y="49378"/>
                  </a:lnTo>
                  <a:lnTo>
                    <a:pt x="26745" y="49277"/>
                  </a:lnTo>
                  <a:lnTo>
                    <a:pt x="26699" y="49168"/>
                  </a:lnTo>
                  <a:lnTo>
                    <a:pt x="26654" y="49049"/>
                  </a:lnTo>
                  <a:lnTo>
                    <a:pt x="26581" y="48748"/>
                  </a:lnTo>
                  <a:lnTo>
                    <a:pt x="26508" y="48429"/>
                  </a:lnTo>
                  <a:lnTo>
                    <a:pt x="26453" y="48101"/>
                  </a:lnTo>
                  <a:lnTo>
                    <a:pt x="26408" y="47773"/>
                  </a:lnTo>
                  <a:lnTo>
                    <a:pt x="26380" y="47445"/>
                  </a:lnTo>
                  <a:lnTo>
                    <a:pt x="26362" y="47116"/>
                  </a:lnTo>
                  <a:lnTo>
                    <a:pt x="26362" y="46788"/>
                  </a:lnTo>
                  <a:lnTo>
                    <a:pt x="26371" y="46478"/>
                  </a:lnTo>
                  <a:lnTo>
                    <a:pt x="26389" y="46049"/>
                  </a:lnTo>
                  <a:lnTo>
                    <a:pt x="26408" y="45785"/>
                  </a:lnTo>
                  <a:lnTo>
                    <a:pt x="26435" y="45520"/>
                  </a:lnTo>
                  <a:lnTo>
                    <a:pt x="26462" y="45384"/>
                  </a:lnTo>
                  <a:lnTo>
                    <a:pt x="26490" y="45265"/>
                  </a:lnTo>
                  <a:lnTo>
                    <a:pt x="26526" y="45138"/>
                  </a:lnTo>
                  <a:lnTo>
                    <a:pt x="26572" y="45028"/>
                  </a:lnTo>
                  <a:lnTo>
                    <a:pt x="26617" y="44928"/>
                  </a:lnTo>
                  <a:lnTo>
                    <a:pt x="26681" y="44846"/>
                  </a:lnTo>
                  <a:lnTo>
                    <a:pt x="26754" y="44773"/>
                  </a:lnTo>
                  <a:lnTo>
                    <a:pt x="26791" y="44745"/>
                  </a:lnTo>
                  <a:lnTo>
                    <a:pt x="26836" y="44727"/>
                  </a:lnTo>
                  <a:lnTo>
                    <a:pt x="26882" y="44700"/>
                  </a:lnTo>
                  <a:lnTo>
                    <a:pt x="26927" y="44691"/>
                  </a:lnTo>
                  <a:lnTo>
                    <a:pt x="27009" y="44682"/>
                  </a:lnTo>
                  <a:lnTo>
                    <a:pt x="27101" y="44691"/>
                  </a:lnTo>
                  <a:lnTo>
                    <a:pt x="27183" y="44718"/>
                  </a:lnTo>
                  <a:lnTo>
                    <a:pt x="27265" y="44764"/>
                  </a:lnTo>
                  <a:lnTo>
                    <a:pt x="27338" y="44818"/>
                  </a:lnTo>
                  <a:lnTo>
                    <a:pt x="27411" y="44891"/>
                  </a:lnTo>
                  <a:lnTo>
                    <a:pt x="27484" y="44973"/>
                  </a:lnTo>
                  <a:lnTo>
                    <a:pt x="27547" y="45055"/>
                  </a:lnTo>
                  <a:lnTo>
                    <a:pt x="27602" y="45147"/>
                  </a:lnTo>
                  <a:lnTo>
                    <a:pt x="27721" y="45338"/>
                  </a:lnTo>
                  <a:lnTo>
                    <a:pt x="27812" y="45511"/>
                  </a:lnTo>
                  <a:lnTo>
                    <a:pt x="27885" y="45657"/>
                  </a:lnTo>
                  <a:lnTo>
                    <a:pt x="27976" y="45849"/>
                  </a:lnTo>
                  <a:lnTo>
                    <a:pt x="28058" y="46058"/>
                  </a:lnTo>
                  <a:lnTo>
                    <a:pt x="28222" y="46505"/>
                  </a:lnTo>
                  <a:lnTo>
                    <a:pt x="28395" y="46979"/>
                  </a:lnTo>
                  <a:lnTo>
                    <a:pt x="28496" y="47217"/>
                  </a:lnTo>
                  <a:lnTo>
                    <a:pt x="28596" y="47445"/>
                  </a:lnTo>
                  <a:lnTo>
                    <a:pt x="28705" y="47663"/>
                  </a:lnTo>
                  <a:lnTo>
                    <a:pt x="28824" y="47882"/>
                  </a:lnTo>
                  <a:lnTo>
                    <a:pt x="28952" y="48083"/>
                  </a:lnTo>
                  <a:lnTo>
                    <a:pt x="29025" y="48174"/>
                  </a:lnTo>
                  <a:lnTo>
                    <a:pt x="29098" y="48265"/>
                  </a:lnTo>
                  <a:lnTo>
                    <a:pt x="29180" y="48347"/>
                  </a:lnTo>
                  <a:lnTo>
                    <a:pt x="29262" y="48420"/>
                  </a:lnTo>
                  <a:lnTo>
                    <a:pt x="29344" y="48493"/>
                  </a:lnTo>
                  <a:lnTo>
                    <a:pt x="29435" y="48566"/>
                  </a:lnTo>
                  <a:lnTo>
                    <a:pt x="29535" y="48621"/>
                  </a:lnTo>
                  <a:lnTo>
                    <a:pt x="29636" y="48676"/>
                  </a:lnTo>
                  <a:lnTo>
                    <a:pt x="29745" y="48721"/>
                  </a:lnTo>
                  <a:lnTo>
                    <a:pt x="29854" y="48758"/>
                  </a:lnTo>
                  <a:lnTo>
                    <a:pt x="29772" y="48676"/>
                  </a:lnTo>
                  <a:lnTo>
                    <a:pt x="29672" y="48566"/>
                  </a:lnTo>
                  <a:lnTo>
                    <a:pt x="29563" y="48438"/>
                  </a:lnTo>
                  <a:lnTo>
                    <a:pt x="29453" y="48274"/>
                  </a:lnTo>
                  <a:lnTo>
                    <a:pt x="29335" y="48101"/>
                  </a:lnTo>
                  <a:lnTo>
                    <a:pt x="29216" y="47919"/>
                  </a:lnTo>
                  <a:lnTo>
                    <a:pt x="29107" y="47718"/>
                  </a:lnTo>
                  <a:lnTo>
                    <a:pt x="29006" y="47517"/>
                  </a:lnTo>
                  <a:lnTo>
                    <a:pt x="28915" y="47317"/>
                  </a:lnTo>
                  <a:lnTo>
                    <a:pt x="28842" y="47116"/>
                  </a:lnTo>
                  <a:lnTo>
                    <a:pt x="28787" y="46916"/>
                  </a:lnTo>
                  <a:lnTo>
                    <a:pt x="28769" y="46824"/>
                  </a:lnTo>
                  <a:lnTo>
                    <a:pt x="28751" y="46733"/>
                  </a:lnTo>
                  <a:lnTo>
                    <a:pt x="28742" y="46642"/>
                  </a:lnTo>
                  <a:lnTo>
                    <a:pt x="28742" y="46560"/>
                  </a:lnTo>
                  <a:lnTo>
                    <a:pt x="28751" y="46487"/>
                  </a:lnTo>
                  <a:lnTo>
                    <a:pt x="28769" y="46414"/>
                  </a:lnTo>
                  <a:lnTo>
                    <a:pt x="28787" y="46341"/>
                  </a:lnTo>
                  <a:lnTo>
                    <a:pt x="28824" y="46277"/>
                  </a:lnTo>
                  <a:lnTo>
                    <a:pt x="28860" y="46223"/>
                  </a:lnTo>
                  <a:lnTo>
                    <a:pt x="28915" y="46177"/>
                  </a:lnTo>
                  <a:lnTo>
                    <a:pt x="28979" y="46131"/>
                  </a:lnTo>
                  <a:lnTo>
                    <a:pt x="29052" y="46095"/>
                  </a:lnTo>
                  <a:lnTo>
                    <a:pt x="29116" y="46068"/>
                  </a:lnTo>
                  <a:lnTo>
                    <a:pt x="29189" y="46049"/>
                  </a:lnTo>
                  <a:lnTo>
                    <a:pt x="29253" y="46040"/>
                  </a:lnTo>
                  <a:lnTo>
                    <a:pt x="29316" y="46049"/>
                  </a:lnTo>
                  <a:lnTo>
                    <a:pt x="29380" y="46058"/>
                  </a:lnTo>
                  <a:lnTo>
                    <a:pt x="29444" y="46077"/>
                  </a:lnTo>
                  <a:lnTo>
                    <a:pt x="29508" y="46104"/>
                  </a:lnTo>
                  <a:lnTo>
                    <a:pt x="29563" y="46141"/>
                  </a:lnTo>
                  <a:lnTo>
                    <a:pt x="29626" y="46186"/>
                  </a:lnTo>
                  <a:lnTo>
                    <a:pt x="29681" y="46232"/>
                  </a:lnTo>
                  <a:lnTo>
                    <a:pt x="29800" y="46341"/>
                  </a:lnTo>
                  <a:lnTo>
                    <a:pt x="29909" y="46469"/>
                  </a:lnTo>
                  <a:lnTo>
                    <a:pt x="30009" y="46606"/>
                  </a:lnTo>
                  <a:lnTo>
                    <a:pt x="30110" y="46751"/>
                  </a:lnTo>
                  <a:lnTo>
                    <a:pt x="30292" y="47052"/>
                  </a:lnTo>
                  <a:lnTo>
                    <a:pt x="30447" y="47317"/>
                  </a:lnTo>
                  <a:lnTo>
                    <a:pt x="30520" y="47426"/>
                  </a:lnTo>
                  <a:lnTo>
                    <a:pt x="30534" y="47447"/>
                  </a:lnTo>
                  <a:lnTo>
                    <a:pt x="30502" y="47390"/>
                  </a:lnTo>
                  <a:lnTo>
                    <a:pt x="30474" y="47317"/>
                  </a:lnTo>
                  <a:lnTo>
                    <a:pt x="30447" y="47244"/>
                  </a:lnTo>
                  <a:lnTo>
                    <a:pt x="30411" y="47089"/>
                  </a:lnTo>
                  <a:lnTo>
                    <a:pt x="30383" y="46925"/>
                  </a:lnTo>
                  <a:lnTo>
                    <a:pt x="30329" y="46587"/>
                  </a:lnTo>
                  <a:lnTo>
                    <a:pt x="30292" y="46432"/>
                  </a:lnTo>
                  <a:lnTo>
                    <a:pt x="30274" y="46359"/>
                  </a:lnTo>
                  <a:lnTo>
                    <a:pt x="30246" y="46286"/>
                  </a:lnTo>
                  <a:lnTo>
                    <a:pt x="30101" y="45976"/>
                  </a:lnTo>
                  <a:lnTo>
                    <a:pt x="29927" y="45666"/>
                  </a:lnTo>
                  <a:lnTo>
                    <a:pt x="29836" y="45520"/>
                  </a:lnTo>
                  <a:lnTo>
                    <a:pt x="29745" y="45375"/>
                  </a:lnTo>
                  <a:lnTo>
                    <a:pt x="29645" y="45229"/>
                  </a:lnTo>
                  <a:lnTo>
                    <a:pt x="29535" y="45092"/>
                  </a:lnTo>
                  <a:lnTo>
                    <a:pt x="29426" y="44955"/>
                  </a:lnTo>
                  <a:lnTo>
                    <a:pt x="29307" y="44827"/>
                  </a:lnTo>
                  <a:lnTo>
                    <a:pt x="29180" y="44709"/>
                  </a:lnTo>
                  <a:lnTo>
                    <a:pt x="29043" y="44600"/>
                  </a:lnTo>
                  <a:lnTo>
                    <a:pt x="28906" y="44499"/>
                  </a:lnTo>
                  <a:lnTo>
                    <a:pt x="28760" y="44408"/>
                  </a:lnTo>
                  <a:lnTo>
                    <a:pt x="28614" y="44326"/>
                  </a:lnTo>
                  <a:lnTo>
                    <a:pt x="28450" y="44253"/>
                  </a:lnTo>
                  <a:lnTo>
                    <a:pt x="27903" y="44043"/>
                  </a:lnTo>
                  <a:lnTo>
                    <a:pt x="27766" y="43989"/>
                  </a:lnTo>
                  <a:lnTo>
                    <a:pt x="27629" y="43934"/>
                  </a:lnTo>
                  <a:lnTo>
                    <a:pt x="27502" y="43861"/>
                  </a:lnTo>
                  <a:lnTo>
                    <a:pt x="27374" y="43788"/>
                  </a:lnTo>
                  <a:lnTo>
                    <a:pt x="27164" y="43642"/>
                  </a:lnTo>
                  <a:lnTo>
                    <a:pt x="26955" y="43469"/>
                  </a:lnTo>
                  <a:lnTo>
                    <a:pt x="26736" y="43268"/>
                  </a:lnTo>
                  <a:lnTo>
                    <a:pt x="26526" y="43058"/>
                  </a:lnTo>
                  <a:lnTo>
                    <a:pt x="26325" y="42840"/>
                  </a:lnTo>
                  <a:lnTo>
                    <a:pt x="26143" y="42612"/>
                  </a:lnTo>
                  <a:lnTo>
                    <a:pt x="25979" y="42393"/>
                  </a:lnTo>
                  <a:lnTo>
                    <a:pt x="25842" y="42183"/>
                  </a:lnTo>
                  <a:lnTo>
                    <a:pt x="25787" y="42065"/>
                  </a:lnTo>
                  <a:lnTo>
                    <a:pt x="25742" y="41946"/>
                  </a:lnTo>
                  <a:lnTo>
                    <a:pt x="25705" y="41809"/>
                  </a:lnTo>
                  <a:lnTo>
                    <a:pt x="25678" y="41663"/>
                  </a:lnTo>
                  <a:lnTo>
                    <a:pt x="25669" y="41517"/>
                  </a:lnTo>
                  <a:lnTo>
                    <a:pt x="25660" y="41362"/>
                  </a:lnTo>
                  <a:lnTo>
                    <a:pt x="25669" y="41207"/>
                  </a:lnTo>
                  <a:lnTo>
                    <a:pt x="25678" y="41052"/>
                  </a:lnTo>
                  <a:lnTo>
                    <a:pt x="25705" y="40733"/>
                  </a:lnTo>
                  <a:lnTo>
                    <a:pt x="25751" y="40423"/>
                  </a:lnTo>
                  <a:lnTo>
                    <a:pt x="25833" y="39867"/>
                  </a:lnTo>
                  <a:lnTo>
                    <a:pt x="25870" y="39603"/>
                  </a:lnTo>
                  <a:lnTo>
                    <a:pt x="25933" y="39338"/>
                  </a:lnTo>
                  <a:lnTo>
                    <a:pt x="26006" y="39083"/>
                  </a:lnTo>
                  <a:lnTo>
                    <a:pt x="26097" y="38827"/>
                  </a:lnTo>
                  <a:lnTo>
                    <a:pt x="26198" y="38581"/>
                  </a:lnTo>
                  <a:lnTo>
                    <a:pt x="26316" y="38344"/>
                  </a:lnTo>
                  <a:lnTo>
                    <a:pt x="26435" y="38107"/>
                  </a:lnTo>
                  <a:lnTo>
                    <a:pt x="26581" y="37870"/>
                  </a:lnTo>
                  <a:lnTo>
                    <a:pt x="26772" y="37587"/>
                  </a:lnTo>
                  <a:lnTo>
                    <a:pt x="26973" y="37314"/>
                  </a:lnTo>
                  <a:lnTo>
                    <a:pt x="27192" y="37040"/>
                  </a:lnTo>
                  <a:lnTo>
                    <a:pt x="27420" y="36785"/>
                  </a:lnTo>
                  <a:lnTo>
                    <a:pt x="27666" y="36539"/>
                  </a:lnTo>
                  <a:lnTo>
                    <a:pt x="27912" y="36292"/>
                  </a:lnTo>
                  <a:lnTo>
                    <a:pt x="28167" y="36065"/>
                  </a:lnTo>
                  <a:lnTo>
                    <a:pt x="28432" y="35837"/>
                  </a:lnTo>
                  <a:lnTo>
                    <a:pt x="28696" y="35618"/>
                  </a:lnTo>
                  <a:lnTo>
                    <a:pt x="28970" y="35399"/>
                  </a:lnTo>
                  <a:lnTo>
                    <a:pt x="29508" y="34979"/>
                  </a:lnTo>
                  <a:lnTo>
                    <a:pt x="30557" y="34195"/>
                  </a:lnTo>
                  <a:lnTo>
                    <a:pt x="30748" y="34058"/>
                  </a:lnTo>
                  <a:lnTo>
                    <a:pt x="30939" y="33940"/>
                  </a:lnTo>
                  <a:lnTo>
                    <a:pt x="31140" y="33840"/>
                  </a:lnTo>
                  <a:lnTo>
                    <a:pt x="31341" y="33739"/>
                  </a:lnTo>
                  <a:lnTo>
                    <a:pt x="31550" y="33657"/>
                  </a:lnTo>
                  <a:lnTo>
                    <a:pt x="31769" y="33584"/>
                  </a:lnTo>
                  <a:lnTo>
                    <a:pt x="31988" y="33520"/>
                  </a:lnTo>
                  <a:lnTo>
                    <a:pt x="32216" y="33475"/>
                  </a:lnTo>
                  <a:lnTo>
                    <a:pt x="32262" y="33466"/>
                  </a:lnTo>
                  <a:lnTo>
                    <a:pt x="32453" y="33420"/>
                  </a:lnTo>
                  <a:lnTo>
                    <a:pt x="32645" y="33402"/>
                  </a:lnTo>
                  <a:lnTo>
                    <a:pt x="32827" y="33393"/>
                  </a:lnTo>
                  <a:lnTo>
                    <a:pt x="33019" y="33402"/>
                  </a:lnTo>
                  <a:lnTo>
                    <a:pt x="33201" y="33420"/>
                  </a:lnTo>
                  <a:lnTo>
                    <a:pt x="33392" y="33466"/>
                  </a:lnTo>
                  <a:lnTo>
                    <a:pt x="33566" y="33520"/>
                  </a:lnTo>
                  <a:lnTo>
                    <a:pt x="33739" y="33584"/>
                  </a:lnTo>
                  <a:lnTo>
                    <a:pt x="33903" y="33675"/>
                  </a:lnTo>
                  <a:lnTo>
                    <a:pt x="34067" y="33767"/>
                  </a:lnTo>
                  <a:lnTo>
                    <a:pt x="34222" y="33885"/>
                  </a:lnTo>
                  <a:lnTo>
                    <a:pt x="34359" y="34004"/>
                  </a:lnTo>
                  <a:lnTo>
                    <a:pt x="34496" y="34141"/>
                  </a:lnTo>
                  <a:lnTo>
                    <a:pt x="34623" y="34286"/>
                  </a:lnTo>
                  <a:lnTo>
                    <a:pt x="34733" y="34441"/>
                  </a:lnTo>
                  <a:lnTo>
                    <a:pt x="34833" y="34615"/>
                  </a:lnTo>
                  <a:lnTo>
                    <a:pt x="34897" y="34715"/>
                  </a:lnTo>
                  <a:lnTo>
                    <a:pt x="35025" y="34879"/>
                  </a:lnTo>
                  <a:lnTo>
                    <a:pt x="35362" y="35299"/>
                  </a:lnTo>
                  <a:lnTo>
                    <a:pt x="35544" y="35536"/>
                  </a:lnTo>
                  <a:lnTo>
                    <a:pt x="35718" y="35764"/>
                  </a:lnTo>
                  <a:lnTo>
                    <a:pt x="35845" y="35973"/>
                  </a:lnTo>
                  <a:lnTo>
                    <a:pt x="35900" y="36065"/>
                  </a:lnTo>
                  <a:lnTo>
                    <a:pt x="35936" y="36147"/>
                  </a:lnTo>
                  <a:lnTo>
                    <a:pt x="36000" y="36347"/>
                  </a:lnTo>
                  <a:lnTo>
                    <a:pt x="36055" y="36557"/>
                  </a:lnTo>
                  <a:lnTo>
                    <a:pt x="36101" y="36767"/>
                  </a:lnTo>
                  <a:lnTo>
                    <a:pt x="36137" y="36976"/>
                  </a:lnTo>
                  <a:lnTo>
                    <a:pt x="36174" y="37195"/>
                  </a:lnTo>
                  <a:lnTo>
                    <a:pt x="36201" y="37423"/>
                  </a:lnTo>
                  <a:lnTo>
                    <a:pt x="36219" y="37642"/>
                  </a:lnTo>
                  <a:lnTo>
                    <a:pt x="36228" y="37870"/>
                  </a:lnTo>
                  <a:lnTo>
                    <a:pt x="36237" y="38098"/>
                  </a:lnTo>
                  <a:lnTo>
                    <a:pt x="36237" y="38317"/>
                  </a:lnTo>
                  <a:lnTo>
                    <a:pt x="36228" y="38764"/>
                  </a:lnTo>
                  <a:lnTo>
                    <a:pt x="36192" y="39201"/>
                  </a:lnTo>
                  <a:lnTo>
                    <a:pt x="36137" y="39621"/>
                  </a:lnTo>
                  <a:lnTo>
                    <a:pt x="36110" y="39803"/>
                  </a:lnTo>
                  <a:lnTo>
                    <a:pt x="36064" y="39986"/>
                  </a:lnTo>
                  <a:lnTo>
                    <a:pt x="36009" y="40168"/>
                  </a:lnTo>
                  <a:lnTo>
                    <a:pt x="35936" y="40350"/>
                  </a:lnTo>
                  <a:lnTo>
                    <a:pt x="35791" y="40715"/>
                  </a:lnTo>
                  <a:lnTo>
                    <a:pt x="35645" y="41052"/>
                  </a:lnTo>
                  <a:lnTo>
                    <a:pt x="35563" y="41198"/>
                  </a:lnTo>
                  <a:lnTo>
                    <a:pt x="35462" y="41353"/>
                  </a:lnTo>
                  <a:lnTo>
                    <a:pt x="35253" y="41645"/>
                  </a:lnTo>
                  <a:lnTo>
                    <a:pt x="35143" y="41791"/>
                  </a:lnTo>
                  <a:lnTo>
                    <a:pt x="35043" y="41937"/>
                  </a:lnTo>
                  <a:lnTo>
                    <a:pt x="34961" y="42083"/>
                  </a:lnTo>
                  <a:lnTo>
                    <a:pt x="34924" y="42156"/>
                  </a:lnTo>
                  <a:lnTo>
                    <a:pt x="34897" y="42238"/>
                  </a:lnTo>
                  <a:lnTo>
                    <a:pt x="34997" y="42165"/>
                  </a:lnTo>
                  <a:lnTo>
                    <a:pt x="35107" y="42065"/>
                  </a:lnTo>
                  <a:lnTo>
                    <a:pt x="35216" y="41946"/>
                  </a:lnTo>
                  <a:lnTo>
                    <a:pt x="35326" y="41818"/>
                  </a:lnTo>
                  <a:lnTo>
                    <a:pt x="35554" y="41554"/>
                  </a:lnTo>
                  <a:lnTo>
                    <a:pt x="35663" y="41426"/>
                  </a:lnTo>
                  <a:lnTo>
                    <a:pt x="35781" y="41308"/>
                  </a:lnTo>
                  <a:lnTo>
                    <a:pt x="35900" y="41198"/>
                  </a:lnTo>
                  <a:lnTo>
                    <a:pt x="36019" y="41107"/>
                  </a:lnTo>
                  <a:lnTo>
                    <a:pt x="36073" y="41062"/>
                  </a:lnTo>
                  <a:lnTo>
                    <a:pt x="36137" y="41034"/>
                  </a:lnTo>
                  <a:lnTo>
                    <a:pt x="36192" y="41007"/>
                  </a:lnTo>
                  <a:lnTo>
                    <a:pt x="36256" y="40989"/>
                  </a:lnTo>
                  <a:lnTo>
                    <a:pt x="36310" y="40979"/>
                  </a:lnTo>
                  <a:lnTo>
                    <a:pt x="36374" y="40979"/>
                  </a:lnTo>
                  <a:lnTo>
                    <a:pt x="36429" y="40989"/>
                  </a:lnTo>
                  <a:lnTo>
                    <a:pt x="36493" y="41007"/>
                  </a:lnTo>
                  <a:lnTo>
                    <a:pt x="36547" y="41043"/>
                  </a:lnTo>
                  <a:lnTo>
                    <a:pt x="36602" y="41080"/>
                  </a:lnTo>
                  <a:lnTo>
                    <a:pt x="36666" y="41134"/>
                  </a:lnTo>
                  <a:lnTo>
                    <a:pt x="36721" y="41198"/>
                  </a:lnTo>
                  <a:lnTo>
                    <a:pt x="36785" y="41280"/>
                  </a:lnTo>
                  <a:lnTo>
                    <a:pt x="36848" y="41372"/>
                  </a:lnTo>
                  <a:lnTo>
                    <a:pt x="36967" y="41572"/>
                  </a:lnTo>
                  <a:lnTo>
                    <a:pt x="37076" y="41809"/>
                  </a:lnTo>
                  <a:lnTo>
                    <a:pt x="37177" y="42055"/>
                  </a:lnTo>
                  <a:lnTo>
                    <a:pt x="37259" y="42302"/>
                  </a:lnTo>
                  <a:lnTo>
                    <a:pt x="37295" y="42429"/>
                  </a:lnTo>
                  <a:lnTo>
                    <a:pt x="37323" y="42557"/>
                  </a:lnTo>
                  <a:lnTo>
                    <a:pt x="37341" y="42675"/>
                  </a:lnTo>
                  <a:lnTo>
                    <a:pt x="37350" y="42794"/>
                  </a:lnTo>
                  <a:lnTo>
                    <a:pt x="37358" y="42897"/>
                  </a:lnTo>
                  <a:lnTo>
                    <a:pt x="37377" y="42666"/>
                  </a:lnTo>
                  <a:lnTo>
                    <a:pt x="37386" y="42329"/>
                  </a:lnTo>
                  <a:lnTo>
                    <a:pt x="37395" y="41992"/>
                  </a:lnTo>
                  <a:lnTo>
                    <a:pt x="37386" y="41654"/>
                  </a:lnTo>
                  <a:lnTo>
                    <a:pt x="37368" y="41317"/>
                  </a:lnTo>
                  <a:lnTo>
                    <a:pt x="37341" y="40970"/>
                  </a:lnTo>
                  <a:lnTo>
                    <a:pt x="37304" y="40642"/>
                  </a:lnTo>
                  <a:lnTo>
                    <a:pt x="37259" y="40305"/>
                  </a:lnTo>
                  <a:lnTo>
                    <a:pt x="37250" y="40204"/>
                  </a:lnTo>
                  <a:lnTo>
                    <a:pt x="37222" y="40104"/>
                  </a:lnTo>
                  <a:lnTo>
                    <a:pt x="37158" y="39876"/>
                  </a:lnTo>
                  <a:lnTo>
                    <a:pt x="37104" y="39639"/>
                  </a:lnTo>
                  <a:lnTo>
                    <a:pt x="37085" y="39520"/>
                  </a:lnTo>
                  <a:lnTo>
                    <a:pt x="37067" y="39402"/>
                  </a:lnTo>
                  <a:lnTo>
                    <a:pt x="37067" y="39302"/>
                  </a:lnTo>
                  <a:lnTo>
                    <a:pt x="37076" y="39192"/>
                  </a:lnTo>
                  <a:lnTo>
                    <a:pt x="37104" y="39101"/>
                  </a:lnTo>
                  <a:lnTo>
                    <a:pt x="37131" y="39065"/>
                  </a:lnTo>
                  <a:lnTo>
                    <a:pt x="37149" y="39019"/>
                  </a:lnTo>
                  <a:lnTo>
                    <a:pt x="37186" y="38982"/>
                  </a:lnTo>
                  <a:lnTo>
                    <a:pt x="37222" y="38955"/>
                  </a:lnTo>
                  <a:lnTo>
                    <a:pt x="37259" y="38928"/>
                  </a:lnTo>
                  <a:lnTo>
                    <a:pt x="37313" y="38900"/>
                  </a:lnTo>
                  <a:lnTo>
                    <a:pt x="37368" y="38882"/>
                  </a:lnTo>
                  <a:lnTo>
                    <a:pt x="37423" y="38864"/>
                  </a:lnTo>
                  <a:lnTo>
                    <a:pt x="37496" y="38855"/>
                  </a:lnTo>
                  <a:lnTo>
                    <a:pt x="37569" y="38846"/>
                  </a:lnTo>
                  <a:lnTo>
                    <a:pt x="37660" y="38846"/>
                  </a:lnTo>
                  <a:lnTo>
                    <a:pt x="37742" y="38864"/>
                  </a:lnTo>
                  <a:lnTo>
                    <a:pt x="37824" y="38882"/>
                  </a:lnTo>
                  <a:lnTo>
                    <a:pt x="37897" y="38910"/>
                  </a:lnTo>
                  <a:lnTo>
                    <a:pt x="37970" y="38946"/>
                  </a:lnTo>
                  <a:lnTo>
                    <a:pt x="38052" y="38982"/>
                  </a:lnTo>
                  <a:lnTo>
                    <a:pt x="38116" y="39028"/>
                  </a:lnTo>
                  <a:lnTo>
                    <a:pt x="38189" y="39083"/>
                  </a:lnTo>
                  <a:lnTo>
                    <a:pt x="38316" y="39201"/>
                  </a:lnTo>
                  <a:lnTo>
                    <a:pt x="38435" y="39320"/>
                  </a:lnTo>
                  <a:lnTo>
                    <a:pt x="38554" y="39448"/>
                  </a:lnTo>
                  <a:lnTo>
                    <a:pt x="38654" y="39575"/>
                  </a:lnTo>
                  <a:lnTo>
                    <a:pt x="38772" y="39730"/>
                  </a:lnTo>
                  <a:lnTo>
                    <a:pt x="38882" y="39894"/>
                  </a:lnTo>
                  <a:lnTo>
                    <a:pt x="39101" y="40232"/>
                  </a:lnTo>
                  <a:lnTo>
                    <a:pt x="39310" y="40578"/>
                  </a:lnTo>
                  <a:lnTo>
                    <a:pt x="39502" y="40934"/>
                  </a:lnTo>
                  <a:lnTo>
                    <a:pt x="39675" y="41299"/>
                  </a:lnTo>
                  <a:lnTo>
                    <a:pt x="39839" y="41663"/>
                  </a:lnTo>
                  <a:lnTo>
                    <a:pt x="39985" y="42037"/>
                  </a:lnTo>
                  <a:lnTo>
                    <a:pt x="40122" y="42411"/>
                  </a:lnTo>
                  <a:lnTo>
                    <a:pt x="40368" y="43104"/>
                  </a:lnTo>
                  <a:lnTo>
                    <a:pt x="40596" y="43761"/>
                  </a:lnTo>
                  <a:lnTo>
                    <a:pt x="40715" y="44080"/>
                  </a:lnTo>
                  <a:lnTo>
                    <a:pt x="40842" y="44390"/>
                  </a:lnTo>
                  <a:lnTo>
                    <a:pt x="40970" y="44700"/>
                  </a:lnTo>
                  <a:lnTo>
                    <a:pt x="41098" y="44992"/>
                  </a:lnTo>
                  <a:lnTo>
                    <a:pt x="41234" y="45283"/>
                  </a:lnTo>
                  <a:lnTo>
                    <a:pt x="41380" y="45566"/>
                  </a:lnTo>
                  <a:lnTo>
                    <a:pt x="41544" y="45849"/>
                  </a:lnTo>
                  <a:lnTo>
                    <a:pt x="41709" y="46131"/>
                  </a:lnTo>
                  <a:lnTo>
                    <a:pt x="41891" y="46405"/>
                  </a:lnTo>
                  <a:lnTo>
                    <a:pt x="42082" y="46669"/>
                  </a:lnTo>
                  <a:lnTo>
                    <a:pt x="42292" y="46943"/>
                  </a:lnTo>
                  <a:lnTo>
                    <a:pt x="42520" y="47207"/>
                  </a:lnTo>
                  <a:lnTo>
                    <a:pt x="42520" y="47207"/>
                  </a:lnTo>
                  <a:lnTo>
                    <a:pt x="42402" y="46861"/>
                  </a:lnTo>
                  <a:lnTo>
                    <a:pt x="42292" y="46514"/>
                  </a:lnTo>
                  <a:lnTo>
                    <a:pt x="42073" y="45821"/>
                  </a:lnTo>
                  <a:lnTo>
                    <a:pt x="41864" y="45128"/>
                  </a:lnTo>
                  <a:lnTo>
                    <a:pt x="41645" y="44444"/>
                  </a:lnTo>
                  <a:lnTo>
                    <a:pt x="41544" y="44171"/>
                  </a:lnTo>
                  <a:lnTo>
                    <a:pt x="41481" y="43961"/>
                  </a:lnTo>
                  <a:lnTo>
                    <a:pt x="41426" y="43751"/>
                  </a:lnTo>
                  <a:lnTo>
                    <a:pt x="41408" y="43660"/>
                  </a:lnTo>
                  <a:lnTo>
                    <a:pt x="41399" y="43569"/>
                  </a:lnTo>
                  <a:lnTo>
                    <a:pt x="41399" y="43496"/>
                  </a:lnTo>
                  <a:lnTo>
                    <a:pt x="41417" y="43441"/>
                  </a:lnTo>
                  <a:lnTo>
                    <a:pt x="41435" y="43414"/>
                  </a:lnTo>
                  <a:lnTo>
                    <a:pt x="41453" y="43396"/>
                  </a:lnTo>
                  <a:lnTo>
                    <a:pt x="41481" y="43387"/>
                  </a:lnTo>
                  <a:lnTo>
                    <a:pt x="41535" y="43387"/>
                  </a:lnTo>
                  <a:lnTo>
                    <a:pt x="41581" y="43396"/>
                  </a:lnTo>
                  <a:lnTo>
                    <a:pt x="41672" y="43441"/>
                  </a:lnTo>
                  <a:lnTo>
                    <a:pt x="41745" y="43496"/>
                  </a:lnTo>
                  <a:lnTo>
                    <a:pt x="41809" y="43560"/>
                  </a:lnTo>
                  <a:lnTo>
                    <a:pt x="41882" y="43642"/>
                  </a:lnTo>
                  <a:lnTo>
                    <a:pt x="41946" y="43742"/>
                  </a:lnTo>
                  <a:lnTo>
                    <a:pt x="42000" y="43843"/>
                  </a:lnTo>
                  <a:lnTo>
                    <a:pt x="42064" y="43952"/>
                  </a:lnTo>
                  <a:lnTo>
                    <a:pt x="42174" y="44198"/>
                  </a:lnTo>
                  <a:lnTo>
                    <a:pt x="42392" y="44682"/>
                  </a:lnTo>
                  <a:lnTo>
                    <a:pt x="42493" y="44891"/>
                  </a:lnTo>
                  <a:lnTo>
                    <a:pt x="42547" y="44982"/>
                  </a:lnTo>
                  <a:lnTo>
                    <a:pt x="42593" y="45065"/>
                  </a:lnTo>
                  <a:lnTo>
                    <a:pt x="42739" y="45256"/>
                  </a:lnTo>
                  <a:lnTo>
                    <a:pt x="42903" y="45448"/>
                  </a:lnTo>
                  <a:lnTo>
                    <a:pt x="43067" y="45630"/>
                  </a:lnTo>
                  <a:lnTo>
                    <a:pt x="43250" y="45794"/>
                  </a:lnTo>
                  <a:lnTo>
                    <a:pt x="43350" y="45876"/>
                  </a:lnTo>
                  <a:lnTo>
                    <a:pt x="43450" y="45949"/>
                  </a:lnTo>
                  <a:lnTo>
                    <a:pt x="43551" y="46013"/>
                  </a:lnTo>
                  <a:lnTo>
                    <a:pt x="43660" y="46077"/>
                  </a:lnTo>
                  <a:lnTo>
                    <a:pt x="43760" y="46131"/>
                  </a:lnTo>
                  <a:lnTo>
                    <a:pt x="43879" y="46186"/>
                  </a:lnTo>
                  <a:lnTo>
                    <a:pt x="43997" y="46223"/>
                  </a:lnTo>
                  <a:lnTo>
                    <a:pt x="44116" y="46259"/>
                  </a:lnTo>
                  <a:lnTo>
                    <a:pt x="44034" y="46168"/>
                  </a:lnTo>
                  <a:lnTo>
                    <a:pt x="43952" y="46068"/>
                  </a:lnTo>
                  <a:lnTo>
                    <a:pt x="43815" y="45876"/>
                  </a:lnTo>
                  <a:lnTo>
                    <a:pt x="43687" y="45666"/>
                  </a:lnTo>
                  <a:lnTo>
                    <a:pt x="43578" y="45457"/>
                  </a:lnTo>
                  <a:lnTo>
                    <a:pt x="43478" y="45238"/>
                  </a:lnTo>
                  <a:lnTo>
                    <a:pt x="43386" y="45019"/>
                  </a:lnTo>
                  <a:lnTo>
                    <a:pt x="43222" y="44563"/>
                  </a:lnTo>
                  <a:lnTo>
                    <a:pt x="43058" y="44107"/>
                  </a:lnTo>
                  <a:lnTo>
                    <a:pt x="42976" y="43879"/>
                  </a:lnTo>
                  <a:lnTo>
                    <a:pt x="42885" y="43660"/>
                  </a:lnTo>
                  <a:lnTo>
                    <a:pt x="42785" y="43441"/>
                  </a:lnTo>
                  <a:lnTo>
                    <a:pt x="42675" y="43232"/>
                  </a:lnTo>
                  <a:lnTo>
                    <a:pt x="42547" y="43031"/>
                  </a:lnTo>
                  <a:lnTo>
                    <a:pt x="42411" y="42840"/>
                  </a:lnTo>
                  <a:lnTo>
                    <a:pt x="42265" y="42657"/>
                  </a:lnTo>
                  <a:lnTo>
                    <a:pt x="42128" y="42493"/>
                  </a:lnTo>
                  <a:lnTo>
                    <a:pt x="41982" y="42338"/>
                  </a:lnTo>
                  <a:lnTo>
                    <a:pt x="41836" y="42183"/>
                  </a:lnTo>
                  <a:lnTo>
                    <a:pt x="41544" y="41891"/>
                  </a:lnTo>
                  <a:lnTo>
                    <a:pt x="41253" y="41618"/>
                  </a:lnTo>
                  <a:lnTo>
                    <a:pt x="40961" y="41335"/>
                  </a:lnTo>
                  <a:lnTo>
                    <a:pt x="40824" y="41189"/>
                  </a:lnTo>
                  <a:lnTo>
                    <a:pt x="40687" y="41043"/>
                  </a:lnTo>
                  <a:lnTo>
                    <a:pt x="40551" y="40888"/>
                  </a:lnTo>
                  <a:lnTo>
                    <a:pt x="40414" y="40715"/>
                  </a:lnTo>
                  <a:lnTo>
                    <a:pt x="40277" y="40542"/>
                  </a:lnTo>
                  <a:lnTo>
                    <a:pt x="40149" y="40350"/>
                  </a:lnTo>
                  <a:lnTo>
                    <a:pt x="39985" y="40122"/>
                  </a:lnTo>
                  <a:lnTo>
                    <a:pt x="39702" y="39767"/>
                  </a:lnTo>
                  <a:lnTo>
                    <a:pt x="39365" y="39338"/>
                  </a:lnTo>
                  <a:lnTo>
                    <a:pt x="39009" y="38864"/>
                  </a:lnTo>
                  <a:lnTo>
                    <a:pt x="38836" y="38627"/>
                  </a:lnTo>
                  <a:lnTo>
                    <a:pt x="38672" y="38390"/>
                  </a:lnTo>
                  <a:lnTo>
                    <a:pt x="38535" y="38162"/>
                  </a:lnTo>
                  <a:lnTo>
                    <a:pt x="38408" y="37952"/>
                  </a:lnTo>
                  <a:lnTo>
                    <a:pt x="38316" y="37761"/>
                  </a:lnTo>
                  <a:lnTo>
                    <a:pt x="38280" y="37669"/>
                  </a:lnTo>
                  <a:lnTo>
                    <a:pt x="38253" y="37587"/>
                  </a:lnTo>
                  <a:lnTo>
                    <a:pt x="38234" y="37514"/>
                  </a:lnTo>
                  <a:lnTo>
                    <a:pt x="38225" y="37451"/>
                  </a:lnTo>
                  <a:lnTo>
                    <a:pt x="38225" y="37396"/>
                  </a:lnTo>
                  <a:lnTo>
                    <a:pt x="38243" y="37341"/>
                  </a:lnTo>
                  <a:lnTo>
                    <a:pt x="38280" y="37286"/>
                  </a:lnTo>
                  <a:lnTo>
                    <a:pt x="38326" y="37241"/>
                  </a:lnTo>
                  <a:lnTo>
                    <a:pt x="38380" y="37204"/>
                  </a:lnTo>
                  <a:lnTo>
                    <a:pt x="38453" y="37177"/>
                  </a:lnTo>
                  <a:lnTo>
                    <a:pt x="38526" y="37159"/>
                  </a:lnTo>
                  <a:lnTo>
                    <a:pt x="38617" y="37150"/>
                  </a:lnTo>
                  <a:lnTo>
                    <a:pt x="38709" y="37141"/>
                  </a:lnTo>
                  <a:lnTo>
                    <a:pt x="38818" y="37150"/>
                  </a:lnTo>
                  <a:lnTo>
                    <a:pt x="39046" y="37177"/>
                  </a:lnTo>
                  <a:lnTo>
                    <a:pt x="39292" y="37223"/>
                  </a:lnTo>
                  <a:lnTo>
                    <a:pt x="39547" y="37286"/>
                  </a:lnTo>
                  <a:lnTo>
                    <a:pt x="39821" y="37368"/>
                  </a:lnTo>
                  <a:lnTo>
                    <a:pt x="40368" y="37542"/>
                  </a:lnTo>
                  <a:lnTo>
                    <a:pt x="40888" y="37715"/>
                  </a:lnTo>
                  <a:lnTo>
                    <a:pt x="41116" y="37788"/>
                  </a:lnTo>
                  <a:lnTo>
                    <a:pt x="41326" y="37843"/>
                  </a:lnTo>
                  <a:lnTo>
                    <a:pt x="41499" y="37879"/>
                  </a:lnTo>
                  <a:lnTo>
                    <a:pt x="41636" y="37897"/>
                  </a:lnTo>
                  <a:lnTo>
                    <a:pt x="41353" y="37761"/>
                  </a:lnTo>
                  <a:lnTo>
                    <a:pt x="41089" y="37615"/>
                  </a:lnTo>
                  <a:lnTo>
                    <a:pt x="40861" y="37460"/>
                  </a:lnTo>
                  <a:lnTo>
                    <a:pt x="40642" y="37305"/>
                  </a:lnTo>
                  <a:lnTo>
                    <a:pt x="40432" y="37150"/>
                  </a:lnTo>
                  <a:lnTo>
                    <a:pt x="40231" y="36986"/>
                  </a:lnTo>
                  <a:lnTo>
                    <a:pt x="39848" y="36675"/>
                  </a:lnTo>
                  <a:lnTo>
                    <a:pt x="39657" y="36530"/>
                  </a:lnTo>
                  <a:lnTo>
                    <a:pt x="39447" y="36384"/>
                  </a:lnTo>
                  <a:lnTo>
                    <a:pt x="39228" y="36247"/>
                  </a:lnTo>
                  <a:lnTo>
                    <a:pt x="39000" y="36128"/>
                  </a:lnTo>
                  <a:lnTo>
                    <a:pt x="38873" y="36074"/>
                  </a:lnTo>
                  <a:lnTo>
                    <a:pt x="38745" y="36019"/>
                  </a:lnTo>
                  <a:lnTo>
                    <a:pt x="38608" y="35973"/>
                  </a:lnTo>
                  <a:lnTo>
                    <a:pt x="38462" y="35928"/>
                  </a:lnTo>
                  <a:lnTo>
                    <a:pt x="38307" y="35882"/>
                  </a:lnTo>
                  <a:lnTo>
                    <a:pt x="38152" y="35846"/>
                  </a:lnTo>
                  <a:lnTo>
                    <a:pt x="37988" y="35809"/>
                  </a:lnTo>
                  <a:lnTo>
                    <a:pt x="37806" y="35782"/>
                  </a:lnTo>
                  <a:lnTo>
                    <a:pt x="37605" y="35745"/>
                  </a:lnTo>
                  <a:lnTo>
                    <a:pt x="37414" y="35700"/>
                  </a:lnTo>
                  <a:lnTo>
                    <a:pt x="37231" y="35636"/>
                  </a:lnTo>
                  <a:lnTo>
                    <a:pt x="37067" y="35563"/>
                  </a:lnTo>
                  <a:lnTo>
                    <a:pt x="36903" y="35481"/>
                  </a:lnTo>
                  <a:lnTo>
                    <a:pt x="36757" y="35381"/>
                  </a:lnTo>
                  <a:lnTo>
                    <a:pt x="36611" y="35280"/>
                  </a:lnTo>
                  <a:lnTo>
                    <a:pt x="36484" y="35162"/>
                  </a:lnTo>
                  <a:lnTo>
                    <a:pt x="36347" y="35043"/>
                  </a:lnTo>
                  <a:lnTo>
                    <a:pt x="36228" y="34916"/>
                  </a:lnTo>
                  <a:lnTo>
                    <a:pt x="35982" y="34651"/>
                  </a:lnTo>
                  <a:lnTo>
                    <a:pt x="35481" y="34068"/>
                  </a:lnTo>
                  <a:lnTo>
                    <a:pt x="35398" y="33967"/>
                  </a:lnTo>
                  <a:lnTo>
                    <a:pt x="35307" y="33858"/>
                  </a:lnTo>
                  <a:lnTo>
                    <a:pt x="35225" y="33730"/>
                  </a:lnTo>
                  <a:lnTo>
                    <a:pt x="35152" y="33603"/>
                  </a:lnTo>
                  <a:lnTo>
                    <a:pt x="35088" y="33466"/>
                  </a:lnTo>
                  <a:lnTo>
                    <a:pt x="35025" y="33329"/>
                  </a:lnTo>
                  <a:lnTo>
                    <a:pt x="34988" y="33201"/>
                  </a:lnTo>
                  <a:lnTo>
                    <a:pt x="34961" y="33065"/>
                  </a:lnTo>
                  <a:lnTo>
                    <a:pt x="34952" y="32937"/>
                  </a:lnTo>
                  <a:lnTo>
                    <a:pt x="34952" y="32873"/>
                  </a:lnTo>
                  <a:lnTo>
                    <a:pt x="34961" y="32809"/>
                  </a:lnTo>
                  <a:lnTo>
                    <a:pt x="34970" y="32745"/>
                  </a:lnTo>
                  <a:lnTo>
                    <a:pt x="34997" y="32691"/>
                  </a:lnTo>
                  <a:lnTo>
                    <a:pt x="35025" y="32636"/>
                  </a:lnTo>
                  <a:lnTo>
                    <a:pt x="35061" y="32581"/>
                  </a:lnTo>
                  <a:lnTo>
                    <a:pt x="35098" y="32536"/>
                  </a:lnTo>
                  <a:lnTo>
                    <a:pt x="35143" y="32490"/>
                  </a:lnTo>
                  <a:lnTo>
                    <a:pt x="35207" y="32454"/>
                  </a:lnTo>
                  <a:lnTo>
                    <a:pt x="35271" y="32408"/>
                  </a:lnTo>
                  <a:lnTo>
                    <a:pt x="35344" y="32381"/>
                  </a:lnTo>
                  <a:lnTo>
                    <a:pt x="35426" y="32344"/>
                  </a:lnTo>
                  <a:lnTo>
                    <a:pt x="35517" y="32326"/>
                  </a:lnTo>
                  <a:lnTo>
                    <a:pt x="35617" y="32299"/>
                  </a:lnTo>
                  <a:lnTo>
                    <a:pt x="35736" y="32289"/>
                  </a:lnTo>
                  <a:lnTo>
                    <a:pt x="35891" y="32299"/>
                  </a:lnTo>
                  <a:lnTo>
                    <a:pt x="36073" y="32308"/>
                  </a:lnTo>
                  <a:lnTo>
                    <a:pt x="36283" y="32344"/>
                  </a:lnTo>
                  <a:lnTo>
                    <a:pt x="36757" y="32426"/>
                  </a:lnTo>
                  <a:lnTo>
                    <a:pt x="37268" y="32527"/>
                  </a:lnTo>
                  <a:lnTo>
                    <a:pt x="37778" y="32645"/>
                  </a:lnTo>
                  <a:lnTo>
                    <a:pt x="38243" y="32754"/>
                  </a:lnTo>
                  <a:lnTo>
                    <a:pt x="38918" y="32919"/>
                  </a:lnTo>
                  <a:lnTo>
                    <a:pt x="39274" y="33001"/>
                  </a:lnTo>
                  <a:lnTo>
                    <a:pt x="39639" y="33092"/>
                  </a:lnTo>
                  <a:lnTo>
                    <a:pt x="40003" y="33192"/>
                  </a:lnTo>
                  <a:lnTo>
                    <a:pt x="40368" y="33320"/>
                  </a:lnTo>
                  <a:lnTo>
                    <a:pt x="40541" y="33384"/>
                  </a:lnTo>
                  <a:lnTo>
                    <a:pt x="40715" y="33457"/>
                  </a:lnTo>
                  <a:lnTo>
                    <a:pt x="40888" y="33539"/>
                  </a:lnTo>
                  <a:lnTo>
                    <a:pt x="41052" y="33621"/>
                  </a:lnTo>
                  <a:lnTo>
                    <a:pt x="41216" y="33721"/>
                  </a:lnTo>
                  <a:lnTo>
                    <a:pt x="41371" y="33821"/>
                  </a:lnTo>
                  <a:lnTo>
                    <a:pt x="41517" y="33931"/>
                  </a:lnTo>
                  <a:lnTo>
                    <a:pt x="41663" y="34049"/>
                  </a:lnTo>
                  <a:lnTo>
                    <a:pt x="41845" y="34232"/>
                  </a:lnTo>
                  <a:lnTo>
                    <a:pt x="42019" y="34414"/>
                  </a:lnTo>
                  <a:lnTo>
                    <a:pt x="42174" y="34615"/>
                  </a:lnTo>
                  <a:lnTo>
                    <a:pt x="42310" y="34815"/>
                  </a:lnTo>
                  <a:lnTo>
                    <a:pt x="42447" y="35016"/>
                  </a:lnTo>
                  <a:lnTo>
                    <a:pt x="42575" y="35226"/>
                  </a:lnTo>
                  <a:lnTo>
                    <a:pt x="42821" y="35654"/>
                  </a:lnTo>
                  <a:lnTo>
                    <a:pt x="43058" y="36083"/>
                  </a:lnTo>
                  <a:lnTo>
                    <a:pt x="43177" y="36292"/>
                  </a:lnTo>
                  <a:lnTo>
                    <a:pt x="43304" y="36511"/>
                  </a:lnTo>
                  <a:lnTo>
                    <a:pt x="43441" y="36721"/>
                  </a:lnTo>
                  <a:lnTo>
                    <a:pt x="43587" y="36922"/>
                  </a:lnTo>
                  <a:lnTo>
                    <a:pt x="43751" y="37122"/>
                  </a:lnTo>
                  <a:lnTo>
                    <a:pt x="43924" y="37314"/>
                  </a:lnTo>
                  <a:lnTo>
                    <a:pt x="44271" y="37697"/>
                  </a:lnTo>
                  <a:lnTo>
                    <a:pt x="44617" y="38080"/>
                  </a:lnTo>
                  <a:lnTo>
                    <a:pt x="44964" y="38463"/>
                  </a:lnTo>
                  <a:lnTo>
                    <a:pt x="45310" y="38837"/>
                  </a:lnTo>
                  <a:lnTo>
                    <a:pt x="45493" y="39019"/>
                  </a:lnTo>
                  <a:lnTo>
                    <a:pt x="45666" y="39192"/>
                  </a:lnTo>
                  <a:lnTo>
                    <a:pt x="45858" y="39365"/>
                  </a:lnTo>
                  <a:lnTo>
                    <a:pt x="46049" y="39539"/>
                  </a:lnTo>
                  <a:lnTo>
                    <a:pt x="46241" y="39694"/>
                  </a:lnTo>
                  <a:lnTo>
                    <a:pt x="46441" y="39849"/>
                  </a:lnTo>
                  <a:lnTo>
                    <a:pt x="46651" y="39995"/>
                  </a:lnTo>
                  <a:lnTo>
                    <a:pt x="46870" y="40131"/>
                  </a:lnTo>
                  <a:lnTo>
                    <a:pt x="46769" y="39876"/>
                  </a:lnTo>
                  <a:lnTo>
                    <a:pt x="46669" y="39621"/>
                  </a:lnTo>
                  <a:lnTo>
                    <a:pt x="46560" y="39375"/>
                  </a:lnTo>
                  <a:lnTo>
                    <a:pt x="46441" y="39128"/>
                  </a:lnTo>
                  <a:lnTo>
                    <a:pt x="46304" y="38900"/>
                  </a:lnTo>
                  <a:lnTo>
                    <a:pt x="46177" y="38663"/>
                  </a:lnTo>
                  <a:lnTo>
                    <a:pt x="46031" y="38435"/>
                  </a:lnTo>
                  <a:lnTo>
                    <a:pt x="45885" y="38217"/>
                  </a:lnTo>
                  <a:lnTo>
                    <a:pt x="45721" y="37998"/>
                  </a:lnTo>
                  <a:lnTo>
                    <a:pt x="45566" y="37788"/>
                  </a:lnTo>
                  <a:lnTo>
                    <a:pt x="45228" y="37359"/>
                  </a:lnTo>
                  <a:lnTo>
                    <a:pt x="44873" y="36949"/>
                  </a:lnTo>
                  <a:lnTo>
                    <a:pt x="44508" y="36548"/>
                  </a:lnTo>
                  <a:lnTo>
                    <a:pt x="44389" y="36429"/>
                  </a:lnTo>
                  <a:lnTo>
                    <a:pt x="44225" y="36283"/>
                  </a:lnTo>
                  <a:lnTo>
                    <a:pt x="44043" y="36110"/>
                  </a:lnTo>
                  <a:lnTo>
                    <a:pt x="43851" y="35919"/>
                  </a:lnTo>
                  <a:lnTo>
                    <a:pt x="43760" y="35827"/>
                  </a:lnTo>
                  <a:lnTo>
                    <a:pt x="43687" y="35727"/>
                  </a:lnTo>
                  <a:lnTo>
                    <a:pt x="43614" y="35627"/>
                  </a:lnTo>
                  <a:lnTo>
                    <a:pt x="43560" y="35527"/>
                  </a:lnTo>
                  <a:lnTo>
                    <a:pt x="43523" y="35435"/>
                  </a:lnTo>
                  <a:lnTo>
                    <a:pt x="43505" y="35344"/>
                  </a:lnTo>
                  <a:lnTo>
                    <a:pt x="43505" y="35299"/>
                  </a:lnTo>
                  <a:lnTo>
                    <a:pt x="43505" y="35253"/>
                  </a:lnTo>
                  <a:lnTo>
                    <a:pt x="43514" y="35207"/>
                  </a:lnTo>
                  <a:lnTo>
                    <a:pt x="43532" y="35162"/>
                  </a:lnTo>
                  <a:lnTo>
                    <a:pt x="43560" y="35116"/>
                  </a:lnTo>
                  <a:lnTo>
                    <a:pt x="43587" y="35080"/>
                  </a:lnTo>
                  <a:lnTo>
                    <a:pt x="43614" y="35043"/>
                  </a:lnTo>
                  <a:lnTo>
                    <a:pt x="43651" y="35016"/>
                  </a:lnTo>
                  <a:lnTo>
                    <a:pt x="43687" y="34998"/>
                  </a:lnTo>
                  <a:lnTo>
                    <a:pt x="43724" y="34979"/>
                  </a:lnTo>
                  <a:lnTo>
                    <a:pt x="43797" y="34961"/>
                  </a:lnTo>
                  <a:lnTo>
                    <a:pt x="43879" y="34961"/>
                  </a:lnTo>
                  <a:lnTo>
                    <a:pt x="43970" y="34970"/>
                  </a:lnTo>
                  <a:lnTo>
                    <a:pt x="44061" y="34989"/>
                  </a:lnTo>
                  <a:lnTo>
                    <a:pt x="44161" y="35025"/>
                  </a:lnTo>
                  <a:lnTo>
                    <a:pt x="44353" y="35098"/>
                  </a:lnTo>
                  <a:lnTo>
                    <a:pt x="44544" y="35180"/>
                  </a:lnTo>
                  <a:lnTo>
                    <a:pt x="44718" y="35253"/>
                  </a:lnTo>
                  <a:lnTo>
                    <a:pt x="44800" y="35280"/>
                  </a:lnTo>
                  <a:lnTo>
                    <a:pt x="44873" y="35289"/>
                  </a:lnTo>
                  <a:lnTo>
                    <a:pt x="44973" y="35299"/>
                  </a:lnTo>
                  <a:lnTo>
                    <a:pt x="45092" y="35299"/>
                  </a:lnTo>
                  <a:lnTo>
                    <a:pt x="45329" y="35280"/>
                  </a:lnTo>
                  <a:lnTo>
                    <a:pt x="45575" y="35253"/>
                  </a:lnTo>
                  <a:lnTo>
                    <a:pt x="45821" y="35198"/>
                  </a:lnTo>
                  <a:lnTo>
                    <a:pt x="46067" y="35144"/>
                  </a:lnTo>
                  <a:lnTo>
                    <a:pt x="46304" y="35061"/>
                  </a:lnTo>
                  <a:lnTo>
                    <a:pt x="46523" y="34979"/>
                  </a:lnTo>
                  <a:lnTo>
                    <a:pt x="46706" y="34888"/>
                  </a:lnTo>
                  <a:lnTo>
                    <a:pt x="46523" y="34824"/>
                  </a:lnTo>
                  <a:lnTo>
                    <a:pt x="46350" y="34770"/>
                  </a:lnTo>
                  <a:lnTo>
                    <a:pt x="46022" y="34651"/>
                  </a:lnTo>
                  <a:lnTo>
                    <a:pt x="45858" y="34596"/>
                  </a:lnTo>
                  <a:lnTo>
                    <a:pt x="45684" y="34551"/>
                  </a:lnTo>
                  <a:lnTo>
                    <a:pt x="45511" y="34505"/>
                  </a:lnTo>
                  <a:lnTo>
                    <a:pt x="45320" y="34478"/>
                  </a:lnTo>
                  <a:lnTo>
                    <a:pt x="45155" y="34460"/>
                  </a:lnTo>
                  <a:lnTo>
                    <a:pt x="45000" y="34423"/>
                  </a:lnTo>
                  <a:lnTo>
                    <a:pt x="44845" y="34378"/>
                  </a:lnTo>
                  <a:lnTo>
                    <a:pt x="44690" y="34332"/>
                  </a:lnTo>
                  <a:lnTo>
                    <a:pt x="44380" y="34232"/>
                  </a:lnTo>
                  <a:lnTo>
                    <a:pt x="44225" y="34195"/>
                  </a:lnTo>
                  <a:lnTo>
                    <a:pt x="44070" y="34159"/>
                  </a:lnTo>
                  <a:lnTo>
                    <a:pt x="43532" y="34049"/>
                  </a:lnTo>
                  <a:lnTo>
                    <a:pt x="43268" y="33986"/>
                  </a:lnTo>
                  <a:lnTo>
                    <a:pt x="42994" y="33903"/>
                  </a:lnTo>
                  <a:lnTo>
                    <a:pt x="42839" y="33849"/>
                  </a:lnTo>
                  <a:lnTo>
                    <a:pt x="42666" y="33776"/>
                  </a:lnTo>
                  <a:lnTo>
                    <a:pt x="42502" y="33685"/>
                  </a:lnTo>
                  <a:lnTo>
                    <a:pt x="42329" y="33584"/>
                  </a:lnTo>
                  <a:lnTo>
                    <a:pt x="42174" y="33466"/>
                  </a:lnTo>
                  <a:lnTo>
                    <a:pt x="42009" y="33347"/>
                  </a:lnTo>
                  <a:lnTo>
                    <a:pt x="41864" y="33210"/>
                  </a:lnTo>
                  <a:lnTo>
                    <a:pt x="41736" y="33065"/>
                  </a:lnTo>
                  <a:lnTo>
                    <a:pt x="41617" y="32910"/>
                  </a:lnTo>
                  <a:lnTo>
                    <a:pt x="41517" y="32745"/>
                  </a:lnTo>
                  <a:lnTo>
                    <a:pt x="41471" y="32663"/>
                  </a:lnTo>
                  <a:lnTo>
                    <a:pt x="41435" y="32581"/>
                  </a:lnTo>
                  <a:lnTo>
                    <a:pt x="41408" y="32490"/>
                  </a:lnTo>
                  <a:lnTo>
                    <a:pt x="41380" y="32408"/>
                  </a:lnTo>
                  <a:lnTo>
                    <a:pt x="41371" y="32317"/>
                  </a:lnTo>
                  <a:lnTo>
                    <a:pt x="41362" y="32226"/>
                  </a:lnTo>
                  <a:lnTo>
                    <a:pt x="41362" y="32134"/>
                  </a:lnTo>
                  <a:lnTo>
                    <a:pt x="41362" y="32043"/>
                  </a:lnTo>
                  <a:lnTo>
                    <a:pt x="41380" y="31952"/>
                  </a:lnTo>
                  <a:lnTo>
                    <a:pt x="41399" y="31852"/>
                  </a:lnTo>
                  <a:lnTo>
                    <a:pt x="41435" y="31761"/>
                  </a:lnTo>
                  <a:lnTo>
                    <a:pt x="41481" y="31669"/>
                  </a:lnTo>
                  <a:lnTo>
                    <a:pt x="41554" y="31533"/>
                  </a:lnTo>
                  <a:lnTo>
                    <a:pt x="41645" y="31396"/>
                  </a:lnTo>
                  <a:lnTo>
                    <a:pt x="41754" y="31277"/>
                  </a:lnTo>
                  <a:lnTo>
                    <a:pt x="41873" y="31168"/>
                  </a:lnTo>
                  <a:lnTo>
                    <a:pt x="41991" y="31068"/>
                  </a:lnTo>
                  <a:lnTo>
                    <a:pt x="42128" y="30967"/>
                  </a:lnTo>
                  <a:lnTo>
                    <a:pt x="42274" y="30876"/>
                  </a:lnTo>
                  <a:lnTo>
                    <a:pt x="42420" y="30794"/>
                  </a:lnTo>
                  <a:lnTo>
                    <a:pt x="42566" y="30712"/>
                  </a:lnTo>
                  <a:lnTo>
                    <a:pt x="42721" y="30639"/>
                  </a:lnTo>
                  <a:lnTo>
                    <a:pt x="43031" y="30502"/>
                  </a:lnTo>
                  <a:lnTo>
                    <a:pt x="43623" y="30274"/>
                  </a:lnTo>
                  <a:lnTo>
                    <a:pt x="43851" y="30192"/>
                  </a:lnTo>
                  <a:lnTo>
                    <a:pt x="44070" y="30119"/>
                  </a:lnTo>
                  <a:lnTo>
                    <a:pt x="44499" y="29992"/>
                  </a:lnTo>
                  <a:lnTo>
                    <a:pt x="44909" y="29891"/>
                  </a:lnTo>
                  <a:lnTo>
                    <a:pt x="45101" y="29837"/>
                  </a:lnTo>
                  <a:lnTo>
                    <a:pt x="45301" y="29773"/>
                  </a:lnTo>
                  <a:lnTo>
                    <a:pt x="45493" y="29709"/>
                  </a:lnTo>
                  <a:lnTo>
                    <a:pt x="45684" y="29636"/>
                  </a:lnTo>
                  <a:lnTo>
                    <a:pt x="45876" y="29554"/>
                  </a:lnTo>
                  <a:lnTo>
                    <a:pt x="46067" y="29444"/>
                  </a:lnTo>
                  <a:lnTo>
                    <a:pt x="46259" y="29326"/>
                  </a:lnTo>
                  <a:lnTo>
                    <a:pt x="46450" y="29189"/>
                  </a:lnTo>
                  <a:lnTo>
                    <a:pt x="46651" y="29034"/>
                  </a:lnTo>
                  <a:lnTo>
                    <a:pt x="46851" y="28843"/>
                  </a:lnTo>
                  <a:lnTo>
                    <a:pt x="46851" y="28843"/>
                  </a:lnTo>
                  <a:lnTo>
                    <a:pt x="46687" y="28870"/>
                  </a:lnTo>
                  <a:lnTo>
                    <a:pt x="46532" y="28906"/>
                  </a:lnTo>
                  <a:lnTo>
                    <a:pt x="46377" y="28943"/>
                  </a:lnTo>
                  <a:lnTo>
                    <a:pt x="46222" y="28989"/>
                  </a:lnTo>
                  <a:lnTo>
                    <a:pt x="45575" y="29189"/>
                  </a:lnTo>
                  <a:lnTo>
                    <a:pt x="45247" y="29271"/>
                  </a:lnTo>
                  <a:lnTo>
                    <a:pt x="45073" y="29308"/>
                  </a:lnTo>
                  <a:lnTo>
                    <a:pt x="44909" y="29335"/>
                  </a:lnTo>
                  <a:lnTo>
                    <a:pt x="44736" y="29353"/>
                  </a:lnTo>
                  <a:lnTo>
                    <a:pt x="44563" y="29362"/>
                  </a:lnTo>
                  <a:lnTo>
                    <a:pt x="44389" y="29362"/>
                  </a:lnTo>
                  <a:lnTo>
                    <a:pt x="44216" y="29335"/>
                  </a:lnTo>
                  <a:lnTo>
                    <a:pt x="44207" y="29262"/>
                  </a:lnTo>
                  <a:lnTo>
                    <a:pt x="44198" y="29189"/>
                  </a:lnTo>
                  <a:lnTo>
                    <a:pt x="44207" y="29116"/>
                  </a:lnTo>
                  <a:lnTo>
                    <a:pt x="44216" y="29043"/>
                  </a:lnTo>
                  <a:lnTo>
                    <a:pt x="44234" y="28970"/>
                  </a:lnTo>
                  <a:lnTo>
                    <a:pt x="44253" y="28897"/>
                  </a:lnTo>
                  <a:lnTo>
                    <a:pt x="44307" y="28761"/>
                  </a:lnTo>
                  <a:lnTo>
                    <a:pt x="44389" y="28633"/>
                  </a:lnTo>
                  <a:lnTo>
                    <a:pt x="44481" y="28505"/>
                  </a:lnTo>
                  <a:lnTo>
                    <a:pt x="44581" y="28378"/>
                  </a:lnTo>
                  <a:lnTo>
                    <a:pt x="44690" y="28250"/>
                  </a:lnTo>
                  <a:lnTo>
                    <a:pt x="44937" y="28013"/>
                  </a:lnTo>
                  <a:lnTo>
                    <a:pt x="45192" y="27785"/>
                  </a:lnTo>
                  <a:lnTo>
                    <a:pt x="45429" y="27557"/>
                  </a:lnTo>
                  <a:lnTo>
                    <a:pt x="45529" y="27438"/>
                  </a:lnTo>
                  <a:lnTo>
                    <a:pt x="45630" y="27329"/>
                  </a:lnTo>
                  <a:lnTo>
                    <a:pt x="45402" y="27420"/>
                  </a:lnTo>
                  <a:lnTo>
                    <a:pt x="45183" y="27530"/>
                  </a:lnTo>
                  <a:lnTo>
                    <a:pt x="44955" y="27648"/>
                  </a:lnTo>
                  <a:lnTo>
                    <a:pt x="44736" y="27785"/>
                  </a:lnTo>
                  <a:lnTo>
                    <a:pt x="44508" y="27931"/>
                  </a:lnTo>
                  <a:lnTo>
                    <a:pt x="44289" y="28086"/>
                  </a:lnTo>
                  <a:lnTo>
                    <a:pt x="44061" y="28250"/>
                  </a:lnTo>
                  <a:lnTo>
                    <a:pt x="43842" y="28423"/>
                  </a:lnTo>
                  <a:lnTo>
                    <a:pt x="43386" y="28779"/>
                  </a:lnTo>
                  <a:lnTo>
                    <a:pt x="42930" y="29144"/>
                  </a:lnTo>
                  <a:lnTo>
                    <a:pt x="42475" y="29508"/>
                  </a:lnTo>
                  <a:lnTo>
                    <a:pt x="42019" y="29864"/>
                  </a:lnTo>
                  <a:lnTo>
                    <a:pt x="41782" y="30028"/>
                  </a:lnTo>
                  <a:lnTo>
                    <a:pt x="41544" y="30183"/>
                  </a:lnTo>
                  <a:lnTo>
                    <a:pt x="41316" y="30338"/>
                  </a:lnTo>
                  <a:lnTo>
                    <a:pt x="41079" y="30475"/>
                  </a:lnTo>
                  <a:lnTo>
                    <a:pt x="40833" y="30603"/>
                  </a:lnTo>
                  <a:lnTo>
                    <a:pt x="40596" y="30712"/>
                  </a:lnTo>
                  <a:lnTo>
                    <a:pt x="40350" y="30812"/>
                  </a:lnTo>
                  <a:lnTo>
                    <a:pt x="40104" y="30894"/>
                  </a:lnTo>
                  <a:lnTo>
                    <a:pt x="39857" y="30958"/>
                  </a:lnTo>
                  <a:lnTo>
                    <a:pt x="39602" y="30995"/>
                  </a:lnTo>
                  <a:lnTo>
                    <a:pt x="39484" y="31013"/>
                  </a:lnTo>
                  <a:lnTo>
                    <a:pt x="39356" y="31022"/>
                  </a:lnTo>
                  <a:lnTo>
                    <a:pt x="39101" y="31022"/>
                  </a:lnTo>
                  <a:lnTo>
                    <a:pt x="38973" y="31013"/>
                  </a:lnTo>
                  <a:lnTo>
                    <a:pt x="38836" y="30995"/>
                  </a:lnTo>
                  <a:lnTo>
                    <a:pt x="38709" y="30976"/>
                  </a:lnTo>
                  <a:lnTo>
                    <a:pt x="38581" y="30940"/>
                  </a:lnTo>
                  <a:lnTo>
                    <a:pt x="38444" y="30913"/>
                  </a:lnTo>
                  <a:lnTo>
                    <a:pt x="38316" y="30867"/>
                  </a:lnTo>
                  <a:lnTo>
                    <a:pt x="38180" y="30821"/>
                  </a:lnTo>
                  <a:lnTo>
                    <a:pt x="38043" y="30758"/>
                  </a:lnTo>
                  <a:lnTo>
                    <a:pt x="37851" y="30666"/>
                  </a:lnTo>
                  <a:lnTo>
                    <a:pt x="37669" y="30566"/>
                  </a:lnTo>
                  <a:lnTo>
                    <a:pt x="37505" y="30457"/>
                  </a:lnTo>
                  <a:lnTo>
                    <a:pt x="37341" y="30338"/>
                  </a:lnTo>
                  <a:lnTo>
                    <a:pt x="37195" y="30220"/>
                  </a:lnTo>
                  <a:lnTo>
                    <a:pt x="37049" y="30092"/>
                  </a:lnTo>
                  <a:lnTo>
                    <a:pt x="36921" y="29946"/>
                  </a:lnTo>
                  <a:lnTo>
                    <a:pt x="36794" y="29809"/>
                  </a:lnTo>
                  <a:lnTo>
                    <a:pt x="36684" y="29654"/>
                  </a:lnTo>
                  <a:lnTo>
                    <a:pt x="36575" y="29499"/>
                  </a:lnTo>
                  <a:lnTo>
                    <a:pt x="36474" y="29335"/>
                  </a:lnTo>
                  <a:lnTo>
                    <a:pt x="36392" y="29162"/>
                  </a:lnTo>
                  <a:lnTo>
                    <a:pt x="36301" y="28989"/>
                  </a:lnTo>
                  <a:lnTo>
                    <a:pt x="36228" y="28806"/>
                  </a:lnTo>
                  <a:lnTo>
                    <a:pt x="36164" y="28615"/>
                  </a:lnTo>
                  <a:lnTo>
                    <a:pt x="36101" y="28423"/>
                  </a:lnTo>
                  <a:lnTo>
                    <a:pt x="36037" y="28223"/>
                  </a:lnTo>
                  <a:lnTo>
                    <a:pt x="35991" y="28022"/>
                  </a:lnTo>
                  <a:lnTo>
                    <a:pt x="35946" y="27812"/>
                  </a:lnTo>
                  <a:lnTo>
                    <a:pt x="35900" y="27603"/>
                  </a:lnTo>
                  <a:lnTo>
                    <a:pt x="35836" y="27165"/>
                  </a:lnTo>
                  <a:lnTo>
                    <a:pt x="35781" y="26700"/>
                  </a:lnTo>
                  <a:lnTo>
                    <a:pt x="35745" y="26235"/>
                  </a:lnTo>
                  <a:lnTo>
                    <a:pt x="35718" y="25742"/>
                  </a:lnTo>
                  <a:lnTo>
                    <a:pt x="35699" y="25250"/>
                  </a:lnTo>
                  <a:lnTo>
                    <a:pt x="35681" y="24739"/>
                  </a:lnTo>
                  <a:lnTo>
                    <a:pt x="35681" y="24511"/>
                  </a:lnTo>
                  <a:lnTo>
                    <a:pt x="35681" y="24302"/>
                  </a:lnTo>
                  <a:lnTo>
                    <a:pt x="35699" y="24092"/>
                  </a:lnTo>
                  <a:lnTo>
                    <a:pt x="35718" y="23882"/>
                  </a:lnTo>
                  <a:lnTo>
                    <a:pt x="35736" y="23682"/>
                  </a:lnTo>
                  <a:lnTo>
                    <a:pt x="35772" y="23481"/>
                  </a:lnTo>
                  <a:lnTo>
                    <a:pt x="35809" y="23289"/>
                  </a:lnTo>
                  <a:lnTo>
                    <a:pt x="35845" y="23107"/>
                  </a:lnTo>
                  <a:lnTo>
                    <a:pt x="35900" y="22925"/>
                  </a:lnTo>
                  <a:lnTo>
                    <a:pt x="35955" y="22751"/>
                  </a:lnTo>
                  <a:lnTo>
                    <a:pt x="36009" y="22578"/>
                  </a:lnTo>
                  <a:lnTo>
                    <a:pt x="36073" y="22414"/>
                  </a:lnTo>
                  <a:lnTo>
                    <a:pt x="36146" y="22250"/>
                  </a:lnTo>
                  <a:lnTo>
                    <a:pt x="36219" y="22095"/>
                  </a:lnTo>
                  <a:lnTo>
                    <a:pt x="36301" y="21949"/>
                  </a:lnTo>
                  <a:lnTo>
                    <a:pt x="36392" y="21803"/>
                  </a:lnTo>
                  <a:lnTo>
                    <a:pt x="36484" y="21657"/>
                  </a:lnTo>
                  <a:lnTo>
                    <a:pt x="36575" y="21530"/>
                  </a:lnTo>
                  <a:lnTo>
                    <a:pt x="36684" y="21393"/>
                  </a:lnTo>
                  <a:lnTo>
                    <a:pt x="36785" y="21274"/>
                  </a:lnTo>
                  <a:lnTo>
                    <a:pt x="36894" y="21156"/>
                  </a:lnTo>
                  <a:lnTo>
                    <a:pt x="37012" y="21037"/>
                  </a:lnTo>
                  <a:lnTo>
                    <a:pt x="37131" y="20928"/>
                  </a:lnTo>
                  <a:lnTo>
                    <a:pt x="37250" y="20827"/>
                  </a:lnTo>
                  <a:lnTo>
                    <a:pt x="37377" y="20727"/>
                  </a:lnTo>
                  <a:lnTo>
                    <a:pt x="37514" y="20636"/>
                  </a:lnTo>
                  <a:lnTo>
                    <a:pt x="37651" y="20545"/>
                  </a:lnTo>
                  <a:lnTo>
                    <a:pt x="37788" y="20463"/>
                  </a:lnTo>
                  <a:lnTo>
                    <a:pt x="37924" y="20381"/>
                  </a:lnTo>
                  <a:lnTo>
                    <a:pt x="38070" y="20317"/>
                  </a:lnTo>
                  <a:lnTo>
                    <a:pt x="38225" y="20244"/>
                  </a:lnTo>
                  <a:lnTo>
                    <a:pt x="38380" y="20189"/>
                  </a:lnTo>
                  <a:lnTo>
                    <a:pt x="38599" y="20107"/>
                  </a:lnTo>
                  <a:lnTo>
                    <a:pt x="38854" y="20034"/>
                  </a:lnTo>
                  <a:lnTo>
                    <a:pt x="39110" y="19961"/>
                  </a:lnTo>
                  <a:lnTo>
                    <a:pt x="39338" y="19916"/>
                  </a:lnTo>
                  <a:lnTo>
                    <a:pt x="39693" y="19870"/>
                  </a:lnTo>
                  <a:lnTo>
                    <a:pt x="40049" y="19833"/>
                  </a:lnTo>
                  <a:lnTo>
                    <a:pt x="40414" y="19806"/>
                  </a:lnTo>
                  <a:lnTo>
                    <a:pt x="40778" y="19797"/>
                  </a:lnTo>
                  <a:lnTo>
                    <a:pt x="41517" y="19779"/>
                  </a:lnTo>
                  <a:lnTo>
                    <a:pt x="42256" y="19770"/>
                  </a:lnTo>
                  <a:lnTo>
                    <a:pt x="42620" y="19761"/>
                  </a:lnTo>
                  <a:lnTo>
                    <a:pt x="42976" y="19742"/>
                  </a:lnTo>
                  <a:lnTo>
                    <a:pt x="43341" y="19724"/>
                  </a:lnTo>
                  <a:lnTo>
                    <a:pt x="43687" y="19688"/>
                  </a:lnTo>
                  <a:lnTo>
                    <a:pt x="44034" y="19633"/>
                  </a:lnTo>
                  <a:lnTo>
                    <a:pt x="44371" y="19569"/>
                  </a:lnTo>
                  <a:lnTo>
                    <a:pt x="44535" y="19533"/>
                  </a:lnTo>
                  <a:lnTo>
                    <a:pt x="44699" y="19487"/>
                  </a:lnTo>
                  <a:lnTo>
                    <a:pt x="44864" y="19432"/>
                  </a:lnTo>
                  <a:lnTo>
                    <a:pt x="45019" y="19378"/>
                  </a:lnTo>
                  <a:lnTo>
                    <a:pt x="45000" y="19378"/>
                  </a:lnTo>
                  <a:lnTo>
                    <a:pt x="44955" y="19368"/>
                  </a:lnTo>
                  <a:lnTo>
                    <a:pt x="44809" y="19323"/>
                  </a:lnTo>
                  <a:lnTo>
                    <a:pt x="44399" y="19177"/>
                  </a:lnTo>
                  <a:lnTo>
                    <a:pt x="43970" y="19022"/>
                  </a:lnTo>
                  <a:lnTo>
                    <a:pt x="43797" y="18967"/>
                  </a:lnTo>
                  <a:lnTo>
                    <a:pt x="43678" y="18949"/>
                  </a:lnTo>
                  <a:lnTo>
                    <a:pt x="43450" y="18922"/>
                  </a:lnTo>
                  <a:lnTo>
                    <a:pt x="43213" y="18913"/>
                  </a:lnTo>
                  <a:lnTo>
                    <a:pt x="42748" y="18903"/>
                  </a:lnTo>
                  <a:lnTo>
                    <a:pt x="41809" y="18903"/>
                  </a:lnTo>
                  <a:lnTo>
                    <a:pt x="41490" y="18913"/>
                  </a:lnTo>
                  <a:lnTo>
                    <a:pt x="41326" y="18913"/>
                  </a:lnTo>
                  <a:lnTo>
                    <a:pt x="41171" y="18903"/>
                  </a:lnTo>
                  <a:lnTo>
                    <a:pt x="41089" y="18885"/>
                  </a:lnTo>
                  <a:lnTo>
                    <a:pt x="41016" y="18876"/>
                  </a:lnTo>
                  <a:lnTo>
                    <a:pt x="40943" y="18849"/>
                  </a:lnTo>
                  <a:lnTo>
                    <a:pt x="40879" y="18821"/>
                  </a:lnTo>
                  <a:lnTo>
                    <a:pt x="40815" y="18776"/>
                  </a:lnTo>
                  <a:lnTo>
                    <a:pt x="40760" y="18730"/>
                  </a:lnTo>
                  <a:lnTo>
                    <a:pt x="40706" y="18675"/>
                  </a:lnTo>
                  <a:lnTo>
                    <a:pt x="40651" y="18602"/>
                  </a:lnTo>
                  <a:lnTo>
                    <a:pt x="40596" y="18493"/>
                  </a:lnTo>
                  <a:lnTo>
                    <a:pt x="40560" y="18393"/>
                  </a:lnTo>
                  <a:lnTo>
                    <a:pt x="40551" y="18292"/>
                  </a:lnTo>
                  <a:lnTo>
                    <a:pt x="40551" y="18201"/>
                  </a:lnTo>
                  <a:lnTo>
                    <a:pt x="40560" y="18110"/>
                  </a:lnTo>
                  <a:lnTo>
                    <a:pt x="40587" y="18028"/>
                  </a:lnTo>
                  <a:lnTo>
                    <a:pt x="40633" y="17946"/>
                  </a:lnTo>
                  <a:lnTo>
                    <a:pt x="40687" y="17873"/>
                  </a:lnTo>
                  <a:lnTo>
                    <a:pt x="40742" y="17791"/>
                  </a:lnTo>
                  <a:lnTo>
                    <a:pt x="40815" y="17727"/>
                  </a:lnTo>
                  <a:lnTo>
                    <a:pt x="40888" y="17663"/>
                  </a:lnTo>
                  <a:lnTo>
                    <a:pt x="40961" y="17599"/>
                  </a:lnTo>
                  <a:lnTo>
                    <a:pt x="41125" y="17490"/>
                  </a:lnTo>
                  <a:lnTo>
                    <a:pt x="41289" y="17390"/>
                  </a:lnTo>
                  <a:lnTo>
                    <a:pt x="41617" y="17216"/>
                  </a:lnTo>
                  <a:lnTo>
                    <a:pt x="41955" y="17061"/>
                  </a:lnTo>
                  <a:lnTo>
                    <a:pt x="42292" y="16925"/>
                  </a:lnTo>
                  <a:lnTo>
                    <a:pt x="42630" y="16797"/>
                  </a:lnTo>
                  <a:lnTo>
                    <a:pt x="42976" y="16688"/>
                  </a:lnTo>
                  <a:lnTo>
                    <a:pt x="43323" y="16587"/>
                  </a:lnTo>
                  <a:lnTo>
                    <a:pt x="43687" y="16496"/>
                  </a:lnTo>
                  <a:lnTo>
                    <a:pt x="44052" y="16405"/>
                  </a:lnTo>
                  <a:lnTo>
                    <a:pt x="44344" y="16332"/>
                  </a:lnTo>
                  <a:lnTo>
                    <a:pt x="44636" y="16250"/>
                  </a:lnTo>
                  <a:lnTo>
                    <a:pt x="44918" y="16159"/>
                  </a:lnTo>
                  <a:lnTo>
                    <a:pt x="45201" y="16058"/>
                  </a:lnTo>
                  <a:lnTo>
                    <a:pt x="45484" y="15958"/>
                  </a:lnTo>
                  <a:lnTo>
                    <a:pt x="45757" y="15849"/>
                  </a:lnTo>
                  <a:lnTo>
                    <a:pt x="46304" y="15612"/>
                  </a:lnTo>
                  <a:lnTo>
                    <a:pt x="46851" y="15375"/>
                  </a:lnTo>
                  <a:lnTo>
                    <a:pt x="47389" y="15128"/>
                  </a:lnTo>
                  <a:lnTo>
                    <a:pt x="47927" y="14882"/>
                  </a:lnTo>
                  <a:lnTo>
                    <a:pt x="48465" y="14654"/>
                  </a:lnTo>
                  <a:lnTo>
                    <a:pt x="48274" y="14654"/>
                  </a:lnTo>
                  <a:lnTo>
                    <a:pt x="48019" y="14691"/>
                  </a:lnTo>
                  <a:lnTo>
                    <a:pt x="47709" y="14745"/>
                  </a:lnTo>
                  <a:lnTo>
                    <a:pt x="47353" y="14818"/>
                  </a:lnTo>
                  <a:lnTo>
                    <a:pt x="46578" y="14982"/>
                  </a:lnTo>
                  <a:lnTo>
                    <a:pt x="46168" y="15064"/>
                  </a:lnTo>
                  <a:lnTo>
                    <a:pt x="45775" y="15137"/>
                  </a:lnTo>
                  <a:lnTo>
                    <a:pt x="45392" y="15192"/>
                  </a:lnTo>
                  <a:lnTo>
                    <a:pt x="45210" y="15210"/>
                  </a:lnTo>
                  <a:lnTo>
                    <a:pt x="45046" y="15219"/>
                  </a:lnTo>
                  <a:lnTo>
                    <a:pt x="44882" y="15229"/>
                  </a:lnTo>
                  <a:lnTo>
                    <a:pt x="44736" y="15219"/>
                  </a:lnTo>
                  <a:lnTo>
                    <a:pt x="44599" y="15210"/>
                  </a:lnTo>
                  <a:lnTo>
                    <a:pt x="44481" y="15192"/>
                  </a:lnTo>
                  <a:lnTo>
                    <a:pt x="44371" y="15156"/>
                  </a:lnTo>
                  <a:lnTo>
                    <a:pt x="44289" y="15110"/>
                  </a:lnTo>
                  <a:lnTo>
                    <a:pt x="44253" y="15083"/>
                  </a:lnTo>
                  <a:lnTo>
                    <a:pt x="44225" y="15055"/>
                  </a:lnTo>
                  <a:lnTo>
                    <a:pt x="44198" y="15019"/>
                  </a:lnTo>
                  <a:lnTo>
                    <a:pt x="44171" y="14982"/>
                  </a:lnTo>
                  <a:lnTo>
                    <a:pt x="44161" y="14946"/>
                  </a:lnTo>
                  <a:lnTo>
                    <a:pt x="44152" y="14900"/>
                  </a:lnTo>
                  <a:lnTo>
                    <a:pt x="44143" y="14855"/>
                  </a:lnTo>
                  <a:lnTo>
                    <a:pt x="44152" y="14800"/>
                  </a:lnTo>
                  <a:lnTo>
                    <a:pt x="44161" y="14745"/>
                  </a:lnTo>
                  <a:lnTo>
                    <a:pt x="44171" y="14681"/>
                  </a:lnTo>
                  <a:lnTo>
                    <a:pt x="44225" y="14554"/>
                  </a:lnTo>
                  <a:lnTo>
                    <a:pt x="44262" y="14481"/>
                  </a:lnTo>
                  <a:lnTo>
                    <a:pt x="44316" y="14399"/>
                  </a:lnTo>
                  <a:lnTo>
                    <a:pt x="44389" y="14326"/>
                  </a:lnTo>
                  <a:lnTo>
                    <a:pt x="44462" y="14244"/>
                  </a:lnTo>
                  <a:lnTo>
                    <a:pt x="44554" y="14171"/>
                  </a:lnTo>
                  <a:lnTo>
                    <a:pt x="44654" y="14089"/>
                  </a:lnTo>
                  <a:lnTo>
                    <a:pt x="44873" y="13925"/>
                  </a:lnTo>
                  <a:lnTo>
                    <a:pt x="45128" y="13770"/>
                  </a:lnTo>
                  <a:lnTo>
                    <a:pt x="45402" y="13605"/>
                  </a:lnTo>
                  <a:lnTo>
                    <a:pt x="45703" y="13441"/>
                  </a:lnTo>
                  <a:lnTo>
                    <a:pt x="46003" y="13277"/>
                  </a:lnTo>
                  <a:lnTo>
                    <a:pt x="46623" y="12958"/>
                  </a:lnTo>
                  <a:lnTo>
                    <a:pt x="47207" y="12648"/>
                  </a:lnTo>
                  <a:lnTo>
                    <a:pt x="47472" y="12502"/>
                  </a:lnTo>
                  <a:lnTo>
                    <a:pt x="47699" y="12356"/>
                  </a:lnTo>
                  <a:lnTo>
                    <a:pt x="47900" y="12219"/>
                  </a:lnTo>
                  <a:lnTo>
                    <a:pt x="47991" y="12156"/>
                  </a:lnTo>
                  <a:lnTo>
                    <a:pt x="48064" y="12092"/>
                  </a:lnTo>
                  <a:lnTo>
                    <a:pt x="47627" y="12156"/>
                  </a:lnTo>
                  <a:lnTo>
                    <a:pt x="47189" y="12247"/>
                  </a:lnTo>
                  <a:lnTo>
                    <a:pt x="46751" y="12347"/>
                  </a:lnTo>
                  <a:lnTo>
                    <a:pt x="46323" y="12466"/>
                  </a:lnTo>
                  <a:lnTo>
                    <a:pt x="45894" y="12602"/>
                  </a:lnTo>
                  <a:lnTo>
                    <a:pt x="45465" y="12757"/>
                  </a:lnTo>
                  <a:lnTo>
                    <a:pt x="45046" y="12922"/>
                  </a:lnTo>
                  <a:lnTo>
                    <a:pt x="44636" y="13113"/>
                  </a:lnTo>
                  <a:lnTo>
                    <a:pt x="44234" y="13314"/>
                  </a:lnTo>
                  <a:lnTo>
                    <a:pt x="43833" y="13533"/>
                  </a:lnTo>
                  <a:lnTo>
                    <a:pt x="43450" y="13770"/>
                  </a:lnTo>
                  <a:lnTo>
                    <a:pt x="43067" y="14025"/>
                  </a:lnTo>
                  <a:lnTo>
                    <a:pt x="42702" y="14289"/>
                  </a:lnTo>
                  <a:lnTo>
                    <a:pt x="42347" y="14581"/>
                  </a:lnTo>
                  <a:lnTo>
                    <a:pt x="42000" y="14882"/>
                  </a:lnTo>
                  <a:lnTo>
                    <a:pt x="41663" y="15201"/>
                  </a:lnTo>
                  <a:lnTo>
                    <a:pt x="41499" y="15365"/>
                  </a:lnTo>
                  <a:lnTo>
                    <a:pt x="41344" y="15539"/>
                  </a:lnTo>
                  <a:lnTo>
                    <a:pt x="41034" y="15894"/>
                  </a:lnTo>
                  <a:lnTo>
                    <a:pt x="40742" y="16259"/>
                  </a:lnTo>
                  <a:lnTo>
                    <a:pt x="40441" y="16624"/>
                  </a:lnTo>
                  <a:lnTo>
                    <a:pt x="40149" y="16988"/>
                  </a:lnTo>
                  <a:lnTo>
                    <a:pt x="39839" y="17344"/>
                  </a:lnTo>
                  <a:lnTo>
                    <a:pt x="39684" y="17517"/>
                  </a:lnTo>
                  <a:lnTo>
                    <a:pt x="39520" y="17681"/>
                  </a:lnTo>
                  <a:lnTo>
                    <a:pt x="39347" y="17846"/>
                  </a:lnTo>
                  <a:lnTo>
                    <a:pt x="39174" y="17992"/>
                  </a:lnTo>
                  <a:lnTo>
                    <a:pt x="39037" y="18110"/>
                  </a:lnTo>
                  <a:lnTo>
                    <a:pt x="38918" y="18229"/>
                  </a:lnTo>
                  <a:lnTo>
                    <a:pt x="38800" y="18347"/>
                  </a:lnTo>
                  <a:lnTo>
                    <a:pt x="38690" y="18457"/>
                  </a:lnTo>
                  <a:lnTo>
                    <a:pt x="38572" y="18548"/>
                  </a:lnTo>
                  <a:lnTo>
                    <a:pt x="38444" y="18639"/>
                  </a:lnTo>
                  <a:lnTo>
                    <a:pt x="38371" y="18675"/>
                  </a:lnTo>
                  <a:lnTo>
                    <a:pt x="38298" y="18703"/>
                  </a:lnTo>
                  <a:lnTo>
                    <a:pt x="38216" y="18730"/>
                  </a:lnTo>
                  <a:lnTo>
                    <a:pt x="38125" y="18748"/>
                  </a:lnTo>
                  <a:lnTo>
                    <a:pt x="38052" y="18757"/>
                  </a:lnTo>
                  <a:lnTo>
                    <a:pt x="37979" y="18757"/>
                  </a:lnTo>
                  <a:lnTo>
                    <a:pt x="37906" y="18748"/>
                  </a:lnTo>
                  <a:lnTo>
                    <a:pt x="37842" y="18739"/>
                  </a:lnTo>
                  <a:lnTo>
                    <a:pt x="37769" y="18721"/>
                  </a:lnTo>
                  <a:lnTo>
                    <a:pt x="37715" y="18694"/>
                  </a:lnTo>
                  <a:lnTo>
                    <a:pt x="37651" y="18657"/>
                  </a:lnTo>
                  <a:lnTo>
                    <a:pt x="37596" y="18612"/>
                  </a:lnTo>
                  <a:lnTo>
                    <a:pt x="37550" y="18566"/>
                  </a:lnTo>
                  <a:lnTo>
                    <a:pt x="37505" y="18520"/>
                  </a:lnTo>
                  <a:lnTo>
                    <a:pt x="37459" y="18457"/>
                  </a:lnTo>
                  <a:lnTo>
                    <a:pt x="37432" y="18402"/>
                  </a:lnTo>
                  <a:lnTo>
                    <a:pt x="37405" y="18338"/>
                  </a:lnTo>
                  <a:lnTo>
                    <a:pt x="37377" y="18265"/>
                  </a:lnTo>
                  <a:lnTo>
                    <a:pt x="37368" y="18192"/>
                  </a:lnTo>
                  <a:lnTo>
                    <a:pt x="37359" y="18119"/>
                  </a:lnTo>
                  <a:lnTo>
                    <a:pt x="37359" y="17964"/>
                  </a:lnTo>
                  <a:lnTo>
                    <a:pt x="37368" y="17827"/>
                  </a:lnTo>
                  <a:lnTo>
                    <a:pt x="37386" y="17681"/>
                  </a:lnTo>
                  <a:lnTo>
                    <a:pt x="37414" y="17545"/>
                  </a:lnTo>
                  <a:lnTo>
                    <a:pt x="37450" y="17408"/>
                  </a:lnTo>
                  <a:lnTo>
                    <a:pt x="37496" y="17280"/>
                  </a:lnTo>
                  <a:lnTo>
                    <a:pt x="37596" y="17025"/>
                  </a:lnTo>
                  <a:lnTo>
                    <a:pt x="37715" y="16770"/>
                  </a:lnTo>
                  <a:lnTo>
                    <a:pt x="37842" y="16523"/>
                  </a:lnTo>
                  <a:lnTo>
                    <a:pt x="37961" y="16268"/>
                  </a:lnTo>
                  <a:lnTo>
                    <a:pt x="38070" y="16004"/>
                  </a:lnTo>
                  <a:lnTo>
                    <a:pt x="38152" y="15785"/>
                  </a:lnTo>
                  <a:lnTo>
                    <a:pt x="38243" y="15575"/>
                  </a:lnTo>
                  <a:lnTo>
                    <a:pt x="38344" y="15375"/>
                  </a:lnTo>
                  <a:lnTo>
                    <a:pt x="38444" y="15174"/>
                  </a:lnTo>
                  <a:lnTo>
                    <a:pt x="38563" y="14973"/>
                  </a:lnTo>
                  <a:lnTo>
                    <a:pt x="38681" y="14791"/>
                  </a:lnTo>
                  <a:lnTo>
                    <a:pt x="38818" y="14609"/>
                  </a:lnTo>
                  <a:lnTo>
                    <a:pt x="38973" y="14435"/>
                  </a:lnTo>
                  <a:lnTo>
                    <a:pt x="39155" y="14244"/>
                  </a:lnTo>
                  <a:lnTo>
                    <a:pt x="39319" y="14034"/>
                  </a:lnTo>
                  <a:lnTo>
                    <a:pt x="39465" y="13824"/>
                  </a:lnTo>
                  <a:lnTo>
                    <a:pt x="39611" y="13615"/>
                  </a:lnTo>
                  <a:lnTo>
                    <a:pt x="39748" y="13396"/>
                  </a:lnTo>
                  <a:lnTo>
                    <a:pt x="39867" y="13168"/>
                  </a:lnTo>
                  <a:lnTo>
                    <a:pt x="39985" y="12940"/>
                  </a:lnTo>
                  <a:lnTo>
                    <a:pt x="40104" y="12712"/>
                  </a:lnTo>
                  <a:lnTo>
                    <a:pt x="40323" y="12247"/>
                  </a:lnTo>
                  <a:lnTo>
                    <a:pt x="40541" y="11791"/>
                  </a:lnTo>
                  <a:lnTo>
                    <a:pt x="40660" y="11563"/>
                  </a:lnTo>
                  <a:lnTo>
                    <a:pt x="40778" y="11335"/>
                  </a:lnTo>
                  <a:lnTo>
                    <a:pt x="40906" y="11116"/>
                  </a:lnTo>
                  <a:lnTo>
                    <a:pt x="41034" y="10897"/>
                  </a:lnTo>
                  <a:lnTo>
                    <a:pt x="40879" y="11007"/>
                  </a:lnTo>
                  <a:lnTo>
                    <a:pt x="40715" y="11125"/>
                  </a:lnTo>
                  <a:lnTo>
                    <a:pt x="40569" y="11262"/>
                  </a:lnTo>
                  <a:lnTo>
                    <a:pt x="40414" y="11399"/>
                  </a:lnTo>
                  <a:lnTo>
                    <a:pt x="40268" y="11554"/>
                  </a:lnTo>
                  <a:lnTo>
                    <a:pt x="40131" y="11709"/>
                  </a:lnTo>
                  <a:lnTo>
                    <a:pt x="39985" y="11873"/>
                  </a:lnTo>
                  <a:lnTo>
                    <a:pt x="39857" y="12037"/>
                  </a:lnTo>
                  <a:lnTo>
                    <a:pt x="39602" y="12393"/>
                  </a:lnTo>
                  <a:lnTo>
                    <a:pt x="39356" y="12739"/>
                  </a:lnTo>
                  <a:lnTo>
                    <a:pt x="39128" y="13086"/>
                  </a:lnTo>
                  <a:lnTo>
                    <a:pt x="38918" y="13423"/>
                  </a:lnTo>
                  <a:lnTo>
                    <a:pt x="38781" y="13651"/>
                  </a:lnTo>
                  <a:lnTo>
                    <a:pt x="38709" y="13751"/>
                  </a:lnTo>
                  <a:lnTo>
                    <a:pt x="38672" y="13788"/>
                  </a:lnTo>
                  <a:lnTo>
                    <a:pt x="38636" y="13815"/>
                  </a:lnTo>
                  <a:lnTo>
                    <a:pt x="38599" y="13833"/>
                  </a:lnTo>
                  <a:lnTo>
                    <a:pt x="38563" y="13843"/>
                  </a:lnTo>
                  <a:lnTo>
                    <a:pt x="38526" y="13833"/>
                  </a:lnTo>
                  <a:lnTo>
                    <a:pt x="38490" y="13815"/>
                  </a:lnTo>
                  <a:lnTo>
                    <a:pt x="38444" y="13788"/>
                  </a:lnTo>
                  <a:lnTo>
                    <a:pt x="38408" y="13733"/>
                  </a:lnTo>
                  <a:lnTo>
                    <a:pt x="38362" y="13669"/>
                  </a:lnTo>
                  <a:lnTo>
                    <a:pt x="38307" y="13587"/>
                  </a:lnTo>
                  <a:lnTo>
                    <a:pt x="38289" y="13533"/>
                  </a:lnTo>
                  <a:lnTo>
                    <a:pt x="38271" y="13469"/>
                  </a:lnTo>
                  <a:lnTo>
                    <a:pt x="38243" y="13350"/>
                  </a:lnTo>
                  <a:lnTo>
                    <a:pt x="38225" y="13213"/>
                  </a:lnTo>
                  <a:lnTo>
                    <a:pt x="38225" y="13068"/>
                  </a:lnTo>
                  <a:lnTo>
                    <a:pt x="38225" y="12922"/>
                  </a:lnTo>
                  <a:lnTo>
                    <a:pt x="38234" y="12785"/>
                  </a:lnTo>
                  <a:lnTo>
                    <a:pt x="38271" y="12530"/>
                  </a:lnTo>
                  <a:lnTo>
                    <a:pt x="38362" y="12119"/>
                  </a:lnTo>
                  <a:lnTo>
                    <a:pt x="38462" y="11700"/>
                  </a:lnTo>
                  <a:lnTo>
                    <a:pt x="38672" y="10861"/>
                  </a:lnTo>
                  <a:lnTo>
                    <a:pt x="38772" y="10450"/>
                  </a:lnTo>
                  <a:lnTo>
                    <a:pt x="38854" y="10031"/>
                  </a:lnTo>
                  <a:lnTo>
                    <a:pt x="38891" y="9812"/>
                  </a:lnTo>
                  <a:lnTo>
                    <a:pt x="38918" y="9602"/>
                  </a:lnTo>
                  <a:lnTo>
                    <a:pt x="38927" y="9393"/>
                  </a:lnTo>
                  <a:lnTo>
                    <a:pt x="38937" y="9174"/>
                  </a:lnTo>
                  <a:lnTo>
                    <a:pt x="38772" y="9420"/>
                  </a:lnTo>
                  <a:lnTo>
                    <a:pt x="38617" y="9675"/>
                  </a:lnTo>
                  <a:lnTo>
                    <a:pt x="38471" y="9940"/>
                  </a:lnTo>
                  <a:lnTo>
                    <a:pt x="38335" y="10204"/>
                  </a:lnTo>
                  <a:lnTo>
                    <a:pt x="38216" y="10469"/>
                  </a:lnTo>
                  <a:lnTo>
                    <a:pt x="38107" y="10742"/>
                  </a:lnTo>
                  <a:lnTo>
                    <a:pt x="37997" y="11025"/>
                  </a:lnTo>
                  <a:lnTo>
                    <a:pt x="37906" y="11308"/>
                  </a:lnTo>
                  <a:lnTo>
                    <a:pt x="37824" y="11590"/>
                  </a:lnTo>
                  <a:lnTo>
                    <a:pt x="37742" y="11882"/>
                  </a:lnTo>
                  <a:lnTo>
                    <a:pt x="37669" y="12174"/>
                  </a:lnTo>
                  <a:lnTo>
                    <a:pt x="37605" y="12466"/>
                  </a:lnTo>
                  <a:lnTo>
                    <a:pt x="37487" y="13058"/>
                  </a:lnTo>
                  <a:lnTo>
                    <a:pt x="37377" y="13651"/>
                  </a:lnTo>
                  <a:lnTo>
                    <a:pt x="37186" y="14837"/>
                  </a:lnTo>
                  <a:lnTo>
                    <a:pt x="37085" y="15429"/>
                  </a:lnTo>
                  <a:lnTo>
                    <a:pt x="36967" y="16004"/>
                  </a:lnTo>
                  <a:lnTo>
                    <a:pt x="36903" y="16286"/>
                  </a:lnTo>
                  <a:lnTo>
                    <a:pt x="36839" y="16569"/>
                  </a:lnTo>
                  <a:lnTo>
                    <a:pt x="36766" y="16843"/>
                  </a:lnTo>
                  <a:lnTo>
                    <a:pt x="36684" y="17116"/>
                  </a:lnTo>
                  <a:lnTo>
                    <a:pt x="36593" y="17390"/>
                  </a:lnTo>
                  <a:lnTo>
                    <a:pt x="36493" y="17645"/>
                  </a:lnTo>
                  <a:lnTo>
                    <a:pt x="36392" y="17909"/>
                  </a:lnTo>
                  <a:lnTo>
                    <a:pt x="36274" y="18156"/>
                  </a:lnTo>
                  <a:lnTo>
                    <a:pt x="36210" y="18283"/>
                  </a:lnTo>
                  <a:lnTo>
                    <a:pt x="36146" y="18393"/>
                  </a:lnTo>
                  <a:lnTo>
                    <a:pt x="36073" y="18511"/>
                  </a:lnTo>
                  <a:lnTo>
                    <a:pt x="36000" y="18621"/>
                  </a:lnTo>
                  <a:lnTo>
                    <a:pt x="35918" y="18721"/>
                  </a:lnTo>
                  <a:lnTo>
                    <a:pt x="35836" y="18821"/>
                  </a:lnTo>
                  <a:lnTo>
                    <a:pt x="35745" y="18922"/>
                  </a:lnTo>
                  <a:lnTo>
                    <a:pt x="35654" y="19013"/>
                  </a:lnTo>
                  <a:lnTo>
                    <a:pt x="35554" y="19104"/>
                  </a:lnTo>
                  <a:lnTo>
                    <a:pt x="35453" y="19186"/>
                  </a:lnTo>
                  <a:lnTo>
                    <a:pt x="35353" y="19268"/>
                  </a:lnTo>
                  <a:lnTo>
                    <a:pt x="35243" y="19341"/>
                  </a:lnTo>
                  <a:lnTo>
                    <a:pt x="35134" y="19405"/>
                  </a:lnTo>
                  <a:lnTo>
                    <a:pt x="35025" y="19469"/>
                  </a:lnTo>
                  <a:lnTo>
                    <a:pt x="34906" y="19533"/>
                  </a:lnTo>
                  <a:lnTo>
                    <a:pt x="34788" y="19587"/>
                  </a:lnTo>
                  <a:lnTo>
                    <a:pt x="34669" y="19633"/>
                  </a:lnTo>
                  <a:lnTo>
                    <a:pt x="34550" y="19678"/>
                  </a:lnTo>
                  <a:lnTo>
                    <a:pt x="34432" y="19715"/>
                  </a:lnTo>
                  <a:lnTo>
                    <a:pt x="34304" y="19751"/>
                  </a:lnTo>
                  <a:lnTo>
                    <a:pt x="34177" y="19779"/>
                  </a:lnTo>
                  <a:lnTo>
                    <a:pt x="34049" y="19806"/>
                  </a:lnTo>
                  <a:lnTo>
                    <a:pt x="33921" y="19824"/>
                  </a:lnTo>
                  <a:lnTo>
                    <a:pt x="33784" y="19833"/>
                  </a:lnTo>
                  <a:lnTo>
                    <a:pt x="33657" y="19843"/>
                  </a:lnTo>
                  <a:lnTo>
                    <a:pt x="33392" y="19843"/>
                  </a:lnTo>
                  <a:lnTo>
                    <a:pt x="33265" y="19824"/>
                  </a:lnTo>
                  <a:lnTo>
                    <a:pt x="33128" y="19815"/>
                  </a:lnTo>
                  <a:lnTo>
                    <a:pt x="32991" y="19788"/>
                  </a:lnTo>
                  <a:lnTo>
                    <a:pt x="32864" y="19761"/>
                  </a:lnTo>
                  <a:lnTo>
                    <a:pt x="32727" y="19724"/>
                  </a:lnTo>
                  <a:lnTo>
                    <a:pt x="32170" y="19569"/>
                  </a:lnTo>
                  <a:lnTo>
                    <a:pt x="31614" y="19396"/>
                  </a:lnTo>
                  <a:lnTo>
                    <a:pt x="31049" y="19213"/>
                  </a:lnTo>
                  <a:lnTo>
                    <a:pt x="30493" y="19031"/>
                  </a:lnTo>
                  <a:lnTo>
                    <a:pt x="29936" y="18821"/>
                  </a:lnTo>
                  <a:lnTo>
                    <a:pt x="29398" y="18612"/>
                  </a:lnTo>
                  <a:lnTo>
                    <a:pt x="28870" y="18384"/>
                  </a:lnTo>
                  <a:lnTo>
                    <a:pt x="28614" y="18256"/>
                  </a:lnTo>
                  <a:lnTo>
                    <a:pt x="28368" y="18128"/>
                  </a:lnTo>
                  <a:lnTo>
                    <a:pt x="28204" y="18046"/>
                  </a:lnTo>
                  <a:lnTo>
                    <a:pt x="28049" y="17955"/>
                  </a:lnTo>
                  <a:lnTo>
                    <a:pt x="27903" y="17855"/>
                  </a:lnTo>
                  <a:lnTo>
                    <a:pt x="27757" y="17745"/>
                  </a:lnTo>
                  <a:lnTo>
                    <a:pt x="27620" y="17636"/>
                  </a:lnTo>
                  <a:lnTo>
                    <a:pt x="27484" y="17517"/>
                  </a:lnTo>
                  <a:lnTo>
                    <a:pt x="27347" y="17390"/>
                  </a:lnTo>
                  <a:lnTo>
                    <a:pt x="27228" y="17262"/>
                  </a:lnTo>
                  <a:lnTo>
                    <a:pt x="27110" y="17125"/>
                  </a:lnTo>
                  <a:lnTo>
                    <a:pt x="26991" y="16988"/>
                  </a:lnTo>
                  <a:lnTo>
                    <a:pt x="26891" y="16843"/>
                  </a:lnTo>
                  <a:lnTo>
                    <a:pt x="26791" y="16697"/>
                  </a:lnTo>
                  <a:lnTo>
                    <a:pt x="26699" y="16542"/>
                  </a:lnTo>
                  <a:lnTo>
                    <a:pt x="26608" y="16387"/>
                  </a:lnTo>
                  <a:lnTo>
                    <a:pt x="26535" y="16223"/>
                  </a:lnTo>
                  <a:lnTo>
                    <a:pt x="26471" y="16058"/>
                  </a:lnTo>
                  <a:lnTo>
                    <a:pt x="26408" y="15894"/>
                  </a:lnTo>
                  <a:lnTo>
                    <a:pt x="26353" y="15730"/>
                  </a:lnTo>
                  <a:lnTo>
                    <a:pt x="26316" y="15557"/>
                  </a:lnTo>
                  <a:lnTo>
                    <a:pt x="26280" y="15384"/>
                  </a:lnTo>
                  <a:lnTo>
                    <a:pt x="26262" y="15210"/>
                  </a:lnTo>
                  <a:lnTo>
                    <a:pt x="26253" y="15037"/>
                  </a:lnTo>
                  <a:lnTo>
                    <a:pt x="26253" y="14855"/>
                  </a:lnTo>
                  <a:lnTo>
                    <a:pt x="26262" y="14681"/>
                  </a:lnTo>
                  <a:lnTo>
                    <a:pt x="26280" y="14508"/>
                  </a:lnTo>
                  <a:lnTo>
                    <a:pt x="26316" y="14326"/>
                  </a:lnTo>
                  <a:lnTo>
                    <a:pt x="26353" y="14153"/>
                  </a:lnTo>
                  <a:lnTo>
                    <a:pt x="26417" y="13970"/>
                  </a:lnTo>
                  <a:lnTo>
                    <a:pt x="26480" y="13797"/>
                  </a:lnTo>
                  <a:lnTo>
                    <a:pt x="26563" y="13624"/>
                  </a:lnTo>
                  <a:lnTo>
                    <a:pt x="26654" y="13450"/>
                  </a:lnTo>
                  <a:lnTo>
                    <a:pt x="26763" y="13277"/>
                  </a:lnTo>
                  <a:lnTo>
                    <a:pt x="27128" y="12730"/>
                  </a:lnTo>
                  <a:lnTo>
                    <a:pt x="27319" y="12447"/>
                  </a:lnTo>
                  <a:lnTo>
                    <a:pt x="27520" y="12174"/>
                  </a:lnTo>
                  <a:lnTo>
                    <a:pt x="27721" y="11919"/>
                  </a:lnTo>
                  <a:lnTo>
                    <a:pt x="27930" y="11672"/>
                  </a:lnTo>
                  <a:lnTo>
                    <a:pt x="28040" y="11554"/>
                  </a:lnTo>
                  <a:lnTo>
                    <a:pt x="28149" y="11444"/>
                  </a:lnTo>
                  <a:lnTo>
                    <a:pt x="28268" y="11344"/>
                  </a:lnTo>
                  <a:lnTo>
                    <a:pt x="28377" y="11253"/>
                  </a:lnTo>
                  <a:lnTo>
                    <a:pt x="28514" y="11162"/>
                  </a:lnTo>
                  <a:lnTo>
                    <a:pt x="28642" y="11071"/>
                  </a:lnTo>
                  <a:lnTo>
                    <a:pt x="28778" y="10998"/>
                  </a:lnTo>
                  <a:lnTo>
                    <a:pt x="28906" y="10925"/>
                  </a:lnTo>
                  <a:lnTo>
                    <a:pt x="29170" y="10806"/>
                  </a:lnTo>
                  <a:lnTo>
                    <a:pt x="29426" y="10678"/>
                  </a:lnTo>
                  <a:lnTo>
                    <a:pt x="29690" y="10551"/>
                  </a:lnTo>
                  <a:lnTo>
                    <a:pt x="29818" y="10478"/>
                  </a:lnTo>
                  <a:lnTo>
                    <a:pt x="29955" y="10405"/>
                  </a:lnTo>
                  <a:lnTo>
                    <a:pt x="30082" y="10314"/>
                  </a:lnTo>
                  <a:lnTo>
                    <a:pt x="30210" y="10213"/>
                  </a:lnTo>
                  <a:lnTo>
                    <a:pt x="30338" y="10104"/>
                  </a:lnTo>
                  <a:lnTo>
                    <a:pt x="30474" y="9976"/>
                  </a:lnTo>
                  <a:lnTo>
                    <a:pt x="30712" y="9712"/>
                  </a:lnTo>
                  <a:lnTo>
                    <a:pt x="30949" y="9447"/>
                  </a:lnTo>
                  <a:lnTo>
                    <a:pt x="31405" y="8891"/>
                  </a:lnTo>
                  <a:lnTo>
                    <a:pt x="31860" y="8335"/>
                  </a:lnTo>
                  <a:lnTo>
                    <a:pt x="32079" y="8061"/>
                  </a:lnTo>
                  <a:lnTo>
                    <a:pt x="32307" y="7797"/>
                  </a:lnTo>
                  <a:lnTo>
                    <a:pt x="32307" y="7797"/>
                  </a:lnTo>
                  <a:lnTo>
                    <a:pt x="32253" y="7852"/>
                  </a:lnTo>
                  <a:lnTo>
                    <a:pt x="32189" y="7906"/>
                  </a:lnTo>
                  <a:lnTo>
                    <a:pt x="32043" y="8016"/>
                  </a:lnTo>
                  <a:lnTo>
                    <a:pt x="31870" y="8125"/>
                  </a:lnTo>
                  <a:lnTo>
                    <a:pt x="31687" y="8235"/>
                  </a:lnTo>
                  <a:lnTo>
                    <a:pt x="31313" y="8444"/>
                  </a:lnTo>
                  <a:lnTo>
                    <a:pt x="31149" y="8545"/>
                  </a:lnTo>
                  <a:lnTo>
                    <a:pt x="31003" y="8654"/>
                  </a:lnTo>
                  <a:lnTo>
                    <a:pt x="30712" y="8909"/>
                  </a:lnTo>
                  <a:lnTo>
                    <a:pt x="30429" y="9183"/>
                  </a:lnTo>
                  <a:lnTo>
                    <a:pt x="30155" y="9447"/>
                  </a:lnTo>
                  <a:lnTo>
                    <a:pt x="29863" y="9712"/>
                  </a:lnTo>
                  <a:lnTo>
                    <a:pt x="29654" y="9885"/>
                  </a:lnTo>
                  <a:lnTo>
                    <a:pt x="29563" y="9958"/>
                  </a:lnTo>
                  <a:lnTo>
                    <a:pt x="29508" y="9985"/>
                  </a:lnTo>
                  <a:lnTo>
                    <a:pt x="29462" y="10013"/>
                  </a:lnTo>
                  <a:lnTo>
                    <a:pt x="29417" y="10031"/>
                  </a:lnTo>
                  <a:lnTo>
                    <a:pt x="29362" y="10040"/>
                  </a:lnTo>
                  <a:lnTo>
                    <a:pt x="29307" y="10040"/>
                  </a:lnTo>
                  <a:lnTo>
                    <a:pt x="29253" y="10031"/>
                  </a:lnTo>
                  <a:lnTo>
                    <a:pt x="29198" y="10013"/>
                  </a:lnTo>
                  <a:lnTo>
                    <a:pt x="29143" y="9985"/>
                  </a:lnTo>
                  <a:lnTo>
                    <a:pt x="29079" y="9949"/>
                  </a:lnTo>
                  <a:lnTo>
                    <a:pt x="29015" y="9903"/>
                  </a:lnTo>
                  <a:lnTo>
                    <a:pt x="28943" y="9830"/>
                  </a:lnTo>
                  <a:lnTo>
                    <a:pt x="28888" y="9757"/>
                  </a:lnTo>
                  <a:lnTo>
                    <a:pt x="28842" y="9694"/>
                  </a:lnTo>
                  <a:lnTo>
                    <a:pt x="28815" y="9621"/>
                  </a:lnTo>
                  <a:lnTo>
                    <a:pt x="28806" y="9548"/>
                  </a:lnTo>
                  <a:lnTo>
                    <a:pt x="28806" y="9475"/>
                  </a:lnTo>
                  <a:lnTo>
                    <a:pt x="28806" y="9402"/>
                  </a:lnTo>
                  <a:lnTo>
                    <a:pt x="28824" y="9329"/>
                  </a:lnTo>
                  <a:lnTo>
                    <a:pt x="28870" y="9174"/>
                  </a:lnTo>
                  <a:lnTo>
                    <a:pt x="28933" y="9028"/>
                  </a:lnTo>
                  <a:lnTo>
                    <a:pt x="28997" y="8873"/>
                  </a:lnTo>
                  <a:lnTo>
                    <a:pt x="29052" y="8727"/>
                  </a:lnTo>
                  <a:lnTo>
                    <a:pt x="29098" y="8554"/>
                  </a:lnTo>
                  <a:lnTo>
                    <a:pt x="29134" y="8362"/>
                  </a:lnTo>
                  <a:lnTo>
                    <a:pt x="29161" y="8180"/>
                  </a:lnTo>
                  <a:lnTo>
                    <a:pt x="29180" y="7988"/>
                  </a:lnTo>
                  <a:lnTo>
                    <a:pt x="29198" y="7788"/>
                  </a:lnTo>
                  <a:lnTo>
                    <a:pt x="29198" y="7596"/>
                  </a:lnTo>
                  <a:lnTo>
                    <a:pt x="29198" y="7223"/>
                  </a:lnTo>
                  <a:lnTo>
                    <a:pt x="29198" y="7159"/>
                  </a:lnTo>
                  <a:lnTo>
                    <a:pt x="29189" y="7086"/>
                  </a:lnTo>
                  <a:lnTo>
                    <a:pt x="29152" y="6912"/>
                  </a:lnTo>
                  <a:lnTo>
                    <a:pt x="29052" y="6520"/>
                  </a:lnTo>
                  <a:lnTo>
                    <a:pt x="29006" y="6320"/>
                  </a:lnTo>
                  <a:lnTo>
                    <a:pt x="28970" y="6137"/>
                  </a:lnTo>
                  <a:lnTo>
                    <a:pt x="28952" y="5982"/>
                  </a:lnTo>
                  <a:lnTo>
                    <a:pt x="28952" y="5928"/>
                  </a:lnTo>
                  <a:lnTo>
                    <a:pt x="28961" y="5873"/>
                  </a:lnTo>
                  <a:lnTo>
                    <a:pt x="28906" y="6074"/>
                  </a:lnTo>
                  <a:lnTo>
                    <a:pt x="28860" y="6274"/>
                  </a:lnTo>
                  <a:lnTo>
                    <a:pt x="28778" y="6685"/>
                  </a:lnTo>
                  <a:lnTo>
                    <a:pt x="28715" y="7095"/>
                  </a:lnTo>
                  <a:lnTo>
                    <a:pt x="28660" y="7505"/>
                  </a:lnTo>
                  <a:lnTo>
                    <a:pt x="28605" y="7916"/>
                  </a:lnTo>
                  <a:lnTo>
                    <a:pt x="28550" y="8326"/>
                  </a:lnTo>
                  <a:lnTo>
                    <a:pt x="28487" y="8736"/>
                  </a:lnTo>
                  <a:lnTo>
                    <a:pt x="28405" y="9147"/>
                  </a:lnTo>
                  <a:lnTo>
                    <a:pt x="28332" y="9457"/>
                  </a:lnTo>
                  <a:lnTo>
                    <a:pt x="28277" y="9648"/>
                  </a:lnTo>
                  <a:lnTo>
                    <a:pt x="28204" y="9849"/>
                  </a:lnTo>
                  <a:lnTo>
                    <a:pt x="28131" y="10058"/>
                  </a:lnTo>
                  <a:lnTo>
                    <a:pt x="28049" y="10277"/>
                  </a:lnTo>
                  <a:lnTo>
                    <a:pt x="27949" y="10496"/>
                  </a:lnTo>
                  <a:lnTo>
                    <a:pt x="27839" y="10715"/>
                  </a:lnTo>
                  <a:lnTo>
                    <a:pt x="27721" y="10916"/>
                  </a:lnTo>
                  <a:lnTo>
                    <a:pt x="27602" y="11098"/>
                  </a:lnTo>
                  <a:lnTo>
                    <a:pt x="27529" y="11189"/>
                  </a:lnTo>
                  <a:lnTo>
                    <a:pt x="27465" y="11262"/>
                  </a:lnTo>
                  <a:lnTo>
                    <a:pt x="27392" y="11335"/>
                  </a:lnTo>
                  <a:lnTo>
                    <a:pt x="27319" y="11408"/>
                  </a:lnTo>
                  <a:lnTo>
                    <a:pt x="27237" y="11463"/>
                  </a:lnTo>
                  <a:lnTo>
                    <a:pt x="27164" y="11508"/>
                  </a:lnTo>
                  <a:lnTo>
                    <a:pt x="27082" y="11554"/>
                  </a:lnTo>
                  <a:lnTo>
                    <a:pt x="27000" y="11581"/>
                  </a:lnTo>
                  <a:lnTo>
                    <a:pt x="26909" y="11599"/>
                  </a:lnTo>
                  <a:lnTo>
                    <a:pt x="26827" y="11609"/>
                  </a:lnTo>
                  <a:lnTo>
                    <a:pt x="26736" y="11609"/>
                  </a:lnTo>
                  <a:lnTo>
                    <a:pt x="26645" y="11590"/>
                  </a:lnTo>
                  <a:lnTo>
                    <a:pt x="26526" y="11563"/>
                  </a:lnTo>
                  <a:lnTo>
                    <a:pt x="26426" y="11508"/>
                  </a:lnTo>
                  <a:lnTo>
                    <a:pt x="26335" y="11444"/>
                  </a:lnTo>
                  <a:lnTo>
                    <a:pt x="26262" y="11371"/>
                  </a:lnTo>
                  <a:lnTo>
                    <a:pt x="26189" y="11280"/>
                  </a:lnTo>
                  <a:lnTo>
                    <a:pt x="26134" y="11180"/>
                  </a:lnTo>
                  <a:lnTo>
                    <a:pt x="26079" y="11071"/>
                  </a:lnTo>
                  <a:lnTo>
                    <a:pt x="26043" y="10952"/>
                  </a:lnTo>
                  <a:lnTo>
                    <a:pt x="26006" y="10824"/>
                  </a:lnTo>
                  <a:lnTo>
                    <a:pt x="25988" y="10697"/>
                  </a:lnTo>
                  <a:lnTo>
                    <a:pt x="25970" y="10551"/>
                  </a:lnTo>
                  <a:lnTo>
                    <a:pt x="25961" y="10405"/>
                  </a:lnTo>
                  <a:lnTo>
                    <a:pt x="25961" y="10250"/>
                  </a:lnTo>
                  <a:lnTo>
                    <a:pt x="25961" y="10095"/>
                  </a:lnTo>
                  <a:lnTo>
                    <a:pt x="25988" y="9776"/>
                  </a:lnTo>
                  <a:lnTo>
                    <a:pt x="26034" y="9447"/>
                  </a:lnTo>
                  <a:lnTo>
                    <a:pt x="26088" y="9128"/>
                  </a:lnTo>
                  <a:lnTo>
                    <a:pt x="26161" y="8809"/>
                  </a:lnTo>
                  <a:lnTo>
                    <a:pt x="26234" y="8517"/>
                  </a:lnTo>
                  <a:lnTo>
                    <a:pt x="26325" y="8244"/>
                  </a:lnTo>
                  <a:lnTo>
                    <a:pt x="26408" y="7998"/>
                  </a:lnTo>
                  <a:lnTo>
                    <a:pt x="26490" y="7788"/>
                  </a:lnTo>
                  <a:lnTo>
                    <a:pt x="26563" y="7633"/>
                  </a:lnTo>
                  <a:lnTo>
                    <a:pt x="26754" y="7259"/>
                  </a:lnTo>
                  <a:lnTo>
                    <a:pt x="26955" y="6885"/>
                  </a:lnTo>
                  <a:lnTo>
                    <a:pt x="27155" y="6511"/>
                  </a:lnTo>
                  <a:lnTo>
                    <a:pt x="27347" y="6137"/>
                  </a:lnTo>
                  <a:lnTo>
                    <a:pt x="27438" y="5946"/>
                  </a:lnTo>
                  <a:lnTo>
                    <a:pt x="27520" y="5754"/>
                  </a:lnTo>
                  <a:lnTo>
                    <a:pt x="27602" y="5554"/>
                  </a:lnTo>
                  <a:lnTo>
                    <a:pt x="27675" y="5362"/>
                  </a:lnTo>
                  <a:lnTo>
                    <a:pt x="27739" y="5162"/>
                  </a:lnTo>
                  <a:lnTo>
                    <a:pt x="27803" y="4961"/>
                  </a:lnTo>
                  <a:lnTo>
                    <a:pt x="27848" y="4751"/>
                  </a:lnTo>
                  <a:lnTo>
                    <a:pt x="27885" y="4542"/>
                  </a:lnTo>
                  <a:lnTo>
                    <a:pt x="27912" y="4259"/>
                  </a:lnTo>
                  <a:lnTo>
                    <a:pt x="27939" y="3967"/>
                  </a:lnTo>
                  <a:lnTo>
                    <a:pt x="27949" y="3684"/>
                  </a:lnTo>
                  <a:lnTo>
                    <a:pt x="27939" y="3393"/>
                  </a:lnTo>
                  <a:lnTo>
                    <a:pt x="27930" y="3110"/>
                  </a:lnTo>
                  <a:lnTo>
                    <a:pt x="27912" y="2827"/>
                  </a:lnTo>
                  <a:lnTo>
                    <a:pt x="27867" y="2262"/>
                  </a:lnTo>
                  <a:lnTo>
                    <a:pt x="27812" y="1697"/>
                  </a:lnTo>
                  <a:lnTo>
                    <a:pt x="27766" y="1131"/>
                  </a:lnTo>
                  <a:lnTo>
                    <a:pt x="27748" y="849"/>
                  </a:lnTo>
                  <a:lnTo>
                    <a:pt x="27739" y="566"/>
                  </a:lnTo>
                  <a:lnTo>
                    <a:pt x="27739" y="283"/>
                  </a:lnTo>
                  <a:lnTo>
                    <a:pt x="27748" y="1"/>
                  </a:lnTo>
                  <a:close/>
                </a:path>
              </a:pathLst>
            </a:custGeom>
            <a:solidFill>
              <a:srgbClr val="366D8B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169368" y="2583040"/>
              <a:ext cx="585938" cy="517085"/>
            </a:xfrm>
            <a:custGeom>
              <a:avLst/>
              <a:gdLst/>
              <a:ahLst/>
              <a:cxnLst/>
              <a:rect l="l" t="t" r="r" b="b"/>
              <a:pathLst>
                <a:path w="10314" h="9102" extrusionOk="0">
                  <a:moveTo>
                    <a:pt x="4897" y="1"/>
                  </a:moveTo>
                  <a:lnTo>
                    <a:pt x="4633" y="19"/>
                  </a:lnTo>
                  <a:lnTo>
                    <a:pt x="4378" y="46"/>
                  </a:lnTo>
                  <a:lnTo>
                    <a:pt x="4122" y="92"/>
                  </a:lnTo>
                  <a:lnTo>
                    <a:pt x="3867" y="138"/>
                  </a:lnTo>
                  <a:lnTo>
                    <a:pt x="3621" y="201"/>
                  </a:lnTo>
                  <a:lnTo>
                    <a:pt x="3384" y="274"/>
                  </a:lnTo>
                  <a:lnTo>
                    <a:pt x="3147" y="356"/>
                  </a:lnTo>
                  <a:lnTo>
                    <a:pt x="2919" y="448"/>
                  </a:lnTo>
                  <a:lnTo>
                    <a:pt x="2700" y="548"/>
                  </a:lnTo>
                  <a:lnTo>
                    <a:pt x="2481" y="657"/>
                  </a:lnTo>
                  <a:lnTo>
                    <a:pt x="2271" y="776"/>
                  </a:lnTo>
                  <a:lnTo>
                    <a:pt x="2071" y="904"/>
                  </a:lnTo>
                  <a:lnTo>
                    <a:pt x="1879" y="1031"/>
                  </a:lnTo>
                  <a:lnTo>
                    <a:pt x="1688" y="1177"/>
                  </a:lnTo>
                  <a:lnTo>
                    <a:pt x="1514" y="1332"/>
                  </a:lnTo>
                  <a:lnTo>
                    <a:pt x="1341" y="1487"/>
                  </a:lnTo>
                  <a:lnTo>
                    <a:pt x="1177" y="1651"/>
                  </a:lnTo>
                  <a:lnTo>
                    <a:pt x="1022" y="1825"/>
                  </a:lnTo>
                  <a:lnTo>
                    <a:pt x="885" y="2007"/>
                  </a:lnTo>
                  <a:lnTo>
                    <a:pt x="748" y="2189"/>
                  </a:lnTo>
                  <a:lnTo>
                    <a:pt x="621" y="2381"/>
                  </a:lnTo>
                  <a:lnTo>
                    <a:pt x="511" y="2572"/>
                  </a:lnTo>
                  <a:lnTo>
                    <a:pt x="402" y="2773"/>
                  </a:lnTo>
                  <a:lnTo>
                    <a:pt x="311" y="2983"/>
                  </a:lnTo>
                  <a:lnTo>
                    <a:pt x="229" y="3192"/>
                  </a:lnTo>
                  <a:lnTo>
                    <a:pt x="165" y="3411"/>
                  </a:lnTo>
                  <a:lnTo>
                    <a:pt x="101" y="3630"/>
                  </a:lnTo>
                  <a:lnTo>
                    <a:pt x="55" y="3858"/>
                  </a:lnTo>
                  <a:lnTo>
                    <a:pt x="28" y="4086"/>
                  </a:lnTo>
                  <a:lnTo>
                    <a:pt x="10" y="4314"/>
                  </a:lnTo>
                  <a:lnTo>
                    <a:pt x="1" y="4551"/>
                  </a:lnTo>
                  <a:lnTo>
                    <a:pt x="10" y="4779"/>
                  </a:lnTo>
                  <a:lnTo>
                    <a:pt x="28" y="5016"/>
                  </a:lnTo>
                  <a:lnTo>
                    <a:pt x="55" y="5244"/>
                  </a:lnTo>
                  <a:lnTo>
                    <a:pt x="101" y="5463"/>
                  </a:lnTo>
                  <a:lnTo>
                    <a:pt x="165" y="5682"/>
                  </a:lnTo>
                  <a:lnTo>
                    <a:pt x="229" y="5901"/>
                  </a:lnTo>
                  <a:lnTo>
                    <a:pt x="311" y="6110"/>
                  </a:lnTo>
                  <a:lnTo>
                    <a:pt x="402" y="6320"/>
                  </a:lnTo>
                  <a:lnTo>
                    <a:pt x="511" y="6521"/>
                  </a:lnTo>
                  <a:lnTo>
                    <a:pt x="621" y="6721"/>
                  </a:lnTo>
                  <a:lnTo>
                    <a:pt x="748" y="6913"/>
                  </a:lnTo>
                  <a:lnTo>
                    <a:pt x="885" y="7095"/>
                  </a:lnTo>
                  <a:lnTo>
                    <a:pt x="1022" y="7268"/>
                  </a:lnTo>
                  <a:lnTo>
                    <a:pt x="1177" y="7442"/>
                  </a:lnTo>
                  <a:lnTo>
                    <a:pt x="1341" y="7606"/>
                  </a:lnTo>
                  <a:lnTo>
                    <a:pt x="1514" y="7770"/>
                  </a:lnTo>
                  <a:lnTo>
                    <a:pt x="1688" y="7916"/>
                  </a:lnTo>
                  <a:lnTo>
                    <a:pt x="1879" y="8062"/>
                  </a:lnTo>
                  <a:lnTo>
                    <a:pt x="2071" y="8198"/>
                  </a:lnTo>
                  <a:lnTo>
                    <a:pt x="2271" y="8326"/>
                  </a:lnTo>
                  <a:lnTo>
                    <a:pt x="2481" y="8445"/>
                  </a:lnTo>
                  <a:lnTo>
                    <a:pt x="2700" y="8554"/>
                  </a:lnTo>
                  <a:lnTo>
                    <a:pt x="2919" y="8654"/>
                  </a:lnTo>
                  <a:lnTo>
                    <a:pt x="3147" y="8746"/>
                  </a:lnTo>
                  <a:lnTo>
                    <a:pt x="3384" y="8828"/>
                  </a:lnTo>
                  <a:lnTo>
                    <a:pt x="3621" y="8891"/>
                  </a:lnTo>
                  <a:lnTo>
                    <a:pt x="3867" y="8955"/>
                  </a:lnTo>
                  <a:lnTo>
                    <a:pt x="4122" y="9010"/>
                  </a:lnTo>
                  <a:lnTo>
                    <a:pt x="4378" y="9046"/>
                  </a:lnTo>
                  <a:lnTo>
                    <a:pt x="4633" y="9074"/>
                  </a:lnTo>
                  <a:lnTo>
                    <a:pt x="4897" y="9092"/>
                  </a:lnTo>
                  <a:lnTo>
                    <a:pt x="5162" y="9101"/>
                  </a:lnTo>
                  <a:lnTo>
                    <a:pt x="5426" y="9092"/>
                  </a:lnTo>
                  <a:lnTo>
                    <a:pt x="5691" y="9074"/>
                  </a:lnTo>
                  <a:lnTo>
                    <a:pt x="5946" y="9046"/>
                  </a:lnTo>
                  <a:lnTo>
                    <a:pt x="6201" y="9010"/>
                  </a:lnTo>
                  <a:lnTo>
                    <a:pt x="6447" y="8955"/>
                  </a:lnTo>
                  <a:lnTo>
                    <a:pt x="6694" y="8891"/>
                  </a:lnTo>
                  <a:lnTo>
                    <a:pt x="6931" y="8828"/>
                  </a:lnTo>
                  <a:lnTo>
                    <a:pt x="7168" y="8746"/>
                  </a:lnTo>
                  <a:lnTo>
                    <a:pt x="7396" y="8654"/>
                  </a:lnTo>
                  <a:lnTo>
                    <a:pt x="7615" y="8554"/>
                  </a:lnTo>
                  <a:lnTo>
                    <a:pt x="7833" y="8445"/>
                  </a:lnTo>
                  <a:lnTo>
                    <a:pt x="8043" y="8326"/>
                  </a:lnTo>
                  <a:lnTo>
                    <a:pt x="8244" y="8198"/>
                  </a:lnTo>
                  <a:lnTo>
                    <a:pt x="8444" y="8062"/>
                  </a:lnTo>
                  <a:lnTo>
                    <a:pt x="8627" y="7916"/>
                  </a:lnTo>
                  <a:lnTo>
                    <a:pt x="8809" y="7770"/>
                  </a:lnTo>
                  <a:lnTo>
                    <a:pt x="8973" y="7606"/>
                  </a:lnTo>
                  <a:lnTo>
                    <a:pt x="9137" y="7442"/>
                  </a:lnTo>
                  <a:lnTo>
                    <a:pt x="9292" y="7268"/>
                  </a:lnTo>
                  <a:lnTo>
                    <a:pt x="9438" y="7095"/>
                  </a:lnTo>
                  <a:lnTo>
                    <a:pt x="9575" y="6913"/>
                  </a:lnTo>
                  <a:lnTo>
                    <a:pt x="9694" y="6721"/>
                  </a:lnTo>
                  <a:lnTo>
                    <a:pt x="9812" y="6521"/>
                  </a:lnTo>
                  <a:lnTo>
                    <a:pt x="9913" y="6320"/>
                  </a:lnTo>
                  <a:lnTo>
                    <a:pt x="10004" y="6110"/>
                  </a:lnTo>
                  <a:lnTo>
                    <a:pt x="10086" y="5901"/>
                  </a:lnTo>
                  <a:lnTo>
                    <a:pt x="10159" y="5682"/>
                  </a:lnTo>
                  <a:lnTo>
                    <a:pt x="10213" y="5463"/>
                  </a:lnTo>
                  <a:lnTo>
                    <a:pt x="10259" y="5244"/>
                  </a:lnTo>
                  <a:lnTo>
                    <a:pt x="10286" y="5016"/>
                  </a:lnTo>
                  <a:lnTo>
                    <a:pt x="10314" y="4779"/>
                  </a:lnTo>
                  <a:lnTo>
                    <a:pt x="10314" y="4551"/>
                  </a:lnTo>
                  <a:lnTo>
                    <a:pt x="10314" y="4314"/>
                  </a:lnTo>
                  <a:lnTo>
                    <a:pt x="10286" y="4086"/>
                  </a:lnTo>
                  <a:lnTo>
                    <a:pt x="10259" y="3858"/>
                  </a:lnTo>
                  <a:lnTo>
                    <a:pt x="10213" y="3630"/>
                  </a:lnTo>
                  <a:lnTo>
                    <a:pt x="10159" y="3411"/>
                  </a:lnTo>
                  <a:lnTo>
                    <a:pt x="10086" y="3192"/>
                  </a:lnTo>
                  <a:lnTo>
                    <a:pt x="10004" y="2983"/>
                  </a:lnTo>
                  <a:lnTo>
                    <a:pt x="9913" y="2773"/>
                  </a:lnTo>
                  <a:lnTo>
                    <a:pt x="9812" y="2572"/>
                  </a:lnTo>
                  <a:lnTo>
                    <a:pt x="9694" y="2381"/>
                  </a:lnTo>
                  <a:lnTo>
                    <a:pt x="9575" y="2189"/>
                  </a:lnTo>
                  <a:lnTo>
                    <a:pt x="9438" y="2007"/>
                  </a:lnTo>
                  <a:lnTo>
                    <a:pt x="9292" y="1825"/>
                  </a:lnTo>
                  <a:lnTo>
                    <a:pt x="9137" y="1651"/>
                  </a:lnTo>
                  <a:lnTo>
                    <a:pt x="8973" y="1487"/>
                  </a:lnTo>
                  <a:lnTo>
                    <a:pt x="8809" y="1332"/>
                  </a:lnTo>
                  <a:lnTo>
                    <a:pt x="8627" y="1177"/>
                  </a:lnTo>
                  <a:lnTo>
                    <a:pt x="8444" y="1031"/>
                  </a:lnTo>
                  <a:lnTo>
                    <a:pt x="8244" y="904"/>
                  </a:lnTo>
                  <a:lnTo>
                    <a:pt x="8043" y="776"/>
                  </a:lnTo>
                  <a:lnTo>
                    <a:pt x="7833" y="657"/>
                  </a:lnTo>
                  <a:lnTo>
                    <a:pt x="7615" y="548"/>
                  </a:lnTo>
                  <a:lnTo>
                    <a:pt x="7396" y="448"/>
                  </a:lnTo>
                  <a:lnTo>
                    <a:pt x="7168" y="356"/>
                  </a:lnTo>
                  <a:lnTo>
                    <a:pt x="6931" y="274"/>
                  </a:lnTo>
                  <a:lnTo>
                    <a:pt x="6694" y="201"/>
                  </a:lnTo>
                  <a:lnTo>
                    <a:pt x="6447" y="138"/>
                  </a:lnTo>
                  <a:lnTo>
                    <a:pt x="6201" y="92"/>
                  </a:lnTo>
                  <a:lnTo>
                    <a:pt x="5946" y="46"/>
                  </a:lnTo>
                  <a:lnTo>
                    <a:pt x="5691" y="19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366D8B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34"/>
          <p:cNvSpPr txBox="1"/>
          <p:nvPr/>
        </p:nvSpPr>
        <p:spPr>
          <a:xfrm>
            <a:off x="7017150" y="4360675"/>
            <a:ext cx="1505100" cy="37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0" name="Google Shape;1070;p34"/>
          <p:cNvSpPr txBox="1"/>
          <p:nvPr/>
        </p:nvSpPr>
        <p:spPr>
          <a:xfrm>
            <a:off x="4349392" y="1045075"/>
            <a:ext cx="1505100" cy="37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Synapses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1" name="Google Shape;1071;p34"/>
          <p:cNvSpPr/>
          <p:nvPr/>
        </p:nvSpPr>
        <p:spPr>
          <a:xfrm>
            <a:off x="4986963" y="2237436"/>
            <a:ext cx="230100" cy="23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2" name="Google Shape;1072;p34"/>
          <p:cNvSpPr/>
          <p:nvPr/>
        </p:nvSpPr>
        <p:spPr>
          <a:xfrm>
            <a:off x="4986825" y="2754776"/>
            <a:ext cx="230100" cy="23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3" name="Google Shape;1073;p34"/>
          <p:cNvSpPr/>
          <p:nvPr/>
        </p:nvSpPr>
        <p:spPr>
          <a:xfrm>
            <a:off x="4986825" y="3272280"/>
            <a:ext cx="230100" cy="23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74" name="Google Shape;1074;p34"/>
          <p:cNvCxnSpPr>
            <a:stCxn id="1071" idx="6"/>
            <a:endCxn id="1065" idx="2"/>
          </p:cNvCxnSpPr>
          <p:nvPr/>
        </p:nvCxnSpPr>
        <p:spPr>
          <a:xfrm>
            <a:off x="5217063" y="2352486"/>
            <a:ext cx="1635600" cy="517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34"/>
          <p:cNvCxnSpPr>
            <a:stCxn id="1071" idx="2"/>
            <a:endCxn id="1056" idx="6"/>
          </p:cNvCxnSpPr>
          <p:nvPr/>
        </p:nvCxnSpPr>
        <p:spPr>
          <a:xfrm rot="10800000">
            <a:off x="3351363" y="1818786"/>
            <a:ext cx="1635600" cy="533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34"/>
          <p:cNvCxnSpPr>
            <a:stCxn id="1073" idx="6"/>
            <a:endCxn id="1065" idx="2"/>
          </p:cNvCxnSpPr>
          <p:nvPr/>
        </p:nvCxnSpPr>
        <p:spPr>
          <a:xfrm rot="10800000" flipH="1">
            <a:off x="5216925" y="2869830"/>
            <a:ext cx="1635600" cy="5175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34"/>
          <p:cNvCxnSpPr>
            <a:stCxn id="1064" idx="6"/>
            <a:endCxn id="1073" idx="2"/>
          </p:cNvCxnSpPr>
          <p:nvPr/>
        </p:nvCxnSpPr>
        <p:spPr>
          <a:xfrm rot="10800000" flipH="1">
            <a:off x="3351288" y="3387326"/>
            <a:ext cx="1635600" cy="533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34"/>
          <p:cNvCxnSpPr>
            <a:stCxn id="1060" idx="6"/>
            <a:endCxn id="1072" idx="2"/>
          </p:cNvCxnSpPr>
          <p:nvPr/>
        </p:nvCxnSpPr>
        <p:spPr>
          <a:xfrm>
            <a:off x="3351288" y="2869826"/>
            <a:ext cx="16356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34"/>
          <p:cNvCxnSpPr>
            <a:stCxn id="1072" idx="6"/>
            <a:endCxn id="1065" idx="2"/>
          </p:cNvCxnSpPr>
          <p:nvPr/>
        </p:nvCxnSpPr>
        <p:spPr>
          <a:xfrm>
            <a:off x="5216925" y="2869826"/>
            <a:ext cx="1635600" cy="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0" name="Google Shape;1080;p34"/>
          <p:cNvCxnSpPr>
            <a:stCxn id="1070" idx="2"/>
            <a:endCxn id="1071" idx="0"/>
          </p:cNvCxnSpPr>
          <p:nvPr/>
        </p:nvCxnSpPr>
        <p:spPr>
          <a:xfrm>
            <a:off x="5101942" y="1416475"/>
            <a:ext cx="0" cy="8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34"/>
          <p:cNvCxnSpPr>
            <a:stCxn id="1071" idx="4"/>
            <a:endCxn id="1072" idx="0"/>
          </p:cNvCxnSpPr>
          <p:nvPr/>
        </p:nvCxnSpPr>
        <p:spPr>
          <a:xfrm>
            <a:off x="5102013" y="2467536"/>
            <a:ext cx="0" cy="2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34"/>
          <p:cNvCxnSpPr>
            <a:stCxn id="1072" idx="4"/>
            <a:endCxn id="1073" idx="0"/>
          </p:cNvCxnSpPr>
          <p:nvPr/>
        </p:nvCxnSpPr>
        <p:spPr>
          <a:xfrm>
            <a:off x="5101875" y="2984876"/>
            <a:ext cx="0" cy="28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34"/>
          <p:cNvCxnSpPr>
            <a:stCxn id="1065" idx="4"/>
            <a:endCxn id="1069" idx="0"/>
          </p:cNvCxnSpPr>
          <p:nvPr/>
        </p:nvCxnSpPr>
        <p:spPr>
          <a:xfrm>
            <a:off x="7769696" y="3786926"/>
            <a:ext cx="0" cy="5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4" name="Google Shape;1084;p34"/>
          <p:cNvSpPr txBox="1"/>
          <p:nvPr/>
        </p:nvSpPr>
        <p:spPr>
          <a:xfrm>
            <a:off x="7017142" y="1045075"/>
            <a:ext cx="1505100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Neuron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85" name="Google Shape;1085;p34"/>
          <p:cNvCxnSpPr>
            <a:stCxn id="1084" idx="2"/>
            <a:endCxn id="1065" idx="0"/>
          </p:cNvCxnSpPr>
          <p:nvPr/>
        </p:nvCxnSpPr>
        <p:spPr>
          <a:xfrm>
            <a:off x="7769692" y="1416475"/>
            <a:ext cx="0" cy="5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4"/>
          <p:cNvCxnSpPr>
            <a:stCxn id="1073" idx="4"/>
            <a:endCxn id="1069" idx="1"/>
          </p:cNvCxnSpPr>
          <p:nvPr/>
        </p:nvCxnSpPr>
        <p:spPr>
          <a:xfrm rot="-5400000" flipH="1">
            <a:off x="5537475" y="3066780"/>
            <a:ext cx="1044000" cy="19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3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8850"/>
          <a:stretch/>
        </p:blipFill>
        <p:spPr>
          <a:xfrm>
            <a:off x="304800" y="1009425"/>
            <a:ext cx="5145888" cy="34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1093" name="Google Shape;1093;p35"/>
          <p:cNvGrpSpPr/>
          <p:nvPr/>
        </p:nvGrpSpPr>
        <p:grpSpPr>
          <a:xfrm>
            <a:off x="5945088" y="3504423"/>
            <a:ext cx="2741700" cy="680700"/>
            <a:chOff x="5945088" y="3504423"/>
            <a:chExt cx="2741700" cy="680700"/>
          </a:xfrm>
        </p:grpSpPr>
        <p:grpSp>
          <p:nvGrpSpPr>
            <p:cNvPr id="1094" name="Google Shape;1094;p35"/>
            <p:cNvGrpSpPr/>
            <p:nvPr/>
          </p:nvGrpSpPr>
          <p:grpSpPr>
            <a:xfrm>
              <a:off x="6625788" y="3504438"/>
              <a:ext cx="2061000" cy="680664"/>
              <a:chOff x="6625800" y="1360838"/>
              <a:chExt cx="2061000" cy="680664"/>
            </a:xfrm>
          </p:grpSpPr>
          <p:sp>
            <p:nvSpPr>
              <p:cNvPr id="1095" name="Google Shape;1095;p35"/>
              <p:cNvSpPr txBox="1"/>
              <p:nvPr/>
            </p:nvSpPr>
            <p:spPr>
              <a:xfrm>
                <a:off x="6625800" y="13608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Inhibitory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6" name="Google Shape;1096;p35"/>
              <p:cNvSpPr txBox="1"/>
              <p:nvPr/>
            </p:nvSpPr>
            <p:spPr>
              <a:xfrm>
                <a:off x="6625800" y="16428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7" name="Google Shape;1097;p35"/>
            <p:cNvSpPr/>
            <p:nvPr/>
          </p:nvSpPr>
          <p:spPr>
            <a:xfrm>
              <a:off x="5945088" y="3504423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8" name="Google Shape;1098;p35"/>
          <p:cNvGrpSpPr/>
          <p:nvPr/>
        </p:nvGrpSpPr>
        <p:grpSpPr>
          <a:xfrm>
            <a:off x="5945088" y="1238013"/>
            <a:ext cx="2741700" cy="680700"/>
            <a:chOff x="5945088" y="1238013"/>
            <a:chExt cx="2741700" cy="680700"/>
          </a:xfrm>
        </p:grpSpPr>
        <p:grpSp>
          <p:nvGrpSpPr>
            <p:cNvPr id="1099" name="Google Shape;1099;p35"/>
            <p:cNvGrpSpPr/>
            <p:nvPr/>
          </p:nvGrpSpPr>
          <p:grpSpPr>
            <a:xfrm>
              <a:off x="6625788" y="1238024"/>
              <a:ext cx="2061000" cy="680679"/>
              <a:chOff x="6625800" y="2550885"/>
              <a:chExt cx="2061000" cy="680679"/>
            </a:xfrm>
          </p:grpSpPr>
          <p:sp>
            <p:nvSpPr>
              <p:cNvPr id="1100" name="Google Shape;1100;p35"/>
              <p:cNvSpPr txBox="1"/>
              <p:nvPr/>
            </p:nvSpPr>
            <p:spPr>
              <a:xfrm>
                <a:off x="6625800" y="255088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Synapses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01" name="Google Shape;1101;p35"/>
              <p:cNvSpPr txBox="1"/>
              <p:nvPr/>
            </p:nvSpPr>
            <p:spPr>
              <a:xfrm>
                <a:off x="6625800" y="282806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02" name="Google Shape;1102;p35"/>
            <p:cNvSpPr/>
            <p:nvPr/>
          </p:nvSpPr>
          <p:spPr>
            <a:xfrm>
              <a:off x="5945088" y="1238013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3" name="Google Shape;1103;p35"/>
          <p:cNvGrpSpPr/>
          <p:nvPr/>
        </p:nvGrpSpPr>
        <p:grpSpPr>
          <a:xfrm>
            <a:off x="5945088" y="2358310"/>
            <a:ext cx="2741700" cy="680700"/>
            <a:chOff x="5945088" y="2358310"/>
            <a:chExt cx="2741700" cy="680700"/>
          </a:xfrm>
        </p:grpSpPr>
        <p:grpSp>
          <p:nvGrpSpPr>
            <p:cNvPr id="1104" name="Google Shape;1104;p35"/>
            <p:cNvGrpSpPr/>
            <p:nvPr/>
          </p:nvGrpSpPr>
          <p:grpSpPr>
            <a:xfrm>
              <a:off x="6625788" y="2358313"/>
              <a:ext cx="2061000" cy="680677"/>
              <a:chOff x="6625800" y="3736050"/>
              <a:chExt cx="2061000" cy="680677"/>
            </a:xfrm>
          </p:grpSpPr>
          <p:sp>
            <p:nvSpPr>
              <p:cNvPr id="1105" name="Google Shape;1105;p35"/>
              <p:cNvSpPr txBox="1"/>
              <p:nvPr/>
            </p:nvSpPr>
            <p:spPr>
              <a:xfrm>
                <a:off x="6625800" y="37360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Excitatory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06" name="Google Shape;1106;p35"/>
              <p:cNvSpPr txBox="1"/>
              <p:nvPr/>
            </p:nvSpPr>
            <p:spPr>
              <a:xfrm>
                <a:off x="6625800" y="401802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07" name="Google Shape;1107;p35"/>
            <p:cNvSpPr/>
            <p:nvPr/>
          </p:nvSpPr>
          <p:spPr>
            <a:xfrm>
              <a:off x="5945088" y="2358310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8" name="Google Shape;1108;p35"/>
          <p:cNvGrpSpPr/>
          <p:nvPr/>
        </p:nvGrpSpPr>
        <p:grpSpPr>
          <a:xfrm>
            <a:off x="4716975" y="1356818"/>
            <a:ext cx="443100" cy="443100"/>
            <a:chOff x="4716975" y="1356818"/>
            <a:chExt cx="443100" cy="443100"/>
          </a:xfrm>
        </p:grpSpPr>
        <p:sp>
          <p:nvSpPr>
            <p:cNvPr id="1109" name="Google Shape;1109;p35"/>
            <p:cNvSpPr/>
            <p:nvPr/>
          </p:nvSpPr>
          <p:spPr>
            <a:xfrm>
              <a:off x="4716975" y="1356818"/>
              <a:ext cx="443100" cy="44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4769089" y="1392749"/>
              <a:ext cx="338963" cy="371354"/>
            </a:xfrm>
            <a:custGeom>
              <a:avLst/>
              <a:gdLst/>
              <a:ahLst/>
              <a:cxnLst/>
              <a:rect l="l" t="t" r="r" b="b"/>
              <a:pathLst>
                <a:path w="53401" h="58527" extrusionOk="0">
                  <a:moveTo>
                    <a:pt x="5921" y="19519"/>
                  </a:moveTo>
                  <a:lnTo>
                    <a:pt x="5901" y="19539"/>
                  </a:lnTo>
                  <a:lnTo>
                    <a:pt x="5901" y="19539"/>
                  </a:lnTo>
                  <a:lnTo>
                    <a:pt x="5930" y="19519"/>
                  </a:lnTo>
                  <a:close/>
                  <a:moveTo>
                    <a:pt x="27872" y="24846"/>
                  </a:moveTo>
                  <a:lnTo>
                    <a:pt x="28163" y="24866"/>
                  </a:lnTo>
                  <a:lnTo>
                    <a:pt x="28444" y="24897"/>
                  </a:lnTo>
                  <a:lnTo>
                    <a:pt x="28726" y="24947"/>
                  </a:lnTo>
                  <a:lnTo>
                    <a:pt x="28997" y="24997"/>
                  </a:lnTo>
                  <a:lnTo>
                    <a:pt x="29269" y="25067"/>
                  </a:lnTo>
                  <a:lnTo>
                    <a:pt x="29530" y="25148"/>
                  </a:lnTo>
                  <a:lnTo>
                    <a:pt x="29791" y="25238"/>
                  </a:lnTo>
                  <a:lnTo>
                    <a:pt x="30043" y="25339"/>
                  </a:lnTo>
                  <a:lnTo>
                    <a:pt x="30294" y="25449"/>
                  </a:lnTo>
                  <a:lnTo>
                    <a:pt x="30525" y="25570"/>
                  </a:lnTo>
                  <a:lnTo>
                    <a:pt x="30756" y="25701"/>
                  </a:lnTo>
                  <a:lnTo>
                    <a:pt x="30977" y="25841"/>
                  </a:lnTo>
                  <a:lnTo>
                    <a:pt x="31198" y="25992"/>
                  </a:lnTo>
                  <a:lnTo>
                    <a:pt x="31399" y="26143"/>
                  </a:lnTo>
                  <a:lnTo>
                    <a:pt x="31600" y="26314"/>
                  </a:lnTo>
                  <a:lnTo>
                    <a:pt x="31791" y="26485"/>
                  </a:lnTo>
                  <a:lnTo>
                    <a:pt x="31962" y="26666"/>
                  </a:lnTo>
                  <a:lnTo>
                    <a:pt x="32133" y="26857"/>
                  </a:lnTo>
                  <a:lnTo>
                    <a:pt x="32294" y="27058"/>
                  </a:lnTo>
                  <a:lnTo>
                    <a:pt x="32445" y="27259"/>
                  </a:lnTo>
                  <a:lnTo>
                    <a:pt x="32575" y="27470"/>
                  </a:lnTo>
                  <a:lnTo>
                    <a:pt x="32706" y="27681"/>
                  </a:lnTo>
                  <a:lnTo>
                    <a:pt x="32817" y="27902"/>
                  </a:lnTo>
                  <a:lnTo>
                    <a:pt x="32917" y="28133"/>
                  </a:lnTo>
                  <a:lnTo>
                    <a:pt x="33008" y="28364"/>
                  </a:lnTo>
                  <a:lnTo>
                    <a:pt x="33088" y="28605"/>
                  </a:lnTo>
                  <a:lnTo>
                    <a:pt x="33148" y="28847"/>
                  </a:lnTo>
                  <a:lnTo>
                    <a:pt x="33199" y="29098"/>
                  </a:lnTo>
                  <a:lnTo>
                    <a:pt x="33239" y="29349"/>
                  </a:lnTo>
                  <a:lnTo>
                    <a:pt x="33259" y="29600"/>
                  </a:lnTo>
                  <a:lnTo>
                    <a:pt x="33269" y="29862"/>
                  </a:lnTo>
                  <a:lnTo>
                    <a:pt x="33259" y="30113"/>
                  </a:lnTo>
                  <a:lnTo>
                    <a:pt x="33239" y="30374"/>
                  </a:lnTo>
                  <a:lnTo>
                    <a:pt x="33199" y="30626"/>
                  </a:lnTo>
                  <a:lnTo>
                    <a:pt x="33148" y="30867"/>
                  </a:lnTo>
                  <a:lnTo>
                    <a:pt x="33088" y="31108"/>
                  </a:lnTo>
                  <a:lnTo>
                    <a:pt x="33008" y="31349"/>
                  </a:lnTo>
                  <a:lnTo>
                    <a:pt x="32917" y="31580"/>
                  </a:lnTo>
                  <a:lnTo>
                    <a:pt x="32817" y="31812"/>
                  </a:lnTo>
                  <a:lnTo>
                    <a:pt x="32706" y="32033"/>
                  </a:lnTo>
                  <a:lnTo>
                    <a:pt x="32575" y="32254"/>
                  </a:lnTo>
                  <a:lnTo>
                    <a:pt x="32445" y="32455"/>
                  </a:lnTo>
                  <a:lnTo>
                    <a:pt x="32294" y="32666"/>
                  </a:lnTo>
                  <a:lnTo>
                    <a:pt x="32133" y="32857"/>
                  </a:lnTo>
                  <a:lnTo>
                    <a:pt x="31962" y="33048"/>
                  </a:lnTo>
                  <a:lnTo>
                    <a:pt x="31791" y="33229"/>
                  </a:lnTo>
                  <a:lnTo>
                    <a:pt x="31600" y="33410"/>
                  </a:lnTo>
                  <a:lnTo>
                    <a:pt x="31399" y="33570"/>
                  </a:lnTo>
                  <a:lnTo>
                    <a:pt x="31198" y="33731"/>
                  </a:lnTo>
                  <a:lnTo>
                    <a:pt x="30977" y="33882"/>
                  </a:lnTo>
                  <a:lnTo>
                    <a:pt x="30756" y="34023"/>
                  </a:lnTo>
                  <a:lnTo>
                    <a:pt x="30525" y="34143"/>
                  </a:lnTo>
                  <a:lnTo>
                    <a:pt x="30294" y="34264"/>
                  </a:lnTo>
                  <a:lnTo>
                    <a:pt x="30043" y="34385"/>
                  </a:lnTo>
                  <a:lnTo>
                    <a:pt x="29791" y="34485"/>
                  </a:lnTo>
                  <a:lnTo>
                    <a:pt x="29530" y="34566"/>
                  </a:lnTo>
                  <a:lnTo>
                    <a:pt x="29269" y="34646"/>
                  </a:lnTo>
                  <a:lnTo>
                    <a:pt x="28997" y="34716"/>
                  </a:lnTo>
                  <a:lnTo>
                    <a:pt x="28726" y="34777"/>
                  </a:lnTo>
                  <a:lnTo>
                    <a:pt x="28444" y="34817"/>
                  </a:lnTo>
                  <a:lnTo>
                    <a:pt x="28163" y="34847"/>
                  </a:lnTo>
                  <a:lnTo>
                    <a:pt x="27872" y="34867"/>
                  </a:lnTo>
                  <a:lnTo>
                    <a:pt x="27580" y="34877"/>
                  </a:lnTo>
                  <a:lnTo>
                    <a:pt x="27289" y="34867"/>
                  </a:lnTo>
                  <a:lnTo>
                    <a:pt x="26997" y="34847"/>
                  </a:lnTo>
                  <a:lnTo>
                    <a:pt x="26716" y="34817"/>
                  </a:lnTo>
                  <a:lnTo>
                    <a:pt x="26434" y="34777"/>
                  </a:lnTo>
                  <a:lnTo>
                    <a:pt x="26163" y="34716"/>
                  </a:lnTo>
                  <a:lnTo>
                    <a:pt x="25892" y="34646"/>
                  </a:lnTo>
                  <a:lnTo>
                    <a:pt x="25630" y="34566"/>
                  </a:lnTo>
                  <a:lnTo>
                    <a:pt x="25369" y="34485"/>
                  </a:lnTo>
                  <a:lnTo>
                    <a:pt x="25118" y="34385"/>
                  </a:lnTo>
                  <a:lnTo>
                    <a:pt x="24866" y="34264"/>
                  </a:lnTo>
                  <a:lnTo>
                    <a:pt x="24635" y="34143"/>
                  </a:lnTo>
                  <a:lnTo>
                    <a:pt x="24404" y="34023"/>
                  </a:lnTo>
                  <a:lnTo>
                    <a:pt x="24183" y="33882"/>
                  </a:lnTo>
                  <a:lnTo>
                    <a:pt x="23962" y="33731"/>
                  </a:lnTo>
                  <a:lnTo>
                    <a:pt x="23761" y="33570"/>
                  </a:lnTo>
                  <a:lnTo>
                    <a:pt x="23560" y="33410"/>
                  </a:lnTo>
                  <a:lnTo>
                    <a:pt x="23369" y="33229"/>
                  </a:lnTo>
                  <a:lnTo>
                    <a:pt x="23198" y="33048"/>
                  </a:lnTo>
                  <a:lnTo>
                    <a:pt x="23027" y="32857"/>
                  </a:lnTo>
                  <a:lnTo>
                    <a:pt x="22866" y="32666"/>
                  </a:lnTo>
                  <a:lnTo>
                    <a:pt x="22716" y="32455"/>
                  </a:lnTo>
                  <a:lnTo>
                    <a:pt x="22585" y="32254"/>
                  </a:lnTo>
                  <a:lnTo>
                    <a:pt x="22454" y="32033"/>
                  </a:lnTo>
                  <a:lnTo>
                    <a:pt x="22344" y="31812"/>
                  </a:lnTo>
                  <a:lnTo>
                    <a:pt x="22243" y="31580"/>
                  </a:lnTo>
                  <a:lnTo>
                    <a:pt x="22153" y="31349"/>
                  </a:lnTo>
                  <a:lnTo>
                    <a:pt x="22072" y="31108"/>
                  </a:lnTo>
                  <a:lnTo>
                    <a:pt x="22012" y="30867"/>
                  </a:lnTo>
                  <a:lnTo>
                    <a:pt x="21962" y="30626"/>
                  </a:lnTo>
                  <a:lnTo>
                    <a:pt x="21922" y="30374"/>
                  </a:lnTo>
                  <a:lnTo>
                    <a:pt x="21901" y="30113"/>
                  </a:lnTo>
                  <a:lnTo>
                    <a:pt x="21891" y="29862"/>
                  </a:lnTo>
                  <a:lnTo>
                    <a:pt x="21901" y="29600"/>
                  </a:lnTo>
                  <a:lnTo>
                    <a:pt x="21922" y="29349"/>
                  </a:lnTo>
                  <a:lnTo>
                    <a:pt x="21962" y="29098"/>
                  </a:lnTo>
                  <a:lnTo>
                    <a:pt x="22012" y="28847"/>
                  </a:lnTo>
                  <a:lnTo>
                    <a:pt x="22072" y="28605"/>
                  </a:lnTo>
                  <a:lnTo>
                    <a:pt x="22153" y="28364"/>
                  </a:lnTo>
                  <a:lnTo>
                    <a:pt x="22243" y="28133"/>
                  </a:lnTo>
                  <a:lnTo>
                    <a:pt x="22344" y="27902"/>
                  </a:lnTo>
                  <a:lnTo>
                    <a:pt x="22454" y="27681"/>
                  </a:lnTo>
                  <a:lnTo>
                    <a:pt x="22585" y="27470"/>
                  </a:lnTo>
                  <a:lnTo>
                    <a:pt x="22716" y="27259"/>
                  </a:lnTo>
                  <a:lnTo>
                    <a:pt x="22866" y="27058"/>
                  </a:lnTo>
                  <a:lnTo>
                    <a:pt x="23027" y="26857"/>
                  </a:lnTo>
                  <a:lnTo>
                    <a:pt x="23198" y="26666"/>
                  </a:lnTo>
                  <a:lnTo>
                    <a:pt x="23369" y="26485"/>
                  </a:lnTo>
                  <a:lnTo>
                    <a:pt x="23560" y="26314"/>
                  </a:lnTo>
                  <a:lnTo>
                    <a:pt x="23761" y="26143"/>
                  </a:lnTo>
                  <a:lnTo>
                    <a:pt x="23962" y="25992"/>
                  </a:lnTo>
                  <a:lnTo>
                    <a:pt x="24183" y="25841"/>
                  </a:lnTo>
                  <a:lnTo>
                    <a:pt x="24404" y="25701"/>
                  </a:lnTo>
                  <a:lnTo>
                    <a:pt x="24635" y="25570"/>
                  </a:lnTo>
                  <a:lnTo>
                    <a:pt x="24866" y="25449"/>
                  </a:lnTo>
                  <a:lnTo>
                    <a:pt x="25118" y="25339"/>
                  </a:lnTo>
                  <a:lnTo>
                    <a:pt x="25369" y="25238"/>
                  </a:lnTo>
                  <a:lnTo>
                    <a:pt x="25630" y="25148"/>
                  </a:lnTo>
                  <a:lnTo>
                    <a:pt x="25892" y="25067"/>
                  </a:lnTo>
                  <a:lnTo>
                    <a:pt x="26163" y="24997"/>
                  </a:lnTo>
                  <a:lnTo>
                    <a:pt x="26434" y="24947"/>
                  </a:lnTo>
                  <a:lnTo>
                    <a:pt x="26716" y="24897"/>
                  </a:lnTo>
                  <a:lnTo>
                    <a:pt x="26997" y="24866"/>
                  </a:lnTo>
                  <a:lnTo>
                    <a:pt x="27289" y="24846"/>
                  </a:lnTo>
                  <a:close/>
                  <a:moveTo>
                    <a:pt x="41159" y="47268"/>
                  </a:moveTo>
                  <a:lnTo>
                    <a:pt x="41149" y="47390"/>
                  </a:lnTo>
                  <a:lnTo>
                    <a:pt x="41159" y="47270"/>
                  </a:lnTo>
                  <a:lnTo>
                    <a:pt x="41159" y="47268"/>
                  </a:lnTo>
                  <a:close/>
                  <a:moveTo>
                    <a:pt x="33631" y="52270"/>
                  </a:moveTo>
                  <a:lnTo>
                    <a:pt x="33631" y="52270"/>
                  </a:lnTo>
                  <a:lnTo>
                    <a:pt x="33631" y="52270"/>
                  </a:lnTo>
                  <a:close/>
                  <a:moveTo>
                    <a:pt x="33631" y="52270"/>
                  </a:moveTo>
                  <a:lnTo>
                    <a:pt x="33641" y="52295"/>
                  </a:lnTo>
                  <a:lnTo>
                    <a:pt x="33691" y="52355"/>
                  </a:lnTo>
                  <a:lnTo>
                    <a:pt x="33691" y="52355"/>
                  </a:lnTo>
                  <a:lnTo>
                    <a:pt x="33631" y="52270"/>
                  </a:lnTo>
                  <a:close/>
                  <a:moveTo>
                    <a:pt x="30565" y="1"/>
                  </a:moveTo>
                  <a:lnTo>
                    <a:pt x="30525" y="101"/>
                  </a:lnTo>
                  <a:lnTo>
                    <a:pt x="30475" y="222"/>
                  </a:lnTo>
                  <a:lnTo>
                    <a:pt x="30435" y="383"/>
                  </a:lnTo>
                  <a:lnTo>
                    <a:pt x="30384" y="564"/>
                  </a:lnTo>
                  <a:lnTo>
                    <a:pt x="30294" y="1006"/>
                  </a:lnTo>
                  <a:lnTo>
                    <a:pt x="30203" y="1528"/>
                  </a:lnTo>
                  <a:lnTo>
                    <a:pt x="30012" y="2745"/>
                  </a:lnTo>
                  <a:lnTo>
                    <a:pt x="29902" y="3388"/>
                  </a:lnTo>
                  <a:lnTo>
                    <a:pt x="29781" y="4041"/>
                  </a:lnTo>
                  <a:lnTo>
                    <a:pt x="29661" y="4684"/>
                  </a:lnTo>
                  <a:lnTo>
                    <a:pt x="29520" y="5277"/>
                  </a:lnTo>
                  <a:lnTo>
                    <a:pt x="29450" y="5559"/>
                  </a:lnTo>
                  <a:lnTo>
                    <a:pt x="29369" y="5830"/>
                  </a:lnTo>
                  <a:lnTo>
                    <a:pt x="29289" y="6071"/>
                  </a:lnTo>
                  <a:lnTo>
                    <a:pt x="29208" y="6303"/>
                  </a:lnTo>
                  <a:lnTo>
                    <a:pt x="29118" y="6504"/>
                  </a:lnTo>
                  <a:lnTo>
                    <a:pt x="29017" y="6674"/>
                  </a:lnTo>
                  <a:lnTo>
                    <a:pt x="28927" y="6825"/>
                  </a:lnTo>
                  <a:lnTo>
                    <a:pt x="28877" y="6885"/>
                  </a:lnTo>
                  <a:lnTo>
                    <a:pt x="28816" y="6946"/>
                  </a:lnTo>
                  <a:lnTo>
                    <a:pt x="28766" y="6986"/>
                  </a:lnTo>
                  <a:lnTo>
                    <a:pt x="28716" y="7026"/>
                  </a:lnTo>
                  <a:lnTo>
                    <a:pt x="28656" y="7056"/>
                  </a:lnTo>
                  <a:lnTo>
                    <a:pt x="28605" y="7076"/>
                  </a:lnTo>
                  <a:lnTo>
                    <a:pt x="28545" y="7087"/>
                  </a:lnTo>
                  <a:lnTo>
                    <a:pt x="28485" y="7087"/>
                  </a:lnTo>
                  <a:lnTo>
                    <a:pt x="28424" y="7076"/>
                  </a:lnTo>
                  <a:lnTo>
                    <a:pt x="28364" y="7056"/>
                  </a:lnTo>
                  <a:lnTo>
                    <a:pt x="28274" y="7006"/>
                  </a:lnTo>
                  <a:lnTo>
                    <a:pt x="28193" y="6946"/>
                  </a:lnTo>
                  <a:lnTo>
                    <a:pt x="28133" y="6875"/>
                  </a:lnTo>
                  <a:lnTo>
                    <a:pt x="28073" y="6795"/>
                  </a:lnTo>
                  <a:lnTo>
                    <a:pt x="28032" y="6705"/>
                  </a:lnTo>
                  <a:lnTo>
                    <a:pt x="28002" y="6604"/>
                  </a:lnTo>
                  <a:lnTo>
                    <a:pt x="27972" y="6494"/>
                  </a:lnTo>
                  <a:lnTo>
                    <a:pt x="27962" y="6373"/>
                  </a:lnTo>
                  <a:lnTo>
                    <a:pt x="27952" y="6242"/>
                  </a:lnTo>
                  <a:lnTo>
                    <a:pt x="27952" y="6112"/>
                  </a:lnTo>
                  <a:lnTo>
                    <a:pt x="27962" y="5971"/>
                  </a:lnTo>
                  <a:lnTo>
                    <a:pt x="27972" y="5830"/>
                  </a:lnTo>
                  <a:lnTo>
                    <a:pt x="28022" y="5539"/>
                  </a:lnTo>
                  <a:lnTo>
                    <a:pt x="28083" y="5227"/>
                  </a:lnTo>
                  <a:lnTo>
                    <a:pt x="28163" y="4916"/>
                  </a:lnTo>
                  <a:lnTo>
                    <a:pt x="28243" y="4614"/>
                  </a:lnTo>
                  <a:lnTo>
                    <a:pt x="28424" y="4041"/>
                  </a:lnTo>
                  <a:lnTo>
                    <a:pt x="28575" y="3559"/>
                  </a:lnTo>
                  <a:lnTo>
                    <a:pt x="28635" y="3368"/>
                  </a:lnTo>
                  <a:lnTo>
                    <a:pt x="28666" y="3217"/>
                  </a:lnTo>
                  <a:lnTo>
                    <a:pt x="28706" y="2986"/>
                  </a:lnTo>
                  <a:lnTo>
                    <a:pt x="28726" y="2765"/>
                  </a:lnTo>
                  <a:lnTo>
                    <a:pt x="28736" y="2544"/>
                  </a:lnTo>
                  <a:lnTo>
                    <a:pt x="28736" y="2332"/>
                  </a:lnTo>
                  <a:lnTo>
                    <a:pt x="28726" y="2131"/>
                  </a:lnTo>
                  <a:lnTo>
                    <a:pt x="28696" y="1930"/>
                  </a:lnTo>
                  <a:lnTo>
                    <a:pt x="28666" y="1729"/>
                  </a:lnTo>
                  <a:lnTo>
                    <a:pt x="28625" y="1538"/>
                  </a:lnTo>
                  <a:lnTo>
                    <a:pt x="28535" y="1167"/>
                  </a:lnTo>
                  <a:lnTo>
                    <a:pt x="28424" y="785"/>
                  </a:lnTo>
                  <a:lnTo>
                    <a:pt x="28314" y="413"/>
                  </a:lnTo>
                  <a:lnTo>
                    <a:pt x="28203" y="31"/>
                  </a:lnTo>
                  <a:lnTo>
                    <a:pt x="28213" y="252"/>
                  </a:lnTo>
                  <a:lnTo>
                    <a:pt x="28213" y="483"/>
                  </a:lnTo>
                  <a:lnTo>
                    <a:pt x="28203" y="714"/>
                  </a:lnTo>
                  <a:lnTo>
                    <a:pt x="28173" y="945"/>
                  </a:lnTo>
                  <a:lnTo>
                    <a:pt x="28143" y="1177"/>
                  </a:lnTo>
                  <a:lnTo>
                    <a:pt x="28113" y="1418"/>
                  </a:lnTo>
                  <a:lnTo>
                    <a:pt x="28063" y="1649"/>
                  </a:lnTo>
                  <a:lnTo>
                    <a:pt x="28012" y="1890"/>
                  </a:lnTo>
                  <a:lnTo>
                    <a:pt x="27892" y="2353"/>
                  </a:lnTo>
                  <a:lnTo>
                    <a:pt x="27761" y="2815"/>
                  </a:lnTo>
                  <a:lnTo>
                    <a:pt x="27620" y="3247"/>
                  </a:lnTo>
                  <a:lnTo>
                    <a:pt x="27480" y="3669"/>
                  </a:lnTo>
                  <a:lnTo>
                    <a:pt x="27369" y="3991"/>
                  </a:lnTo>
                  <a:lnTo>
                    <a:pt x="27289" y="4312"/>
                  </a:lnTo>
                  <a:lnTo>
                    <a:pt x="27218" y="4624"/>
                  </a:lnTo>
                  <a:lnTo>
                    <a:pt x="27178" y="4936"/>
                  </a:lnTo>
                  <a:lnTo>
                    <a:pt x="27148" y="5237"/>
                  </a:lnTo>
                  <a:lnTo>
                    <a:pt x="27128" y="5549"/>
                  </a:lnTo>
                  <a:lnTo>
                    <a:pt x="27138" y="5850"/>
                  </a:lnTo>
                  <a:lnTo>
                    <a:pt x="27148" y="6152"/>
                  </a:lnTo>
                  <a:lnTo>
                    <a:pt x="27178" y="6463"/>
                  </a:lnTo>
                  <a:lnTo>
                    <a:pt x="27208" y="6775"/>
                  </a:lnTo>
                  <a:lnTo>
                    <a:pt x="27258" y="7097"/>
                  </a:lnTo>
                  <a:lnTo>
                    <a:pt x="27309" y="7418"/>
                  </a:lnTo>
                  <a:lnTo>
                    <a:pt x="27429" y="8092"/>
                  </a:lnTo>
                  <a:lnTo>
                    <a:pt x="27570" y="8815"/>
                  </a:lnTo>
                  <a:lnTo>
                    <a:pt x="27620" y="9147"/>
                  </a:lnTo>
                  <a:lnTo>
                    <a:pt x="27671" y="9489"/>
                  </a:lnTo>
                  <a:lnTo>
                    <a:pt x="27711" y="9830"/>
                  </a:lnTo>
                  <a:lnTo>
                    <a:pt x="27751" y="10172"/>
                  </a:lnTo>
                  <a:lnTo>
                    <a:pt x="27811" y="10856"/>
                  </a:lnTo>
                  <a:lnTo>
                    <a:pt x="27851" y="11549"/>
                  </a:lnTo>
                  <a:lnTo>
                    <a:pt x="27892" y="12062"/>
                  </a:lnTo>
                  <a:lnTo>
                    <a:pt x="27922" y="12323"/>
                  </a:lnTo>
                  <a:lnTo>
                    <a:pt x="27932" y="12584"/>
                  </a:lnTo>
                  <a:lnTo>
                    <a:pt x="27942" y="12846"/>
                  </a:lnTo>
                  <a:lnTo>
                    <a:pt x="27932" y="13107"/>
                  </a:lnTo>
                  <a:lnTo>
                    <a:pt x="27912" y="13358"/>
                  </a:lnTo>
                  <a:lnTo>
                    <a:pt x="27892" y="13489"/>
                  </a:lnTo>
                  <a:lnTo>
                    <a:pt x="27862" y="13620"/>
                  </a:lnTo>
                  <a:lnTo>
                    <a:pt x="27801" y="13871"/>
                  </a:lnTo>
                  <a:lnTo>
                    <a:pt x="27731" y="14112"/>
                  </a:lnTo>
                  <a:lnTo>
                    <a:pt x="27691" y="14223"/>
                  </a:lnTo>
                  <a:lnTo>
                    <a:pt x="27640" y="14323"/>
                  </a:lnTo>
                  <a:lnTo>
                    <a:pt x="27590" y="14414"/>
                  </a:lnTo>
                  <a:lnTo>
                    <a:pt x="27540" y="14484"/>
                  </a:lnTo>
                  <a:lnTo>
                    <a:pt x="27470" y="14544"/>
                  </a:lnTo>
                  <a:lnTo>
                    <a:pt x="27399" y="14584"/>
                  </a:lnTo>
                  <a:lnTo>
                    <a:pt x="27329" y="14605"/>
                  </a:lnTo>
                  <a:lnTo>
                    <a:pt x="27289" y="14605"/>
                  </a:lnTo>
                  <a:lnTo>
                    <a:pt x="27238" y="14594"/>
                  </a:lnTo>
                  <a:lnTo>
                    <a:pt x="27148" y="14564"/>
                  </a:lnTo>
                  <a:lnTo>
                    <a:pt x="27047" y="14514"/>
                  </a:lnTo>
                  <a:lnTo>
                    <a:pt x="26937" y="14424"/>
                  </a:lnTo>
                  <a:lnTo>
                    <a:pt x="26816" y="14303"/>
                  </a:lnTo>
                  <a:lnTo>
                    <a:pt x="26605" y="14062"/>
                  </a:lnTo>
                  <a:lnTo>
                    <a:pt x="26404" y="13821"/>
                  </a:lnTo>
                  <a:lnTo>
                    <a:pt x="26223" y="13559"/>
                  </a:lnTo>
                  <a:lnTo>
                    <a:pt x="26042" y="13298"/>
                  </a:lnTo>
                  <a:lnTo>
                    <a:pt x="25761" y="12886"/>
                  </a:lnTo>
                  <a:lnTo>
                    <a:pt x="25459" y="12494"/>
                  </a:lnTo>
                  <a:lnTo>
                    <a:pt x="25299" y="12303"/>
                  </a:lnTo>
                  <a:lnTo>
                    <a:pt x="25128" y="12102"/>
                  </a:lnTo>
                  <a:lnTo>
                    <a:pt x="24766" y="11710"/>
                  </a:lnTo>
                  <a:lnTo>
                    <a:pt x="24575" y="11509"/>
                  </a:lnTo>
                  <a:lnTo>
                    <a:pt x="24394" y="11298"/>
                  </a:lnTo>
                  <a:lnTo>
                    <a:pt x="24213" y="11097"/>
                  </a:lnTo>
                  <a:lnTo>
                    <a:pt x="24042" y="10876"/>
                  </a:lnTo>
                  <a:lnTo>
                    <a:pt x="23871" y="10665"/>
                  </a:lnTo>
                  <a:lnTo>
                    <a:pt x="23711" y="10433"/>
                  </a:lnTo>
                  <a:lnTo>
                    <a:pt x="23560" y="10212"/>
                  </a:lnTo>
                  <a:lnTo>
                    <a:pt x="23409" y="9971"/>
                  </a:lnTo>
                  <a:lnTo>
                    <a:pt x="23278" y="9750"/>
                  </a:lnTo>
                  <a:lnTo>
                    <a:pt x="23158" y="9529"/>
                  </a:lnTo>
                  <a:lnTo>
                    <a:pt x="23057" y="9308"/>
                  </a:lnTo>
                  <a:lnTo>
                    <a:pt x="22957" y="9087"/>
                  </a:lnTo>
                  <a:lnTo>
                    <a:pt x="22866" y="8876"/>
                  </a:lnTo>
                  <a:lnTo>
                    <a:pt x="22776" y="8654"/>
                  </a:lnTo>
                  <a:lnTo>
                    <a:pt x="22705" y="8433"/>
                  </a:lnTo>
                  <a:lnTo>
                    <a:pt x="22635" y="8222"/>
                  </a:lnTo>
                  <a:lnTo>
                    <a:pt x="22515" y="7780"/>
                  </a:lnTo>
                  <a:lnTo>
                    <a:pt x="22414" y="7318"/>
                  </a:lnTo>
                  <a:lnTo>
                    <a:pt x="22324" y="6845"/>
                  </a:lnTo>
                  <a:lnTo>
                    <a:pt x="22233" y="6343"/>
                  </a:lnTo>
                  <a:lnTo>
                    <a:pt x="22193" y="6132"/>
                  </a:lnTo>
                  <a:lnTo>
                    <a:pt x="22143" y="5921"/>
                  </a:lnTo>
                  <a:lnTo>
                    <a:pt x="22092" y="5710"/>
                  </a:lnTo>
                  <a:lnTo>
                    <a:pt x="22022" y="5509"/>
                  </a:lnTo>
                  <a:lnTo>
                    <a:pt x="21881" y="5106"/>
                  </a:lnTo>
                  <a:lnTo>
                    <a:pt x="21731" y="4715"/>
                  </a:lnTo>
                  <a:lnTo>
                    <a:pt x="21570" y="4323"/>
                  </a:lnTo>
                  <a:lnTo>
                    <a:pt x="21419" y="3931"/>
                  </a:lnTo>
                  <a:lnTo>
                    <a:pt x="21359" y="3730"/>
                  </a:lnTo>
                  <a:lnTo>
                    <a:pt x="21298" y="3529"/>
                  </a:lnTo>
                  <a:lnTo>
                    <a:pt x="21238" y="3327"/>
                  </a:lnTo>
                  <a:lnTo>
                    <a:pt x="21198" y="3116"/>
                  </a:lnTo>
                  <a:lnTo>
                    <a:pt x="21168" y="4142"/>
                  </a:lnTo>
                  <a:lnTo>
                    <a:pt x="21158" y="4674"/>
                  </a:lnTo>
                  <a:lnTo>
                    <a:pt x="21158" y="5207"/>
                  </a:lnTo>
                  <a:lnTo>
                    <a:pt x="21168" y="5750"/>
                  </a:lnTo>
                  <a:lnTo>
                    <a:pt x="21198" y="6272"/>
                  </a:lnTo>
                  <a:lnTo>
                    <a:pt x="21238" y="6795"/>
                  </a:lnTo>
                  <a:lnTo>
                    <a:pt x="21298" y="7288"/>
                  </a:lnTo>
                  <a:lnTo>
                    <a:pt x="21329" y="7428"/>
                  </a:lnTo>
                  <a:lnTo>
                    <a:pt x="21369" y="7579"/>
                  </a:lnTo>
                  <a:lnTo>
                    <a:pt x="21419" y="7730"/>
                  </a:lnTo>
                  <a:lnTo>
                    <a:pt x="21449" y="7881"/>
                  </a:lnTo>
                  <a:lnTo>
                    <a:pt x="21449" y="7951"/>
                  </a:lnTo>
                  <a:lnTo>
                    <a:pt x="21449" y="8011"/>
                  </a:lnTo>
                  <a:lnTo>
                    <a:pt x="21429" y="8082"/>
                  </a:lnTo>
                  <a:lnTo>
                    <a:pt x="21409" y="8132"/>
                  </a:lnTo>
                  <a:lnTo>
                    <a:pt x="21369" y="8192"/>
                  </a:lnTo>
                  <a:lnTo>
                    <a:pt x="21308" y="8232"/>
                  </a:lnTo>
                  <a:lnTo>
                    <a:pt x="21228" y="8273"/>
                  </a:lnTo>
                  <a:lnTo>
                    <a:pt x="21138" y="8293"/>
                  </a:lnTo>
                  <a:lnTo>
                    <a:pt x="21067" y="8303"/>
                  </a:lnTo>
                  <a:lnTo>
                    <a:pt x="20997" y="8293"/>
                  </a:lnTo>
                  <a:lnTo>
                    <a:pt x="20926" y="8273"/>
                  </a:lnTo>
                  <a:lnTo>
                    <a:pt x="20846" y="8242"/>
                  </a:lnTo>
                  <a:lnTo>
                    <a:pt x="20776" y="8202"/>
                  </a:lnTo>
                  <a:lnTo>
                    <a:pt x="20695" y="8152"/>
                  </a:lnTo>
                  <a:lnTo>
                    <a:pt x="20545" y="8031"/>
                  </a:lnTo>
                  <a:lnTo>
                    <a:pt x="20394" y="7901"/>
                  </a:lnTo>
                  <a:lnTo>
                    <a:pt x="20263" y="7770"/>
                  </a:lnTo>
                  <a:lnTo>
                    <a:pt x="20052" y="7559"/>
                  </a:lnTo>
                  <a:lnTo>
                    <a:pt x="19921" y="7438"/>
                  </a:lnTo>
                  <a:lnTo>
                    <a:pt x="19801" y="7318"/>
                  </a:lnTo>
                  <a:lnTo>
                    <a:pt x="19690" y="7187"/>
                  </a:lnTo>
                  <a:lnTo>
                    <a:pt x="19590" y="7046"/>
                  </a:lnTo>
                  <a:lnTo>
                    <a:pt x="19489" y="6906"/>
                  </a:lnTo>
                  <a:lnTo>
                    <a:pt x="19389" y="6765"/>
                  </a:lnTo>
                  <a:lnTo>
                    <a:pt x="19208" y="6463"/>
                  </a:lnTo>
                  <a:lnTo>
                    <a:pt x="19007" y="6142"/>
                  </a:lnTo>
                  <a:lnTo>
                    <a:pt x="18735" y="5689"/>
                  </a:lnTo>
                  <a:lnTo>
                    <a:pt x="18605" y="5458"/>
                  </a:lnTo>
                  <a:lnTo>
                    <a:pt x="18504" y="5237"/>
                  </a:lnTo>
                  <a:lnTo>
                    <a:pt x="18454" y="5147"/>
                  </a:lnTo>
                  <a:lnTo>
                    <a:pt x="18424" y="5056"/>
                  </a:lnTo>
                  <a:lnTo>
                    <a:pt x="18404" y="4976"/>
                  </a:lnTo>
                  <a:lnTo>
                    <a:pt x="18404" y="5227"/>
                  </a:lnTo>
                  <a:lnTo>
                    <a:pt x="18414" y="5549"/>
                  </a:lnTo>
                  <a:lnTo>
                    <a:pt x="18444" y="5850"/>
                  </a:lnTo>
                  <a:lnTo>
                    <a:pt x="18494" y="6162"/>
                  </a:lnTo>
                  <a:lnTo>
                    <a:pt x="18554" y="6453"/>
                  </a:lnTo>
                  <a:lnTo>
                    <a:pt x="18625" y="6745"/>
                  </a:lnTo>
                  <a:lnTo>
                    <a:pt x="18715" y="7036"/>
                  </a:lnTo>
                  <a:lnTo>
                    <a:pt x="18826" y="7318"/>
                  </a:lnTo>
                  <a:lnTo>
                    <a:pt x="18936" y="7589"/>
                  </a:lnTo>
                  <a:lnTo>
                    <a:pt x="19077" y="7860"/>
                  </a:lnTo>
                  <a:lnTo>
                    <a:pt x="19218" y="8122"/>
                  </a:lnTo>
                  <a:lnTo>
                    <a:pt x="19379" y="8383"/>
                  </a:lnTo>
                  <a:lnTo>
                    <a:pt x="19550" y="8634"/>
                  </a:lnTo>
                  <a:lnTo>
                    <a:pt x="19740" y="8886"/>
                  </a:lnTo>
                  <a:lnTo>
                    <a:pt x="19941" y="9127"/>
                  </a:lnTo>
                  <a:lnTo>
                    <a:pt x="20153" y="9368"/>
                  </a:lnTo>
                  <a:lnTo>
                    <a:pt x="20293" y="9509"/>
                  </a:lnTo>
                  <a:lnTo>
                    <a:pt x="20434" y="9639"/>
                  </a:lnTo>
                  <a:lnTo>
                    <a:pt x="20575" y="9760"/>
                  </a:lnTo>
                  <a:lnTo>
                    <a:pt x="20715" y="9871"/>
                  </a:lnTo>
                  <a:lnTo>
                    <a:pt x="21017" y="10082"/>
                  </a:lnTo>
                  <a:lnTo>
                    <a:pt x="21329" y="10283"/>
                  </a:lnTo>
                  <a:lnTo>
                    <a:pt x="21962" y="10655"/>
                  </a:lnTo>
                  <a:lnTo>
                    <a:pt x="22283" y="10846"/>
                  </a:lnTo>
                  <a:lnTo>
                    <a:pt x="22595" y="11057"/>
                  </a:lnTo>
                  <a:lnTo>
                    <a:pt x="22796" y="11207"/>
                  </a:lnTo>
                  <a:lnTo>
                    <a:pt x="22937" y="11328"/>
                  </a:lnTo>
                  <a:lnTo>
                    <a:pt x="22987" y="11388"/>
                  </a:lnTo>
                  <a:lnTo>
                    <a:pt x="23027" y="11449"/>
                  </a:lnTo>
                  <a:lnTo>
                    <a:pt x="23047" y="11499"/>
                  </a:lnTo>
                  <a:lnTo>
                    <a:pt x="23067" y="11549"/>
                  </a:lnTo>
                  <a:lnTo>
                    <a:pt x="23077" y="11589"/>
                  </a:lnTo>
                  <a:lnTo>
                    <a:pt x="23067" y="11629"/>
                  </a:lnTo>
                  <a:lnTo>
                    <a:pt x="23057" y="11670"/>
                  </a:lnTo>
                  <a:lnTo>
                    <a:pt x="23037" y="11700"/>
                  </a:lnTo>
                  <a:lnTo>
                    <a:pt x="23007" y="11740"/>
                  </a:lnTo>
                  <a:lnTo>
                    <a:pt x="22977" y="11770"/>
                  </a:lnTo>
                  <a:lnTo>
                    <a:pt x="22886" y="11820"/>
                  </a:lnTo>
                  <a:lnTo>
                    <a:pt x="22766" y="11861"/>
                  </a:lnTo>
                  <a:lnTo>
                    <a:pt x="22635" y="11901"/>
                  </a:lnTo>
                  <a:lnTo>
                    <a:pt x="22344" y="11971"/>
                  </a:lnTo>
                  <a:lnTo>
                    <a:pt x="22042" y="12032"/>
                  </a:lnTo>
                  <a:lnTo>
                    <a:pt x="21761" y="12092"/>
                  </a:lnTo>
                  <a:lnTo>
                    <a:pt x="21389" y="12182"/>
                  </a:lnTo>
                  <a:lnTo>
                    <a:pt x="21017" y="12253"/>
                  </a:lnTo>
                  <a:lnTo>
                    <a:pt x="20665" y="12303"/>
                  </a:lnTo>
                  <a:lnTo>
                    <a:pt x="20484" y="12323"/>
                  </a:lnTo>
                  <a:lnTo>
                    <a:pt x="20313" y="12333"/>
                  </a:lnTo>
                  <a:lnTo>
                    <a:pt x="20132" y="12343"/>
                  </a:lnTo>
                  <a:lnTo>
                    <a:pt x="19952" y="12333"/>
                  </a:lnTo>
                  <a:lnTo>
                    <a:pt x="19771" y="12333"/>
                  </a:lnTo>
                  <a:lnTo>
                    <a:pt x="19590" y="12313"/>
                  </a:lnTo>
                  <a:lnTo>
                    <a:pt x="19399" y="12293"/>
                  </a:lnTo>
                  <a:lnTo>
                    <a:pt x="19208" y="12263"/>
                  </a:lnTo>
                  <a:lnTo>
                    <a:pt x="19017" y="12222"/>
                  </a:lnTo>
                  <a:lnTo>
                    <a:pt x="18816" y="12182"/>
                  </a:lnTo>
                  <a:lnTo>
                    <a:pt x="18414" y="12082"/>
                  </a:lnTo>
                  <a:lnTo>
                    <a:pt x="18042" y="12001"/>
                  </a:lnTo>
                  <a:lnTo>
                    <a:pt x="17690" y="11931"/>
                  </a:lnTo>
                  <a:lnTo>
                    <a:pt x="17368" y="11871"/>
                  </a:lnTo>
                  <a:lnTo>
                    <a:pt x="17047" y="11831"/>
                  </a:lnTo>
                  <a:lnTo>
                    <a:pt x="16745" y="11800"/>
                  </a:lnTo>
                  <a:lnTo>
                    <a:pt x="16454" y="11780"/>
                  </a:lnTo>
                  <a:lnTo>
                    <a:pt x="16162" y="11780"/>
                  </a:lnTo>
                  <a:lnTo>
                    <a:pt x="15881" y="11790"/>
                  </a:lnTo>
                  <a:lnTo>
                    <a:pt x="15589" y="11820"/>
                  </a:lnTo>
                  <a:lnTo>
                    <a:pt x="15288" y="11861"/>
                  </a:lnTo>
                  <a:lnTo>
                    <a:pt x="14976" y="11911"/>
                  </a:lnTo>
                  <a:lnTo>
                    <a:pt x="14645" y="11981"/>
                  </a:lnTo>
                  <a:lnTo>
                    <a:pt x="14303" y="12062"/>
                  </a:lnTo>
                  <a:lnTo>
                    <a:pt x="13931" y="12162"/>
                  </a:lnTo>
                  <a:lnTo>
                    <a:pt x="13529" y="12283"/>
                  </a:lnTo>
                  <a:lnTo>
                    <a:pt x="14102" y="12283"/>
                  </a:lnTo>
                  <a:lnTo>
                    <a:pt x="14665" y="12303"/>
                  </a:lnTo>
                  <a:lnTo>
                    <a:pt x="14946" y="12323"/>
                  </a:lnTo>
                  <a:lnTo>
                    <a:pt x="15228" y="12353"/>
                  </a:lnTo>
                  <a:lnTo>
                    <a:pt x="15509" y="12383"/>
                  </a:lnTo>
                  <a:lnTo>
                    <a:pt x="15780" y="12424"/>
                  </a:lnTo>
                  <a:lnTo>
                    <a:pt x="16062" y="12474"/>
                  </a:lnTo>
                  <a:lnTo>
                    <a:pt x="16333" y="12534"/>
                  </a:lnTo>
                  <a:lnTo>
                    <a:pt x="16605" y="12604"/>
                  </a:lnTo>
                  <a:lnTo>
                    <a:pt x="16876" y="12685"/>
                  </a:lnTo>
                  <a:lnTo>
                    <a:pt x="17137" y="12775"/>
                  </a:lnTo>
                  <a:lnTo>
                    <a:pt x="17399" y="12876"/>
                  </a:lnTo>
                  <a:lnTo>
                    <a:pt x="17670" y="12986"/>
                  </a:lnTo>
                  <a:lnTo>
                    <a:pt x="17921" y="13117"/>
                  </a:lnTo>
                  <a:lnTo>
                    <a:pt x="17861" y="13268"/>
                  </a:lnTo>
                  <a:lnTo>
                    <a:pt x="17771" y="13398"/>
                  </a:lnTo>
                  <a:lnTo>
                    <a:pt x="17680" y="13519"/>
                  </a:lnTo>
                  <a:lnTo>
                    <a:pt x="17559" y="13640"/>
                  </a:lnTo>
                  <a:lnTo>
                    <a:pt x="17439" y="13740"/>
                  </a:lnTo>
                  <a:lnTo>
                    <a:pt x="17308" y="13831"/>
                  </a:lnTo>
                  <a:lnTo>
                    <a:pt x="17167" y="13931"/>
                  </a:lnTo>
                  <a:lnTo>
                    <a:pt x="17027" y="14012"/>
                  </a:lnTo>
                  <a:lnTo>
                    <a:pt x="16735" y="14182"/>
                  </a:lnTo>
                  <a:lnTo>
                    <a:pt x="16444" y="14363"/>
                  </a:lnTo>
                  <a:lnTo>
                    <a:pt x="16303" y="14464"/>
                  </a:lnTo>
                  <a:lnTo>
                    <a:pt x="16172" y="14564"/>
                  </a:lnTo>
                  <a:lnTo>
                    <a:pt x="16052" y="14685"/>
                  </a:lnTo>
                  <a:lnTo>
                    <a:pt x="15951" y="14806"/>
                  </a:lnTo>
                  <a:lnTo>
                    <a:pt x="15951" y="14806"/>
                  </a:lnTo>
                  <a:lnTo>
                    <a:pt x="16082" y="14765"/>
                  </a:lnTo>
                  <a:lnTo>
                    <a:pt x="16223" y="14725"/>
                  </a:lnTo>
                  <a:lnTo>
                    <a:pt x="16514" y="14665"/>
                  </a:lnTo>
                  <a:lnTo>
                    <a:pt x="17097" y="14564"/>
                  </a:lnTo>
                  <a:lnTo>
                    <a:pt x="17389" y="14504"/>
                  </a:lnTo>
                  <a:lnTo>
                    <a:pt x="17529" y="14474"/>
                  </a:lnTo>
                  <a:lnTo>
                    <a:pt x="17670" y="14434"/>
                  </a:lnTo>
                  <a:lnTo>
                    <a:pt x="17801" y="14393"/>
                  </a:lnTo>
                  <a:lnTo>
                    <a:pt x="17941" y="14343"/>
                  </a:lnTo>
                  <a:lnTo>
                    <a:pt x="18072" y="14273"/>
                  </a:lnTo>
                  <a:lnTo>
                    <a:pt x="18193" y="14203"/>
                  </a:lnTo>
                  <a:lnTo>
                    <a:pt x="18343" y="14102"/>
                  </a:lnTo>
                  <a:lnTo>
                    <a:pt x="18484" y="14001"/>
                  </a:lnTo>
                  <a:lnTo>
                    <a:pt x="18595" y="13901"/>
                  </a:lnTo>
                  <a:lnTo>
                    <a:pt x="18705" y="13811"/>
                  </a:lnTo>
                  <a:lnTo>
                    <a:pt x="18886" y="13630"/>
                  </a:lnTo>
                  <a:lnTo>
                    <a:pt x="19047" y="13459"/>
                  </a:lnTo>
                  <a:lnTo>
                    <a:pt x="19137" y="13388"/>
                  </a:lnTo>
                  <a:lnTo>
                    <a:pt x="19228" y="13318"/>
                  </a:lnTo>
                  <a:lnTo>
                    <a:pt x="19328" y="13248"/>
                  </a:lnTo>
                  <a:lnTo>
                    <a:pt x="19439" y="13187"/>
                  </a:lnTo>
                  <a:lnTo>
                    <a:pt x="19570" y="13127"/>
                  </a:lnTo>
                  <a:lnTo>
                    <a:pt x="19710" y="13077"/>
                  </a:lnTo>
                  <a:lnTo>
                    <a:pt x="19881" y="13037"/>
                  </a:lnTo>
                  <a:lnTo>
                    <a:pt x="20082" y="12996"/>
                  </a:lnTo>
                  <a:lnTo>
                    <a:pt x="20243" y="12976"/>
                  </a:lnTo>
                  <a:lnTo>
                    <a:pt x="20424" y="12956"/>
                  </a:lnTo>
                  <a:lnTo>
                    <a:pt x="20605" y="12946"/>
                  </a:lnTo>
                  <a:lnTo>
                    <a:pt x="20997" y="12946"/>
                  </a:lnTo>
                  <a:lnTo>
                    <a:pt x="21208" y="12956"/>
                  </a:lnTo>
                  <a:lnTo>
                    <a:pt x="21640" y="12996"/>
                  </a:lnTo>
                  <a:lnTo>
                    <a:pt x="22082" y="13067"/>
                  </a:lnTo>
                  <a:lnTo>
                    <a:pt x="22545" y="13147"/>
                  </a:lnTo>
                  <a:lnTo>
                    <a:pt x="23007" y="13248"/>
                  </a:lnTo>
                  <a:lnTo>
                    <a:pt x="23469" y="13368"/>
                  </a:lnTo>
                  <a:lnTo>
                    <a:pt x="23771" y="13469"/>
                  </a:lnTo>
                  <a:lnTo>
                    <a:pt x="24072" y="13589"/>
                  </a:lnTo>
                  <a:lnTo>
                    <a:pt x="24354" y="13730"/>
                  </a:lnTo>
                  <a:lnTo>
                    <a:pt x="24625" y="13881"/>
                  </a:lnTo>
                  <a:lnTo>
                    <a:pt x="24886" y="14062"/>
                  </a:lnTo>
                  <a:lnTo>
                    <a:pt x="25007" y="14162"/>
                  </a:lnTo>
                  <a:lnTo>
                    <a:pt x="25128" y="14263"/>
                  </a:lnTo>
                  <a:lnTo>
                    <a:pt x="25248" y="14363"/>
                  </a:lnTo>
                  <a:lnTo>
                    <a:pt x="25359" y="14474"/>
                  </a:lnTo>
                  <a:lnTo>
                    <a:pt x="25469" y="14594"/>
                  </a:lnTo>
                  <a:lnTo>
                    <a:pt x="25570" y="14715"/>
                  </a:lnTo>
                  <a:lnTo>
                    <a:pt x="25701" y="14876"/>
                  </a:lnTo>
                  <a:lnTo>
                    <a:pt x="25791" y="14986"/>
                  </a:lnTo>
                  <a:lnTo>
                    <a:pt x="25871" y="15107"/>
                  </a:lnTo>
                  <a:lnTo>
                    <a:pt x="25952" y="15218"/>
                  </a:lnTo>
                  <a:lnTo>
                    <a:pt x="26022" y="15348"/>
                  </a:lnTo>
                  <a:lnTo>
                    <a:pt x="26083" y="15469"/>
                  </a:lnTo>
                  <a:lnTo>
                    <a:pt x="26143" y="15590"/>
                  </a:lnTo>
                  <a:lnTo>
                    <a:pt x="26243" y="15851"/>
                  </a:lnTo>
                  <a:lnTo>
                    <a:pt x="26324" y="16112"/>
                  </a:lnTo>
                  <a:lnTo>
                    <a:pt x="26374" y="16384"/>
                  </a:lnTo>
                  <a:lnTo>
                    <a:pt x="26404" y="16655"/>
                  </a:lnTo>
                  <a:lnTo>
                    <a:pt x="26414" y="16926"/>
                  </a:lnTo>
                  <a:lnTo>
                    <a:pt x="26404" y="17198"/>
                  </a:lnTo>
                  <a:lnTo>
                    <a:pt x="26364" y="17469"/>
                  </a:lnTo>
                  <a:lnTo>
                    <a:pt x="26304" y="17740"/>
                  </a:lnTo>
                  <a:lnTo>
                    <a:pt x="26223" y="18002"/>
                  </a:lnTo>
                  <a:lnTo>
                    <a:pt x="26123" y="18263"/>
                  </a:lnTo>
                  <a:lnTo>
                    <a:pt x="26062" y="18384"/>
                  </a:lnTo>
                  <a:lnTo>
                    <a:pt x="25992" y="18504"/>
                  </a:lnTo>
                  <a:lnTo>
                    <a:pt x="25922" y="18625"/>
                  </a:lnTo>
                  <a:lnTo>
                    <a:pt x="25841" y="18745"/>
                  </a:lnTo>
                  <a:lnTo>
                    <a:pt x="25761" y="18856"/>
                  </a:lnTo>
                  <a:lnTo>
                    <a:pt x="25670" y="18977"/>
                  </a:lnTo>
                  <a:lnTo>
                    <a:pt x="25660" y="18977"/>
                  </a:lnTo>
                  <a:lnTo>
                    <a:pt x="25490" y="19178"/>
                  </a:lnTo>
                  <a:lnTo>
                    <a:pt x="25319" y="19359"/>
                  </a:lnTo>
                  <a:lnTo>
                    <a:pt x="25138" y="19529"/>
                  </a:lnTo>
                  <a:lnTo>
                    <a:pt x="24957" y="19700"/>
                  </a:lnTo>
                  <a:lnTo>
                    <a:pt x="24776" y="19851"/>
                  </a:lnTo>
                  <a:lnTo>
                    <a:pt x="24585" y="19992"/>
                  </a:lnTo>
                  <a:lnTo>
                    <a:pt x="24384" y="20132"/>
                  </a:lnTo>
                  <a:lnTo>
                    <a:pt x="24183" y="20263"/>
                  </a:lnTo>
                  <a:lnTo>
                    <a:pt x="23982" y="20384"/>
                  </a:lnTo>
                  <a:lnTo>
                    <a:pt x="23771" y="20494"/>
                  </a:lnTo>
                  <a:lnTo>
                    <a:pt x="23550" y="20595"/>
                  </a:lnTo>
                  <a:lnTo>
                    <a:pt x="23329" y="20695"/>
                  </a:lnTo>
                  <a:lnTo>
                    <a:pt x="23107" y="20786"/>
                  </a:lnTo>
                  <a:lnTo>
                    <a:pt x="22876" y="20866"/>
                  </a:lnTo>
                  <a:lnTo>
                    <a:pt x="22635" y="20947"/>
                  </a:lnTo>
                  <a:lnTo>
                    <a:pt x="22384" y="21017"/>
                  </a:lnTo>
                  <a:lnTo>
                    <a:pt x="21972" y="21128"/>
                  </a:lnTo>
                  <a:lnTo>
                    <a:pt x="21550" y="21218"/>
                  </a:lnTo>
                  <a:lnTo>
                    <a:pt x="21127" y="21298"/>
                  </a:lnTo>
                  <a:lnTo>
                    <a:pt x="20705" y="21359"/>
                  </a:lnTo>
                  <a:lnTo>
                    <a:pt x="20283" y="21419"/>
                  </a:lnTo>
                  <a:lnTo>
                    <a:pt x="19861" y="21469"/>
                  </a:lnTo>
                  <a:lnTo>
                    <a:pt x="19007" y="21550"/>
                  </a:lnTo>
                  <a:lnTo>
                    <a:pt x="18715" y="21570"/>
                  </a:lnTo>
                  <a:lnTo>
                    <a:pt x="18414" y="21590"/>
                  </a:lnTo>
                  <a:lnTo>
                    <a:pt x="17811" y="21590"/>
                  </a:lnTo>
                  <a:lnTo>
                    <a:pt x="17509" y="21570"/>
                  </a:lnTo>
                  <a:lnTo>
                    <a:pt x="17208" y="21540"/>
                  </a:lnTo>
                  <a:lnTo>
                    <a:pt x="16916" y="21509"/>
                  </a:lnTo>
                  <a:lnTo>
                    <a:pt x="16625" y="21459"/>
                  </a:lnTo>
                  <a:lnTo>
                    <a:pt x="16323" y="21409"/>
                  </a:lnTo>
                  <a:lnTo>
                    <a:pt x="16042" y="21339"/>
                  </a:lnTo>
                  <a:lnTo>
                    <a:pt x="15750" y="21258"/>
                  </a:lnTo>
                  <a:lnTo>
                    <a:pt x="15469" y="21168"/>
                  </a:lnTo>
                  <a:lnTo>
                    <a:pt x="15187" y="21067"/>
                  </a:lnTo>
                  <a:lnTo>
                    <a:pt x="14906" y="20947"/>
                  </a:lnTo>
                  <a:lnTo>
                    <a:pt x="14635" y="20826"/>
                  </a:lnTo>
                  <a:lnTo>
                    <a:pt x="14373" y="20685"/>
                  </a:lnTo>
                  <a:lnTo>
                    <a:pt x="14102" y="20535"/>
                  </a:lnTo>
                  <a:lnTo>
                    <a:pt x="13851" y="20364"/>
                  </a:lnTo>
                  <a:lnTo>
                    <a:pt x="13599" y="20193"/>
                  </a:lnTo>
                  <a:lnTo>
                    <a:pt x="13368" y="20002"/>
                  </a:lnTo>
                  <a:lnTo>
                    <a:pt x="13147" y="19801"/>
                  </a:lnTo>
                  <a:lnTo>
                    <a:pt x="12936" y="19590"/>
                  </a:lnTo>
                  <a:lnTo>
                    <a:pt x="12725" y="19359"/>
                  </a:lnTo>
                  <a:lnTo>
                    <a:pt x="12534" y="19107"/>
                  </a:lnTo>
                  <a:lnTo>
                    <a:pt x="12353" y="18846"/>
                  </a:lnTo>
                  <a:lnTo>
                    <a:pt x="12192" y="18565"/>
                  </a:lnTo>
                  <a:lnTo>
                    <a:pt x="12032" y="18263"/>
                  </a:lnTo>
                  <a:lnTo>
                    <a:pt x="11881" y="17941"/>
                  </a:lnTo>
                  <a:lnTo>
                    <a:pt x="11740" y="17600"/>
                  </a:lnTo>
                  <a:lnTo>
                    <a:pt x="11609" y="17238"/>
                  </a:lnTo>
                  <a:lnTo>
                    <a:pt x="11499" y="16856"/>
                  </a:lnTo>
                  <a:lnTo>
                    <a:pt x="11388" y="16444"/>
                  </a:lnTo>
                  <a:lnTo>
                    <a:pt x="11167" y="15600"/>
                  </a:lnTo>
                  <a:lnTo>
                    <a:pt x="10966" y="14785"/>
                  </a:lnTo>
                  <a:lnTo>
                    <a:pt x="10866" y="14373"/>
                  </a:lnTo>
                  <a:lnTo>
                    <a:pt x="10785" y="13981"/>
                  </a:lnTo>
                  <a:lnTo>
                    <a:pt x="10715" y="13579"/>
                  </a:lnTo>
                  <a:lnTo>
                    <a:pt x="10675" y="13187"/>
                  </a:lnTo>
                  <a:lnTo>
                    <a:pt x="10655" y="12986"/>
                  </a:lnTo>
                  <a:lnTo>
                    <a:pt x="10645" y="12785"/>
                  </a:lnTo>
                  <a:lnTo>
                    <a:pt x="10645" y="12584"/>
                  </a:lnTo>
                  <a:lnTo>
                    <a:pt x="10645" y="12393"/>
                  </a:lnTo>
                  <a:lnTo>
                    <a:pt x="10655" y="12192"/>
                  </a:lnTo>
                  <a:lnTo>
                    <a:pt x="10675" y="11991"/>
                  </a:lnTo>
                  <a:lnTo>
                    <a:pt x="10705" y="11790"/>
                  </a:lnTo>
                  <a:lnTo>
                    <a:pt x="10735" y="11589"/>
                  </a:lnTo>
                  <a:lnTo>
                    <a:pt x="10775" y="11388"/>
                  </a:lnTo>
                  <a:lnTo>
                    <a:pt x="10835" y="11177"/>
                  </a:lnTo>
                  <a:lnTo>
                    <a:pt x="10896" y="10976"/>
                  </a:lnTo>
                  <a:lnTo>
                    <a:pt x="10966" y="10775"/>
                  </a:lnTo>
                  <a:lnTo>
                    <a:pt x="11047" y="10564"/>
                  </a:lnTo>
                  <a:lnTo>
                    <a:pt x="11147" y="10353"/>
                  </a:lnTo>
                  <a:lnTo>
                    <a:pt x="11248" y="10142"/>
                  </a:lnTo>
                  <a:lnTo>
                    <a:pt x="11368" y="9931"/>
                  </a:lnTo>
                  <a:lnTo>
                    <a:pt x="11137" y="10062"/>
                  </a:lnTo>
                  <a:lnTo>
                    <a:pt x="10926" y="10192"/>
                  </a:lnTo>
                  <a:lnTo>
                    <a:pt x="10735" y="10333"/>
                  </a:lnTo>
                  <a:lnTo>
                    <a:pt x="10564" y="10484"/>
                  </a:lnTo>
                  <a:lnTo>
                    <a:pt x="10413" y="10634"/>
                  </a:lnTo>
                  <a:lnTo>
                    <a:pt x="10283" y="10795"/>
                  </a:lnTo>
                  <a:lnTo>
                    <a:pt x="10172" y="10956"/>
                  </a:lnTo>
                  <a:lnTo>
                    <a:pt x="10072" y="11127"/>
                  </a:lnTo>
                  <a:lnTo>
                    <a:pt x="9991" y="11298"/>
                  </a:lnTo>
                  <a:lnTo>
                    <a:pt x="9921" y="11469"/>
                  </a:lnTo>
                  <a:lnTo>
                    <a:pt x="9871" y="11650"/>
                  </a:lnTo>
                  <a:lnTo>
                    <a:pt x="9830" y="11841"/>
                  </a:lnTo>
                  <a:lnTo>
                    <a:pt x="9800" y="12021"/>
                  </a:lnTo>
                  <a:lnTo>
                    <a:pt x="9780" y="12212"/>
                  </a:lnTo>
                  <a:lnTo>
                    <a:pt x="9770" y="12413"/>
                  </a:lnTo>
                  <a:lnTo>
                    <a:pt x="9760" y="12604"/>
                  </a:lnTo>
                  <a:lnTo>
                    <a:pt x="9770" y="12805"/>
                  </a:lnTo>
                  <a:lnTo>
                    <a:pt x="9780" y="13006"/>
                  </a:lnTo>
                  <a:lnTo>
                    <a:pt x="9810" y="13419"/>
                  </a:lnTo>
                  <a:lnTo>
                    <a:pt x="9861" y="13841"/>
                  </a:lnTo>
                  <a:lnTo>
                    <a:pt x="9921" y="14263"/>
                  </a:lnTo>
                  <a:lnTo>
                    <a:pt x="9971" y="14695"/>
                  </a:lnTo>
                  <a:lnTo>
                    <a:pt x="10011" y="15127"/>
                  </a:lnTo>
                  <a:lnTo>
                    <a:pt x="10021" y="15338"/>
                  </a:lnTo>
                  <a:lnTo>
                    <a:pt x="10031" y="15549"/>
                  </a:lnTo>
                  <a:lnTo>
                    <a:pt x="10031" y="15770"/>
                  </a:lnTo>
                  <a:lnTo>
                    <a:pt x="10031" y="15982"/>
                  </a:lnTo>
                  <a:lnTo>
                    <a:pt x="10021" y="16012"/>
                  </a:lnTo>
                  <a:lnTo>
                    <a:pt x="10001" y="16042"/>
                  </a:lnTo>
                  <a:lnTo>
                    <a:pt x="9981" y="16062"/>
                  </a:lnTo>
                  <a:lnTo>
                    <a:pt x="9951" y="16072"/>
                  </a:lnTo>
                  <a:lnTo>
                    <a:pt x="9911" y="16082"/>
                  </a:lnTo>
                  <a:lnTo>
                    <a:pt x="9861" y="16082"/>
                  </a:lnTo>
                  <a:lnTo>
                    <a:pt x="9750" y="16072"/>
                  </a:lnTo>
                  <a:lnTo>
                    <a:pt x="9629" y="16042"/>
                  </a:lnTo>
                  <a:lnTo>
                    <a:pt x="9479" y="16002"/>
                  </a:lnTo>
                  <a:lnTo>
                    <a:pt x="9328" y="15951"/>
                  </a:lnTo>
                  <a:lnTo>
                    <a:pt x="9167" y="15881"/>
                  </a:lnTo>
                  <a:lnTo>
                    <a:pt x="8845" y="15740"/>
                  </a:lnTo>
                  <a:lnTo>
                    <a:pt x="8554" y="15600"/>
                  </a:lnTo>
                  <a:lnTo>
                    <a:pt x="8343" y="15479"/>
                  </a:lnTo>
                  <a:lnTo>
                    <a:pt x="8232" y="15409"/>
                  </a:lnTo>
                  <a:lnTo>
                    <a:pt x="8051" y="15258"/>
                  </a:lnTo>
                  <a:lnTo>
                    <a:pt x="7881" y="15097"/>
                  </a:lnTo>
                  <a:lnTo>
                    <a:pt x="7730" y="14936"/>
                  </a:lnTo>
                  <a:lnTo>
                    <a:pt x="7579" y="14765"/>
                  </a:lnTo>
                  <a:lnTo>
                    <a:pt x="7448" y="14584"/>
                  </a:lnTo>
                  <a:lnTo>
                    <a:pt x="7318" y="14393"/>
                  </a:lnTo>
                  <a:lnTo>
                    <a:pt x="7207" y="14192"/>
                  </a:lnTo>
                  <a:lnTo>
                    <a:pt x="7107" y="13981"/>
                  </a:lnTo>
                  <a:lnTo>
                    <a:pt x="6755" y="13127"/>
                  </a:lnTo>
                  <a:lnTo>
                    <a:pt x="6654" y="12916"/>
                  </a:lnTo>
                  <a:lnTo>
                    <a:pt x="6554" y="12705"/>
                  </a:lnTo>
                  <a:lnTo>
                    <a:pt x="6453" y="12504"/>
                  </a:lnTo>
                  <a:lnTo>
                    <a:pt x="6333" y="12303"/>
                  </a:lnTo>
                  <a:lnTo>
                    <a:pt x="6212" y="12122"/>
                  </a:lnTo>
                  <a:lnTo>
                    <a:pt x="6081" y="11941"/>
                  </a:lnTo>
                  <a:lnTo>
                    <a:pt x="5931" y="11770"/>
                  </a:lnTo>
                  <a:lnTo>
                    <a:pt x="5770" y="11619"/>
                  </a:lnTo>
                  <a:lnTo>
                    <a:pt x="5599" y="11469"/>
                  </a:lnTo>
                  <a:lnTo>
                    <a:pt x="5408" y="11348"/>
                  </a:lnTo>
                  <a:lnTo>
                    <a:pt x="5308" y="11288"/>
                  </a:lnTo>
                  <a:lnTo>
                    <a:pt x="5197" y="11238"/>
                  </a:lnTo>
                  <a:lnTo>
                    <a:pt x="5086" y="11187"/>
                  </a:lnTo>
                  <a:lnTo>
                    <a:pt x="4966" y="11137"/>
                  </a:lnTo>
                  <a:lnTo>
                    <a:pt x="4966" y="11137"/>
                  </a:lnTo>
                  <a:lnTo>
                    <a:pt x="4986" y="11258"/>
                  </a:lnTo>
                  <a:lnTo>
                    <a:pt x="5026" y="11368"/>
                  </a:lnTo>
                  <a:lnTo>
                    <a:pt x="5076" y="11479"/>
                  </a:lnTo>
                  <a:lnTo>
                    <a:pt x="5137" y="11589"/>
                  </a:lnTo>
                  <a:lnTo>
                    <a:pt x="5267" y="11800"/>
                  </a:lnTo>
                  <a:lnTo>
                    <a:pt x="5418" y="12011"/>
                  </a:lnTo>
                  <a:lnTo>
                    <a:pt x="5569" y="12222"/>
                  </a:lnTo>
                  <a:lnTo>
                    <a:pt x="5720" y="12444"/>
                  </a:lnTo>
                  <a:lnTo>
                    <a:pt x="5780" y="12554"/>
                  </a:lnTo>
                  <a:lnTo>
                    <a:pt x="5840" y="12665"/>
                  </a:lnTo>
                  <a:lnTo>
                    <a:pt x="5890" y="12785"/>
                  </a:lnTo>
                  <a:lnTo>
                    <a:pt x="5931" y="12906"/>
                  </a:lnTo>
                  <a:lnTo>
                    <a:pt x="6081" y="13429"/>
                  </a:lnTo>
                  <a:lnTo>
                    <a:pt x="6242" y="13981"/>
                  </a:lnTo>
                  <a:lnTo>
                    <a:pt x="6333" y="14253"/>
                  </a:lnTo>
                  <a:lnTo>
                    <a:pt x="6423" y="14514"/>
                  </a:lnTo>
                  <a:lnTo>
                    <a:pt x="6534" y="14775"/>
                  </a:lnTo>
                  <a:lnTo>
                    <a:pt x="6654" y="15017"/>
                  </a:lnTo>
                  <a:lnTo>
                    <a:pt x="6745" y="15157"/>
                  </a:lnTo>
                  <a:lnTo>
                    <a:pt x="6875" y="15328"/>
                  </a:lnTo>
                  <a:lnTo>
                    <a:pt x="7006" y="15519"/>
                  </a:lnTo>
                  <a:lnTo>
                    <a:pt x="7076" y="15630"/>
                  </a:lnTo>
                  <a:lnTo>
                    <a:pt x="7127" y="15730"/>
                  </a:lnTo>
                  <a:lnTo>
                    <a:pt x="7177" y="15831"/>
                  </a:lnTo>
                  <a:lnTo>
                    <a:pt x="7217" y="15931"/>
                  </a:lnTo>
                  <a:lnTo>
                    <a:pt x="7237" y="16032"/>
                  </a:lnTo>
                  <a:lnTo>
                    <a:pt x="7237" y="16132"/>
                  </a:lnTo>
                  <a:lnTo>
                    <a:pt x="7227" y="16172"/>
                  </a:lnTo>
                  <a:lnTo>
                    <a:pt x="7217" y="16213"/>
                  </a:lnTo>
                  <a:lnTo>
                    <a:pt x="7197" y="16263"/>
                  </a:lnTo>
                  <a:lnTo>
                    <a:pt x="7177" y="16303"/>
                  </a:lnTo>
                  <a:lnTo>
                    <a:pt x="7137" y="16333"/>
                  </a:lnTo>
                  <a:lnTo>
                    <a:pt x="7097" y="16373"/>
                  </a:lnTo>
                  <a:lnTo>
                    <a:pt x="7056" y="16404"/>
                  </a:lnTo>
                  <a:lnTo>
                    <a:pt x="6996" y="16434"/>
                  </a:lnTo>
                  <a:lnTo>
                    <a:pt x="6946" y="16454"/>
                  </a:lnTo>
                  <a:lnTo>
                    <a:pt x="6875" y="16474"/>
                  </a:lnTo>
                  <a:lnTo>
                    <a:pt x="6695" y="16504"/>
                  </a:lnTo>
                  <a:lnTo>
                    <a:pt x="6463" y="16534"/>
                  </a:lnTo>
                  <a:lnTo>
                    <a:pt x="6202" y="16544"/>
                  </a:lnTo>
                  <a:lnTo>
                    <a:pt x="5911" y="16544"/>
                  </a:lnTo>
                  <a:lnTo>
                    <a:pt x="5599" y="16534"/>
                  </a:lnTo>
                  <a:lnTo>
                    <a:pt x="5277" y="16514"/>
                  </a:lnTo>
                  <a:lnTo>
                    <a:pt x="4946" y="16484"/>
                  </a:lnTo>
                  <a:lnTo>
                    <a:pt x="4614" y="16444"/>
                  </a:lnTo>
                  <a:lnTo>
                    <a:pt x="4292" y="16404"/>
                  </a:lnTo>
                  <a:lnTo>
                    <a:pt x="3991" y="16343"/>
                  </a:lnTo>
                  <a:lnTo>
                    <a:pt x="3720" y="16273"/>
                  </a:lnTo>
                  <a:lnTo>
                    <a:pt x="3478" y="16193"/>
                  </a:lnTo>
                  <a:lnTo>
                    <a:pt x="3378" y="16152"/>
                  </a:lnTo>
                  <a:lnTo>
                    <a:pt x="3287" y="16112"/>
                  </a:lnTo>
                  <a:lnTo>
                    <a:pt x="3207" y="16062"/>
                  </a:lnTo>
                  <a:lnTo>
                    <a:pt x="3137" y="16012"/>
                  </a:lnTo>
                  <a:lnTo>
                    <a:pt x="3086" y="15961"/>
                  </a:lnTo>
                  <a:lnTo>
                    <a:pt x="3056" y="15911"/>
                  </a:lnTo>
                  <a:lnTo>
                    <a:pt x="3137" y="16082"/>
                  </a:lnTo>
                  <a:lnTo>
                    <a:pt x="3237" y="16233"/>
                  </a:lnTo>
                  <a:lnTo>
                    <a:pt x="3338" y="16373"/>
                  </a:lnTo>
                  <a:lnTo>
                    <a:pt x="3438" y="16494"/>
                  </a:lnTo>
                  <a:lnTo>
                    <a:pt x="3539" y="16605"/>
                  </a:lnTo>
                  <a:lnTo>
                    <a:pt x="3649" y="16695"/>
                  </a:lnTo>
                  <a:lnTo>
                    <a:pt x="3760" y="16776"/>
                  </a:lnTo>
                  <a:lnTo>
                    <a:pt x="3880" y="16846"/>
                  </a:lnTo>
                  <a:lnTo>
                    <a:pt x="4001" y="16906"/>
                  </a:lnTo>
                  <a:lnTo>
                    <a:pt x="4122" y="16956"/>
                  </a:lnTo>
                  <a:lnTo>
                    <a:pt x="4242" y="16997"/>
                  </a:lnTo>
                  <a:lnTo>
                    <a:pt x="4373" y="17037"/>
                  </a:lnTo>
                  <a:lnTo>
                    <a:pt x="4493" y="17057"/>
                  </a:lnTo>
                  <a:lnTo>
                    <a:pt x="4634" y="17077"/>
                  </a:lnTo>
                  <a:lnTo>
                    <a:pt x="4895" y="17097"/>
                  </a:lnTo>
                  <a:lnTo>
                    <a:pt x="5177" y="17107"/>
                  </a:lnTo>
                  <a:lnTo>
                    <a:pt x="5750" y="17107"/>
                  </a:lnTo>
                  <a:lnTo>
                    <a:pt x="6041" y="17117"/>
                  </a:lnTo>
                  <a:lnTo>
                    <a:pt x="6333" y="17137"/>
                  </a:lnTo>
                  <a:lnTo>
                    <a:pt x="6483" y="17147"/>
                  </a:lnTo>
                  <a:lnTo>
                    <a:pt x="6624" y="17178"/>
                  </a:lnTo>
                  <a:lnTo>
                    <a:pt x="6775" y="17208"/>
                  </a:lnTo>
                  <a:lnTo>
                    <a:pt x="6926" y="17238"/>
                  </a:lnTo>
                  <a:lnTo>
                    <a:pt x="7066" y="17288"/>
                  </a:lnTo>
                  <a:lnTo>
                    <a:pt x="7217" y="17338"/>
                  </a:lnTo>
                  <a:lnTo>
                    <a:pt x="7418" y="17429"/>
                  </a:lnTo>
                  <a:lnTo>
                    <a:pt x="7599" y="17519"/>
                  </a:lnTo>
                  <a:lnTo>
                    <a:pt x="7750" y="17600"/>
                  </a:lnTo>
                  <a:lnTo>
                    <a:pt x="7870" y="17690"/>
                  </a:lnTo>
                  <a:lnTo>
                    <a:pt x="7971" y="17771"/>
                  </a:lnTo>
                  <a:lnTo>
                    <a:pt x="8041" y="17851"/>
                  </a:lnTo>
                  <a:lnTo>
                    <a:pt x="8092" y="17921"/>
                  </a:lnTo>
                  <a:lnTo>
                    <a:pt x="8122" y="18002"/>
                  </a:lnTo>
                  <a:lnTo>
                    <a:pt x="8142" y="18072"/>
                  </a:lnTo>
                  <a:lnTo>
                    <a:pt x="8132" y="18142"/>
                  </a:lnTo>
                  <a:lnTo>
                    <a:pt x="8112" y="18213"/>
                  </a:lnTo>
                  <a:lnTo>
                    <a:pt x="8071" y="18283"/>
                  </a:lnTo>
                  <a:lnTo>
                    <a:pt x="8011" y="18354"/>
                  </a:lnTo>
                  <a:lnTo>
                    <a:pt x="7951" y="18414"/>
                  </a:lnTo>
                  <a:lnTo>
                    <a:pt x="7870" y="18484"/>
                  </a:lnTo>
                  <a:lnTo>
                    <a:pt x="7780" y="18544"/>
                  </a:lnTo>
                  <a:lnTo>
                    <a:pt x="7569" y="18675"/>
                  </a:lnTo>
                  <a:lnTo>
                    <a:pt x="7338" y="18796"/>
                  </a:lnTo>
                  <a:lnTo>
                    <a:pt x="6825" y="19047"/>
                  </a:lnTo>
                  <a:lnTo>
                    <a:pt x="6564" y="19168"/>
                  </a:lnTo>
                  <a:lnTo>
                    <a:pt x="6313" y="19288"/>
                  </a:lnTo>
                  <a:lnTo>
                    <a:pt x="6091" y="19409"/>
                  </a:lnTo>
                  <a:lnTo>
                    <a:pt x="5930" y="19519"/>
                  </a:lnTo>
                  <a:lnTo>
                    <a:pt x="5961" y="19519"/>
                  </a:lnTo>
                  <a:lnTo>
                    <a:pt x="6061" y="19509"/>
                  </a:lnTo>
                  <a:lnTo>
                    <a:pt x="6202" y="19519"/>
                  </a:lnTo>
                  <a:lnTo>
                    <a:pt x="6343" y="19529"/>
                  </a:lnTo>
                  <a:lnTo>
                    <a:pt x="6644" y="19550"/>
                  </a:lnTo>
                  <a:lnTo>
                    <a:pt x="6765" y="19560"/>
                  </a:lnTo>
                  <a:lnTo>
                    <a:pt x="6845" y="19550"/>
                  </a:lnTo>
                  <a:lnTo>
                    <a:pt x="7127" y="19509"/>
                  </a:lnTo>
                  <a:lnTo>
                    <a:pt x="7398" y="19459"/>
                  </a:lnTo>
                  <a:lnTo>
                    <a:pt x="7941" y="19328"/>
                  </a:lnTo>
                  <a:lnTo>
                    <a:pt x="8202" y="19268"/>
                  </a:lnTo>
                  <a:lnTo>
                    <a:pt x="8453" y="19218"/>
                  </a:lnTo>
                  <a:lnTo>
                    <a:pt x="8705" y="19168"/>
                  </a:lnTo>
                  <a:lnTo>
                    <a:pt x="8946" y="19137"/>
                  </a:lnTo>
                  <a:lnTo>
                    <a:pt x="9197" y="19127"/>
                  </a:lnTo>
                  <a:lnTo>
                    <a:pt x="9448" y="19127"/>
                  </a:lnTo>
                  <a:lnTo>
                    <a:pt x="9700" y="19148"/>
                  </a:lnTo>
                  <a:lnTo>
                    <a:pt x="9961" y="19188"/>
                  </a:lnTo>
                  <a:lnTo>
                    <a:pt x="10082" y="19228"/>
                  </a:lnTo>
                  <a:lnTo>
                    <a:pt x="10222" y="19288"/>
                  </a:lnTo>
                  <a:lnTo>
                    <a:pt x="10383" y="19379"/>
                  </a:lnTo>
                  <a:lnTo>
                    <a:pt x="10564" y="19479"/>
                  </a:lnTo>
                  <a:lnTo>
                    <a:pt x="10755" y="19600"/>
                  </a:lnTo>
                  <a:lnTo>
                    <a:pt x="10956" y="19741"/>
                  </a:lnTo>
                  <a:lnTo>
                    <a:pt x="11388" y="20062"/>
                  </a:lnTo>
                  <a:lnTo>
                    <a:pt x="11871" y="20444"/>
                  </a:lnTo>
                  <a:lnTo>
                    <a:pt x="12363" y="20856"/>
                  </a:lnTo>
                  <a:lnTo>
                    <a:pt x="12876" y="21308"/>
                  </a:lnTo>
                  <a:lnTo>
                    <a:pt x="13388" y="21761"/>
                  </a:lnTo>
                  <a:lnTo>
                    <a:pt x="13891" y="22223"/>
                  </a:lnTo>
                  <a:lnTo>
                    <a:pt x="14363" y="22675"/>
                  </a:lnTo>
                  <a:lnTo>
                    <a:pt x="14816" y="23108"/>
                  </a:lnTo>
                  <a:lnTo>
                    <a:pt x="15208" y="23510"/>
                  </a:lnTo>
                  <a:lnTo>
                    <a:pt x="15559" y="23861"/>
                  </a:lnTo>
                  <a:lnTo>
                    <a:pt x="15831" y="24153"/>
                  </a:lnTo>
                  <a:lnTo>
                    <a:pt x="16032" y="24384"/>
                  </a:lnTo>
                  <a:lnTo>
                    <a:pt x="16092" y="24464"/>
                  </a:lnTo>
                  <a:lnTo>
                    <a:pt x="16142" y="24525"/>
                  </a:lnTo>
                  <a:lnTo>
                    <a:pt x="16193" y="24645"/>
                  </a:lnTo>
                  <a:lnTo>
                    <a:pt x="16243" y="24756"/>
                  </a:lnTo>
                  <a:lnTo>
                    <a:pt x="16273" y="24887"/>
                  </a:lnTo>
                  <a:lnTo>
                    <a:pt x="16293" y="25007"/>
                  </a:lnTo>
                  <a:lnTo>
                    <a:pt x="16303" y="25138"/>
                  </a:lnTo>
                  <a:lnTo>
                    <a:pt x="16293" y="25268"/>
                  </a:lnTo>
                  <a:lnTo>
                    <a:pt x="16283" y="25409"/>
                  </a:lnTo>
                  <a:lnTo>
                    <a:pt x="16273" y="25540"/>
                  </a:lnTo>
                  <a:lnTo>
                    <a:pt x="16213" y="25811"/>
                  </a:lnTo>
                  <a:lnTo>
                    <a:pt x="16142" y="26073"/>
                  </a:lnTo>
                  <a:lnTo>
                    <a:pt x="15992" y="26555"/>
                  </a:lnTo>
                  <a:lnTo>
                    <a:pt x="15921" y="26746"/>
                  </a:lnTo>
                  <a:lnTo>
                    <a:pt x="15851" y="26927"/>
                  </a:lnTo>
                  <a:lnTo>
                    <a:pt x="15770" y="27108"/>
                  </a:lnTo>
                  <a:lnTo>
                    <a:pt x="15680" y="27279"/>
                  </a:lnTo>
                  <a:lnTo>
                    <a:pt x="15579" y="27439"/>
                  </a:lnTo>
                  <a:lnTo>
                    <a:pt x="15469" y="27590"/>
                  </a:lnTo>
                  <a:lnTo>
                    <a:pt x="15358" y="27741"/>
                  </a:lnTo>
                  <a:lnTo>
                    <a:pt x="15238" y="27882"/>
                  </a:lnTo>
                  <a:lnTo>
                    <a:pt x="15117" y="28012"/>
                  </a:lnTo>
                  <a:lnTo>
                    <a:pt x="14986" y="28143"/>
                  </a:lnTo>
                  <a:lnTo>
                    <a:pt x="14846" y="28264"/>
                  </a:lnTo>
                  <a:lnTo>
                    <a:pt x="14705" y="28384"/>
                  </a:lnTo>
                  <a:lnTo>
                    <a:pt x="14564" y="28485"/>
                  </a:lnTo>
                  <a:lnTo>
                    <a:pt x="14414" y="28595"/>
                  </a:lnTo>
                  <a:lnTo>
                    <a:pt x="14253" y="28696"/>
                  </a:lnTo>
                  <a:lnTo>
                    <a:pt x="14092" y="28786"/>
                  </a:lnTo>
                  <a:lnTo>
                    <a:pt x="13760" y="28957"/>
                  </a:lnTo>
                  <a:lnTo>
                    <a:pt x="13419" y="29118"/>
                  </a:lnTo>
                  <a:lnTo>
                    <a:pt x="13067" y="29249"/>
                  </a:lnTo>
                  <a:lnTo>
                    <a:pt x="12705" y="29379"/>
                  </a:lnTo>
                  <a:lnTo>
                    <a:pt x="12333" y="29480"/>
                  </a:lnTo>
                  <a:lnTo>
                    <a:pt x="11961" y="29580"/>
                  </a:lnTo>
                  <a:lnTo>
                    <a:pt x="11589" y="29661"/>
                  </a:lnTo>
                  <a:lnTo>
                    <a:pt x="11227" y="29741"/>
                  </a:lnTo>
                  <a:lnTo>
                    <a:pt x="11016" y="29731"/>
                  </a:lnTo>
                  <a:lnTo>
                    <a:pt x="10805" y="29711"/>
                  </a:lnTo>
                  <a:lnTo>
                    <a:pt x="10604" y="29671"/>
                  </a:lnTo>
                  <a:lnTo>
                    <a:pt x="10403" y="29610"/>
                  </a:lnTo>
                  <a:lnTo>
                    <a:pt x="10202" y="29540"/>
                  </a:lnTo>
                  <a:lnTo>
                    <a:pt x="10001" y="29460"/>
                  </a:lnTo>
                  <a:lnTo>
                    <a:pt x="9810" y="29359"/>
                  </a:lnTo>
                  <a:lnTo>
                    <a:pt x="9619" y="29249"/>
                  </a:lnTo>
                  <a:lnTo>
                    <a:pt x="9418" y="29138"/>
                  </a:lnTo>
                  <a:lnTo>
                    <a:pt x="9227" y="29007"/>
                  </a:lnTo>
                  <a:lnTo>
                    <a:pt x="9036" y="28867"/>
                  </a:lnTo>
                  <a:lnTo>
                    <a:pt x="8855" y="28726"/>
                  </a:lnTo>
                  <a:lnTo>
                    <a:pt x="8664" y="28565"/>
                  </a:lnTo>
                  <a:lnTo>
                    <a:pt x="8484" y="28414"/>
                  </a:lnTo>
                  <a:lnTo>
                    <a:pt x="8122" y="28083"/>
                  </a:lnTo>
                  <a:lnTo>
                    <a:pt x="7760" y="27731"/>
                  </a:lnTo>
                  <a:lnTo>
                    <a:pt x="7408" y="27379"/>
                  </a:lnTo>
                  <a:lnTo>
                    <a:pt x="6735" y="26686"/>
                  </a:lnTo>
                  <a:lnTo>
                    <a:pt x="6403" y="26364"/>
                  </a:lnTo>
                  <a:lnTo>
                    <a:pt x="6071" y="26052"/>
                  </a:lnTo>
                  <a:lnTo>
                    <a:pt x="5760" y="25781"/>
                  </a:lnTo>
                  <a:lnTo>
                    <a:pt x="5599" y="25660"/>
                  </a:lnTo>
                  <a:lnTo>
                    <a:pt x="5448" y="25540"/>
                  </a:lnTo>
                  <a:lnTo>
                    <a:pt x="5107" y="25309"/>
                  </a:lnTo>
                  <a:lnTo>
                    <a:pt x="4805" y="25078"/>
                  </a:lnTo>
                  <a:lnTo>
                    <a:pt x="4514" y="24856"/>
                  </a:lnTo>
                  <a:lnTo>
                    <a:pt x="4252" y="24635"/>
                  </a:lnTo>
                  <a:lnTo>
                    <a:pt x="4122" y="24515"/>
                  </a:lnTo>
                  <a:lnTo>
                    <a:pt x="4001" y="24384"/>
                  </a:lnTo>
                  <a:lnTo>
                    <a:pt x="3870" y="24243"/>
                  </a:lnTo>
                  <a:lnTo>
                    <a:pt x="3750" y="24103"/>
                  </a:lnTo>
                  <a:lnTo>
                    <a:pt x="3629" y="23942"/>
                  </a:lnTo>
                  <a:lnTo>
                    <a:pt x="3498" y="23781"/>
                  </a:lnTo>
                  <a:lnTo>
                    <a:pt x="3378" y="23600"/>
                  </a:lnTo>
                  <a:lnTo>
                    <a:pt x="3247" y="23399"/>
                  </a:lnTo>
                  <a:lnTo>
                    <a:pt x="2855" y="22766"/>
                  </a:lnTo>
                  <a:lnTo>
                    <a:pt x="2463" y="22123"/>
                  </a:lnTo>
                  <a:lnTo>
                    <a:pt x="2262" y="21811"/>
                  </a:lnTo>
                  <a:lnTo>
                    <a:pt x="2051" y="21509"/>
                  </a:lnTo>
                  <a:lnTo>
                    <a:pt x="1830" y="21208"/>
                  </a:lnTo>
                  <a:lnTo>
                    <a:pt x="1609" y="20916"/>
                  </a:lnTo>
                  <a:lnTo>
                    <a:pt x="1609" y="20916"/>
                  </a:lnTo>
                  <a:lnTo>
                    <a:pt x="1629" y="20947"/>
                  </a:lnTo>
                  <a:lnTo>
                    <a:pt x="1639" y="20987"/>
                  </a:lnTo>
                  <a:lnTo>
                    <a:pt x="1669" y="21097"/>
                  </a:lnTo>
                  <a:lnTo>
                    <a:pt x="1689" y="21228"/>
                  </a:lnTo>
                  <a:lnTo>
                    <a:pt x="1709" y="21369"/>
                  </a:lnTo>
                  <a:lnTo>
                    <a:pt x="1750" y="21670"/>
                  </a:lnTo>
                  <a:lnTo>
                    <a:pt x="1770" y="21791"/>
                  </a:lnTo>
                  <a:lnTo>
                    <a:pt x="1800" y="21891"/>
                  </a:lnTo>
                  <a:lnTo>
                    <a:pt x="1850" y="22022"/>
                  </a:lnTo>
                  <a:lnTo>
                    <a:pt x="1920" y="22153"/>
                  </a:lnTo>
                  <a:lnTo>
                    <a:pt x="2051" y="22404"/>
                  </a:lnTo>
                  <a:lnTo>
                    <a:pt x="2192" y="22655"/>
                  </a:lnTo>
                  <a:lnTo>
                    <a:pt x="2322" y="22917"/>
                  </a:lnTo>
                  <a:lnTo>
                    <a:pt x="2403" y="23087"/>
                  </a:lnTo>
                  <a:lnTo>
                    <a:pt x="2493" y="23299"/>
                  </a:lnTo>
                  <a:lnTo>
                    <a:pt x="2574" y="23540"/>
                  </a:lnTo>
                  <a:lnTo>
                    <a:pt x="2604" y="23660"/>
                  </a:lnTo>
                  <a:lnTo>
                    <a:pt x="2624" y="23791"/>
                  </a:lnTo>
                  <a:lnTo>
                    <a:pt x="2634" y="23902"/>
                  </a:lnTo>
                  <a:lnTo>
                    <a:pt x="2634" y="24022"/>
                  </a:lnTo>
                  <a:lnTo>
                    <a:pt x="2624" y="24133"/>
                  </a:lnTo>
                  <a:lnTo>
                    <a:pt x="2584" y="24223"/>
                  </a:lnTo>
                  <a:lnTo>
                    <a:pt x="2564" y="24273"/>
                  </a:lnTo>
                  <a:lnTo>
                    <a:pt x="2534" y="24314"/>
                  </a:lnTo>
                  <a:lnTo>
                    <a:pt x="2503" y="24344"/>
                  </a:lnTo>
                  <a:lnTo>
                    <a:pt x="2463" y="24384"/>
                  </a:lnTo>
                  <a:lnTo>
                    <a:pt x="2413" y="24414"/>
                  </a:lnTo>
                  <a:lnTo>
                    <a:pt x="2363" y="24434"/>
                  </a:lnTo>
                  <a:lnTo>
                    <a:pt x="2302" y="24454"/>
                  </a:lnTo>
                  <a:lnTo>
                    <a:pt x="2242" y="24474"/>
                  </a:lnTo>
                  <a:lnTo>
                    <a:pt x="2182" y="24485"/>
                  </a:lnTo>
                  <a:lnTo>
                    <a:pt x="2111" y="24485"/>
                  </a:lnTo>
                  <a:lnTo>
                    <a:pt x="1981" y="24464"/>
                  </a:lnTo>
                  <a:lnTo>
                    <a:pt x="1840" y="24434"/>
                  </a:lnTo>
                  <a:lnTo>
                    <a:pt x="1689" y="24384"/>
                  </a:lnTo>
                  <a:lnTo>
                    <a:pt x="1538" y="24314"/>
                  </a:lnTo>
                  <a:lnTo>
                    <a:pt x="1388" y="24233"/>
                  </a:lnTo>
                  <a:lnTo>
                    <a:pt x="1237" y="24143"/>
                  </a:lnTo>
                  <a:lnTo>
                    <a:pt x="1076" y="24032"/>
                  </a:lnTo>
                  <a:lnTo>
                    <a:pt x="935" y="23932"/>
                  </a:lnTo>
                  <a:lnTo>
                    <a:pt x="785" y="23811"/>
                  </a:lnTo>
                  <a:lnTo>
                    <a:pt x="523" y="23590"/>
                  </a:lnTo>
                  <a:lnTo>
                    <a:pt x="292" y="23379"/>
                  </a:lnTo>
                  <a:lnTo>
                    <a:pt x="111" y="23188"/>
                  </a:lnTo>
                  <a:lnTo>
                    <a:pt x="312" y="23530"/>
                  </a:lnTo>
                  <a:lnTo>
                    <a:pt x="493" y="23841"/>
                  </a:lnTo>
                  <a:lnTo>
                    <a:pt x="684" y="24113"/>
                  </a:lnTo>
                  <a:lnTo>
                    <a:pt x="865" y="24354"/>
                  </a:lnTo>
                  <a:lnTo>
                    <a:pt x="1046" y="24565"/>
                  </a:lnTo>
                  <a:lnTo>
                    <a:pt x="1237" y="24756"/>
                  </a:lnTo>
                  <a:lnTo>
                    <a:pt x="1438" y="24917"/>
                  </a:lnTo>
                  <a:lnTo>
                    <a:pt x="1639" y="25067"/>
                  </a:lnTo>
                  <a:lnTo>
                    <a:pt x="1850" y="25188"/>
                  </a:lnTo>
                  <a:lnTo>
                    <a:pt x="2071" y="25299"/>
                  </a:lnTo>
                  <a:lnTo>
                    <a:pt x="2312" y="25389"/>
                  </a:lnTo>
                  <a:lnTo>
                    <a:pt x="2574" y="25480"/>
                  </a:lnTo>
                  <a:lnTo>
                    <a:pt x="2845" y="25550"/>
                  </a:lnTo>
                  <a:lnTo>
                    <a:pt x="3147" y="25620"/>
                  </a:lnTo>
                  <a:lnTo>
                    <a:pt x="3468" y="25681"/>
                  </a:lnTo>
                  <a:lnTo>
                    <a:pt x="3810" y="25741"/>
                  </a:lnTo>
                  <a:lnTo>
                    <a:pt x="3900" y="25761"/>
                  </a:lnTo>
                  <a:lnTo>
                    <a:pt x="3991" y="25791"/>
                  </a:lnTo>
                  <a:lnTo>
                    <a:pt x="4101" y="25841"/>
                  </a:lnTo>
                  <a:lnTo>
                    <a:pt x="4212" y="25902"/>
                  </a:lnTo>
                  <a:lnTo>
                    <a:pt x="4473" y="26052"/>
                  </a:lnTo>
                  <a:lnTo>
                    <a:pt x="4755" y="26233"/>
                  </a:lnTo>
                  <a:lnTo>
                    <a:pt x="5056" y="26454"/>
                  </a:lnTo>
                  <a:lnTo>
                    <a:pt x="5368" y="26696"/>
                  </a:lnTo>
                  <a:lnTo>
                    <a:pt x="5700" y="26967"/>
                  </a:lnTo>
                  <a:lnTo>
                    <a:pt x="6021" y="27238"/>
                  </a:lnTo>
                  <a:lnTo>
                    <a:pt x="6343" y="27530"/>
                  </a:lnTo>
                  <a:lnTo>
                    <a:pt x="6644" y="27811"/>
                  </a:lnTo>
                  <a:lnTo>
                    <a:pt x="6936" y="28093"/>
                  </a:lnTo>
                  <a:lnTo>
                    <a:pt x="7207" y="28374"/>
                  </a:lnTo>
                  <a:lnTo>
                    <a:pt x="7438" y="28625"/>
                  </a:lnTo>
                  <a:lnTo>
                    <a:pt x="7639" y="28857"/>
                  </a:lnTo>
                  <a:lnTo>
                    <a:pt x="7800" y="29058"/>
                  </a:lnTo>
                  <a:lnTo>
                    <a:pt x="7860" y="29148"/>
                  </a:lnTo>
                  <a:lnTo>
                    <a:pt x="7901" y="29229"/>
                  </a:lnTo>
                  <a:lnTo>
                    <a:pt x="7961" y="29359"/>
                  </a:lnTo>
                  <a:lnTo>
                    <a:pt x="7991" y="29480"/>
                  </a:lnTo>
                  <a:lnTo>
                    <a:pt x="8001" y="29530"/>
                  </a:lnTo>
                  <a:lnTo>
                    <a:pt x="8001" y="29580"/>
                  </a:lnTo>
                  <a:lnTo>
                    <a:pt x="7991" y="29641"/>
                  </a:lnTo>
                  <a:lnTo>
                    <a:pt x="7981" y="29681"/>
                  </a:lnTo>
                  <a:lnTo>
                    <a:pt x="7931" y="29771"/>
                  </a:lnTo>
                  <a:lnTo>
                    <a:pt x="7870" y="29862"/>
                  </a:lnTo>
                  <a:lnTo>
                    <a:pt x="7790" y="29932"/>
                  </a:lnTo>
                  <a:lnTo>
                    <a:pt x="7690" y="30002"/>
                  </a:lnTo>
                  <a:lnTo>
                    <a:pt x="7569" y="30063"/>
                  </a:lnTo>
                  <a:lnTo>
                    <a:pt x="7438" y="30113"/>
                  </a:lnTo>
                  <a:lnTo>
                    <a:pt x="7288" y="30153"/>
                  </a:lnTo>
                  <a:lnTo>
                    <a:pt x="7127" y="30193"/>
                  </a:lnTo>
                  <a:lnTo>
                    <a:pt x="6966" y="30224"/>
                  </a:lnTo>
                  <a:lnTo>
                    <a:pt x="6785" y="30254"/>
                  </a:lnTo>
                  <a:lnTo>
                    <a:pt x="6403" y="30294"/>
                  </a:lnTo>
                  <a:lnTo>
                    <a:pt x="6011" y="30324"/>
                  </a:lnTo>
                  <a:lnTo>
                    <a:pt x="5619" y="30334"/>
                  </a:lnTo>
                  <a:lnTo>
                    <a:pt x="5227" y="30334"/>
                  </a:lnTo>
                  <a:lnTo>
                    <a:pt x="4855" y="30324"/>
                  </a:lnTo>
                  <a:lnTo>
                    <a:pt x="4222" y="30294"/>
                  </a:lnTo>
                  <a:lnTo>
                    <a:pt x="3810" y="30264"/>
                  </a:lnTo>
                  <a:lnTo>
                    <a:pt x="3559" y="30254"/>
                  </a:lnTo>
                  <a:lnTo>
                    <a:pt x="3317" y="30213"/>
                  </a:lnTo>
                  <a:lnTo>
                    <a:pt x="3086" y="30163"/>
                  </a:lnTo>
                  <a:lnTo>
                    <a:pt x="2845" y="30113"/>
                  </a:lnTo>
                  <a:lnTo>
                    <a:pt x="2614" y="30043"/>
                  </a:lnTo>
                  <a:lnTo>
                    <a:pt x="2393" y="29972"/>
                  </a:lnTo>
                  <a:lnTo>
                    <a:pt x="1941" y="29822"/>
                  </a:lnTo>
                  <a:lnTo>
                    <a:pt x="1488" y="29671"/>
                  </a:lnTo>
                  <a:lnTo>
                    <a:pt x="1267" y="29600"/>
                  </a:lnTo>
                  <a:lnTo>
                    <a:pt x="1036" y="29540"/>
                  </a:lnTo>
                  <a:lnTo>
                    <a:pt x="815" y="29490"/>
                  </a:lnTo>
                  <a:lnTo>
                    <a:pt x="584" y="29450"/>
                  </a:lnTo>
                  <a:lnTo>
                    <a:pt x="342" y="29419"/>
                  </a:lnTo>
                  <a:lnTo>
                    <a:pt x="111" y="29409"/>
                  </a:lnTo>
                  <a:lnTo>
                    <a:pt x="192" y="29500"/>
                  </a:lnTo>
                  <a:lnTo>
                    <a:pt x="282" y="29600"/>
                  </a:lnTo>
                  <a:lnTo>
                    <a:pt x="403" y="29681"/>
                  </a:lnTo>
                  <a:lnTo>
                    <a:pt x="543" y="29771"/>
                  </a:lnTo>
                  <a:lnTo>
                    <a:pt x="694" y="29852"/>
                  </a:lnTo>
                  <a:lnTo>
                    <a:pt x="855" y="29932"/>
                  </a:lnTo>
                  <a:lnTo>
                    <a:pt x="1036" y="30012"/>
                  </a:lnTo>
                  <a:lnTo>
                    <a:pt x="1227" y="30093"/>
                  </a:lnTo>
                  <a:lnTo>
                    <a:pt x="1629" y="30234"/>
                  </a:lnTo>
                  <a:lnTo>
                    <a:pt x="2061" y="30384"/>
                  </a:lnTo>
                  <a:lnTo>
                    <a:pt x="2956" y="30656"/>
                  </a:lnTo>
                  <a:lnTo>
                    <a:pt x="3398" y="30786"/>
                  </a:lnTo>
                  <a:lnTo>
                    <a:pt x="3810" y="30927"/>
                  </a:lnTo>
                  <a:lnTo>
                    <a:pt x="4182" y="31068"/>
                  </a:lnTo>
                  <a:lnTo>
                    <a:pt x="4363" y="31138"/>
                  </a:lnTo>
                  <a:lnTo>
                    <a:pt x="4514" y="31209"/>
                  </a:lnTo>
                  <a:lnTo>
                    <a:pt x="4664" y="31289"/>
                  </a:lnTo>
                  <a:lnTo>
                    <a:pt x="4785" y="31359"/>
                  </a:lnTo>
                  <a:lnTo>
                    <a:pt x="4895" y="31440"/>
                  </a:lnTo>
                  <a:lnTo>
                    <a:pt x="4986" y="31520"/>
                  </a:lnTo>
                  <a:lnTo>
                    <a:pt x="5056" y="31601"/>
                  </a:lnTo>
                  <a:lnTo>
                    <a:pt x="5096" y="31691"/>
                  </a:lnTo>
                  <a:lnTo>
                    <a:pt x="5117" y="31731"/>
                  </a:lnTo>
                  <a:lnTo>
                    <a:pt x="5117" y="31781"/>
                  </a:lnTo>
                  <a:lnTo>
                    <a:pt x="5117" y="31832"/>
                  </a:lnTo>
                  <a:lnTo>
                    <a:pt x="5117" y="31872"/>
                  </a:lnTo>
                  <a:lnTo>
                    <a:pt x="5086" y="31942"/>
                  </a:lnTo>
                  <a:lnTo>
                    <a:pt x="5046" y="32023"/>
                  </a:lnTo>
                  <a:lnTo>
                    <a:pt x="4976" y="32093"/>
                  </a:lnTo>
                  <a:lnTo>
                    <a:pt x="4885" y="32173"/>
                  </a:lnTo>
                  <a:lnTo>
                    <a:pt x="4775" y="32254"/>
                  </a:lnTo>
                  <a:lnTo>
                    <a:pt x="4654" y="32334"/>
                  </a:lnTo>
                  <a:lnTo>
                    <a:pt x="4514" y="32415"/>
                  </a:lnTo>
                  <a:lnTo>
                    <a:pt x="4363" y="32495"/>
                  </a:lnTo>
                  <a:lnTo>
                    <a:pt x="4021" y="32666"/>
                  </a:lnTo>
                  <a:lnTo>
                    <a:pt x="3639" y="32827"/>
                  </a:lnTo>
                  <a:lnTo>
                    <a:pt x="3227" y="32998"/>
                  </a:lnTo>
                  <a:lnTo>
                    <a:pt x="2795" y="33168"/>
                  </a:lnTo>
                  <a:lnTo>
                    <a:pt x="1920" y="33490"/>
                  </a:lnTo>
                  <a:lnTo>
                    <a:pt x="1106" y="33792"/>
                  </a:lnTo>
                  <a:lnTo>
                    <a:pt x="744" y="33932"/>
                  </a:lnTo>
                  <a:lnTo>
                    <a:pt x="433" y="34063"/>
                  </a:lnTo>
                  <a:lnTo>
                    <a:pt x="182" y="34184"/>
                  </a:lnTo>
                  <a:lnTo>
                    <a:pt x="81" y="34234"/>
                  </a:lnTo>
                  <a:lnTo>
                    <a:pt x="1" y="34284"/>
                  </a:lnTo>
                  <a:lnTo>
                    <a:pt x="724" y="34184"/>
                  </a:lnTo>
                  <a:lnTo>
                    <a:pt x="1488" y="34063"/>
                  </a:lnTo>
                  <a:lnTo>
                    <a:pt x="2272" y="33922"/>
                  </a:lnTo>
                  <a:lnTo>
                    <a:pt x="2664" y="33842"/>
                  </a:lnTo>
                  <a:lnTo>
                    <a:pt x="3066" y="33761"/>
                  </a:lnTo>
                  <a:lnTo>
                    <a:pt x="3458" y="33661"/>
                  </a:lnTo>
                  <a:lnTo>
                    <a:pt x="3850" y="33560"/>
                  </a:lnTo>
                  <a:lnTo>
                    <a:pt x="4232" y="33450"/>
                  </a:lnTo>
                  <a:lnTo>
                    <a:pt x="4604" y="33339"/>
                  </a:lnTo>
                  <a:lnTo>
                    <a:pt x="4976" y="33209"/>
                  </a:lnTo>
                  <a:lnTo>
                    <a:pt x="5328" y="33068"/>
                  </a:lnTo>
                  <a:lnTo>
                    <a:pt x="5679" y="32917"/>
                  </a:lnTo>
                  <a:lnTo>
                    <a:pt x="6001" y="32756"/>
                  </a:lnTo>
                  <a:lnTo>
                    <a:pt x="6202" y="32656"/>
                  </a:lnTo>
                  <a:lnTo>
                    <a:pt x="6393" y="32535"/>
                  </a:lnTo>
                  <a:lnTo>
                    <a:pt x="6775" y="32294"/>
                  </a:lnTo>
                  <a:lnTo>
                    <a:pt x="7519" y="31791"/>
                  </a:lnTo>
                  <a:lnTo>
                    <a:pt x="7901" y="31540"/>
                  </a:lnTo>
                  <a:lnTo>
                    <a:pt x="8102" y="31430"/>
                  </a:lnTo>
                  <a:lnTo>
                    <a:pt x="8293" y="31319"/>
                  </a:lnTo>
                  <a:lnTo>
                    <a:pt x="8494" y="31219"/>
                  </a:lnTo>
                  <a:lnTo>
                    <a:pt x="8705" y="31128"/>
                  </a:lnTo>
                  <a:lnTo>
                    <a:pt x="8916" y="31058"/>
                  </a:lnTo>
                  <a:lnTo>
                    <a:pt x="9127" y="30987"/>
                  </a:lnTo>
                  <a:lnTo>
                    <a:pt x="9308" y="30947"/>
                  </a:lnTo>
                  <a:lnTo>
                    <a:pt x="9479" y="30917"/>
                  </a:lnTo>
                  <a:lnTo>
                    <a:pt x="9649" y="30907"/>
                  </a:lnTo>
                  <a:lnTo>
                    <a:pt x="9740" y="30907"/>
                  </a:lnTo>
                  <a:lnTo>
                    <a:pt x="9820" y="30917"/>
                  </a:lnTo>
                  <a:lnTo>
                    <a:pt x="9891" y="30937"/>
                  </a:lnTo>
                  <a:lnTo>
                    <a:pt x="9971" y="30957"/>
                  </a:lnTo>
                  <a:lnTo>
                    <a:pt x="10041" y="30987"/>
                  </a:lnTo>
                  <a:lnTo>
                    <a:pt x="10112" y="31028"/>
                  </a:lnTo>
                  <a:lnTo>
                    <a:pt x="10182" y="31078"/>
                  </a:lnTo>
                  <a:lnTo>
                    <a:pt x="10253" y="31128"/>
                  </a:lnTo>
                  <a:lnTo>
                    <a:pt x="10313" y="31198"/>
                  </a:lnTo>
                  <a:lnTo>
                    <a:pt x="10373" y="31279"/>
                  </a:lnTo>
                  <a:lnTo>
                    <a:pt x="10423" y="31359"/>
                  </a:lnTo>
                  <a:lnTo>
                    <a:pt x="10464" y="31430"/>
                  </a:lnTo>
                  <a:lnTo>
                    <a:pt x="10504" y="31510"/>
                  </a:lnTo>
                  <a:lnTo>
                    <a:pt x="10534" y="31580"/>
                  </a:lnTo>
                  <a:lnTo>
                    <a:pt x="10564" y="31731"/>
                  </a:lnTo>
                  <a:lnTo>
                    <a:pt x="10584" y="31872"/>
                  </a:lnTo>
                  <a:lnTo>
                    <a:pt x="10574" y="32013"/>
                  </a:lnTo>
                  <a:lnTo>
                    <a:pt x="10544" y="32153"/>
                  </a:lnTo>
                  <a:lnTo>
                    <a:pt x="10504" y="32294"/>
                  </a:lnTo>
                  <a:lnTo>
                    <a:pt x="10454" y="32435"/>
                  </a:lnTo>
                  <a:lnTo>
                    <a:pt x="10393" y="32575"/>
                  </a:lnTo>
                  <a:lnTo>
                    <a:pt x="10323" y="32706"/>
                  </a:lnTo>
                  <a:lnTo>
                    <a:pt x="10172" y="32988"/>
                  </a:lnTo>
                  <a:lnTo>
                    <a:pt x="10021" y="33259"/>
                  </a:lnTo>
                  <a:lnTo>
                    <a:pt x="9961" y="33390"/>
                  </a:lnTo>
                  <a:lnTo>
                    <a:pt x="9901" y="33530"/>
                  </a:lnTo>
                  <a:lnTo>
                    <a:pt x="9830" y="33721"/>
                  </a:lnTo>
                  <a:lnTo>
                    <a:pt x="9770" y="33922"/>
                  </a:lnTo>
                  <a:lnTo>
                    <a:pt x="9670" y="34334"/>
                  </a:lnTo>
                  <a:lnTo>
                    <a:pt x="9569" y="34777"/>
                  </a:lnTo>
                  <a:lnTo>
                    <a:pt x="9499" y="35229"/>
                  </a:lnTo>
                  <a:lnTo>
                    <a:pt x="9438" y="35671"/>
                  </a:lnTo>
                  <a:lnTo>
                    <a:pt x="9388" y="36113"/>
                  </a:lnTo>
                  <a:lnTo>
                    <a:pt x="9358" y="36525"/>
                  </a:lnTo>
                  <a:lnTo>
                    <a:pt x="9338" y="36907"/>
                  </a:lnTo>
                  <a:lnTo>
                    <a:pt x="9660" y="36204"/>
                  </a:lnTo>
                  <a:lnTo>
                    <a:pt x="9820" y="35842"/>
                  </a:lnTo>
                  <a:lnTo>
                    <a:pt x="9891" y="35661"/>
                  </a:lnTo>
                  <a:lnTo>
                    <a:pt x="9951" y="35480"/>
                  </a:lnTo>
                  <a:lnTo>
                    <a:pt x="10011" y="35269"/>
                  </a:lnTo>
                  <a:lnTo>
                    <a:pt x="10072" y="35058"/>
                  </a:lnTo>
                  <a:lnTo>
                    <a:pt x="10142" y="34827"/>
                  </a:lnTo>
                  <a:lnTo>
                    <a:pt x="10212" y="34606"/>
                  </a:lnTo>
                  <a:lnTo>
                    <a:pt x="10293" y="34385"/>
                  </a:lnTo>
                  <a:lnTo>
                    <a:pt x="10343" y="34284"/>
                  </a:lnTo>
                  <a:lnTo>
                    <a:pt x="10393" y="34184"/>
                  </a:lnTo>
                  <a:lnTo>
                    <a:pt x="10454" y="34083"/>
                  </a:lnTo>
                  <a:lnTo>
                    <a:pt x="10524" y="33993"/>
                  </a:lnTo>
                  <a:lnTo>
                    <a:pt x="10594" y="33912"/>
                  </a:lnTo>
                  <a:lnTo>
                    <a:pt x="10675" y="33832"/>
                  </a:lnTo>
                  <a:lnTo>
                    <a:pt x="10765" y="33892"/>
                  </a:lnTo>
                  <a:lnTo>
                    <a:pt x="10835" y="33973"/>
                  </a:lnTo>
                  <a:lnTo>
                    <a:pt x="10896" y="34063"/>
                  </a:lnTo>
                  <a:lnTo>
                    <a:pt x="10946" y="34163"/>
                  </a:lnTo>
                  <a:lnTo>
                    <a:pt x="10986" y="34274"/>
                  </a:lnTo>
                  <a:lnTo>
                    <a:pt x="11016" y="34395"/>
                  </a:lnTo>
                  <a:lnTo>
                    <a:pt x="11036" y="34515"/>
                  </a:lnTo>
                  <a:lnTo>
                    <a:pt x="11047" y="34646"/>
                  </a:lnTo>
                  <a:lnTo>
                    <a:pt x="11047" y="34767"/>
                  </a:lnTo>
                  <a:lnTo>
                    <a:pt x="11047" y="34897"/>
                  </a:lnTo>
                  <a:lnTo>
                    <a:pt x="11026" y="35148"/>
                  </a:lnTo>
                  <a:lnTo>
                    <a:pt x="10996" y="35380"/>
                  </a:lnTo>
                  <a:lnTo>
                    <a:pt x="10966" y="35581"/>
                  </a:lnTo>
                  <a:lnTo>
                    <a:pt x="10926" y="35822"/>
                  </a:lnTo>
                  <a:lnTo>
                    <a:pt x="10876" y="36063"/>
                  </a:lnTo>
                  <a:lnTo>
                    <a:pt x="10825" y="36304"/>
                  </a:lnTo>
                  <a:lnTo>
                    <a:pt x="10815" y="36425"/>
                  </a:lnTo>
                  <a:lnTo>
                    <a:pt x="10805" y="36546"/>
                  </a:lnTo>
                  <a:lnTo>
                    <a:pt x="10805" y="36696"/>
                  </a:lnTo>
                  <a:lnTo>
                    <a:pt x="10815" y="36857"/>
                  </a:lnTo>
                  <a:lnTo>
                    <a:pt x="10856" y="37199"/>
                  </a:lnTo>
                  <a:lnTo>
                    <a:pt x="10876" y="37370"/>
                  </a:lnTo>
                  <a:lnTo>
                    <a:pt x="10876" y="37541"/>
                  </a:lnTo>
                  <a:lnTo>
                    <a:pt x="10876" y="37621"/>
                  </a:lnTo>
                  <a:lnTo>
                    <a:pt x="10866" y="37691"/>
                  </a:lnTo>
                  <a:lnTo>
                    <a:pt x="10846" y="37772"/>
                  </a:lnTo>
                  <a:lnTo>
                    <a:pt x="10825" y="37832"/>
                  </a:lnTo>
                  <a:lnTo>
                    <a:pt x="10936" y="37581"/>
                  </a:lnTo>
                  <a:lnTo>
                    <a:pt x="11067" y="37299"/>
                  </a:lnTo>
                  <a:lnTo>
                    <a:pt x="11207" y="37008"/>
                  </a:lnTo>
                  <a:lnTo>
                    <a:pt x="11338" y="36706"/>
                  </a:lnTo>
                  <a:lnTo>
                    <a:pt x="11469" y="36395"/>
                  </a:lnTo>
                  <a:lnTo>
                    <a:pt x="11569" y="36083"/>
                  </a:lnTo>
                  <a:lnTo>
                    <a:pt x="11619" y="35932"/>
                  </a:lnTo>
                  <a:lnTo>
                    <a:pt x="11650" y="35782"/>
                  </a:lnTo>
                  <a:lnTo>
                    <a:pt x="11680" y="35621"/>
                  </a:lnTo>
                  <a:lnTo>
                    <a:pt x="11690" y="35470"/>
                  </a:lnTo>
                  <a:lnTo>
                    <a:pt x="11700" y="35189"/>
                  </a:lnTo>
                  <a:lnTo>
                    <a:pt x="11690" y="34917"/>
                  </a:lnTo>
                  <a:lnTo>
                    <a:pt x="11680" y="34646"/>
                  </a:lnTo>
                  <a:lnTo>
                    <a:pt x="11650" y="34385"/>
                  </a:lnTo>
                  <a:lnTo>
                    <a:pt x="11599" y="33882"/>
                  </a:lnTo>
                  <a:lnTo>
                    <a:pt x="11569" y="33631"/>
                  </a:lnTo>
                  <a:lnTo>
                    <a:pt x="11559" y="33390"/>
                  </a:lnTo>
                  <a:lnTo>
                    <a:pt x="11559" y="33148"/>
                  </a:lnTo>
                  <a:lnTo>
                    <a:pt x="11579" y="32917"/>
                  </a:lnTo>
                  <a:lnTo>
                    <a:pt x="11599" y="32797"/>
                  </a:lnTo>
                  <a:lnTo>
                    <a:pt x="11619" y="32676"/>
                  </a:lnTo>
                  <a:lnTo>
                    <a:pt x="11650" y="32555"/>
                  </a:lnTo>
                  <a:lnTo>
                    <a:pt x="11690" y="32435"/>
                  </a:lnTo>
                  <a:lnTo>
                    <a:pt x="11730" y="32314"/>
                  </a:lnTo>
                  <a:lnTo>
                    <a:pt x="11790" y="32204"/>
                  </a:lnTo>
                  <a:lnTo>
                    <a:pt x="11851" y="32083"/>
                  </a:lnTo>
                  <a:lnTo>
                    <a:pt x="11921" y="31962"/>
                  </a:lnTo>
                  <a:lnTo>
                    <a:pt x="12001" y="31842"/>
                  </a:lnTo>
                  <a:lnTo>
                    <a:pt x="12092" y="31721"/>
                  </a:lnTo>
                  <a:lnTo>
                    <a:pt x="12192" y="31590"/>
                  </a:lnTo>
                  <a:lnTo>
                    <a:pt x="12303" y="31470"/>
                  </a:lnTo>
                  <a:lnTo>
                    <a:pt x="12373" y="31399"/>
                  </a:lnTo>
                  <a:lnTo>
                    <a:pt x="12454" y="31329"/>
                  </a:lnTo>
                  <a:lnTo>
                    <a:pt x="12544" y="31269"/>
                  </a:lnTo>
                  <a:lnTo>
                    <a:pt x="12625" y="31219"/>
                  </a:lnTo>
                  <a:lnTo>
                    <a:pt x="12715" y="31168"/>
                  </a:lnTo>
                  <a:lnTo>
                    <a:pt x="12805" y="31128"/>
                  </a:lnTo>
                  <a:lnTo>
                    <a:pt x="12906" y="31098"/>
                  </a:lnTo>
                  <a:lnTo>
                    <a:pt x="13006" y="31068"/>
                  </a:lnTo>
                  <a:lnTo>
                    <a:pt x="13107" y="31048"/>
                  </a:lnTo>
                  <a:lnTo>
                    <a:pt x="13207" y="31028"/>
                  </a:lnTo>
                  <a:lnTo>
                    <a:pt x="13408" y="31008"/>
                  </a:lnTo>
                  <a:lnTo>
                    <a:pt x="13620" y="31018"/>
                  </a:lnTo>
                  <a:lnTo>
                    <a:pt x="13841" y="31038"/>
                  </a:lnTo>
                  <a:lnTo>
                    <a:pt x="14052" y="31088"/>
                  </a:lnTo>
                  <a:lnTo>
                    <a:pt x="14263" y="31148"/>
                  </a:lnTo>
                  <a:lnTo>
                    <a:pt x="14464" y="31219"/>
                  </a:lnTo>
                  <a:lnTo>
                    <a:pt x="14665" y="31319"/>
                  </a:lnTo>
                  <a:lnTo>
                    <a:pt x="14856" y="31420"/>
                  </a:lnTo>
                  <a:lnTo>
                    <a:pt x="15037" y="31540"/>
                  </a:lnTo>
                  <a:lnTo>
                    <a:pt x="15198" y="31671"/>
                  </a:lnTo>
                  <a:lnTo>
                    <a:pt x="15348" y="31812"/>
                  </a:lnTo>
                  <a:lnTo>
                    <a:pt x="15469" y="31952"/>
                  </a:lnTo>
                  <a:lnTo>
                    <a:pt x="15579" y="32093"/>
                  </a:lnTo>
                  <a:lnTo>
                    <a:pt x="15680" y="32244"/>
                  </a:lnTo>
                  <a:lnTo>
                    <a:pt x="15780" y="32405"/>
                  </a:lnTo>
                  <a:lnTo>
                    <a:pt x="15871" y="32555"/>
                  </a:lnTo>
                  <a:lnTo>
                    <a:pt x="15951" y="32716"/>
                  </a:lnTo>
                  <a:lnTo>
                    <a:pt x="16112" y="33048"/>
                  </a:lnTo>
                  <a:lnTo>
                    <a:pt x="16313" y="33490"/>
                  </a:lnTo>
                  <a:lnTo>
                    <a:pt x="16404" y="33711"/>
                  </a:lnTo>
                  <a:lnTo>
                    <a:pt x="16494" y="33932"/>
                  </a:lnTo>
                  <a:lnTo>
                    <a:pt x="16564" y="34163"/>
                  </a:lnTo>
                  <a:lnTo>
                    <a:pt x="16635" y="34395"/>
                  </a:lnTo>
                  <a:lnTo>
                    <a:pt x="16685" y="34636"/>
                  </a:lnTo>
                  <a:lnTo>
                    <a:pt x="16725" y="34877"/>
                  </a:lnTo>
                  <a:lnTo>
                    <a:pt x="16735" y="34897"/>
                  </a:lnTo>
                  <a:lnTo>
                    <a:pt x="16765" y="35189"/>
                  </a:lnTo>
                  <a:lnTo>
                    <a:pt x="16796" y="35490"/>
                  </a:lnTo>
                  <a:lnTo>
                    <a:pt x="16806" y="35782"/>
                  </a:lnTo>
                  <a:lnTo>
                    <a:pt x="16806" y="36073"/>
                  </a:lnTo>
                  <a:lnTo>
                    <a:pt x="16796" y="36365"/>
                  </a:lnTo>
                  <a:lnTo>
                    <a:pt x="16775" y="36656"/>
                  </a:lnTo>
                  <a:lnTo>
                    <a:pt x="16745" y="36948"/>
                  </a:lnTo>
                  <a:lnTo>
                    <a:pt x="16705" y="37239"/>
                  </a:lnTo>
                  <a:lnTo>
                    <a:pt x="16645" y="37531"/>
                  </a:lnTo>
                  <a:lnTo>
                    <a:pt x="16585" y="37812"/>
                  </a:lnTo>
                  <a:lnTo>
                    <a:pt x="16514" y="38103"/>
                  </a:lnTo>
                  <a:lnTo>
                    <a:pt x="16434" y="38385"/>
                  </a:lnTo>
                  <a:lnTo>
                    <a:pt x="16343" y="38666"/>
                  </a:lnTo>
                  <a:lnTo>
                    <a:pt x="16243" y="38938"/>
                  </a:lnTo>
                  <a:lnTo>
                    <a:pt x="16132" y="39209"/>
                  </a:lnTo>
                  <a:lnTo>
                    <a:pt x="16012" y="39480"/>
                  </a:lnTo>
                  <a:lnTo>
                    <a:pt x="15791" y="39943"/>
                  </a:lnTo>
                  <a:lnTo>
                    <a:pt x="15569" y="40395"/>
                  </a:lnTo>
                  <a:lnTo>
                    <a:pt x="15328" y="40847"/>
                  </a:lnTo>
                  <a:lnTo>
                    <a:pt x="15077" y="41290"/>
                  </a:lnTo>
                  <a:lnTo>
                    <a:pt x="14926" y="41430"/>
                  </a:lnTo>
                  <a:lnTo>
                    <a:pt x="14775" y="41561"/>
                  </a:lnTo>
                  <a:lnTo>
                    <a:pt x="14615" y="41682"/>
                  </a:lnTo>
                  <a:lnTo>
                    <a:pt x="14454" y="41802"/>
                  </a:lnTo>
                  <a:lnTo>
                    <a:pt x="14293" y="41913"/>
                  </a:lnTo>
                  <a:lnTo>
                    <a:pt x="14122" y="42013"/>
                  </a:lnTo>
                  <a:lnTo>
                    <a:pt x="13951" y="42104"/>
                  </a:lnTo>
                  <a:lnTo>
                    <a:pt x="13780" y="42194"/>
                  </a:lnTo>
                  <a:lnTo>
                    <a:pt x="13599" y="42285"/>
                  </a:lnTo>
                  <a:lnTo>
                    <a:pt x="13419" y="42365"/>
                  </a:lnTo>
                  <a:lnTo>
                    <a:pt x="13057" y="42506"/>
                  </a:lnTo>
                  <a:lnTo>
                    <a:pt x="12675" y="42626"/>
                  </a:lnTo>
                  <a:lnTo>
                    <a:pt x="12293" y="42727"/>
                  </a:lnTo>
                  <a:lnTo>
                    <a:pt x="11901" y="42817"/>
                  </a:lnTo>
                  <a:lnTo>
                    <a:pt x="11509" y="42898"/>
                  </a:lnTo>
                  <a:lnTo>
                    <a:pt x="11117" y="42968"/>
                  </a:lnTo>
                  <a:lnTo>
                    <a:pt x="10715" y="43018"/>
                  </a:lnTo>
                  <a:lnTo>
                    <a:pt x="9931" y="43119"/>
                  </a:lnTo>
                  <a:lnTo>
                    <a:pt x="9157" y="43199"/>
                  </a:lnTo>
                  <a:lnTo>
                    <a:pt x="8745" y="43249"/>
                  </a:lnTo>
                  <a:lnTo>
                    <a:pt x="8343" y="43300"/>
                  </a:lnTo>
                  <a:lnTo>
                    <a:pt x="7559" y="43420"/>
                  </a:lnTo>
                  <a:lnTo>
                    <a:pt x="6795" y="43541"/>
                  </a:lnTo>
                  <a:lnTo>
                    <a:pt x="6423" y="43591"/>
                  </a:lnTo>
                  <a:lnTo>
                    <a:pt x="6051" y="43631"/>
                  </a:lnTo>
                  <a:lnTo>
                    <a:pt x="5669" y="43672"/>
                  </a:lnTo>
                  <a:lnTo>
                    <a:pt x="5297" y="43692"/>
                  </a:lnTo>
                  <a:lnTo>
                    <a:pt x="4926" y="43702"/>
                  </a:lnTo>
                  <a:lnTo>
                    <a:pt x="4544" y="43702"/>
                  </a:lnTo>
                  <a:lnTo>
                    <a:pt x="4152" y="43682"/>
                  </a:lnTo>
                  <a:lnTo>
                    <a:pt x="3760" y="43641"/>
                  </a:lnTo>
                  <a:lnTo>
                    <a:pt x="3368" y="43581"/>
                  </a:lnTo>
                  <a:lnTo>
                    <a:pt x="2956" y="43491"/>
                  </a:lnTo>
                  <a:lnTo>
                    <a:pt x="2956" y="43491"/>
                  </a:lnTo>
                  <a:lnTo>
                    <a:pt x="3086" y="43531"/>
                  </a:lnTo>
                  <a:lnTo>
                    <a:pt x="3207" y="43581"/>
                  </a:lnTo>
                  <a:lnTo>
                    <a:pt x="3328" y="43651"/>
                  </a:lnTo>
                  <a:lnTo>
                    <a:pt x="3458" y="43722"/>
                  </a:lnTo>
                  <a:lnTo>
                    <a:pt x="3699" y="43863"/>
                  </a:lnTo>
                  <a:lnTo>
                    <a:pt x="3830" y="43923"/>
                  </a:lnTo>
                  <a:lnTo>
                    <a:pt x="3951" y="43973"/>
                  </a:lnTo>
                  <a:lnTo>
                    <a:pt x="4222" y="44064"/>
                  </a:lnTo>
                  <a:lnTo>
                    <a:pt x="4503" y="44134"/>
                  </a:lnTo>
                  <a:lnTo>
                    <a:pt x="4785" y="44194"/>
                  </a:lnTo>
                  <a:lnTo>
                    <a:pt x="5066" y="44244"/>
                  </a:lnTo>
                  <a:lnTo>
                    <a:pt x="5217" y="44265"/>
                  </a:lnTo>
                  <a:lnTo>
                    <a:pt x="5368" y="44275"/>
                  </a:lnTo>
                  <a:lnTo>
                    <a:pt x="5659" y="44275"/>
                  </a:lnTo>
                  <a:lnTo>
                    <a:pt x="5951" y="44265"/>
                  </a:lnTo>
                  <a:lnTo>
                    <a:pt x="6242" y="44234"/>
                  </a:lnTo>
                  <a:lnTo>
                    <a:pt x="6534" y="44214"/>
                  </a:lnTo>
                  <a:lnTo>
                    <a:pt x="6825" y="44194"/>
                  </a:lnTo>
                  <a:lnTo>
                    <a:pt x="7117" y="44194"/>
                  </a:lnTo>
                  <a:lnTo>
                    <a:pt x="7267" y="44204"/>
                  </a:lnTo>
                  <a:lnTo>
                    <a:pt x="7418" y="44224"/>
                  </a:lnTo>
                  <a:lnTo>
                    <a:pt x="7499" y="44234"/>
                  </a:lnTo>
                  <a:lnTo>
                    <a:pt x="7579" y="44255"/>
                  </a:lnTo>
                  <a:lnTo>
                    <a:pt x="7639" y="44285"/>
                  </a:lnTo>
                  <a:lnTo>
                    <a:pt x="7700" y="44315"/>
                  </a:lnTo>
                  <a:lnTo>
                    <a:pt x="7740" y="44345"/>
                  </a:lnTo>
                  <a:lnTo>
                    <a:pt x="7770" y="44385"/>
                  </a:lnTo>
                  <a:lnTo>
                    <a:pt x="7800" y="44415"/>
                  </a:lnTo>
                  <a:lnTo>
                    <a:pt x="7820" y="44466"/>
                  </a:lnTo>
                  <a:lnTo>
                    <a:pt x="7820" y="44506"/>
                  </a:lnTo>
                  <a:lnTo>
                    <a:pt x="7820" y="44556"/>
                  </a:lnTo>
                  <a:lnTo>
                    <a:pt x="7820" y="44606"/>
                  </a:lnTo>
                  <a:lnTo>
                    <a:pt x="7800" y="44657"/>
                  </a:lnTo>
                  <a:lnTo>
                    <a:pt x="7760" y="44757"/>
                  </a:lnTo>
                  <a:lnTo>
                    <a:pt x="7700" y="44868"/>
                  </a:lnTo>
                  <a:lnTo>
                    <a:pt x="7619" y="44988"/>
                  </a:lnTo>
                  <a:lnTo>
                    <a:pt x="7529" y="45099"/>
                  </a:lnTo>
                  <a:lnTo>
                    <a:pt x="7428" y="45209"/>
                  </a:lnTo>
                  <a:lnTo>
                    <a:pt x="7328" y="45320"/>
                  </a:lnTo>
                  <a:lnTo>
                    <a:pt x="7127" y="45501"/>
                  </a:lnTo>
                  <a:lnTo>
                    <a:pt x="6956" y="45652"/>
                  </a:lnTo>
                  <a:lnTo>
                    <a:pt x="6845" y="45742"/>
                  </a:lnTo>
                  <a:lnTo>
                    <a:pt x="6715" y="45833"/>
                  </a:lnTo>
                  <a:lnTo>
                    <a:pt x="6453" y="46003"/>
                  </a:lnTo>
                  <a:lnTo>
                    <a:pt x="6182" y="46184"/>
                  </a:lnTo>
                  <a:lnTo>
                    <a:pt x="5901" y="46365"/>
                  </a:lnTo>
                  <a:lnTo>
                    <a:pt x="5770" y="46466"/>
                  </a:lnTo>
                  <a:lnTo>
                    <a:pt x="5649" y="46576"/>
                  </a:lnTo>
                  <a:lnTo>
                    <a:pt x="5539" y="46677"/>
                  </a:lnTo>
                  <a:lnTo>
                    <a:pt x="5428" y="46797"/>
                  </a:lnTo>
                  <a:lnTo>
                    <a:pt x="5338" y="46918"/>
                  </a:lnTo>
                  <a:lnTo>
                    <a:pt x="5257" y="47049"/>
                  </a:lnTo>
                  <a:lnTo>
                    <a:pt x="5197" y="47189"/>
                  </a:lnTo>
                  <a:lnTo>
                    <a:pt x="5157" y="47340"/>
                  </a:lnTo>
                  <a:lnTo>
                    <a:pt x="5348" y="47280"/>
                  </a:lnTo>
                  <a:lnTo>
                    <a:pt x="5529" y="47220"/>
                  </a:lnTo>
                  <a:lnTo>
                    <a:pt x="5710" y="47139"/>
                  </a:lnTo>
                  <a:lnTo>
                    <a:pt x="5880" y="47059"/>
                  </a:lnTo>
                  <a:lnTo>
                    <a:pt x="6061" y="46978"/>
                  </a:lnTo>
                  <a:lnTo>
                    <a:pt x="6242" y="46878"/>
                  </a:lnTo>
                  <a:lnTo>
                    <a:pt x="6584" y="46677"/>
                  </a:lnTo>
                  <a:lnTo>
                    <a:pt x="6936" y="46456"/>
                  </a:lnTo>
                  <a:lnTo>
                    <a:pt x="7277" y="46224"/>
                  </a:lnTo>
                  <a:lnTo>
                    <a:pt x="7961" y="45732"/>
                  </a:lnTo>
                  <a:lnTo>
                    <a:pt x="8664" y="45240"/>
                  </a:lnTo>
                  <a:lnTo>
                    <a:pt x="9016" y="44998"/>
                  </a:lnTo>
                  <a:lnTo>
                    <a:pt x="9378" y="44767"/>
                  </a:lnTo>
                  <a:lnTo>
                    <a:pt x="9750" y="44556"/>
                  </a:lnTo>
                  <a:lnTo>
                    <a:pt x="9931" y="44456"/>
                  </a:lnTo>
                  <a:lnTo>
                    <a:pt x="10122" y="44365"/>
                  </a:lnTo>
                  <a:lnTo>
                    <a:pt x="10313" y="44275"/>
                  </a:lnTo>
                  <a:lnTo>
                    <a:pt x="10514" y="44194"/>
                  </a:lnTo>
                  <a:lnTo>
                    <a:pt x="10705" y="44124"/>
                  </a:lnTo>
                  <a:lnTo>
                    <a:pt x="10906" y="44054"/>
                  </a:lnTo>
                  <a:lnTo>
                    <a:pt x="11248" y="43953"/>
                  </a:lnTo>
                  <a:lnTo>
                    <a:pt x="11459" y="43893"/>
                  </a:lnTo>
                  <a:lnTo>
                    <a:pt x="11680" y="43832"/>
                  </a:lnTo>
                  <a:lnTo>
                    <a:pt x="11901" y="43802"/>
                  </a:lnTo>
                  <a:lnTo>
                    <a:pt x="12011" y="43792"/>
                  </a:lnTo>
                  <a:lnTo>
                    <a:pt x="12112" y="43782"/>
                  </a:lnTo>
                  <a:lnTo>
                    <a:pt x="12212" y="43792"/>
                  </a:lnTo>
                  <a:lnTo>
                    <a:pt x="12293" y="43812"/>
                  </a:lnTo>
                  <a:lnTo>
                    <a:pt x="12373" y="43832"/>
                  </a:lnTo>
                  <a:lnTo>
                    <a:pt x="12444" y="43873"/>
                  </a:lnTo>
                  <a:lnTo>
                    <a:pt x="12494" y="43923"/>
                  </a:lnTo>
                  <a:lnTo>
                    <a:pt x="12544" y="43963"/>
                  </a:lnTo>
                  <a:lnTo>
                    <a:pt x="12584" y="44013"/>
                  </a:lnTo>
                  <a:lnTo>
                    <a:pt x="12614" y="44074"/>
                  </a:lnTo>
                  <a:lnTo>
                    <a:pt x="12635" y="44124"/>
                  </a:lnTo>
                  <a:lnTo>
                    <a:pt x="12655" y="44184"/>
                  </a:lnTo>
                  <a:lnTo>
                    <a:pt x="12665" y="44255"/>
                  </a:lnTo>
                  <a:lnTo>
                    <a:pt x="12665" y="44315"/>
                  </a:lnTo>
                  <a:lnTo>
                    <a:pt x="12655" y="44456"/>
                  </a:lnTo>
                  <a:lnTo>
                    <a:pt x="12625" y="44606"/>
                  </a:lnTo>
                  <a:lnTo>
                    <a:pt x="12564" y="44767"/>
                  </a:lnTo>
                  <a:lnTo>
                    <a:pt x="12494" y="44938"/>
                  </a:lnTo>
                  <a:lnTo>
                    <a:pt x="12393" y="45109"/>
                  </a:lnTo>
                  <a:lnTo>
                    <a:pt x="12283" y="45290"/>
                  </a:lnTo>
                  <a:lnTo>
                    <a:pt x="12162" y="45481"/>
                  </a:lnTo>
                  <a:lnTo>
                    <a:pt x="12021" y="45662"/>
                  </a:lnTo>
                  <a:lnTo>
                    <a:pt x="11871" y="45853"/>
                  </a:lnTo>
                  <a:lnTo>
                    <a:pt x="11700" y="46054"/>
                  </a:lnTo>
                  <a:lnTo>
                    <a:pt x="11358" y="46436"/>
                  </a:lnTo>
                  <a:lnTo>
                    <a:pt x="10986" y="46817"/>
                  </a:lnTo>
                  <a:lnTo>
                    <a:pt x="10604" y="47189"/>
                  </a:lnTo>
                  <a:lnTo>
                    <a:pt x="10222" y="47531"/>
                  </a:lnTo>
                  <a:lnTo>
                    <a:pt x="9861" y="47853"/>
                  </a:lnTo>
                  <a:lnTo>
                    <a:pt x="9529" y="48134"/>
                  </a:lnTo>
                  <a:lnTo>
                    <a:pt x="9237" y="48365"/>
                  </a:lnTo>
                  <a:lnTo>
                    <a:pt x="8996" y="48546"/>
                  </a:lnTo>
                  <a:lnTo>
                    <a:pt x="8825" y="48657"/>
                  </a:lnTo>
                  <a:lnTo>
                    <a:pt x="8514" y="48848"/>
                  </a:lnTo>
                  <a:lnTo>
                    <a:pt x="8182" y="49019"/>
                  </a:lnTo>
                  <a:lnTo>
                    <a:pt x="7850" y="49179"/>
                  </a:lnTo>
                  <a:lnTo>
                    <a:pt x="7499" y="49330"/>
                  </a:lnTo>
                  <a:lnTo>
                    <a:pt x="7147" y="49481"/>
                  </a:lnTo>
                  <a:lnTo>
                    <a:pt x="6785" y="49622"/>
                  </a:lnTo>
                  <a:lnTo>
                    <a:pt x="6413" y="49752"/>
                  </a:lnTo>
                  <a:lnTo>
                    <a:pt x="6051" y="49873"/>
                  </a:lnTo>
                  <a:lnTo>
                    <a:pt x="5297" y="50114"/>
                  </a:lnTo>
                  <a:lnTo>
                    <a:pt x="4554" y="50335"/>
                  </a:lnTo>
                  <a:lnTo>
                    <a:pt x="3830" y="50556"/>
                  </a:lnTo>
                  <a:lnTo>
                    <a:pt x="3116" y="50778"/>
                  </a:lnTo>
                  <a:lnTo>
                    <a:pt x="3307" y="50838"/>
                  </a:lnTo>
                  <a:lnTo>
                    <a:pt x="3508" y="50898"/>
                  </a:lnTo>
                  <a:lnTo>
                    <a:pt x="3709" y="50938"/>
                  </a:lnTo>
                  <a:lnTo>
                    <a:pt x="3910" y="50958"/>
                  </a:lnTo>
                  <a:lnTo>
                    <a:pt x="4122" y="50968"/>
                  </a:lnTo>
                  <a:lnTo>
                    <a:pt x="4323" y="50979"/>
                  </a:lnTo>
                  <a:lnTo>
                    <a:pt x="4524" y="50968"/>
                  </a:lnTo>
                  <a:lnTo>
                    <a:pt x="4735" y="50948"/>
                  </a:lnTo>
                  <a:lnTo>
                    <a:pt x="4946" y="50928"/>
                  </a:lnTo>
                  <a:lnTo>
                    <a:pt x="5147" y="50888"/>
                  </a:lnTo>
                  <a:lnTo>
                    <a:pt x="5559" y="50808"/>
                  </a:lnTo>
                  <a:lnTo>
                    <a:pt x="5961" y="50717"/>
                  </a:lnTo>
                  <a:lnTo>
                    <a:pt x="6353" y="50617"/>
                  </a:lnTo>
                  <a:lnTo>
                    <a:pt x="6524" y="50576"/>
                  </a:lnTo>
                  <a:lnTo>
                    <a:pt x="6705" y="50546"/>
                  </a:lnTo>
                  <a:lnTo>
                    <a:pt x="6875" y="50526"/>
                  </a:lnTo>
                  <a:lnTo>
                    <a:pt x="7036" y="50516"/>
                  </a:lnTo>
                  <a:lnTo>
                    <a:pt x="7197" y="50516"/>
                  </a:lnTo>
                  <a:lnTo>
                    <a:pt x="7338" y="50536"/>
                  </a:lnTo>
                  <a:lnTo>
                    <a:pt x="7468" y="50566"/>
                  </a:lnTo>
                  <a:lnTo>
                    <a:pt x="7579" y="50617"/>
                  </a:lnTo>
                  <a:lnTo>
                    <a:pt x="7619" y="50647"/>
                  </a:lnTo>
                  <a:lnTo>
                    <a:pt x="7669" y="50677"/>
                  </a:lnTo>
                  <a:lnTo>
                    <a:pt x="7700" y="50717"/>
                  </a:lnTo>
                  <a:lnTo>
                    <a:pt x="7730" y="50757"/>
                  </a:lnTo>
                  <a:lnTo>
                    <a:pt x="7750" y="50808"/>
                  </a:lnTo>
                  <a:lnTo>
                    <a:pt x="7770" y="50858"/>
                  </a:lnTo>
                  <a:lnTo>
                    <a:pt x="7780" y="50908"/>
                  </a:lnTo>
                  <a:lnTo>
                    <a:pt x="7780" y="50968"/>
                  </a:lnTo>
                  <a:lnTo>
                    <a:pt x="7770" y="51029"/>
                  </a:lnTo>
                  <a:lnTo>
                    <a:pt x="7760" y="51099"/>
                  </a:lnTo>
                  <a:lnTo>
                    <a:pt x="7740" y="51169"/>
                  </a:lnTo>
                  <a:lnTo>
                    <a:pt x="7710" y="51250"/>
                  </a:lnTo>
                  <a:lnTo>
                    <a:pt x="7659" y="51340"/>
                  </a:lnTo>
                  <a:lnTo>
                    <a:pt x="7609" y="51421"/>
                  </a:lnTo>
                  <a:lnTo>
                    <a:pt x="7479" y="51612"/>
                  </a:lnTo>
                  <a:lnTo>
                    <a:pt x="7328" y="51803"/>
                  </a:lnTo>
                  <a:lnTo>
                    <a:pt x="7167" y="51974"/>
                  </a:lnTo>
                  <a:lnTo>
                    <a:pt x="6986" y="52144"/>
                  </a:lnTo>
                  <a:lnTo>
                    <a:pt x="6805" y="52305"/>
                  </a:lnTo>
                  <a:lnTo>
                    <a:pt x="6413" y="52617"/>
                  </a:lnTo>
                  <a:lnTo>
                    <a:pt x="6021" y="52938"/>
                  </a:lnTo>
                  <a:lnTo>
                    <a:pt x="5830" y="53099"/>
                  </a:lnTo>
                  <a:lnTo>
                    <a:pt x="5649" y="53270"/>
                  </a:lnTo>
                  <a:lnTo>
                    <a:pt x="5468" y="53451"/>
                  </a:lnTo>
                  <a:lnTo>
                    <a:pt x="5318" y="53632"/>
                  </a:lnTo>
                  <a:lnTo>
                    <a:pt x="5167" y="53823"/>
                  </a:lnTo>
                  <a:lnTo>
                    <a:pt x="5107" y="53923"/>
                  </a:lnTo>
                  <a:lnTo>
                    <a:pt x="5046" y="54024"/>
                  </a:lnTo>
                  <a:lnTo>
                    <a:pt x="4996" y="54134"/>
                  </a:lnTo>
                  <a:lnTo>
                    <a:pt x="4946" y="54245"/>
                  </a:lnTo>
                  <a:lnTo>
                    <a:pt x="4905" y="54356"/>
                  </a:lnTo>
                  <a:lnTo>
                    <a:pt x="4875" y="54476"/>
                  </a:lnTo>
                  <a:lnTo>
                    <a:pt x="4875" y="54476"/>
                  </a:lnTo>
                  <a:lnTo>
                    <a:pt x="5227" y="54245"/>
                  </a:lnTo>
                  <a:lnTo>
                    <a:pt x="5579" y="53994"/>
                  </a:lnTo>
                  <a:lnTo>
                    <a:pt x="5921" y="53732"/>
                  </a:lnTo>
                  <a:lnTo>
                    <a:pt x="6252" y="53461"/>
                  </a:lnTo>
                  <a:lnTo>
                    <a:pt x="6584" y="53180"/>
                  </a:lnTo>
                  <a:lnTo>
                    <a:pt x="6906" y="52888"/>
                  </a:lnTo>
                  <a:lnTo>
                    <a:pt x="7217" y="52587"/>
                  </a:lnTo>
                  <a:lnTo>
                    <a:pt x="7529" y="52275"/>
                  </a:lnTo>
                  <a:lnTo>
                    <a:pt x="7830" y="51964"/>
                  </a:lnTo>
                  <a:lnTo>
                    <a:pt x="8132" y="51652"/>
                  </a:lnTo>
                  <a:lnTo>
                    <a:pt x="8725" y="50999"/>
                  </a:lnTo>
                  <a:lnTo>
                    <a:pt x="9298" y="50355"/>
                  </a:lnTo>
                  <a:lnTo>
                    <a:pt x="9861" y="49702"/>
                  </a:lnTo>
                  <a:lnTo>
                    <a:pt x="10112" y="49401"/>
                  </a:lnTo>
                  <a:lnTo>
                    <a:pt x="10353" y="49079"/>
                  </a:lnTo>
                  <a:lnTo>
                    <a:pt x="10584" y="48747"/>
                  </a:lnTo>
                  <a:lnTo>
                    <a:pt x="10815" y="48416"/>
                  </a:lnTo>
                  <a:lnTo>
                    <a:pt x="11268" y="47752"/>
                  </a:lnTo>
                  <a:lnTo>
                    <a:pt x="11509" y="47421"/>
                  </a:lnTo>
                  <a:lnTo>
                    <a:pt x="11750" y="47109"/>
                  </a:lnTo>
                  <a:lnTo>
                    <a:pt x="12032" y="46747"/>
                  </a:lnTo>
                  <a:lnTo>
                    <a:pt x="12192" y="46566"/>
                  </a:lnTo>
                  <a:lnTo>
                    <a:pt x="12343" y="46385"/>
                  </a:lnTo>
                  <a:lnTo>
                    <a:pt x="12514" y="46214"/>
                  </a:lnTo>
                  <a:lnTo>
                    <a:pt x="12685" y="46044"/>
                  </a:lnTo>
                  <a:lnTo>
                    <a:pt x="12866" y="45903"/>
                  </a:lnTo>
                  <a:lnTo>
                    <a:pt x="12956" y="45833"/>
                  </a:lnTo>
                  <a:lnTo>
                    <a:pt x="13047" y="45772"/>
                  </a:lnTo>
                  <a:lnTo>
                    <a:pt x="13167" y="45712"/>
                  </a:lnTo>
                  <a:lnTo>
                    <a:pt x="13288" y="45682"/>
                  </a:lnTo>
                  <a:lnTo>
                    <a:pt x="13398" y="45662"/>
                  </a:lnTo>
                  <a:lnTo>
                    <a:pt x="13499" y="45672"/>
                  </a:lnTo>
                  <a:lnTo>
                    <a:pt x="13589" y="45692"/>
                  </a:lnTo>
                  <a:lnTo>
                    <a:pt x="13680" y="45742"/>
                  </a:lnTo>
                  <a:lnTo>
                    <a:pt x="13760" y="45792"/>
                  </a:lnTo>
                  <a:lnTo>
                    <a:pt x="13831" y="45873"/>
                  </a:lnTo>
                  <a:lnTo>
                    <a:pt x="13891" y="45953"/>
                  </a:lnTo>
                  <a:lnTo>
                    <a:pt x="13941" y="46054"/>
                  </a:lnTo>
                  <a:lnTo>
                    <a:pt x="13981" y="46154"/>
                  </a:lnTo>
                  <a:lnTo>
                    <a:pt x="14022" y="46265"/>
                  </a:lnTo>
                  <a:lnTo>
                    <a:pt x="14042" y="46375"/>
                  </a:lnTo>
                  <a:lnTo>
                    <a:pt x="14062" y="46496"/>
                  </a:lnTo>
                  <a:lnTo>
                    <a:pt x="14062" y="46616"/>
                  </a:lnTo>
                  <a:lnTo>
                    <a:pt x="14062" y="46737"/>
                  </a:lnTo>
                  <a:lnTo>
                    <a:pt x="14052" y="46838"/>
                  </a:lnTo>
                  <a:lnTo>
                    <a:pt x="14032" y="46938"/>
                  </a:lnTo>
                  <a:lnTo>
                    <a:pt x="13971" y="47139"/>
                  </a:lnTo>
                  <a:lnTo>
                    <a:pt x="13901" y="47330"/>
                  </a:lnTo>
                  <a:lnTo>
                    <a:pt x="13811" y="47521"/>
                  </a:lnTo>
                  <a:lnTo>
                    <a:pt x="13720" y="47702"/>
                  </a:lnTo>
                  <a:lnTo>
                    <a:pt x="13609" y="47873"/>
                  </a:lnTo>
                  <a:lnTo>
                    <a:pt x="13388" y="48205"/>
                  </a:lnTo>
                  <a:lnTo>
                    <a:pt x="13097" y="48596"/>
                  </a:lnTo>
                  <a:lnTo>
                    <a:pt x="12805" y="49009"/>
                  </a:lnTo>
                  <a:lnTo>
                    <a:pt x="12665" y="49220"/>
                  </a:lnTo>
                  <a:lnTo>
                    <a:pt x="12534" y="49431"/>
                  </a:lnTo>
                  <a:lnTo>
                    <a:pt x="12413" y="49642"/>
                  </a:lnTo>
                  <a:lnTo>
                    <a:pt x="12313" y="49863"/>
                  </a:lnTo>
                  <a:lnTo>
                    <a:pt x="12263" y="49953"/>
                  </a:lnTo>
                  <a:lnTo>
                    <a:pt x="12233" y="50054"/>
                  </a:lnTo>
                  <a:lnTo>
                    <a:pt x="12172" y="50265"/>
                  </a:lnTo>
                  <a:lnTo>
                    <a:pt x="12142" y="50466"/>
                  </a:lnTo>
                  <a:lnTo>
                    <a:pt x="12112" y="50677"/>
                  </a:lnTo>
                  <a:lnTo>
                    <a:pt x="12082" y="51099"/>
                  </a:lnTo>
                  <a:lnTo>
                    <a:pt x="12062" y="51310"/>
                  </a:lnTo>
                  <a:lnTo>
                    <a:pt x="12042" y="51511"/>
                  </a:lnTo>
                  <a:lnTo>
                    <a:pt x="12042" y="51511"/>
                  </a:lnTo>
                  <a:lnTo>
                    <a:pt x="12132" y="51300"/>
                  </a:lnTo>
                  <a:lnTo>
                    <a:pt x="12233" y="51089"/>
                  </a:lnTo>
                  <a:lnTo>
                    <a:pt x="12353" y="50878"/>
                  </a:lnTo>
                  <a:lnTo>
                    <a:pt x="12474" y="50677"/>
                  </a:lnTo>
                  <a:lnTo>
                    <a:pt x="12725" y="50285"/>
                  </a:lnTo>
                  <a:lnTo>
                    <a:pt x="12966" y="49933"/>
                  </a:lnTo>
                  <a:lnTo>
                    <a:pt x="13067" y="49782"/>
                  </a:lnTo>
                  <a:lnTo>
                    <a:pt x="13157" y="49662"/>
                  </a:lnTo>
                  <a:lnTo>
                    <a:pt x="13248" y="49581"/>
                  </a:lnTo>
                  <a:lnTo>
                    <a:pt x="13278" y="49551"/>
                  </a:lnTo>
                  <a:lnTo>
                    <a:pt x="13318" y="49541"/>
                  </a:lnTo>
                  <a:lnTo>
                    <a:pt x="13348" y="49541"/>
                  </a:lnTo>
                  <a:lnTo>
                    <a:pt x="13378" y="49551"/>
                  </a:lnTo>
                  <a:lnTo>
                    <a:pt x="13408" y="49571"/>
                  </a:lnTo>
                  <a:lnTo>
                    <a:pt x="13429" y="49612"/>
                  </a:lnTo>
                  <a:lnTo>
                    <a:pt x="13459" y="49662"/>
                  </a:lnTo>
                  <a:lnTo>
                    <a:pt x="13479" y="49732"/>
                  </a:lnTo>
                  <a:lnTo>
                    <a:pt x="13509" y="49913"/>
                  </a:lnTo>
                  <a:lnTo>
                    <a:pt x="13549" y="50406"/>
                  </a:lnTo>
                  <a:lnTo>
                    <a:pt x="13589" y="50908"/>
                  </a:lnTo>
                  <a:lnTo>
                    <a:pt x="13609" y="51421"/>
                  </a:lnTo>
                  <a:lnTo>
                    <a:pt x="13620" y="51923"/>
                  </a:lnTo>
                  <a:lnTo>
                    <a:pt x="13620" y="51692"/>
                  </a:lnTo>
                  <a:lnTo>
                    <a:pt x="13630" y="51451"/>
                  </a:lnTo>
                  <a:lnTo>
                    <a:pt x="13650" y="51220"/>
                  </a:lnTo>
                  <a:lnTo>
                    <a:pt x="13680" y="50979"/>
                  </a:lnTo>
                  <a:lnTo>
                    <a:pt x="13760" y="50486"/>
                  </a:lnTo>
                  <a:lnTo>
                    <a:pt x="13851" y="49994"/>
                  </a:lnTo>
                  <a:lnTo>
                    <a:pt x="13961" y="49501"/>
                  </a:lnTo>
                  <a:lnTo>
                    <a:pt x="14072" y="49019"/>
                  </a:lnTo>
                  <a:lnTo>
                    <a:pt x="14293" y="48094"/>
                  </a:lnTo>
                  <a:lnTo>
                    <a:pt x="14414" y="47531"/>
                  </a:lnTo>
                  <a:lnTo>
                    <a:pt x="14484" y="47250"/>
                  </a:lnTo>
                  <a:lnTo>
                    <a:pt x="14554" y="46968"/>
                  </a:lnTo>
                  <a:lnTo>
                    <a:pt x="14635" y="46697"/>
                  </a:lnTo>
                  <a:lnTo>
                    <a:pt x="14725" y="46415"/>
                  </a:lnTo>
                  <a:lnTo>
                    <a:pt x="14826" y="46144"/>
                  </a:lnTo>
                  <a:lnTo>
                    <a:pt x="14936" y="45883"/>
                  </a:lnTo>
                  <a:lnTo>
                    <a:pt x="15017" y="45742"/>
                  </a:lnTo>
                  <a:lnTo>
                    <a:pt x="15097" y="45611"/>
                  </a:lnTo>
                  <a:lnTo>
                    <a:pt x="15177" y="45501"/>
                  </a:lnTo>
                  <a:lnTo>
                    <a:pt x="15268" y="45400"/>
                  </a:lnTo>
                  <a:lnTo>
                    <a:pt x="15368" y="45320"/>
                  </a:lnTo>
                  <a:lnTo>
                    <a:pt x="15459" y="45260"/>
                  </a:lnTo>
                  <a:lnTo>
                    <a:pt x="15559" y="45219"/>
                  </a:lnTo>
                  <a:lnTo>
                    <a:pt x="15650" y="45199"/>
                  </a:lnTo>
                  <a:lnTo>
                    <a:pt x="15740" y="45199"/>
                  </a:lnTo>
                  <a:lnTo>
                    <a:pt x="15780" y="45209"/>
                  </a:lnTo>
                  <a:lnTo>
                    <a:pt x="15831" y="45229"/>
                  </a:lnTo>
                  <a:lnTo>
                    <a:pt x="15871" y="45250"/>
                  </a:lnTo>
                  <a:lnTo>
                    <a:pt x="15901" y="45280"/>
                  </a:lnTo>
                  <a:lnTo>
                    <a:pt x="15941" y="45310"/>
                  </a:lnTo>
                  <a:lnTo>
                    <a:pt x="15971" y="45360"/>
                  </a:lnTo>
                  <a:lnTo>
                    <a:pt x="16032" y="45461"/>
                  </a:lnTo>
                  <a:lnTo>
                    <a:pt x="16082" y="45601"/>
                  </a:lnTo>
                  <a:lnTo>
                    <a:pt x="16122" y="45762"/>
                  </a:lnTo>
                  <a:lnTo>
                    <a:pt x="16142" y="45963"/>
                  </a:lnTo>
                  <a:lnTo>
                    <a:pt x="16142" y="46134"/>
                  </a:lnTo>
                  <a:lnTo>
                    <a:pt x="16132" y="46305"/>
                  </a:lnTo>
                  <a:lnTo>
                    <a:pt x="16102" y="46476"/>
                  </a:lnTo>
                  <a:lnTo>
                    <a:pt x="16072" y="46647"/>
                  </a:lnTo>
                  <a:lnTo>
                    <a:pt x="16012" y="46988"/>
                  </a:lnTo>
                  <a:lnTo>
                    <a:pt x="15992" y="47159"/>
                  </a:lnTo>
                  <a:lnTo>
                    <a:pt x="15981" y="47320"/>
                  </a:lnTo>
                  <a:lnTo>
                    <a:pt x="15981" y="47471"/>
                  </a:lnTo>
                  <a:lnTo>
                    <a:pt x="16002" y="47622"/>
                  </a:lnTo>
                  <a:lnTo>
                    <a:pt x="16072" y="47923"/>
                  </a:lnTo>
                  <a:lnTo>
                    <a:pt x="16102" y="48074"/>
                  </a:lnTo>
                  <a:lnTo>
                    <a:pt x="16132" y="48215"/>
                  </a:lnTo>
                  <a:lnTo>
                    <a:pt x="16152" y="48355"/>
                  </a:lnTo>
                  <a:lnTo>
                    <a:pt x="16152" y="48496"/>
                  </a:lnTo>
                  <a:lnTo>
                    <a:pt x="16162" y="48305"/>
                  </a:lnTo>
                  <a:lnTo>
                    <a:pt x="16193" y="48124"/>
                  </a:lnTo>
                  <a:lnTo>
                    <a:pt x="16233" y="47953"/>
                  </a:lnTo>
                  <a:lnTo>
                    <a:pt x="16283" y="47782"/>
                  </a:lnTo>
                  <a:lnTo>
                    <a:pt x="16343" y="47612"/>
                  </a:lnTo>
                  <a:lnTo>
                    <a:pt x="16404" y="47441"/>
                  </a:lnTo>
                  <a:lnTo>
                    <a:pt x="16544" y="47109"/>
                  </a:lnTo>
                  <a:lnTo>
                    <a:pt x="16685" y="46777"/>
                  </a:lnTo>
                  <a:lnTo>
                    <a:pt x="16826" y="46446"/>
                  </a:lnTo>
                  <a:lnTo>
                    <a:pt x="16896" y="46275"/>
                  </a:lnTo>
                  <a:lnTo>
                    <a:pt x="16946" y="46094"/>
                  </a:lnTo>
                  <a:lnTo>
                    <a:pt x="16997" y="45913"/>
                  </a:lnTo>
                  <a:lnTo>
                    <a:pt x="17047" y="45722"/>
                  </a:lnTo>
                  <a:lnTo>
                    <a:pt x="17077" y="45511"/>
                  </a:lnTo>
                  <a:lnTo>
                    <a:pt x="17087" y="45310"/>
                  </a:lnTo>
                  <a:lnTo>
                    <a:pt x="17077" y="45119"/>
                  </a:lnTo>
                  <a:lnTo>
                    <a:pt x="17047" y="44928"/>
                  </a:lnTo>
                  <a:lnTo>
                    <a:pt x="17017" y="44747"/>
                  </a:lnTo>
                  <a:lnTo>
                    <a:pt x="16966" y="44576"/>
                  </a:lnTo>
                  <a:lnTo>
                    <a:pt x="16916" y="44405"/>
                  </a:lnTo>
                  <a:lnTo>
                    <a:pt x="16856" y="44244"/>
                  </a:lnTo>
                  <a:lnTo>
                    <a:pt x="16725" y="43913"/>
                  </a:lnTo>
                  <a:lnTo>
                    <a:pt x="16595" y="43591"/>
                  </a:lnTo>
                  <a:lnTo>
                    <a:pt x="16544" y="43430"/>
                  </a:lnTo>
                  <a:lnTo>
                    <a:pt x="16494" y="43259"/>
                  </a:lnTo>
                  <a:lnTo>
                    <a:pt x="16464" y="43079"/>
                  </a:lnTo>
                  <a:lnTo>
                    <a:pt x="16434" y="42908"/>
                  </a:lnTo>
                  <a:lnTo>
                    <a:pt x="16424" y="42727"/>
                  </a:lnTo>
                  <a:lnTo>
                    <a:pt x="16434" y="42546"/>
                  </a:lnTo>
                  <a:lnTo>
                    <a:pt x="16454" y="42365"/>
                  </a:lnTo>
                  <a:lnTo>
                    <a:pt x="16484" y="42184"/>
                  </a:lnTo>
                  <a:lnTo>
                    <a:pt x="16514" y="42043"/>
                  </a:lnTo>
                  <a:lnTo>
                    <a:pt x="16554" y="41903"/>
                  </a:lnTo>
                  <a:lnTo>
                    <a:pt x="16605" y="41772"/>
                  </a:lnTo>
                  <a:lnTo>
                    <a:pt x="16655" y="41631"/>
                  </a:lnTo>
                  <a:lnTo>
                    <a:pt x="16715" y="41511"/>
                  </a:lnTo>
                  <a:lnTo>
                    <a:pt x="16786" y="41380"/>
                  </a:lnTo>
                  <a:lnTo>
                    <a:pt x="16856" y="41259"/>
                  </a:lnTo>
                  <a:lnTo>
                    <a:pt x="16926" y="41149"/>
                  </a:lnTo>
                  <a:lnTo>
                    <a:pt x="17017" y="41038"/>
                  </a:lnTo>
                  <a:lnTo>
                    <a:pt x="17097" y="40928"/>
                  </a:lnTo>
                  <a:lnTo>
                    <a:pt x="17198" y="40827"/>
                  </a:lnTo>
                  <a:lnTo>
                    <a:pt x="17288" y="40727"/>
                  </a:lnTo>
                  <a:lnTo>
                    <a:pt x="17389" y="40626"/>
                  </a:lnTo>
                  <a:lnTo>
                    <a:pt x="17499" y="40536"/>
                  </a:lnTo>
                  <a:lnTo>
                    <a:pt x="17610" y="40455"/>
                  </a:lnTo>
                  <a:lnTo>
                    <a:pt x="17720" y="40375"/>
                  </a:lnTo>
                  <a:lnTo>
                    <a:pt x="17841" y="40294"/>
                  </a:lnTo>
                  <a:lnTo>
                    <a:pt x="17961" y="40224"/>
                  </a:lnTo>
                  <a:lnTo>
                    <a:pt x="18213" y="40104"/>
                  </a:lnTo>
                  <a:lnTo>
                    <a:pt x="18474" y="39993"/>
                  </a:lnTo>
                  <a:lnTo>
                    <a:pt x="18745" y="39913"/>
                  </a:lnTo>
                  <a:lnTo>
                    <a:pt x="19027" y="39852"/>
                  </a:lnTo>
                  <a:lnTo>
                    <a:pt x="19168" y="39832"/>
                  </a:lnTo>
                  <a:lnTo>
                    <a:pt x="19308" y="39812"/>
                  </a:lnTo>
                  <a:lnTo>
                    <a:pt x="19449" y="39802"/>
                  </a:lnTo>
                  <a:lnTo>
                    <a:pt x="19740" y="39802"/>
                  </a:lnTo>
                  <a:lnTo>
                    <a:pt x="19891" y="39812"/>
                  </a:lnTo>
                  <a:lnTo>
                    <a:pt x="20384" y="39862"/>
                  </a:lnTo>
                  <a:lnTo>
                    <a:pt x="20886" y="39933"/>
                  </a:lnTo>
                  <a:lnTo>
                    <a:pt x="21389" y="40013"/>
                  </a:lnTo>
                  <a:lnTo>
                    <a:pt x="21891" y="40114"/>
                  </a:lnTo>
                  <a:lnTo>
                    <a:pt x="22394" y="40224"/>
                  </a:lnTo>
                  <a:lnTo>
                    <a:pt x="22896" y="40345"/>
                  </a:lnTo>
                  <a:lnTo>
                    <a:pt x="23389" y="40485"/>
                  </a:lnTo>
                  <a:lnTo>
                    <a:pt x="23881" y="40636"/>
                  </a:lnTo>
                  <a:lnTo>
                    <a:pt x="24082" y="40707"/>
                  </a:lnTo>
                  <a:lnTo>
                    <a:pt x="24293" y="40787"/>
                  </a:lnTo>
                  <a:lnTo>
                    <a:pt x="24484" y="40877"/>
                  </a:lnTo>
                  <a:lnTo>
                    <a:pt x="24675" y="40978"/>
                  </a:lnTo>
                  <a:lnTo>
                    <a:pt x="24856" y="41089"/>
                  </a:lnTo>
                  <a:lnTo>
                    <a:pt x="25037" y="41199"/>
                  </a:lnTo>
                  <a:lnTo>
                    <a:pt x="25208" y="41320"/>
                  </a:lnTo>
                  <a:lnTo>
                    <a:pt x="25369" y="41460"/>
                  </a:lnTo>
                  <a:lnTo>
                    <a:pt x="25530" y="41591"/>
                  </a:lnTo>
                  <a:lnTo>
                    <a:pt x="25681" y="41742"/>
                  </a:lnTo>
                  <a:lnTo>
                    <a:pt x="25821" y="41893"/>
                  </a:lnTo>
                  <a:lnTo>
                    <a:pt x="25962" y="42043"/>
                  </a:lnTo>
                  <a:lnTo>
                    <a:pt x="26093" y="42214"/>
                  </a:lnTo>
                  <a:lnTo>
                    <a:pt x="26213" y="42385"/>
                  </a:lnTo>
                  <a:lnTo>
                    <a:pt x="26324" y="42556"/>
                  </a:lnTo>
                  <a:lnTo>
                    <a:pt x="26424" y="42737"/>
                  </a:lnTo>
                  <a:lnTo>
                    <a:pt x="26525" y="42918"/>
                  </a:lnTo>
                  <a:lnTo>
                    <a:pt x="26615" y="43109"/>
                  </a:lnTo>
                  <a:lnTo>
                    <a:pt x="26696" y="43300"/>
                  </a:lnTo>
                  <a:lnTo>
                    <a:pt x="26766" y="43501"/>
                  </a:lnTo>
                  <a:lnTo>
                    <a:pt x="26836" y="43702"/>
                  </a:lnTo>
                  <a:lnTo>
                    <a:pt x="26887" y="43903"/>
                  </a:lnTo>
                  <a:lnTo>
                    <a:pt x="26937" y="44104"/>
                  </a:lnTo>
                  <a:lnTo>
                    <a:pt x="26977" y="44315"/>
                  </a:lnTo>
                  <a:lnTo>
                    <a:pt x="27007" y="44526"/>
                  </a:lnTo>
                  <a:lnTo>
                    <a:pt x="27027" y="44737"/>
                  </a:lnTo>
                  <a:lnTo>
                    <a:pt x="27037" y="44948"/>
                  </a:lnTo>
                  <a:lnTo>
                    <a:pt x="27037" y="45169"/>
                  </a:lnTo>
                  <a:lnTo>
                    <a:pt x="27027" y="45380"/>
                  </a:lnTo>
                  <a:lnTo>
                    <a:pt x="27007" y="45601"/>
                  </a:lnTo>
                  <a:lnTo>
                    <a:pt x="26977" y="45822"/>
                  </a:lnTo>
                  <a:lnTo>
                    <a:pt x="26947" y="46044"/>
                  </a:lnTo>
                  <a:lnTo>
                    <a:pt x="26887" y="46325"/>
                  </a:lnTo>
                  <a:lnTo>
                    <a:pt x="26846" y="46616"/>
                  </a:lnTo>
                  <a:lnTo>
                    <a:pt x="26776" y="47099"/>
                  </a:lnTo>
                  <a:lnTo>
                    <a:pt x="26726" y="47571"/>
                  </a:lnTo>
                  <a:lnTo>
                    <a:pt x="26686" y="48044"/>
                  </a:lnTo>
                  <a:lnTo>
                    <a:pt x="26645" y="48506"/>
                  </a:lnTo>
                  <a:lnTo>
                    <a:pt x="26585" y="49411"/>
                  </a:lnTo>
                  <a:lnTo>
                    <a:pt x="26545" y="49863"/>
                  </a:lnTo>
                  <a:lnTo>
                    <a:pt x="26505" y="50305"/>
                  </a:lnTo>
                  <a:lnTo>
                    <a:pt x="26464" y="50747"/>
                  </a:lnTo>
                  <a:lnTo>
                    <a:pt x="26404" y="51190"/>
                  </a:lnTo>
                  <a:lnTo>
                    <a:pt x="26334" y="51632"/>
                  </a:lnTo>
                  <a:lnTo>
                    <a:pt x="26243" y="52074"/>
                  </a:lnTo>
                  <a:lnTo>
                    <a:pt x="26133" y="52526"/>
                  </a:lnTo>
                  <a:lnTo>
                    <a:pt x="26012" y="52969"/>
                  </a:lnTo>
                  <a:lnTo>
                    <a:pt x="25861" y="53421"/>
                  </a:lnTo>
                  <a:lnTo>
                    <a:pt x="25771" y="53652"/>
                  </a:lnTo>
                  <a:lnTo>
                    <a:pt x="25681" y="53873"/>
                  </a:lnTo>
                  <a:lnTo>
                    <a:pt x="25751" y="53732"/>
                  </a:lnTo>
                  <a:lnTo>
                    <a:pt x="25841" y="53612"/>
                  </a:lnTo>
                  <a:lnTo>
                    <a:pt x="25932" y="53491"/>
                  </a:lnTo>
                  <a:lnTo>
                    <a:pt x="26042" y="53371"/>
                  </a:lnTo>
                  <a:lnTo>
                    <a:pt x="26143" y="53260"/>
                  </a:lnTo>
                  <a:lnTo>
                    <a:pt x="26243" y="53139"/>
                  </a:lnTo>
                  <a:lnTo>
                    <a:pt x="26324" y="53009"/>
                  </a:lnTo>
                  <a:lnTo>
                    <a:pt x="26404" y="52868"/>
                  </a:lnTo>
                  <a:lnTo>
                    <a:pt x="26575" y="52436"/>
                  </a:lnTo>
                  <a:lnTo>
                    <a:pt x="26746" y="51984"/>
                  </a:lnTo>
                  <a:lnTo>
                    <a:pt x="26897" y="51531"/>
                  </a:lnTo>
                  <a:lnTo>
                    <a:pt x="27037" y="51079"/>
                  </a:lnTo>
                  <a:lnTo>
                    <a:pt x="27128" y="50757"/>
                  </a:lnTo>
                  <a:lnTo>
                    <a:pt x="27269" y="50386"/>
                  </a:lnTo>
                  <a:lnTo>
                    <a:pt x="27339" y="50195"/>
                  </a:lnTo>
                  <a:lnTo>
                    <a:pt x="27429" y="50014"/>
                  </a:lnTo>
                  <a:lnTo>
                    <a:pt x="27510" y="49843"/>
                  </a:lnTo>
                  <a:lnTo>
                    <a:pt x="27600" y="49702"/>
                  </a:lnTo>
                  <a:lnTo>
                    <a:pt x="27650" y="49642"/>
                  </a:lnTo>
                  <a:lnTo>
                    <a:pt x="27701" y="49592"/>
                  </a:lnTo>
                  <a:lnTo>
                    <a:pt x="27741" y="49551"/>
                  </a:lnTo>
                  <a:lnTo>
                    <a:pt x="27791" y="49521"/>
                  </a:lnTo>
                  <a:lnTo>
                    <a:pt x="27841" y="49501"/>
                  </a:lnTo>
                  <a:lnTo>
                    <a:pt x="27882" y="49491"/>
                  </a:lnTo>
                  <a:lnTo>
                    <a:pt x="27932" y="49491"/>
                  </a:lnTo>
                  <a:lnTo>
                    <a:pt x="27982" y="49511"/>
                  </a:lnTo>
                  <a:lnTo>
                    <a:pt x="28022" y="49551"/>
                  </a:lnTo>
                  <a:lnTo>
                    <a:pt x="28073" y="49602"/>
                  </a:lnTo>
                  <a:lnTo>
                    <a:pt x="28113" y="49662"/>
                  </a:lnTo>
                  <a:lnTo>
                    <a:pt x="28163" y="49752"/>
                  </a:lnTo>
                  <a:lnTo>
                    <a:pt x="28203" y="49853"/>
                  </a:lnTo>
                  <a:lnTo>
                    <a:pt x="28243" y="49973"/>
                  </a:lnTo>
                  <a:lnTo>
                    <a:pt x="28284" y="50124"/>
                  </a:lnTo>
                  <a:lnTo>
                    <a:pt x="28324" y="50285"/>
                  </a:lnTo>
                  <a:lnTo>
                    <a:pt x="28364" y="50516"/>
                  </a:lnTo>
                  <a:lnTo>
                    <a:pt x="28394" y="50757"/>
                  </a:lnTo>
                  <a:lnTo>
                    <a:pt x="28394" y="50999"/>
                  </a:lnTo>
                  <a:lnTo>
                    <a:pt x="28384" y="51240"/>
                  </a:lnTo>
                  <a:lnTo>
                    <a:pt x="28364" y="51481"/>
                  </a:lnTo>
                  <a:lnTo>
                    <a:pt x="28334" y="51732"/>
                  </a:lnTo>
                  <a:lnTo>
                    <a:pt x="28294" y="51984"/>
                  </a:lnTo>
                  <a:lnTo>
                    <a:pt x="28243" y="52235"/>
                  </a:lnTo>
                  <a:lnTo>
                    <a:pt x="28143" y="52737"/>
                  </a:lnTo>
                  <a:lnTo>
                    <a:pt x="28032" y="53240"/>
                  </a:lnTo>
                  <a:lnTo>
                    <a:pt x="27942" y="53722"/>
                  </a:lnTo>
                  <a:lnTo>
                    <a:pt x="27912" y="53964"/>
                  </a:lnTo>
                  <a:lnTo>
                    <a:pt x="27882" y="54195"/>
                  </a:lnTo>
                  <a:lnTo>
                    <a:pt x="27862" y="54466"/>
                  </a:lnTo>
                  <a:lnTo>
                    <a:pt x="27851" y="54758"/>
                  </a:lnTo>
                  <a:lnTo>
                    <a:pt x="27841" y="55049"/>
                  </a:lnTo>
                  <a:lnTo>
                    <a:pt x="27841" y="55351"/>
                  </a:lnTo>
                  <a:lnTo>
                    <a:pt x="27851" y="55662"/>
                  </a:lnTo>
                  <a:lnTo>
                    <a:pt x="27872" y="55964"/>
                  </a:lnTo>
                  <a:lnTo>
                    <a:pt x="27892" y="56265"/>
                  </a:lnTo>
                  <a:lnTo>
                    <a:pt x="27932" y="56567"/>
                  </a:lnTo>
                  <a:lnTo>
                    <a:pt x="27982" y="56858"/>
                  </a:lnTo>
                  <a:lnTo>
                    <a:pt x="28032" y="57150"/>
                  </a:lnTo>
                  <a:lnTo>
                    <a:pt x="28103" y="57421"/>
                  </a:lnTo>
                  <a:lnTo>
                    <a:pt x="28183" y="57682"/>
                  </a:lnTo>
                  <a:lnTo>
                    <a:pt x="28274" y="57924"/>
                  </a:lnTo>
                  <a:lnTo>
                    <a:pt x="28374" y="58145"/>
                  </a:lnTo>
                  <a:lnTo>
                    <a:pt x="28495" y="58346"/>
                  </a:lnTo>
                  <a:lnTo>
                    <a:pt x="28555" y="58446"/>
                  </a:lnTo>
                  <a:lnTo>
                    <a:pt x="28625" y="58527"/>
                  </a:lnTo>
                  <a:lnTo>
                    <a:pt x="28625" y="58376"/>
                  </a:lnTo>
                  <a:lnTo>
                    <a:pt x="28615" y="58215"/>
                  </a:lnTo>
                  <a:lnTo>
                    <a:pt x="28575" y="57873"/>
                  </a:lnTo>
                  <a:lnTo>
                    <a:pt x="28495" y="57160"/>
                  </a:lnTo>
                  <a:lnTo>
                    <a:pt x="28455" y="56808"/>
                  </a:lnTo>
                  <a:lnTo>
                    <a:pt x="28455" y="56627"/>
                  </a:lnTo>
                  <a:lnTo>
                    <a:pt x="28444" y="56456"/>
                  </a:lnTo>
                  <a:lnTo>
                    <a:pt x="28455" y="56285"/>
                  </a:lnTo>
                  <a:lnTo>
                    <a:pt x="28475" y="56125"/>
                  </a:lnTo>
                  <a:lnTo>
                    <a:pt x="28495" y="55974"/>
                  </a:lnTo>
                  <a:lnTo>
                    <a:pt x="28535" y="55823"/>
                  </a:lnTo>
                  <a:lnTo>
                    <a:pt x="28585" y="55682"/>
                  </a:lnTo>
                  <a:lnTo>
                    <a:pt x="28645" y="55572"/>
                  </a:lnTo>
                  <a:lnTo>
                    <a:pt x="28706" y="55501"/>
                  </a:lnTo>
                  <a:lnTo>
                    <a:pt x="28766" y="55451"/>
                  </a:lnTo>
                  <a:lnTo>
                    <a:pt x="28826" y="55421"/>
                  </a:lnTo>
                  <a:lnTo>
                    <a:pt x="28897" y="55421"/>
                  </a:lnTo>
                  <a:lnTo>
                    <a:pt x="28957" y="55431"/>
                  </a:lnTo>
                  <a:lnTo>
                    <a:pt x="29027" y="55471"/>
                  </a:lnTo>
                  <a:lnTo>
                    <a:pt x="29098" y="55522"/>
                  </a:lnTo>
                  <a:lnTo>
                    <a:pt x="29168" y="55592"/>
                  </a:lnTo>
                  <a:lnTo>
                    <a:pt x="29238" y="55662"/>
                  </a:lnTo>
                  <a:lnTo>
                    <a:pt x="29309" y="55753"/>
                  </a:lnTo>
                  <a:lnTo>
                    <a:pt x="29450" y="55954"/>
                  </a:lnTo>
                  <a:lnTo>
                    <a:pt x="29590" y="56175"/>
                  </a:lnTo>
                  <a:lnTo>
                    <a:pt x="29661" y="56305"/>
                  </a:lnTo>
                  <a:lnTo>
                    <a:pt x="29731" y="56456"/>
                  </a:lnTo>
                  <a:lnTo>
                    <a:pt x="29791" y="56617"/>
                  </a:lnTo>
                  <a:lnTo>
                    <a:pt x="29842" y="56778"/>
                  </a:lnTo>
                  <a:lnTo>
                    <a:pt x="29892" y="56949"/>
                  </a:lnTo>
                  <a:lnTo>
                    <a:pt x="29932" y="57120"/>
                  </a:lnTo>
                  <a:lnTo>
                    <a:pt x="30002" y="57461"/>
                  </a:lnTo>
                  <a:lnTo>
                    <a:pt x="30043" y="57773"/>
                  </a:lnTo>
                  <a:lnTo>
                    <a:pt x="30073" y="58034"/>
                  </a:lnTo>
                  <a:lnTo>
                    <a:pt x="30083" y="58235"/>
                  </a:lnTo>
                  <a:lnTo>
                    <a:pt x="30083" y="58346"/>
                  </a:lnTo>
                  <a:lnTo>
                    <a:pt x="30103" y="58195"/>
                  </a:lnTo>
                  <a:lnTo>
                    <a:pt x="30143" y="58054"/>
                  </a:lnTo>
                  <a:lnTo>
                    <a:pt x="30234" y="57743"/>
                  </a:lnTo>
                  <a:lnTo>
                    <a:pt x="30324" y="57421"/>
                  </a:lnTo>
                  <a:lnTo>
                    <a:pt x="30424" y="57089"/>
                  </a:lnTo>
                  <a:lnTo>
                    <a:pt x="30505" y="56768"/>
                  </a:lnTo>
                  <a:lnTo>
                    <a:pt x="30535" y="56607"/>
                  </a:lnTo>
                  <a:lnTo>
                    <a:pt x="30565" y="56446"/>
                  </a:lnTo>
                  <a:lnTo>
                    <a:pt x="30575" y="56285"/>
                  </a:lnTo>
                  <a:lnTo>
                    <a:pt x="30575" y="56125"/>
                  </a:lnTo>
                  <a:lnTo>
                    <a:pt x="30555" y="55974"/>
                  </a:lnTo>
                  <a:lnTo>
                    <a:pt x="30525" y="55823"/>
                  </a:lnTo>
                  <a:lnTo>
                    <a:pt x="30485" y="55702"/>
                  </a:lnTo>
                  <a:lnTo>
                    <a:pt x="30435" y="55582"/>
                  </a:lnTo>
                  <a:lnTo>
                    <a:pt x="30374" y="55471"/>
                  </a:lnTo>
                  <a:lnTo>
                    <a:pt x="30294" y="55361"/>
                  </a:lnTo>
                  <a:lnTo>
                    <a:pt x="30213" y="55250"/>
                  </a:lnTo>
                  <a:lnTo>
                    <a:pt x="30133" y="55140"/>
                  </a:lnTo>
                  <a:lnTo>
                    <a:pt x="29952" y="54939"/>
                  </a:lnTo>
                  <a:lnTo>
                    <a:pt x="29771" y="54727"/>
                  </a:lnTo>
                  <a:lnTo>
                    <a:pt x="29681" y="54627"/>
                  </a:lnTo>
                  <a:lnTo>
                    <a:pt x="29600" y="54516"/>
                  </a:lnTo>
                  <a:lnTo>
                    <a:pt x="29530" y="54406"/>
                  </a:lnTo>
                  <a:lnTo>
                    <a:pt x="29460" y="54295"/>
                  </a:lnTo>
                  <a:lnTo>
                    <a:pt x="29409" y="54175"/>
                  </a:lnTo>
                  <a:lnTo>
                    <a:pt x="29369" y="54054"/>
                  </a:lnTo>
                  <a:lnTo>
                    <a:pt x="29279" y="53712"/>
                  </a:lnTo>
                  <a:lnTo>
                    <a:pt x="29208" y="53361"/>
                  </a:lnTo>
                  <a:lnTo>
                    <a:pt x="29148" y="53009"/>
                  </a:lnTo>
                  <a:lnTo>
                    <a:pt x="29098" y="52647"/>
                  </a:lnTo>
                  <a:lnTo>
                    <a:pt x="29058" y="52275"/>
                  </a:lnTo>
                  <a:lnTo>
                    <a:pt x="29037" y="51913"/>
                  </a:lnTo>
                  <a:lnTo>
                    <a:pt x="29037" y="51561"/>
                  </a:lnTo>
                  <a:lnTo>
                    <a:pt x="29048" y="51210"/>
                  </a:lnTo>
                  <a:lnTo>
                    <a:pt x="29068" y="50737"/>
                  </a:lnTo>
                  <a:lnTo>
                    <a:pt x="29088" y="50456"/>
                  </a:lnTo>
                  <a:lnTo>
                    <a:pt x="29128" y="50154"/>
                  </a:lnTo>
                  <a:lnTo>
                    <a:pt x="29148" y="50014"/>
                  </a:lnTo>
                  <a:lnTo>
                    <a:pt x="29178" y="49873"/>
                  </a:lnTo>
                  <a:lnTo>
                    <a:pt x="29218" y="49742"/>
                  </a:lnTo>
                  <a:lnTo>
                    <a:pt x="29269" y="49622"/>
                  </a:lnTo>
                  <a:lnTo>
                    <a:pt x="29329" y="49511"/>
                  </a:lnTo>
                  <a:lnTo>
                    <a:pt x="29389" y="49411"/>
                  </a:lnTo>
                  <a:lnTo>
                    <a:pt x="29470" y="49340"/>
                  </a:lnTo>
                  <a:lnTo>
                    <a:pt x="29510" y="49310"/>
                  </a:lnTo>
                  <a:lnTo>
                    <a:pt x="29560" y="49280"/>
                  </a:lnTo>
                  <a:lnTo>
                    <a:pt x="29610" y="49260"/>
                  </a:lnTo>
                  <a:lnTo>
                    <a:pt x="29661" y="49240"/>
                  </a:lnTo>
                  <a:lnTo>
                    <a:pt x="29761" y="49230"/>
                  </a:lnTo>
                  <a:lnTo>
                    <a:pt x="29852" y="49240"/>
                  </a:lnTo>
                  <a:lnTo>
                    <a:pt x="29942" y="49280"/>
                  </a:lnTo>
                  <a:lnTo>
                    <a:pt x="30033" y="49320"/>
                  </a:lnTo>
                  <a:lnTo>
                    <a:pt x="30113" y="49391"/>
                  </a:lnTo>
                  <a:lnTo>
                    <a:pt x="30193" y="49471"/>
                  </a:lnTo>
                  <a:lnTo>
                    <a:pt x="30274" y="49551"/>
                  </a:lnTo>
                  <a:lnTo>
                    <a:pt x="30344" y="49652"/>
                  </a:lnTo>
                  <a:lnTo>
                    <a:pt x="30414" y="49752"/>
                  </a:lnTo>
                  <a:lnTo>
                    <a:pt x="30535" y="49953"/>
                  </a:lnTo>
                  <a:lnTo>
                    <a:pt x="30636" y="50144"/>
                  </a:lnTo>
                  <a:lnTo>
                    <a:pt x="30716" y="50315"/>
                  </a:lnTo>
                  <a:lnTo>
                    <a:pt x="30816" y="50526"/>
                  </a:lnTo>
                  <a:lnTo>
                    <a:pt x="30907" y="50757"/>
                  </a:lnTo>
                  <a:lnTo>
                    <a:pt x="31098" y="51250"/>
                  </a:lnTo>
                  <a:lnTo>
                    <a:pt x="31289" y="51762"/>
                  </a:lnTo>
                  <a:lnTo>
                    <a:pt x="31389" y="52024"/>
                  </a:lnTo>
                  <a:lnTo>
                    <a:pt x="31500" y="52275"/>
                  </a:lnTo>
                  <a:lnTo>
                    <a:pt x="31621" y="52526"/>
                  </a:lnTo>
                  <a:lnTo>
                    <a:pt x="31751" y="52758"/>
                  </a:lnTo>
                  <a:lnTo>
                    <a:pt x="31892" y="52979"/>
                  </a:lnTo>
                  <a:lnTo>
                    <a:pt x="31972" y="53079"/>
                  </a:lnTo>
                  <a:lnTo>
                    <a:pt x="32053" y="53180"/>
                  </a:lnTo>
                  <a:lnTo>
                    <a:pt x="32143" y="53270"/>
                  </a:lnTo>
                  <a:lnTo>
                    <a:pt x="32234" y="53361"/>
                  </a:lnTo>
                  <a:lnTo>
                    <a:pt x="32324" y="53441"/>
                  </a:lnTo>
                  <a:lnTo>
                    <a:pt x="32425" y="53511"/>
                  </a:lnTo>
                  <a:lnTo>
                    <a:pt x="32535" y="53582"/>
                  </a:lnTo>
                  <a:lnTo>
                    <a:pt x="32646" y="53632"/>
                  </a:lnTo>
                  <a:lnTo>
                    <a:pt x="32766" y="53682"/>
                  </a:lnTo>
                  <a:lnTo>
                    <a:pt x="32887" y="53732"/>
                  </a:lnTo>
                  <a:lnTo>
                    <a:pt x="32887" y="53732"/>
                  </a:lnTo>
                  <a:lnTo>
                    <a:pt x="32796" y="53642"/>
                  </a:lnTo>
                  <a:lnTo>
                    <a:pt x="32686" y="53521"/>
                  </a:lnTo>
                  <a:lnTo>
                    <a:pt x="32565" y="53371"/>
                  </a:lnTo>
                  <a:lnTo>
                    <a:pt x="32445" y="53200"/>
                  </a:lnTo>
                  <a:lnTo>
                    <a:pt x="32314" y="53009"/>
                  </a:lnTo>
                  <a:lnTo>
                    <a:pt x="32193" y="52798"/>
                  </a:lnTo>
                  <a:lnTo>
                    <a:pt x="32063" y="52587"/>
                  </a:lnTo>
                  <a:lnTo>
                    <a:pt x="31952" y="52355"/>
                  </a:lnTo>
                  <a:lnTo>
                    <a:pt x="31852" y="52134"/>
                  </a:lnTo>
                  <a:lnTo>
                    <a:pt x="31771" y="51913"/>
                  </a:lnTo>
                  <a:lnTo>
                    <a:pt x="31711" y="51702"/>
                  </a:lnTo>
                  <a:lnTo>
                    <a:pt x="31691" y="51592"/>
                  </a:lnTo>
                  <a:lnTo>
                    <a:pt x="31671" y="51491"/>
                  </a:lnTo>
                  <a:lnTo>
                    <a:pt x="31671" y="51401"/>
                  </a:lnTo>
                  <a:lnTo>
                    <a:pt x="31661" y="51310"/>
                  </a:lnTo>
                  <a:lnTo>
                    <a:pt x="31671" y="51220"/>
                  </a:lnTo>
                  <a:lnTo>
                    <a:pt x="31691" y="51139"/>
                  </a:lnTo>
                  <a:lnTo>
                    <a:pt x="31711" y="51069"/>
                  </a:lnTo>
                  <a:lnTo>
                    <a:pt x="31751" y="50999"/>
                  </a:lnTo>
                  <a:lnTo>
                    <a:pt x="31801" y="50938"/>
                  </a:lnTo>
                  <a:lnTo>
                    <a:pt x="31852" y="50878"/>
                  </a:lnTo>
                  <a:lnTo>
                    <a:pt x="31932" y="50828"/>
                  </a:lnTo>
                  <a:lnTo>
                    <a:pt x="32002" y="50788"/>
                  </a:lnTo>
                  <a:lnTo>
                    <a:pt x="32083" y="50757"/>
                  </a:lnTo>
                  <a:lnTo>
                    <a:pt x="32153" y="50737"/>
                  </a:lnTo>
                  <a:lnTo>
                    <a:pt x="32294" y="50737"/>
                  </a:lnTo>
                  <a:lnTo>
                    <a:pt x="32364" y="50747"/>
                  </a:lnTo>
                  <a:lnTo>
                    <a:pt x="32435" y="50778"/>
                  </a:lnTo>
                  <a:lnTo>
                    <a:pt x="32505" y="50808"/>
                  </a:lnTo>
                  <a:lnTo>
                    <a:pt x="32565" y="50848"/>
                  </a:lnTo>
                  <a:lnTo>
                    <a:pt x="32636" y="50888"/>
                  </a:lnTo>
                  <a:lnTo>
                    <a:pt x="32696" y="50948"/>
                  </a:lnTo>
                  <a:lnTo>
                    <a:pt x="32827" y="51069"/>
                  </a:lnTo>
                  <a:lnTo>
                    <a:pt x="32947" y="51210"/>
                  </a:lnTo>
                  <a:lnTo>
                    <a:pt x="33058" y="51360"/>
                  </a:lnTo>
                  <a:lnTo>
                    <a:pt x="33168" y="51521"/>
                  </a:lnTo>
                  <a:lnTo>
                    <a:pt x="33369" y="51843"/>
                  </a:lnTo>
                  <a:lnTo>
                    <a:pt x="33540" y="52134"/>
                  </a:lnTo>
                  <a:lnTo>
                    <a:pt x="33621" y="52255"/>
                  </a:lnTo>
                  <a:lnTo>
                    <a:pt x="33631" y="52270"/>
                  </a:lnTo>
                  <a:lnTo>
                    <a:pt x="33611" y="52215"/>
                  </a:lnTo>
                  <a:lnTo>
                    <a:pt x="33570" y="52144"/>
                  </a:lnTo>
                  <a:lnTo>
                    <a:pt x="33550" y="52064"/>
                  </a:lnTo>
                  <a:lnTo>
                    <a:pt x="33500" y="51883"/>
                  </a:lnTo>
                  <a:lnTo>
                    <a:pt x="33470" y="51702"/>
                  </a:lnTo>
                  <a:lnTo>
                    <a:pt x="33410" y="51330"/>
                  </a:lnTo>
                  <a:lnTo>
                    <a:pt x="33369" y="51159"/>
                  </a:lnTo>
                  <a:lnTo>
                    <a:pt x="33349" y="51079"/>
                  </a:lnTo>
                  <a:lnTo>
                    <a:pt x="33319" y="51009"/>
                  </a:lnTo>
                  <a:lnTo>
                    <a:pt x="33158" y="50657"/>
                  </a:lnTo>
                  <a:lnTo>
                    <a:pt x="32977" y="50325"/>
                  </a:lnTo>
                  <a:lnTo>
                    <a:pt x="32877" y="50154"/>
                  </a:lnTo>
                  <a:lnTo>
                    <a:pt x="32766" y="49994"/>
                  </a:lnTo>
                  <a:lnTo>
                    <a:pt x="32656" y="49833"/>
                  </a:lnTo>
                  <a:lnTo>
                    <a:pt x="32535" y="49682"/>
                  </a:lnTo>
                  <a:lnTo>
                    <a:pt x="32415" y="49541"/>
                  </a:lnTo>
                  <a:lnTo>
                    <a:pt x="32284" y="49401"/>
                  </a:lnTo>
                  <a:lnTo>
                    <a:pt x="32143" y="49270"/>
                  </a:lnTo>
                  <a:lnTo>
                    <a:pt x="32002" y="49149"/>
                  </a:lnTo>
                  <a:lnTo>
                    <a:pt x="31842" y="49029"/>
                  </a:lnTo>
                  <a:lnTo>
                    <a:pt x="31691" y="48928"/>
                  </a:lnTo>
                  <a:lnTo>
                    <a:pt x="31520" y="48838"/>
                  </a:lnTo>
                  <a:lnTo>
                    <a:pt x="31339" y="48767"/>
                  </a:lnTo>
                  <a:lnTo>
                    <a:pt x="30736" y="48536"/>
                  </a:lnTo>
                  <a:lnTo>
                    <a:pt x="30585" y="48476"/>
                  </a:lnTo>
                  <a:lnTo>
                    <a:pt x="30435" y="48406"/>
                  </a:lnTo>
                  <a:lnTo>
                    <a:pt x="30294" y="48335"/>
                  </a:lnTo>
                  <a:lnTo>
                    <a:pt x="30153" y="48245"/>
                  </a:lnTo>
                  <a:lnTo>
                    <a:pt x="29932" y="48094"/>
                  </a:lnTo>
                  <a:lnTo>
                    <a:pt x="29691" y="47903"/>
                  </a:lnTo>
                  <a:lnTo>
                    <a:pt x="29460" y="47682"/>
                  </a:lnTo>
                  <a:lnTo>
                    <a:pt x="29228" y="47451"/>
                  </a:lnTo>
                  <a:lnTo>
                    <a:pt x="28997" y="47199"/>
                  </a:lnTo>
                  <a:lnTo>
                    <a:pt x="28796" y="46948"/>
                  </a:lnTo>
                  <a:lnTo>
                    <a:pt x="28615" y="46707"/>
                  </a:lnTo>
                  <a:lnTo>
                    <a:pt x="28465" y="46476"/>
                  </a:lnTo>
                  <a:lnTo>
                    <a:pt x="28404" y="46355"/>
                  </a:lnTo>
                  <a:lnTo>
                    <a:pt x="28354" y="46214"/>
                  </a:lnTo>
                  <a:lnTo>
                    <a:pt x="28314" y="46064"/>
                  </a:lnTo>
                  <a:lnTo>
                    <a:pt x="28294" y="45913"/>
                  </a:lnTo>
                  <a:lnTo>
                    <a:pt x="28274" y="45752"/>
                  </a:lnTo>
                  <a:lnTo>
                    <a:pt x="28274" y="45581"/>
                  </a:lnTo>
                  <a:lnTo>
                    <a:pt x="28274" y="45410"/>
                  </a:lnTo>
                  <a:lnTo>
                    <a:pt x="28284" y="45229"/>
                  </a:lnTo>
                  <a:lnTo>
                    <a:pt x="28314" y="44878"/>
                  </a:lnTo>
                  <a:lnTo>
                    <a:pt x="28364" y="44536"/>
                  </a:lnTo>
                  <a:lnTo>
                    <a:pt x="28455" y="43933"/>
                  </a:lnTo>
                  <a:lnTo>
                    <a:pt x="28505" y="43631"/>
                  </a:lnTo>
                  <a:lnTo>
                    <a:pt x="28565" y="43350"/>
                  </a:lnTo>
                  <a:lnTo>
                    <a:pt x="28645" y="43069"/>
                  </a:lnTo>
                  <a:lnTo>
                    <a:pt x="28746" y="42787"/>
                  </a:lnTo>
                  <a:lnTo>
                    <a:pt x="28857" y="42516"/>
                  </a:lnTo>
                  <a:lnTo>
                    <a:pt x="28987" y="42244"/>
                  </a:lnTo>
                  <a:lnTo>
                    <a:pt x="29128" y="41983"/>
                  </a:lnTo>
                  <a:lnTo>
                    <a:pt x="29279" y="41732"/>
                  </a:lnTo>
                  <a:lnTo>
                    <a:pt x="29490" y="41420"/>
                  </a:lnTo>
                  <a:lnTo>
                    <a:pt x="29711" y="41109"/>
                  </a:lnTo>
                  <a:lnTo>
                    <a:pt x="29952" y="40817"/>
                  </a:lnTo>
                  <a:lnTo>
                    <a:pt x="30213" y="40536"/>
                  </a:lnTo>
                  <a:lnTo>
                    <a:pt x="30475" y="40264"/>
                  </a:lnTo>
                  <a:lnTo>
                    <a:pt x="30746" y="39993"/>
                  </a:lnTo>
                  <a:lnTo>
                    <a:pt x="31028" y="39732"/>
                  </a:lnTo>
                  <a:lnTo>
                    <a:pt x="31319" y="39490"/>
                  </a:lnTo>
                  <a:lnTo>
                    <a:pt x="31610" y="39239"/>
                  </a:lnTo>
                  <a:lnTo>
                    <a:pt x="31912" y="39008"/>
                  </a:lnTo>
                  <a:lnTo>
                    <a:pt x="32505" y="38546"/>
                  </a:lnTo>
                  <a:lnTo>
                    <a:pt x="33671" y="37681"/>
                  </a:lnTo>
                  <a:lnTo>
                    <a:pt x="33872" y="37531"/>
                  </a:lnTo>
                  <a:lnTo>
                    <a:pt x="34083" y="37400"/>
                  </a:lnTo>
                  <a:lnTo>
                    <a:pt x="34304" y="37279"/>
                  </a:lnTo>
                  <a:lnTo>
                    <a:pt x="34535" y="37179"/>
                  </a:lnTo>
                  <a:lnTo>
                    <a:pt x="34766" y="37088"/>
                  </a:lnTo>
                  <a:lnTo>
                    <a:pt x="34998" y="37008"/>
                  </a:lnTo>
                  <a:lnTo>
                    <a:pt x="35239" y="36938"/>
                  </a:lnTo>
                  <a:lnTo>
                    <a:pt x="35490" y="36887"/>
                  </a:lnTo>
                  <a:lnTo>
                    <a:pt x="35540" y="36877"/>
                  </a:lnTo>
                  <a:lnTo>
                    <a:pt x="35751" y="36827"/>
                  </a:lnTo>
                  <a:lnTo>
                    <a:pt x="35962" y="36797"/>
                  </a:lnTo>
                  <a:lnTo>
                    <a:pt x="36163" y="36787"/>
                  </a:lnTo>
                  <a:lnTo>
                    <a:pt x="36375" y="36797"/>
                  </a:lnTo>
                  <a:lnTo>
                    <a:pt x="36586" y="36827"/>
                  </a:lnTo>
                  <a:lnTo>
                    <a:pt x="36787" y="36877"/>
                  </a:lnTo>
                  <a:lnTo>
                    <a:pt x="36978" y="36938"/>
                  </a:lnTo>
                  <a:lnTo>
                    <a:pt x="37169" y="37008"/>
                  </a:lnTo>
                  <a:lnTo>
                    <a:pt x="37360" y="37098"/>
                  </a:lnTo>
                  <a:lnTo>
                    <a:pt x="37530" y="37209"/>
                  </a:lnTo>
                  <a:lnTo>
                    <a:pt x="37701" y="37329"/>
                  </a:lnTo>
                  <a:lnTo>
                    <a:pt x="37862" y="37470"/>
                  </a:lnTo>
                  <a:lnTo>
                    <a:pt x="38003" y="37621"/>
                  </a:lnTo>
                  <a:lnTo>
                    <a:pt x="38143" y="37782"/>
                  </a:lnTo>
                  <a:lnTo>
                    <a:pt x="38264" y="37953"/>
                  </a:lnTo>
                  <a:lnTo>
                    <a:pt x="38375" y="38144"/>
                  </a:lnTo>
                  <a:lnTo>
                    <a:pt x="38445" y="38254"/>
                  </a:lnTo>
                  <a:lnTo>
                    <a:pt x="38586" y="38435"/>
                  </a:lnTo>
                  <a:lnTo>
                    <a:pt x="38968" y="38897"/>
                  </a:lnTo>
                  <a:lnTo>
                    <a:pt x="39159" y="39159"/>
                  </a:lnTo>
                  <a:lnTo>
                    <a:pt x="39350" y="39410"/>
                  </a:lnTo>
                  <a:lnTo>
                    <a:pt x="39490" y="39641"/>
                  </a:lnTo>
                  <a:lnTo>
                    <a:pt x="39551" y="39742"/>
                  </a:lnTo>
                  <a:lnTo>
                    <a:pt x="39591" y="39832"/>
                  </a:lnTo>
                  <a:lnTo>
                    <a:pt x="39661" y="40053"/>
                  </a:lnTo>
                  <a:lnTo>
                    <a:pt x="39721" y="40274"/>
                  </a:lnTo>
                  <a:lnTo>
                    <a:pt x="39772" y="40506"/>
                  </a:lnTo>
                  <a:lnTo>
                    <a:pt x="39812" y="40747"/>
                  </a:lnTo>
                  <a:lnTo>
                    <a:pt x="39852" y="40988"/>
                  </a:lnTo>
                  <a:lnTo>
                    <a:pt x="39882" y="41229"/>
                  </a:lnTo>
                  <a:lnTo>
                    <a:pt x="39902" y="41480"/>
                  </a:lnTo>
                  <a:lnTo>
                    <a:pt x="39912" y="41732"/>
                  </a:lnTo>
                  <a:lnTo>
                    <a:pt x="39922" y="41973"/>
                  </a:lnTo>
                  <a:lnTo>
                    <a:pt x="39922" y="42224"/>
                  </a:lnTo>
                  <a:lnTo>
                    <a:pt x="39912" y="42717"/>
                  </a:lnTo>
                  <a:lnTo>
                    <a:pt x="39872" y="43199"/>
                  </a:lnTo>
                  <a:lnTo>
                    <a:pt x="39822" y="43662"/>
                  </a:lnTo>
                  <a:lnTo>
                    <a:pt x="39782" y="43852"/>
                  </a:lnTo>
                  <a:lnTo>
                    <a:pt x="39732" y="44054"/>
                  </a:lnTo>
                  <a:lnTo>
                    <a:pt x="39671" y="44265"/>
                  </a:lnTo>
                  <a:lnTo>
                    <a:pt x="39591" y="44466"/>
                  </a:lnTo>
                  <a:lnTo>
                    <a:pt x="39430" y="44858"/>
                  </a:lnTo>
                  <a:lnTo>
                    <a:pt x="39269" y="45229"/>
                  </a:lnTo>
                  <a:lnTo>
                    <a:pt x="39179" y="45400"/>
                  </a:lnTo>
                  <a:lnTo>
                    <a:pt x="39068" y="45561"/>
                  </a:lnTo>
                  <a:lnTo>
                    <a:pt x="38837" y="45883"/>
                  </a:lnTo>
                  <a:lnTo>
                    <a:pt x="38716" y="46044"/>
                  </a:lnTo>
                  <a:lnTo>
                    <a:pt x="38606" y="46204"/>
                  </a:lnTo>
                  <a:lnTo>
                    <a:pt x="38515" y="46375"/>
                  </a:lnTo>
                  <a:lnTo>
                    <a:pt x="38475" y="46456"/>
                  </a:lnTo>
                  <a:lnTo>
                    <a:pt x="38445" y="46546"/>
                  </a:lnTo>
                  <a:lnTo>
                    <a:pt x="38556" y="46456"/>
                  </a:lnTo>
                  <a:lnTo>
                    <a:pt x="38676" y="46345"/>
                  </a:lnTo>
                  <a:lnTo>
                    <a:pt x="38797" y="46224"/>
                  </a:lnTo>
                  <a:lnTo>
                    <a:pt x="38917" y="46084"/>
                  </a:lnTo>
                  <a:lnTo>
                    <a:pt x="39169" y="45792"/>
                  </a:lnTo>
                  <a:lnTo>
                    <a:pt x="39289" y="45652"/>
                  </a:lnTo>
                  <a:lnTo>
                    <a:pt x="39420" y="45511"/>
                  </a:lnTo>
                  <a:lnTo>
                    <a:pt x="39551" y="45390"/>
                  </a:lnTo>
                  <a:lnTo>
                    <a:pt x="39681" y="45290"/>
                  </a:lnTo>
                  <a:lnTo>
                    <a:pt x="39742" y="45250"/>
                  </a:lnTo>
                  <a:lnTo>
                    <a:pt x="39812" y="45219"/>
                  </a:lnTo>
                  <a:lnTo>
                    <a:pt x="39872" y="45189"/>
                  </a:lnTo>
                  <a:lnTo>
                    <a:pt x="39943" y="45169"/>
                  </a:lnTo>
                  <a:lnTo>
                    <a:pt x="40003" y="45159"/>
                  </a:lnTo>
                  <a:lnTo>
                    <a:pt x="40073" y="45159"/>
                  </a:lnTo>
                  <a:lnTo>
                    <a:pt x="40134" y="45169"/>
                  </a:lnTo>
                  <a:lnTo>
                    <a:pt x="40204" y="45189"/>
                  </a:lnTo>
                  <a:lnTo>
                    <a:pt x="40264" y="45219"/>
                  </a:lnTo>
                  <a:lnTo>
                    <a:pt x="40325" y="45270"/>
                  </a:lnTo>
                  <a:lnTo>
                    <a:pt x="40395" y="45320"/>
                  </a:lnTo>
                  <a:lnTo>
                    <a:pt x="40455" y="45390"/>
                  </a:lnTo>
                  <a:lnTo>
                    <a:pt x="40526" y="45481"/>
                  </a:lnTo>
                  <a:lnTo>
                    <a:pt x="40596" y="45581"/>
                  </a:lnTo>
                  <a:lnTo>
                    <a:pt x="40727" y="45812"/>
                  </a:lnTo>
                  <a:lnTo>
                    <a:pt x="40847" y="46064"/>
                  </a:lnTo>
                  <a:lnTo>
                    <a:pt x="40958" y="46335"/>
                  </a:lnTo>
                  <a:lnTo>
                    <a:pt x="41048" y="46616"/>
                  </a:lnTo>
                  <a:lnTo>
                    <a:pt x="41088" y="46757"/>
                  </a:lnTo>
                  <a:lnTo>
                    <a:pt x="41119" y="46888"/>
                  </a:lnTo>
                  <a:lnTo>
                    <a:pt x="41139" y="47019"/>
                  </a:lnTo>
                  <a:lnTo>
                    <a:pt x="41149" y="47149"/>
                  </a:lnTo>
                  <a:lnTo>
                    <a:pt x="41159" y="47268"/>
                  </a:lnTo>
                  <a:lnTo>
                    <a:pt x="41159" y="47268"/>
                  </a:lnTo>
                  <a:lnTo>
                    <a:pt x="41179" y="47019"/>
                  </a:lnTo>
                  <a:lnTo>
                    <a:pt x="41189" y="46647"/>
                  </a:lnTo>
                  <a:lnTo>
                    <a:pt x="41199" y="46275"/>
                  </a:lnTo>
                  <a:lnTo>
                    <a:pt x="41189" y="45893"/>
                  </a:lnTo>
                  <a:lnTo>
                    <a:pt x="41169" y="45521"/>
                  </a:lnTo>
                  <a:lnTo>
                    <a:pt x="41139" y="45149"/>
                  </a:lnTo>
                  <a:lnTo>
                    <a:pt x="41098" y="44777"/>
                  </a:lnTo>
                  <a:lnTo>
                    <a:pt x="41048" y="44415"/>
                  </a:lnTo>
                  <a:lnTo>
                    <a:pt x="41028" y="44305"/>
                  </a:lnTo>
                  <a:lnTo>
                    <a:pt x="41008" y="44184"/>
                  </a:lnTo>
                  <a:lnTo>
                    <a:pt x="40938" y="43933"/>
                  </a:lnTo>
                  <a:lnTo>
                    <a:pt x="40877" y="43672"/>
                  </a:lnTo>
                  <a:lnTo>
                    <a:pt x="40857" y="43551"/>
                  </a:lnTo>
                  <a:lnTo>
                    <a:pt x="40837" y="43420"/>
                  </a:lnTo>
                  <a:lnTo>
                    <a:pt x="40837" y="43300"/>
                  </a:lnTo>
                  <a:lnTo>
                    <a:pt x="40847" y="43189"/>
                  </a:lnTo>
                  <a:lnTo>
                    <a:pt x="40877" y="43089"/>
                  </a:lnTo>
                  <a:lnTo>
                    <a:pt x="40907" y="43038"/>
                  </a:lnTo>
                  <a:lnTo>
                    <a:pt x="40928" y="42998"/>
                  </a:lnTo>
                  <a:lnTo>
                    <a:pt x="40968" y="42958"/>
                  </a:lnTo>
                  <a:lnTo>
                    <a:pt x="41008" y="42928"/>
                  </a:lnTo>
                  <a:lnTo>
                    <a:pt x="41048" y="42888"/>
                  </a:lnTo>
                  <a:lnTo>
                    <a:pt x="41108" y="42868"/>
                  </a:lnTo>
                  <a:lnTo>
                    <a:pt x="41169" y="42847"/>
                  </a:lnTo>
                  <a:lnTo>
                    <a:pt x="41229" y="42827"/>
                  </a:lnTo>
                  <a:lnTo>
                    <a:pt x="41309" y="42817"/>
                  </a:lnTo>
                  <a:lnTo>
                    <a:pt x="41390" y="42807"/>
                  </a:lnTo>
                  <a:lnTo>
                    <a:pt x="41490" y="42807"/>
                  </a:lnTo>
                  <a:lnTo>
                    <a:pt x="41581" y="42817"/>
                  </a:lnTo>
                  <a:lnTo>
                    <a:pt x="41671" y="42837"/>
                  </a:lnTo>
                  <a:lnTo>
                    <a:pt x="41752" y="42868"/>
                  </a:lnTo>
                  <a:lnTo>
                    <a:pt x="41832" y="42908"/>
                  </a:lnTo>
                  <a:lnTo>
                    <a:pt x="41923" y="42958"/>
                  </a:lnTo>
                  <a:lnTo>
                    <a:pt x="41993" y="43008"/>
                  </a:lnTo>
                  <a:lnTo>
                    <a:pt x="42073" y="43069"/>
                  </a:lnTo>
                  <a:lnTo>
                    <a:pt x="42214" y="43189"/>
                  </a:lnTo>
                  <a:lnTo>
                    <a:pt x="42345" y="43330"/>
                  </a:lnTo>
                  <a:lnTo>
                    <a:pt x="42475" y="43471"/>
                  </a:lnTo>
                  <a:lnTo>
                    <a:pt x="42576" y="43611"/>
                  </a:lnTo>
                  <a:lnTo>
                    <a:pt x="42717" y="43782"/>
                  </a:lnTo>
                  <a:lnTo>
                    <a:pt x="42837" y="43963"/>
                  </a:lnTo>
                  <a:lnTo>
                    <a:pt x="43078" y="44325"/>
                  </a:lnTo>
                  <a:lnTo>
                    <a:pt x="43310" y="44707"/>
                  </a:lnTo>
                  <a:lnTo>
                    <a:pt x="43521" y="45109"/>
                  </a:lnTo>
                  <a:lnTo>
                    <a:pt x="43712" y="45501"/>
                  </a:lnTo>
                  <a:lnTo>
                    <a:pt x="43893" y="45913"/>
                  </a:lnTo>
                  <a:lnTo>
                    <a:pt x="44053" y="46325"/>
                  </a:lnTo>
                  <a:lnTo>
                    <a:pt x="44204" y="46737"/>
                  </a:lnTo>
                  <a:lnTo>
                    <a:pt x="44465" y="47501"/>
                  </a:lnTo>
                  <a:lnTo>
                    <a:pt x="44727" y="48225"/>
                  </a:lnTo>
                  <a:lnTo>
                    <a:pt x="44857" y="48576"/>
                  </a:lnTo>
                  <a:lnTo>
                    <a:pt x="44998" y="48918"/>
                  </a:lnTo>
                  <a:lnTo>
                    <a:pt x="45129" y="49250"/>
                  </a:lnTo>
                  <a:lnTo>
                    <a:pt x="45280" y="49581"/>
                  </a:lnTo>
                  <a:lnTo>
                    <a:pt x="45430" y="49903"/>
                  </a:lnTo>
                  <a:lnTo>
                    <a:pt x="45591" y="50215"/>
                  </a:lnTo>
                  <a:lnTo>
                    <a:pt x="45762" y="50526"/>
                  </a:lnTo>
                  <a:lnTo>
                    <a:pt x="45953" y="50828"/>
                  </a:lnTo>
                  <a:lnTo>
                    <a:pt x="46154" y="51129"/>
                  </a:lnTo>
                  <a:lnTo>
                    <a:pt x="46365" y="51431"/>
                  </a:lnTo>
                  <a:lnTo>
                    <a:pt x="46596" y="51722"/>
                  </a:lnTo>
                  <a:lnTo>
                    <a:pt x="46847" y="52014"/>
                  </a:lnTo>
                  <a:lnTo>
                    <a:pt x="46717" y="51632"/>
                  </a:lnTo>
                  <a:lnTo>
                    <a:pt x="46596" y="51260"/>
                  </a:lnTo>
                  <a:lnTo>
                    <a:pt x="46355" y="50496"/>
                  </a:lnTo>
                  <a:lnTo>
                    <a:pt x="46124" y="49732"/>
                  </a:lnTo>
                  <a:lnTo>
                    <a:pt x="45883" y="48968"/>
                  </a:lnTo>
                  <a:lnTo>
                    <a:pt x="45772" y="48667"/>
                  </a:lnTo>
                  <a:lnTo>
                    <a:pt x="45702" y="48446"/>
                  </a:lnTo>
                  <a:lnTo>
                    <a:pt x="45641" y="48215"/>
                  </a:lnTo>
                  <a:lnTo>
                    <a:pt x="45621" y="48104"/>
                  </a:lnTo>
                  <a:lnTo>
                    <a:pt x="45611" y="48014"/>
                  </a:lnTo>
                  <a:lnTo>
                    <a:pt x="45611" y="47923"/>
                  </a:lnTo>
                  <a:lnTo>
                    <a:pt x="45631" y="47863"/>
                  </a:lnTo>
                  <a:lnTo>
                    <a:pt x="45651" y="47843"/>
                  </a:lnTo>
                  <a:lnTo>
                    <a:pt x="45672" y="47823"/>
                  </a:lnTo>
                  <a:lnTo>
                    <a:pt x="45692" y="47813"/>
                  </a:lnTo>
                  <a:lnTo>
                    <a:pt x="45732" y="47802"/>
                  </a:lnTo>
                  <a:lnTo>
                    <a:pt x="45762" y="47813"/>
                  </a:lnTo>
                  <a:lnTo>
                    <a:pt x="45802" y="47823"/>
                  </a:lnTo>
                  <a:lnTo>
                    <a:pt x="45913" y="47873"/>
                  </a:lnTo>
                  <a:lnTo>
                    <a:pt x="45993" y="47923"/>
                  </a:lnTo>
                  <a:lnTo>
                    <a:pt x="46064" y="48003"/>
                  </a:lnTo>
                  <a:lnTo>
                    <a:pt x="46144" y="48094"/>
                  </a:lnTo>
                  <a:lnTo>
                    <a:pt x="46214" y="48194"/>
                  </a:lnTo>
                  <a:lnTo>
                    <a:pt x="46275" y="48305"/>
                  </a:lnTo>
                  <a:lnTo>
                    <a:pt x="46345" y="48436"/>
                  </a:lnTo>
                  <a:lnTo>
                    <a:pt x="46466" y="48697"/>
                  </a:lnTo>
                  <a:lnTo>
                    <a:pt x="46707" y="49230"/>
                  </a:lnTo>
                  <a:lnTo>
                    <a:pt x="46817" y="49471"/>
                  </a:lnTo>
                  <a:lnTo>
                    <a:pt x="46868" y="49571"/>
                  </a:lnTo>
                  <a:lnTo>
                    <a:pt x="46928" y="49652"/>
                  </a:lnTo>
                  <a:lnTo>
                    <a:pt x="47089" y="49873"/>
                  </a:lnTo>
                  <a:lnTo>
                    <a:pt x="47270" y="50074"/>
                  </a:lnTo>
                  <a:lnTo>
                    <a:pt x="47451" y="50275"/>
                  </a:lnTo>
                  <a:lnTo>
                    <a:pt x="47652" y="50466"/>
                  </a:lnTo>
                  <a:lnTo>
                    <a:pt x="47762" y="50546"/>
                  </a:lnTo>
                  <a:lnTo>
                    <a:pt x="47873" y="50627"/>
                  </a:lnTo>
                  <a:lnTo>
                    <a:pt x="47983" y="50707"/>
                  </a:lnTo>
                  <a:lnTo>
                    <a:pt x="48094" y="50778"/>
                  </a:lnTo>
                  <a:lnTo>
                    <a:pt x="48214" y="50838"/>
                  </a:lnTo>
                  <a:lnTo>
                    <a:pt x="48345" y="50888"/>
                  </a:lnTo>
                  <a:lnTo>
                    <a:pt x="48466" y="50938"/>
                  </a:lnTo>
                  <a:lnTo>
                    <a:pt x="48596" y="50968"/>
                  </a:lnTo>
                  <a:lnTo>
                    <a:pt x="48596" y="50968"/>
                  </a:lnTo>
                  <a:lnTo>
                    <a:pt x="48506" y="50868"/>
                  </a:lnTo>
                  <a:lnTo>
                    <a:pt x="48425" y="50767"/>
                  </a:lnTo>
                  <a:lnTo>
                    <a:pt x="48275" y="50546"/>
                  </a:lnTo>
                  <a:lnTo>
                    <a:pt x="48134" y="50325"/>
                  </a:lnTo>
                  <a:lnTo>
                    <a:pt x="48013" y="50084"/>
                  </a:lnTo>
                  <a:lnTo>
                    <a:pt x="47903" y="49853"/>
                  </a:lnTo>
                  <a:lnTo>
                    <a:pt x="47802" y="49602"/>
                  </a:lnTo>
                  <a:lnTo>
                    <a:pt x="47611" y="49099"/>
                  </a:lnTo>
                  <a:lnTo>
                    <a:pt x="47440" y="48596"/>
                  </a:lnTo>
                  <a:lnTo>
                    <a:pt x="47340" y="48355"/>
                  </a:lnTo>
                  <a:lnTo>
                    <a:pt x="47239" y="48114"/>
                  </a:lnTo>
                  <a:lnTo>
                    <a:pt x="47139" y="47873"/>
                  </a:lnTo>
                  <a:lnTo>
                    <a:pt x="47008" y="47642"/>
                  </a:lnTo>
                  <a:lnTo>
                    <a:pt x="46878" y="47410"/>
                  </a:lnTo>
                  <a:lnTo>
                    <a:pt x="46727" y="47199"/>
                  </a:lnTo>
                  <a:lnTo>
                    <a:pt x="46566" y="47008"/>
                  </a:lnTo>
                  <a:lnTo>
                    <a:pt x="46415" y="46817"/>
                  </a:lnTo>
                  <a:lnTo>
                    <a:pt x="46254" y="46647"/>
                  </a:lnTo>
                  <a:lnTo>
                    <a:pt x="46094" y="46476"/>
                  </a:lnTo>
                  <a:lnTo>
                    <a:pt x="45772" y="46164"/>
                  </a:lnTo>
                  <a:lnTo>
                    <a:pt x="45450" y="45863"/>
                  </a:lnTo>
                  <a:lnTo>
                    <a:pt x="45129" y="45551"/>
                  </a:lnTo>
                  <a:lnTo>
                    <a:pt x="44978" y="45390"/>
                  </a:lnTo>
                  <a:lnTo>
                    <a:pt x="44827" y="45219"/>
                  </a:lnTo>
                  <a:lnTo>
                    <a:pt x="44677" y="45049"/>
                  </a:lnTo>
                  <a:lnTo>
                    <a:pt x="44526" y="44868"/>
                  </a:lnTo>
                  <a:lnTo>
                    <a:pt x="44375" y="44677"/>
                  </a:lnTo>
                  <a:lnTo>
                    <a:pt x="44234" y="44466"/>
                  </a:lnTo>
                  <a:lnTo>
                    <a:pt x="44053" y="44214"/>
                  </a:lnTo>
                  <a:lnTo>
                    <a:pt x="43742" y="43822"/>
                  </a:lnTo>
                  <a:lnTo>
                    <a:pt x="43370" y="43340"/>
                  </a:lnTo>
                  <a:lnTo>
                    <a:pt x="42978" y="42827"/>
                  </a:lnTo>
                  <a:lnTo>
                    <a:pt x="42787" y="42556"/>
                  </a:lnTo>
                  <a:lnTo>
                    <a:pt x="42606" y="42295"/>
                  </a:lnTo>
                  <a:lnTo>
                    <a:pt x="42455" y="42053"/>
                  </a:lnTo>
                  <a:lnTo>
                    <a:pt x="42315" y="41812"/>
                  </a:lnTo>
                  <a:lnTo>
                    <a:pt x="42204" y="41601"/>
                  </a:lnTo>
                  <a:lnTo>
                    <a:pt x="42174" y="41511"/>
                  </a:lnTo>
                  <a:lnTo>
                    <a:pt x="42144" y="41420"/>
                  </a:lnTo>
                  <a:lnTo>
                    <a:pt x="42124" y="41340"/>
                  </a:lnTo>
                  <a:lnTo>
                    <a:pt x="42114" y="41259"/>
                  </a:lnTo>
                  <a:lnTo>
                    <a:pt x="42114" y="41199"/>
                  </a:lnTo>
                  <a:lnTo>
                    <a:pt x="42134" y="41149"/>
                  </a:lnTo>
                  <a:lnTo>
                    <a:pt x="42174" y="41089"/>
                  </a:lnTo>
                  <a:lnTo>
                    <a:pt x="42224" y="41038"/>
                  </a:lnTo>
                  <a:lnTo>
                    <a:pt x="42284" y="40998"/>
                  </a:lnTo>
                  <a:lnTo>
                    <a:pt x="42365" y="40968"/>
                  </a:lnTo>
                  <a:lnTo>
                    <a:pt x="42445" y="40948"/>
                  </a:lnTo>
                  <a:lnTo>
                    <a:pt x="42546" y="40928"/>
                  </a:lnTo>
                  <a:lnTo>
                    <a:pt x="42646" y="40928"/>
                  </a:lnTo>
                  <a:lnTo>
                    <a:pt x="42767" y="40938"/>
                  </a:lnTo>
                  <a:lnTo>
                    <a:pt x="43008" y="40968"/>
                  </a:lnTo>
                  <a:lnTo>
                    <a:pt x="43279" y="41018"/>
                  </a:lnTo>
                  <a:lnTo>
                    <a:pt x="43571" y="41089"/>
                  </a:lnTo>
                  <a:lnTo>
                    <a:pt x="43872" y="41169"/>
                  </a:lnTo>
                  <a:lnTo>
                    <a:pt x="44476" y="41370"/>
                  </a:lnTo>
                  <a:lnTo>
                    <a:pt x="45048" y="41551"/>
                  </a:lnTo>
                  <a:lnTo>
                    <a:pt x="45300" y="41631"/>
                  </a:lnTo>
                  <a:lnTo>
                    <a:pt x="45531" y="41702"/>
                  </a:lnTo>
                  <a:lnTo>
                    <a:pt x="45722" y="41742"/>
                  </a:lnTo>
                  <a:lnTo>
                    <a:pt x="45873" y="41762"/>
                  </a:lnTo>
                  <a:lnTo>
                    <a:pt x="45561" y="41611"/>
                  </a:lnTo>
                  <a:lnTo>
                    <a:pt x="45270" y="41450"/>
                  </a:lnTo>
                  <a:lnTo>
                    <a:pt x="45008" y="41279"/>
                  </a:lnTo>
                  <a:lnTo>
                    <a:pt x="44767" y="41109"/>
                  </a:lnTo>
                  <a:lnTo>
                    <a:pt x="44546" y="40938"/>
                  </a:lnTo>
                  <a:lnTo>
                    <a:pt x="44325" y="40757"/>
                  </a:lnTo>
                  <a:lnTo>
                    <a:pt x="43903" y="40415"/>
                  </a:lnTo>
                  <a:lnTo>
                    <a:pt x="43692" y="40244"/>
                  </a:lnTo>
                  <a:lnTo>
                    <a:pt x="43460" y="40093"/>
                  </a:lnTo>
                  <a:lnTo>
                    <a:pt x="43219" y="39943"/>
                  </a:lnTo>
                  <a:lnTo>
                    <a:pt x="42968" y="39812"/>
                  </a:lnTo>
                  <a:lnTo>
                    <a:pt x="42827" y="39752"/>
                  </a:lnTo>
                  <a:lnTo>
                    <a:pt x="42686" y="39691"/>
                  </a:lnTo>
                  <a:lnTo>
                    <a:pt x="42536" y="39631"/>
                  </a:lnTo>
                  <a:lnTo>
                    <a:pt x="42375" y="39581"/>
                  </a:lnTo>
                  <a:lnTo>
                    <a:pt x="42204" y="39541"/>
                  </a:lnTo>
                  <a:lnTo>
                    <a:pt x="42033" y="39500"/>
                  </a:lnTo>
                  <a:lnTo>
                    <a:pt x="41852" y="39460"/>
                  </a:lnTo>
                  <a:lnTo>
                    <a:pt x="41651" y="39430"/>
                  </a:lnTo>
                  <a:lnTo>
                    <a:pt x="41430" y="39390"/>
                  </a:lnTo>
                  <a:lnTo>
                    <a:pt x="41219" y="39340"/>
                  </a:lnTo>
                  <a:lnTo>
                    <a:pt x="41018" y="39269"/>
                  </a:lnTo>
                  <a:lnTo>
                    <a:pt x="40837" y="39189"/>
                  </a:lnTo>
                  <a:lnTo>
                    <a:pt x="40656" y="39088"/>
                  </a:lnTo>
                  <a:lnTo>
                    <a:pt x="40495" y="38988"/>
                  </a:lnTo>
                  <a:lnTo>
                    <a:pt x="40335" y="38867"/>
                  </a:lnTo>
                  <a:lnTo>
                    <a:pt x="40194" y="38747"/>
                  </a:lnTo>
                  <a:lnTo>
                    <a:pt x="40043" y="38616"/>
                  </a:lnTo>
                  <a:lnTo>
                    <a:pt x="39912" y="38475"/>
                  </a:lnTo>
                  <a:lnTo>
                    <a:pt x="39641" y="38184"/>
                  </a:lnTo>
                  <a:lnTo>
                    <a:pt x="39088" y="37541"/>
                  </a:lnTo>
                  <a:lnTo>
                    <a:pt x="38998" y="37430"/>
                  </a:lnTo>
                  <a:lnTo>
                    <a:pt x="38897" y="37299"/>
                  </a:lnTo>
                  <a:lnTo>
                    <a:pt x="38807" y="37169"/>
                  </a:lnTo>
                  <a:lnTo>
                    <a:pt x="38726" y="37028"/>
                  </a:lnTo>
                  <a:lnTo>
                    <a:pt x="38656" y="36877"/>
                  </a:lnTo>
                  <a:lnTo>
                    <a:pt x="38586" y="36726"/>
                  </a:lnTo>
                  <a:lnTo>
                    <a:pt x="38546" y="36576"/>
                  </a:lnTo>
                  <a:lnTo>
                    <a:pt x="38515" y="36435"/>
                  </a:lnTo>
                  <a:lnTo>
                    <a:pt x="38505" y="36284"/>
                  </a:lnTo>
                  <a:lnTo>
                    <a:pt x="38505" y="36214"/>
                  </a:lnTo>
                  <a:lnTo>
                    <a:pt x="38515" y="36154"/>
                  </a:lnTo>
                  <a:lnTo>
                    <a:pt x="38535" y="36083"/>
                  </a:lnTo>
                  <a:lnTo>
                    <a:pt x="38556" y="36023"/>
                  </a:lnTo>
                  <a:lnTo>
                    <a:pt x="38586" y="35963"/>
                  </a:lnTo>
                  <a:lnTo>
                    <a:pt x="38626" y="35902"/>
                  </a:lnTo>
                  <a:lnTo>
                    <a:pt x="38666" y="35852"/>
                  </a:lnTo>
                  <a:lnTo>
                    <a:pt x="38716" y="35802"/>
                  </a:lnTo>
                  <a:lnTo>
                    <a:pt x="38787" y="35752"/>
                  </a:lnTo>
                  <a:lnTo>
                    <a:pt x="38857" y="35711"/>
                  </a:lnTo>
                  <a:lnTo>
                    <a:pt x="38938" y="35671"/>
                  </a:lnTo>
                  <a:lnTo>
                    <a:pt x="39028" y="35641"/>
                  </a:lnTo>
                  <a:lnTo>
                    <a:pt x="39128" y="35611"/>
                  </a:lnTo>
                  <a:lnTo>
                    <a:pt x="39239" y="35591"/>
                  </a:lnTo>
                  <a:lnTo>
                    <a:pt x="39370" y="35581"/>
                  </a:lnTo>
                  <a:lnTo>
                    <a:pt x="39541" y="35581"/>
                  </a:lnTo>
                  <a:lnTo>
                    <a:pt x="39742" y="35601"/>
                  </a:lnTo>
                  <a:lnTo>
                    <a:pt x="39973" y="35631"/>
                  </a:lnTo>
                  <a:lnTo>
                    <a:pt x="40495" y="35721"/>
                  </a:lnTo>
                  <a:lnTo>
                    <a:pt x="41058" y="35842"/>
                  </a:lnTo>
                  <a:lnTo>
                    <a:pt x="41611" y="35973"/>
                  </a:lnTo>
                  <a:lnTo>
                    <a:pt x="42134" y="36093"/>
                  </a:lnTo>
                  <a:lnTo>
                    <a:pt x="42877" y="36274"/>
                  </a:lnTo>
                  <a:lnTo>
                    <a:pt x="43269" y="36365"/>
                  </a:lnTo>
                  <a:lnTo>
                    <a:pt x="43671" y="36465"/>
                  </a:lnTo>
                  <a:lnTo>
                    <a:pt x="44073" y="36576"/>
                  </a:lnTo>
                  <a:lnTo>
                    <a:pt x="44476" y="36706"/>
                  </a:lnTo>
                  <a:lnTo>
                    <a:pt x="44666" y="36787"/>
                  </a:lnTo>
                  <a:lnTo>
                    <a:pt x="44857" y="36867"/>
                  </a:lnTo>
                  <a:lnTo>
                    <a:pt x="45048" y="36958"/>
                  </a:lnTo>
                  <a:lnTo>
                    <a:pt x="45229" y="37048"/>
                  </a:lnTo>
                  <a:lnTo>
                    <a:pt x="45410" y="37149"/>
                  </a:lnTo>
                  <a:lnTo>
                    <a:pt x="45581" y="37269"/>
                  </a:lnTo>
                  <a:lnTo>
                    <a:pt x="45742" y="37390"/>
                  </a:lnTo>
                  <a:lnTo>
                    <a:pt x="45903" y="37520"/>
                  </a:lnTo>
                  <a:lnTo>
                    <a:pt x="46104" y="37711"/>
                  </a:lnTo>
                  <a:lnTo>
                    <a:pt x="46285" y="37922"/>
                  </a:lnTo>
                  <a:lnTo>
                    <a:pt x="46456" y="38134"/>
                  </a:lnTo>
                  <a:lnTo>
                    <a:pt x="46616" y="38355"/>
                  </a:lnTo>
                  <a:lnTo>
                    <a:pt x="46767" y="38586"/>
                  </a:lnTo>
                  <a:lnTo>
                    <a:pt x="46908" y="38817"/>
                  </a:lnTo>
                  <a:lnTo>
                    <a:pt x="47169" y="39279"/>
                  </a:lnTo>
                  <a:lnTo>
                    <a:pt x="47430" y="39762"/>
                  </a:lnTo>
                  <a:lnTo>
                    <a:pt x="47571" y="39993"/>
                  </a:lnTo>
                  <a:lnTo>
                    <a:pt x="47712" y="40224"/>
                  </a:lnTo>
                  <a:lnTo>
                    <a:pt x="47863" y="40455"/>
                  </a:lnTo>
                  <a:lnTo>
                    <a:pt x="48023" y="40686"/>
                  </a:lnTo>
                  <a:lnTo>
                    <a:pt x="48204" y="40908"/>
                  </a:lnTo>
                  <a:lnTo>
                    <a:pt x="48395" y="41119"/>
                  </a:lnTo>
                  <a:lnTo>
                    <a:pt x="48777" y="41531"/>
                  </a:lnTo>
                  <a:lnTo>
                    <a:pt x="49159" y="41953"/>
                  </a:lnTo>
                  <a:lnTo>
                    <a:pt x="49541" y="42375"/>
                  </a:lnTo>
                  <a:lnTo>
                    <a:pt x="49923" y="42787"/>
                  </a:lnTo>
                  <a:lnTo>
                    <a:pt x="50114" y="42998"/>
                  </a:lnTo>
                  <a:lnTo>
                    <a:pt x="50315" y="43189"/>
                  </a:lnTo>
                  <a:lnTo>
                    <a:pt x="50516" y="43380"/>
                  </a:lnTo>
                  <a:lnTo>
                    <a:pt x="50727" y="43561"/>
                  </a:lnTo>
                  <a:lnTo>
                    <a:pt x="50948" y="43742"/>
                  </a:lnTo>
                  <a:lnTo>
                    <a:pt x="51169" y="43913"/>
                  </a:lnTo>
                  <a:lnTo>
                    <a:pt x="51401" y="44074"/>
                  </a:lnTo>
                  <a:lnTo>
                    <a:pt x="51632" y="44224"/>
                  </a:lnTo>
                  <a:lnTo>
                    <a:pt x="51632" y="44224"/>
                  </a:lnTo>
                  <a:lnTo>
                    <a:pt x="51531" y="43933"/>
                  </a:lnTo>
                  <a:lnTo>
                    <a:pt x="51421" y="43651"/>
                  </a:lnTo>
                  <a:lnTo>
                    <a:pt x="51290" y="43380"/>
                  </a:lnTo>
                  <a:lnTo>
                    <a:pt x="51159" y="43119"/>
                  </a:lnTo>
                  <a:lnTo>
                    <a:pt x="51019" y="42857"/>
                  </a:lnTo>
                  <a:lnTo>
                    <a:pt x="50868" y="42606"/>
                  </a:lnTo>
                  <a:lnTo>
                    <a:pt x="50717" y="42355"/>
                  </a:lnTo>
                  <a:lnTo>
                    <a:pt x="50546" y="42114"/>
                  </a:lnTo>
                  <a:lnTo>
                    <a:pt x="50375" y="41872"/>
                  </a:lnTo>
                  <a:lnTo>
                    <a:pt x="50204" y="41631"/>
                  </a:lnTo>
                  <a:lnTo>
                    <a:pt x="49833" y="41169"/>
                  </a:lnTo>
                  <a:lnTo>
                    <a:pt x="49441" y="40717"/>
                  </a:lnTo>
                  <a:lnTo>
                    <a:pt x="49039" y="40274"/>
                  </a:lnTo>
                  <a:lnTo>
                    <a:pt x="48908" y="40144"/>
                  </a:lnTo>
                  <a:lnTo>
                    <a:pt x="48727" y="39983"/>
                  </a:lnTo>
                  <a:lnTo>
                    <a:pt x="48516" y="39792"/>
                  </a:lnTo>
                  <a:lnTo>
                    <a:pt x="48315" y="39581"/>
                  </a:lnTo>
                  <a:lnTo>
                    <a:pt x="48214" y="39470"/>
                  </a:lnTo>
                  <a:lnTo>
                    <a:pt x="48124" y="39370"/>
                  </a:lnTo>
                  <a:lnTo>
                    <a:pt x="48054" y="39259"/>
                  </a:lnTo>
                  <a:lnTo>
                    <a:pt x="47993" y="39149"/>
                  </a:lnTo>
                  <a:lnTo>
                    <a:pt x="47953" y="39048"/>
                  </a:lnTo>
                  <a:lnTo>
                    <a:pt x="47923" y="38938"/>
                  </a:lnTo>
                  <a:lnTo>
                    <a:pt x="47923" y="38887"/>
                  </a:lnTo>
                  <a:lnTo>
                    <a:pt x="47933" y="38837"/>
                  </a:lnTo>
                  <a:lnTo>
                    <a:pt x="47943" y="38797"/>
                  </a:lnTo>
                  <a:lnTo>
                    <a:pt x="47963" y="38747"/>
                  </a:lnTo>
                  <a:lnTo>
                    <a:pt x="47993" y="38696"/>
                  </a:lnTo>
                  <a:lnTo>
                    <a:pt x="48023" y="38656"/>
                  </a:lnTo>
                  <a:lnTo>
                    <a:pt x="48054" y="38616"/>
                  </a:lnTo>
                  <a:lnTo>
                    <a:pt x="48094" y="38586"/>
                  </a:lnTo>
                  <a:lnTo>
                    <a:pt x="48124" y="38566"/>
                  </a:lnTo>
                  <a:lnTo>
                    <a:pt x="48164" y="38546"/>
                  </a:lnTo>
                  <a:lnTo>
                    <a:pt x="48255" y="38526"/>
                  </a:lnTo>
                  <a:lnTo>
                    <a:pt x="48345" y="38515"/>
                  </a:lnTo>
                  <a:lnTo>
                    <a:pt x="48446" y="38526"/>
                  </a:lnTo>
                  <a:lnTo>
                    <a:pt x="48546" y="38556"/>
                  </a:lnTo>
                  <a:lnTo>
                    <a:pt x="48657" y="38586"/>
                  </a:lnTo>
                  <a:lnTo>
                    <a:pt x="48868" y="38676"/>
                  </a:lnTo>
                  <a:lnTo>
                    <a:pt x="49069" y="38767"/>
                  </a:lnTo>
                  <a:lnTo>
                    <a:pt x="49270" y="38847"/>
                  </a:lnTo>
                  <a:lnTo>
                    <a:pt x="49350" y="38867"/>
                  </a:lnTo>
                  <a:lnTo>
                    <a:pt x="49431" y="38887"/>
                  </a:lnTo>
                  <a:lnTo>
                    <a:pt x="49672" y="38887"/>
                  </a:lnTo>
                  <a:lnTo>
                    <a:pt x="49933" y="38877"/>
                  </a:lnTo>
                  <a:lnTo>
                    <a:pt x="50215" y="38847"/>
                  </a:lnTo>
                  <a:lnTo>
                    <a:pt x="50486" y="38787"/>
                  </a:lnTo>
                  <a:lnTo>
                    <a:pt x="50757" y="38717"/>
                  </a:lnTo>
                  <a:lnTo>
                    <a:pt x="51019" y="38636"/>
                  </a:lnTo>
                  <a:lnTo>
                    <a:pt x="51250" y="38546"/>
                  </a:lnTo>
                  <a:lnTo>
                    <a:pt x="51461" y="38435"/>
                  </a:lnTo>
                  <a:lnTo>
                    <a:pt x="51260" y="38375"/>
                  </a:lnTo>
                  <a:lnTo>
                    <a:pt x="51069" y="38314"/>
                  </a:lnTo>
                  <a:lnTo>
                    <a:pt x="50697" y="38184"/>
                  </a:lnTo>
                  <a:lnTo>
                    <a:pt x="50516" y="38124"/>
                  </a:lnTo>
                  <a:lnTo>
                    <a:pt x="50335" y="38063"/>
                  </a:lnTo>
                  <a:lnTo>
                    <a:pt x="50134" y="38023"/>
                  </a:lnTo>
                  <a:lnTo>
                    <a:pt x="49933" y="37993"/>
                  </a:lnTo>
                  <a:lnTo>
                    <a:pt x="49752" y="37963"/>
                  </a:lnTo>
                  <a:lnTo>
                    <a:pt x="49581" y="37933"/>
                  </a:lnTo>
                  <a:lnTo>
                    <a:pt x="49410" y="37882"/>
                  </a:lnTo>
                  <a:lnTo>
                    <a:pt x="49240" y="37832"/>
                  </a:lnTo>
                  <a:lnTo>
                    <a:pt x="48898" y="37721"/>
                  </a:lnTo>
                  <a:lnTo>
                    <a:pt x="48727" y="37671"/>
                  </a:lnTo>
                  <a:lnTo>
                    <a:pt x="48546" y="37641"/>
                  </a:lnTo>
                  <a:lnTo>
                    <a:pt x="47963" y="37520"/>
                  </a:lnTo>
                  <a:lnTo>
                    <a:pt x="47662" y="37450"/>
                  </a:lnTo>
                  <a:lnTo>
                    <a:pt x="47370" y="37360"/>
                  </a:lnTo>
                  <a:lnTo>
                    <a:pt x="47189" y="37299"/>
                  </a:lnTo>
                  <a:lnTo>
                    <a:pt x="47008" y="37219"/>
                  </a:lnTo>
                  <a:lnTo>
                    <a:pt x="46827" y="37118"/>
                  </a:lnTo>
                  <a:lnTo>
                    <a:pt x="46636" y="37008"/>
                  </a:lnTo>
                  <a:lnTo>
                    <a:pt x="46456" y="36877"/>
                  </a:lnTo>
                  <a:lnTo>
                    <a:pt x="46285" y="36736"/>
                  </a:lnTo>
                  <a:lnTo>
                    <a:pt x="46124" y="36586"/>
                  </a:lnTo>
                  <a:lnTo>
                    <a:pt x="45973" y="36435"/>
                  </a:lnTo>
                  <a:lnTo>
                    <a:pt x="45842" y="36264"/>
                  </a:lnTo>
                  <a:lnTo>
                    <a:pt x="45742" y="36083"/>
                  </a:lnTo>
                  <a:lnTo>
                    <a:pt x="45692" y="35993"/>
                  </a:lnTo>
                  <a:lnTo>
                    <a:pt x="45651" y="35892"/>
                  </a:lnTo>
                  <a:lnTo>
                    <a:pt x="45621" y="35802"/>
                  </a:lnTo>
                  <a:lnTo>
                    <a:pt x="45591" y="35701"/>
                  </a:lnTo>
                  <a:lnTo>
                    <a:pt x="45581" y="35611"/>
                  </a:lnTo>
                  <a:lnTo>
                    <a:pt x="45571" y="35510"/>
                  </a:lnTo>
                  <a:lnTo>
                    <a:pt x="45561" y="35410"/>
                  </a:lnTo>
                  <a:lnTo>
                    <a:pt x="45571" y="35309"/>
                  </a:lnTo>
                  <a:lnTo>
                    <a:pt x="45591" y="35209"/>
                  </a:lnTo>
                  <a:lnTo>
                    <a:pt x="45611" y="35098"/>
                  </a:lnTo>
                  <a:lnTo>
                    <a:pt x="45651" y="34998"/>
                  </a:lnTo>
                  <a:lnTo>
                    <a:pt x="45702" y="34897"/>
                  </a:lnTo>
                  <a:lnTo>
                    <a:pt x="45782" y="34736"/>
                  </a:lnTo>
                  <a:lnTo>
                    <a:pt x="45883" y="34596"/>
                  </a:lnTo>
                  <a:lnTo>
                    <a:pt x="46003" y="34465"/>
                  </a:lnTo>
                  <a:lnTo>
                    <a:pt x="46134" y="34344"/>
                  </a:lnTo>
                  <a:lnTo>
                    <a:pt x="46265" y="34224"/>
                  </a:lnTo>
                  <a:lnTo>
                    <a:pt x="46415" y="34123"/>
                  </a:lnTo>
                  <a:lnTo>
                    <a:pt x="46566" y="34023"/>
                  </a:lnTo>
                  <a:lnTo>
                    <a:pt x="46727" y="33932"/>
                  </a:lnTo>
                  <a:lnTo>
                    <a:pt x="46898" y="33842"/>
                  </a:lnTo>
                  <a:lnTo>
                    <a:pt x="47069" y="33761"/>
                  </a:lnTo>
                  <a:lnTo>
                    <a:pt x="47410" y="33611"/>
                  </a:lnTo>
                  <a:lnTo>
                    <a:pt x="48064" y="33359"/>
                  </a:lnTo>
                  <a:lnTo>
                    <a:pt x="48315" y="33269"/>
                  </a:lnTo>
                  <a:lnTo>
                    <a:pt x="48556" y="33189"/>
                  </a:lnTo>
                  <a:lnTo>
                    <a:pt x="49029" y="33048"/>
                  </a:lnTo>
                  <a:lnTo>
                    <a:pt x="49471" y="32937"/>
                  </a:lnTo>
                  <a:lnTo>
                    <a:pt x="49692" y="32877"/>
                  </a:lnTo>
                  <a:lnTo>
                    <a:pt x="49903" y="32807"/>
                  </a:lnTo>
                  <a:lnTo>
                    <a:pt x="50124" y="32736"/>
                  </a:lnTo>
                  <a:lnTo>
                    <a:pt x="50335" y="32656"/>
                  </a:lnTo>
                  <a:lnTo>
                    <a:pt x="50546" y="32555"/>
                  </a:lnTo>
                  <a:lnTo>
                    <a:pt x="50757" y="32445"/>
                  </a:lnTo>
                  <a:lnTo>
                    <a:pt x="50968" y="32314"/>
                  </a:lnTo>
                  <a:lnTo>
                    <a:pt x="51179" y="32163"/>
                  </a:lnTo>
                  <a:lnTo>
                    <a:pt x="51401" y="31992"/>
                  </a:lnTo>
                  <a:lnTo>
                    <a:pt x="51612" y="31781"/>
                  </a:lnTo>
                  <a:lnTo>
                    <a:pt x="51441" y="31812"/>
                  </a:lnTo>
                  <a:lnTo>
                    <a:pt x="51270" y="31842"/>
                  </a:lnTo>
                  <a:lnTo>
                    <a:pt x="51099" y="31892"/>
                  </a:lnTo>
                  <a:lnTo>
                    <a:pt x="50918" y="31942"/>
                  </a:lnTo>
                  <a:lnTo>
                    <a:pt x="50204" y="32163"/>
                  </a:lnTo>
                  <a:lnTo>
                    <a:pt x="49843" y="32254"/>
                  </a:lnTo>
                  <a:lnTo>
                    <a:pt x="49662" y="32294"/>
                  </a:lnTo>
                  <a:lnTo>
                    <a:pt x="49471" y="32324"/>
                  </a:lnTo>
                  <a:lnTo>
                    <a:pt x="49290" y="32344"/>
                  </a:lnTo>
                  <a:lnTo>
                    <a:pt x="49099" y="32354"/>
                  </a:lnTo>
                  <a:lnTo>
                    <a:pt x="48908" y="32344"/>
                  </a:lnTo>
                  <a:lnTo>
                    <a:pt x="48717" y="32324"/>
                  </a:lnTo>
                  <a:lnTo>
                    <a:pt x="48707" y="32244"/>
                  </a:lnTo>
                  <a:lnTo>
                    <a:pt x="48697" y="32163"/>
                  </a:lnTo>
                  <a:lnTo>
                    <a:pt x="48707" y="32083"/>
                  </a:lnTo>
                  <a:lnTo>
                    <a:pt x="48717" y="32003"/>
                  </a:lnTo>
                  <a:lnTo>
                    <a:pt x="48727" y="31922"/>
                  </a:lnTo>
                  <a:lnTo>
                    <a:pt x="48757" y="31842"/>
                  </a:lnTo>
                  <a:lnTo>
                    <a:pt x="48817" y="31691"/>
                  </a:lnTo>
                  <a:lnTo>
                    <a:pt x="48898" y="31550"/>
                  </a:lnTo>
                  <a:lnTo>
                    <a:pt x="48998" y="31410"/>
                  </a:lnTo>
                  <a:lnTo>
                    <a:pt x="49119" y="31269"/>
                  </a:lnTo>
                  <a:lnTo>
                    <a:pt x="49240" y="31128"/>
                  </a:lnTo>
                  <a:lnTo>
                    <a:pt x="49511" y="30867"/>
                  </a:lnTo>
                  <a:lnTo>
                    <a:pt x="49792" y="30616"/>
                  </a:lnTo>
                  <a:lnTo>
                    <a:pt x="50054" y="30364"/>
                  </a:lnTo>
                  <a:lnTo>
                    <a:pt x="50164" y="30234"/>
                  </a:lnTo>
                  <a:lnTo>
                    <a:pt x="50265" y="30113"/>
                  </a:lnTo>
                  <a:lnTo>
                    <a:pt x="50024" y="30213"/>
                  </a:lnTo>
                  <a:lnTo>
                    <a:pt x="49772" y="30334"/>
                  </a:lnTo>
                  <a:lnTo>
                    <a:pt x="49531" y="30465"/>
                  </a:lnTo>
                  <a:lnTo>
                    <a:pt x="49280" y="30616"/>
                  </a:lnTo>
                  <a:lnTo>
                    <a:pt x="49039" y="30776"/>
                  </a:lnTo>
                  <a:lnTo>
                    <a:pt x="48787" y="30947"/>
                  </a:lnTo>
                  <a:lnTo>
                    <a:pt x="48546" y="31128"/>
                  </a:lnTo>
                  <a:lnTo>
                    <a:pt x="48295" y="31319"/>
                  </a:lnTo>
                  <a:lnTo>
                    <a:pt x="47802" y="31711"/>
                  </a:lnTo>
                  <a:lnTo>
                    <a:pt x="47300" y="32113"/>
                  </a:lnTo>
                  <a:lnTo>
                    <a:pt x="46797" y="32515"/>
                  </a:lnTo>
                  <a:lnTo>
                    <a:pt x="46295" y="32907"/>
                  </a:lnTo>
                  <a:lnTo>
                    <a:pt x="46033" y="33088"/>
                  </a:lnTo>
                  <a:lnTo>
                    <a:pt x="45772" y="33259"/>
                  </a:lnTo>
                  <a:lnTo>
                    <a:pt x="45511" y="33430"/>
                  </a:lnTo>
                  <a:lnTo>
                    <a:pt x="45249" y="33581"/>
                  </a:lnTo>
                  <a:lnTo>
                    <a:pt x="44988" y="33721"/>
                  </a:lnTo>
                  <a:lnTo>
                    <a:pt x="44727" y="33842"/>
                  </a:lnTo>
                  <a:lnTo>
                    <a:pt x="44455" y="33952"/>
                  </a:lnTo>
                  <a:lnTo>
                    <a:pt x="44184" y="34043"/>
                  </a:lnTo>
                  <a:lnTo>
                    <a:pt x="43913" y="34113"/>
                  </a:lnTo>
                  <a:lnTo>
                    <a:pt x="43631" y="34153"/>
                  </a:lnTo>
                  <a:lnTo>
                    <a:pt x="43501" y="34174"/>
                  </a:lnTo>
                  <a:lnTo>
                    <a:pt x="43360" y="34184"/>
                  </a:lnTo>
                  <a:lnTo>
                    <a:pt x="43078" y="34184"/>
                  </a:lnTo>
                  <a:lnTo>
                    <a:pt x="42928" y="34174"/>
                  </a:lnTo>
                  <a:lnTo>
                    <a:pt x="42787" y="34153"/>
                  </a:lnTo>
                  <a:lnTo>
                    <a:pt x="42646" y="34123"/>
                  </a:lnTo>
                  <a:lnTo>
                    <a:pt x="42506" y="34093"/>
                  </a:lnTo>
                  <a:lnTo>
                    <a:pt x="42355" y="34053"/>
                  </a:lnTo>
                  <a:lnTo>
                    <a:pt x="42214" y="34013"/>
                  </a:lnTo>
                  <a:lnTo>
                    <a:pt x="42063" y="33952"/>
                  </a:lnTo>
                  <a:lnTo>
                    <a:pt x="41913" y="33892"/>
                  </a:lnTo>
                  <a:lnTo>
                    <a:pt x="41701" y="33792"/>
                  </a:lnTo>
                  <a:lnTo>
                    <a:pt x="41500" y="33681"/>
                  </a:lnTo>
                  <a:lnTo>
                    <a:pt x="41320" y="33560"/>
                  </a:lnTo>
                  <a:lnTo>
                    <a:pt x="41139" y="33430"/>
                  </a:lnTo>
                  <a:lnTo>
                    <a:pt x="40978" y="33299"/>
                  </a:lnTo>
                  <a:lnTo>
                    <a:pt x="40817" y="33148"/>
                  </a:lnTo>
                  <a:lnTo>
                    <a:pt x="40676" y="32998"/>
                  </a:lnTo>
                  <a:lnTo>
                    <a:pt x="40536" y="32847"/>
                  </a:lnTo>
                  <a:lnTo>
                    <a:pt x="40415" y="32676"/>
                  </a:lnTo>
                  <a:lnTo>
                    <a:pt x="40294" y="32505"/>
                  </a:lnTo>
                  <a:lnTo>
                    <a:pt x="40184" y="32324"/>
                  </a:lnTo>
                  <a:lnTo>
                    <a:pt x="40093" y="32133"/>
                  </a:lnTo>
                  <a:lnTo>
                    <a:pt x="39993" y="31942"/>
                  </a:lnTo>
                  <a:lnTo>
                    <a:pt x="39912" y="31741"/>
                  </a:lnTo>
                  <a:lnTo>
                    <a:pt x="39842" y="31530"/>
                  </a:lnTo>
                  <a:lnTo>
                    <a:pt x="39772" y="31319"/>
                  </a:lnTo>
                  <a:lnTo>
                    <a:pt x="39701" y="31098"/>
                  </a:lnTo>
                  <a:lnTo>
                    <a:pt x="39651" y="30877"/>
                  </a:lnTo>
                  <a:lnTo>
                    <a:pt x="39601" y="30646"/>
                  </a:lnTo>
                  <a:lnTo>
                    <a:pt x="39551" y="30415"/>
                  </a:lnTo>
                  <a:lnTo>
                    <a:pt x="39480" y="29932"/>
                  </a:lnTo>
                  <a:lnTo>
                    <a:pt x="39420" y="29419"/>
                  </a:lnTo>
                  <a:lnTo>
                    <a:pt x="39380" y="28907"/>
                  </a:lnTo>
                  <a:lnTo>
                    <a:pt x="39350" y="28364"/>
                  </a:lnTo>
                  <a:lnTo>
                    <a:pt x="39329" y="27821"/>
                  </a:lnTo>
                  <a:lnTo>
                    <a:pt x="39309" y="27259"/>
                  </a:lnTo>
                  <a:lnTo>
                    <a:pt x="39309" y="27007"/>
                  </a:lnTo>
                  <a:lnTo>
                    <a:pt x="39309" y="26776"/>
                  </a:lnTo>
                  <a:lnTo>
                    <a:pt x="39329" y="26545"/>
                  </a:lnTo>
                  <a:lnTo>
                    <a:pt x="39350" y="26314"/>
                  </a:lnTo>
                  <a:lnTo>
                    <a:pt x="39370" y="26093"/>
                  </a:lnTo>
                  <a:lnTo>
                    <a:pt x="39410" y="25882"/>
                  </a:lnTo>
                  <a:lnTo>
                    <a:pt x="39450" y="25671"/>
                  </a:lnTo>
                  <a:lnTo>
                    <a:pt x="39490" y="25459"/>
                  </a:lnTo>
                  <a:lnTo>
                    <a:pt x="39551" y="25258"/>
                  </a:lnTo>
                  <a:lnTo>
                    <a:pt x="39611" y="25067"/>
                  </a:lnTo>
                  <a:lnTo>
                    <a:pt x="39671" y="24876"/>
                  </a:lnTo>
                  <a:lnTo>
                    <a:pt x="39742" y="24696"/>
                  </a:lnTo>
                  <a:lnTo>
                    <a:pt x="39822" y="24515"/>
                  </a:lnTo>
                  <a:lnTo>
                    <a:pt x="39902" y="24344"/>
                  </a:lnTo>
                  <a:lnTo>
                    <a:pt x="39993" y="24183"/>
                  </a:lnTo>
                  <a:lnTo>
                    <a:pt x="40093" y="24022"/>
                  </a:lnTo>
                  <a:lnTo>
                    <a:pt x="40194" y="23871"/>
                  </a:lnTo>
                  <a:lnTo>
                    <a:pt x="40294" y="23721"/>
                  </a:lnTo>
                  <a:lnTo>
                    <a:pt x="40415" y="23570"/>
                  </a:lnTo>
                  <a:lnTo>
                    <a:pt x="40526" y="23439"/>
                  </a:lnTo>
                  <a:lnTo>
                    <a:pt x="40646" y="23309"/>
                  </a:lnTo>
                  <a:lnTo>
                    <a:pt x="40777" y="23178"/>
                  </a:lnTo>
                  <a:lnTo>
                    <a:pt x="40907" y="23057"/>
                  </a:lnTo>
                  <a:lnTo>
                    <a:pt x="41038" y="22947"/>
                  </a:lnTo>
                  <a:lnTo>
                    <a:pt x="41179" y="22836"/>
                  </a:lnTo>
                  <a:lnTo>
                    <a:pt x="41330" y="22736"/>
                  </a:lnTo>
                  <a:lnTo>
                    <a:pt x="41480" y="22635"/>
                  </a:lnTo>
                  <a:lnTo>
                    <a:pt x="41631" y="22545"/>
                  </a:lnTo>
                  <a:lnTo>
                    <a:pt x="41782" y="22464"/>
                  </a:lnTo>
                  <a:lnTo>
                    <a:pt x="41943" y="22384"/>
                  </a:lnTo>
                  <a:lnTo>
                    <a:pt x="42114" y="22303"/>
                  </a:lnTo>
                  <a:lnTo>
                    <a:pt x="42284" y="22243"/>
                  </a:lnTo>
                  <a:lnTo>
                    <a:pt x="42526" y="22153"/>
                  </a:lnTo>
                  <a:lnTo>
                    <a:pt x="42807" y="22072"/>
                  </a:lnTo>
                  <a:lnTo>
                    <a:pt x="43088" y="22002"/>
                  </a:lnTo>
                  <a:lnTo>
                    <a:pt x="43340" y="21952"/>
                  </a:lnTo>
                  <a:lnTo>
                    <a:pt x="43732" y="21891"/>
                  </a:lnTo>
                  <a:lnTo>
                    <a:pt x="44124" y="21851"/>
                  </a:lnTo>
                  <a:lnTo>
                    <a:pt x="44526" y="21831"/>
                  </a:lnTo>
                  <a:lnTo>
                    <a:pt x="44928" y="21811"/>
                  </a:lnTo>
                  <a:lnTo>
                    <a:pt x="45742" y="21791"/>
                  </a:lnTo>
                  <a:lnTo>
                    <a:pt x="46556" y="21781"/>
                  </a:lnTo>
                  <a:lnTo>
                    <a:pt x="46958" y="21771"/>
                  </a:lnTo>
                  <a:lnTo>
                    <a:pt x="47350" y="21761"/>
                  </a:lnTo>
                  <a:lnTo>
                    <a:pt x="47742" y="21731"/>
                  </a:lnTo>
                  <a:lnTo>
                    <a:pt x="48134" y="21690"/>
                  </a:lnTo>
                  <a:lnTo>
                    <a:pt x="48516" y="21640"/>
                  </a:lnTo>
                  <a:lnTo>
                    <a:pt x="48888" y="21560"/>
                  </a:lnTo>
                  <a:lnTo>
                    <a:pt x="49069" y="21520"/>
                  </a:lnTo>
                  <a:lnTo>
                    <a:pt x="49250" y="21469"/>
                  </a:lnTo>
                  <a:lnTo>
                    <a:pt x="49431" y="21409"/>
                  </a:lnTo>
                  <a:lnTo>
                    <a:pt x="49601" y="21349"/>
                  </a:lnTo>
                  <a:lnTo>
                    <a:pt x="49581" y="21349"/>
                  </a:lnTo>
                  <a:lnTo>
                    <a:pt x="49531" y="21339"/>
                  </a:lnTo>
                  <a:lnTo>
                    <a:pt x="49370" y="21288"/>
                  </a:lnTo>
                  <a:lnTo>
                    <a:pt x="48918" y="21128"/>
                  </a:lnTo>
                  <a:lnTo>
                    <a:pt x="48436" y="20967"/>
                  </a:lnTo>
                  <a:lnTo>
                    <a:pt x="48255" y="20906"/>
                  </a:lnTo>
                  <a:lnTo>
                    <a:pt x="48124" y="20876"/>
                  </a:lnTo>
                  <a:lnTo>
                    <a:pt x="47873" y="20846"/>
                  </a:lnTo>
                  <a:lnTo>
                    <a:pt x="47611" y="20836"/>
                  </a:lnTo>
                  <a:lnTo>
                    <a:pt x="47099" y="20826"/>
                  </a:lnTo>
                  <a:lnTo>
                    <a:pt x="46064" y="20826"/>
                  </a:lnTo>
                  <a:lnTo>
                    <a:pt x="45712" y="20836"/>
                  </a:lnTo>
                  <a:lnTo>
                    <a:pt x="45531" y="20836"/>
                  </a:lnTo>
                  <a:lnTo>
                    <a:pt x="45360" y="20826"/>
                  </a:lnTo>
                  <a:lnTo>
                    <a:pt x="45270" y="20816"/>
                  </a:lnTo>
                  <a:lnTo>
                    <a:pt x="45189" y="20796"/>
                  </a:lnTo>
                  <a:lnTo>
                    <a:pt x="45109" y="20766"/>
                  </a:lnTo>
                  <a:lnTo>
                    <a:pt x="45038" y="20736"/>
                  </a:lnTo>
                  <a:lnTo>
                    <a:pt x="44968" y="20695"/>
                  </a:lnTo>
                  <a:lnTo>
                    <a:pt x="44898" y="20635"/>
                  </a:lnTo>
                  <a:lnTo>
                    <a:pt x="44837" y="20575"/>
                  </a:lnTo>
                  <a:lnTo>
                    <a:pt x="44787" y="20494"/>
                  </a:lnTo>
                  <a:lnTo>
                    <a:pt x="44727" y="20384"/>
                  </a:lnTo>
                  <a:lnTo>
                    <a:pt x="44687" y="20263"/>
                  </a:lnTo>
                  <a:lnTo>
                    <a:pt x="44677" y="20163"/>
                  </a:lnTo>
                  <a:lnTo>
                    <a:pt x="44677" y="20052"/>
                  </a:lnTo>
                  <a:lnTo>
                    <a:pt x="44687" y="19962"/>
                  </a:lnTo>
                  <a:lnTo>
                    <a:pt x="44717" y="19861"/>
                  </a:lnTo>
                  <a:lnTo>
                    <a:pt x="44767" y="19771"/>
                  </a:lnTo>
                  <a:lnTo>
                    <a:pt x="44817" y="19690"/>
                  </a:lnTo>
                  <a:lnTo>
                    <a:pt x="44888" y="19610"/>
                  </a:lnTo>
                  <a:lnTo>
                    <a:pt x="44968" y="19529"/>
                  </a:lnTo>
                  <a:lnTo>
                    <a:pt x="45048" y="19459"/>
                  </a:lnTo>
                  <a:lnTo>
                    <a:pt x="45129" y="19389"/>
                  </a:lnTo>
                  <a:lnTo>
                    <a:pt x="45310" y="19268"/>
                  </a:lnTo>
                  <a:lnTo>
                    <a:pt x="45491" y="19158"/>
                  </a:lnTo>
                  <a:lnTo>
                    <a:pt x="45852" y="18967"/>
                  </a:lnTo>
                  <a:lnTo>
                    <a:pt x="46224" y="18796"/>
                  </a:lnTo>
                  <a:lnTo>
                    <a:pt x="46596" y="18645"/>
                  </a:lnTo>
                  <a:lnTo>
                    <a:pt x="46968" y="18514"/>
                  </a:lnTo>
                  <a:lnTo>
                    <a:pt x="47350" y="18394"/>
                  </a:lnTo>
                  <a:lnTo>
                    <a:pt x="47732" y="18283"/>
                  </a:lnTo>
                  <a:lnTo>
                    <a:pt x="48134" y="18173"/>
                  </a:lnTo>
                  <a:lnTo>
                    <a:pt x="48536" y="18082"/>
                  </a:lnTo>
                  <a:lnTo>
                    <a:pt x="48858" y="17992"/>
                  </a:lnTo>
                  <a:lnTo>
                    <a:pt x="49169" y="17901"/>
                  </a:lnTo>
                  <a:lnTo>
                    <a:pt x="49491" y="17801"/>
                  </a:lnTo>
                  <a:lnTo>
                    <a:pt x="49802" y="17700"/>
                  </a:lnTo>
                  <a:lnTo>
                    <a:pt x="50104" y="17580"/>
                  </a:lnTo>
                  <a:lnTo>
                    <a:pt x="50416" y="17459"/>
                  </a:lnTo>
                  <a:lnTo>
                    <a:pt x="51019" y="17208"/>
                  </a:lnTo>
                  <a:lnTo>
                    <a:pt x="51612" y="16936"/>
                  </a:lnTo>
                  <a:lnTo>
                    <a:pt x="52205" y="16665"/>
                  </a:lnTo>
                  <a:lnTo>
                    <a:pt x="52808" y="16404"/>
                  </a:lnTo>
                  <a:lnTo>
                    <a:pt x="53401" y="16142"/>
                  </a:lnTo>
                  <a:lnTo>
                    <a:pt x="53300" y="16142"/>
                  </a:lnTo>
                  <a:lnTo>
                    <a:pt x="53190" y="16152"/>
                  </a:lnTo>
                  <a:lnTo>
                    <a:pt x="52898" y="16183"/>
                  </a:lnTo>
                  <a:lnTo>
                    <a:pt x="52556" y="16243"/>
                  </a:lnTo>
                  <a:lnTo>
                    <a:pt x="52174" y="16323"/>
                  </a:lnTo>
                  <a:lnTo>
                    <a:pt x="51310" y="16504"/>
                  </a:lnTo>
                  <a:lnTo>
                    <a:pt x="50868" y="16595"/>
                  </a:lnTo>
                  <a:lnTo>
                    <a:pt x="50436" y="16675"/>
                  </a:lnTo>
                  <a:lnTo>
                    <a:pt x="50013" y="16735"/>
                  </a:lnTo>
                  <a:lnTo>
                    <a:pt x="49812" y="16755"/>
                  </a:lnTo>
                  <a:lnTo>
                    <a:pt x="49622" y="16776"/>
                  </a:lnTo>
                  <a:lnTo>
                    <a:pt x="49290" y="16776"/>
                  </a:lnTo>
                  <a:lnTo>
                    <a:pt x="49139" y="16755"/>
                  </a:lnTo>
                  <a:lnTo>
                    <a:pt x="49008" y="16735"/>
                  </a:lnTo>
                  <a:lnTo>
                    <a:pt x="48888" y="16695"/>
                  </a:lnTo>
                  <a:lnTo>
                    <a:pt x="48797" y="16645"/>
                  </a:lnTo>
                  <a:lnTo>
                    <a:pt x="48757" y="16615"/>
                  </a:lnTo>
                  <a:lnTo>
                    <a:pt x="48717" y="16585"/>
                  </a:lnTo>
                  <a:lnTo>
                    <a:pt x="48687" y="16554"/>
                  </a:lnTo>
                  <a:lnTo>
                    <a:pt x="48667" y="16504"/>
                  </a:lnTo>
                  <a:lnTo>
                    <a:pt x="48657" y="16464"/>
                  </a:lnTo>
                  <a:lnTo>
                    <a:pt x="48647" y="16414"/>
                  </a:lnTo>
                  <a:lnTo>
                    <a:pt x="48637" y="16363"/>
                  </a:lnTo>
                  <a:lnTo>
                    <a:pt x="48637" y="16303"/>
                  </a:lnTo>
                  <a:lnTo>
                    <a:pt x="48647" y="16243"/>
                  </a:lnTo>
                  <a:lnTo>
                    <a:pt x="48667" y="16183"/>
                  </a:lnTo>
                  <a:lnTo>
                    <a:pt x="48727" y="16032"/>
                  </a:lnTo>
                  <a:lnTo>
                    <a:pt x="48767" y="15951"/>
                  </a:lnTo>
                  <a:lnTo>
                    <a:pt x="48827" y="15871"/>
                  </a:lnTo>
                  <a:lnTo>
                    <a:pt x="48898" y="15780"/>
                  </a:lnTo>
                  <a:lnTo>
                    <a:pt x="48988" y="15700"/>
                  </a:lnTo>
                  <a:lnTo>
                    <a:pt x="49089" y="15610"/>
                  </a:lnTo>
                  <a:lnTo>
                    <a:pt x="49189" y="15519"/>
                  </a:lnTo>
                  <a:lnTo>
                    <a:pt x="49441" y="15348"/>
                  </a:lnTo>
                  <a:lnTo>
                    <a:pt x="49722" y="15167"/>
                  </a:lnTo>
                  <a:lnTo>
                    <a:pt x="50024" y="14986"/>
                  </a:lnTo>
                  <a:lnTo>
                    <a:pt x="50345" y="14806"/>
                  </a:lnTo>
                  <a:lnTo>
                    <a:pt x="50687" y="14625"/>
                  </a:lnTo>
                  <a:lnTo>
                    <a:pt x="51360" y="14273"/>
                  </a:lnTo>
                  <a:lnTo>
                    <a:pt x="52004" y="13931"/>
                  </a:lnTo>
                  <a:lnTo>
                    <a:pt x="52295" y="13770"/>
                  </a:lnTo>
                  <a:lnTo>
                    <a:pt x="52556" y="13610"/>
                  </a:lnTo>
                  <a:lnTo>
                    <a:pt x="52777" y="13459"/>
                  </a:lnTo>
                  <a:lnTo>
                    <a:pt x="52868" y="13388"/>
                  </a:lnTo>
                  <a:lnTo>
                    <a:pt x="52958" y="13318"/>
                  </a:lnTo>
                  <a:lnTo>
                    <a:pt x="52466" y="13398"/>
                  </a:lnTo>
                  <a:lnTo>
                    <a:pt x="51983" y="13489"/>
                  </a:lnTo>
                  <a:lnTo>
                    <a:pt x="51511" y="13599"/>
                  </a:lnTo>
                  <a:lnTo>
                    <a:pt x="51029" y="13740"/>
                  </a:lnTo>
                  <a:lnTo>
                    <a:pt x="50556" y="13891"/>
                  </a:lnTo>
                  <a:lnTo>
                    <a:pt x="50094" y="14052"/>
                  </a:lnTo>
                  <a:lnTo>
                    <a:pt x="49632" y="14243"/>
                  </a:lnTo>
                  <a:lnTo>
                    <a:pt x="49179" y="14444"/>
                  </a:lnTo>
                  <a:lnTo>
                    <a:pt x="48737" y="14675"/>
                  </a:lnTo>
                  <a:lnTo>
                    <a:pt x="48295" y="14916"/>
                  </a:lnTo>
                  <a:lnTo>
                    <a:pt x="47873" y="15167"/>
                  </a:lnTo>
                  <a:lnTo>
                    <a:pt x="47451" y="15449"/>
                  </a:lnTo>
                  <a:lnTo>
                    <a:pt x="47049" y="15750"/>
                  </a:lnTo>
                  <a:lnTo>
                    <a:pt x="46646" y="16062"/>
                  </a:lnTo>
                  <a:lnTo>
                    <a:pt x="46265" y="16394"/>
                  </a:lnTo>
                  <a:lnTo>
                    <a:pt x="45903" y="16745"/>
                  </a:lnTo>
                  <a:lnTo>
                    <a:pt x="45722" y="16926"/>
                  </a:lnTo>
                  <a:lnTo>
                    <a:pt x="45541" y="17117"/>
                  </a:lnTo>
                  <a:lnTo>
                    <a:pt x="45209" y="17509"/>
                  </a:lnTo>
                  <a:lnTo>
                    <a:pt x="44878" y="17911"/>
                  </a:lnTo>
                  <a:lnTo>
                    <a:pt x="44556" y="18323"/>
                  </a:lnTo>
                  <a:lnTo>
                    <a:pt x="44234" y="18715"/>
                  </a:lnTo>
                  <a:lnTo>
                    <a:pt x="43893" y="19107"/>
                  </a:lnTo>
                  <a:lnTo>
                    <a:pt x="43722" y="19298"/>
                  </a:lnTo>
                  <a:lnTo>
                    <a:pt x="43541" y="19479"/>
                  </a:lnTo>
                  <a:lnTo>
                    <a:pt x="43350" y="19660"/>
                  </a:lnTo>
                  <a:lnTo>
                    <a:pt x="43149" y="19831"/>
                  </a:lnTo>
                  <a:lnTo>
                    <a:pt x="43008" y="19962"/>
                  </a:lnTo>
                  <a:lnTo>
                    <a:pt x="42877" y="20092"/>
                  </a:lnTo>
                  <a:lnTo>
                    <a:pt x="42747" y="20213"/>
                  </a:lnTo>
                  <a:lnTo>
                    <a:pt x="42626" y="20334"/>
                  </a:lnTo>
                  <a:lnTo>
                    <a:pt x="42495" y="20444"/>
                  </a:lnTo>
                  <a:lnTo>
                    <a:pt x="42345" y="20535"/>
                  </a:lnTo>
                  <a:lnTo>
                    <a:pt x="42274" y="20575"/>
                  </a:lnTo>
                  <a:lnTo>
                    <a:pt x="42194" y="20605"/>
                  </a:lnTo>
                  <a:lnTo>
                    <a:pt x="42104" y="20635"/>
                  </a:lnTo>
                  <a:lnTo>
                    <a:pt x="42003" y="20655"/>
                  </a:lnTo>
                  <a:lnTo>
                    <a:pt x="41923" y="20665"/>
                  </a:lnTo>
                  <a:lnTo>
                    <a:pt x="41762" y="20665"/>
                  </a:lnTo>
                  <a:lnTo>
                    <a:pt x="41691" y="20645"/>
                  </a:lnTo>
                  <a:lnTo>
                    <a:pt x="41611" y="20625"/>
                  </a:lnTo>
                  <a:lnTo>
                    <a:pt x="41551" y="20595"/>
                  </a:lnTo>
                  <a:lnTo>
                    <a:pt x="41480" y="20555"/>
                  </a:lnTo>
                  <a:lnTo>
                    <a:pt x="41420" y="20514"/>
                  </a:lnTo>
                  <a:lnTo>
                    <a:pt x="41370" y="20464"/>
                  </a:lnTo>
                  <a:lnTo>
                    <a:pt x="41320" y="20404"/>
                  </a:lnTo>
                  <a:lnTo>
                    <a:pt x="41269" y="20344"/>
                  </a:lnTo>
                  <a:lnTo>
                    <a:pt x="41239" y="20273"/>
                  </a:lnTo>
                  <a:lnTo>
                    <a:pt x="41209" y="20203"/>
                  </a:lnTo>
                  <a:lnTo>
                    <a:pt x="41179" y="20122"/>
                  </a:lnTo>
                  <a:lnTo>
                    <a:pt x="41169" y="20042"/>
                  </a:lnTo>
                  <a:lnTo>
                    <a:pt x="41159" y="19962"/>
                  </a:lnTo>
                  <a:lnTo>
                    <a:pt x="41159" y="19801"/>
                  </a:lnTo>
                  <a:lnTo>
                    <a:pt x="41169" y="19640"/>
                  </a:lnTo>
                  <a:lnTo>
                    <a:pt x="41189" y="19479"/>
                  </a:lnTo>
                  <a:lnTo>
                    <a:pt x="41219" y="19328"/>
                  </a:lnTo>
                  <a:lnTo>
                    <a:pt x="41259" y="19188"/>
                  </a:lnTo>
                  <a:lnTo>
                    <a:pt x="41309" y="19037"/>
                  </a:lnTo>
                  <a:lnTo>
                    <a:pt x="41420" y="18756"/>
                  </a:lnTo>
                  <a:lnTo>
                    <a:pt x="41551" y="18484"/>
                  </a:lnTo>
                  <a:lnTo>
                    <a:pt x="41691" y="18203"/>
                  </a:lnTo>
                  <a:lnTo>
                    <a:pt x="41822" y="17921"/>
                  </a:lnTo>
                  <a:lnTo>
                    <a:pt x="41943" y="17630"/>
                  </a:lnTo>
                  <a:lnTo>
                    <a:pt x="42033" y="17399"/>
                  </a:lnTo>
                  <a:lnTo>
                    <a:pt x="42134" y="17168"/>
                  </a:lnTo>
                  <a:lnTo>
                    <a:pt x="42244" y="16936"/>
                  </a:lnTo>
                  <a:lnTo>
                    <a:pt x="42355" y="16715"/>
                  </a:lnTo>
                  <a:lnTo>
                    <a:pt x="42485" y="16504"/>
                  </a:lnTo>
                  <a:lnTo>
                    <a:pt x="42616" y="16293"/>
                  </a:lnTo>
                  <a:lnTo>
                    <a:pt x="42767" y="16092"/>
                  </a:lnTo>
                  <a:lnTo>
                    <a:pt x="42938" y="15911"/>
                  </a:lnTo>
                  <a:lnTo>
                    <a:pt x="43129" y="15690"/>
                  </a:lnTo>
                  <a:lnTo>
                    <a:pt x="43320" y="15469"/>
                  </a:lnTo>
                  <a:lnTo>
                    <a:pt x="43480" y="15238"/>
                  </a:lnTo>
                  <a:lnTo>
                    <a:pt x="43641" y="14997"/>
                  </a:lnTo>
                  <a:lnTo>
                    <a:pt x="43782" y="14755"/>
                  </a:lnTo>
                  <a:lnTo>
                    <a:pt x="43923" y="14504"/>
                  </a:lnTo>
                  <a:lnTo>
                    <a:pt x="44053" y="14263"/>
                  </a:lnTo>
                  <a:lnTo>
                    <a:pt x="44184" y="14001"/>
                  </a:lnTo>
                  <a:lnTo>
                    <a:pt x="44425" y="13499"/>
                  </a:lnTo>
                  <a:lnTo>
                    <a:pt x="44666" y="12986"/>
                  </a:lnTo>
                  <a:lnTo>
                    <a:pt x="44797" y="12735"/>
                  </a:lnTo>
                  <a:lnTo>
                    <a:pt x="44928" y="12494"/>
                  </a:lnTo>
                  <a:lnTo>
                    <a:pt x="45068" y="12243"/>
                  </a:lnTo>
                  <a:lnTo>
                    <a:pt x="45209" y="12011"/>
                  </a:lnTo>
                  <a:lnTo>
                    <a:pt x="45038" y="12122"/>
                  </a:lnTo>
                  <a:lnTo>
                    <a:pt x="44857" y="12263"/>
                  </a:lnTo>
                  <a:lnTo>
                    <a:pt x="44687" y="12403"/>
                  </a:lnTo>
                  <a:lnTo>
                    <a:pt x="44526" y="12564"/>
                  </a:lnTo>
                  <a:lnTo>
                    <a:pt x="44365" y="12725"/>
                  </a:lnTo>
                  <a:lnTo>
                    <a:pt x="44204" y="12896"/>
                  </a:lnTo>
                  <a:lnTo>
                    <a:pt x="44053" y="13077"/>
                  </a:lnTo>
                  <a:lnTo>
                    <a:pt x="43913" y="13268"/>
                  </a:lnTo>
                  <a:lnTo>
                    <a:pt x="43621" y="13650"/>
                  </a:lnTo>
                  <a:lnTo>
                    <a:pt x="43360" y="14042"/>
                  </a:lnTo>
                  <a:lnTo>
                    <a:pt x="43109" y="14424"/>
                  </a:lnTo>
                  <a:lnTo>
                    <a:pt x="42877" y="14785"/>
                  </a:lnTo>
                  <a:lnTo>
                    <a:pt x="42727" y="15047"/>
                  </a:lnTo>
                  <a:lnTo>
                    <a:pt x="42646" y="15147"/>
                  </a:lnTo>
                  <a:lnTo>
                    <a:pt x="42606" y="15187"/>
                  </a:lnTo>
                  <a:lnTo>
                    <a:pt x="42566" y="15218"/>
                  </a:lnTo>
                  <a:lnTo>
                    <a:pt x="42526" y="15238"/>
                  </a:lnTo>
                  <a:lnTo>
                    <a:pt x="42485" y="15248"/>
                  </a:lnTo>
                  <a:lnTo>
                    <a:pt x="42445" y="15248"/>
                  </a:lnTo>
                  <a:lnTo>
                    <a:pt x="42405" y="15228"/>
                  </a:lnTo>
                  <a:lnTo>
                    <a:pt x="42355" y="15187"/>
                  </a:lnTo>
                  <a:lnTo>
                    <a:pt x="42315" y="15137"/>
                  </a:lnTo>
                  <a:lnTo>
                    <a:pt x="42264" y="15057"/>
                  </a:lnTo>
                  <a:lnTo>
                    <a:pt x="42204" y="14966"/>
                  </a:lnTo>
                  <a:lnTo>
                    <a:pt x="42184" y="14906"/>
                  </a:lnTo>
                  <a:lnTo>
                    <a:pt x="42164" y="14846"/>
                  </a:lnTo>
                  <a:lnTo>
                    <a:pt x="42134" y="14705"/>
                  </a:lnTo>
                  <a:lnTo>
                    <a:pt x="42114" y="14554"/>
                  </a:lnTo>
                  <a:lnTo>
                    <a:pt x="42114" y="14393"/>
                  </a:lnTo>
                  <a:lnTo>
                    <a:pt x="42114" y="14233"/>
                  </a:lnTo>
                  <a:lnTo>
                    <a:pt x="42124" y="14082"/>
                  </a:lnTo>
                  <a:lnTo>
                    <a:pt x="42164" y="13811"/>
                  </a:lnTo>
                  <a:lnTo>
                    <a:pt x="42264" y="13348"/>
                  </a:lnTo>
                  <a:lnTo>
                    <a:pt x="42375" y="12886"/>
                  </a:lnTo>
                  <a:lnTo>
                    <a:pt x="42606" y="11971"/>
                  </a:lnTo>
                  <a:lnTo>
                    <a:pt x="42717" y="11509"/>
                  </a:lnTo>
                  <a:lnTo>
                    <a:pt x="42807" y="11047"/>
                  </a:lnTo>
                  <a:lnTo>
                    <a:pt x="42847" y="10815"/>
                  </a:lnTo>
                  <a:lnTo>
                    <a:pt x="42867" y="10584"/>
                  </a:lnTo>
                  <a:lnTo>
                    <a:pt x="42887" y="10343"/>
                  </a:lnTo>
                  <a:lnTo>
                    <a:pt x="42898" y="10112"/>
                  </a:lnTo>
                  <a:lnTo>
                    <a:pt x="42717" y="10383"/>
                  </a:lnTo>
                  <a:lnTo>
                    <a:pt x="42536" y="10665"/>
                  </a:lnTo>
                  <a:lnTo>
                    <a:pt x="42385" y="10946"/>
                  </a:lnTo>
                  <a:lnTo>
                    <a:pt x="42234" y="11238"/>
                  </a:lnTo>
                  <a:lnTo>
                    <a:pt x="42104" y="11539"/>
                  </a:lnTo>
                  <a:lnTo>
                    <a:pt x="41983" y="11841"/>
                  </a:lnTo>
                  <a:lnTo>
                    <a:pt x="41862" y="12142"/>
                  </a:lnTo>
                  <a:lnTo>
                    <a:pt x="41762" y="12454"/>
                  </a:lnTo>
                  <a:lnTo>
                    <a:pt x="41671" y="12775"/>
                  </a:lnTo>
                  <a:lnTo>
                    <a:pt x="41581" y="13087"/>
                  </a:lnTo>
                  <a:lnTo>
                    <a:pt x="41500" y="13408"/>
                  </a:lnTo>
                  <a:lnTo>
                    <a:pt x="41430" y="13730"/>
                  </a:lnTo>
                  <a:lnTo>
                    <a:pt x="41299" y="14383"/>
                  </a:lnTo>
                  <a:lnTo>
                    <a:pt x="41179" y="15037"/>
                  </a:lnTo>
                  <a:lnTo>
                    <a:pt x="40968" y="16353"/>
                  </a:lnTo>
                  <a:lnTo>
                    <a:pt x="40857" y="16997"/>
                  </a:lnTo>
                  <a:lnTo>
                    <a:pt x="40727" y="17630"/>
                  </a:lnTo>
                  <a:lnTo>
                    <a:pt x="40656" y="17941"/>
                  </a:lnTo>
                  <a:lnTo>
                    <a:pt x="40586" y="18253"/>
                  </a:lnTo>
                  <a:lnTo>
                    <a:pt x="40505" y="18565"/>
                  </a:lnTo>
                  <a:lnTo>
                    <a:pt x="40415" y="18856"/>
                  </a:lnTo>
                  <a:lnTo>
                    <a:pt x="40314" y="19158"/>
                  </a:lnTo>
                  <a:lnTo>
                    <a:pt x="40204" y="19449"/>
                  </a:lnTo>
                  <a:lnTo>
                    <a:pt x="40093" y="19730"/>
                  </a:lnTo>
                  <a:lnTo>
                    <a:pt x="39963" y="20012"/>
                  </a:lnTo>
                  <a:lnTo>
                    <a:pt x="39892" y="20143"/>
                  </a:lnTo>
                  <a:lnTo>
                    <a:pt x="39822" y="20273"/>
                  </a:lnTo>
                  <a:lnTo>
                    <a:pt x="39742" y="20394"/>
                  </a:lnTo>
                  <a:lnTo>
                    <a:pt x="39661" y="20514"/>
                  </a:lnTo>
                  <a:lnTo>
                    <a:pt x="39571" y="20635"/>
                  </a:lnTo>
                  <a:lnTo>
                    <a:pt x="39480" y="20746"/>
                  </a:lnTo>
                  <a:lnTo>
                    <a:pt x="39380" y="20846"/>
                  </a:lnTo>
                  <a:lnTo>
                    <a:pt x="39279" y="20947"/>
                  </a:lnTo>
                  <a:lnTo>
                    <a:pt x="39169" y="21047"/>
                  </a:lnTo>
                  <a:lnTo>
                    <a:pt x="39058" y="21138"/>
                  </a:lnTo>
                  <a:lnTo>
                    <a:pt x="38948" y="21228"/>
                  </a:lnTo>
                  <a:lnTo>
                    <a:pt x="38827" y="21308"/>
                  </a:lnTo>
                  <a:lnTo>
                    <a:pt x="38706" y="21379"/>
                  </a:lnTo>
                  <a:lnTo>
                    <a:pt x="38586" y="21459"/>
                  </a:lnTo>
                  <a:lnTo>
                    <a:pt x="38455" y="21520"/>
                  </a:lnTo>
                  <a:lnTo>
                    <a:pt x="38334" y="21580"/>
                  </a:lnTo>
                  <a:lnTo>
                    <a:pt x="38194" y="21630"/>
                  </a:lnTo>
                  <a:lnTo>
                    <a:pt x="38063" y="21680"/>
                  </a:lnTo>
                  <a:lnTo>
                    <a:pt x="37932" y="21731"/>
                  </a:lnTo>
                  <a:lnTo>
                    <a:pt x="37792" y="21761"/>
                  </a:lnTo>
                  <a:lnTo>
                    <a:pt x="37651" y="21801"/>
                  </a:lnTo>
                  <a:lnTo>
                    <a:pt x="37510" y="21821"/>
                  </a:lnTo>
                  <a:lnTo>
                    <a:pt x="37370" y="21841"/>
                  </a:lnTo>
                  <a:lnTo>
                    <a:pt x="37229" y="21851"/>
                  </a:lnTo>
                  <a:lnTo>
                    <a:pt x="37078" y="21861"/>
                  </a:lnTo>
                  <a:lnTo>
                    <a:pt x="36787" y="21861"/>
                  </a:lnTo>
                  <a:lnTo>
                    <a:pt x="36646" y="21851"/>
                  </a:lnTo>
                  <a:lnTo>
                    <a:pt x="36495" y="21831"/>
                  </a:lnTo>
                  <a:lnTo>
                    <a:pt x="36354" y="21801"/>
                  </a:lnTo>
                  <a:lnTo>
                    <a:pt x="36204" y="21771"/>
                  </a:lnTo>
                  <a:lnTo>
                    <a:pt x="36063" y="21741"/>
                  </a:lnTo>
                  <a:lnTo>
                    <a:pt x="35440" y="21560"/>
                  </a:lnTo>
                  <a:lnTo>
                    <a:pt x="34827" y="21369"/>
                  </a:lnTo>
                  <a:lnTo>
                    <a:pt x="34204" y="21178"/>
                  </a:lnTo>
                  <a:lnTo>
                    <a:pt x="33590" y="20967"/>
                  </a:lnTo>
                  <a:lnTo>
                    <a:pt x="32977" y="20746"/>
                  </a:lnTo>
                  <a:lnTo>
                    <a:pt x="32384" y="20504"/>
                  </a:lnTo>
                  <a:lnTo>
                    <a:pt x="31801" y="20253"/>
                  </a:lnTo>
                  <a:lnTo>
                    <a:pt x="31520" y="20112"/>
                  </a:lnTo>
                  <a:lnTo>
                    <a:pt x="31249" y="19982"/>
                  </a:lnTo>
                  <a:lnTo>
                    <a:pt x="31078" y="19881"/>
                  </a:lnTo>
                  <a:lnTo>
                    <a:pt x="30907" y="19781"/>
                  </a:lnTo>
                  <a:lnTo>
                    <a:pt x="30736" y="19670"/>
                  </a:lnTo>
                  <a:lnTo>
                    <a:pt x="30575" y="19560"/>
                  </a:lnTo>
                  <a:lnTo>
                    <a:pt x="30424" y="19429"/>
                  </a:lnTo>
                  <a:lnTo>
                    <a:pt x="30274" y="19298"/>
                  </a:lnTo>
                  <a:lnTo>
                    <a:pt x="30133" y="19158"/>
                  </a:lnTo>
                  <a:lnTo>
                    <a:pt x="29992" y="19017"/>
                  </a:lnTo>
                  <a:lnTo>
                    <a:pt x="29862" y="18866"/>
                  </a:lnTo>
                  <a:lnTo>
                    <a:pt x="29731" y="18715"/>
                  </a:lnTo>
                  <a:lnTo>
                    <a:pt x="29620" y="18555"/>
                  </a:lnTo>
                  <a:lnTo>
                    <a:pt x="29510" y="18394"/>
                  </a:lnTo>
                  <a:lnTo>
                    <a:pt x="29409" y="18223"/>
                  </a:lnTo>
                  <a:lnTo>
                    <a:pt x="29319" y="18052"/>
                  </a:lnTo>
                  <a:lnTo>
                    <a:pt x="29228" y="17871"/>
                  </a:lnTo>
                  <a:lnTo>
                    <a:pt x="29158" y="17700"/>
                  </a:lnTo>
                  <a:lnTo>
                    <a:pt x="29088" y="17509"/>
                  </a:lnTo>
                  <a:lnTo>
                    <a:pt x="29037" y="17328"/>
                  </a:lnTo>
                  <a:lnTo>
                    <a:pt x="28987" y="17137"/>
                  </a:lnTo>
                  <a:lnTo>
                    <a:pt x="28957" y="16946"/>
                  </a:lnTo>
                  <a:lnTo>
                    <a:pt x="28927" y="16755"/>
                  </a:lnTo>
                  <a:lnTo>
                    <a:pt x="28917" y="16564"/>
                  </a:lnTo>
                  <a:lnTo>
                    <a:pt x="28917" y="16373"/>
                  </a:lnTo>
                  <a:lnTo>
                    <a:pt x="28927" y="16172"/>
                  </a:lnTo>
                  <a:lnTo>
                    <a:pt x="28947" y="15982"/>
                  </a:lnTo>
                  <a:lnTo>
                    <a:pt x="28987" y="15791"/>
                  </a:lnTo>
                  <a:lnTo>
                    <a:pt x="29037" y="15590"/>
                  </a:lnTo>
                  <a:lnTo>
                    <a:pt x="29098" y="15399"/>
                  </a:lnTo>
                  <a:lnTo>
                    <a:pt x="29168" y="15208"/>
                  </a:lnTo>
                  <a:lnTo>
                    <a:pt x="29259" y="15007"/>
                  </a:lnTo>
                  <a:lnTo>
                    <a:pt x="29369" y="14816"/>
                  </a:lnTo>
                  <a:lnTo>
                    <a:pt x="29490" y="14635"/>
                  </a:lnTo>
                  <a:lnTo>
                    <a:pt x="29892" y="14022"/>
                  </a:lnTo>
                  <a:lnTo>
                    <a:pt x="30103" y="13720"/>
                  </a:lnTo>
                  <a:lnTo>
                    <a:pt x="30314" y="13419"/>
                  </a:lnTo>
                  <a:lnTo>
                    <a:pt x="30535" y="13127"/>
                  </a:lnTo>
                  <a:lnTo>
                    <a:pt x="30776" y="12856"/>
                  </a:lnTo>
                  <a:lnTo>
                    <a:pt x="30887" y="12735"/>
                  </a:lnTo>
                  <a:lnTo>
                    <a:pt x="31017" y="12614"/>
                  </a:lnTo>
                  <a:lnTo>
                    <a:pt x="31138" y="12504"/>
                  </a:lnTo>
                  <a:lnTo>
                    <a:pt x="31269" y="12393"/>
                  </a:lnTo>
                  <a:lnTo>
                    <a:pt x="31409" y="12293"/>
                  </a:lnTo>
                  <a:lnTo>
                    <a:pt x="31550" y="12202"/>
                  </a:lnTo>
                  <a:lnTo>
                    <a:pt x="31701" y="12112"/>
                  </a:lnTo>
                  <a:lnTo>
                    <a:pt x="31842" y="12042"/>
                  </a:lnTo>
                  <a:lnTo>
                    <a:pt x="32133" y="11901"/>
                  </a:lnTo>
                  <a:lnTo>
                    <a:pt x="32425" y="11770"/>
                  </a:lnTo>
                  <a:lnTo>
                    <a:pt x="32706" y="11629"/>
                  </a:lnTo>
                  <a:lnTo>
                    <a:pt x="32857" y="11549"/>
                  </a:lnTo>
                  <a:lnTo>
                    <a:pt x="32997" y="11459"/>
                  </a:lnTo>
                  <a:lnTo>
                    <a:pt x="33138" y="11368"/>
                  </a:lnTo>
                  <a:lnTo>
                    <a:pt x="33279" y="11258"/>
                  </a:lnTo>
                  <a:lnTo>
                    <a:pt x="33430" y="11127"/>
                  </a:lnTo>
                  <a:lnTo>
                    <a:pt x="33570" y="10986"/>
                  </a:lnTo>
                  <a:lnTo>
                    <a:pt x="33832" y="10705"/>
                  </a:lnTo>
                  <a:lnTo>
                    <a:pt x="34093" y="10403"/>
                  </a:lnTo>
                  <a:lnTo>
                    <a:pt x="34606" y="9790"/>
                  </a:lnTo>
                  <a:lnTo>
                    <a:pt x="35098" y="9177"/>
                  </a:lnTo>
                  <a:lnTo>
                    <a:pt x="35339" y="8886"/>
                  </a:lnTo>
                  <a:lnTo>
                    <a:pt x="35591" y="8594"/>
                  </a:lnTo>
                  <a:lnTo>
                    <a:pt x="35591" y="8594"/>
                  </a:lnTo>
                  <a:lnTo>
                    <a:pt x="35530" y="8654"/>
                  </a:lnTo>
                  <a:lnTo>
                    <a:pt x="35460" y="8715"/>
                  </a:lnTo>
                  <a:lnTo>
                    <a:pt x="35299" y="8835"/>
                  </a:lnTo>
                  <a:lnTo>
                    <a:pt x="35108" y="8956"/>
                  </a:lnTo>
                  <a:lnTo>
                    <a:pt x="34907" y="9067"/>
                  </a:lnTo>
                  <a:lnTo>
                    <a:pt x="34495" y="9298"/>
                  </a:lnTo>
                  <a:lnTo>
                    <a:pt x="34314" y="9418"/>
                  </a:lnTo>
                  <a:lnTo>
                    <a:pt x="34153" y="9539"/>
                  </a:lnTo>
                  <a:lnTo>
                    <a:pt x="33832" y="9820"/>
                  </a:lnTo>
                  <a:lnTo>
                    <a:pt x="33520" y="10112"/>
                  </a:lnTo>
                  <a:lnTo>
                    <a:pt x="33219" y="10413"/>
                  </a:lnTo>
                  <a:lnTo>
                    <a:pt x="32897" y="10695"/>
                  </a:lnTo>
                  <a:lnTo>
                    <a:pt x="32676" y="10896"/>
                  </a:lnTo>
                  <a:lnTo>
                    <a:pt x="32565" y="10976"/>
                  </a:lnTo>
                  <a:lnTo>
                    <a:pt x="32515" y="11006"/>
                  </a:lnTo>
                  <a:lnTo>
                    <a:pt x="32455" y="11026"/>
                  </a:lnTo>
                  <a:lnTo>
                    <a:pt x="32404" y="11047"/>
                  </a:lnTo>
                  <a:lnTo>
                    <a:pt x="32344" y="11057"/>
                  </a:lnTo>
                  <a:lnTo>
                    <a:pt x="32234" y="11057"/>
                  </a:lnTo>
                  <a:lnTo>
                    <a:pt x="32163" y="11036"/>
                  </a:lnTo>
                  <a:lnTo>
                    <a:pt x="32103" y="11006"/>
                  </a:lnTo>
                  <a:lnTo>
                    <a:pt x="32033" y="10966"/>
                  </a:lnTo>
                  <a:lnTo>
                    <a:pt x="31962" y="10906"/>
                  </a:lnTo>
                  <a:lnTo>
                    <a:pt x="31882" y="10835"/>
                  </a:lnTo>
                  <a:lnTo>
                    <a:pt x="31822" y="10755"/>
                  </a:lnTo>
                  <a:lnTo>
                    <a:pt x="31771" y="10675"/>
                  </a:lnTo>
                  <a:lnTo>
                    <a:pt x="31751" y="10594"/>
                  </a:lnTo>
                  <a:lnTo>
                    <a:pt x="31731" y="10514"/>
                  </a:lnTo>
                  <a:lnTo>
                    <a:pt x="31731" y="10433"/>
                  </a:lnTo>
                  <a:lnTo>
                    <a:pt x="31731" y="10353"/>
                  </a:lnTo>
                  <a:lnTo>
                    <a:pt x="31751" y="10273"/>
                  </a:lnTo>
                  <a:lnTo>
                    <a:pt x="31801" y="10112"/>
                  </a:lnTo>
                  <a:lnTo>
                    <a:pt x="31872" y="9941"/>
                  </a:lnTo>
                  <a:lnTo>
                    <a:pt x="31942" y="9780"/>
                  </a:lnTo>
                  <a:lnTo>
                    <a:pt x="32002" y="9619"/>
                  </a:lnTo>
                  <a:lnTo>
                    <a:pt x="32063" y="9418"/>
                  </a:lnTo>
                  <a:lnTo>
                    <a:pt x="32103" y="9217"/>
                  </a:lnTo>
                  <a:lnTo>
                    <a:pt x="32133" y="9006"/>
                  </a:lnTo>
                  <a:lnTo>
                    <a:pt x="32153" y="8795"/>
                  </a:lnTo>
                  <a:lnTo>
                    <a:pt x="32163" y="8584"/>
                  </a:lnTo>
                  <a:lnTo>
                    <a:pt x="32163" y="8373"/>
                  </a:lnTo>
                  <a:lnTo>
                    <a:pt x="32173" y="7961"/>
                  </a:lnTo>
                  <a:lnTo>
                    <a:pt x="32163" y="7891"/>
                  </a:lnTo>
                  <a:lnTo>
                    <a:pt x="32153" y="7800"/>
                  </a:lnTo>
                  <a:lnTo>
                    <a:pt x="32113" y="7609"/>
                  </a:lnTo>
                  <a:lnTo>
                    <a:pt x="32002" y="7177"/>
                  </a:lnTo>
                  <a:lnTo>
                    <a:pt x="31952" y="6966"/>
                  </a:lnTo>
                  <a:lnTo>
                    <a:pt x="31912" y="6765"/>
                  </a:lnTo>
                  <a:lnTo>
                    <a:pt x="31892" y="6594"/>
                  </a:lnTo>
                  <a:lnTo>
                    <a:pt x="31892" y="6524"/>
                  </a:lnTo>
                  <a:lnTo>
                    <a:pt x="31902" y="6463"/>
                  </a:lnTo>
                  <a:lnTo>
                    <a:pt x="31902" y="6463"/>
                  </a:lnTo>
                  <a:lnTo>
                    <a:pt x="31842" y="6695"/>
                  </a:lnTo>
                  <a:lnTo>
                    <a:pt x="31791" y="6916"/>
                  </a:lnTo>
                  <a:lnTo>
                    <a:pt x="31701" y="7358"/>
                  </a:lnTo>
                  <a:lnTo>
                    <a:pt x="31631" y="7810"/>
                  </a:lnTo>
                  <a:lnTo>
                    <a:pt x="31570" y="8273"/>
                  </a:lnTo>
                  <a:lnTo>
                    <a:pt x="31520" y="8725"/>
                  </a:lnTo>
                  <a:lnTo>
                    <a:pt x="31460" y="9177"/>
                  </a:lnTo>
                  <a:lnTo>
                    <a:pt x="31379" y="9629"/>
                  </a:lnTo>
                  <a:lnTo>
                    <a:pt x="31289" y="10082"/>
                  </a:lnTo>
                  <a:lnTo>
                    <a:pt x="31208" y="10423"/>
                  </a:lnTo>
                  <a:lnTo>
                    <a:pt x="31148" y="10624"/>
                  </a:lnTo>
                  <a:lnTo>
                    <a:pt x="31078" y="10856"/>
                  </a:lnTo>
                  <a:lnTo>
                    <a:pt x="30987" y="11087"/>
                  </a:lnTo>
                  <a:lnTo>
                    <a:pt x="30897" y="11328"/>
                  </a:lnTo>
                  <a:lnTo>
                    <a:pt x="30786" y="11569"/>
                  </a:lnTo>
                  <a:lnTo>
                    <a:pt x="30666" y="11800"/>
                  </a:lnTo>
                  <a:lnTo>
                    <a:pt x="30545" y="12021"/>
                  </a:lnTo>
                  <a:lnTo>
                    <a:pt x="30404" y="12233"/>
                  </a:lnTo>
                  <a:lnTo>
                    <a:pt x="30334" y="12323"/>
                  </a:lnTo>
                  <a:lnTo>
                    <a:pt x="30254" y="12413"/>
                  </a:lnTo>
                  <a:lnTo>
                    <a:pt x="30173" y="12494"/>
                  </a:lnTo>
                  <a:lnTo>
                    <a:pt x="30093" y="12564"/>
                  </a:lnTo>
                  <a:lnTo>
                    <a:pt x="30012" y="12625"/>
                  </a:lnTo>
                  <a:lnTo>
                    <a:pt x="29922" y="12685"/>
                  </a:lnTo>
                  <a:lnTo>
                    <a:pt x="29831" y="12725"/>
                  </a:lnTo>
                  <a:lnTo>
                    <a:pt x="29741" y="12765"/>
                  </a:lnTo>
                  <a:lnTo>
                    <a:pt x="29651" y="12785"/>
                  </a:lnTo>
                  <a:lnTo>
                    <a:pt x="29550" y="12795"/>
                  </a:lnTo>
                  <a:lnTo>
                    <a:pt x="29450" y="12795"/>
                  </a:lnTo>
                  <a:lnTo>
                    <a:pt x="29349" y="12775"/>
                  </a:lnTo>
                  <a:lnTo>
                    <a:pt x="29218" y="12735"/>
                  </a:lnTo>
                  <a:lnTo>
                    <a:pt x="29108" y="12685"/>
                  </a:lnTo>
                  <a:lnTo>
                    <a:pt x="29017" y="12614"/>
                  </a:lnTo>
                  <a:lnTo>
                    <a:pt x="28927" y="12524"/>
                  </a:lnTo>
                  <a:lnTo>
                    <a:pt x="28847" y="12434"/>
                  </a:lnTo>
                  <a:lnTo>
                    <a:pt x="28786" y="12323"/>
                  </a:lnTo>
                  <a:lnTo>
                    <a:pt x="28736" y="12202"/>
                  </a:lnTo>
                  <a:lnTo>
                    <a:pt x="28686" y="12072"/>
                  </a:lnTo>
                  <a:lnTo>
                    <a:pt x="28656" y="11931"/>
                  </a:lnTo>
                  <a:lnTo>
                    <a:pt x="28625" y="11780"/>
                  </a:lnTo>
                  <a:lnTo>
                    <a:pt x="28605" y="11619"/>
                  </a:lnTo>
                  <a:lnTo>
                    <a:pt x="28595" y="11459"/>
                  </a:lnTo>
                  <a:lnTo>
                    <a:pt x="28595" y="11298"/>
                  </a:lnTo>
                  <a:lnTo>
                    <a:pt x="28595" y="11127"/>
                  </a:lnTo>
                  <a:lnTo>
                    <a:pt x="28625" y="10765"/>
                  </a:lnTo>
                  <a:lnTo>
                    <a:pt x="28676" y="10413"/>
                  </a:lnTo>
                  <a:lnTo>
                    <a:pt x="28736" y="10052"/>
                  </a:lnTo>
                  <a:lnTo>
                    <a:pt x="28816" y="9710"/>
                  </a:lnTo>
                  <a:lnTo>
                    <a:pt x="28907" y="9378"/>
                  </a:lnTo>
                  <a:lnTo>
                    <a:pt x="28997" y="9077"/>
                  </a:lnTo>
                  <a:lnTo>
                    <a:pt x="29088" y="8805"/>
                  </a:lnTo>
                  <a:lnTo>
                    <a:pt x="29178" y="8584"/>
                  </a:lnTo>
                  <a:lnTo>
                    <a:pt x="29259" y="8403"/>
                  </a:lnTo>
                  <a:lnTo>
                    <a:pt x="29470" y="8001"/>
                  </a:lnTo>
                  <a:lnTo>
                    <a:pt x="29691" y="7589"/>
                  </a:lnTo>
                  <a:lnTo>
                    <a:pt x="29912" y="7177"/>
                  </a:lnTo>
                  <a:lnTo>
                    <a:pt x="30123" y="6765"/>
                  </a:lnTo>
                  <a:lnTo>
                    <a:pt x="30223" y="6554"/>
                  </a:lnTo>
                  <a:lnTo>
                    <a:pt x="30324" y="6333"/>
                  </a:lnTo>
                  <a:lnTo>
                    <a:pt x="30404" y="6122"/>
                  </a:lnTo>
                  <a:lnTo>
                    <a:pt x="30485" y="5901"/>
                  </a:lnTo>
                  <a:lnTo>
                    <a:pt x="30565" y="5689"/>
                  </a:lnTo>
                  <a:lnTo>
                    <a:pt x="30625" y="5458"/>
                  </a:lnTo>
                  <a:lnTo>
                    <a:pt x="30676" y="5237"/>
                  </a:lnTo>
                  <a:lnTo>
                    <a:pt x="30716" y="5006"/>
                  </a:lnTo>
                  <a:lnTo>
                    <a:pt x="30756" y="4684"/>
                  </a:lnTo>
                  <a:lnTo>
                    <a:pt x="30776" y="4373"/>
                  </a:lnTo>
                  <a:lnTo>
                    <a:pt x="30786" y="4061"/>
                  </a:lnTo>
                  <a:lnTo>
                    <a:pt x="30786" y="3740"/>
                  </a:lnTo>
                  <a:lnTo>
                    <a:pt x="30776" y="3428"/>
                  </a:lnTo>
                  <a:lnTo>
                    <a:pt x="30756" y="3116"/>
                  </a:lnTo>
                  <a:lnTo>
                    <a:pt x="30706" y="2493"/>
                  </a:lnTo>
                  <a:lnTo>
                    <a:pt x="30646" y="1870"/>
                  </a:lnTo>
                  <a:lnTo>
                    <a:pt x="30585" y="1247"/>
                  </a:lnTo>
                  <a:lnTo>
                    <a:pt x="30575" y="935"/>
                  </a:lnTo>
                  <a:lnTo>
                    <a:pt x="30555" y="624"/>
                  </a:lnTo>
                  <a:lnTo>
                    <a:pt x="30555" y="312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35"/>
          <p:cNvGrpSpPr/>
          <p:nvPr/>
        </p:nvGrpSpPr>
        <p:grpSpPr>
          <a:xfrm>
            <a:off x="4950525" y="2477107"/>
            <a:ext cx="443100" cy="443100"/>
            <a:chOff x="4950525" y="2477107"/>
            <a:chExt cx="443100" cy="443100"/>
          </a:xfrm>
        </p:grpSpPr>
        <p:sp>
          <p:nvSpPr>
            <p:cNvPr id="1112" name="Google Shape;1112;p35"/>
            <p:cNvSpPr/>
            <p:nvPr/>
          </p:nvSpPr>
          <p:spPr>
            <a:xfrm>
              <a:off x="4950525" y="2477107"/>
              <a:ext cx="443100" cy="44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5002589" y="2495074"/>
              <a:ext cx="338963" cy="371354"/>
            </a:xfrm>
            <a:custGeom>
              <a:avLst/>
              <a:gdLst/>
              <a:ahLst/>
              <a:cxnLst/>
              <a:rect l="l" t="t" r="r" b="b"/>
              <a:pathLst>
                <a:path w="53401" h="58527" extrusionOk="0">
                  <a:moveTo>
                    <a:pt x="5921" y="19519"/>
                  </a:moveTo>
                  <a:lnTo>
                    <a:pt x="5901" y="19539"/>
                  </a:lnTo>
                  <a:lnTo>
                    <a:pt x="5901" y="19539"/>
                  </a:lnTo>
                  <a:lnTo>
                    <a:pt x="5930" y="19519"/>
                  </a:lnTo>
                  <a:close/>
                  <a:moveTo>
                    <a:pt x="27872" y="24846"/>
                  </a:moveTo>
                  <a:lnTo>
                    <a:pt x="28163" y="24866"/>
                  </a:lnTo>
                  <a:lnTo>
                    <a:pt x="28444" y="24897"/>
                  </a:lnTo>
                  <a:lnTo>
                    <a:pt x="28726" y="24947"/>
                  </a:lnTo>
                  <a:lnTo>
                    <a:pt x="28997" y="24997"/>
                  </a:lnTo>
                  <a:lnTo>
                    <a:pt x="29269" y="25067"/>
                  </a:lnTo>
                  <a:lnTo>
                    <a:pt x="29530" y="25148"/>
                  </a:lnTo>
                  <a:lnTo>
                    <a:pt x="29791" y="25238"/>
                  </a:lnTo>
                  <a:lnTo>
                    <a:pt x="30043" y="25339"/>
                  </a:lnTo>
                  <a:lnTo>
                    <a:pt x="30294" y="25449"/>
                  </a:lnTo>
                  <a:lnTo>
                    <a:pt x="30525" y="25570"/>
                  </a:lnTo>
                  <a:lnTo>
                    <a:pt x="30756" y="25701"/>
                  </a:lnTo>
                  <a:lnTo>
                    <a:pt x="30977" y="25841"/>
                  </a:lnTo>
                  <a:lnTo>
                    <a:pt x="31198" y="25992"/>
                  </a:lnTo>
                  <a:lnTo>
                    <a:pt x="31399" y="26143"/>
                  </a:lnTo>
                  <a:lnTo>
                    <a:pt x="31600" y="26314"/>
                  </a:lnTo>
                  <a:lnTo>
                    <a:pt x="31791" y="26485"/>
                  </a:lnTo>
                  <a:lnTo>
                    <a:pt x="31962" y="26666"/>
                  </a:lnTo>
                  <a:lnTo>
                    <a:pt x="32133" y="26857"/>
                  </a:lnTo>
                  <a:lnTo>
                    <a:pt x="32294" y="27058"/>
                  </a:lnTo>
                  <a:lnTo>
                    <a:pt x="32445" y="27259"/>
                  </a:lnTo>
                  <a:lnTo>
                    <a:pt x="32575" y="27470"/>
                  </a:lnTo>
                  <a:lnTo>
                    <a:pt x="32706" y="27681"/>
                  </a:lnTo>
                  <a:lnTo>
                    <a:pt x="32817" y="27902"/>
                  </a:lnTo>
                  <a:lnTo>
                    <a:pt x="32917" y="28133"/>
                  </a:lnTo>
                  <a:lnTo>
                    <a:pt x="33008" y="28364"/>
                  </a:lnTo>
                  <a:lnTo>
                    <a:pt x="33088" y="28605"/>
                  </a:lnTo>
                  <a:lnTo>
                    <a:pt x="33148" y="28847"/>
                  </a:lnTo>
                  <a:lnTo>
                    <a:pt x="33199" y="29098"/>
                  </a:lnTo>
                  <a:lnTo>
                    <a:pt x="33239" y="29349"/>
                  </a:lnTo>
                  <a:lnTo>
                    <a:pt x="33259" y="29600"/>
                  </a:lnTo>
                  <a:lnTo>
                    <a:pt x="33269" y="29862"/>
                  </a:lnTo>
                  <a:lnTo>
                    <a:pt x="33259" y="30113"/>
                  </a:lnTo>
                  <a:lnTo>
                    <a:pt x="33239" y="30374"/>
                  </a:lnTo>
                  <a:lnTo>
                    <a:pt x="33199" y="30626"/>
                  </a:lnTo>
                  <a:lnTo>
                    <a:pt x="33148" y="30867"/>
                  </a:lnTo>
                  <a:lnTo>
                    <a:pt x="33088" y="31108"/>
                  </a:lnTo>
                  <a:lnTo>
                    <a:pt x="33008" y="31349"/>
                  </a:lnTo>
                  <a:lnTo>
                    <a:pt x="32917" y="31580"/>
                  </a:lnTo>
                  <a:lnTo>
                    <a:pt x="32817" y="31812"/>
                  </a:lnTo>
                  <a:lnTo>
                    <a:pt x="32706" y="32033"/>
                  </a:lnTo>
                  <a:lnTo>
                    <a:pt x="32575" y="32254"/>
                  </a:lnTo>
                  <a:lnTo>
                    <a:pt x="32445" y="32455"/>
                  </a:lnTo>
                  <a:lnTo>
                    <a:pt x="32294" y="32666"/>
                  </a:lnTo>
                  <a:lnTo>
                    <a:pt x="32133" y="32857"/>
                  </a:lnTo>
                  <a:lnTo>
                    <a:pt x="31962" y="33048"/>
                  </a:lnTo>
                  <a:lnTo>
                    <a:pt x="31791" y="33229"/>
                  </a:lnTo>
                  <a:lnTo>
                    <a:pt x="31600" y="33410"/>
                  </a:lnTo>
                  <a:lnTo>
                    <a:pt x="31399" y="33570"/>
                  </a:lnTo>
                  <a:lnTo>
                    <a:pt x="31198" y="33731"/>
                  </a:lnTo>
                  <a:lnTo>
                    <a:pt x="30977" y="33882"/>
                  </a:lnTo>
                  <a:lnTo>
                    <a:pt x="30756" y="34023"/>
                  </a:lnTo>
                  <a:lnTo>
                    <a:pt x="30525" y="34143"/>
                  </a:lnTo>
                  <a:lnTo>
                    <a:pt x="30294" y="34264"/>
                  </a:lnTo>
                  <a:lnTo>
                    <a:pt x="30043" y="34385"/>
                  </a:lnTo>
                  <a:lnTo>
                    <a:pt x="29791" y="34485"/>
                  </a:lnTo>
                  <a:lnTo>
                    <a:pt x="29530" y="34566"/>
                  </a:lnTo>
                  <a:lnTo>
                    <a:pt x="29269" y="34646"/>
                  </a:lnTo>
                  <a:lnTo>
                    <a:pt x="28997" y="34716"/>
                  </a:lnTo>
                  <a:lnTo>
                    <a:pt x="28726" y="34777"/>
                  </a:lnTo>
                  <a:lnTo>
                    <a:pt x="28444" y="34817"/>
                  </a:lnTo>
                  <a:lnTo>
                    <a:pt x="28163" y="34847"/>
                  </a:lnTo>
                  <a:lnTo>
                    <a:pt x="27872" y="34867"/>
                  </a:lnTo>
                  <a:lnTo>
                    <a:pt x="27580" y="34877"/>
                  </a:lnTo>
                  <a:lnTo>
                    <a:pt x="27289" y="34867"/>
                  </a:lnTo>
                  <a:lnTo>
                    <a:pt x="26997" y="34847"/>
                  </a:lnTo>
                  <a:lnTo>
                    <a:pt x="26716" y="34817"/>
                  </a:lnTo>
                  <a:lnTo>
                    <a:pt x="26434" y="34777"/>
                  </a:lnTo>
                  <a:lnTo>
                    <a:pt x="26163" y="34716"/>
                  </a:lnTo>
                  <a:lnTo>
                    <a:pt x="25892" y="34646"/>
                  </a:lnTo>
                  <a:lnTo>
                    <a:pt x="25630" y="34566"/>
                  </a:lnTo>
                  <a:lnTo>
                    <a:pt x="25369" y="34485"/>
                  </a:lnTo>
                  <a:lnTo>
                    <a:pt x="25118" y="34385"/>
                  </a:lnTo>
                  <a:lnTo>
                    <a:pt x="24866" y="34264"/>
                  </a:lnTo>
                  <a:lnTo>
                    <a:pt x="24635" y="34143"/>
                  </a:lnTo>
                  <a:lnTo>
                    <a:pt x="24404" y="34023"/>
                  </a:lnTo>
                  <a:lnTo>
                    <a:pt x="24183" y="33882"/>
                  </a:lnTo>
                  <a:lnTo>
                    <a:pt x="23962" y="33731"/>
                  </a:lnTo>
                  <a:lnTo>
                    <a:pt x="23761" y="33570"/>
                  </a:lnTo>
                  <a:lnTo>
                    <a:pt x="23560" y="33410"/>
                  </a:lnTo>
                  <a:lnTo>
                    <a:pt x="23369" y="33229"/>
                  </a:lnTo>
                  <a:lnTo>
                    <a:pt x="23198" y="33048"/>
                  </a:lnTo>
                  <a:lnTo>
                    <a:pt x="23027" y="32857"/>
                  </a:lnTo>
                  <a:lnTo>
                    <a:pt x="22866" y="32666"/>
                  </a:lnTo>
                  <a:lnTo>
                    <a:pt x="22716" y="32455"/>
                  </a:lnTo>
                  <a:lnTo>
                    <a:pt x="22585" y="32254"/>
                  </a:lnTo>
                  <a:lnTo>
                    <a:pt x="22454" y="32033"/>
                  </a:lnTo>
                  <a:lnTo>
                    <a:pt x="22344" y="31812"/>
                  </a:lnTo>
                  <a:lnTo>
                    <a:pt x="22243" y="31580"/>
                  </a:lnTo>
                  <a:lnTo>
                    <a:pt x="22153" y="31349"/>
                  </a:lnTo>
                  <a:lnTo>
                    <a:pt x="22072" y="31108"/>
                  </a:lnTo>
                  <a:lnTo>
                    <a:pt x="22012" y="30867"/>
                  </a:lnTo>
                  <a:lnTo>
                    <a:pt x="21962" y="30626"/>
                  </a:lnTo>
                  <a:lnTo>
                    <a:pt x="21922" y="30374"/>
                  </a:lnTo>
                  <a:lnTo>
                    <a:pt x="21901" y="30113"/>
                  </a:lnTo>
                  <a:lnTo>
                    <a:pt x="21891" y="29862"/>
                  </a:lnTo>
                  <a:lnTo>
                    <a:pt x="21901" y="29600"/>
                  </a:lnTo>
                  <a:lnTo>
                    <a:pt x="21922" y="29349"/>
                  </a:lnTo>
                  <a:lnTo>
                    <a:pt x="21962" y="29098"/>
                  </a:lnTo>
                  <a:lnTo>
                    <a:pt x="22012" y="28847"/>
                  </a:lnTo>
                  <a:lnTo>
                    <a:pt x="22072" y="28605"/>
                  </a:lnTo>
                  <a:lnTo>
                    <a:pt x="22153" y="28364"/>
                  </a:lnTo>
                  <a:lnTo>
                    <a:pt x="22243" y="28133"/>
                  </a:lnTo>
                  <a:lnTo>
                    <a:pt x="22344" y="27902"/>
                  </a:lnTo>
                  <a:lnTo>
                    <a:pt x="22454" y="27681"/>
                  </a:lnTo>
                  <a:lnTo>
                    <a:pt x="22585" y="27470"/>
                  </a:lnTo>
                  <a:lnTo>
                    <a:pt x="22716" y="27259"/>
                  </a:lnTo>
                  <a:lnTo>
                    <a:pt x="22866" y="27058"/>
                  </a:lnTo>
                  <a:lnTo>
                    <a:pt x="23027" y="26857"/>
                  </a:lnTo>
                  <a:lnTo>
                    <a:pt x="23198" y="26666"/>
                  </a:lnTo>
                  <a:lnTo>
                    <a:pt x="23369" y="26485"/>
                  </a:lnTo>
                  <a:lnTo>
                    <a:pt x="23560" y="26314"/>
                  </a:lnTo>
                  <a:lnTo>
                    <a:pt x="23761" y="26143"/>
                  </a:lnTo>
                  <a:lnTo>
                    <a:pt x="23962" y="25992"/>
                  </a:lnTo>
                  <a:lnTo>
                    <a:pt x="24183" y="25841"/>
                  </a:lnTo>
                  <a:lnTo>
                    <a:pt x="24404" y="25701"/>
                  </a:lnTo>
                  <a:lnTo>
                    <a:pt x="24635" y="25570"/>
                  </a:lnTo>
                  <a:lnTo>
                    <a:pt x="24866" y="25449"/>
                  </a:lnTo>
                  <a:lnTo>
                    <a:pt x="25118" y="25339"/>
                  </a:lnTo>
                  <a:lnTo>
                    <a:pt x="25369" y="25238"/>
                  </a:lnTo>
                  <a:lnTo>
                    <a:pt x="25630" y="25148"/>
                  </a:lnTo>
                  <a:lnTo>
                    <a:pt x="25892" y="25067"/>
                  </a:lnTo>
                  <a:lnTo>
                    <a:pt x="26163" y="24997"/>
                  </a:lnTo>
                  <a:lnTo>
                    <a:pt x="26434" y="24947"/>
                  </a:lnTo>
                  <a:lnTo>
                    <a:pt x="26716" y="24897"/>
                  </a:lnTo>
                  <a:lnTo>
                    <a:pt x="26997" y="24866"/>
                  </a:lnTo>
                  <a:lnTo>
                    <a:pt x="27289" y="24846"/>
                  </a:lnTo>
                  <a:close/>
                  <a:moveTo>
                    <a:pt x="41159" y="47268"/>
                  </a:moveTo>
                  <a:lnTo>
                    <a:pt x="41149" y="47390"/>
                  </a:lnTo>
                  <a:lnTo>
                    <a:pt x="41159" y="47270"/>
                  </a:lnTo>
                  <a:lnTo>
                    <a:pt x="41159" y="47268"/>
                  </a:lnTo>
                  <a:close/>
                  <a:moveTo>
                    <a:pt x="33631" y="52270"/>
                  </a:moveTo>
                  <a:lnTo>
                    <a:pt x="33631" y="52270"/>
                  </a:lnTo>
                  <a:lnTo>
                    <a:pt x="33631" y="52270"/>
                  </a:lnTo>
                  <a:close/>
                  <a:moveTo>
                    <a:pt x="33631" y="52270"/>
                  </a:moveTo>
                  <a:lnTo>
                    <a:pt x="33641" y="52295"/>
                  </a:lnTo>
                  <a:lnTo>
                    <a:pt x="33691" y="52355"/>
                  </a:lnTo>
                  <a:lnTo>
                    <a:pt x="33691" y="52355"/>
                  </a:lnTo>
                  <a:lnTo>
                    <a:pt x="33631" y="52270"/>
                  </a:lnTo>
                  <a:close/>
                  <a:moveTo>
                    <a:pt x="30565" y="1"/>
                  </a:moveTo>
                  <a:lnTo>
                    <a:pt x="30525" y="101"/>
                  </a:lnTo>
                  <a:lnTo>
                    <a:pt x="30475" y="222"/>
                  </a:lnTo>
                  <a:lnTo>
                    <a:pt x="30435" y="383"/>
                  </a:lnTo>
                  <a:lnTo>
                    <a:pt x="30384" y="564"/>
                  </a:lnTo>
                  <a:lnTo>
                    <a:pt x="30294" y="1006"/>
                  </a:lnTo>
                  <a:lnTo>
                    <a:pt x="30203" y="1528"/>
                  </a:lnTo>
                  <a:lnTo>
                    <a:pt x="30012" y="2745"/>
                  </a:lnTo>
                  <a:lnTo>
                    <a:pt x="29902" y="3388"/>
                  </a:lnTo>
                  <a:lnTo>
                    <a:pt x="29781" y="4041"/>
                  </a:lnTo>
                  <a:lnTo>
                    <a:pt x="29661" y="4684"/>
                  </a:lnTo>
                  <a:lnTo>
                    <a:pt x="29520" y="5277"/>
                  </a:lnTo>
                  <a:lnTo>
                    <a:pt x="29450" y="5559"/>
                  </a:lnTo>
                  <a:lnTo>
                    <a:pt x="29369" y="5830"/>
                  </a:lnTo>
                  <a:lnTo>
                    <a:pt x="29289" y="6071"/>
                  </a:lnTo>
                  <a:lnTo>
                    <a:pt x="29208" y="6303"/>
                  </a:lnTo>
                  <a:lnTo>
                    <a:pt x="29118" y="6504"/>
                  </a:lnTo>
                  <a:lnTo>
                    <a:pt x="29017" y="6674"/>
                  </a:lnTo>
                  <a:lnTo>
                    <a:pt x="28927" y="6825"/>
                  </a:lnTo>
                  <a:lnTo>
                    <a:pt x="28877" y="6885"/>
                  </a:lnTo>
                  <a:lnTo>
                    <a:pt x="28816" y="6946"/>
                  </a:lnTo>
                  <a:lnTo>
                    <a:pt x="28766" y="6986"/>
                  </a:lnTo>
                  <a:lnTo>
                    <a:pt x="28716" y="7026"/>
                  </a:lnTo>
                  <a:lnTo>
                    <a:pt x="28656" y="7056"/>
                  </a:lnTo>
                  <a:lnTo>
                    <a:pt x="28605" y="7076"/>
                  </a:lnTo>
                  <a:lnTo>
                    <a:pt x="28545" y="7087"/>
                  </a:lnTo>
                  <a:lnTo>
                    <a:pt x="28485" y="7087"/>
                  </a:lnTo>
                  <a:lnTo>
                    <a:pt x="28424" y="7076"/>
                  </a:lnTo>
                  <a:lnTo>
                    <a:pt x="28364" y="7056"/>
                  </a:lnTo>
                  <a:lnTo>
                    <a:pt x="28274" y="7006"/>
                  </a:lnTo>
                  <a:lnTo>
                    <a:pt x="28193" y="6946"/>
                  </a:lnTo>
                  <a:lnTo>
                    <a:pt x="28133" y="6875"/>
                  </a:lnTo>
                  <a:lnTo>
                    <a:pt x="28073" y="6795"/>
                  </a:lnTo>
                  <a:lnTo>
                    <a:pt x="28032" y="6705"/>
                  </a:lnTo>
                  <a:lnTo>
                    <a:pt x="28002" y="6604"/>
                  </a:lnTo>
                  <a:lnTo>
                    <a:pt x="27972" y="6494"/>
                  </a:lnTo>
                  <a:lnTo>
                    <a:pt x="27962" y="6373"/>
                  </a:lnTo>
                  <a:lnTo>
                    <a:pt x="27952" y="6242"/>
                  </a:lnTo>
                  <a:lnTo>
                    <a:pt x="27952" y="6112"/>
                  </a:lnTo>
                  <a:lnTo>
                    <a:pt x="27962" y="5971"/>
                  </a:lnTo>
                  <a:lnTo>
                    <a:pt x="27972" y="5830"/>
                  </a:lnTo>
                  <a:lnTo>
                    <a:pt x="28022" y="5539"/>
                  </a:lnTo>
                  <a:lnTo>
                    <a:pt x="28083" y="5227"/>
                  </a:lnTo>
                  <a:lnTo>
                    <a:pt x="28163" y="4916"/>
                  </a:lnTo>
                  <a:lnTo>
                    <a:pt x="28243" y="4614"/>
                  </a:lnTo>
                  <a:lnTo>
                    <a:pt x="28424" y="4041"/>
                  </a:lnTo>
                  <a:lnTo>
                    <a:pt x="28575" y="3559"/>
                  </a:lnTo>
                  <a:lnTo>
                    <a:pt x="28635" y="3368"/>
                  </a:lnTo>
                  <a:lnTo>
                    <a:pt x="28666" y="3217"/>
                  </a:lnTo>
                  <a:lnTo>
                    <a:pt x="28706" y="2986"/>
                  </a:lnTo>
                  <a:lnTo>
                    <a:pt x="28726" y="2765"/>
                  </a:lnTo>
                  <a:lnTo>
                    <a:pt x="28736" y="2544"/>
                  </a:lnTo>
                  <a:lnTo>
                    <a:pt x="28736" y="2332"/>
                  </a:lnTo>
                  <a:lnTo>
                    <a:pt x="28726" y="2131"/>
                  </a:lnTo>
                  <a:lnTo>
                    <a:pt x="28696" y="1930"/>
                  </a:lnTo>
                  <a:lnTo>
                    <a:pt x="28666" y="1729"/>
                  </a:lnTo>
                  <a:lnTo>
                    <a:pt x="28625" y="1538"/>
                  </a:lnTo>
                  <a:lnTo>
                    <a:pt x="28535" y="1167"/>
                  </a:lnTo>
                  <a:lnTo>
                    <a:pt x="28424" y="785"/>
                  </a:lnTo>
                  <a:lnTo>
                    <a:pt x="28314" y="413"/>
                  </a:lnTo>
                  <a:lnTo>
                    <a:pt x="28203" y="31"/>
                  </a:lnTo>
                  <a:lnTo>
                    <a:pt x="28213" y="252"/>
                  </a:lnTo>
                  <a:lnTo>
                    <a:pt x="28213" y="483"/>
                  </a:lnTo>
                  <a:lnTo>
                    <a:pt x="28203" y="714"/>
                  </a:lnTo>
                  <a:lnTo>
                    <a:pt x="28173" y="945"/>
                  </a:lnTo>
                  <a:lnTo>
                    <a:pt x="28143" y="1177"/>
                  </a:lnTo>
                  <a:lnTo>
                    <a:pt x="28113" y="1418"/>
                  </a:lnTo>
                  <a:lnTo>
                    <a:pt x="28063" y="1649"/>
                  </a:lnTo>
                  <a:lnTo>
                    <a:pt x="28012" y="1890"/>
                  </a:lnTo>
                  <a:lnTo>
                    <a:pt x="27892" y="2353"/>
                  </a:lnTo>
                  <a:lnTo>
                    <a:pt x="27761" y="2815"/>
                  </a:lnTo>
                  <a:lnTo>
                    <a:pt x="27620" y="3247"/>
                  </a:lnTo>
                  <a:lnTo>
                    <a:pt x="27480" y="3669"/>
                  </a:lnTo>
                  <a:lnTo>
                    <a:pt x="27369" y="3991"/>
                  </a:lnTo>
                  <a:lnTo>
                    <a:pt x="27289" y="4312"/>
                  </a:lnTo>
                  <a:lnTo>
                    <a:pt x="27218" y="4624"/>
                  </a:lnTo>
                  <a:lnTo>
                    <a:pt x="27178" y="4936"/>
                  </a:lnTo>
                  <a:lnTo>
                    <a:pt x="27148" y="5237"/>
                  </a:lnTo>
                  <a:lnTo>
                    <a:pt x="27128" y="5549"/>
                  </a:lnTo>
                  <a:lnTo>
                    <a:pt x="27138" y="5850"/>
                  </a:lnTo>
                  <a:lnTo>
                    <a:pt x="27148" y="6152"/>
                  </a:lnTo>
                  <a:lnTo>
                    <a:pt x="27178" y="6463"/>
                  </a:lnTo>
                  <a:lnTo>
                    <a:pt x="27208" y="6775"/>
                  </a:lnTo>
                  <a:lnTo>
                    <a:pt x="27258" y="7097"/>
                  </a:lnTo>
                  <a:lnTo>
                    <a:pt x="27309" y="7418"/>
                  </a:lnTo>
                  <a:lnTo>
                    <a:pt x="27429" y="8092"/>
                  </a:lnTo>
                  <a:lnTo>
                    <a:pt x="27570" y="8815"/>
                  </a:lnTo>
                  <a:lnTo>
                    <a:pt x="27620" y="9147"/>
                  </a:lnTo>
                  <a:lnTo>
                    <a:pt x="27671" y="9489"/>
                  </a:lnTo>
                  <a:lnTo>
                    <a:pt x="27711" y="9830"/>
                  </a:lnTo>
                  <a:lnTo>
                    <a:pt x="27751" y="10172"/>
                  </a:lnTo>
                  <a:lnTo>
                    <a:pt x="27811" y="10856"/>
                  </a:lnTo>
                  <a:lnTo>
                    <a:pt x="27851" y="11549"/>
                  </a:lnTo>
                  <a:lnTo>
                    <a:pt x="27892" y="12062"/>
                  </a:lnTo>
                  <a:lnTo>
                    <a:pt x="27922" y="12323"/>
                  </a:lnTo>
                  <a:lnTo>
                    <a:pt x="27932" y="12584"/>
                  </a:lnTo>
                  <a:lnTo>
                    <a:pt x="27942" y="12846"/>
                  </a:lnTo>
                  <a:lnTo>
                    <a:pt x="27932" y="13107"/>
                  </a:lnTo>
                  <a:lnTo>
                    <a:pt x="27912" y="13358"/>
                  </a:lnTo>
                  <a:lnTo>
                    <a:pt x="27892" y="13489"/>
                  </a:lnTo>
                  <a:lnTo>
                    <a:pt x="27862" y="13620"/>
                  </a:lnTo>
                  <a:lnTo>
                    <a:pt x="27801" y="13871"/>
                  </a:lnTo>
                  <a:lnTo>
                    <a:pt x="27731" y="14112"/>
                  </a:lnTo>
                  <a:lnTo>
                    <a:pt x="27691" y="14223"/>
                  </a:lnTo>
                  <a:lnTo>
                    <a:pt x="27640" y="14323"/>
                  </a:lnTo>
                  <a:lnTo>
                    <a:pt x="27590" y="14414"/>
                  </a:lnTo>
                  <a:lnTo>
                    <a:pt x="27540" y="14484"/>
                  </a:lnTo>
                  <a:lnTo>
                    <a:pt x="27470" y="14544"/>
                  </a:lnTo>
                  <a:lnTo>
                    <a:pt x="27399" y="14584"/>
                  </a:lnTo>
                  <a:lnTo>
                    <a:pt x="27329" y="14605"/>
                  </a:lnTo>
                  <a:lnTo>
                    <a:pt x="27289" y="14605"/>
                  </a:lnTo>
                  <a:lnTo>
                    <a:pt x="27238" y="14594"/>
                  </a:lnTo>
                  <a:lnTo>
                    <a:pt x="27148" y="14564"/>
                  </a:lnTo>
                  <a:lnTo>
                    <a:pt x="27047" y="14514"/>
                  </a:lnTo>
                  <a:lnTo>
                    <a:pt x="26937" y="14424"/>
                  </a:lnTo>
                  <a:lnTo>
                    <a:pt x="26816" y="14303"/>
                  </a:lnTo>
                  <a:lnTo>
                    <a:pt x="26605" y="14062"/>
                  </a:lnTo>
                  <a:lnTo>
                    <a:pt x="26404" y="13821"/>
                  </a:lnTo>
                  <a:lnTo>
                    <a:pt x="26223" y="13559"/>
                  </a:lnTo>
                  <a:lnTo>
                    <a:pt x="26042" y="13298"/>
                  </a:lnTo>
                  <a:lnTo>
                    <a:pt x="25761" y="12886"/>
                  </a:lnTo>
                  <a:lnTo>
                    <a:pt x="25459" y="12494"/>
                  </a:lnTo>
                  <a:lnTo>
                    <a:pt x="25299" y="12303"/>
                  </a:lnTo>
                  <a:lnTo>
                    <a:pt x="25128" y="12102"/>
                  </a:lnTo>
                  <a:lnTo>
                    <a:pt x="24766" y="11710"/>
                  </a:lnTo>
                  <a:lnTo>
                    <a:pt x="24575" y="11509"/>
                  </a:lnTo>
                  <a:lnTo>
                    <a:pt x="24394" y="11298"/>
                  </a:lnTo>
                  <a:lnTo>
                    <a:pt x="24213" y="11097"/>
                  </a:lnTo>
                  <a:lnTo>
                    <a:pt x="24042" y="10876"/>
                  </a:lnTo>
                  <a:lnTo>
                    <a:pt x="23871" y="10665"/>
                  </a:lnTo>
                  <a:lnTo>
                    <a:pt x="23711" y="10433"/>
                  </a:lnTo>
                  <a:lnTo>
                    <a:pt x="23560" y="10212"/>
                  </a:lnTo>
                  <a:lnTo>
                    <a:pt x="23409" y="9971"/>
                  </a:lnTo>
                  <a:lnTo>
                    <a:pt x="23278" y="9750"/>
                  </a:lnTo>
                  <a:lnTo>
                    <a:pt x="23158" y="9529"/>
                  </a:lnTo>
                  <a:lnTo>
                    <a:pt x="23057" y="9308"/>
                  </a:lnTo>
                  <a:lnTo>
                    <a:pt x="22957" y="9087"/>
                  </a:lnTo>
                  <a:lnTo>
                    <a:pt x="22866" y="8876"/>
                  </a:lnTo>
                  <a:lnTo>
                    <a:pt x="22776" y="8654"/>
                  </a:lnTo>
                  <a:lnTo>
                    <a:pt x="22705" y="8433"/>
                  </a:lnTo>
                  <a:lnTo>
                    <a:pt x="22635" y="8222"/>
                  </a:lnTo>
                  <a:lnTo>
                    <a:pt x="22515" y="7780"/>
                  </a:lnTo>
                  <a:lnTo>
                    <a:pt x="22414" y="7318"/>
                  </a:lnTo>
                  <a:lnTo>
                    <a:pt x="22324" y="6845"/>
                  </a:lnTo>
                  <a:lnTo>
                    <a:pt x="22233" y="6343"/>
                  </a:lnTo>
                  <a:lnTo>
                    <a:pt x="22193" y="6132"/>
                  </a:lnTo>
                  <a:lnTo>
                    <a:pt x="22143" y="5921"/>
                  </a:lnTo>
                  <a:lnTo>
                    <a:pt x="22092" y="5710"/>
                  </a:lnTo>
                  <a:lnTo>
                    <a:pt x="22022" y="5509"/>
                  </a:lnTo>
                  <a:lnTo>
                    <a:pt x="21881" y="5106"/>
                  </a:lnTo>
                  <a:lnTo>
                    <a:pt x="21731" y="4715"/>
                  </a:lnTo>
                  <a:lnTo>
                    <a:pt x="21570" y="4323"/>
                  </a:lnTo>
                  <a:lnTo>
                    <a:pt x="21419" y="3931"/>
                  </a:lnTo>
                  <a:lnTo>
                    <a:pt x="21359" y="3730"/>
                  </a:lnTo>
                  <a:lnTo>
                    <a:pt x="21298" y="3529"/>
                  </a:lnTo>
                  <a:lnTo>
                    <a:pt x="21238" y="3327"/>
                  </a:lnTo>
                  <a:lnTo>
                    <a:pt x="21198" y="3116"/>
                  </a:lnTo>
                  <a:lnTo>
                    <a:pt x="21168" y="4142"/>
                  </a:lnTo>
                  <a:lnTo>
                    <a:pt x="21158" y="4674"/>
                  </a:lnTo>
                  <a:lnTo>
                    <a:pt x="21158" y="5207"/>
                  </a:lnTo>
                  <a:lnTo>
                    <a:pt x="21168" y="5750"/>
                  </a:lnTo>
                  <a:lnTo>
                    <a:pt x="21198" y="6272"/>
                  </a:lnTo>
                  <a:lnTo>
                    <a:pt x="21238" y="6795"/>
                  </a:lnTo>
                  <a:lnTo>
                    <a:pt x="21298" y="7288"/>
                  </a:lnTo>
                  <a:lnTo>
                    <a:pt x="21329" y="7428"/>
                  </a:lnTo>
                  <a:lnTo>
                    <a:pt x="21369" y="7579"/>
                  </a:lnTo>
                  <a:lnTo>
                    <a:pt x="21419" y="7730"/>
                  </a:lnTo>
                  <a:lnTo>
                    <a:pt x="21449" y="7881"/>
                  </a:lnTo>
                  <a:lnTo>
                    <a:pt x="21449" y="7951"/>
                  </a:lnTo>
                  <a:lnTo>
                    <a:pt x="21449" y="8011"/>
                  </a:lnTo>
                  <a:lnTo>
                    <a:pt x="21429" y="8082"/>
                  </a:lnTo>
                  <a:lnTo>
                    <a:pt x="21409" y="8132"/>
                  </a:lnTo>
                  <a:lnTo>
                    <a:pt x="21369" y="8192"/>
                  </a:lnTo>
                  <a:lnTo>
                    <a:pt x="21308" y="8232"/>
                  </a:lnTo>
                  <a:lnTo>
                    <a:pt x="21228" y="8273"/>
                  </a:lnTo>
                  <a:lnTo>
                    <a:pt x="21138" y="8293"/>
                  </a:lnTo>
                  <a:lnTo>
                    <a:pt x="21067" y="8303"/>
                  </a:lnTo>
                  <a:lnTo>
                    <a:pt x="20997" y="8293"/>
                  </a:lnTo>
                  <a:lnTo>
                    <a:pt x="20926" y="8273"/>
                  </a:lnTo>
                  <a:lnTo>
                    <a:pt x="20846" y="8242"/>
                  </a:lnTo>
                  <a:lnTo>
                    <a:pt x="20776" y="8202"/>
                  </a:lnTo>
                  <a:lnTo>
                    <a:pt x="20695" y="8152"/>
                  </a:lnTo>
                  <a:lnTo>
                    <a:pt x="20545" y="8031"/>
                  </a:lnTo>
                  <a:lnTo>
                    <a:pt x="20394" y="7901"/>
                  </a:lnTo>
                  <a:lnTo>
                    <a:pt x="20263" y="7770"/>
                  </a:lnTo>
                  <a:lnTo>
                    <a:pt x="20052" y="7559"/>
                  </a:lnTo>
                  <a:lnTo>
                    <a:pt x="19921" y="7438"/>
                  </a:lnTo>
                  <a:lnTo>
                    <a:pt x="19801" y="7318"/>
                  </a:lnTo>
                  <a:lnTo>
                    <a:pt x="19690" y="7187"/>
                  </a:lnTo>
                  <a:lnTo>
                    <a:pt x="19590" y="7046"/>
                  </a:lnTo>
                  <a:lnTo>
                    <a:pt x="19489" y="6906"/>
                  </a:lnTo>
                  <a:lnTo>
                    <a:pt x="19389" y="6765"/>
                  </a:lnTo>
                  <a:lnTo>
                    <a:pt x="19208" y="6463"/>
                  </a:lnTo>
                  <a:lnTo>
                    <a:pt x="19007" y="6142"/>
                  </a:lnTo>
                  <a:lnTo>
                    <a:pt x="18735" y="5689"/>
                  </a:lnTo>
                  <a:lnTo>
                    <a:pt x="18605" y="5458"/>
                  </a:lnTo>
                  <a:lnTo>
                    <a:pt x="18504" y="5237"/>
                  </a:lnTo>
                  <a:lnTo>
                    <a:pt x="18454" y="5147"/>
                  </a:lnTo>
                  <a:lnTo>
                    <a:pt x="18424" y="5056"/>
                  </a:lnTo>
                  <a:lnTo>
                    <a:pt x="18404" y="4976"/>
                  </a:lnTo>
                  <a:lnTo>
                    <a:pt x="18404" y="5227"/>
                  </a:lnTo>
                  <a:lnTo>
                    <a:pt x="18414" y="5549"/>
                  </a:lnTo>
                  <a:lnTo>
                    <a:pt x="18444" y="5850"/>
                  </a:lnTo>
                  <a:lnTo>
                    <a:pt x="18494" y="6162"/>
                  </a:lnTo>
                  <a:lnTo>
                    <a:pt x="18554" y="6453"/>
                  </a:lnTo>
                  <a:lnTo>
                    <a:pt x="18625" y="6745"/>
                  </a:lnTo>
                  <a:lnTo>
                    <a:pt x="18715" y="7036"/>
                  </a:lnTo>
                  <a:lnTo>
                    <a:pt x="18826" y="7318"/>
                  </a:lnTo>
                  <a:lnTo>
                    <a:pt x="18936" y="7589"/>
                  </a:lnTo>
                  <a:lnTo>
                    <a:pt x="19077" y="7860"/>
                  </a:lnTo>
                  <a:lnTo>
                    <a:pt x="19218" y="8122"/>
                  </a:lnTo>
                  <a:lnTo>
                    <a:pt x="19379" y="8383"/>
                  </a:lnTo>
                  <a:lnTo>
                    <a:pt x="19550" y="8634"/>
                  </a:lnTo>
                  <a:lnTo>
                    <a:pt x="19740" y="8886"/>
                  </a:lnTo>
                  <a:lnTo>
                    <a:pt x="19941" y="9127"/>
                  </a:lnTo>
                  <a:lnTo>
                    <a:pt x="20153" y="9368"/>
                  </a:lnTo>
                  <a:lnTo>
                    <a:pt x="20293" y="9509"/>
                  </a:lnTo>
                  <a:lnTo>
                    <a:pt x="20434" y="9639"/>
                  </a:lnTo>
                  <a:lnTo>
                    <a:pt x="20575" y="9760"/>
                  </a:lnTo>
                  <a:lnTo>
                    <a:pt x="20715" y="9871"/>
                  </a:lnTo>
                  <a:lnTo>
                    <a:pt x="21017" y="10082"/>
                  </a:lnTo>
                  <a:lnTo>
                    <a:pt x="21329" y="10283"/>
                  </a:lnTo>
                  <a:lnTo>
                    <a:pt x="21962" y="10655"/>
                  </a:lnTo>
                  <a:lnTo>
                    <a:pt x="22283" y="10846"/>
                  </a:lnTo>
                  <a:lnTo>
                    <a:pt x="22595" y="11057"/>
                  </a:lnTo>
                  <a:lnTo>
                    <a:pt x="22796" y="11207"/>
                  </a:lnTo>
                  <a:lnTo>
                    <a:pt x="22937" y="11328"/>
                  </a:lnTo>
                  <a:lnTo>
                    <a:pt x="22987" y="11388"/>
                  </a:lnTo>
                  <a:lnTo>
                    <a:pt x="23027" y="11449"/>
                  </a:lnTo>
                  <a:lnTo>
                    <a:pt x="23047" y="11499"/>
                  </a:lnTo>
                  <a:lnTo>
                    <a:pt x="23067" y="11549"/>
                  </a:lnTo>
                  <a:lnTo>
                    <a:pt x="23077" y="11589"/>
                  </a:lnTo>
                  <a:lnTo>
                    <a:pt x="23067" y="11629"/>
                  </a:lnTo>
                  <a:lnTo>
                    <a:pt x="23057" y="11670"/>
                  </a:lnTo>
                  <a:lnTo>
                    <a:pt x="23037" y="11700"/>
                  </a:lnTo>
                  <a:lnTo>
                    <a:pt x="23007" y="11740"/>
                  </a:lnTo>
                  <a:lnTo>
                    <a:pt x="22977" y="11770"/>
                  </a:lnTo>
                  <a:lnTo>
                    <a:pt x="22886" y="11820"/>
                  </a:lnTo>
                  <a:lnTo>
                    <a:pt x="22766" y="11861"/>
                  </a:lnTo>
                  <a:lnTo>
                    <a:pt x="22635" y="11901"/>
                  </a:lnTo>
                  <a:lnTo>
                    <a:pt x="22344" y="11971"/>
                  </a:lnTo>
                  <a:lnTo>
                    <a:pt x="22042" y="12032"/>
                  </a:lnTo>
                  <a:lnTo>
                    <a:pt x="21761" y="12092"/>
                  </a:lnTo>
                  <a:lnTo>
                    <a:pt x="21389" y="12182"/>
                  </a:lnTo>
                  <a:lnTo>
                    <a:pt x="21017" y="12253"/>
                  </a:lnTo>
                  <a:lnTo>
                    <a:pt x="20665" y="12303"/>
                  </a:lnTo>
                  <a:lnTo>
                    <a:pt x="20484" y="12323"/>
                  </a:lnTo>
                  <a:lnTo>
                    <a:pt x="20313" y="12333"/>
                  </a:lnTo>
                  <a:lnTo>
                    <a:pt x="20132" y="12343"/>
                  </a:lnTo>
                  <a:lnTo>
                    <a:pt x="19952" y="12333"/>
                  </a:lnTo>
                  <a:lnTo>
                    <a:pt x="19771" y="12333"/>
                  </a:lnTo>
                  <a:lnTo>
                    <a:pt x="19590" y="12313"/>
                  </a:lnTo>
                  <a:lnTo>
                    <a:pt x="19399" y="12293"/>
                  </a:lnTo>
                  <a:lnTo>
                    <a:pt x="19208" y="12263"/>
                  </a:lnTo>
                  <a:lnTo>
                    <a:pt x="19017" y="12222"/>
                  </a:lnTo>
                  <a:lnTo>
                    <a:pt x="18816" y="12182"/>
                  </a:lnTo>
                  <a:lnTo>
                    <a:pt x="18414" y="12082"/>
                  </a:lnTo>
                  <a:lnTo>
                    <a:pt x="18042" y="12001"/>
                  </a:lnTo>
                  <a:lnTo>
                    <a:pt x="17690" y="11931"/>
                  </a:lnTo>
                  <a:lnTo>
                    <a:pt x="17368" y="11871"/>
                  </a:lnTo>
                  <a:lnTo>
                    <a:pt x="17047" y="11831"/>
                  </a:lnTo>
                  <a:lnTo>
                    <a:pt x="16745" y="11800"/>
                  </a:lnTo>
                  <a:lnTo>
                    <a:pt x="16454" y="11780"/>
                  </a:lnTo>
                  <a:lnTo>
                    <a:pt x="16162" y="11780"/>
                  </a:lnTo>
                  <a:lnTo>
                    <a:pt x="15881" y="11790"/>
                  </a:lnTo>
                  <a:lnTo>
                    <a:pt x="15589" y="11820"/>
                  </a:lnTo>
                  <a:lnTo>
                    <a:pt x="15288" y="11861"/>
                  </a:lnTo>
                  <a:lnTo>
                    <a:pt x="14976" y="11911"/>
                  </a:lnTo>
                  <a:lnTo>
                    <a:pt x="14645" y="11981"/>
                  </a:lnTo>
                  <a:lnTo>
                    <a:pt x="14303" y="12062"/>
                  </a:lnTo>
                  <a:lnTo>
                    <a:pt x="13931" y="12162"/>
                  </a:lnTo>
                  <a:lnTo>
                    <a:pt x="13529" y="12283"/>
                  </a:lnTo>
                  <a:lnTo>
                    <a:pt x="14102" y="12283"/>
                  </a:lnTo>
                  <a:lnTo>
                    <a:pt x="14665" y="12303"/>
                  </a:lnTo>
                  <a:lnTo>
                    <a:pt x="14946" y="12323"/>
                  </a:lnTo>
                  <a:lnTo>
                    <a:pt x="15228" y="12353"/>
                  </a:lnTo>
                  <a:lnTo>
                    <a:pt x="15509" y="12383"/>
                  </a:lnTo>
                  <a:lnTo>
                    <a:pt x="15780" y="12424"/>
                  </a:lnTo>
                  <a:lnTo>
                    <a:pt x="16062" y="12474"/>
                  </a:lnTo>
                  <a:lnTo>
                    <a:pt x="16333" y="12534"/>
                  </a:lnTo>
                  <a:lnTo>
                    <a:pt x="16605" y="12604"/>
                  </a:lnTo>
                  <a:lnTo>
                    <a:pt x="16876" y="12685"/>
                  </a:lnTo>
                  <a:lnTo>
                    <a:pt x="17137" y="12775"/>
                  </a:lnTo>
                  <a:lnTo>
                    <a:pt x="17399" y="12876"/>
                  </a:lnTo>
                  <a:lnTo>
                    <a:pt x="17670" y="12986"/>
                  </a:lnTo>
                  <a:lnTo>
                    <a:pt x="17921" y="13117"/>
                  </a:lnTo>
                  <a:lnTo>
                    <a:pt x="17861" y="13268"/>
                  </a:lnTo>
                  <a:lnTo>
                    <a:pt x="17771" y="13398"/>
                  </a:lnTo>
                  <a:lnTo>
                    <a:pt x="17680" y="13519"/>
                  </a:lnTo>
                  <a:lnTo>
                    <a:pt x="17559" y="13640"/>
                  </a:lnTo>
                  <a:lnTo>
                    <a:pt x="17439" y="13740"/>
                  </a:lnTo>
                  <a:lnTo>
                    <a:pt x="17308" y="13831"/>
                  </a:lnTo>
                  <a:lnTo>
                    <a:pt x="17167" y="13931"/>
                  </a:lnTo>
                  <a:lnTo>
                    <a:pt x="17027" y="14012"/>
                  </a:lnTo>
                  <a:lnTo>
                    <a:pt x="16735" y="14182"/>
                  </a:lnTo>
                  <a:lnTo>
                    <a:pt x="16444" y="14363"/>
                  </a:lnTo>
                  <a:lnTo>
                    <a:pt x="16303" y="14464"/>
                  </a:lnTo>
                  <a:lnTo>
                    <a:pt x="16172" y="14564"/>
                  </a:lnTo>
                  <a:lnTo>
                    <a:pt x="16052" y="14685"/>
                  </a:lnTo>
                  <a:lnTo>
                    <a:pt x="15951" y="14806"/>
                  </a:lnTo>
                  <a:lnTo>
                    <a:pt x="15951" y="14806"/>
                  </a:lnTo>
                  <a:lnTo>
                    <a:pt x="16082" y="14765"/>
                  </a:lnTo>
                  <a:lnTo>
                    <a:pt x="16223" y="14725"/>
                  </a:lnTo>
                  <a:lnTo>
                    <a:pt x="16514" y="14665"/>
                  </a:lnTo>
                  <a:lnTo>
                    <a:pt x="17097" y="14564"/>
                  </a:lnTo>
                  <a:lnTo>
                    <a:pt x="17389" y="14504"/>
                  </a:lnTo>
                  <a:lnTo>
                    <a:pt x="17529" y="14474"/>
                  </a:lnTo>
                  <a:lnTo>
                    <a:pt x="17670" y="14434"/>
                  </a:lnTo>
                  <a:lnTo>
                    <a:pt x="17801" y="14393"/>
                  </a:lnTo>
                  <a:lnTo>
                    <a:pt x="17941" y="14343"/>
                  </a:lnTo>
                  <a:lnTo>
                    <a:pt x="18072" y="14273"/>
                  </a:lnTo>
                  <a:lnTo>
                    <a:pt x="18193" y="14203"/>
                  </a:lnTo>
                  <a:lnTo>
                    <a:pt x="18343" y="14102"/>
                  </a:lnTo>
                  <a:lnTo>
                    <a:pt x="18484" y="14001"/>
                  </a:lnTo>
                  <a:lnTo>
                    <a:pt x="18595" y="13901"/>
                  </a:lnTo>
                  <a:lnTo>
                    <a:pt x="18705" y="13811"/>
                  </a:lnTo>
                  <a:lnTo>
                    <a:pt x="18886" y="13630"/>
                  </a:lnTo>
                  <a:lnTo>
                    <a:pt x="19047" y="13459"/>
                  </a:lnTo>
                  <a:lnTo>
                    <a:pt x="19137" y="13388"/>
                  </a:lnTo>
                  <a:lnTo>
                    <a:pt x="19228" y="13318"/>
                  </a:lnTo>
                  <a:lnTo>
                    <a:pt x="19328" y="13248"/>
                  </a:lnTo>
                  <a:lnTo>
                    <a:pt x="19439" y="13187"/>
                  </a:lnTo>
                  <a:lnTo>
                    <a:pt x="19570" y="13127"/>
                  </a:lnTo>
                  <a:lnTo>
                    <a:pt x="19710" y="13077"/>
                  </a:lnTo>
                  <a:lnTo>
                    <a:pt x="19881" y="13037"/>
                  </a:lnTo>
                  <a:lnTo>
                    <a:pt x="20082" y="12996"/>
                  </a:lnTo>
                  <a:lnTo>
                    <a:pt x="20243" y="12976"/>
                  </a:lnTo>
                  <a:lnTo>
                    <a:pt x="20424" y="12956"/>
                  </a:lnTo>
                  <a:lnTo>
                    <a:pt x="20605" y="12946"/>
                  </a:lnTo>
                  <a:lnTo>
                    <a:pt x="20997" y="12946"/>
                  </a:lnTo>
                  <a:lnTo>
                    <a:pt x="21208" y="12956"/>
                  </a:lnTo>
                  <a:lnTo>
                    <a:pt x="21640" y="12996"/>
                  </a:lnTo>
                  <a:lnTo>
                    <a:pt x="22082" y="13067"/>
                  </a:lnTo>
                  <a:lnTo>
                    <a:pt x="22545" y="13147"/>
                  </a:lnTo>
                  <a:lnTo>
                    <a:pt x="23007" y="13248"/>
                  </a:lnTo>
                  <a:lnTo>
                    <a:pt x="23469" y="13368"/>
                  </a:lnTo>
                  <a:lnTo>
                    <a:pt x="23771" y="13469"/>
                  </a:lnTo>
                  <a:lnTo>
                    <a:pt x="24072" y="13589"/>
                  </a:lnTo>
                  <a:lnTo>
                    <a:pt x="24354" y="13730"/>
                  </a:lnTo>
                  <a:lnTo>
                    <a:pt x="24625" y="13881"/>
                  </a:lnTo>
                  <a:lnTo>
                    <a:pt x="24886" y="14062"/>
                  </a:lnTo>
                  <a:lnTo>
                    <a:pt x="25007" y="14162"/>
                  </a:lnTo>
                  <a:lnTo>
                    <a:pt x="25128" y="14263"/>
                  </a:lnTo>
                  <a:lnTo>
                    <a:pt x="25248" y="14363"/>
                  </a:lnTo>
                  <a:lnTo>
                    <a:pt x="25359" y="14474"/>
                  </a:lnTo>
                  <a:lnTo>
                    <a:pt x="25469" y="14594"/>
                  </a:lnTo>
                  <a:lnTo>
                    <a:pt x="25570" y="14715"/>
                  </a:lnTo>
                  <a:lnTo>
                    <a:pt x="25701" y="14876"/>
                  </a:lnTo>
                  <a:lnTo>
                    <a:pt x="25791" y="14986"/>
                  </a:lnTo>
                  <a:lnTo>
                    <a:pt x="25871" y="15107"/>
                  </a:lnTo>
                  <a:lnTo>
                    <a:pt x="25952" y="15218"/>
                  </a:lnTo>
                  <a:lnTo>
                    <a:pt x="26022" y="15348"/>
                  </a:lnTo>
                  <a:lnTo>
                    <a:pt x="26083" y="15469"/>
                  </a:lnTo>
                  <a:lnTo>
                    <a:pt x="26143" y="15590"/>
                  </a:lnTo>
                  <a:lnTo>
                    <a:pt x="26243" y="15851"/>
                  </a:lnTo>
                  <a:lnTo>
                    <a:pt x="26324" y="16112"/>
                  </a:lnTo>
                  <a:lnTo>
                    <a:pt x="26374" y="16384"/>
                  </a:lnTo>
                  <a:lnTo>
                    <a:pt x="26404" y="16655"/>
                  </a:lnTo>
                  <a:lnTo>
                    <a:pt x="26414" y="16926"/>
                  </a:lnTo>
                  <a:lnTo>
                    <a:pt x="26404" y="17198"/>
                  </a:lnTo>
                  <a:lnTo>
                    <a:pt x="26364" y="17469"/>
                  </a:lnTo>
                  <a:lnTo>
                    <a:pt x="26304" y="17740"/>
                  </a:lnTo>
                  <a:lnTo>
                    <a:pt x="26223" y="18002"/>
                  </a:lnTo>
                  <a:lnTo>
                    <a:pt x="26123" y="18263"/>
                  </a:lnTo>
                  <a:lnTo>
                    <a:pt x="26062" y="18384"/>
                  </a:lnTo>
                  <a:lnTo>
                    <a:pt x="25992" y="18504"/>
                  </a:lnTo>
                  <a:lnTo>
                    <a:pt x="25922" y="18625"/>
                  </a:lnTo>
                  <a:lnTo>
                    <a:pt x="25841" y="18745"/>
                  </a:lnTo>
                  <a:lnTo>
                    <a:pt x="25761" y="18856"/>
                  </a:lnTo>
                  <a:lnTo>
                    <a:pt x="25670" y="18977"/>
                  </a:lnTo>
                  <a:lnTo>
                    <a:pt x="25660" y="18977"/>
                  </a:lnTo>
                  <a:lnTo>
                    <a:pt x="25490" y="19178"/>
                  </a:lnTo>
                  <a:lnTo>
                    <a:pt x="25319" y="19359"/>
                  </a:lnTo>
                  <a:lnTo>
                    <a:pt x="25138" y="19529"/>
                  </a:lnTo>
                  <a:lnTo>
                    <a:pt x="24957" y="19700"/>
                  </a:lnTo>
                  <a:lnTo>
                    <a:pt x="24776" y="19851"/>
                  </a:lnTo>
                  <a:lnTo>
                    <a:pt x="24585" y="19992"/>
                  </a:lnTo>
                  <a:lnTo>
                    <a:pt x="24384" y="20132"/>
                  </a:lnTo>
                  <a:lnTo>
                    <a:pt x="24183" y="20263"/>
                  </a:lnTo>
                  <a:lnTo>
                    <a:pt x="23982" y="20384"/>
                  </a:lnTo>
                  <a:lnTo>
                    <a:pt x="23771" y="20494"/>
                  </a:lnTo>
                  <a:lnTo>
                    <a:pt x="23550" y="20595"/>
                  </a:lnTo>
                  <a:lnTo>
                    <a:pt x="23329" y="20695"/>
                  </a:lnTo>
                  <a:lnTo>
                    <a:pt x="23107" y="20786"/>
                  </a:lnTo>
                  <a:lnTo>
                    <a:pt x="22876" y="20866"/>
                  </a:lnTo>
                  <a:lnTo>
                    <a:pt x="22635" y="20947"/>
                  </a:lnTo>
                  <a:lnTo>
                    <a:pt x="22384" y="21017"/>
                  </a:lnTo>
                  <a:lnTo>
                    <a:pt x="21972" y="21128"/>
                  </a:lnTo>
                  <a:lnTo>
                    <a:pt x="21550" y="21218"/>
                  </a:lnTo>
                  <a:lnTo>
                    <a:pt x="21127" y="21298"/>
                  </a:lnTo>
                  <a:lnTo>
                    <a:pt x="20705" y="21359"/>
                  </a:lnTo>
                  <a:lnTo>
                    <a:pt x="20283" y="21419"/>
                  </a:lnTo>
                  <a:lnTo>
                    <a:pt x="19861" y="21469"/>
                  </a:lnTo>
                  <a:lnTo>
                    <a:pt x="19007" y="21550"/>
                  </a:lnTo>
                  <a:lnTo>
                    <a:pt x="18715" y="21570"/>
                  </a:lnTo>
                  <a:lnTo>
                    <a:pt x="18414" y="21590"/>
                  </a:lnTo>
                  <a:lnTo>
                    <a:pt x="17811" y="21590"/>
                  </a:lnTo>
                  <a:lnTo>
                    <a:pt x="17509" y="21570"/>
                  </a:lnTo>
                  <a:lnTo>
                    <a:pt x="17208" y="21540"/>
                  </a:lnTo>
                  <a:lnTo>
                    <a:pt x="16916" y="21509"/>
                  </a:lnTo>
                  <a:lnTo>
                    <a:pt x="16625" y="21459"/>
                  </a:lnTo>
                  <a:lnTo>
                    <a:pt x="16323" y="21409"/>
                  </a:lnTo>
                  <a:lnTo>
                    <a:pt x="16042" y="21339"/>
                  </a:lnTo>
                  <a:lnTo>
                    <a:pt x="15750" y="21258"/>
                  </a:lnTo>
                  <a:lnTo>
                    <a:pt x="15469" y="21168"/>
                  </a:lnTo>
                  <a:lnTo>
                    <a:pt x="15187" y="21067"/>
                  </a:lnTo>
                  <a:lnTo>
                    <a:pt x="14906" y="20947"/>
                  </a:lnTo>
                  <a:lnTo>
                    <a:pt x="14635" y="20826"/>
                  </a:lnTo>
                  <a:lnTo>
                    <a:pt x="14373" y="20685"/>
                  </a:lnTo>
                  <a:lnTo>
                    <a:pt x="14102" y="20535"/>
                  </a:lnTo>
                  <a:lnTo>
                    <a:pt x="13851" y="20364"/>
                  </a:lnTo>
                  <a:lnTo>
                    <a:pt x="13599" y="20193"/>
                  </a:lnTo>
                  <a:lnTo>
                    <a:pt x="13368" y="20002"/>
                  </a:lnTo>
                  <a:lnTo>
                    <a:pt x="13147" y="19801"/>
                  </a:lnTo>
                  <a:lnTo>
                    <a:pt x="12936" y="19590"/>
                  </a:lnTo>
                  <a:lnTo>
                    <a:pt x="12725" y="19359"/>
                  </a:lnTo>
                  <a:lnTo>
                    <a:pt x="12534" y="19107"/>
                  </a:lnTo>
                  <a:lnTo>
                    <a:pt x="12353" y="18846"/>
                  </a:lnTo>
                  <a:lnTo>
                    <a:pt x="12192" y="18565"/>
                  </a:lnTo>
                  <a:lnTo>
                    <a:pt x="12032" y="18263"/>
                  </a:lnTo>
                  <a:lnTo>
                    <a:pt x="11881" y="17941"/>
                  </a:lnTo>
                  <a:lnTo>
                    <a:pt x="11740" y="17600"/>
                  </a:lnTo>
                  <a:lnTo>
                    <a:pt x="11609" y="17238"/>
                  </a:lnTo>
                  <a:lnTo>
                    <a:pt x="11499" y="16856"/>
                  </a:lnTo>
                  <a:lnTo>
                    <a:pt x="11388" y="16444"/>
                  </a:lnTo>
                  <a:lnTo>
                    <a:pt x="11167" y="15600"/>
                  </a:lnTo>
                  <a:lnTo>
                    <a:pt x="10966" y="14785"/>
                  </a:lnTo>
                  <a:lnTo>
                    <a:pt x="10866" y="14373"/>
                  </a:lnTo>
                  <a:lnTo>
                    <a:pt x="10785" y="13981"/>
                  </a:lnTo>
                  <a:lnTo>
                    <a:pt x="10715" y="13579"/>
                  </a:lnTo>
                  <a:lnTo>
                    <a:pt x="10675" y="13187"/>
                  </a:lnTo>
                  <a:lnTo>
                    <a:pt x="10655" y="12986"/>
                  </a:lnTo>
                  <a:lnTo>
                    <a:pt x="10645" y="12785"/>
                  </a:lnTo>
                  <a:lnTo>
                    <a:pt x="10645" y="12584"/>
                  </a:lnTo>
                  <a:lnTo>
                    <a:pt x="10645" y="12393"/>
                  </a:lnTo>
                  <a:lnTo>
                    <a:pt x="10655" y="12192"/>
                  </a:lnTo>
                  <a:lnTo>
                    <a:pt x="10675" y="11991"/>
                  </a:lnTo>
                  <a:lnTo>
                    <a:pt x="10705" y="11790"/>
                  </a:lnTo>
                  <a:lnTo>
                    <a:pt x="10735" y="11589"/>
                  </a:lnTo>
                  <a:lnTo>
                    <a:pt x="10775" y="11388"/>
                  </a:lnTo>
                  <a:lnTo>
                    <a:pt x="10835" y="11177"/>
                  </a:lnTo>
                  <a:lnTo>
                    <a:pt x="10896" y="10976"/>
                  </a:lnTo>
                  <a:lnTo>
                    <a:pt x="10966" y="10775"/>
                  </a:lnTo>
                  <a:lnTo>
                    <a:pt x="11047" y="10564"/>
                  </a:lnTo>
                  <a:lnTo>
                    <a:pt x="11147" y="10353"/>
                  </a:lnTo>
                  <a:lnTo>
                    <a:pt x="11248" y="10142"/>
                  </a:lnTo>
                  <a:lnTo>
                    <a:pt x="11368" y="9931"/>
                  </a:lnTo>
                  <a:lnTo>
                    <a:pt x="11137" y="10062"/>
                  </a:lnTo>
                  <a:lnTo>
                    <a:pt x="10926" y="10192"/>
                  </a:lnTo>
                  <a:lnTo>
                    <a:pt x="10735" y="10333"/>
                  </a:lnTo>
                  <a:lnTo>
                    <a:pt x="10564" y="10484"/>
                  </a:lnTo>
                  <a:lnTo>
                    <a:pt x="10413" y="10634"/>
                  </a:lnTo>
                  <a:lnTo>
                    <a:pt x="10283" y="10795"/>
                  </a:lnTo>
                  <a:lnTo>
                    <a:pt x="10172" y="10956"/>
                  </a:lnTo>
                  <a:lnTo>
                    <a:pt x="10072" y="11127"/>
                  </a:lnTo>
                  <a:lnTo>
                    <a:pt x="9991" y="11298"/>
                  </a:lnTo>
                  <a:lnTo>
                    <a:pt x="9921" y="11469"/>
                  </a:lnTo>
                  <a:lnTo>
                    <a:pt x="9871" y="11650"/>
                  </a:lnTo>
                  <a:lnTo>
                    <a:pt x="9830" y="11841"/>
                  </a:lnTo>
                  <a:lnTo>
                    <a:pt x="9800" y="12021"/>
                  </a:lnTo>
                  <a:lnTo>
                    <a:pt x="9780" y="12212"/>
                  </a:lnTo>
                  <a:lnTo>
                    <a:pt x="9770" y="12413"/>
                  </a:lnTo>
                  <a:lnTo>
                    <a:pt x="9760" y="12604"/>
                  </a:lnTo>
                  <a:lnTo>
                    <a:pt x="9770" y="12805"/>
                  </a:lnTo>
                  <a:lnTo>
                    <a:pt x="9780" y="13006"/>
                  </a:lnTo>
                  <a:lnTo>
                    <a:pt x="9810" y="13419"/>
                  </a:lnTo>
                  <a:lnTo>
                    <a:pt x="9861" y="13841"/>
                  </a:lnTo>
                  <a:lnTo>
                    <a:pt x="9921" y="14263"/>
                  </a:lnTo>
                  <a:lnTo>
                    <a:pt x="9971" y="14695"/>
                  </a:lnTo>
                  <a:lnTo>
                    <a:pt x="10011" y="15127"/>
                  </a:lnTo>
                  <a:lnTo>
                    <a:pt x="10021" y="15338"/>
                  </a:lnTo>
                  <a:lnTo>
                    <a:pt x="10031" y="15549"/>
                  </a:lnTo>
                  <a:lnTo>
                    <a:pt x="10031" y="15770"/>
                  </a:lnTo>
                  <a:lnTo>
                    <a:pt x="10031" y="15982"/>
                  </a:lnTo>
                  <a:lnTo>
                    <a:pt x="10021" y="16012"/>
                  </a:lnTo>
                  <a:lnTo>
                    <a:pt x="10001" y="16042"/>
                  </a:lnTo>
                  <a:lnTo>
                    <a:pt x="9981" y="16062"/>
                  </a:lnTo>
                  <a:lnTo>
                    <a:pt x="9951" y="16072"/>
                  </a:lnTo>
                  <a:lnTo>
                    <a:pt x="9911" y="16082"/>
                  </a:lnTo>
                  <a:lnTo>
                    <a:pt x="9861" y="16082"/>
                  </a:lnTo>
                  <a:lnTo>
                    <a:pt x="9750" y="16072"/>
                  </a:lnTo>
                  <a:lnTo>
                    <a:pt x="9629" y="16042"/>
                  </a:lnTo>
                  <a:lnTo>
                    <a:pt x="9479" y="16002"/>
                  </a:lnTo>
                  <a:lnTo>
                    <a:pt x="9328" y="15951"/>
                  </a:lnTo>
                  <a:lnTo>
                    <a:pt x="9167" y="15881"/>
                  </a:lnTo>
                  <a:lnTo>
                    <a:pt x="8845" y="15740"/>
                  </a:lnTo>
                  <a:lnTo>
                    <a:pt x="8554" y="15600"/>
                  </a:lnTo>
                  <a:lnTo>
                    <a:pt x="8343" y="15479"/>
                  </a:lnTo>
                  <a:lnTo>
                    <a:pt x="8232" y="15409"/>
                  </a:lnTo>
                  <a:lnTo>
                    <a:pt x="8051" y="15258"/>
                  </a:lnTo>
                  <a:lnTo>
                    <a:pt x="7881" y="15097"/>
                  </a:lnTo>
                  <a:lnTo>
                    <a:pt x="7730" y="14936"/>
                  </a:lnTo>
                  <a:lnTo>
                    <a:pt x="7579" y="14765"/>
                  </a:lnTo>
                  <a:lnTo>
                    <a:pt x="7448" y="14584"/>
                  </a:lnTo>
                  <a:lnTo>
                    <a:pt x="7318" y="14393"/>
                  </a:lnTo>
                  <a:lnTo>
                    <a:pt x="7207" y="14192"/>
                  </a:lnTo>
                  <a:lnTo>
                    <a:pt x="7107" y="13981"/>
                  </a:lnTo>
                  <a:lnTo>
                    <a:pt x="6755" y="13127"/>
                  </a:lnTo>
                  <a:lnTo>
                    <a:pt x="6654" y="12916"/>
                  </a:lnTo>
                  <a:lnTo>
                    <a:pt x="6554" y="12705"/>
                  </a:lnTo>
                  <a:lnTo>
                    <a:pt x="6453" y="12504"/>
                  </a:lnTo>
                  <a:lnTo>
                    <a:pt x="6333" y="12303"/>
                  </a:lnTo>
                  <a:lnTo>
                    <a:pt x="6212" y="12122"/>
                  </a:lnTo>
                  <a:lnTo>
                    <a:pt x="6081" y="11941"/>
                  </a:lnTo>
                  <a:lnTo>
                    <a:pt x="5931" y="11770"/>
                  </a:lnTo>
                  <a:lnTo>
                    <a:pt x="5770" y="11619"/>
                  </a:lnTo>
                  <a:lnTo>
                    <a:pt x="5599" y="11469"/>
                  </a:lnTo>
                  <a:lnTo>
                    <a:pt x="5408" y="11348"/>
                  </a:lnTo>
                  <a:lnTo>
                    <a:pt x="5308" y="11288"/>
                  </a:lnTo>
                  <a:lnTo>
                    <a:pt x="5197" y="11238"/>
                  </a:lnTo>
                  <a:lnTo>
                    <a:pt x="5086" y="11187"/>
                  </a:lnTo>
                  <a:lnTo>
                    <a:pt x="4966" y="11137"/>
                  </a:lnTo>
                  <a:lnTo>
                    <a:pt x="4966" y="11137"/>
                  </a:lnTo>
                  <a:lnTo>
                    <a:pt x="4986" y="11258"/>
                  </a:lnTo>
                  <a:lnTo>
                    <a:pt x="5026" y="11368"/>
                  </a:lnTo>
                  <a:lnTo>
                    <a:pt x="5076" y="11479"/>
                  </a:lnTo>
                  <a:lnTo>
                    <a:pt x="5137" y="11589"/>
                  </a:lnTo>
                  <a:lnTo>
                    <a:pt x="5267" y="11800"/>
                  </a:lnTo>
                  <a:lnTo>
                    <a:pt x="5418" y="12011"/>
                  </a:lnTo>
                  <a:lnTo>
                    <a:pt x="5569" y="12222"/>
                  </a:lnTo>
                  <a:lnTo>
                    <a:pt x="5720" y="12444"/>
                  </a:lnTo>
                  <a:lnTo>
                    <a:pt x="5780" y="12554"/>
                  </a:lnTo>
                  <a:lnTo>
                    <a:pt x="5840" y="12665"/>
                  </a:lnTo>
                  <a:lnTo>
                    <a:pt x="5890" y="12785"/>
                  </a:lnTo>
                  <a:lnTo>
                    <a:pt x="5931" y="12906"/>
                  </a:lnTo>
                  <a:lnTo>
                    <a:pt x="6081" y="13429"/>
                  </a:lnTo>
                  <a:lnTo>
                    <a:pt x="6242" y="13981"/>
                  </a:lnTo>
                  <a:lnTo>
                    <a:pt x="6333" y="14253"/>
                  </a:lnTo>
                  <a:lnTo>
                    <a:pt x="6423" y="14514"/>
                  </a:lnTo>
                  <a:lnTo>
                    <a:pt x="6534" y="14775"/>
                  </a:lnTo>
                  <a:lnTo>
                    <a:pt x="6654" y="15017"/>
                  </a:lnTo>
                  <a:lnTo>
                    <a:pt x="6745" y="15157"/>
                  </a:lnTo>
                  <a:lnTo>
                    <a:pt x="6875" y="15328"/>
                  </a:lnTo>
                  <a:lnTo>
                    <a:pt x="7006" y="15519"/>
                  </a:lnTo>
                  <a:lnTo>
                    <a:pt x="7076" y="15630"/>
                  </a:lnTo>
                  <a:lnTo>
                    <a:pt x="7127" y="15730"/>
                  </a:lnTo>
                  <a:lnTo>
                    <a:pt x="7177" y="15831"/>
                  </a:lnTo>
                  <a:lnTo>
                    <a:pt x="7217" y="15931"/>
                  </a:lnTo>
                  <a:lnTo>
                    <a:pt x="7237" y="16032"/>
                  </a:lnTo>
                  <a:lnTo>
                    <a:pt x="7237" y="16132"/>
                  </a:lnTo>
                  <a:lnTo>
                    <a:pt x="7227" y="16172"/>
                  </a:lnTo>
                  <a:lnTo>
                    <a:pt x="7217" y="16213"/>
                  </a:lnTo>
                  <a:lnTo>
                    <a:pt x="7197" y="16263"/>
                  </a:lnTo>
                  <a:lnTo>
                    <a:pt x="7177" y="16303"/>
                  </a:lnTo>
                  <a:lnTo>
                    <a:pt x="7137" y="16333"/>
                  </a:lnTo>
                  <a:lnTo>
                    <a:pt x="7097" y="16373"/>
                  </a:lnTo>
                  <a:lnTo>
                    <a:pt x="7056" y="16404"/>
                  </a:lnTo>
                  <a:lnTo>
                    <a:pt x="6996" y="16434"/>
                  </a:lnTo>
                  <a:lnTo>
                    <a:pt x="6946" y="16454"/>
                  </a:lnTo>
                  <a:lnTo>
                    <a:pt x="6875" y="16474"/>
                  </a:lnTo>
                  <a:lnTo>
                    <a:pt x="6695" y="16504"/>
                  </a:lnTo>
                  <a:lnTo>
                    <a:pt x="6463" y="16534"/>
                  </a:lnTo>
                  <a:lnTo>
                    <a:pt x="6202" y="16544"/>
                  </a:lnTo>
                  <a:lnTo>
                    <a:pt x="5911" y="16544"/>
                  </a:lnTo>
                  <a:lnTo>
                    <a:pt x="5599" y="16534"/>
                  </a:lnTo>
                  <a:lnTo>
                    <a:pt x="5277" y="16514"/>
                  </a:lnTo>
                  <a:lnTo>
                    <a:pt x="4946" y="16484"/>
                  </a:lnTo>
                  <a:lnTo>
                    <a:pt x="4614" y="16444"/>
                  </a:lnTo>
                  <a:lnTo>
                    <a:pt x="4292" y="16404"/>
                  </a:lnTo>
                  <a:lnTo>
                    <a:pt x="3991" y="16343"/>
                  </a:lnTo>
                  <a:lnTo>
                    <a:pt x="3720" y="16273"/>
                  </a:lnTo>
                  <a:lnTo>
                    <a:pt x="3478" y="16193"/>
                  </a:lnTo>
                  <a:lnTo>
                    <a:pt x="3378" y="16152"/>
                  </a:lnTo>
                  <a:lnTo>
                    <a:pt x="3287" y="16112"/>
                  </a:lnTo>
                  <a:lnTo>
                    <a:pt x="3207" y="16062"/>
                  </a:lnTo>
                  <a:lnTo>
                    <a:pt x="3137" y="16012"/>
                  </a:lnTo>
                  <a:lnTo>
                    <a:pt x="3086" y="15961"/>
                  </a:lnTo>
                  <a:lnTo>
                    <a:pt x="3056" y="15911"/>
                  </a:lnTo>
                  <a:lnTo>
                    <a:pt x="3137" y="16082"/>
                  </a:lnTo>
                  <a:lnTo>
                    <a:pt x="3237" y="16233"/>
                  </a:lnTo>
                  <a:lnTo>
                    <a:pt x="3338" y="16373"/>
                  </a:lnTo>
                  <a:lnTo>
                    <a:pt x="3438" y="16494"/>
                  </a:lnTo>
                  <a:lnTo>
                    <a:pt x="3539" y="16605"/>
                  </a:lnTo>
                  <a:lnTo>
                    <a:pt x="3649" y="16695"/>
                  </a:lnTo>
                  <a:lnTo>
                    <a:pt x="3760" y="16776"/>
                  </a:lnTo>
                  <a:lnTo>
                    <a:pt x="3880" y="16846"/>
                  </a:lnTo>
                  <a:lnTo>
                    <a:pt x="4001" y="16906"/>
                  </a:lnTo>
                  <a:lnTo>
                    <a:pt x="4122" y="16956"/>
                  </a:lnTo>
                  <a:lnTo>
                    <a:pt x="4242" y="16997"/>
                  </a:lnTo>
                  <a:lnTo>
                    <a:pt x="4373" y="17037"/>
                  </a:lnTo>
                  <a:lnTo>
                    <a:pt x="4493" y="17057"/>
                  </a:lnTo>
                  <a:lnTo>
                    <a:pt x="4634" y="17077"/>
                  </a:lnTo>
                  <a:lnTo>
                    <a:pt x="4895" y="17097"/>
                  </a:lnTo>
                  <a:lnTo>
                    <a:pt x="5177" y="17107"/>
                  </a:lnTo>
                  <a:lnTo>
                    <a:pt x="5750" y="17107"/>
                  </a:lnTo>
                  <a:lnTo>
                    <a:pt x="6041" y="17117"/>
                  </a:lnTo>
                  <a:lnTo>
                    <a:pt x="6333" y="17137"/>
                  </a:lnTo>
                  <a:lnTo>
                    <a:pt x="6483" y="17147"/>
                  </a:lnTo>
                  <a:lnTo>
                    <a:pt x="6624" y="17178"/>
                  </a:lnTo>
                  <a:lnTo>
                    <a:pt x="6775" y="17208"/>
                  </a:lnTo>
                  <a:lnTo>
                    <a:pt x="6926" y="17238"/>
                  </a:lnTo>
                  <a:lnTo>
                    <a:pt x="7066" y="17288"/>
                  </a:lnTo>
                  <a:lnTo>
                    <a:pt x="7217" y="17338"/>
                  </a:lnTo>
                  <a:lnTo>
                    <a:pt x="7418" y="17429"/>
                  </a:lnTo>
                  <a:lnTo>
                    <a:pt x="7599" y="17519"/>
                  </a:lnTo>
                  <a:lnTo>
                    <a:pt x="7750" y="17600"/>
                  </a:lnTo>
                  <a:lnTo>
                    <a:pt x="7870" y="17690"/>
                  </a:lnTo>
                  <a:lnTo>
                    <a:pt x="7971" y="17771"/>
                  </a:lnTo>
                  <a:lnTo>
                    <a:pt x="8041" y="17851"/>
                  </a:lnTo>
                  <a:lnTo>
                    <a:pt x="8092" y="17921"/>
                  </a:lnTo>
                  <a:lnTo>
                    <a:pt x="8122" y="18002"/>
                  </a:lnTo>
                  <a:lnTo>
                    <a:pt x="8142" y="18072"/>
                  </a:lnTo>
                  <a:lnTo>
                    <a:pt x="8132" y="18142"/>
                  </a:lnTo>
                  <a:lnTo>
                    <a:pt x="8112" y="18213"/>
                  </a:lnTo>
                  <a:lnTo>
                    <a:pt x="8071" y="18283"/>
                  </a:lnTo>
                  <a:lnTo>
                    <a:pt x="8011" y="18354"/>
                  </a:lnTo>
                  <a:lnTo>
                    <a:pt x="7951" y="18414"/>
                  </a:lnTo>
                  <a:lnTo>
                    <a:pt x="7870" y="18484"/>
                  </a:lnTo>
                  <a:lnTo>
                    <a:pt x="7780" y="18544"/>
                  </a:lnTo>
                  <a:lnTo>
                    <a:pt x="7569" y="18675"/>
                  </a:lnTo>
                  <a:lnTo>
                    <a:pt x="7338" y="18796"/>
                  </a:lnTo>
                  <a:lnTo>
                    <a:pt x="6825" y="19047"/>
                  </a:lnTo>
                  <a:lnTo>
                    <a:pt x="6564" y="19168"/>
                  </a:lnTo>
                  <a:lnTo>
                    <a:pt x="6313" y="19288"/>
                  </a:lnTo>
                  <a:lnTo>
                    <a:pt x="6091" y="19409"/>
                  </a:lnTo>
                  <a:lnTo>
                    <a:pt x="5930" y="19519"/>
                  </a:lnTo>
                  <a:lnTo>
                    <a:pt x="5961" y="19519"/>
                  </a:lnTo>
                  <a:lnTo>
                    <a:pt x="6061" y="19509"/>
                  </a:lnTo>
                  <a:lnTo>
                    <a:pt x="6202" y="19519"/>
                  </a:lnTo>
                  <a:lnTo>
                    <a:pt x="6343" y="19529"/>
                  </a:lnTo>
                  <a:lnTo>
                    <a:pt x="6644" y="19550"/>
                  </a:lnTo>
                  <a:lnTo>
                    <a:pt x="6765" y="19560"/>
                  </a:lnTo>
                  <a:lnTo>
                    <a:pt x="6845" y="19550"/>
                  </a:lnTo>
                  <a:lnTo>
                    <a:pt x="7127" y="19509"/>
                  </a:lnTo>
                  <a:lnTo>
                    <a:pt x="7398" y="19459"/>
                  </a:lnTo>
                  <a:lnTo>
                    <a:pt x="7941" y="19328"/>
                  </a:lnTo>
                  <a:lnTo>
                    <a:pt x="8202" y="19268"/>
                  </a:lnTo>
                  <a:lnTo>
                    <a:pt x="8453" y="19218"/>
                  </a:lnTo>
                  <a:lnTo>
                    <a:pt x="8705" y="19168"/>
                  </a:lnTo>
                  <a:lnTo>
                    <a:pt x="8946" y="19137"/>
                  </a:lnTo>
                  <a:lnTo>
                    <a:pt x="9197" y="19127"/>
                  </a:lnTo>
                  <a:lnTo>
                    <a:pt x="9448" y="19127"/>
                  </a:lnTo>
                  <a:lnTo>
                    <a:pt x="9700" y="19148"/>
                  </a:lnTo>
                  <a:lnTo>
                    <a:pt x="9961" y="19188"/>
                  </a:lnTo>
                  <a:lnTo>
                    <a:pt x="10082" y="19228"/>
                  </a:lnTo>
                  <a:lnTo>
                    <a:pt x="10222" y="19288"/>
                  </a:lnTo>
                  <a:lnTo>
                    <a:pt x="10383" y="19379"/>
                  </a:lnTo>
                  <a:lnTo>
                    <a:pt x="10564" y="19479"/>
                  </a:lnTo>
                  <a:lnTo>
                    <a:pt x="10755" y="19600"/>
                  </a:lnTo>
                  <a:lnTo>
                    <a:pt x="10956" y="19741"/>
                  </a:lnTo>
                  <a:lnTo>
                    <a:pt x="11388" y="20062"/>
                  </a:lnTo>
                  <a:lnTo>
                    <a:pt x="11871" y="20444"/>
                  </a:lnTo>
                  <a:lnTo>
                    <a:pt x="12363" y="20856"/>
                  </a:lnTo>
                  <a:lnTo>
                    <a:pt x="12876" y="21308"/>
                  </a:lnTo>
                  <a:lnTo>
                    <a:pt x="13388" y="21761"/>
                  </a:lnTo>
                  <a:lnTo>
                    <a:pt x="13891" y="22223"/>
                  </a:lnTo>
                  <a:lnTo>
                    <a:pt x="14363" y="22675"/>
                  </a:lnTo>
                  <a:lnTo>
                    <a:pt x="14816" y="23108"/>
                  </a:lnTo>
                  <a:lnTo>
                    <a:pt x="15208" y="23510"/>
                  </a:lnTo>
                  <a:lnTo>
                    <a:pt x="15559" y="23861"/>
                  </a:lnTo>
                  <a:lnTo>
                    <a:pt x="15831" y="24153"/>
                  </a:lnTo>
                  <a:lnTo>
                    <a:pt x="16032" y="24384"/>
                  </a:lnTo>
                  <a:lnTo>
                    <a:pt x="16092" y="24464"/>
                  </a:lnTo>
                  <a:lnTo>
                    <a:pt x="16142" y="24525"/>
                  </a:lnTo>
                  <a:lnTo>
                    <a:pt x="16193" y="24645"/>
                  </a:lnTo>
                  <a:lnTo>
                    <a:pt x="16243" y="24756"/>
                  </a:lnTo>
                  <a:lnTo>
                    <a:pt x="16273" y="24887"/>
                  </a:lnTo>
                  <a:lnTo>
                    <a:pt x="16293" y="25007"/>
                  </a:lnTo>
                  <a:lnTo>
                    <a:pt x="16303" y="25138"/>
                  </a:lnTo>
                  <a:lnTo>
                    <a:pt x="16293" y="25268"/>
                  </a:lnTo>
                  <a:lnTo>
                    <a:pt x="16283" y="25409"/>
                  </a:lnTo>
                  <a:lnTo>
                    <a:pt x="16273" y="25540"/>
                  </a:lnTo>
                  <a:lnTo>
                    <a:pt x="16213" y="25811"/>
                  </a:lnTo>
                  <a:lnTo>
                    <a:pt x="16142" y="26073"/>
                  </a:lnTo>
                  <a:lnTo>
                    <a:pt x="15992" y="26555"/>
                  </a:lnTo>
                  <a:lnTo>
                    <a:pt x="15921" y="26746"/>
                  </a:lnTo>
                  <a:lnTo>
                    <a:pt x="15851" y="26927"/>
                  </a:lnTo>
                  <a:lnTo>
                    <a:pt x="15770" y="27108"/>
                  </a:lnTo>
                  <a:lnTo>
                    <a:pt x="15680" y="27279"/>
                  </a:lnTo>
                  <a:lnTo>
                    <a:pt x="15579" y="27439"/>
                  </a:lnTo>
                  <a:lnTo>
                    <a:pt x="15469" y="27590"/>
                  </a:lnTo>
                  <a:lnTo>
                    <a:pt x="15358" y="27741"/>
                  </a:lnTo>
                  <a:lnTo>
                    <a:pt x="15238" y="27882"/>
                  </a:lnTo>
                  <a:lnTo>
                    <a:pt x="15117" y="28012"/>
                  </a:lnTo>
                  <a:lnTo>
                    <a:pt x="14986" y="28143"/>
                  </a:lnTo>
                  <a:lnTo>
                    <a:pt x="14846" y="28264"/>
                  </a:lnTo>
                  <a:lnTo>
                    <a:pt x="14705" y="28384"/>
                  </a:lnTo>
                  <a:lnTo>
                    <a:pt x="14564" y="28485"/>
                  </a:lnTo>
                  <a:lnTo>
                    <a:pt x="14414" y="28595"/>
                  </a:lnTo>
                  <a:lnTo>
                    <a:pt x="14253" y="28696"/>
                  </a:lnTo>
                  <a:lnTo>
                    <a:pt x="14092" y="28786"/>
                  </a:lnTo>
                  <a:lnTo>
                    <a:pt x="13760" y="28957"/>
                  </a:lnTo>
                  <a:lnTo>
                    <a:pt x="13419" y="29118"/>
                  </a:lnTo>
                  <a:lnTo>
                    <a:pt x="13067" y="29249"/>
                  </a:lnTo>
                  <a:lnTo>
                    <a:pt x="12705" y="29379"/>
                  </a:lnTo>
                  <a:lnTo>
                    <a:pt x="12333" y="29480"/>
                  </a:lnTo>
                  <a:lnTo>
                    <a:pt x="11961" y="29580"/>
                  </a:lnTo>
                  <a:lnTo>
                    <a:pt x="11589" y="29661"/>
                  </a:lnTo>
                  <a:lnTo>
                    <a:pt x="11227" y="29741"/>
                  </a:lnTo>
                  <a:lnTo>
                    <a:pt x="11016" y="29731"/>
                  </a:lnTo>
                  <a:lnTo>
                    <a:pt x="10805" y="29711"/>
                  </a:lnTo>
                  <a:lnTo>
                    <a:pt x="10604" y="29671"/>
                  </a:lnTo>
                  <a:lnTo>
                    <a:pt x="10403" y="29610"/>
                  </a:lnTo>
                  <a:lnTo>
                    <a:pt x="10202" y="29540"/>
                  </a:lnTo>
                  <a:lnTo>
                    <a:pt x="10001" y="29460"/>
                  </a:lnTo>
                  <a:lnTo>
                    <a:pt x="9810" y="29359"/>
                  </a:lnTo>
                  <a:lnTo>
                    <a:pt x="9619" y="29249"/>
                  </a:lnTo>
                  <a:lnTo>
                    <a:pt x="9418" y="29138"/>
                  </a:lnTo>
                  <a:lnTo>
                    <a:pt x="9227" y="29007"/>
                  </a:lnTo>
                  <a:lnTo>
                    <a:pt x="9036" y="28867"/>
                  </a:lnTo>
                  <a:lnTo>
                    <a:pt x="8855" y="28726"/>
                  </a:lnTo>
                  <a:lnTo>
                    <a:pt x="8664" y="28565"/>
                  </a:lnTo>
                  <a:lnTo>
                    <a:pt x="8484" y="28414"/>
                  </a:lnTo>
                  <a:lnTo>
                    <a:pt x="8122" y="28083"/>
                  </a:lnTo>
                  <a:lnTo>
                    <a:pt x="7760" y="27731"/>
                  </a:lnTo>
                  <a:lnTo>
                    <a:pt x="7408" y="27379"/>
                  </a:lnTo>
                  <a:lnTo>
                    <a:pt x="6735" y="26686"/>
                  </a:lnTo>
                  <a:lnTo>
                    <a:pt x="6403" y="26364"/>
                  </a:lnTo>
                  <a:lnTo>
                    <a:pt x="6071" y="26052"/>
                  </a:lnTo>
                  <a:lnTo>
                    <a:pt x="5760" y="25781"/>
                  </a:lnTo>
                  <a:lnTo>
                    <a:pt x="5599" y="25660"/>
                  </a:lnTo>
                  <a:lnTo>
                    <a:pt x="5448" y="25540"/>
                  </a:lnTo>
                  <a:lnTo>
                    <a:pt x="5107" y="25309"/>
                  </a:lnTo>
                  <a:lnTo>
                    <a:pt x="4805" y="25078"/>
                  </a:lnTo>
                  <a:lnTo>
                    <a:pt x="4514" y="24856"/>
                  </a:lnTo>
                  <a:lnTo>
                    <a:pt x="4252" y="24635"/>
                  </a:lnTo>
                  <a:lnTo>
                    <a:pt x="4122" y="24515"/>
                  </a:lnTo>
                  <a:lnTo>
                    <a:pt x="4001" y="24384"/>
                  </a:lnTo>
                  <a:lnTo>
                    <a:pt x="3870" y="24243"/>
                  </a:lnTo>
                  <a:lnTo>
                    <a:pt x="3750" y="24103"/>
                  </a:lnTo>
                  <a:lnTo>
                    <a:pt x="3629" y="23942"/>
                  </a:lnTo>
                  <a:lnTo>
                    <a:pt x="3498" y="23781"/>
                  </a:lnTo>
                  <a:lnTo>
                    <a:pt x="3378" y="23600"/>
                  </a:lnTo>
                  <a:lnTo>
                    <a:pt x="3247" y="23399"/>
                  </a:lnTo>
                  <a:lnTo>
                    <a:pt x="2855" y="22766"/>
                  </a:lnTo>
                  <a:lnTo>
                    <a:pt x="2463" y="22123"/>
                  </a:lnTo>
                  <a:lnTo>
                    <a:pt x="2262" y="21811"/>
                  </a:lnTo>
                  <a:lnTo>
                    <a:pt x="2051" y="21509"/>
                  </a:lnTo>
                  <a:lnTo>
                    <a:pt x="1830" y="21208"/>
                  </a:lnTo>
                  <a:lnTo>
                    <a:pt x="1609" y="20916"/>
                  </a:lnTo>
                  <a:lnTo>
                    <a:pt x="1609" y="20916"/>
                  </a:lnTo>
                  <a:lnTo>
                    <a:pt x="1629" y="20947"/>
                  </a:lnTo>
                  <a:lnTo>
                    <a:pt x="1639" y="20987"/>
                  </a:lnTo>
                  <a:lnTo>
                    <a:pt x="1669" y="21097"/>
                  </a:lnTo>
                  <a:lnTo>
                    <a:pt x="1689" y="21228"/>
                  </a:lnTo>
                  <a:lnTo>
                    <a:pt x="1709" y="21369"/>
                  </a:lnTo>
                  <a:lnTo>
                    <a:pt x="1750" y="21670"/>
                  </a:lnTo>
                  <a:lnTo>
                    <a:pt x="1770" y="21791"/>
                  </a:lnTo>
                  <a:lnTo>
                    <a:pt x="1800" y="21891"/>
                  </a:lnTo>
                  <a:lnTo>
                    <a:pt x="1850" y="22022"/>
                  </a:lnTo>
                  <a:lnTo>
                    <a:pt x="1920" y="22153"/>
                  </a:lnTo>
                  <a:lnTo>
                    <a:pt x="2051" y="22404"/>
                  </a:lnTo>
                  <a:lnTo>
                    <a:pt x="2192" y="22655"/>
                  </a:lnTo>
                  <a:lnTo>
                    <a:pt x="2322" y="22917"/>
                  </a:lnTo>
                  <a:lnTo>
                    <a:pt x="2403" y="23087"/>
                  </a:lnTo>
                  <a:lnTo>
                    <a:pt x="2493" y="23299"/>
                  </a:lnTo>
                  <a:lnTo>
                    <a:pt x="2574" y="23540"/>
                  </a:lnTo>
                  <a:lnTo>
                    <a:pt x="2604" y="23660"/>
                  </a:lnTo>
                  <a:lnTo>
                    <a:pt x="2624" y="23791"/>
                  </a:lnTo>
                  <a:lnTo>
                    <a:pt x="2634" y="23902"/>
                  </a:lnTo>
                  <a:lnTo>
                    <a:pt x="2634" y="24022"/>
                  </a:lnTo>
                  <a:lnTo>
                    <a:pt x="2624" y="24133"/>
                  </a:lnTo>
                  <a:lnTo>
                    <a:pt x="2584" y="24223"/>
                  </a:lnTo>
                  <a:lnTo>
                    <a:pt x="2564" y="24273"/>
                  </a:lnTo>
                  <a:lnTo>
                    <a:pt x="2534" y="24314"/>
                  </a:lnTo>
                  <a:lnTo>
                    <a:pt x="2503" y="24344"/>
                  </a:lnTo>
                  <a:lnTo>
                    <a:pt x="2463" y="24384"/>
                  </a:lnTo>
                  <a:lnTo>
                    <a:pt x="2413" y="24414"/>
                  </a:lnTo>
                  <a:lnTo>
                    <a:pt x="2363" y="24434"/>
                  </a:lnTo>
                  <a:lnTo>
                    <a:pt x="2302" y="24454"/>
                  </a:lnTo>
                  <a:lnTo>
                    <a:pt x="2242" y="24474"/>
                  </a:lnTo>
                  <a:lnTo>
                    <a:pt x="2182" y="24485"/>
                  </a:lnTo>
                  <a:lnTo>
                    <a:pt x="2111" y="24485"/>
                  </a:lnTo>
                  <a:lnTo>
                    <a:pt x="1981" y="24464"/>
                  </a:lnTo>
                  <a:lnTo>
                    <a:pt x="1840" y="24434"/>
                  </a:lnTo>
                  <a:lnTo>
                    <a:pt x="1689" y="24384"/>
                  </a:lnTo>
                  <a:lnTo>
                    <a:pt x="1538" y="24314"/>
                  </a:lnTo>
                  <a:lnTo>
                    <a:pt x="1388" y="24233"/>
                  </a:lnTo>
                  <a:lnTo>
                    <a:pt x="1237" y="24143"/>
                  </a:lnTo>
                  <a:lnTo>
                    <a:pt x="1076" y="24032"/>
                  </a:lnTo>
                  <a:lnTo>
                    <a:pt x="935" y="23932"/>
                  </a:lnTo>
                  <a:lnTo>
                    <a:pt x="785" y="23811"/>
                  </a:lnTo>
                  <a:lnTo>
                    <a:pt x="523" y="23590"/>
                  </a:lnTo>
                  <a:lnTo>
                    <a:pt x="292" y="23379"/>
                  </a:lnTo>
                  <a:lnTo>
                    <a:pt x="111" y="23188"/>
                  </a:lnTo>
                  <a:lnTo>
                    <a:pt x="312" y="23530"/>
                  </a:lnTo>
                  <a:lnTo>
                    <a:pt x="493" y="23841"/>
                  </a:lnTo>
                  <a:lnTo>
                    <a:pt x="684" y="24113"/>
                  </a:lnTo>
                  <a:lnTo>
                    <a:pt x="865" y="24354"/>
                  </a:lnTo>
                  <a:lnTo>
                    <a:pt x="1046" y="24565"/>
                  </a:lnTo>
                  <a:lnTo>
                    <a:pt x="1237" y="24756"/>
                  </a:lnTo>
                  <a:lnTo>
                    <a:pt x="1438" y="24917"/>
                  </a:lnTo>
                  <a:lnTo>
                    <a:pt x="1639" y="25067"/>
                  </a:lnTo>
                  <a:lnTo>
                    <a:pt x="1850" y="25188"/>
                  </a:lnTo>
                  <a:lnTo>
                    <a:pt x="2071" y="25299"/>
                  </a:lnTo>
                  <a:lnTo>
                    <a:pt x="2312" y="25389"/>
                  </a:lnTo>
                  <a:lnTo>
                    <a:pt x="2574" y="25480"/>
                  </a:lnTo>
                  <a:lnTo>
                    <a:pt x="2845" y="25550"/>
                  </a:lnTo>
                  <a:lnTo>
                    <a:pt x="3147" y="25620"/>
                  </a:lnTo>
                  <a:lnTo>
                    <a:pt x="3468" y="25681"/>
                  </a:lnTo>
                  <a:lnTo>
                    <a:pt x="3810" y="25741"/>
                  </a:lnTo>
                  <a:lnTo>
                    <a:pt x="3900" y="25761"/>
                  </a:lnTo>
                  <a:lnTo>
                    <a:pt x="3991" y="25791"/>
                  </a:lnTo>
                  <a:lnTo>
                    <a:pt x="4101" y="25841"/>
                  </a:lnTo>
                  <a:lnTo>
                    <a:pt x="4212" y="25902"/>
                  </a:lnTo>
                  <a:lnTo>
                    <a:pt x="4473" y="26052"/>
                  </a:lnTo>
                  <a:lnTo>
                    <a:pt x="4755" y="26233"/>
                  </a:lnTo>
                  <a:lnTo>
                    <a:pt x="5056" y="26454"/>
                  </a:lnTo>
                  <a:lnTo>
                    <a:pt x="5368" y="26696"/>
                  </a:lnTo>
                  <a:lnTo>
                    <a:pt x="5700" y="26967"/>
                  </a:lnTo>
                  <a:lnTo>
                    <a:pt x="6021" y="27238"/>
                  </a:lnTo>
                  <a:lnTo>
                    <a:pt x="6343" y="27530"/>
                  </a:lnTo>
                  <a:lnTo>
                    <a:pt x="6644" y="27811"/>
                  </a:lnTo>
                  <a:lnTo>
                    <a:pt x="6936" y="28093"/>
                  </a:lnTo>
                  <a:lnTo>
                    <a:pt x="7207" y="28374"/>
                  </a:lnTo>
                  <a:lnTo>
                    <a:pt x="7438" y="28625"/>
                  </a:lnTo>
                  <a:lnTo>
                    <a:pt x="7639" y="28857"/>
                  </a:lnTo>
                  <a:lnTo>
                    <a:pt x="7800" y="29058"/>
                  </a:lnTo>
                  <a:lnTo>
                    <a:pt x="7860" y="29148"/>
                  </a:lnTo>
                  <a:lnTo>
                    <a:pt x="7901" y="29229"/>
                  </a:lnTo>
                  <a:lnTo>
                    <a:pt x="7961" y="29359"/>
                  </a:lnTo>
                  <a:lnTo>
                    <a:pt x="7991" y="29480"/>
                  </a:lnTo>
                  <a:lnTo>
                    <a:pt x="8001" y="29530"/>
                  </a:lnTo>
                  <a:lnTo>
                    <a:pt x="8001" y="29580"/>
                  </a:lnTo>
                  <a:lnTo>
                    <a:pt x="7991" y="29641"/>
                  </a:lnTo>
                  <a:lnTo>
                    <a:pt x="7981" y="29681"/>
                  </a:lnTo>
                  <a:lnTo>
                    <a:pt x="7931" y="29771"/>
                  </a:lnTo>
                  <a:lnTo>
                    <a:pt x="7870" y="29862"/>
                  </a:lnTo>
                  <a:lnTo>
                    <a:pt x="7790" y="29932"/>
                  </a:lnTo>
                  <a:lnTo>
                    <a:pt x="7690" y="30002"/>
                  </a:lnTo>
                  <a:lnTo>
                    <a:pt x="7569" y="30063"/>
                  </a:lnTo>
                  <a:lnTo>
                    <a:pt x="7438" y="30113"/>
                  </a:lnTo>
                  <a:lnTo>
                    <a:pt x="7288" y="30153"/>
                  </a:lnTo>
                  <a:lnTo>
                    <a:pt x="7127" y="30193"/>
                  </a:lnTo>
                  <a:lnTo>
                    <a:pt x="6966" y="30224"/>
                  </a:lnTo>
                  <a:lnTo>
                    <a:pt x="6785" y="30254"/>
                  </a:lnTo>
                  <a:lnTo>
                    <a:pt x="6403" y="30294"/>
                  </a:lnTo>
                  <a:lnTo>
                    <a:pt x="6011" y="30324"/>
                  </a:lnTo>
                  <a:lnTo>
                    <a:pt x="5619" y="30334"/>
                  </a:lnTo>
                  <a:lnTo>
                    <a:pt x="5227" y="30334"/>
                  </a:lnTo>
                  <a:lnTo>
                    <a:pt x="4855" y="30324"/>
                  </a:lnTo>
                  <a:lnTo>
                    <a:pt x="4222" y="30294"/>
                  </a:lnTo>
                  <a:lnTo>
                    <a:pt x="3810" y="30264"/>
                  </a:lnTo>
                  <a:lnTo>
                    <a:pt x="3559" y="30254"/>
                  </a:lnTo>
                  <a:lnTo>
                    <a:pt x="3317" y="30213"/>
                  </a:lnTo>
                  <a:lnTo>
                    <a:pt x="3086" y="30163"/>
                  </a:lnTo>
                  <a:lnTo>
                    <a:pt x="2845" y="30113"/>
                  </a:lnTo>
                  <a:lnTo>
                    <a:pt x="2614" y="30043"/>
                  </a:lnTo>
                  <a:lnTo>
                    <a:pt x="2393" y="29972"/>
                  </a:lnTo>
                  <a:lnTo>
                    <a:pt x="1941" y="29822"/>
                  </a:lnTo>
                  <a:lnTo>
                    <a:pt x="1488" y="29671"/>
                  </a:lnTo>
                  <a:lnTo>
                    <a:pt x="1267" y="29600"/>
                  </a:lnTo>
                  <a:lnTo>
                    <a:pt x="1036" y="29540"/>
                  </a:lnTo>
                  <a:lnTo>
                    <a:pt x="815" y="29490"/>
                  </a:lnTo>
                  <a:lnTo>
                    <a:pt x="584" y="29450"/>
                  </a:lnTo>
                  <a:lnTo>
                    <a:pt x="342" y="29419"/>
                  </a:lnTo>
                  <a:lnTo>
                    <a:pt x="111" y="29409"/>
                  </a:lnTo>
                  <a:lnTo>
                    <a:pt x="192" y="29500"/>
                  </a:lnTo>
                  <a:lnTo>
                    <a:pt x="282" y="29600"/>
                  </a:lnTo>
                  <a:lnTo>
                    <a:pt x="403" y="29681"/>
                  </a:lnTo>
                  <a:lnTo>
                    <a:pt x="543" y="29771"/>
                  </a:lnTo>
                  <a:lnTo>
                    <a:pt x="694" y="29852"/>
                  </a:lnTo>
                  <a:lnTo>
                    <a:pt x="855" y="29932"/>
                  </a:lnTo>
                  <a:lnTo>
                    <a:pt x="1036" y="30012"/>
                  </a:lnTo>
                  <a:lnTo>
                    <a:pt x="1227" y="30093"/>
                  </a:lnTo>
                  <a:lnTo>
                    <a:pt x="1629" y="30234"/>
                  </a:lnTo>
                  <a:lnTo>
                    <a:pt x="2061" y="30384"/>
                  </a:lnTo>
                  <a:lnTo>
                    <a:pt x="2956" y="30656"/>
                  </a:lnTo>
                  <a:lnTo>
                    <a:pt x="3398" y="30786"/>
                  </a:lnTo>
                  <a:lnTo>
                    <a:pt x="3810" y="30927"/>
                  </a:lnTo>
                  <a:lnTo>
                    <a:pt x="4182" y="31068"/>
                  </a:lnTo>
                  <a:lnTo>
                    <a:pt x="4363" y="31138"/>
                  </a:lnTo>
                  <a:lnTo>
                    <a:pt x="4514" y="31209"/>
                  </a:lnTo>
                  <a:lnTo>
                    <a:pt x="4664" y="31289"/>
                  </a:lnTo>
                  <a:lnTo>
                    <a:pt x="4785" y="31359"/>
                  </a:lnTo>
                  <a:lnTo>
                    <a:pt x="4895" y="31440"/>
                  </a:lnTo>
                  <a:lnTo>
                    <a:pt x="4986" y="31520"/>
                  </a:lnTo>
                  <a:lnTo>
                    <a:pt x="5056" y="31601"/>
                  </a:lnTo>
                  <a:lnTo>
                    <a:pt x="5096" y="31691"/>
                  </a:lnTo>
                  <a:lnTo>
                    <a:pt x="5117" y="31731"/>
                  </a:lnTo>
                  <a:lnTo>
                    <a:pt x="5117" y="31781"/>
                  </a:lnTo>
                  <a:lnTo>
                    <a:pt x="5117" y="31832"/>
                  </a:lnTo>
                  <a:lnTo>
                    <a:pt x="5117" y="31872"/>
                  </a:lnTo>
                  <a:lnTo>
                    <a:pt x="5086" y="31942"/>
                  </a:lnTo>
                  <a:lnTo>
                    <a:pt x="5046" y="32023"/>
                  </a:lnTo>
                  <a:lnTo>
                    <a:pt x="4976" y="32093"/>
                  </a:lnTo>
                  <a:lnTo>
                    <a:pt x="4885" y="32173"/>
                  </a:lnTo>
                  <a:lnTo>
                    <a:pt x="4775" y="32254"/>
                  </a:lnTo>
                  <a:lnTo>
                    <a:pt x="4654" y="32334"/>
                  </a:lnTo>
                  <a:lnTo>
                    <a:pt x="4514" y="32415"/>
                  </a:lnTo>
                  <a:lnTo>
                    <a:pt x="4363" y="32495"/>
                  </a:lnTo>
                  <a:lnTo>
                    <a:pt x="4021" y="32666"/>
                  </a:lnTo>
                  <a:lnTo>
                    <a:pt x="3639" y="32827"/>
                  </a:lnTo>
                  <a:lnTo>
                    <a:pt x="3227" y="32998"/>
                  </a:lnTo>
                  <a:lnTo>
                    <a:pt x="2795" y="33168"/>
                  </a:lnTo>
                  <a:lnTo>
                    <a:pt x="1920" y="33490"/>
                  </a:lnTo>
                  <a:lnTo>
                    <a:pt x="1106" y="33792"/>
                  </a:lnTo>
                  <a:lnTo>
                    <a:pt x="744" y="33932"/>
                  </a:lnTo>
                  <a:lnTo>
                    <a:pt x="433" y="34063"/>
                  </a:lnTo>
                  <a:lnTo>
                    <a:pt x="182" y="34184"/>
                  </a:lnTo>
                  <a:lnTo>
                    <a:pt x="81" y="34234"/>
                  </a:lnTo>
                  <a:lnTo>
                    <a:pt x="1" y="34284"/>
                  </a:lnTo>
                  <a:lnTo>
                    <a:pt x="724" y="34184"/>
                  </a:lnTo>
                  <a:lnTo>
                    <a:pt x="1488" y="34063"/>
                  </a:lnTo>
                  <a:lnTo>
                    <a:pt x="2272" y="33922"/>
                  </a:lnTo>
                  <a:lnTo>
                    <a:pt x="2664" y="33842"/>
                  </a:lnTo>
                  <a:lnTo>
                    <a:pt x="3066" y="33761"/>
                  </a:lnTo>
                  <a:lnTo>
                    <a:pt x="3458" y="33661"/>
                  </a:lnTo>
                  <a:lnTo>
                    <a:pt x="3850" y="33560"/>
                  </a:lnTo>
                  <a:lnTo>
                    <a:pt x="4232" y="33450"/>
                  </a:lnTo>
                  <a:lnTo>
                    <a:pt x="4604" y="33339"/>
                  </a:lnTo>
                  <a:lnTo>
                    <a:pt x="4976" y="33209"/>
                  </a:lnTo>
                  <a:lnTo>
                    <a:pt x="5328" y="33068"/>
                  </a:lnTo>
                  <a:lnTo>
                    <a:pt x="5679" y="32917"/>
                  </a:lnTo>
                  <a:lnTo>
                    <a:pt x="6001" y="32756"/>
                  </a:lnTo>
                  <a:lnTo>
                    <a:pt x="6202" y="32656"/>
                  </a:lnTo>
                  <a:lnTo>
                    <a:pt x="6393" y="32535"/>
                  </a:lnTo>
                  <a:lnTo>
                    <a:pt x="6775" y="32294"/>
                  </a:lnTo>
                  <a:lnTo>
                    <a:pt x="7519" y="31791"/>
                  </a:lnTo>
                  <a:lnTo>
                    <a:pt x="7901" y="31540"/>
                  </a:lnTo>
                  <a:lnTo>
                    <a:pt x="8102" y="31430"/>
                  </a:lnTo>
                  <a:lnTo>
                    <a:pt x="8293" y="31319"/>
                  </a:lnTo>
                  <a:lnTo>
                    <a:pt x="8494" y="31219"/>
                  </a:lnTo>
                  <a:lnTo>
                    <a:pt x="8705" y="31128"/>
                  </a:lnTo>
                  <a:lnTo>
                    <a:pt x="8916" y="31058"/>
                  </a:lnTo>
                  <a:lnTo>
                    <a:pt x="9127" y="30987"/>
                  </a:lnTo>
                  <a:lnTo>
                    <a:pt x="9308" y="30947"/>
                  </a:lnTo>
                  <a:lnTo>
                    <a:pt x="9479" y="30917"/>
                  </a:lnTo>
                  <a:lnTo>
                    <a:pt x="9649" y="30907"/>
                  </a:lnTo>
                  <a:lnTo>
                    <a:pt x="9740" y="30907"/>
                  </a:lnTo>
                  <a:lnTo>
                    <a:pt x="9820" y="30917"/>
                  </a:lnTo>
                  <a:lnTo>
                    <a:pt x="9891" y="30937"/>
                  </a:lnTo>
                  <a:lnTo>
                    <a:pt x="9971" y="30957"/>
                  </a:lnTo>
                  <a:lnTo>
                    <a:pt x="10041" y="30987"/>
                  </a:lnTo>
                  <a:lnTo>
                    <a:pt x="10112" y="31028"/>
                  </a:lnTo>
                  <a:lnTo>
                    <a:pt x="10182" y="31078"/>
                  </a:lnTo>
                  <a:lnTo>
                    <a:pt x="10253" y="31128"/>
                  </a:lnTo>
                  <a:lnTo>
                    <a:pt x="10313" y="31198"/>
                  </a:lnTo>
                  <a:lnTo>
                    <a:pt x="10373" y="31279"/>
                  </a:lnTo>
                  <a:lnTo>
                    <a:pt x="10423" y="31359"/>
                  </a:lnTo>
                  <a:lnTo>
                    <a:pt x="10464" y="31430"/>
                  </a:lnTo>
                  <a:lnTo>
                    <a:pt x="10504" y="31510"/>
                  </a:lnTo>
                  <a:lnTo>
                    <a:pt x="10534" y="31580"/>
                  </a:lnTo>
                  <a:lnTo>
                    <a:pt x="10564" y="31731"/>
                  </a:lnTo>
                  <a:lnTo>
                    <a:pt x="10584" y="31872"/>
                  </a:lnTo>
                  <a:lnTo>
                    <a:pt x="10574" y="32013"/>
                  </a:lnTo>
                  <a:lnTo>
                    <a:pt x="10544" y="32153"/>
                  </a:lnTo>
                  <a:lnTo>
                    <a:pt x="10504" y="32294"/>
                  </a:lnTo>
                  <a:lnTo>
                    <a:pt x="10454" y="32435"/>
                  </a:lnTo>
                  <a:lnTo>
                    <a:pt x="10393" y="32575"/>
                  </a:lnTo>
                  <a:lnTo>
                    <a:pt x="10323" y="32706"/>
                  </a:lnTo>
                  <a:lnTo>
                    <a:pt x="10172" y="32988"/>
                  </a:lnTo>
                  <a:lnTo>
                    <a:pt x="10021" y="33259"/>
                  </a:lnTo>
                  <a:lnTo>
                    <a:pt x="9961" y="33390"/>
                  </a:lnTo>
                  <a:lnTo>
                    <a:pt x="9901" y="33530"/>
                  </a:lnTo>
                  <a:lnTo>
                    <a:pt x="9830" y="33721"/>
                  </a:lnTo>
                  <a:lnTo>
                    <a:pt x="9770" y="33922"/>
                  </a:lnTo>
                  <a:lnTo>
                    <a:pt x="9670" y="34334"/>
                  </a:lnTo>
                  <a:lnTo>
                    <a:pt x="9569" y="34777"/>
                  </a:lnTo>
                  <a:lnTo>
                    <a:pt x="9499" y="35229"/>
                  </a:lnTo>
                  <a:lnTo>
                    <a:pt x="9438" y="35671"/>
                  </a:lnTo>
                  <a:lnTo>
                    <a:pt x="9388" y="36113"/>
                  </a:lnTo>
                  <a:lnTo>
                    <a:pt x="9358" y="36525"/>
                  </a:lnTo>
                  <a:lnTo>
                    <a:pt x="9338" y="36907"/>
                  </a:lnTo>
                  <a:lnTo>
                    <a:pt x="9660" y="36204"/>
                  </a:lnTo>
                  <a:lnTo>
                    <a:pt x="9820" y="35842"/>
                  </a:lnTo>
                  <a:lnTo>
                    <a:pt x="9891" y="35661"/>
                  </a:lnTo>
                  <a:lnTo>
                    <a:pt x="9951" y="35480"/>
                  </a:lnTo>
                  <a:lnTo>
                    <a:pt x="10011" y="35269"/>
                  </a:lnTo>
                  <a:lnTo>
                    <a:pt x="10072" y="35058"/>
                  </a:lnTo>
                  <a:lnTo>
                    <a:pt x="10142" y="34827"/>
                  </a:lnTo>
                  <a:lnTo>
                    <a:pt x="10212" y="34606"/>
                  </a:lnTo>
                  <a:lnTo>
                    <a:pt x="10293" y="34385"/>
                  </a:lnTo>
                  <a:lnTo>
                    <a:pt x="10343" y="34284"/>
                  </a:lnTo>
                  <a:lnTo>
                    <a:pt x="10393" y="34184"/>
                  </a:lnTo>
                  <a:lnTo>
                    <a:pt x="10454" y="34083"/>
                  </a:lnTo>
                  <a:lnTo>
                    <a:pt x="10524" y="33993"/>
                  </a:lnTo>
                  <a:lnTo>
                    <a:pt x="10594" y="33912"/>
                  </a:lnTo>
                  <a:lnTo>
                    <a:pt x="10675" y="33832"/>
                  </a:lnTo>
                  <a:lnTo>
                    <a:pt x="10765" y="33892"/>
                  </a:lnTo>
                  <a:lnTo>
                    <a:pt x="10835" y="33973"/>
                  </a:lnTo>
                  <a:lnTo>
                    <a:pt x="10896" y="34063"/>
                  </a:lnTo>
                  <a:lnTo>
                    <a:pt x="10946" y="34163"/>
                  </a:lnTo>
                  <a:lnTo>
                    <a:pt x="10986" y="34274"/>
                  </a:lnTo>
                  <a:lnTo>
                    <a:pt x="11016" y="34395"/>
                  </a:lnTo>
                  <a:lnTo>
                    <a:pt x="11036" y="34515"/>
                  </a:lnTo>
                  <a:lnTo>
                    <a:pt x="11047" y="34646"/>
                  </a:lnTo>
                  <a:lnTo>
                    <a:pt x="11047" y="34767"/>
                  </a:lnTo>
                  <a:lnTo>
                    <a:pt x="11047" y="34897"/>
                  </a:lnTo>
                  <a:lnTo>
                    <a:pt x="11026" y="35148"/>
                  </a:lnTo>
                  <a:lnTo>
                    <a:pt x="10996" y="35380"/>
                  </a:lnTo>
                  <a:lnTo>
                    <a:pt x="10966" y="35581"/>
                  </a:lnTo>
                  <a:lnTo>
                    <a:pt x="10926" y="35822"/>
                  </a:lnTo>
                  <a:lnTo>
                    <a:pt x="10876" y="36063"/>
                  </a:lnTo>
                  <a:lnTo>
                    <a:pt x="10825" y="36304"/>
                  </a:lnTo>
                  <a:lnTo>
                    <a:pt x="10815" y="36425"/>
                  </a:lnTo>
                  <a:lnTo>
                    <a:pt x="10805" y="36546"/>
                  </a:lnTo>
                  <a:lnTo>
                    <a:pt x="10805" y="36696"/>
                  </a:lnTo>
                  <a:lnTo>
                    <a:pt x="10815" y="36857"/>
                  </a:lnTo>
                  <a:lnTo>
                    <a:pt x="10856" y="37199"/>
                  </a:lnTo>
                  <a:lnTo>
                    <a:pt x="10876" y="37370"/>
                  </a:lnTo>
                  <a:lnTo>
                    <a:pt x="10876" y="37541"/>
                  </a:lnTo>
                  <a:lnTo>
                    <a:pt x="10876" y="37621"/>
                  </a:lnTo>
                  <a:lnTo>
                    <a:pt x="10866" y="37691"/>
                  </a:lnTo>
                  <a:lnTo>
                    <a:pt x="10846" y="37772"/>
                  </a:lnTo>
                  <a:lnTo>
                    <a:pt x="10825" y="37832"/>
                  </a:lnTo>
                  <a:lnTo>
                    <a:pt x="10936" y="37581"/>
                  </a:lnTo>
                  <a:lnTo>
                    <a:pt x="11067" y="37299"/>
                  </a:lnTo>
                  <a:lnTo>
                    <a:pt x="11207" y="37008"/>
                  </a:lnTo>
                  <a:lnTo>
                    <a:pt x="11338" y="36706"/>
                  </a:lnTo>
                  <a:lnTo>
                    <a:pt x="11469" y="36395"/>
                  </a:lnTo>
                  <a:lnTo>
                    <a:pt x="11569" y="36083"/>
                  </a:lnTo>
                  <a:lnTo>
                    <a:pt x="11619" y="35932"/>
                  </a:lnTo>
                  <a:lnTo>
                    <a:pt x="11650" y="35782"/>
                  </a:lnTo>
                  <a:lnTo>
                    <a:pt x="11680" y="35621"/>
                  </a:lnTo>
                  <a:lnTo>
                    <a:pt x="11690" y="35470"/>
                  </a:lnTo>
                  <a:lnTo>
                    <a:pt x="11700" y="35189"/>
                  </a:lnTo>
                  <a:lnTo>
                    <a:pt x="11690" y="34917"/>
                  </a:lnTo>
                  <a:lnTo>
                    <a:pt x="11680" y="34646"/>
                  </a:lnTo>
                  <a:lnTo>
                    <a:pt x="11650" y="34385"/>
                  </a:lnTo>
                  <a:lnTo>
                    <a:pt x="11599" y="33882"/>
                  </a:lnTo>
                  <a:lnTo>
                    <a:pt x="11569" y="33631"/>
                  </a:lnTo>
                  <a:lnTo>
                    <a:pt x="11559" y="33390"/>
                  </a:lnTo>
                  <a:lnTo>
                    <a:pt x="11559" y="33148"/>
                  </a:lnTo>
                  <a:lnTo>
                    <a:pt x="11579" y="32917"/>
                  </a:lnTo>
                  <a:lnTo>
                    <a:pt x="11599" y="32797"/>
                  </a:lnTo>
                  <a:lnTo>
                    <a:pt x="11619" y="32676"/>
                  </a:lnTo>
                  <a:lnTo>
                    <a:pt x="11650" y="32555"/>
                  </a:lnTo>
                  <a:lnTo>
                    <a:pt x="11690" y="32435"/>
                  </a:lnTo>
                  <a:lnTo>
                    <a:pt x="11730" y="32314"/>
                  </a:lnTo>
                  <a:lnTo>
                    <a:pt x="11790" y="32204"/>
                  </a:lnTo>
                  <a:lnTo>
                    <a:pt x="11851" y="32083"/>
                  </a:lnTo>
                  <a:lnTo>
                    <a:pt x="11921" y="31962"/>
                  </a:lnTo>
                  <a:lnTo>
                    <a:pt x="12001" y="31842"/>
                  </a:lnTo>
                  <a:lnTo>
                    <a:pt x="12092" y="31721"/>
                  </a:lnTo>
                  <a:lnTo>
                    <a:pt x="12192" y="31590"/>
                  </a:lnTo>
                  <a:lnTo>
                    <a:pt x="12303" y="31470"/>
                  </a:lnTo>
                  <a:lnTo>
                    <a:pt x="12373" y="31399"/>
                  </a:lnTo>
                  <a:lnTo>
                    <a:pt x="12454" y="31329"/>
                  </a:lnTo>
                  <a:lnTo>
                    <a:pt x="12544" y="31269"/>
                  </a:lnTo>
                  <a:lnTo>
                    <a:pt x="12625" y="31219"/>
                  </a:lnTo>
                  <a:lnTo>
                    <a:pt x="12715" y="31168"/>
                  </a:lnTo>
                  <a:lnTo>
                    <a:pt x="12805" y="31128"/>
                  </a:lnTo>
                  <a:lnTo>
                    <a:pt x="12906" y="31098"/>
                  </a:lnTo>
                  <a:lnTo>
                    <a:pt x="13006" y="31068"/>
                  </a:lnTo>
                  <a:lnTo>
                    <a:pt x="13107" y="31048"/>
                  </a:lnTo>
                  <a:lnTo>
                    <a:pt x="13207" y="31028"/>
                  </a:lnTo>
                  <a:lnTo>
                    <a:pt x="13408" y="31008"/>
                  </a:lnTo>
                  <a:lnTo>
                    <a:pt x="13620" y="31018"/>
                  </a:lnTo>
                  <a:lnTo>
                    <a:pt x="13841" y="31038"/>
                  </a:lnTo>
                  <a:lnTo>
                    <a:pt x="14052" y="31088"/>
                  </a:lnTo>
                  <a:lnTo>
                    <a:pt x="14263" y="31148"/>
                  </a:lnTo>
                  <a:lnTo>
                    <a:pt x="14464" y="31219"/>
                  </a:lnTo>
                  <a:lnTo>
                    <a:pt x="14665" y="31319"/>
                  </a:lnTo>
                  <a:lnTo>
                    <a:pt x="14856" y="31420"/>
                  </a:lnTo>
                  <a:lnTo>
                    <a:pt x="15037" y="31540"/>
                  </a:lnTo>
                  <a:lnTo>
                    <a:pt x="15198" y="31671"/>
                  </a:lnTo>
                  <a:lnTo>
                    <a:pt x="15348" y="31812"/>
                  </a:lnTo>
                  <a:lnTo>
                    <a:pt x="15469" y="31952"/>
                  </a:lnTo>
                  <a:lnTo>
                    <a:pt x="15579" y="32093"/>
                  </a:lnTo>
                  <a:lnTo>
                    <a:pt x="15680" y="32244"/>
                  </a:lnTo>
                  <a:lnTo>
                    <a:pt x="15780" y="32405"/>
                  </a:lnTo>
                  <a:lnTo>
                    <a:pt x="15871" y="32555"/>
                  </a:lnTo>
                  <a:lnTo>
                    <a:pt x="15951" y="32716"/>
                  </a:lnTo>
                  <a:lnTo>
                    <a:pt x="16112" y="33048"/>
                  </a:lnTo>
                  <a:lnTo>
                    <a:pt x="16313" y="33490"/>
                  </a:lnTo>
                  <a:lnTo>
                    <a:pt x="16404" y="33711"/>
                  </a:lnTo>
                  <a:lnTo>
                    <a:pt x="16494" y="33932"/>
                  </a:lnTo>
                  <a:lnTo>
                    <a:pt x="16564" y="34163"/>
                  </a:lnTo>
                  <a:lnTo>
                    <a:pt x="16635" y="34395"/>
                  </a:lnTo>
                  <a:lnTo>
                    <a:pt x="16685" y="34636"/>
                  </a:lnTo>
                  <a:lnTo>
                    <a:pt x="16725" y="34877"/>
                  </a:lnTo>
                  <a:lnTo>
                    <a:pt x="16735" y="34897"/>
                  </a:lnTo>
                  <a:lnTo>
                    <a:pt x="16765" y="35189"/>
                  </a:lnTo>
                  <a:lnTo>
                    <a:pt x="16796" y="35490"/>
                  </a:lnTo>
                  <a:lnTo>
                    <a:pt x="16806" y="35782"/>
                  </a:lnTo>
                  <a:lnTo>
                    <a:pt x="16806" y="36073"/>
                  </a:lnTo>
                  <a:lnTo>
                    <a:pt x="16796" y="36365"/>
                  </a:lnTo>
                  <a:lnTo>
                    <a:pt x="16775" y="36656"/>
                  </a:lnTo>
                  <a:lnTo>
                    <a:pt x="16745" y="36948"/>
                  </a:lnTo>
                  <a:lnTo>
                    <a:pt x="16705" y="37239"/>
                  </a:lnTo>
                  <a:lnTo>
                    <a:pt x="16645" y="37531"/>
                  </a:lnTo>
                  <a:lnTo>
                    <a:pt x="16585" y="37812"/>
                  </a:lnTo>
                  <a:lnTo>
                    <a:pt x="16514" y="38103"/>
                  </a:lnTo>
                  <a:lnTo>
                    <a:pt x="16434" y="38385"/>
                  </a:lnTo>
                  <a:lnTo>
                    <a:pt x="16343" y="38666"/>
                  </a:lnTo>
                  <a:lnTo>
                    <a:pt x="16243" y="38938"/>
                  </a:lnTo>
                  <a:lnTo>
                    <a:pt x="16132" y="39209"/>
                  </a:lnTo>
                  <a:lnTo>
                    <a:pt x="16012" y="39480"/>
                  </a:lnTo>
                  <a:lnTo>
                    <a:pt x="15791" y="39943"/>
                  </a:lnTo>
                  <a:lnTo>
                    <a:pt x="15569" y="40395"/>
                  </a:lnTo>
                  <a:lnTo>
                    <a:pt x="15328" y="40847"/>
                  </a:lnTo>
                  <a:lnTo>
                    <a:pt x="15077" y="41290"/>
                  </a:lnTo>
                  <a:lnTo>
                    <a:pt x="14926" y="41430"/>
                  </a:lnTo>
                  <a:lnTo>
                    <a:pt x="14775" y="41561"/>
                  </a:lnTo>
                  <a:lnTo>
                    <a:pt x="14615" y="41682"/>
                  </a:lnTo>
                  <a:lnTo>
                    <a:pt x="14454" y="41802"/>
                  </a:lnTo>
                  <a:lnTo>
                    <a:pt x="14293" y="41913"/>
                  </a:lnTo>
                  <a:lnTo>
                    <a:pt x="14122" y="42013"/>
                  </a:lnTo>
                  <a:lnTo>
                    <a:pt x="13951" y="42104"/>
                  </a:lnTo>
                  <a:lnTo>
                    <a:pt x="13780" y="42194"/>
                  </a:lnTo>
                  <a:lnTo>
                    <a:pt x="13599" y="42285"/>
                  </a:lnTo>
                  <a:lnTo>
                    <a:pt x="13419" y="42365"/>
                  </a:lnTo>
                  <a:lnTo>
                    <a:pt x="13057" y="42506"/>
                  </a:lnTo>
                  <a:lnTo>
                    <a:pt x="12675" y="42626"/>
                  </a:lnTo>
                  <a:lnTo>
                    <a:pt x="12293" y="42727"/>
                  </a:lnTo>
                  <a:lnTo>
                    <a:pt x="11901" y="42817"/>
                  </a:lnTo>
                  <a:lnTo>
                    <a:pt x="11509" y="42898"/>
                  </a:lnTo>
                  <a:lnTo>
                    <a:pt x="11117" y="42968"/>
                  </a:lnTo>
                  <a:lnTo>
                    <a:pt x="10715" y="43018"/>
                  </a:lnTo>
                  <a:lnTo>
                    <a:pt x="9931" y="43119"/>
                  </a:lnTo>
                  <a:lnTo>
                    <a:pt x="9157" y="43199"/>
                  </a:lnTo>
                  <a:lnTo>
                    <a:pt x="8745" y="43249"/>
                  </a:lnTo>
                  <a:lnTo>
                    <a:pt x="8343" y="43300"/>
                  </a:lnTo>
                  <a:lnTo>
                    <a:pt x="7559" y="43420"/>
                  </a:lnTo>
                  <a:lnTo>
                    <a:pt x="6795" y="43541"/>
                  </a:lnTo>
                  <a:lnTo>
                    <a:pt x="6423" y="43591"/>
                  </a:lnTo>
                  <a:lnTo>
                    <a:pt x="6051" y="43631"/>
                  </a:lnTo>
                  <a:lnTo>
                    <a:pt x="5669" y="43672"/>
                  </a:lnTo>
                  <a:lnTo>
                    <a:pt x="5297" y="43692"/>
                  </a:lnTo>
                  <a:lnTo>
                    <a:pt x="4926" y="43702"/>
                  </a:lnTo>
                  <a:lnTo>
                    <a:pt x="4544" y="43702"/>
                  </a:lnTo>
                  <a:lnTo>
                    <a:pt x="4152" y="43682"/>
                  </a:lnTo>
                  <a:lnTo>
                    <a:pt x="3760" y="43641"/>
                  </a:lnTo>
                  <a:lnTo>
                    <a:pt x="3368" y="43581"/>
                  </a:lnTo>
                  <a:lnTo>
                    <a:pt x="2956" y="43491"/>
                  </a:lnTo>
                  <a:lnTo>
                    <a:pt x="2956" y="43491"/>
                  </a:lnTo>
                  <a:lnTo>
                    <a:pt x="3086" y="43531"/>
                  </a:lnTo>
                  <a:lnTo>
                    <a:pt x="3207" y="43581"/>
                  </a:lnTo>
                  <a:lnTo>
                    <a:pt x="3328" y="43651"/>
                  </a:lnTo>
                  <a:lnTo>
                    <a:pt x="3458" y="43722"/>
                  </a:lnTo>
                  <a:lnTo>
                    <a:pt x="3699" y="43863"/>
                  </a:lnTo>
                  <a:lnTo>
                    <a:pt x="3830" y="43923"/>
                  </a:lnTo>
                  <a:lnTo>
                    <a:pt x="3951" y="43973"/>
                  </a:lnTo>
                  <a:lnTo>
                    <a:pt x="4222" y="44064"/>
                  </a:lnTo>
                  <a:lnTo>
                    <a:pt x="4503" y="44134"/>
                  </a:lnTo>
                  <a:lnTo>
                    <a:pt x="4785" y="44194"/>
                  </a:lnTo>
                  <a:lnTo>
                    <a:pt x="5066" y="44244"/>
                  </a:lnTo>
                  <a:lnTo>
                    <a:pt x="5217" y="44265"/>
                  </a:lnTo>
                  <a:lnTo>
                    <a:pt x="5368" y="44275"/>
                  </a:lnTo>
                  <a:lnTo>
                    <a:pt x="5659" y="44275"/>
                  </a:lnTo>
                  <a:lnTo>
                    <a:pt x="5951" y="44265"/>
                  </a:lnTo>
                  <a:lnTo>
                    <a:pt x="6242" y="44234"/>
                  </a:lnTo>
                  <a:lnTo>
                    <a:pt x="6534" y="44214"/>
                  </a:lnTo>
                  <a:lnTo>
                    <a:pt x="6825" y="44194"/>
                  </a:lnTo>
                  <a:lnTo>
                    <a:pt x="7117" y="44194"/>
                  </a:lnTo>
                  <a:lnTo>
                    <a:pt x="7267" y="44204"/>
                  </a:lnTo>
                  <a:lnTo>
                    <a:pt x="7418" y="44224"/>
                  </a:lnTo>
                  <a:lnTo>
                    <a:pt x="7499" y="44234"/>
                  </a:lnTo>
                  <a:lnTo>
                    <a:pt x="7579" y="44255"/>
                  </a:lnTo>
                  <a:lnTo>
                    <a:pt x="7639" y="44285"/>
                  </a:lnTo>
                  <a:lnTo>
                    <a:pt x="7700" y="44315"/>
                  </a:lnTo>
                  <a:lnTo>
                    <a:pt x="7740" y="44345"/>
                  </a:lnTo>
                  <a:lnTo>
                    <a:pt x="7770" y="44385"/>
                  </a:lnTo>
                  <a:lnTo>
                    <a:pt x="7800" y="44415"/>
                  </a:lnTo>
                  <a:lnTo>
                    <a:pt x="7820" y="44466"/>
                  </a:lnTo>
                  <a:lnTo>
                    <a:pt x="7820" y="44506"/>
                  </a:lnTo>
                  <a:lnTo>
                    <a:pt x="7820" y="44556"/>
                  </a:lnTo>
                  <a:lnTo>
                    <a:pt x="7820" y="44606"/>
                  </a:lnTo>
                  <a:lnTo>
                    <a:pt x="7800" y="44657"/>
                  </a:lnTo>
                  <a:lnTo>
                    <a:pt x="7760" y="44757"/>
                  </a:lnTo>
                  <a:lnTo>
                    <a:pt x="7700" y="44868"/>
                  </a:lnTo>
                  <a:lnTo>
                    <a:pt x="7619" y="44988"/>
                  </a:lnTo>
                  <a:lnTo>
                    <a:pt x="7529" y="45099"/>
                  </a:lnTo>
                  <a:lnTo>
                    <a:pt x="7428" y="45209"/>
                  </a:lnTo>
                  <a:lnTo>
                    <a:pt x="7328" y="45320"/>
                  </a:lnTo>
                  <a:lnTo>
                    <a:pt x="7127" y="45501"/>
                  </a:lnTo>
                  <a:lnTo>
                    <a:pt x="6956" y="45652"/>
                  </a:lnTo>
                  <a:lnTo>
                    <a:pt x="6845" y="45742"/>
                  </a:lnTo>
                  <a:lnTo>
                    <a:pt x="6715" y="45833"/>
                  </a:lnTo>
                  <a:lnTo>
                    <a:pt x="6453" y="46003"/>
                  </a:lnTo>
                  <a:lnTo>
                    <a:pt x="6182" y="46184"/>
                  </a:lnTo>
                  <a:lnTo>
                    <a:pt x="5901" y="46365"/>
                  </a:lnTo>
                  <a:lnTo>
                    <a:pt x="5770" y="46466"/>
                  </a:lnTo>
                  <a:lnTo>
                    <a:pt x="5649" y="46576"/>
                  </a:lnTo>
                  <a:lnTo>
                    <a:pt x="5539" y="46677"/>
                  </a:lnTo>
                  <a:lnTo>
                    <a:pt x="5428" y="46797"/>
                  </a:lnTo>
                  <a:lnTo>
                    <a:pt x="5338" y="46918"/>
                  </a:lnTo>
                  <a:lnTo>
                    <a:pt x="5257" y="47049"/>
                  </a:lnTo>
                  <a:lnTo>
                    <a:pt x="5197" y="47189"/>
                  </a:lnTo>
                  <a:lnTo>
                    <a:pt x="5157" y="47340"/>
                  </a:lnTo>
                  <a:lnTo>
                    <a:pt x="5348" y="47280"/>
                  </a:lnTo>
                  <a:lnTo>
                    <a:pt x="5529" y="47220"/>
                  </a:lnTo>
                  <a:lnTo>
                    <a:pt x="5710" y="47139"/>
                  </a:lnTo>
                  <a:lnTo>
                    <a:pt x="5880" y="47059"/>
                  </a:lnTo>
                  <a:lnTo>
                    <a:pt x="6061" y="46978"/>
                  </a:lnTo>
                  <a:lnTo>
                    <a:pt x="6242" y="46878"/>
                  </a:lnTo>
                  <a:lnTo>
                    <a:pt x="6584" y="46677"/>
                  </a:lnTo>
                  <a:lnTo>
                    <a:pt x="6936" y="46456"/>
                  </a:lnTo>
                  <a:lnTo>
                    <a:pt x="7277" y="46224"/>
                  </a:lnTo>
                  <a:lnTo>
                    <a:pt x="7961" y="45732"/>
                  </a:lnTo>
                  <a:lnTo>
                    <a:pt x="8664" y="45240"/>
                  </a:lnTo>
                  <a:lnTo>
                    <a:pt x="9016" y="44998"/>
                  </a:lnTo>
                  <a:lnTo>
                    <a:pt x="9378" y="44767"/>
                  </a:lnTo>
                  <a:lnTo>
                    <a:pt x="9750" y="44556"/>
                  </a:lnTo>
                  <a:lnTo>
                    <a:pt x="9931" y="44456"/>
                  </a:lnTo>
                  <a:lnTo>
                    <a:pt x="10122" y="44365"/>
                  </a:lnTo>
                  <a:lnTo>
                    <a:pt x="10313" y="44275"/>
                  </a:lnTo>
                  <a:lnTo>
                    <a:pt x="10514" y="44194"/>
                  </a:lnTo>
                  <a:lnTo>
                    <a:pt x="10705" y="44124"/>
                  </a:lnTo>
                  <a:lnTo>
                    <a:pt x="10906" y="44054"/>
                  </a:lnTo>
                  <a:lnTo>
                    <a:pt x="11248" y="43953"/>
                  </a:lnTo>
                  <a:lnTo>
                    <a:pt x="11459" y="43893"/>
                  </a:lnTo>
                  <a:lnTo>
                    <a:pt x="11680" y="43832"/>
                  </a:lnTo>
                  <a:lnTo>
                    <a:pt x="11901" y="43802"/>
                  </a:lnTo>
                  <a:lnTo>
                    <a:pt x="12011" y="43792"/>
                  </a:lnTo>
                  <a:lnTo>
                    <a:pt x="12112" y="43782"/>
                  </a:lnTo>
                  <a:lnTo>
                    <a:pt x="12212" y="43792"/>
                  </a:lnTo>
                  <a:lnTo>
                    <a:pt x="12293" y="43812"/>
                  </a:lnTo>
                  <a:lnTo>
                    <a:pt x="12373" y="43832"/>
                  </a:lnTo>
                  <a:lnTo>
                    <a:pt x="12444" y="43873"/>
                  </a:lnTo>
                  <a:lnTo>
                    <a:pt x="12494" y="43923"/>
                  </a:lnTo>
                  <a:lnTo>
                    <a:pt x="12544" y="43963"/>
                  </a:lnTo>
                  <a:lnTo>
                    <a:pt x="12584" y="44013"/>
                  </a:lnTo>
                  <a:lnTo>
                    <a:pt x="12614" y="44074"/>
                  </a:lnTo>
                  <a:lnTo>
                    <a:pt x="12635" y="44124"/>
                  </a:lnTo>
                  <a:lnTo>
                    <a:pt x="12655" y="44184"/>
                  </a:lnTo>
                  <a:lnTo>
                    <a:pt x="12665" y="44255"/>
                  </a:lnTo>
                  <a:lnTo>
                    <a:pt x="12665" y="44315"/>
                  </a:lnTo>
                  <a:lnTo>
                    <a:pt x="12655" y="44456"/>
                  </a:lnTo>
                  <a:lnTo>
                    <a:pt x="12625" y="44606"/>
                  </a:lnTo>
                  <a:lnTo>
                    <a:pt x="12564" y="44767"/>
                  </a:lnTo>
                  <a:lnTo>
                    <a:pt x="12494" y="44938"/>
                  </a:lnTo>
                  <a:lnTo>
                    <a:pt x="12393" y="45109"/>
                  </a:lnTo>
                  <a:lnTo>
                    <a:pt x="12283" y="45290"/>
                  </a:lnTo>
                  <a:lnTo>
                    <a:pt x="12162" y="45481"/>
                  </a:lnTo>
                  <a:lnTo>
                    <a:pt x="12021" y="45662"/>
                  </a:lnTo>
                  <a:lnTo>
                    <a:pt x="11871" y="45853"/>
                  </a:lnTo>
                  <a:lnTo>
                    <a:pt x="11700" y="46054"/>
                  </a:lnTo>
                  <a:lnTo>
                    <a:pt x="11358" y="46436"/>
                  </a:lnTo>
                  <a:lnTo>
                    <a:pt x="10986" y="46817"/>
                  </a:lnTo>
                  <a:lnTo>
                    <a:pt x="10604" y="47189"/>
                  </a:lnTo>
                  <a:lnTo>
                    <a:pt x="10222" y="47531"/>
                  </a:lnTo>
                  <a:lnTo>
                    <a:pt x="9861" y="47853"/>
                  </a:lnTo>
                  <a:lnTo>
                    <a:pt x="9529" y="48134"/>
                  </a:lnTo>
                  <a:lnTo>
                    <a:pt x="9237" y="48365"/>
                  </a:lnTo>
                  <a:lnTo>
                    <a:pt x="8996" y="48546"/>
                  </a:lnTo>
                  <a:lnTo>
                    <a:pt x="8825" y="48657"/>
                  </a:lnTo>
                  <a:lnTo>
                    <a:pt x="8514" y="48848"/>
                  </a:lnTo>
                  <a:lnTo>
                    <a:pt x="8182" y="49019"/>
                  </a:lnTo>
                  <a:lnTo>
                    <a:pt x="7850" y="49179"/>
                  </a:lnTo>
                  <a:lnTo>
                    <a:pt x="7499" y="49330"/>
                  </a:lnTo>
                  <a:lnTo>
                    <a:pt x="7147" y="49481"/>
                  </a:lnTo>
                  <a:lnTo>
                    <a:pt x="6785" y="49622"/>
                  </a:lnTo>
                  <a:lnTo>
                    <a:pt x="6413" y="49752"/>
                  </a:lnTo>
                  <a:lnTo>
                    <a:pt x="6051" y="49873"/>
                  </a:lnTo>
                  <a:lnTo>
                    <a:pt x="5297" y="50114"/>
                  </a:lnTo>
                  <a:lnTo>
                    <a:pt x="4554" y="50335"/>
                  </a:lnTo>
                  <a:lnTo>
                    <a:pt x="3830" y="50556"/>
                  </a:lnTo>
                  <a:lnTo>
                    <a:pt x="3116" y="50778"/>
                  </a:lnTo>
                  <a:lnTo>
                    <a:pt x="3307" y="50838"/>
                  </a:lnTo>
                  <a:lnTo>
                    <a:pt x="3508" y="50898"/>
                  </a:lnTo>
                  <a:lnTo>
                    <a:pt x="3709" y="50938"/>
                  </a:lnTo>
                  <a:lnTo>
                    <a:pt x="3910" y="50958"/>
                  </a:lnTo>
                  <a:lnTo>
                    <a:pt x="4122" y="50968"/>
                  </a:lnTo>
                  <a:lnTo>
                    <a:pt x="4323" y="50979"/>
                  </a:lnTo>
                  <a:lnTo>
                    <a:pt x="4524" y="50968"/>
                  </a:lnTo>
                  <a:lnTo>
                    <a:pt x="4735" y="50948"/>
                  </a:lnTo>
                  <a:lnTo>
                    <a:pt x="4946" y="50928"/>
                  </a:lnTo>
                  <a:lnTo>
                    <a:pt x="5147" y="50888"/>
                  </a:lnTo>
                  <a:lnTo>
                    <a:pt x="5559" y="50808"/>
                  </a:lnTo>
                  <a:lnTo>
                    <a:pt x="5961" y="50717"/>
                  </a:lnTo>
                  <a:lnTo>
                    <a:pt x="6353" y="50617"/>
                  </a:lnTo>
                  <a:lnTo>
                    <a:pt x="6524" y="50576"/>
                  </a:lnTo>
                  <a:lnTo>
                    <a:pt x="6705" y="50546"/>
                  </a:lnTo>
                  <a:lnTo>
                    <a:pt x="6875" y="50526"/>
                  </a:lnTo>
                  <a:lnTo>
                    <a:pt x="7036" y="50516"/>
                  </a:lnTo>
                  <a:lnTo>
                    <a:pt x="7197" y="50516"/>
                  </a:lnTo>
                  <a:lnTo>
                    <a:pt x="7338" y="50536"/>
                  </a:lnTo>
                  <a:lnTo>
                    <a:pt x="7468" y="50566"/>
                  </a:lnTo>
                  <a:lnTo>
                    <a:pt x="7579" y="50617"/>
                  </a:lnTo>
                  <a:lnTo>
                    <a:pt x="7619" y="50647"/>
                  </a:lnTo>
                  <a:lnTo>
                    <a:pt x="7669" y="50677"/>
                  </a:lnTo>
                  <a:lnTo>
                    <a:pt x="7700" y="50717"/>
                  </a:lnTo>
                  <a:lnTo>
                    <a:pt x="7730" y="50757"/>
                  </a:lnTo>
                  <a:lnTo>
                    <a:pt x="7750" y="50808"/>
                  </a:lnTo>
                  <a:lnTo>
                    <a:pt x="7770" y="50858"/>
                  </a:lnTo>
                  <a:lnTo>
                    <a:pt x="7780" y="50908"/>
                  </a:lnTo>
                  <a:lnTo>
                    <a:pt x="7780" y="50968"/>
                  </a:lnTo>
                  <a:lnTo>
                    <a:pt x="7770" y="51029"/>
                  </a:lnTo>
                  <a:lnTo>
                    <a:pt x="7760" y="51099"/>
                  </a:lnTo>
                  <a:lnTo>
                    <a:pt x="7740" y="51169"/>
                  </a:lnTo>
                  <a:lnTo>
                    <a:pt x="7710" y="51250"/>
                  </a:lnTo>
                  <a:lnTo>
                    <a:pt x="7659" y="51340"/>
                  </a:lnTo>
                  <a:lnTo>
                    <a:pt x="7609" y="51421"/>
                  </a:lnTo>
                  <a:lnTo>
                    <a:pt x="7479" y="51612"/>
                  </a:lnTo>
                  <a:lnTo>
                    <a:pt x="7328" y="51803"/>
                  </a:lnTo>
                  <a:lnTo>
                    <a:pt x="7167" y="51974"/>
                  </a:lnTo>
                  <a:lnTo>
                    <a:pt x="6986" y="52144"/>
                  </a:lnTo>
                  <a:lnTo>
                    <a:pt x="6805" y="52305"/>
                  </a:lnTo>
                  <a:lnTo>
                    <a:pt x="6413" y="52617"/>
                  </a:lnTo>
                  <a:lnTo>
                    <a:pt x="6021" y="52938"/>
                  </a:lnTo>
                  <a:lnTo>
                    <a:pt x="5830" y="53099"/>
                  </a:lnTo>
                  <a:lnTo>
                    <a:pt x="5649" y="53270"/>
                  </a:lnTo>
                  <a:lnTo>
                    <a:pt x="5468" y="53451"/>
                  </a:lnTo>
                  <a:lnTo>
                    <a:pt x="5318" y="53632"/>
                  </a:lnTo>
                  <a:lnTo>
                    <a:pt x="5167" y="53823"/>
                  </a:lnTo>
                  <a:lnTo>
                    <a:pt x="5107" y="53923"/>
                  </a:lnTo>
                  <a:lnTo>
                    <a:pt x="5046" y="54024"/>
                  </a:lnTo>
                  <a:lnTo>
                    <a:pt x="4996" y="54134"/>
                  </a:lnTo>
                  <a:lnTo>
                    <a:pt x="4946" y="54245"/>
                  </a:lnTo>
                  <a:lnTo>
                    <a:pt x="4905" y="54356"/>
                  </a:lnTo>
                  <a:lnTo>
                    <a:pt x="4875" y="54476"/>
                  </a:lnTo>
                  <a:lnTo>
                    <a:pt x="4875" y="54476"/>
                  </a:lnTo>
                  <a:lnTo>
                    <a:pt x="5227" y="54245"/>
                  </a:lnTo>
                  <a:lnTo>
                    <a:pt x="5579" y="53994"/>
                  </a:lnTo>
                  <a:lnTo>
                    <a:pt x="5921" y="53732"/>
                  </a:lnTo>
                  <a:lnTo>
                    <a:pt x="6252" y="53461"/>
                  </a:lnTo>
                  <a:lnTo>
                    <a:pt x="6584" y="53180"/>
                  </a:lnTo>
                  <a:lnTo>
                    <a:pt x="6906" y="52888"/>
                  </a:lnTo>
                  <a:lnTo>
                    <a:pt x="7217" y="52587"/>
                  </a:lnTo>
                  <a:lnTo>
                    <a:pt x="7529" y="52275"/>
                  </a:lnTo>
                  <a:lnTo>
                    <a:pt x="7830" y="51964"/>
                  </a:lnTo>
                  <a:lnTo>
                    <a:pt x="8132" y="51652"/>
                  </a:lnTo>
                  <a:lnTo>
                    <a:pt x="8725" y="50999"/>
                  </a:lnTo>
                  <a:lnTo>
                    <a:pt x="9298" y="50355"/>
                  </a:lnTo>
                  <a:lnTo>
                    <a:pt x="9861" y="49702"/>
                  </a:lnTo>
                  <a:lnTo>
                    <a:pt x="10112" y="49401"/>
                  </a:lnTo>
                  <a:lnTo>
                    <a:pt x="10353" y="49079"/>
                  </a:lnTo>
                  <a:lnTo>
                    <a:pt x="10584" y="48747"/>
                  </a:lnTo>
                  <a:lnTo>
                    <a:pt x="10815" y="48416"/>
                  </a:lnTo>
                  <a:lnTo>
                    <a:pt x="11268" y="47752"/>
                  </a:lnTo>
                  <a:lnTo>
                    <a:pt x="11509" y="47421"/>
                  </a:lnTo>
                  <a:lnTo>
                    <a:pt x="11750" y="47109"/>
                  </a:lnTo>
                  <a:lnTo>
                    <a:pt x="12032" y="46747"/>
                  </a:lnTo>
                  <a:lnTo>
                    <a:pt x="12192" y="46566"/>
                  </a:lnTo>
                  <a:lnTo>
                    <a:pt x="12343" y="46385"/>
                  </a:lnTo>
                  <a:lnTo>
                    <a:pt x="12514" y="46214"/>
                  </a:lnTo>
                  <a:lnTo>
                    <a:pt x="12685" y="46044"/>
                  </a:lnTo>
                  <a:lnTo>
                    <a:pt x="12866" y="45903"/>
                  </a:lnTo>
                  <a:lnTo>
                    <a:pt x="12956" y="45833"/>
                  </a:lnTo>
                  <a:lnTo>
                    <a:pt x="13047" y="45772"/>
                  </a:lnTo>
                  <a:lnTo>
                    <a:pt x="13167" y="45712"/>
                  </a:lnTo>
                  <a:lnTo>
                    <a:pt x="13288" y="45682"/>
                  </a:lnTo>
                  <a:lnTo>
                    <a:pt x="13398" y="45662"/>
                  </a:lnTo>
                  <a:lnTo>
                    <a:pt x="13499" y="45672"/>
                  </a:lnTo>
                  <a:lnTo>
                    <a:pt x="13589" y="45692"/>
                  </a:lnTo>
                  <a:lnTo>
                    <a:pt x="13680" y="45742"/>
                  </a:lnTo>
                  <a:lnTo>
                    <a:pt x="13760" y="45792"/>
                  </a:lnTo>
                  <a:lnTo>
                    <a:pt x="13831" y="45873"/>
                  </a:lnTo>
                  <a:lnTo>
                    <a:pt x="13891" y="45953"/>
                  </a:lnTo>
                  <a:lnTo>
                    <a:pt x="13941" y="46054"/>
                  </a:lnTo>
                  <a:lnTo>
                    <a:pt x="13981" y="46154"/>
                  </a:lnTo>
                  <a:lnTo>
                    <a:pt x="14022" y="46265"/>
                  </a:lnTo>
                  <a:lnTo>
                    <a:pt x="14042" y="46375"/>
                  </a:lnTo>
                  <a:lnTo>
                    <a:pt x="14062" y="46496"/>
                  </a:lnTo>
                  <a:lnTo>
                    <a:pt x="14062" y="46616"/>
                  </a:lnTo>
                  <a:lnTo>
                    <a:pt x="14062" y="46737"/>
                  </a:lnTo>
                  <a:lnTo>
                    <a:pt x="14052" y="46838"/>
                  </a:lnTo>
                  <a:lnTo>
                    <a:pt x="14032" y="46938"/>
                  </a:lnTo>
                  <a:lnTo>
                    <a:pt x="13971" y="47139"/>
                  </a:lnTo>
                  <a:lnTo>
                    <a:pt x="13901" y="47330"/>
                  </a:lnTo>
                  <a:lnTo>
                    <a:pt x="13811" y="47521"/>
                  </a:lnTo>
                  <a:lnTo>
                    <a:pt x="13720" y="47702"/>
                  </a:lnTo>
                  <a:lnTo>
                    <a:pt x="13609" y="47873"/>
                  </a:lnTo>
                  <a:lnTo>
                    <a:pt x="13388" y="48205"/>
                  </a:lnTo>
                  <a:lnTo>
                    <a:pt x="13097" y="48596"/>
                  </a:lnTo>
                  <a:lnTo>
                    <a:pt x="12805" y="49009"/>
                  </a:lnTo>
                  <a:lnTo>
                    <a:pt x="12665" y="49220"/>
                  </a:lnTo>
                  <a:lnTo>
                    <a:pt x="12534" y="49431"/>
                  </a:lnTo>
                  <a:lnTo>
                    <a:pt x="12413" y="49642"/>
                  </a:lnTo>
                  <a:lnTo>
                    <a:pt x="12313" y="49863"/>
                  </a:lnTo>
                  <a:lnTo>
                    <a:pt x="12263" y="49953"/>
                  </a:lnTo>
                  <a:lnTo>
                    <a:pt x="12233" y="50054"/>
                  </a:lnTo>
                  <a:lnTo>
                    <a:pt x="12172" y="50265"/>
                  </a:lnTo>
                  <a:lnTo>
                    <a:pt x="12142" y="50466"/>
                  </a:lnTo>
                  <a:lnTo>
                    <a:pt x="12112" y="50677"/>
                  </a:lnTo>
                  <a:lnTo>
                    <a:pt x="12082" y="51099"/>
                  </a:lnTo>
                  <a:lnTo>
                    <a:pt x="12062" y="51310"/>
                  </a:lnTo>
                  <a:lnTo>
                    <a:pt x="12042" y="51511"/>
                  </a:lnTo>
                  <a:lnTo>
                    <a:pt x="12042" y="51511"/>
                  </a:lnTo>
                  <a:lnTo>
                    <a:pt x="12132" y="51300"/>
                  </a:lnTo>
                  <a:lnTo>
                    <a:pt x="12233" y="51089"/>
                  </a:lnTo>
                  <a:lnTo>
                    <a:pt x="12353" y="50878"/>
                  </a:lnTo>
                  <a:lnTo>
                    <a:pt x="12474" y="50677"/>
                  </a:lnTo>
                  <a:lnTo>
                    <a:pt x="12725" y="50285"/>
                  </a:lnTo>
                  <a:lnTo>
                    <a:pt x="12966" y="49933"/>
                  </a:lnTo>
                  <a:lnTo>
                    <a:pt x="13067" y="49782"/>
                  </a:lnTo>
                  <a:lnTo>
                    <a:pt x="13157" y="49662"/>
                  </a:lnTo>
                  <a:lnTo>
                    <a:pt x="13248" y="49581"/>
                  </a:lnTo>
                  <a:lnTo>
                    <a:pt x="13278" y="49551"/>
                  </a:lnTo>
                  <a:lnTo>
                    <a:pt x="13318" y="49541"/>
                  </a:lnTo>
                  <a:lnTo>
                    <a:pt x="13348" y="49541"/>
                  </a:lnTo>
                  <a:lnTo>
                    <a:pt x="13378" y="49551"/>
                  </a:lnTo>
                  <a:lnTo>
                    <a:pt x="13408" y="49571"/>
                  </a:lnTo>
                  <a:lnTo>
                    <a:pt x="13429" y="49612"/>
                  </a:lnTo>
                  <a:lnTo>
                    <a:pt x="13459" y="49662"/>
                  </a:lnTo>
                  <a:lnTo>
                    <a:pt x="13479" y="49732"/>
                  </a:lnTo>
                  <a:lnTo>
                    <a:pt x="13509" y="49913"/>
                  </a:lnTo>
                  <a:lnTo>
                    <a:pt x="13549" y="50406"/>
                  </a:lnTo>
                  <a:lnTo>
                    <a:pt x="13589" y="50908"/>
                  </a:lnTo>
                  <a:lnTo>
                    <a:pt x="13609" y="51421"/>
                  </a:lnTo>
                  <a:lnTo>
                    <a:pt x="13620" y="51923"/>
                  </a:lnTo>
                  <a:lnTo>
                    <a:pt x="13620" y="51692"/>
                  </a:lnTo>
                  <a:lnTo>
                    <a:pt x="13630" y="51451"/>
                  </a:lnTo>
                  <a:lnTo>
                    <a:pt x="13650" y="51220"/>
                  </a:lnTo>
                  <a:lnTo>
                    <a:pt x="13680" y="50979"/>
                  </a:lnTo>
                  <a:lnTo>
                    <a:pt x="13760" y="50486"/>
                  </a:lnTo>
                  <a:lnTo>
                    <a:pt x="13851" y="49994"/>
                  </a:lnTo>
                  <a:lnTo>
                    <a:pt x="13961" y="49501"/>
                  </a:lnTo>
                  <a:lnTo>
                    <a:pt x="14072" y="49019"/>
                  </a:lnTo>
                  <a:lnTo>
                    <a:pt x="14293" y="48094"/>
                  </a:lnTo>
                  <a:lnTo>
                    <a:pt x="14414" y="47531"/>
                  </a:lnTo>
                  <a:lnTo>
                    <a:pt x="14484" y="47250"/>
                  </a:lnTo>
                  <a:lnTo>
                    <a:pt x="14554" y="46968"/>
                  </a:lnTo>
                  <a:lnTo>
                    <a:pt x="14635" y="46697"/>
                  </a:lnTo>
                  <a:lnTo>
                    <a:pt x="14725" y="46415"/>
                  </a:lnTo>
                  <a:lnTo>
                    <a:pt x="14826" y="46144"/>
                  </a:lnTo>
                  <a:lnTo>
                    <a:pt x="14936" y="45883"/>
                  </a:lnTo>
                  <a:lnTo>
                    <a:pt x="15017" y="45742"/>
                  </a:lnTo>
                  <a:lnTo>
                    <a:pt x="15097" y="45611"/>
                  </a:lnTo>
                  <a:lnTo>
                    <a:pt x="15177" y="45501"/>
                  </a:lnTo>
                  <a:lnTo>
                    <a:pt x="15268" y="45400"/>
                  </a:lnTo>
                  <a:lnTo>
                    <a:pt x="15368" y="45320"/>
                  </a:lnTo>
                  <a:lnTo>
                    <a:pt x="15459" y="45260"/>
                  </a:lnTo>
                  <a:lnTo>
                    <a:pt x="15559" y="45219"/>
                  </a:lnTo>
                  <a:lnTo>
                    <a:pt x="15650" y="45199"/>
                  </a:lnTo>
                  <a:lnTo>
                    <a:pt x="15740" y="45199"/>
                  </a:lnTo>
                  <a:lnTo>
                    <a:pt x="15780" y="45209"/>
                  </a:lnTo>
                  <a:lnTo>
                    <a:pt x="15831" y="45229"/>
                  </a:lnTo>
                  <a:lnTo>
                    <a:pt x="15871" y="45250"/>
                  </a:lnTo>
                  <a:lnTo>
                    <a:pt x="15901" y="45280"/>
                  </a:lnTo>
                  <a:lnTo>
                    <a:pt x="15941" y="45310"/>
                  </a:lnTo>
                  <a:lnTo>
                    <a:pt x="15971" y="45360"/>
                  </a:lnTo>
                  <a:lnTo>
                    <a:pt x="16032" y="45461"/>
                  </a:lnTo>
                  <a:lnTo>
                    <a:pt x="16082" y="45601"/>
                  </a:lnTo>
                  <a:lnTo>
                    <a:pt x="16122" y="45762"/>
                  </a:lnTo>
                  <a:lnTo>
                    <a:pt x="16142" y="45963"/>
                  </a:lnTo>
                  <a:lnTo>
                    <a:pt x="16142" y="46134"/>
                  </a:lnTo>
                  <a:lnTo>
                    <a:pt x="16132" y="46305"/>
                  </a:lnTo>
                  <a:lnTo>
                    <a:pt x="16102" y="46476"/>
                  </a:lnTo>
                  <a:lnTo>
                    <a:pt x="16072" y="46647"/>
                  </a:lnTo>
                  <a:lnTo>
                    <a:pt x="16012" y="46988"/>
                  </a:lnTo>
                  <a:lnTo>
                    <a:pt x="15992" y="47159"/>
                  </a:lnTo>
                  <a:lnTo>
                    <a:pt x="15981" y="47320"/>
                  </a:lnTo>
                  <a:lnTo>
                    <a:pt x="15981" y="47471"/>
                  </a:lnTo>
                  <a:lnTo>
                    <a:pt x="16002" y="47622"/>
                  </a:lnTo>
                  <a:lnTo>
                    <a:pt x="16072" y="47923"/>
                  </a:lnTo>
                  <a:lnTo>
                    <a:pt x="16102" y="48074"/>
                  </a:lnTo>
                  <a:lnTo>
                    <a:pt x="16132" y="48215"/>
                  </a:lnTo>
                  <a:lnTo>
                    <a:pt x="16152" y="48355"/>
                  </a:lnTo>
                  <a:lnTo>
                    <a:pt x="16152" y="48496"/>
                  </a:lnTo>
                  <a:lnTo>
                    <a:pt x="16162" y="48305"/>
                  </a:lnTo>
                  <a:lnTo>
                    <a:pt x="16193" y="48124"/>
                  </a:lnTo>
                  <a:lnTo>
                    <a:pt x="16233" y="47953"/>
                  </a:lnTo>
                  <a:lnTo>
                    <a:pt x="16283" y="47782"/>
                  </a:lnTo>
                  <a:lnTo>
                    <a:pt x="16343" y="47612"/>
                  </a:lnTo>
                  <a:lnTo>
                    <a:pt x="16404" y="47441"/>
                  </a:lnTo>
                  <a:lnTo>
                    <a:pt x="16544" y="47109"/>
                  </a:lnTo>
                  <a:lnTo>
                    <a:pt x="16685" y="46777"/>
                  </a:lnTo>
                  <a:lnTo>
                    <a:pt x="16826" y="46446"/>
                  </a:lnTo>
                  <a:lnTo>
                    <a:pt x="16896" y="46275"/>
                  </a:lnTo>
                  <a:lnTo>
                    <a:pt x="16946" y="46094"/>
                  </a:lnTo>
                  <a:lnTo>
                    <a:pt x="16997" y="45913"/>
                  </a:lnTo>
                  <a:lnTo>
                    <a:pt x="17047" y="45722"/>
                  </a:lnTo>
                  <a:lnTo>
                    <a:pt x="17077" y="45511"/>
                  </a:lnTo>
                  <a:lnTo>
                    <a:pt x="17087" y="45310"/>
                  </a:lnTo>
                  <a:lnTo>
                    <a:pt x="17077" y="45119"/>
                  </a:lnTo>
                  <a:lnTo>
                    <a:pt x="17047" y="44928"/>
                  </a:lnTo>
                  <a:lnTo>
                    <a:pt x="17017" y="44747"/>
                  </a:lnTo>
                  <a:lnTo>
                    <a:pt x="16966" y="44576"/>
                  </a:lnTo>
                  <a:lnTo>
                    <a:pt x="16916" y="44405"/>
                  </a:lnTo>
                  <a:lnTo>
                    <a:pt x="16856" y="44244"/>
                  </a:lnTo>
                  <a:lnTo>
                    <a:pt x="16725" y="43913"/>
                  </a:lnTo>
                  <a:lnTo>
                    <a:pt x="16595" y="43591"/>
                  </a:lnTo>
                  <a:lnTo>
                    <a:pt x="16544" y="43430"/>
                  </a:lnTo>
                  <a:lnTo>
                    <a:pt x="16494" y="43259"/>
                  </a:lnTo>
                  <a:lnTo>
                    <a:pt x="16464" y="43079"/>
                  </a:lnTo>
                  <a:lnTo>
                    <a:pt x="16434" y="42908"/>
                  </a:lnTo>
                  <a:lnTo>
                    <a:pt x="16424" y="42727"/>
                  </a:lnTo>
                  <a:lnTo>
                    <a:pt x="16434" y="42546"/>
                  </a:lnTo>
                  <a:lnTo>
                    <a:pt x="16454" y="42365"/>
                  </a:lnTo>
                  <a:lnTo>
                    <a:pt x="16484" y="42184"/>
                  </a:lnTo>
                  <a:lnTo>
                    <a:pt x="16514" y="42043"/>
                  </a:lnTo>
                  <a:lnTo>
                    <a:pt x="16554" y="41903"/>
                  </a:lnTo>
                  <a:lnTo>
                    <a:pt x="16605" y="41772"/>
                  </a:lnTo>
                  <a:lnTo>
                    <a:pt x="16655" y="41631"/>
                  </a:lnTo>
                  <a:lnTo>
                    <a:pt x="16715" y="41511"/>
                  </a:lnTo>
                  <a:lnTo>
                    <a:pt x="16786" y="41380"/>
                  </a:lnTo>
                  <a:lnTo>
                    <a:pt x="16856" y="41259"/>
                  </a:lnTo>
                  <a:lnTo>
                    <a:pt x="16926" y="41149"/>
                  </a:lnTo>
                  <a:lnTo>
                    <a:pt x="17017" y="41038"/>
                  </a:lnTo>
                  <a:lnTo>
                    <a:pt x="17097" y="40928"/>
                  </a:lnTo>
                  <a:lnTo>
                    <a:pt x="17198" y="40827"/>
                  </a:lnTo>
                  <a:lnTo>
                    <a:pt x="17288" y="40727"/>
                  </a:lnTo>
                  <a:lnTo>
                    <a:pt x="17389" y="40626"/>
                  </a:lnTo>
                  <a:lnTo>
                    <a:pt x="17499" y="40536"/>
                  </a:lnTo>
                  <a:lnTo>
                    <a:pt x="17610" y="40455"/>
                  </a:lnTo>
                  <a:lnTo>
                    <a:pt x="17720" y="40375"/>
                  </a:lnTo>
                  <a:lnTo>
                    <a:pt x="17841" y="40294"/>
                  </a:lnTo>
                  <a:lnTo>
                    <a:pt x="17961" y="40224"/>
                  </a:lnTo>
                  <a:lnTo>
                    <a:pt x="18213" y="40104"/>
                  </a:lnTo>
                  <a:lnTo>
                    <a:pt x="18474" y="39993"/>
                  </a:lnTo>
                  <a:lnTo>
                    <a:pt x="18745" y="39913"/>
                  </a:lnTo>
                  <a:lnTo>
                    <a:pt x="19027" y="39852"/>
                  </a:lnTo>
                  <a:lnTo>
                    <a:pt x="19168" y="39832"/>
                  </a:lnTo>
                  <a:lnTo>
                    <a:pt x="19308" y="39812"/>
                  </a:lnTo>
                  <a:lnTo>
                    <a:pt x="19449" y="39802"/>
                  </a:lnTo>
                  <a:lnTo>
                    <a:pt x="19740" y="39802"/>
                  </a:lnTo>
                  <a:lnTo>
                    <a:pt x="19891" y="39812"/>
                  </a:lnTo>
                  <a:lnTo>
                    <a:pt x="20384" y="39862"/>
                  </a:lnTo>
                  <a:lnTo>
                    <a:pt x="20886" y="39933"/>
                  </a:lnTo>
                  <a:lnTo>
                    <a:pt x="21389" y="40013"/>
                  </a:lnTo>
                  <a:lnTo>
                    <a:pt x="21891" y="40114"/>
                  </a:lnTo>
                  <a:lnTo>
                    <a:pt x="22394" y="40224"/>
                  </a:lnTo>
                  <a:lnTo>
                    <a:pt x="22896" y="40345"/>
                  </a:lnTo>
                  <a:lnTo>
                    <a:pt x="23389" y="40485"/>
                  </a:lnTo>
                  <a:lnTo>
                    <a:pt x="23881" y="40636"/>
                  </a:lnTo>
                  <a:lnTo>
                    <a:pt x="24082" y="40707"/>
                  </a:lnTo>
                  <a:lnTo>
                    <a:pt x="24293" y="40787"/>
                  </a:lnTo>
                  <a:lnTo>
                    <a:pt x="24484" y="40877"/>
                  </a:lnTo>
                  <a:lnTo>
                    <a:pt x="24675" y="40978"/>
                  </a:lnTo>
                  <a:lnTo>
                    <a:pt x="24856" y="41089"/>
                  </a:lnTo>
                  <a:lnTo>
                    <a:pt x="25037" y="41199"/>
                  </a:lnTo>
                  <a:lnTo>
                    <a:pt x="25208" y="41320"/>
                  </a:lnTo>
                  <a:lnTo>
                    <a:pt x="25369" y="41460"/>
                  </a:lnTo>
                  <a:lnTo>
                    <a:pt x="25530" y="41591"/>
                  </a:lnTo>
                  <a:lnTo>
                    <a:pt x="25681" y="41742"/>
                  </a:lnTo>
                  <a:lnTo>
                    <a:pt x="25821" y="41893"/>
                  </a:lnTo>
                  <a:lnTo>
                    <a:pt x="25962" y="42043"/>
                  </a:lnTo>
                  <a:lnTo>
                    <a:pt x="26093" y="42214"/>
                  </a:lnTo>
                  <a:lnTo>
                    <a:pt x="26213" y="42385"/>
                  </a:lnTo>
                  <a:lnTo>
                    <a:pt x="26324" y="42556"/>
                  </a:lnTo>
                  <a:lnTo>
                    <a:pt x="26424" y="42737"/>
                  </a:lnTo>
                  <a:lnTo>
                    <a:pt x="26525" y="42918"/>
                  </a:lnTo>
                  <a:lnTo>
                    <a:pt x="26615" y="43109"/>
                  </a:lnTo>
                  <a:lnTo>
                    <a:pt x="26696" y="43300"/>
                  </a:lnTo>
                  <a:lnTo>
                    <a:pt x="26766" y="43501"/>
                  </a:lnTo>
                  <a:lnTo>
                    <a:pt x="26836" y="43702"/>
                  </a:lnTo>
                  <a:lnTo>
                    <a:pt x="26887" y="43903"/>
                  </a:lnTo>
                  <a:lnTo>
                    <a:pt x="26937" y="44104"/>
                  </a:lnTo>
                  <a:lnTo>
                    <a:pt x="26977" y="44315"/>
                  </a:lnTo>
                  <a:lnTo>
                    <a:pt x="27007" y="44526"/>
                  </a:lnTo>
                  <a:lnTo>
                    <a:pt x="27027" y="44737"/>
                  </a:lnTo>
                  <a:lnTo>
                    <a:pt x="27037" y="44948"/>
                  </a:lnTo>
                  <a:lnTo>
                    <a:pt x="27037" y="45169"/>
                  </a:lnTo>
                  <a:lnTo>
                    <a:pt x="27027" y="45380"/>
                  </a:lnTo>
                  <a:lnTo>
                    <a:pt x="27007" y="45601"/>
                  </a:lnTo>
                  <a:lnTo>
                    <a:pt x="26977" y="45822"/>
                  </a:lnTo>
                  <a:lnTo>
                    <a:pt x="26947" y="46044"/>
                  </a:lnTo>
                  <a:lnTo>
                    <a:pt x="26887" y="46325"/>
                  </a:lnTo>
                  <a:lnTo>
                    <a:pt x="26846" y="46616"/>
                  </a:lnTo>
                  <a:lnTo>
                    <a:pt x="26776" y="47099"/>
                  </a:lnTo>
                  <a:lnTo>
                    <a:pt x="26726" y="47571"/>
                  </a:lnTo>
                  <a:lnTo>
                    <a:pt x="26686" y="48044"/>
                  </a:lnTo>
                  <a:lnTo>
                    <a:pt x="26645" y="48506"/>
                  </a:lnTo>
                  <a:lnTo>
                    <a:pt x="26585" y="49411"/>
                  </a:lnTo>
                  <a:lnTo>
                    <a:pt x="26545" y="49863"/>
                  </a:lnTo>
                  <a:lnTo>
                    <a:pt x="26505" y="50305"/>
                  </a:lnTo>
                  <a:lnTo>
                    <a:pt x="26464" y="50747"/>
                  </a:lnTo>
                  <a:lnTo>
                    <a:pt x="26404" y="51190"/>
                  </a:lnTo>
                  <a:lnTo>
                    <a:pt x="26334" y="51632"/>
                  </a:lnTo>
                  <a:lnTo>
                    <a:pt x="26243" y="52074"/>
                  </a:lnTo>
                  <a:lnTo>
                    <a:pt x="26133" y="52526"/>
                  </a:lnTo>
                  <a:lnTo>
                    <a:pt x="26012" y="52969"/>
                  </a:lnTo>
                  <a:lnTo>
                    <a:pt x="25861" y="53421"/>
                  </a:lnTo>
                  <a:lnTo>
                    <a:pt x="25771" y="53652"/>
                  </a:lnTo>
                  <a:lnTo>
                    <a:pt x="25681" y="53873"/>
                  </a:lnTo>
                  <a:lnTo>
                    <a:pt x="25751" y="53732"/>
                  </a:lnTo>
                  <a:lnTo>
                    <a:pt x="25841" y="53612"/>
                  </a:lnTo>
                  <a:lnTo>
                    <a:pt x="25932" y="53491"/>
                  </a:lnTo>
                  <a:lnTo>
                    <a:pt x="26042" y="53371"/>
                  </a:lnTo>
                  <a:lnTo>
                    <a:pt x="26143" y="53260"/>
                  </a:lnTo>
                  <a:lnTo>
                    <a:pt x="26243" y="53139"/>
                  </a:lnTo>
                  <a:lnTo>
                    <a:pt x="26324" y="53009"/>
                  </a:lnTo>
                  <a:lnTo>
                    <a:pt x="26404" y="52868"/>
                  </a:lnTo>
                  <a:lnTo>
                    <a:pt x="26575" y="52436"/>
                  </a:lnTo>
                  <a:lnTo>
                    <a:pt x="26746" y="51984"/>
                  </a:lnTo>
                  <a:lnTo>
                    <a:pt x="26897" y="51531"/>
                  </a:lnTo>
                  <a:lnTo>
                    <a:pt x="27037" y="51079"/>
                  </a:lnTo>
                  <a:lnTo>
                    <a:pt x="27128" y="50757"/>
                  </a:lnTo>
                  <a:lnTo>
                    <a:pt x="27269" y="50386"/>
                  </a:lnTo>
                  <a:lnTo>
                    <a:pt x="27339" y="50195"/>
                  </a:lnTo>
                  <a:lnTo>
                    <a:pt x="27429" y="50014"/>
                  </a:lnTo>
                  <a:lnTo>
                    <a:pt x="27510" y="49843"/>
                  </a:lnTo>
                  <a:lnTo>
                    <a:pt x="27600" y="49702"/>
                  </a:lnTo>
                  <a:lnTo>
                    <a:pt x="27650" y="49642"/>
                  </a:lnTo>
                  <a:lnTo>
                    <a:pt x="27701" y="49592"/>
                  </a:lnTo>
                  <a:lnTo>
                    <a:pt x="27741" y="49551"/>
                  </a:lnTo>
                  <a:lnTo>
                    <a:pt x="27791" y="49521"/>
                  </a:lnTo>
                  <a:lnTo>
                    <a:pt x="27841" y="49501"/>
                  </a:lnTo>
                  <a:lnTo>
                    <a:pt x="27882" y="49491"/>
                  </a:lnTo>
                  <a:lnTo>
                    <a:pt x="27932" y="49491"/>
                  </a:lnTo>
                  <a:lnTo>
                    <a:pt x="27982" y="49511"/>
                  </a:lnTo>
                  <a:lnTo>
                    <a:pt x="28022" y="49551"/>
                  </a:lnTo>
                  <a:lnTo>
                    <a:pt x="28073" y="49602"/>
                  </a:lnTo>
                  <a:lnTo>
                    <a:pt x="28113" y="49662"/>
                  </a:lnTo>
                  <a:lnTo>
                    <a:pt x="28163" y="49752"/>
                  </a:lnTo>
                  <a:lnTo>
                    <a:pt x="28203" y="49853"/>
                  </a:lnTo>
                  <a:lnTo>
                    <a:pt x="28243" y="49973"/>
                  </a:lnTo>
                  <a:lnTo>
                    <a:pt x="28284" y="50124"/>
                  </a:lnTo>
                  <a:lnTo>
                    <a:pt x="28324" y="50285"/>
                  </a:lnTo>
                  <a:lnTo>
                    <a:pt x="28364" y="50516"/>
                  </a:lnTo>
                  <a:lnTo>
                    <a:pt x="28394" y="50757"/>
                  </a:lnTo>
                  <a:lnTo>
                    <a:pt x="28394" y="50999"/>
                  </a:lnTo>
                  <a:lnTo>
                    <a:pt x="28384" y="51240"/>
                  </a:lnTo>
                  <a:lnTo>
                    <a:pt x="28364" y="51481"/>
                  </a:lnTo>
                  <a:lnTo>
                    <a:pt x="28334" y="51732"/>
                  </a:lnTo>
                  <a:lnTo>
                    <a:pt x="28294" y="51984"/>
                  </a:lnTo>
                  <a:lnTo>
                    <a:pt x="28243" y="52235"/>
                  </a:lnTo>
                  <a:lnTo>
                    <a:pt x="28143" y="52737"/>
                  </a:lnTo>
                  <a:lnTo>
                    <a:pt x="28032" y="53240"/>
                  </a:lnTo>
                  <a:lnTo>
                    <a:pt x="27942" y="53722"/>
                  </a:lnTo>
                  <a:lnTo>
                    <a:pt x="27912" y="53964"/>
                  </a:lnTo>
                  <a:lnTo>
                    <a:pt x="27882" y="54195"/>
                  </a:lnTo>
                  <a:lnTo>
                    <a:pt x="27862" y="54466"/>
                  </a:lnTo>
                  <a:lnTo>
                    <a:pt x="27851" y="54758"/>
                  </a:lnTo>
                  <a:lnTo>
                    <a:pt x="27841" y="55049"/>
                  </a:lnTo>
                  <a:lnTo>
                    <a:pt x="27841" y="55351"/>
                  </a:lnTo>
                  <a:lnTo>
                    <a:pt x="27851" y="55662"/>
                  </a:lnTo>
                  <a:lnTo>
                    <a:pt x="27872" y="55964"/>
                  </a:lnTo>
                  <a:lnTo>
                    <a:pt x="27892" y="56265"/>
                  </a:lnTo>
                  <a:lnTo>
                    <a:pt x="27932" y="56567"/>
                  </a:lnTo>
                  <a:lnTo>
                    <a:pt x="27982" y="56858"/>
                  </a:lnTo>
                  <a:lnTo>
                    <a:pt x="28032" y="57150"/>
                  </a:lnTo>
                  <a:lnTo>
                    <a:pt x="28103" y="57421"/>
                  </a:lnTo>
                  <a:lnTo>
                    <a:pt x="28183" y="57682"/>
                  </a:lnTo>
                  <a:lnTo>
                    <a:pt x="28274" y="57924"/>
                  </a:lnTo>
                  <a:lnTo>
                    <a:pt x="28374" y="58145"/>
                  </a:lnTo>
                  <a:lnTo>
                    <a:pt x="28495" y="58346"/>
                  </a:lnTo>
                  <a:lnTo>
                    <a:pt x="28555" y="58446"/>
                  </a:lnTo>
                  <a:lnTo>
                    <a:pt x="28625" y="58527"/>
                  </a:lnTo>
                  <a:lnTo>
                    <a:pt x="28625" y="58376"/>
                  </a:lnTo>
                  <a:lnTo>
                    <a:pt x="28615" y="58215"/>
                  </a:lnTo>
                  <a:lnTo>
                    <a:pt x="28575" y="57873"/>
                  </a:lnTo>
                  <a:lnTo>
                    <a:pt x="28495" y="57160"/>
                  </a:lnTo>
                  <a:lnTo>
                    <a:pt x="28455" y="56808"/>
                  </a:lnTo>
                  <a:lnTo>
                    <a:pt x="28455" y="56627"/>
                  </a:lnTo>
                  <a:lnTo>
                    <a:pt x="28444" y="56456"/>
                  </a:lnTo>
                  <a:lnTo>
                    <a:pt x="28455" y="56285"/>
                  </a:lnTo>
                  <a:lnTo>
                    <a:pt x="28475" y="56125"/>
                  </a:lnTo>
                  <a:lnTo>
                    <a:pt x="28495" y="55974"/>
                  </a:lnTo>
                  <a:lnTo>
                    <a:pt x="28535" y="55823"/>
                  </a:lnTo>
                  <a:lnTo>
                    <a:pt x="28585" y="55682"/>
                  </a:lnTo>
                  <a:lnTo>
                    <a:pt x="28645" y="55572"/>
                  </a:lnTo>
                  <a:lnTo>
                    <a:pt x="28706" y="55501"/>
                  </a:lnTo>
                  <a:lnTo>
                    <a:pt x="28766" y="55451"/>
                  </a:lnTo>
                  <a:lnTo>
                    <a:pt x="28826" y="55421"/>
                  </a:lnTo>
                  <a:lnTo>
                    <a:pt x="28897" y="55421"/>
                  </a:lnTo>
                  <a:lnTo>
                    <a:pt x="28957" y="55431"/>
                  </a:lnTo>
                  <a:lnTo>
                    <a:pt x="29027" y="55471"/>
                  </a:lnTo>
                  <a:lnTo>
                    <a:pt x="29098" y="55522"/>
                  </a:lnTo>
                  <a:lnTo>
                    <a:pt x="29168" y="55592"/>
                  </a:lnTo>
                  <a:lnTo>
                    <a:pt x="29238" y="55662"/>
                  </a:lnTo>
                  <a:lnTo>
                    <a:pt x="29309" y="55753"/>
                  </a:lnTo>
                  <a:lnTo>
                    <a:pt x="29450" y="55954"/>
                  </a:lnTo>
                  <a:lnTo>
                    <a:pt x="29590" y="56175"/>
                  </a:lnTo>
                  <a:lnTo>
                    <a:pt x="29661" y="56305"/>
                  </a:lnTo>
                  <a:lnTo>
                    <a:pt x="29731" y="56456"/>
                  </a:lnTo>
                  <a:lnTo>
                    <a:pt x="29791" y="56617"/>
                  </a:lnTo>
                  <a:lnTo>
                    <a:pt x="29842" y="56778"/>
                  </a:lnTo>
                  <a:lnTo>
                    <a:pt x="29892" y="56949"/>
                  </a:lnTo>
                  <a:lnTo>
                    <a:pt x="29932" y="57120"/>
                  </a:lnTo>
                  <a:lnTo>
                    <a:pt x="30002" y="57461"/>
                  </a:lnTo>
                  <a:lnTo>
                    <a:pt x="30043" y="57773"/>
                  </a:lnTo>
                  <a:lnTo>
                    <a:pt x="30073" y="58034"/>
                  </a:lnTo>
                  <a:lnTo>
                    <a:pt x="30083" y="58235"/>
                  </a:lnTo>
                  <a:lnTo>
                    <a:pt x="30083" y="58346"/>
                  </a:lnTo>
                  <a:lnTo>
                    <a:pt x="30103" y="58195"/>
                  </a:lnTo>
                  <a:lnTo>
                    <a:pt x="30143" y="58054"/>
                  </a:lnTo>
                  <a:lnTo>
                    <a:pt x="30234" y="57743"/>
                  </a:lnTo>
                  <a:lnTo>
                    <a:pt x="30324" y="57421"/>
                  </a:lnTo>
                  <a:lnTo>
                    <a:pt x="30424" y="57089"/>
                  </a:lnTo>
                  <a:lnTo>
                    <a:pt x="30505" y="56768"/>
                  </a:lnTo>
                  <a:lnTo>
                    <a:pt x="30535" y="56607"/>
                  </a:lnTo>
                  <a:lnTo>
                    <a:pt x="30565" y="56446"/>
                  </a:lnTo>
                  <a:lnTo>
                    <a:pt x="30575" y="56285"/>
                  </a:lnTo>
                  <a:lnTo>
                    <a:pt x="30575" y="56125"/>
                  </a:lnTo>
                  <a:lnTo>
                    <a:pt x="30555" y="55974"/>
                  </a:lnTo>
                  <a:lnTo>
                    <a:pt x="30525" y="55823"/>
                  </a:lnTo>
                  <a:lnTo>
                    <a:pt x="30485" y="55702"/>
                  </a:lnTo>
                  <a:lnTo>
                    <a:pt x="30435" y="55582"/>
                  </a:lnTo>
                  <a:lnTo>
                    <a:pt x="30374" y="55471"/>
                  </a:lnTo>
                  <a:lnTo>
                    <a:pt x="30294" y="55361"/>
                  </a:lnTo>
                  <a:lnTo>
                    <a:pt x="30213" y="55250"/>
                  </a:lnTo>
                  <a:lnTo>
                    <a:pt x="30133" y="55140"/>
                  </a:lnTo>
                  <a:lnTo>
                    <a:pt x="29952" y="54939"/>
                  </a:lnTo>
                  <a:lnTo>
                    <a:pt x="29771" y="54727"/>
                  </a:lnTo>
                  <a:lnTo>
                    <a:pt x="29681" y="54627"/>
                  </a:lnTo>
                  <a:lnTo>
                    <a:pt x="29600" y="54516"/>
                  </a:lnTo>
                  <a:lnTo>
                    <a:pt x="29530" y="54406"/>
                  </a:lnTo>
                  <a:lnTo>
                    <a:pt x="29460" y="54295"/>
                  </a:lnTo>
                  <a:lnTo>
                    <a:pt x="29409" y="54175"/>
                  </a:lnTo>
                  <a:lnTo>
                    <a:pt x="29369" y="54054"/>
                  </a:lnTo>
                  <a:lnTo>
                    <a:pt x="29279" y="53712"/>
                  </a:lnTo>
                  <a:lnTo>
                    <a:pt x="29208" y="53361"/>
                  </a:lnTo>
                  <a:lnTo>
                    <a:pt x="29148" y="53009"/>
                  </a:lnTo>
                  <a:lnTo>
                    <a:pt x="29098" y="52647"/>
                  </a:lnTo>
                  <a:lnTo>
                    <a:pt x="29058" y="52275"/>
                  </a:lnTo>
                  <a:lnTo>
                    <a:pt x="29037" y="51913"/>
                  </a:lnTo>
                  <a:lnTo>
                    <a:pt x="29037" y="51561"/>
                  </a:lnTo>
                  <a:lnTo>
                    <a:pt x="29048" y="51210"/>
                  </a:lnTo>
                  <a:lnTo>
                    <a:pt x="29068" y="50737"/>
                  </a:lnTo>
                  <a:lnTo>
                    <a:pt x="29088" y="50456"/>
                  </a:lnTo>
                  <a:lnTo>
                    <a:pt x="29128" y="50154"/>
                  </a:lnTo>
                  <a:lnTo>
                    <a:pt x="29148" y="50014"/>
                  </a:lnTo>
                  <a:lnTo>
                    <a:pt x="29178" y="49873"/>
                  </a:lnTo>
                  <a:lnTo>
                    <a:pt x="29218" y="49742"/>
                  </a:lnTo>
                  <a:lnTo>
                    <a:pt x="29269" y="49622"/>
                  </a:lnTo>
                  <a:lnTo>
                    <a:pt x="29329" y="49511"/>
                  </a:lnTo>
                  <a:lnTo>
                    <a:pt x="29389" y="49411"/>
                  </a:lnTo>
                  <a:lnTo>
                    <a:pt x="29470" y="49340"/>
                  </a:lnTo>
                  <a:lnTo>
                    <a:pt x="29510" y="49310"/>
                  </a:lnTo>
                  <a:lnTo>
                    <a:pt x="29560" y="49280"/>
                  </a:lnTo>
                  <a:lnTo>
                    <a:pt x="29610" y="49260"/>
                  </a:lnTo>
                  <a:lnTo>
                    <a:pt x="29661" y="49240"/>
                  </a:lnTo>
                  <a:lnTo>
                    <a:pt x="29761" y="49230"/>
                  </a:lnTo>
                  <a:lnTo>
                    <a:pt x="29852" y="49240"/>
                  </a:lnTo>
                  <a:lnTo>
                    <a:pt x="29942" y="49280"/>
                  </a:lnTo>
                  <a:lnTo>
                    <a:pt x="30033" y="49320"/>
                  </a:lnTo>
                  <a:lnTo>
                    <a:pt x="30113" y="49391"/>
                  </a:lnTo>
                  <a:lnTo>
                    <a:pt x="30193" y="49471"/>
                  </a:lnTo>
                  <a:lnTo>
                    <a:pt x="30274" y="49551"/>
                  </a:lnTo>
                  <a:lnTo>
                    <a:pt x="30344" y="49652"/>
                  </a:lnTo>
                  <a:lnTo>
                    <a:pt x="30414" y="49752"/>
                  </a:lnTo>
                  <a:lnTo>
                    <a:pt x="30535" y="49953"/>
                  </a:lnTo>
                  <a:lnTo>
                    <a:pt x="30636" y="50144"/>
                  </a:lnTo>
                  <a:lnTo>
                    <a:pt x="30716" y="50315"/>
                  </a:lnTo>
                  <a:lnTo>
                    <a:pt x="30816" y="50526"/>
                  </a:lnTo>
                  <a:lnTo>
                    <a:pt x="30907" y="50757"/>
                  </a:lnTo>
                  <a:lnTo>
                    <a:pt x="31098" y="51250"/>
                  </a:lnTo>
                  <a:lnTo>
                    <a:pt x="31289" y="51762"/>
                  </a:lnTo>
                  <a:lnTo>
                    <a:pt x="31389" y="52024"/>
                  </a:lnTo>
                  <a:lnTo>
                    <a:pt x="31500" y="52275"/>
                  </a:lnTo>
                  <a:lnTo>
                    <a:pt x="31621" y="52526"/>
                  </a:lnTo>
                  <a:lnTo>
                    <a:pt x="31751" y="52758"/>
                  </a:lnTo>
                  <a:lnTo>
                    <a:pt x="31892" y="52979"/>
                  </a:lnTo>
                  <a:lnTo>
                    <a:pt x="31972" y="53079"/>
                  </a:lnTo>
                  <a:lnTo>
                    <a:pt x="32053" y="53180"/>
                  </a:lnTo>
                  <a:lnTo>
                    <a:pt x="32143" y="53270"/>
                  </a:lnTo>
                  <a:lnTo>
                    <a:pt x="32234" y="53361"/>
                  </a:lnTo>
                  <a:lnTo>
                    <a:pt x="32324" y="53441"/>
                  </a:lnTo>
                  <a:lnTo>
                    <a:pt x="32425" y="53511"/>
                  </a:lnTo>
                  <a:lnTo>
                    <a:pt x="32535" y="53582"/>
                  </a:lnTo>
                  <a:lnTo>
                    <a:pt x="32646" y="53632"/>
                  </a:lnTo>
                  <a:lnTo>
                    <a:pt x="32766" y="53682"/>
                  </a:lnTo>
                  <a:lnTo>
                    <a:pt x="32887" y="53732"/>
                  </a:lnTo>
                  <a:lnTo>
                    <a:pt x="32887" y="53732"/>
                  </a:lnTo>
                  <a:lnTo>
                    <a:pt x="32796" y="53642"/>
                  </a:lnTo>
                  <a:lnTo>
                    <a:pt x="32686" y="53521"/>
                  </a:lnTo>
                  <a:lnTo>
                    <a:pt x="32565" y="53371"/>
                  </a:lnTo>
                  <a:lnTo>
                    <a:pt x="32445" y="53200"/>
                  </a:lnTo>
                  <a:lnTo>
                    <a:pt x="32314" y="53009"/>
                  </a:lnTo>
                  <a:lnTo>
                    <a:pt x="32193" y="52798"/>
                  </a:lnTo>
                  <a:lnTo>
                    <a:pt x="32063" y="52587"/>
                  </a:lnTo>
                  <a:lnTo>
                    <a:pt x="31952" y="52355"/>
                  </a:lnTo>
                  <a:lnTo>
                    <a:pt x="31852" y="52134"/>
                  </a:lnTo>
                  <a:lnTo>
                    <a:pt x="31771" y="51913"/>
                  </a:lnTo>
                  <a:lnTo>
                    <a:pt x="31711" y="51702"/>
                  </a:lnTo>
                  <a:lnTo>
                    <a:pt x="31691" y="51592"/>
                  </a:lnTo>
                  <a:lnTo>
                    <a:pt x="31671" y="51491"/>
                  </a:lnTo>
                  <a:lnTo>
                    <a:pt x="31671" y="51401"/>
                  </a:lnTo>
                  <a:lnTo>
                    <a:pt x="31661" y="51310"/>
                  </a:lnTo>
                  <a:lnTo>
                    <a:pt x="31671" y="51220"/>
                  </a:lnTo>
                  <a:lnTo>
                    <a:pt x="31691" y="51139"/>
                  </a:lnTo>
                  <a:lnTo>
                    <a:pt x="31711" y="51069"/>
                  </a:lnTo>
                  <a:lnTo>
                    <a:pt x="31751" y="50999"/>
                  </a:lnTo>
                  <a:lnTo>
                    <a:pt x="31801" y="50938"/>
                  </a:lnTo>
                  <a:lnTo>
                    <a:pt x="31852" y="50878"/>
                  </a:lnTo>
                  <a:lnTo>
                    <a:pt x="31932" y="50828"/>
                  </a:lnTo>
                  <a:lnTo>
                    <a:pt x="32002" y="50788"/>
                  </a:lnTo>
                  <a:lnTo>
                    <a:pt x="32083" y="50757"/>
                  </a:lnTo>
                  <a:lnTo>
                    <a:pt x="32153" y="50737"/>
                  </a:lnTo>
                  <a:lnTo>
                    <a:pt x="32294" y="50737"/>
                  </a:lnTo>
                  <a:lnTo>
                    <a:pt x="32364" y="50747"/>
                  </a:lnTo>
                  <a:lnTo>
                    <a:pt x="32435" y="50778"/>
                  </a:lnTo>
                  <a:lnTo>
                    <a:pt x="32505" y="50808"/>
                  </a:lnTo>
                  <a:lnTo>
                    <a:pt x="32565" y="50848"/>
                  </a:lnTo>
                  <a:lnTo>
                    <a:pt x="32636" y="50888"/>
                  </a:lnTo>
                  <a:lnTo>
                    <a:pt x="32696" y="50948"/>
                  </a:lnTo>
                  <a:lnTo>
                    <a:pt x="32827" y="51069"/>
                  </a:lnTo>
                  <a:lnTo>
                    <a:pt x="32947" y="51210"/>
                  </a:lnTo>
                  <a:lnTo>
                    <a:pt x="33058" y="51360"/>
                  </a:lnTo>
                  <a:lnTo>
                    <a:pt x="33168" y="51521"/>
                  </a:lnTo>
                  <a:lnTo>
                    <a:pt x="33369" y="51843"/>
                  </a:lnTo>
                  <a:lnTo>
                    <a:pt x="33540" y="52134"/>
                  </a:lnTo>
                  <a:lnTo>
                    <a:pt x="33621" y="52255"/>
                  </a:lnTo>
                  <a:lnTo>
                    <a:pt x="33631" y="52270"/>
                  </a:lnTo>
                  <a:lnTo>
                    <a:pt x="33611" y="52215"/>
                  </a:lnTo>
                  <a:lnTo>
                    <a:pt x="33570" y="52144"/>
                  </a:lnTo>
                  <a:lnTo>
                    <a:pt x="33550" y="52064"/>
                  </a:lnTo>
                  <a:lnTo>
                    <a:pt x="33500" y="51883"/>
                  </a:lnTo>
                  <a:lnTo>
                    <a:pt x="33470" y="51702"/>
                  </a:lnTo>
                  <a:lnTo>
                    <a:pt x="33410" y="51330"/>
                  </a:lnTo>
                  <a:lnTo>
                    <a:pt x="33369" y="51159"/>
                  </a:lnTo>
                  <a:lnTo>
                    <a:pt x="33349" y="51079"/>
                  </a:lnTo>
                  <a:lnTo>
                    <a:pt x="33319" y="51009"/>
                  </a:lnTo>
                  <a:lnTo>
                    <a:pt x="33158" y="50657"/>
                  </a:lnTo>
                  <a:lnTo>
                    <a:pt x="32977" y="50325"/>
                  </a:lnTo>
                  <a:lnTo>
                    <a:pt x="32877" y="50154"/>
                  </a:lnTo>
                  <a:lnTo>
                    <a:pt x="32766" y="49994"/>
                  </a:lnTo>
                  <a:lnTo>
                    <a:pt x="32656" y="49833"/>
                  </a:lnTo>
                  <a:lnTo>
                    <a:pt x="32535" y="49682"/>
                  </a:lnTo>
                  <a:lnTo>
                    <a:pt x="32415" y="49541"/>
                  </a:lnTo>
                  <a:lnTo>
                    <a:pt x="32284" y="49401"/>
                  </a:lnTo>
                  <a:lnTo>
                    <a:pt x="32143" y="49270"/>
                  </a:lnTo>
                  <a:lnTo>
                    <a:pt x="32002" y="49149"/>
                  </a:lnTo>
                  <a:lnTo>
                    <a:pt x="31842" y="49029"/>
                  </a:lnTo>
                  <a:lnTo>
                    <a:pt x="31691" y="48928"/>
                  </a:lnTo>
                  <a:lnTo>
                    <a:pt x="31520" y="48838"/>
                  </a:lnTo>
                  <a:lnTo>
                    <a:pt x="31339" y="48767"/>
                  </a:lnTo>
                  <a:lnTo>
                    <a:pt x="30736" y="48536"/>
                  </a:lnTo>
                  <a:lnTo>
                    <a:pt x="30585" y="48476"/>
                  </a:lnTo>
                  <a:lnTo>
                    <a:pt x="30435" y="48406"/>
                  </a:lnTo>
                  <a:lnTo>
                    <a:pt x="30294" y="48335"/>
                  </a:lnTo>
                  <a:lnTo>
                    <a:pt x="30153" y="48245"/>
                  </a:lnTo>
                  <a:lnTo>
                    <a:pt x="29932" y="48094"/>
                  </a:lnTo>
                  <a:lnTo>
                    <a:pt x="29691" y="47903"/>
                  </a:lnTo>
                  <a:lnTo>
                    <a:pt x="29460" y="47682"/>
                  </a:lnTo>
                  <a:lnTo>
                    <a:pt x="29228" y="47451"/>
                  </a:lnTo>
                  <a:lnTo>
                    <a:pt x="28997" y="47199"/>
                  </a:lnTo>
                  <a:lnTo>
                    <a:pt x="28796" y="46948"/>
                  </a:lnTo>
                  <a:lnTo>
                    <a:pt x="28615" y="46707"/>
                  </a:lnTo>
                  <a:lnTo>
                    <a:pt x="28465" y="46476"/>
                  </a:lnTo>
                  <a:lnTo>
                    <a:pt x="28404" y="46355"/>
                  </a:lnTo>
                  <a:lnTo>
                    <a:pt x="28354" y="46214"/>
                  </a:lnTo>
                  <a:lnTo>
                    <a:pt x="28314" y="46064"/>
                  </a:lnTo>
                  <a:lnTo>
                    <a:pt x="28294" y="45913"/>
                  </a:lnTo>
                  <a:lnTo>
                    <a:pt x="28274" y="45752"/>
                  </a:lnTo>
                  <a:lnTo>
                    <a:pt x="28274" y="45581"/>
                  </a:lnTo>
                  <a:lnTo>
                    <a:pt x="28274" y="45410"/>
                  </a:lnTo>
                  <a:lnTo>
                    <a:pt x="28284" y="45229"/>
                  </a:lnTo>
                  <a:lnTo>
                    <a:pt x="28314" y="44878"/>
                  </a:lnTo>
                  <a:lnTo>
                    <a:pt x="28364" y="44536"/>
                  </a:lnTo>
                  <a:lnTo>
                    <a:pt x="28455" y="43933"/>
                  </a:lnTo>
                  <a:lnTo>
                    <a:pt x="28505" y="43631"/>
                  </a:lnTo>
                  <a:lnTo>
                    <a:pt x="28565" y="43350"/>
                  </a:lnTo>
                  <a:lnTo>
                    <a:pt x="28645" y="43069"/>
                  </a:lnTo>
                  <a:lnTo>
                    <a:pt x="28746" y="42787"/>
                  </a:lnTo>
                  <a:lnTo>
                    <a:pt x="28857" y="42516"/>
                  </a:lnTo>
                  <a:lnTo>
                    <a:pt x="28987" y="42244"/>
                  </a:lnTo>
                  <a:lnTo>
                    <a:pt x="29128" y="41983"/>
                  </a:lnTo>
                  <a:lnTo>
                    <a:pt x="29279" y="41732"/>
                  </a:lnTo>
                  <a:lnTo>
                    <a:pt x="29490" y="41420"/>
                  </a:lnTo>
                  <a:lnTo>
                    <a:pt x="29711" y="41109"/>
                  </a:lnTo>
                  <a:lnTo>
                    <a:pt x="29952" y="40817"/>
                  </a:lnTo>
                  <a:lnTo>
                    <a:pt x="30213" y="40536"/>
                  </a:lnTo>
                  <a:lnTo>
                    <a:pt x="30475" y="40264"/>
                  </a:lnTo>
                  <a:lnTo>
                    <a:pt x="30746" y="39993"/>
                  </a:lnTo>
                  <a:lnTo>
                    <a:pt x="31028" y="39732"/>
                  </a:lnTo>
                  <a:lnTo>
                    <a:pt x="31319" y="39490"/>
                  </a:lnTo>
                  <a:lnTo>
                    <a:pt x="31610" y="39239"/>
                  </a:lnTo>
                  <a:lnTo>
                    <a:pt x="31912" y="39008"/>
                  </a:lnTo>
                  <a:lnTo>
                    <a:pt x="32505" y="38546"/>
                  </a:lnTo>
                  <a:lnTo>
                    <a:pt x="33671" y="37681"/>
                  </a:lnTo>
                  <a:lnTo>
                    <a:pt x="33872" y="37531"/>
                  </a:lnTo>
                  <a:lnTo>
                    <a:pt x="34083" y="37400"/>
                  </a:lnTo>
                  <a:lnTo>
                    <a:pt x="34304" y="37279"/>
                  </a:lnTo>
                  <a:lnTo>
                    <a:pt x="34535" y="37179"/>
                  </a:lnTo>
                  <a:lnTo>
                    <a:pt x="34766" y="37088"/>
                  </a:lnTo>
                  <a:lnTo>
                    <a:pt x="34998" y="37008"/>
                  </a:lnTo>
                  <a:lnTo>
                    <a:pt x="35239" y="36938"/>
                  </a:lnTo>
                  <a:lnTo>
                    <a:pt x="35490" y="36887"/>
                  </a:lnTo>
                  <a:lnTo>
                    <a:pt x="35540" y="36877"/>
                  </a:lnTo>
                  <a:lnTo>
                    <a:pt x="35751" y="36827"/>
                  </a:lnTo>
                  <a:lnTo>
                    <a:pt x="35962" y="36797"/>
                  </a:lnTo>
                  <a:lnTo>
                    <a:pt x="36163" y="36787"/>
                  </a:lnTo>
                  <a:lnTo>
                    <a:pt x="36375" y="36797"/>
                  </a:lnTo>
                  <a:lnTo>
                    <a:pt x="36586" y="36827"/>
                  </a:lnTo>
                  <a:lnTo>
                    <a:pt x="36787" y="36877"/>
                  </a:lnTo>
                  <a:lnTo>
                    <a:pt x="36978" y="36938"/>
                  </a:lnTo>
                  <a:lnTo>
                    <a:pt x="37169" y="37008"/>
                  </a:lnTo>
                  <a:lnTo>
                    <a:pt x="37360" y="37098"/>
                  </a:lnTo>
                  <a:lnTo>
                    <a:pt x="37530" y="37209"/>
                  </a:lnTo>
                  <a:lnTo>
                    <a:pt x="37701" y="37329"/>
                  </a:lnTo>
                  <a:lnTo>
                    <a:pt x="37862" y="37470"/>
                  </a:lnTo>
                  <a:lnTo>
                    <a:pt x="38003" y="37621"/>
                  </a:lnTo>
                  <a:lnTo>
                    <a:pt x="38143" y="37782"/>
                  </a:lnTo>
                  <a:lnTo>
                    <a:pt x="38264" y="37953"/>
                  </a:lnTo>
                  <a:lnTo>
                    <a:pt x="38375" y="38144"/>
                  </a:lnTo>
                  <a:lnTo>
                    <a:pt x="38445" y="38254"/>
                  </a:lnTo>
                  <a:lnTo>
                    <a:pt x="38586" y="38435"/>
                  </a:lnTo>
                  <a:lnTo>
                    <a:pt x="38968" y="38897"/>
                  </a:lnTo>
                  <a:lnTo>
                    <a:pt x="39159" y="39159"/>
                  </a:lnTo>
                  <a:lnTo>
                    <a:pt x="39350" y="39410"/>
                  </a:lnTo>
                  <a:lnTo>
                    <a:pt x="39490" y="39641"/>
                  </a:lnTo>
                  <a:lnTo>
                    <a:pt x="39551" y="39742"/>
                  </a:lnTo>
                  <a:lnTo>
                    <a:pt x="39591" y="39832"/>
                  </a:lnTo>
                  <a:lnTo>
                    <a:pt x="39661" y="40053"/>
                  </a:lnTo>
                  <a:lnTo>
                    <a:pt x="39721" y="40274"/>
                  </a:lnTo>
                  <a:lnTo>
                    <a:pt x="39772" y="40506"/>
                  </a:lnTo>
                  <a:lnTo>
                    <a:pt x="39812" y="40747"/>
                  </a:lnTo>
                  <a:lnTo>
                    <a:pt x="39852" y="40988"/>
                  </a:lnTo>
                  <a:lnTo>
                    <a:pt x="39882" y="41229"/>
                  </a:lnTo>
                  <a:lnTo>
                    <a:pt x="39902" y="41480"/>
                  </a:lnTo>
                  <a:lnTo>
                    <a:pt x="39912" y="41732"/>
                  </a:lnTo>
                  <a:lnTo>
                    <a:pt x="39922" y="41973"/>
                  </a:lnTo>
                  <a:lnTo>
                    <a:pt x="39922" y="42224"/>
                  </a:lnTo>
                  <a:lnTo>
                    <a:pt x="39912" y="42717"/>
                  </a:lnTo>
                  <a:lnTo>
                    <a:pt x="39872" y="43199"/>
                  </a:lnTo>
                  <a:lnTo>
                    <a:pt x="39822" y="43662"/>
                  </a:lnTo>
                  <a:lnTo>
                    <a:pt x="39782" y="43852"/>
                  </a:lnTo>
                  <a:lnTo>
                    <a:pt x="39732" y="44054"/>
                  </a:lnTo>
                  <a:lnTo>
                    <a:pt x="39671" y="44265"/>
                  </a:lnTo>
                  <a:lnTo>
                    <a:pt x="39591" y="44466"/>
                  </a:lnTo>
                  <a:lnTo>
                    <a:pt x="39430" y="44858"/>
                  </a:lnTo>
                  <a:lnTo>
                    <a:pt x="39269" y="45229"/>
                  </a:lnTo>
                  <a:lnTo>
                    <a:pt x="39179" y="45400"/>
                  </a:lnTo>
                  <a:lnTo>
                    <a:pt x="39068" y="45561"/>
                  </a:lnTo>
                  <a:lnTo>
                    <a:pt x="38837" y="45883"/>
                  </a:lnTo>
                  <a:lnTo>
                    <a:pt x="38716" y="46044"/>
                  </a:lnTo>
                  <a:lnTo>
                    <a:pt x="38606" y="46204"/>
                  </a:lnTo>
                  <a:lnTo>
                    <a:pt x="38515" y="46375"/>
                  </a:lnTo>
                  <a:lnTo>
                    <a:pt x="38475" y="46456"/>
                  </a:lnTo>
                  <a:lnTo>
                    <a:pt x="38445" y="46546"/>
                  </a:lnTo>
                  <a:lnTo>
                    <a:pt x="38556" y="46456"/>
                  </a:lnTo>
                  <a:lnTo>
                    <a:pt x="38676" y="46345"/>
                  </a:lnTo>
                  <a:lnTo>
                    <a:pt x="38797" y="46224"/>
                  </a:lnTo>
                  <a:lnTo>
                    <a:pt x="38917" y="46084"/>
                  </a:lnTo>
                  <a:lnTo>
                    <a:pt x="39169" y="45792"/>
                  </a:lnTo>
                  <a:lnTo>
                    <a:pt x="39289" y="45652"/>
                  </a:lnTo>
                  <a:lnTo>
                    <a:pt x="39420" y="45511"/>
                  </a:lnTo>
                  <a:lnTo>
                    <a:pt x="39551" y="45390"/>
                  </a:lnTo>
                  <a:lnTo>
                    <a:pt x="39681" y="45290"/>
                  </a:lnTo>
                  <a:lnTo>
                    <a:pt x="39742" y="45250"/>
                  </a:lnTo>
                  <a:lnTo>
                    <a:pt x="39812" y="45219"/>
                  </a:lnTo>
                  <a:lnTo>
                    <a:pt x="39872" y="45189"/>
                  </a:lnTo>
                  <a:lnTo>
                    <a:pt x="39943" y="45169"/>
                  </a:lnTo>
                  <a:lnTo>
                    <a:pt x="40003" y="45159"/>
                  </a:lnTo>
                  <a:lnTo>
                    <a:pt x="40073" y="45159"/>
                  </a:lnTo>
                  <a:lnTo>
                    <a:pt x="40134" y="45169"/>
                  </a:lnTo>
                  <a:lnTo>
                    <a:pt x="40204" y="45189"/>
                  </a:lnTo>
                  <a:lnTo>
                    <a:pt x="40264" y="45219"/>
                  </a:lnTo>
                  <a:lnTo>
                    <a:pt x="40325" y="45270"/>
                  </a:lnTo>
                  <a:lnTo>
                    <a:pt x="40395" y="45320"/>
                  </a:lnTo>
                  <a:lnTo>
                    <a:pt x="40455" y="45390"/>
                  </a:lnTo>
                  <a:lnTo>
                    <a:pt x="40526" y="45481"/>
                  </a:lnTo>
                  <a:lnTo>
                    <a:pt x="40596" y="45581"/>
                  </a:lnTo>
                  <a:lnTo>
                    <a:pt x="40727" y="45812"/>
                  </a:lnTo>
                  <a:lnTo>
                    <a:pt x="40847" y="46064"/>
                  </a:lnTo>
                  <a:lnTo>
                    <a:pt x="40958" y="46335"/>
                  </a:lnTo>
                  <a:lnTo>
                    <a:pt x="41048" y="46616"/>
                  </a:lnTo>
                  <a:lnTo>
                    <a:pt x="41088" y="46757"/>
                  </a:lnTo>
                  <a:lnTo>
                    <a:pt x="41119" y="46888"/>
                  </a:lnTo>
                  <a:lnTo>
                    <a:pt x="41139" y="47019"/>
                  </a:lnTo>
                  <a:lnTo>
                    <a:pt x="41149" y="47149"/>
                  </a:lnTo>
                  <a:lnTo>
                    <a:pt x="41159" y="47268"/>
                  </a:lnTo>
                  <a:lnTo>
                    <a:pt x="41159" y="47268"/>
                  </a:lnTo>
                  <a:lnTo>
                    <a:pt x="41179" y="47019"/>
                  </a:lnTo>
                  <a:lnTo>
                    <a:pt x="41189" y="46647"/>
                  </a:lnTo>
                  <a:lnTo>
                    <a:pt x="41199" y="46275"/>
                  </a:lnTo>
                  <a:lnTo>
                    <a:pt x="41189" y="45893"/>
                  </a:lnTo>
                  <a:lnTo>
                    <a:pt x="41169" y="45521"/>
                  </a:lnTo>
                  <a:lnTo>
                    <a:pt x="41139" y="45149"/>
                  </a:lnTo>
                  <a:lnTo>
                    <a:pt x="41098" y="44777"/>
                  </a:lnTo>
                  <a:lnTo>
                    <a:pt x="41048" y="44415"/>
                  </a:lnTo>
                  <a:lnTo>
                    <a:pt x="41028" y="44305"/>
                  </a:lnTo>
                  <a:lnTo>
                    <a:pt x="41008" y="44184"/>
                  </a:lnTo>
                  <a:lnTo>
                    <a:pt x="40938" y="43933"/>
                  </a:lnTo>
                  <a:lnTo>
                    <a:pt x="40877" y="43672"/>
                  </a:lnTo>
                  <a:lnTo>
                    <a:pt x="40857" y="43551"/>
                  </a:lnTo>
                  <a:lnTo>
                    <a:pt x="40837" y="43420"/>
                  </a:lnTo>
                  <a:lnTo>
                    <a:pt x="40837" y="43300"/>
                  </a:lnTo>
                  <a:lnTo>
                    <a:pt x="40847" y="43189"/>
                  </a:lnTo>
                  <a:lnTo>
                    <a:pt x="40877" y="43089"/>
                  </a:lnTo>
                  <a:lnTo>
                    <a:pt x="40907" y="43038"/>
                  </a:lnTo>
                  <a:lnTo>
                    <a:pt x="40928" y="42998"/>
                  </a:lnTo>
                  <a:lnTo>
                    <a:pt x="40968" y="42958"/>
                  </a:lnTo>
                  <a:lnTo>
                    <a:pt x="41008" y="42928"/>
                  </a:lnTo>
                  <a:lnTo>
                    <a:pt x="41048" y="42888"/>
                  </a:lnTo>
                  <a:lnTo>
                    <a:pt x="41108" y="42868"/>
                  </a:lnTo>
                  <a:lnTo>
                    <a:pt x="41169" y="42847"/>
                  </a:lnTo>
                  <a:lnTo>
                    <a:pt x="41229" y="42827"/>
                  </a:lnTo>
                  <a:lnTo>
                    <a:pt x="41309" y="42817"/>
                  </a:lnTo>
                  <a:lnTo>
                    <a:pt x="41390" y="42807"/>
                  </a:lnTo>
                  <a:lnTo>
                    <a:pt x="41490" y="42807"/>
                  </a:lnTo>
                  <a:lnTo>
                    <a:pt x="41581" y="42817"/>
                  </a:lnTo>
                  <a:lnTo>
                    <a:pt x="41671" y="42837"/>
                  </a:lnTo>
                  <a:lnTo>
                    <a:pt x="41752" y="42868"/>
                  </a:lnTo>
                  <a:lnTo>
                    <a:pt x="41832" y="42908"/>
                  </a:lnTo>
                  <a:lnTo>
                    <a:pt x="41923" y="42958"/>
                  </a:lnTo>
                  <a:lnTo>
                    <a:pt x="41993" y="43008"/>
                  </a:lnTo>
                  <a:lnTo>
                    <a:pt x="42073" y="43069"/>
                  </a:lnTo>
                  <a:lnTo>
                    <a:pt x="42214" y="43189"/>
                  </a:lnTo>
                  <a:lnTo>
                    <a:pt x="42345" y="43330"/>
                  </a:lnTo>
                  <a:lnTo>
                    <a:pt x="42475" y="43471"/>
                  </a:lnTo>
                  <a:lnTo>
                    <a:pt x="42576" y="43611"/>
                  </a:lnTo>
                  <a:lnTo>
                    <a:pt x="42717" y="43782"/>
                  </a:lnTo>
                  <a:lnTo>
                    <a:pt x="42837" y="43963"/>
                  </a:lnTo>
                  <a:lnTo>
                    <a:pt x="43078" y="44325"/>
                  </a:lnTo>
                  <a:lnTo>
                    <a:pt x="43310" y="44707"/>
                  </a:lnTo>
                  <a:lnTo>
                    <a:pt x="43521" y="45109"/>
                  </a:lnTo>
                  <a:lnTo>
                    <a:pt x="43712" y="45501"/>
                  </a:lnTo>
                  <a:lnTo>
                    <a:pt x="43893" y="45913"/>
                  </a:lnTo>
                  <a:lnTo>
                    <a:pt x="44053" y="46325"/>
                  </a:lnTo>
                  <a:lnTo>
                    <a:pt x="44204" y="46737"/>
                  </a:lnTo>
                  <a:lnTo>
                    <a:pt x="44465" y="47501"/>
                  </a:lnTo>
                  <a:lnTo>
                    <a:pt x="44727" y="48225"/>
                  </a:lnTo>
                  <a:lnTo>
                    <a:pt x="44857" y="48576"/>
                  </a:lnTo>
                  <a:lnTo>
                    <a:pt x="44998" y="48918"/>
                  </a:lnTo>
                  <a:lnTo>
                    <a:pt x="45129" y="49250"/>
                  </a:lnTo>
                  <a:lnTo>
                    <a:pt x="45280" y="49581"/>
                  </a:lnTo>
                  <a:lnTo>
                    <a:pt x="45430" y="49903"/>
                  </a:lnTo>
                  <a:lnTo>
                    <a:pt x="45591" y="50215"/>
                  </a:lnTo>
                  <a:lnTo>
                    <a:pt x="45762" y="50526"/>
                  </a:lnTo>
                  <a:lnTo>
                    <a:pt x="45953" y="50828"/>
                  </a:lnTo>
                  <a:lnTo>
                    <a:pt x="46154" y="51129"/>
                  </a:lnTo>
                  <a:lnTo>
                    <a:pt x="46365" y="51431"/>
                  </a:lnTo>
                  <a:lnTo>
                    <a:pt x="46596" y="51722"/>
                  </a:lnTo>
                  <a:lnTo>
                    <a:pt x="46847" y="52014"/>
                  </a:lnTo>
                  <a:lnTo>
                    <a:pt x="46717" y="51632"/>
                  </a:lnTo>
                  <a:lnTo>
                    <a:pt x="46596" y="51260"/>
                  </a:lnTo>
                  <a:lnTo>
                    <a:pt x="46355" y="50496"/>
                  </a:lnTo>
                  <a:lnTo>
                    <a:pt x="46124" y="49732"/>
                  </a:lnTo>
                  <a:lnTo>
                    <a:pt x="45883" y="48968"/>
                  </a:lnTo>
                  <a:lnTo>
                    <a:pt x="45772" y="48667"/>
                  </a:lnTo>
                  <a:lnTo>
                    <a:pt x="45702" y="48446"/>
                  </a:lnTo>
                  <a:lnTo>
                    <a:pt x="45641" y="48215"/>
                  </a:lnTo>
                  <a:lnTo>
                    <a:pt x="45621" y="48104"/>
                  </a:lnTo>
                  <a:lnTo>
                    <a:pt x="45611" y="48014"/>
                  </a:lnTo>
                  <a:lnTo>
                    <a:pt x="45611" y="47923"/>
                  </a:lnTo>
                  <a:lnTo>
                    <a:pt x="45631" y="47863"/>
                  </a:lnTo>
                  <a:lnTo>
                    <a:pt x="45651" y="47843"/>
                  </a:lnTo>
                  <a:lnTo>
                    <a:pt x="45672" y="47823"/>
                  </a:lnTo>
                  <a:lnTo>
                    <a:pt x="45692" y="47813"/>
                  </a:lnTo>
                  <a:lnTo>
                    <a:pt x="45732" y="47802"/>
                  </a:lnTo>
                  <a:lnTo>
                    <a:pt x="45762" y="47813"/>
                  </a:lnTo>
                  <a:lnTo>
                    <a:pt x="45802" y="47823"/>
                  </a:lnTo>
                  <a:lnTo>
                    <a:pt x="45913" y="47873"/>
                  </a:lnTo>
                  <a:lnTo>
                    <a:pt x="45993" y="47923"/>
                  </a:lnTo>
                  <a:lnTo>
                    <a:pt x="46064" y="48003"/>
                  </a:lnTo>
                  <a:lnTo>
                    <a:pt x="46144" y="48094"/>
                  </a:lnTo>
                  <a:lnTo>
                    <a:pt x="46214" y="48194"/>
                  </a:lnTo>
                  <a:lnTo>
                    <a:pt x="46275" y="48305"/>
                  </a:lnTo>
                  <a:lnTo>
                    <a:pt x="46345" y="48436"/>
                  </a:lnTo>
                  <a:lnTo>
                    <a:pt x="46466" y="48697"/>
                  </a:lnTo>
                  <a:lnTo>
                    <a:pt x="46707" y="49230"/>
                  </a:lnTo>
                  <a:lnTo>
                    <a:pt x="46817" y="49471"/>
                  </a:lnTo>
                  <a:lnTo>
                    <a:pt x="46868" y="49571"/>
                  </a:lnTo>
                  <a:lnTo>
                    <a:pt x="46928" y="49652"/>
                  </a:lnTo>
                  <a:lnTo>
                    <a:pt x="47089" y="49873"/>
                  </a:lnTo>
                  <a:lnTo>
                    <a:pt x="47270" y="50074"/>
                  </a:lnTo>
                  <a:lnTo>
                    <a:pt x="47451" y="50275"/>
                  </a:lnTo>
                  <a:lnTo>
                    <a:pt x="47652" y="50466"/>
                  </a:lnTo>
                  <a:lnTo>
                    <a:pt x="47762" y="50546"/>
                  </a:lnTo>
                  <a:lnTo>
                    <a:pt x="47873" y="50627"/>
                  </a:lnTo>
                  <a:lnTo>
                    <a:pt x="47983" y="50707"/>
                  </a:lnTo>
                  <a:lnTo>
                    <a:pt x="48094" y="50778"/>
                  </a:lnTo>
                  <a:lnTo>
                    <a:pt x="48214" y="50838"/>
                  </a:lnTo>
                  <a:lnTo>
                    <a:pt x="48345" y="50888"/>
                  </a:lnTo>
                  <a:lnTo>
                    <a:pt x="48466" y="50938"/>
                  </a:lnTo>
                  <a:lnTo>
                    <a:pt x="48596" y="50968"/>
                  </a:lnTo>
                  <a:lnTo>
                    <a:pt x="48596" y="50968"/>
                  </a:lnTo>
                  <a:lnTo>
                    <a:pt x="48506" y="50868"/>
                  </a:lnTo>
                  <a:lnTo>
                    <a:pt x="48425" y="50767"/>
                  </a:lnTo>
                  <a:lnTo>
                    <a:pt x="48275" y="50546"/>
                  </a:lnTo>
                  <a:lnTo>
                    <a:pt x="48134" y="50325"/>
                  </a:lnTo>
                  <a:lnTo>
                    <a:pt x="48013" y="50084"/>
                  </a:lnTo>
                  <a:lnTo>
                    <a:pt x="47903" y="49853"/>
                  </a:lnTo>
                  <a:lnTo>
                    <a:pt x="47802" y="49602"/>
                  </a:lnTo>
                  <a:lnTo>
                    <a:pt x="47611" y="49099"/>
                  </a:lnTo>
                  <a:lnTo>
                    <a:pt x="47440" y="48596"/>
                  </a:lnTo>
                  <a:lnTo>
                    <a:pt x="47340" y="48355"/>
                  </a:lnTo>
                  <a:lnTo>
                    <a:pt x="47239" y="48114"/>
                  </a:lnTo>
                  <a:lnTo>
                    <a:pt x="47139" y="47873"/>
                  </a:lnTo>
                  <a:lnTo>
                    <a:pt x="47008" y="47642"/>
                  </a:lnTo>
                  <a:lnTo>
                    <a:pt x="46878" y="47410"/>
                  </a:lnTo>
                  <a:lnTo>
                    <a:pt x="46727" y="47199"/>
                  </a:lnTo>
                  <a:lnTo>
                    <a:pt x="46566" y="47008"/>
                  </a:lnTo>
                  <a:lnTo>
                    <a:pt x="46415" y="46817"/>
                  </a:lnTo>
                  <a:lnTo>
                    <a:pt x="46254" y="46647"/>
                  </a:lnTo>
                  <a:lnTo>
                    <a:pt x="46094" y="46476"/>
                  </a:lnTo>
                  <a:lnTo>
                    <a:pt x="45772" y="46164"/>
                  </a:lnTo>
                  <a:lnTo>
                    <a:pt x="45450" y="45863"/>
                  </a:lnTo>
                  <a:lnTo>
                    <a:pt x="45129" y="45551"/>
                  </a:lnTo>
                  <a:lnTo>
                    <a:pt x="44978" y="45390"/>
                  </a:lnTo>
                  <a:lnTo>
                    <a:pt x="44827" y="45219"/>
                  </a:lnTo>
                  <a:lnTo>
                    <a:pt x="44677" y="45049"/>
                  </a:lnTo>
                  <a:lnTo>
                    <a:pt x="44526" y="44868"/>
                  </a:lnTo>
                  <a:lnTo>
                    <a:pt x="44375" y="44677"/>
                  </a:lnTo>
                  <a:lnTo>
                    <a:pt x="44234" y="44466"/>
                  </a:lnTo>
                  <a:lnTo>
                    <a:pt x="44053" y="44214"/>
                  </a:lnTo>
                  <a:lnTo>
                    <a:pt x="43742" y="43822"/>
                  </a:lnTo>
                  <a:lnTo>
                    <a:pt x="43370" y="43340"/>
                  </a:lnTo>
                  <a:lnTo>
                    <a:pt x="42978" y="42827"/>
                  </a:lnTo>
                  <a:lnTo>
                    <a:pt x="42787" y="42556"/>
                  </a:lnTo>
                  <a:lnTo>
                    <a:pt x="42606" y="42295"/>
                  </a:lnTo>
                  <a:lnTo>
                    <a:pt x="42455" y="42053"/>
                  </a:lnTo>
                  <a:lnTo>
                    <a:pt x="42315" y="41812"/>
                  </a:lnTo>
                  <a:lnTo>
                    <a:pt x="42204" y="41601"/>
                  </a:lnTo>
                  <a:lnTo>
                    <a:pt x="42174" y="41511"/>
                  </a:lnTo>
                  <a:lnTo>
                    <a:pt x="42144" y="41420"/>
                  </a:lnTo>
                  <a:lnTo>
                    <a:pt x="42124" y="41340"/>
                  </a:lnTo>
                  <a:lnTo>
                    <a:pt x="42114" y="41259"/>
                  </a:lnTo>
                  <a:lnTo>
                    <a:pt x="42114" y="41199"/>
                  </a:lnTo>
                  <a:lnTo>
                    <a:pt x="42134" y="41149"/>
                  </a:lnTo>
                  <a:lnTo>
                    <a:pt x="42174" y="41089"/>
                  </a:lnTo>
                  <a:lnTo>
                    <a:pt x="42224" y="41038"/>
                  </a:lnTo>
                  <a:lnTo>
                    <a:pt x="42284" y="40998"/>
                  </a:lnTo>
                  <a:lnTo>
                    <a:pt x="42365" y="40968"/>
                  </a:lnTo>
                  <a:lnTo>
                    <a:pt x="42445" y="40948"/>
                  </a:lnTo>
                  <a:lnTo>
                    <a:pt x="42546" y="40928"/>
                  </a:lnTo>
                  <a:lnTo>
                    <a:pt x="42646" y="40928"/>
                  </a:lnTo>
                  <a:lnTo>
                    <a:pt x="42767" y="40938"/>
                  </a:lnTo>
                  <a:lnTo>
                    <a:pt x="43008" y="40968"/>
                  </a:lnTo>
                  <a:lnTo>
                    <a:pt x="43279" y="41018"/>
                  </a:lnTo>
                  <a:lnTo>
                    <a:pt x="43571" y="41089"/>
                  </a:lnTo>
                  <a:lnTo>
                    <a:pt x="43872" y="41169"/>
                  </a:lnTo>
                  <a:lnTo>
                    <a:pt x="44476" y="41370"/>
                  </a:lnTo>
                  <a:lnTo>
                    <a:pt x="45048" y="41551"/>
                  </a:lnTo>
                  <a:lnTo>
                    <a:pt x="45300" y="41631"/>
                  </a:lnTo>
                  <a:lnTo>
                    <a:pt x="45531" y="41702"/>
                  </a:lnTo>
                  <a:lnTo>
                    <a:pt x="45722" y="41742"/>
                  </a:lnTo>
                  <a:lnTo>
                    <a:pt x="45873" y="41762"/>
                  </a:lnTo>
                  <a:lnTo>
                    <a:pt x="45561" y="41611"/>
                  </a:lnTo>
                  <a:lnTo>
                    <a:pt x="45270" y="41450"/>
                  </a:lnTo>
                  <a:lnTo>
                    <a:pt x="45008" y="41279"/>
                  </a:lnTo>
                  <a:lnTo>
                    <a:pt x="44767" y="41109"/>
                  </a:lnTo>
                  <a:lnTo>
                    <a:pt x="44546" y="40938"/>
                  </a:lnTo>
                  <a:lnTo>
                    <a:pt x="44325" y="40757"/>
                  </a:lnTo>
                  <a:lnTo>
                    <a:pt x="43903" y="40415"/>
                  </a:lnTo>
                  <a:lnTo>
                    <a:pt x="43692" y="40244"/>
                  </a:lnTo>
                  <a:lnTo>
                    <a:pt x="43460" y="40093"/>
                  </a:lnTo>
                  <a:lnTo>
                    <a:pt x="43219" y="39943"/>
                  </a:lnTo>
                  <a:lnTo>
                    <a:pt x="42968" y="39812"/>
                  </a:lnTo>
                  <a:lnTo>
                    <a:pt x="42827" y="39752"/>
                  </a:lnTo>
                  <a:lnTo>
                    <a:pt x="42686" y="39691"/>
                  </a:lnTo>
                  <a:lnTo>
                    <a:pt x="42536" y="39631"/>
                  </a:lnTo>
                  <a:lnTo>
                    <a:pt x="42375" y="39581"/>
                  </a:lnTo>
                  <a:lnTo>
                    <a:pt x="42204" y="39541"/>
                  </a:lnTo>
                  <a:lnTo>
                    <a:pt x="42033" y="39500"/>
                  </a:lnTo>
                  <a:lnTo>
                    <a:pt x="41852" y="39460"/>
                  </a:lnTo>
                  <a:lnTo>
                    <a:pt x="41651" y="39430"/>
                  </a:lnTo>
                  <a:lnTo>
                    <a:pt x="41430" y="39390"/>
                  </a:lnTo>
                  <a:lnTo>
                    <a:pt x="41219" y="39340"/>
                  </a:lnTo>
                  <a:lnTo>
                    <a:pt x="41018" y="39269"/>
                  </a:lnTo>
                  <a:lnTo>
                    <a:pt x="40837" y="39189"/>
                  </a:lnTo>
                  <a:lnTo>
                    <a:pt x="40656" y="39088"/>
                  </a:lnTo>
                  <a:lnTo>
                    <a:pt x="40495" y="38988"/>
                  </a:lnTo>
                  <a:lnTo>
                    <a:pt x="40335" y="38867"/>
                  </a:lnTo>
                  <a:lnTo>
                    <a:pt x="40194" y="38747"/>
                  </a:lnTo>
                  <a:lnTo>
                    <a:pt x="40043" y="38616"/>
                  </a:lnTo>
                  <a:lnTo>
                    <a:pt x="39912" y="38475"/>
                  </a:lnTo>
                  <a:lnTo>
                    <a:pt x="39641" y="38184"/>
                  </a:lnTo>
                  <a:lnTo>
                    <a:pt x="39088" y="37541"/>
                  </a:lnTo>
                  <a:lnTo>
                    <a:pt x="38998" y="37430"/>
                  </a:lnTo>
                  <a:lnTo>
                    <a:pt x="38897" y="37299"/>
                  </a:lnTo>
                  <a:lnTo>
                    <a:pt x="38807" y="37169"/>
                  </a:lnTo>
                  <a:lnTo>
                    <a:pt x="38726" y="37028"/>
                  </a:lnTo>
                  <a:lnTo>
                    <a:pt x="38656" y="36877"/>
                  </a:lnTo>
                  <a:lnTo>
                    <a:pt x="38586" y="36726"/>
                  </a:lnTo>
                  <a:lnTo>
                    <a:pt x="38546" y="36576"/>
                  </a:lnTo>
                  <a:lnTo>
                    <a:pt x="38515" y="36435"/>
                  </a:lnTo>
                  <a:lnTo>
                    <a:pt x="38505" y="36284"/>
                  </a:lnTo>
                  <a:lnTo>
                    <a:pt x="38505" y="36214"/>
                  </a:lnTo>
                  <a:lnTo>
                    <a:pt x="38515" y="36154"/>
                  </a:lnTo>
                  <a:lnTo>
                    <a:pt x="38535" y="36083"/>
                  </a:lnTo>
                  <a:lnTo>
                    <a:pt x="38556" y="36023"/>
                  </a:lnTo>
                  <a:lnTo>
                    <a:pt x="38586" y="35963"/>
                  </a:lnTo>
                  <a:lnTo>
                    <a:pt x="38626" y="35902"/>
                  </a:lnTo>
                  <a:lnTo>
                    <a:pt x="38666" y="35852"/>
                  </a:lnTo>
                  <a:lnTo>
                    <a:pt x="38716" y="35802"/>
                  </a:lnTo>
                  <a:lnTo>
                    <a:pt x="38787" y="35752"/>
                  </a:lnTo>
                  <a:lnTo>
                    <a:pt x="38857" y="35711"/>
                  </a:lnTo>
                  <a:lnTo>
                    <a:pt x="38938" y="35671"/>
                  </a:lnTo>
                  <a:lnTo>
                    <a:pt x="39028" y="35641"/>
                  </a:lnTo>
                  <a:lnTo>
                    <a:pt x="39128" y="35611"/>
                  </a:lnTo>
                  <a:lnTo>
                    <a:pt x="39239" y="35591"/>
                  </a:lnTo>
                  <a:lnTo>
                    <a:pt x="39370" y="35581"/>
                  </a:lnTo>
                  <a:lnTo>
                    <a:pt x="39541" y="35581"/>
                  </a:lnTo>
                  <a:lnTo>
                    <a:pt x="39742" y="35601"/>
                  </a:lnTo>
                  <a:lnTo>
                    <a:pt x="39973" y="35631"/>
                  </a:lnTo>
                  <a:lnTo>
                    <a:pt x="40495" y="35721"/>
                  </a:lnTo>
                  <a:lnTo>
                    <a:pt x="41058" y="35842"/>
                  </a:lnTo>
                  <a:lnTo>
                    <a:pt x="41611" y="35973"/>
                  </a:lnTo>
                  <a:lnTo>
                    <a:pt x="42134" y="36093"/>
                  </a:lnTo>
                  <a:lnTo>
                    <a:pt x="42877" y="36274"/>
                  </a:lnTo>
                  <a:lnTo>
                    <a:pt x="43269" y="36365"/>
                  </a:lnTo>
                  <a:lnTo>
                    <a:pt x="43671" y="36465"/>
                  </a:lnTo>
                  <a:lnTo>
                    <a:pt x="44073" y="36576"/>
                  </a:lnTo>
                  <a:lnTo>
                    <a:pt x="44476" y="36706"/>
                  </a:lnTo>
                  <a:lnTo>
                    <a:pt x="44666" y="36787"/>
                  </a:lnTo>
                  <a:lnTo>
                    <a:pt x="44857" y="36867"/>
                  </a:lnTo>
                  <a:lnTo>
                    <a:pt x="45048" y="36958"/>
                  </a:lnTo>
                  <a:lnTo>
                    <a:pt x="45229" y="37048"/>
                  </a:lnTo>
                  <a:lnTo>
                    <a:pt x="45410" y="37149"/>
                  </a:lnTo>
                  <a:lnTo>
                    <a:pt x="45581" y="37269"/>
                  </a:lnTo>
                  <a:lnTo>
                    <a:pt x="45742" y="37390"/>
                  </a:lnTo>
                  <a:lnTo>
                    <a:pt x="45903" y="37520"/>
                  </a:lnTo>
                  <a:lnTo>
                    <a:pt x="46104" y="37711"/>
                  </a:lnTo>
                  <a:lnTo>
                    <a:pt x="46285" y="37922"/>
                  </a:lnTo>
                  <a:lnTo>
                    <a:pt x="46456" y="38134"/>
                  </a:lnTo>
                  <a:lnTo>
                    <a:pt x="46616" y="38355"/>
                  </a:lnTo>
                  <a:lnTo>
                    <a:pt x="46767" y="38586"/>
                  </a:lnTo>
                  <a:lnTo>
                    <a:pt x="46908" y="38817"/>
                  </a:lnTo>
                  <a:lnTo>
                    <a:pt x="47169" y="39279"/>
                  </a:lnTo>
                  <a:lnTo>
                    <a:pt x="47430" y="39762"/>
                  </a:lnTo>
                  <a:lnTo>
                    <a:pt x="47571" y="39993"/>
                  </a:lnTo>
                  <a:lnTo>
                    <a:pt x="47712" y="40224"/>
                  </a:lnTo>
                  <a:lnTo>
                    <a:pt x="47863" y="40455"/>
                  </a:lnTo>
                  <a:lnTo>
                    <a:pt x="48023" y="40686"/>
                  </a:lnTo>
                  <a:lnTo>
                    <a:pt x="48204" y="40908"/>
                  </a:lnTo>
                  <a:lnTo>
                    <a:pt x="48395" y="41119"/>
                  </a:lnTo>
                  <a:lnTo>
                    <a:pt x="48777" y="41531"/>
                  </a:lnTo>
                  <a:lnTo>
                    <a:pt x="49159" y="41953"/>
                  </a:lnTo>
                  <a:lnTo>
                    <a:pt x="49541" y="42375"/>
                  </a:lnTo>
                  <a:lnTo>
                    <a:pt x="49923" y="42787"/>
                  </a:lnTo>
                  <a:lnTo>
                    <a:pt x="50114" y="42998"/>
                  </a:lnTo>
                  <a:lnTo>
                    <a:pt x="50315" y="43189"/>
                  </a:lnTo>
                  <a:lnTo>
                    <a:pt x="50516" y="43380"/>
                  </a:lnTo>
                  <a:lnTo>
                    <a:pt x="50727" y="43561"/>
                  </a:lnTo>
                  <a:lnTo>
                    <a:pt x="50948" y="43742"/>
                  </a:lnTo>
                  <a:lnTo>
                    <a:pt x="51169" y="43913"/>
                  </a:lnTo>
                  <a:lnTo>
                    <a:pt x="51401" y="44074"/>
                  </a:lnTo>
                  <a:lnTo>
                    <a:pt x="51632" y="44224"/>
                  </a:lnTo>
                  <a:lnTo>
                    <a:pt x="51632" y="44224"/>
                  </a:lnTo>
                  <a:lnTo>
                    <a:pt x="51531" y="43933"/>
                  </a:lnTo>
                  <a:lnTo>
                    <a:pt x="51421" y="43651"/>
                  </a:lnTo>
                  <a:lnTo>
                    <a:pt x="51290" y="43380"/>
                  </a:lnTo>
                  <a:lnTo>
                    <a:pt x="51159" y="43119"/>
                  </a:lnTo>
                  <a:lnTo>
                    <a:pt x="51019" y="42857"/>
                  </a:lnTo>
                  <a:lnTo>
                    <a:pt x="50868" y="42606"/>
                  </a:lnTo>
                  <a:lnTo>
                    <a:pt x="50717" y="42355"/>
                  </a:lnTo>
                  <a:lnTo>
                    <a:pt x="50546" y="42114"/>
                  </a:lnTo>
                  <a:lnTo>
                    <a:pt x="50375" y="41872"/>
                  </a:lnTo>
                  <a:lnTo>
                    <a:pt x="50204" y="41631"/>
                  </a:lnTo>
                  <a:lnTo>
                    <a:pt x="49833" y="41169"/>
                  </a:lnTo>
                  <a:lnTo>
                    <a:pt x="49441" y="40717"/>
                  </a:lnTo>
                  <a:lnTo>
                    <a:pt x="49039" y="40274"/>
                  </a:lnTo>
                  <a:lnTo>
                    <a:pt x="48908" y="40144"/>
                  </a:lnTo>
                  <a:lnTo>
                    <a:pt x="48727" y="39983"/>
                  </a:lnTo>
                  <a:lnTo>
                    <a:pt x="48516" y="39792"/>
                  </a:lnTo>
                  <a:lnTo>
                    <a:pt x="48315" y="39581"/>
                  </a:lnTo>
                  <a:lnTo>
                    <a:pt x="48214" y="39470"/>
                  </a:lnTo>
                  <a:lnTo>
                    <a:pt x="48124" y="39370"/>
                  </a:lnTo>
                  <a:lnTo>
                    <a:pt x="48054" y="39259"/>
                  </a:lnTo>
                  <a:lnTo>
                    <a:pt x="47993" y="39149"/>
                  </a:lnTo>
                  <a:lnTo>
                    <a:pt x="47953" y="39048"/>
                  </a:lnTo>
                  <a:lnTo>
                    <a:pt x="47923" y="38938"/>
                  </a:lnTo>
                  <a:lnTo>
                    <a:pt x="47923" y="38887"/>
                  </a:lnTo>
                  <a:lnTo>
                    <a:pt x="47933" y="38837"/>
                  </a:lnTo>
                  <a:lnTo>
                    <a:pt x="47943" y="38797"/>
                  </a:lnTo>
                  <a:lnTo>
                    <a:pt x="47963" y="38747"/>
                  </a:lnTo>
                  <a:lnTo>
                    <a:pt x="47993" y="38696"/>
                  </a:lnTo>
                  <a:lnTo>
                    <a:pt x="48023" y="38656"/>
                  </a:lnTo>
                  <a:lnTo>
                    <a:pt x="48054" y="38616"/>
                  </a:lnTo>
                  <a:lnTo>
                    <a:pt x="48094" y="38586"/>
                  </a:lnTo>
                  <a:lnTo>
                    <a:pt x="48124" y="38566"/>
                  </a:lnTo>
                  <a:lnTo>
                    <a:pt x="48164" y="38546"/>
                  </a:lnTo>
                  <a:lnTo>
                    <a:pt x="48255" y="38526"/>
                  </a:lnTo>
                  <a:lnTo>
                    <a:pt x="48345" y="38515"/>
                  </a:lnTo>
                  <a:lnTo>
                    <a:pt x="48446" y="38526"/>
                  </a:lnTo>
                  <a:lnTo>
                    <a:pt x="48546" y="38556"/>
                  </a:lnTo>
                  <a:lnTo>
                    <a:pt x="48657" y="38586"/>
                  </a:lnTo>
                  <a:lnTo>
                    <a:pt x="48868" y="38676"/>
                  </a:lnTo>
                  <a:lnTo>
                    <a:pt x="49069" y="38767"/>
                  </a:lnTo>
                  <a:lnTo>
                    <a:pt x="49270" y="38847"/>
                  </a:lnTo>
                  <a:lnTo>
                    <a:pt x="49350" y="38867"/>
                  </a:lnTo>
                  <a:lnTo>
                    <a:pt x="49431" y="38887"/>
                  </a:lnTo>
                  <a:lnTo>
                    <a:pt x="49672" y="38887"/>
                  </a:lnTo>
                  <a:lnTo>
                    <a:pt x="49933" y="38877"/>
                  </a:lnTo>
                  <a:lnTo>
                    <a:pt x="50215" y="38847"/>
                  </a:lnTo>
                  <a:lnTo>
                    <a:pt x="50486" y="38787"/>
                  </a:lnTo>
                  <a:lnTo>
                    <a:pt x="50757" y="38717"/>
                  </a:lnTo>
                  <a:lnTo>
                    <a:pt x="51019" y="38636"/>
                  </a:lnTo>
                  <a:lnTo>
                    <a:pt x="51250" y="38546"/>
                  </a:lnTo>
                  <a:lnTo>
                    <a:pt x="51461" y="38435"/>
                  </a:lnTo>
                  <a:lnTo>
                    <a:pt x="51260" y="38375"/>
                  </a:lnTo>
                  <a:lnTo>
                    <a:pt x="51069" y="38314"/>
                  </a:lnTo>
                  <a:lnTo>
                    <a:pt x="50697" y="38184"/>
                  </a:lnTo>
                  <a:lnTo>
                    <a:pt x="50516" y="38124"/>
                  </a:lnTo>
                  <a:lnTo>
                    <a:pt x="50335" y="38063"/>
                  </a:lnTo>
                  <a:lnTo>
                    <a:pt x="50134" y="38023"/>
                  </a:lnTo>
                  <a:lnTo>
                    <a:pt x="49933" y="37993"/>
                  </a:lnTo>
                  <a:lnTo>
                    <a:pt x="49752" y="37963"/>
                  </a:lnTo>
                  <a:lnTo>
                    <a:pt x="49581" y="37933"/>
                  </a:lnTo>
                  <a:lnTo>
                    <a:pt x="49410" y="37882"/>
                  </a:lnTo>
                  <a:lnTo>
                    <a:pt x="49240" y="37832"/>
                  </a:lnTo>
                  <a:lnTo>
                    <a:pt x="48898" y="37721"/>
                  </a:lnTo>
                  <a:lnTo>
                    <a:pt x="48727" y="37671"/>
                  </a:lnTo>
                  <a:lnTo>
                    <a:pt x="48546" y="37641"/>
                  </a:lnTo>
                  <a:lnTo>
                    <a:pt x="47963" y="37520"/>
                  </a:lnTo>
                  <a:lnTo>
                    <a:pt x="47662" y="37450"/>
                  </a:lnTo>
                  <a:lnTo>
                    <a:pt x="47370" y="37360"/>
                  </a:lnTo>
                  <a:lnTo>
                    <a:pt x="47189" y="37299"/>
                  </a:lnTo>
                  <a:lnTo>
                    <a:pt x="47008" y="37219"/>
                  </a:lnTo>
                  <a:lnTo>
                    <a:pt x="46827" y="37118"/>
                  </a:lnTo>
                  <a:lnTo>
                    <a:pt x="46636" y="37008"/>
                  </a:lnTo>
                  <a:lnTo>
                    <a:pt x="46456" y="36877"/>
                  </a:lnTo>
                  <a:lnTo>
                    <a:pt x="46285" y="36736"/>
                  </a:lnTo>
                  <a:lnTo>
                    <a:pt x="46124" y="36586"/>
                  </a:lnTo>
                  <a:lnTo>
                    <a:pt x="45973" y="36435"/>
                  </a:lnTo>
                  <a:lnTo>
                    <a:pt x="45842" y="36264"/>
                  </a:lnTo>
                  <a:lnTo>
                    <a:pt x="45742" y="36083"/>
                  </a:lnTo>
                  <a:lnTo>
                    <a:pt x="45692" y="35993"/>
                  </a:lnTo>
                  <a:lnTo>
                    <a:pt x="45651" y="35892"/>
                  </a:lnTo>
                  <a:lnTo>
                    <a:pt x="45621" y="35802"/>
                  </a:lnTo>
                  <a:lnTo>
                    <a:pt x="45591" y="35701"/>
                  </a:lnTo>
                  <a:lnTo>
                    <a:pt x="45581" y="35611"/>
                  </a:lnTo>
                  <a:lnTo>
                    <a:pt x="45571" y="35510"/>
                  </a:lnTo>
                  <a:lnTo>
                    <a:pt x="45561" y="35410"/>
                  </a:lnTo>
                  <a:lnTo>
                    <a:pt x="45571" y="35309"/>
                  </a:lnTo>
                  <a:lnTo>
                    <a:pt x="45591" y="35209"/>
                  </a:lnTo>
                  <a:lnTo>
                    <a:pt x="45611" y="35098"/>
                  </a:lnTo>
                  <a:lnTo>
                    <a:pt x="45651" y="34998"/>
                  </a:lnTo>
                  <a:lnTo>
                    <a:pt x="45702" y="34897"/>
                  </a:lnTo>
                  <a:lnTo>
                    <a:pt x="45782" y="34736"/>
                  </a:lnTo>
                  <a:lnTo>
                    <a:pt x="45883" y="34596"/>
                  </a:lnTo>
                  <a:lnTo>
                    <a:pt x="46003" y="34465"/>
                  </a:lnTo>
                  <a:lnTo>
                    <a:pt x="46134" y="34344"/>
                  </a:lnTo>
                  <a:lnTo>
                    <a:pt x="46265" y="34224"/>
                  </a:lnTo>
                  <a:lnTo>
                    <a:pt x="46415" y="34123"/>
                  </a:lnTo>
                  <a:lnTo>
                    <a:pt x="46566" y="34023"/>
                  </a:lnTo>
                  <a:lnTo>
                    <a:pt x="46727" y="33932"/>
                  </a:lnTo>
                  <a:lnTo>
                    <a:pt x="46898" y="33842"/>
                  </a:lnTo>
                  <a:lnTo>
                    <a:pt x="47069" y="33761"/>
                  </a:lnTo>
                  <a:lnTo>
                    <a:pt x="47410" y="33611"/>
                  </a:lnTo>
                  <a:lnTo>
                    <a:pt x="48064" y="33359"/>
                  </a:lnTo>
                  <a:lnTo>
                    <a:pt x="48315" y="33269"/>
                  </a:lnTo>
                  <a:lnTo>
                    <a:pt x="48556" y="33189"/>
                  </a:lnTo>
                  <a:lnTo>
                    <a:pt x="49029" y="33048"/>
                  </a:lnTo>
                  <a:lnTo>
                    <a:pt x="49471" y="32937"/>
                  </a:lnTo>
                  <a:lnTo>
                    <a:pt x="49692" y="32877"/>
                  </a:lnTo>
                  <a:lnTo>
                    <a:pt x="49903" y="32807"/>
                  </a:lnTo>
                  <a:lnTo>
                    <a:pt x="50124" y="32736"/>
                  </a:lnTo>
                  <a:lnTo>
                    <a:pt x="50335" y="32656"/>
                  </a:lnTo>
                  <a:lnTo>
                    <a:pt x="50546" y="32555"/>
                  </a:lnTo>
                  <a:lnTo>
                    <a:pt x="50757" y="32445"/>
                  </a:lnTo>
                  <a:lnTo>
                    <a:pt x="50968" y="32314"/>
                  </a:lnTo>
                  <a:lnTo>
                    <a:pt x="51179" y="32163"/>
                  </a:lnTo>
                  <a:lnTo>
                    <a:pt x="51401" y="31992"/>
                  </a:lnTo>
                  <a:lnTo>
                    <a:pt x="51612" y="31781"/>
                  </a:lnTo>
                  <a:lnTo>
                    <a:pt x="51441" y="31812"/>
                  </a:lnTo>
                  <a:lnTo>
                    <a:pt x="51270" y="31842"/>
                  </a:lnTo>
                  <a:lnTo>
                    <a:pt x="51099" y="31892"/>
                  </a:lnTo>
                  <a:lnTo>
                    <a:pt x="50918" y="31942"/>
                  </a:lnTo>
                  <a:lnTo>
                    <a:pt x="50204" y="32163"/>
                  </a:lnTo>
                  <a:lnTo>
                    <a:pt x="49843" y="32254"/>
                  </a:lnTo>
                  <a:lnTo>
                    <a:pt x="49662" y="32294"/>
                  </a:lnTo>
                  <a:lnTo>
                    <a:pt x="49471" y="32324"/>
                  </a:lnTo>
                  <a:lnTo>
                    <a:pt x="49290" y="32344"/>
                  </a:lnTo>
                  <a:lnTo>
                    <a:pt x="49099" y="32354"/>
                  </a:lnTo>
                  <a:lnTo>
                    <a:pt x="48908" y="32344"/>
                  </a:lnTo>
                  <a:lnTo>
                    <a:pt x="48717" y="32324"/>
                  </a:lnTo>
                  <a:lnTo>
                    <a:pt x="48707" y="32244"/>
                  </a:lnTo>
                  <a:lnTo>
                    <a:pt x="48697" y="32163"/>
                  </a:lnTo>
                  <a:lnTo>
                    <a:pt x="48707" y="32083"/>
                  </a:lnTo>
                  <a:lnTo>
                    <a:pt x="48717" y="32003"/>
                  </a:lnTo>
                  <a:lnTo>
                    <a:pt x="48727" y="31922"/>
                  </a:lnTo>
                  <a:lnTo>
                    <a:pt x="48757" y="31842"/>
                  </a:lnTo>
                  <a:lnTo>
                    <a:pt x="48817" y="31691"/>
                  </a:lnTo>
                  <a:lnTo>
                    <a:pt x="48898" y="31550"/>
                  </a:lnTo>
                  <a:lnTo>
                    <a:pt x="48998" y="31410"/>
                  </a:lnTo>
                  <a:lnTo>
                    <a:pt x="49119" y="31269"/>
                  </a:lnTo>
                  <a:lnTo>
                    <a:pt x="49240" y="31128"/>
                  </a:lnTo>
                  <a:lnTo>
                    <a:pt x="49511" y="30867"/>
                  </a:lnTo>
                  <a:lnTo>
                    <a:pt x="49792" y="30616"/>
                  </a:lnTo>
                  <a:lnTo>
                    <a:pt x="50054" y="30364"/>
                  </a:lnTo>
                  <a:lnTo>
                    <a:pt x="50164" y="30234"/>
                  </a:lnTo>
                  <a:lnTo>
                    <a:pt x="50265" y="30113"/>
                  </a:lnTo>
                  <a:lnTo>
                    <a:pt x="50024" y="30213"/>
                  </a:lnTo>
                  <a:lnTo>
                    <a:pt x="49772" y="30334"/>
                  </a:lnTo>
                  <a:lnTo>
                    <a:pt x="49531" y="30465"/>
                  </a:lnTo>
                  <a:lnTo>
                    <a:pt x="49280" y="30616"/>
                  </a:lnTo>
                  <a:lnTo>
                    <a:pt x="49039" y="30776"/>
                  </a:lnTo>
                  <a:lnTo>
                    <a:pt x="48787" y="30947"/>
                  </a:lnTo>
                  <a:lnTo>
                    <a:pt x="48546" y="31128"/>
                  </a:lnTo>
                  <a:lnTo>
                    <a:pt x="48295" y="31319"/>
                  </a:lnTo>
                  <a:lnTo>
                    <a:pt x="47802" y="31711"/>
                  </a:lnTo>
                  <a:lnTo>
                    <a:pt x="47300" y="32113"/>
                  </a:lnTo>
                  <a:lnTo>
                    <a:pt x="46797" y="32515"/>
                  </a:lnTo>
                  <a:lnTo>
                    <a:pt x="46295" y="32907"/>
                  </a:lnTo>
                  <a:lnTo>
                    <a:pt x="46033" y="33088"/>
                  </a:lnTo>
                  <a:lnTo>
                    <a:pt x="45772" y="33259"/>
                  </a:lnTo>
                  <a:lnTo>
                    <a:pt x="45511" y="33430"/>
                  </a:lnTo>
                  <a:lnTo>
                    <a:pt x="45249" y="33581"/>
                  </a:lnTo>
                  <a:lnTo>
                    <a:pt x="44988" y="33721"/>
                  </a:lnTo>
                  <a:lnTo>
                    <a:pt x="44727" y="33842"/>
                  </a:lnTo>
                  <a:lnTo>
                    <a:pt x="44455" y="33952"/>
                  </a:lnTo>
                  <a:lnTo>
                    <a:pt x="44184" y="34043"/>
                  </a:lnTo>
                  <a:lnTo>
                    <a:pt x="43913" y="34113"/>
                  </a:lnTo>
                  <a:lnTo>
                    <a:pt x="43631" y="34153"/>
                  </a:lnTo>
                  <a:lnTo>
                    <a:pt x="43501" y="34174"/>
                  </a:lnTo>
                  <a:lnTo>
                    <a:pt x="43360" y="34184"/>
                  </a:lnTo>
                  <a:lnTo>
                    <a:pt x="43078" y="34184"/>
                  </a:lnTo>
                  <a:lnTo>
                    <a:pt x="42928" y="34174"/>
                  </a:lnTo>
                  <a:lnTo>
                    <a:pt x="42787" y="34153"/>
                  </a:lnTo>
                  <a:lnTo>
                    <a:pt x="42646" y="34123"/>
                  </a:lnTo>
                  <a:lnTo>
                    <a:pt x="42506" y="34093"/>
                  </a:lnTo>
                  <a:lnTo>
                    <a:pt x="42355" y="34053"/>
                  </a:lnTo>
                  <a:lnTo>
                    <a:pt x="42214" y="34013"/>
                  </a:lnTo>
                  <a:lnTo>
                    <a:pt x="42063" y="33952"/>
                  </a:lnTo>
                  <a:lnTo>
                    <a:pt x="41913" y="33892"/>
                  </a:lnTo>
                  <a:lnTo>
                    <a:pt x="41701" y="33792"/>
                  </a:lnTo>
                  <a:lnTo>
                    <a:pt x="41500" y="33681"/>
                  </a:lnTo>
                  <a:lnTo>
                    <a:pt x="41320" y="33560"/>
                  </a:lnTo>
                  <a:lnTo>
                    <a:pt x="41139" y="33430"/>
                  </a:lnTo>
                  <a:lnTo>
                    <a:pt x="40978" y="33299"/>
                  </a:lnTo>
                  <a:lnTo>
                    <a:pt x="40817" y="33148"/>
                  </a:lnTo>
                  <a:lnTo>
                    <a:pt x="40676" y="32998"/>
                  </a:lnTo>
                  <a:lnTo>
                    <a:pt x="40536" y="32847"/>
                  </a:lnTo>
                  <a:lnTo>
                    <a:pt x="40415" y="32676"/>
                  </a:lnTo>
                  <a:lnTo>
                    <a:pt x="40294" y="32505"/>
                  </a:lnTo>
                  <a:lnTo>
                    <a:pt x="40184" y="32324"/>
                  </a:lnTo>
                  <a:lnTo>
                    <a:pt x="40093" y="32133"/>
                  </a:lnTo>
                  <a:lnTo>
                    <a:pt x="39993" y="31942"/>
                  </a:lnTo>
                  <a:lnTo>
                    <a:pt x="39912" y="31741"/>
                  </a:lnTo>
                  <a:lnTo>
                    <a:pt x="39842" y="31530"/>
                  </a:lnTo>
                  <a:lnTo>
                    <a:pt x="39772" y="31319"/>
                  </a:lnTo>
                  <a:lnTo>
                    <a:pt x="39701" y="31098"/>
                  </a:lnTo>
                  <a:lnTo>
                    <a:pt x="39651" y="30877"/>
                  </a:lnTo>
                  <a:lnTo>
                    <a:pt x="39601" y="30646"/>
                  </a:lnTo>
                  <a:lnTo>
                    <a:pt x="39551" y="30415"/>
                  </a:lnTo>
                  <a:lnTo>
                    <a:pt x="39480" y="29932"/>
                  </a:lnTo>
                  <a:lnTo>
                    <a:pt x="39420" y="29419"/>
                  </a:lnTo>
                  <a:lnTo>
                    <a:pt x="39380" y="28907"/>
                  </a:lnTo>
                  <a:lnTo>
                    <a:pt x="39350" y="28364"/>
                  </a:lnTo>
                  <a:lnTo>
                    <a:pt x="39329" y="27821"/>
                  </a:lnTo>
                  <a:lnTo>
                    <a:pt x="39309" y="27259"/>
                  </a:lnTo>
                  <a:lnTo>
                    <a:pt x="39309" y="27007"/>
                  </a:lnTo>
                  <a:lnTo>
                    <a:pt x="39309" y="26776"/>
                  </a:lnTo>
                  <a:lnTo>
                    <a:pt x="39329" y="26545"/>
                  </a:lnTo>
                  <a:lnTo>
                    <a:pt x="39350" y="26314"/>
                  </a:lnTo>
                  <a:lnTo>
                    <a:pt x="39370" y="26093"/>
                  </a:lnTo>
                  <a:lnTo>
                    <a:pt x="39410" y="25882"/>
                  </a:lnTo>
                  <a:lnTo>
                    <a:pt x="39450" y="25671"/>
                  </a:lnTo>
                  <a:lnTo>
                    <a:pt x="39490" y="25459"/>
                  </a:lnTo>
                  <a:lnTo>
                    <a:pt x="39551" y="25258"/>
                  </a:lnTo>
                  <a:lnTo>
                    <a:pt x="39611" y="25067"/>
                  </a:lnTo>
                  <a:lnTo>
                    <a:pt x="39671" y="24876"/>
                  </a:lnTo>
                  <a:lnTo>
                    <a:pt x="39742" y="24696"/>
                  </a:lnTo>
                  <a:lnTo>
                    <a:pt x="39822" y="24515"/>
                  </a:lnTo>
                  <a:lnTo>
                    <a:pt x="39902" y="24344"/>
                  </a:lnTo>
                  <a:lnTo>
                    <a:pt x="39993" y="24183"/>
                  </a:lnTo>
                  <a:lnTo>
                    <a:pt x="40093" y="24022"/>
                  </a:lnTo>
                  <a:lnTo>
                    <a:pt x="40194" y="23871"/>
                  </a:lnTo>
                  <a:lnTo>
                    <a:pt x="40294" y="23721"/>
                  </a:lnTo>
                  <a:lnTo>
                    <a:pt x="40415" y="23570"/>
                  </a:lnTo>
                  <a:lnTo>
                    <a:pt x="40526" y="23439"/>
                  </a:lnTo>
                  <a:lnTo>
                    <a:pt x="40646" y="23309"/>
                  </a:lnTo>
                  <a:lnTo>
                    <a:pt x="40777" y="23178"/>
                  </a:lnTo>
                  <a:lnTo>
                    <a:pt x="40907" y="23057"/>
                  </a:lnTo>
                  <a:lnTo>
                    <a:pt x="41038" y="22947"/>
                  </a:lnTo>
                  <a:lnTo>
                    <a:pt x="41179" y="22836"/>
                  </a:lnTo>
                  <a:lnTo>
                    <a:pt x="41330" y="22736"/>
                  </a:lnTo>
                  <a:lnTo>
                    <a:pt x="41480" y="22635"/>
                  </a:lnTo>
                  <a:lnTo>
                    <a:pt x="41631" y="22545"/>
                  </a:lnTo>
                  <a:lnTo>
                    <a:pt x="41782" y="22464"/>
                  </a:lnTo>
                  <a:lnTo>
                    <a:pt x="41943" y="22384"/>
                  </a:lnTo>
                  <a:lnTo>
                    <a:pt x="42114" y="22303"/>
                  </a:lnTo>
                  <a:lnTo>
                    <a:pt x="42284" y="22243"/>
                  </a:lnTo>
                  <a:lnTo>
                    <a:pt x="42526" y="22153"/>
                  </a:lnTo>
                  <a:lnTo>
                    <a:pt x="42807" y="22072"/>
                  </a:lnTo>
                  <a:lnTo>
                    <a:pt x="43088" y="22002"/>
                  </a:lnTo>
                  <a:lnTo>
                    <a:pt x="43340" y="21952"/>
                  </a:lnTo>
                  <a:lnTo>
                    <a:pt x="43732" y="21891"/>
                  </a:lnTo>
                  <a:lnTo>
                    <a:pt x="44124" y="21851"/>
                  </a:lnTo>
                  <a:lnTo>
                    <a:pt x="44526" y="21831"/>
                  </a:lnTo>
                  <a:lnTo>
                    <a:pt x="44928" y="21811"/>
                  </a:lnTo>
                  <a:lnTo>
                    <a:pt x="45742" y="21791"/>
                  </a:lnTo>
                  <a:lnTo>
                    <a:pt x="46556" y="21781"/>
                  </a:lnTo>
                  <a:lnTo>
                    <a:pt x="46958" y="21771"/>
                  </a:lnTo>
                  <a:lnTo>
                    <a:pt x="47350" y="21761"/>
                  </a:lnTo>
                  <a:lnTo>
                    <a:pt x="47742" y="21731"/>
                  </a:lnTo>
                  <a:lnTo>
                    <a:pt x="48134" y="21690"/>
                  </a:lnTo>
                  <a:lnTo>
                    <a:pt x="48516" y="21640"/>
                  </a:lnTo>
                  <a:lnTo>
                    <a:pt x="48888" y="21560"/>
                  </a:lnTo>
                  <a:lnTo>
                    <a:pt x="49069" y="21520"/>
                  </a:lnTo>
                  <a:lnTo>
                    <a:pt x="49250" y="21469"/>
                  </a:lnTo>
                  <a:lnTo>
                    <a:pt x="49431" y="21409"/>
                  </a:lnTo>
                  <a:lnTo>
                    <a:pt x="49601" y="21349"/>
                  </a:lnTo>
                  <a:lnTo>
                    <a:pt x="49581" y="21349"/>
                  </a:lnTo>
                  <a:lnTo>
                    <a:pt x="49531" y="21339"/>
                  </a:lnTo>
                  <a:lnTo>
                    <a:pt x="49370" y="21288"/>
                  </a:lnTo>
                  <a:lnTo>
                    <a:pt x="48918" y="21128"/>
                  </a:lnTo>
                  <a:lnTo>
                    <a:pt x="48436" y="20967"/>
                  </a:lnTo>
                  <a:lnTo>
                    <a:pt x="48255" y="20906"/>
                  </a:lnTo>
                  <a:lnTo>
                    <a:pt x="48124" y="20876"/>
                  </a:lnTo>
                  <a:lnTo>
                    <a:pt x="47873" y="20846"/>
                  </a:lnTo>
                  <a:lnTo>
                    <a:pt x="47611" y="20836"/>
                  </a:lnTo>
                  <a:lnTo>
                    <a:pt x="47099" y="20826"/>
                  </a:lnTo>
                  <a:lnTo>
                    <a:pt x="46064" y="20826"/>
                  </a:lnTo>
                  <a:lnTo>
                    <a:pt x="45712" y="20836"/>
                  </a:lnTo>
                  <a:lnTo>
                    <a:pt x="45531" y="20836"/>
                  </a:lnTo>
                  <a:lnTo>
                    <a:pt x="45360" y="20826"/>
                  </a:lnTo>
                  <a:lnTo>
                    <a:pt x="45270" y="20816"/>
                  </a:lnTo>
                  <a:lnTo>
                    <a:pt x="45189" y="20796"/>
                  </a:lnTo>
                  <a:lnTo>
                    <a:pt x="45109" y="20766"/>
                  </a:lnTo>
                  <a:lnTo>
                    <a:pt x="45038" y="20736"/>
                  </a:lnTo>
                  <a:lnTo>
                    <a:pt x="44968" y="20695"/>
                  </a:lnTo>
                  <a:lnTo>
                    <a:pt x="44898" y="20635"/>
                  </a:lnTo>
                  <a:lnTo>
                    <a:pt x="44837" y="20575"/>
                  </a:lnTo>
                  <a:lnTo>
                    <a:pt x="44787" y="20494"/>
                  </a:lnTo>
                  <a:lnTo>
                    <a:pt x="44727" y="20384"/>
                  </a:lnTo>
                  <a:lnTo>
                    <a:pt x="44687" y="20263"/>
                  </a:lnTo>
                  <a:lnTo>
                    <a:pt x="44677" y="20163"/>
                  </a:lnTo>
                  <a:lnTo>
                    <a:pt x="44677" y="20052"/>
                  </a:lnTo>
                  <a:lnTo>
                    <a:pt x="44687" y="19962"/>
                  </a:lnTo>
                  <a:lnTo>
                    <a:pt x="44717" y="19861"/>
                  </a:lnTo>
                  <a:lnTo>
                    <a:pt x="44767" y="19771"/>
                  </a:lnTo>
                  <a:lnTo>
                    <a:pt x="44817" y="19690"/>
                  </a:lnTo>
                  <a:lnTo>
                    <a:pt x="44888" y="19610"/>
                  </a:lnTo>
                  <a:lnTo>
                    <a:pt x="44968" y="19529"/>
                  </a:lnTo>
                  <a:lnTo>
                    <a:pt x="45048" y="19459"/>
                  </a:lnTo>
                  <a:lnTo>
                    <a:pt x="45129" y="19389"/>
                  </a:lnTo>
                  <a:lnTo>
                    <a:pt x="45310" y="19268"/>
                  </a:lnTo>
                  <a:lnTo>
                    <a:pt x="45491" y="19158"/>
                  </a:lnTo>
                  <a:lnTo>
                    <a:pt x="45852" y="18967"/>
                  </a:lnTo>
                  <a:lnTo>
                    <a:pt x="46224" y="18796"/>
                  </a:lnTo>
                  <a:lnTo>
                    <a:pt x="46596" y="18645"/>
                  </a:lnTo>
                  <a:lnTo>
                    <a:pt x="46968" y="18514"/>
                  </a:lnTo>
                  <a:lnTo>
                    <a:pt x="47350" y="18394"/>
                  </a:lnTo>
                  <a:lnTo>
                    <a:pt x="47732" y="18283"/>
                  </a:lnTo>
                  <a:lnTo>
                    <a:pt x="48134" y="18173"/>
                  </a:lnTo>
                  <a:lnTo>
                    <a:pt x="48536" y="18082"/>
                  </a:lnTo>
                  <a:lnTo>
                    <a:pt x="48858" y="17992"/>
                  </a:lnTo>
                  <a:lnTo>
                    <a:pt x="49169" y="17901"/>
                  </a:lnTo>
                  <a:lnTo>
                    <a:pt x="49491" y="17801"/>
                  </a:lnTo>
                  <a:lnTo>
                    <a:pt x="49802" y="17700"/>
                  </a:lnTo>
                  <a:lnTo>
                    <a:pt x="50104" y="17580"/>
                  </a:lnTo>
                  <a:lnTo>
                    <a:pt x="50416" y="17459"/>
                  </a:lnTo>
                  <a:lnTo>
                    <a:pt x="51019" y="17208"/>
                  </a:lnTo>
                  <a:lnTo>
                    <a:pt x="51612" y="16936"/>
                  </a:lnTo>
                  <a:lnTo>
                    <a:pt x="52205" y="16665"/>
                  </a:lnTo>
                  <a:lnTo>
                    <a:pt x="52808" y="16404"/>
                  </a:lnTo>
                  <a:lnTo>
                    <a:pt x="53401" y="16142"/>
                  </a:lnTo>
                  <a:lnTo>
                    <a:pt x="53300" y="16142"/>
                  </a:lnTo>
                  <a:lnTo>
                    <a:pt x="53190" y="16152"/>
                  </a:lnTo>
                  <a:lnTo>
                    <a:pt x="52898" y="16183"/>
                  </a:lnTo>
                  <a:lnTo>
                    <a:pt x="52556" y="16243"/>
                  </a:lnTo>
                  <a:lnTo>
                    <a:pt x="52174" y="16323"/>
                  </a:lnTo>
                  <a:lnTo>
                    <a:pt x="51310" y="16504"/>
                  </a:lnTo>
                  <a:lnTo>
                    <a:pt x="50868" y="16595"/>
                  </a:lnTo>
                  <a:lnTo>
                    <a:pt x="50436" y="16675"/>
                  </a:lnTo>
                  <a:lnTo>
                    <a:pt x="50013" y="16735"/>
                  </a:lnTo>
                  <a:lnTo>
                    <a:pt x="49812" y="16755"/>
                  </a:lnTo>
                  <a:lnTo>
                    <a:pt x="49622" y="16776"/>
                  </a:lnTo>
                  <a:lnTo>
                    <a:pt x="49290" y="16776"/>
                  </a:lnTo>
                  <a:lnTo>
                    <a:pt x="49139" y="16755"/>
                  </a:lnTo>
                  <a:lnTo>
                    <a:pt x="49008" y="16735"/>
                  </a:lnTo>
                  <a:lnTo>
                    <a:pt x="48888" y="16695"/>
                  </a:lnTo>
                  <a:lnTo>
                    <a:pt x="48797" y="16645"/>
                  </a:lnTo>
                  <a:lnTo>
                    <a:pt x="48757" y="16615"/>
                  </a:lnTo>
                  <a:lnTo>
                    <a:pt x="48717" y="16585"/>
                  </a:lnTo>
                  <a:lnTo>
                    <a:pt x="48687" y="16554"/>
                  </a:lnTo>
                  <a:lnTo>
                    <a:pt x="48667" y="16504"/>
                  </a:lnTo>
                  <a:lnTo>
                    <a:pt x="48657" y="16464"/>
                  </a:lnTo>
                  <a:lnTo>
                    <a:pt x="48647" y="16414"/>
                  </a:lnTo>
                  <a:lnTo>
                    <a:pt x="48637" y="16363"/>
                  </a:lnTo>
                  <a:lnTo>
                    <a:pt x="48637" y="16303"/>
                  </a:lnTo>
                  <a:lnTo>
                    <a:pt x="48647" y="16243"/>
                  </a:lnTo>
                  <a:lnTo>
                    <a:pt x="48667" y="16183"/>
                  </a:lnTo>
                  <a:lnTo>
                    <a:pt x="48727" y="16032"/>
                  </a:lnTo>
                  <a:lnTo>
                    <a:pt x="48767" y="15951"/>
                  </a:lnTo>
                  <a:lnTo>
                    <a:pt x="48827" y="15871"/>
                  </a:lnTo>
                  <a:lnTo>
                    <a:pt x="48898" y="15780"/>
                  </a:lnTo>
                  <a:lnTo>
                    <a:pt x="48988" y="15700"/>
                  </a:lnTo>
                  <a:lnTo>
                    <a:pt x="49089" y="15610"/>
                  </a:lnTo>
                  <a:lnTo>
                    <a:pt x="49189" y="15519"/>
                  </a:lnTo>
                  <a:lnTo>
                    <a:pt x="49441" y="15348"/>
                  </a:lnTo>
                  <a:lnTo>
                    <a:pt x="49722" y="15167"/>
                  </a:lnTo>
                  <a:lnTo>
                    <a:pt x="50024" y="14986"/>
                  </a:lnTo>
                  <a:lnTo>
                    <a:pt x="50345" y="14806"/>
                  </a:lnTo>
                  <a:lnTo>
                    <a:pt x="50687" y="14625"/>
                  </a:lnTo>
                  <a:lnTo>
                    <a:pt x="51360" y="14273"/>
                  </a:lnTo>
                  <a:lnTo>
                    <a:pt x="52004" y="13931"/>
                  </a:lnTo>
                  <a:lnTo>
                    <a:pt x="52295" y="13770"/>
                  </a:lnTo>
                  <a:lnTo>
                    <a:pt x="52556" y="13610"/>
                  </a:lnTo>
                  <a:lnTo>
                    <a:pt x="52777" y="13459"/>
                  </a:lnTo>
                  <a:lnTo>
                    <a:pt x="52868" y="13388"/>
                  </a:lnTo>
                  <a:lnTo>
                    <a:pt x="52958" y="13318"/>
                  </a:lnTo>
                  <a:lnTo>
                    <a:pt x="52466" y="13398"/>
                  </a:lnTo>
                  <a:lnTo>
                    <a:pt x="51983" y="13489"/>
                  </a:lnTo>
                  <a:lnTo>
                    <a:pt x="51511" y="13599"/>
                  </a:lnTo>
                  <a:lnTo>
                    <a:pt x="51029" y="13740"/>
                  </a:lnTo>
                  <a:lnTo>
                    <a:pt x="50556" y="13891"/>
                  </a:lnTo>
                  <a:lnTo>
                    <a:pt x="50094" y="14052"/>
                  </a:lnTo>
                  <a:lnTo>
                    <a:pt x="49632" y="14243"/>
                  </a:lnTo>
                  <a:lnTo>
                    <a:pt x="49179" y="14444"/>
                  </a:lnTo>
                  <a:lnTo>
                    <a:pt x="48737" y="14675"/>
                  </a:lnTo>
                  <a:lnTo>
                    <a:pt x="48295" y="14916"/>
                  </a:lnTo>
                  <a:lnTo>
                    <a:pt x="47873" y="15167"/>
                  </a:lnTo>
                  <a:lnTo>
                    <a:pt x="47451" y="15449"/>
                  </a:lnTo>
                  <a:lnTo>
                    <a:pt x="47049" y="15750"/>
                  </a:lnTo>
                  <a:lnTo>
                    <a:pt x="46646" y="16062"/>
                  </a:lnTo>
                  <a:lnTo>
                    <a:pt x="46265" y="16394"/>
                  </a:lnTo>
                  <a:lnTo>
                    <a:pt x="45903" y="16745"/>
                  </a:lnTo>
                  <a:lnTo>
                    <a:pt x="45722" y="16926"/>
                  </a:lnTo>
                  <a:lnTo>
                    <a:pt x="45541" y="17117"/>
                  </a:lnTo>
                  <a:lnTo>
                    <a:pt x="45209" y="17509"/>
                  </a:lnTo>
                  <a:lnTo>
                    <a:pt x="44878" y="17911"/>
                  </a:lnTo>
                  <a:lnTo>
                    <a:pt x="44556" y="18323"/>
                  </a:lnTo>
                  <a:lnTo>
                    <a:pt x="44234" y="18715"/>
                  </a:lnTo>
                  <a:lnTo>
                    <a:pt x="43893" y="19107"/>
                  </a:lnTo>
                  <a:lnTo>
                    <a:pt x="43722" y="19298"/>
                  </a:lnTo>
                  <a:lnTo>
                    <a:pt x="43541" y="19479"/>
                  </a:lnTo>
                  <a:lnTo>
                    <a:pt x="43350" y="19660"/>
                  </a:lnTo>
                  <a:lnTo>
                    <a:pt x="43149" y="19831"/>
                  </a:lnTo>
                  <a:lnTo>
                    <a:pt x="43008" y="19962"/>
                  </a:lnTo>
                  <a:lnTo>
                    <a:pt x="42877" y="20092"/>
                  </a:lnTo>
                  <a:lnTo>
                    <a:pt x="42747" y="20213"/>
                  </a:lnTo>
                  <a:lnTo>
                    <a:pt x="42626" y="20334"/>
                  </a:lnTo>
                  <a:lnTo>
                    <a:pt x="42495" y="20444"/>
                  </a:lnTo>
                  <a:lnTo>
                    <a:pt x="42345" y="20535"/>
                  </a:lnTo>
                  <a:lnTo>
                    <a:pt x="42274" y="20575"/>
                  </a:lnTo>
                  <a:lnTo>
                    <a:pt x="42194" y="20605"/>
                  </a:lnTo>
                  <a:lnTo>
                    <a:pt x="42104" y="20635"/>
                  </a:lnTo>
                  <a:lnTo>
                    <a:pt x="42003" y="20655"/>
                  </a:lnTo>
                  <a:lnTo>
                    <a:pt x="41923" y="20665"/>
                  </a:lnTo>
                  <a:lnTo>
                    <a:pt x="41762" y="20665"/>
                  </a:lnTo>
                  <a:lnTo>
                    <a:pt x="41691" y="20645"/>
                  </a:lnTo>
                  <a:lnTo>
                    <a:pt x="41611" y="20625"/>
                  </a:lnTo>
                  <a:lnTo>
                    <a:pt x="41551" y="20595"/>
                  </a:lnTo>
                  <a:lnTo>
                    <a:pt x="41480" y="20555"/>
                  </a:lnTo>
                  <a:lnTo>
                    <a:pt x="41420" y="20514"/>
                  </a:lnTo>
                  <a:lnTo>
                    <a:pt x="41370" y="20464"/>
                  </a:lnTo>
                  <a:lnTo>
                    <a:pt x="41320" y="20404"/>
                  </a:lnTo>
                  <a:lnTo>
                    <a:pt x="41269" y="20344"/>
                  </a:lnTo>
                  <a:lnTo>
                    <a:pt x="41239" y="20273"/>
                  </a:lnTo>
                  <a:lnTo>
                    <a:pt x="41209" y="20203"/>
                  </a:lnTo>
                  <a:lnTo>
                    <a:pt x="41179" y="20122"/>
                  </a:lnTo>
                  <a:lnTo>
                    <a:pt x="41169" y="20042"/>
                  </a:lnTo>
                  <a:lnTo>
                    <a:pt x="41159" y="19962"/>
                  </a:lnTo>
                  <a:lnTo>
                    <a:pt x="41159" y="19801"/>
                  </a:lnTo>
                  <a:lnTo>
                    <a:pt x="41169" y="19640"/>
                  </a:lnTo>
                  <a:lnTo>
                    <a:pt x="41189" y="19479"/>
                  </a:lnTo>
                  <a:lnTo>
                    <a:pt x="41219" y="19328"/>
                  </a:lnTo>
                  <a:lnTo>
                    <a:pt x="41259" y="19188"/>
                  </a:lnTo>
                  <a:lnTo>
                    <a:pt x="41309" y="19037"/>
                  </a:lnTo>
                  <a:lnTo>
                    <a:pt x="41420" y="18756"/>
                  </a:lnTo>
                  <a:lnTo>
                    <a:pt x="41551" y="18484"/>
                  </a:lnTo>
                  <a:lnTo>
                    <a:pt x="41691" y="18203"/>
                  </a:lnTo>
                  <a:lnTo>
                    <a:pt x="41822" y="17921"/>
                  </a:lnTo>
                  <a:lnTo>
                    <a:pt x="41943" y="17630"/>
                  </a:lnTo>
                  <a:lnTo>
                    <a:pt x="42033" y="17399"/>
                  </a:lnTo>
                  <a:lnTo>
                    <a:pt x="42134" y="17168"/>
                  </a:lnTo>
                  <a:lnTo>
                    <a:pt x="42244" y="16936"/>
                  </a:lnTo>
                  <a:lnTo>
                    <a:pt x="42355" y="16715"/>
                  </a:lnTo>
                  <a:lnTo>
                    <a:pt x="42485" y="16504"/>
                  </a:lnTo>
                  <a:lnTo>
                    <a:pt x="42616" y="16293"/>
                  </a:lnTo>
                  <a:lnTo>
                    <a:pt x="42767" y="16092"/>
                  </a:lnTo>
                  <a:lnTo>
                    <a:pt x="42938" y="15911"/>
                  </a:lnTo>
                  <a:lnTo>
                    <a:pt x="43129" y="15690"/>
                  </a:lnTo>
                  <a:lnTo>
                    <a:pt x="43320" y="15469"/>
                  </a:lnTo>
                  <a:lnTo>
                    <a:pt x="43480" y="15238"/>
                  </a:lnTo>
                  <a:lnTo>
                    <a:pt x="43641" y="14997"/>
                  </a:lnTo>
                  <a:lnTo>
                    <a:pt x="43782" y="14755"/>
                  </a:lnTo>
                  <a:lnTo>
                    <a:pt x="43923" y="14504"/>
                  </a:lnTo>
                  <a:lnTo>
                    <a:pt x="44053" y="14263"/>
                  </a:lnTo>
                  <a:lnTo>
                    <a:pt x="44184" y="14001"/>
                  </a:lnTo>
                  <a:lnTo>
                    <a:pt x="44425" y="13499"/>
                  </a:lnTo>
                  <a:lnTo>
                    <a:pt x="44666" y="12986"/>
                  </a:lnTo>
                  <a:lnTo>
                    <a:pt x="44797" y="12735"/>
                  </a:lnTo>
                  <a:lnTo>
                    <a:pt x="44928" y="12494"/>
                  </a:lnTo>
                  <a:lnTo>
                    <a:pt x="45068" y="12243"/>
                  </a:lnTo>
                  <a:lnTo>
                    <a:pt x="45209" y="12011"/>
                  </a:lnTo>
                  <a:lnTo>
                    <a:pt x="45038" y="12122"/>
                  </a:lnTo>
                  <a:lnTo>
                    <a:pt x="44857" y="12263"/>
                  </a:lnTo>
                  <a:lnTo>
                    <a:pt x="44687" y="12403"/>
                  </a:lnTo>
                  <a:lnTo>
                    <a:pt x="44526" y="12564"/>
                  </a:lnTo>
                  <a:lnTo>
                    <a:pt x="44365" y="12725"/>
                  </a:lnTo>
                  <a:lnTo>
                    <a:pt x="44204" y="12896"/>
                  </a:lnTo>
                  <a:lnTo>
                    <a:pt x="44053" y="13077"/>
                  </a:lnTo>
                  <a:lnTo>
                    <a:pt x="43913" y="13268"/>
                  </a:lnTo>
                  <a:lnTo>
                    <a:pt x="43621" y="13650"/>
                  </a:lnTo>
                  <a:lnTo>
                    <a:pt x="43360" y="14042"/>
                  </a:lnTo>
                  <a:lnTo>
                    <a:pt x="43109" y="14424"/>
                  </a:lnTo>
                  <a:lnTo>
                    <a:pt x="42877" y="14785"/>
                  </a:lnTo>
                  <a:lnTo>
                    <a:pt x="42727" y="15047"/>
                  </a:lnTo>
                  <a:lnTo>
                    <a:pt x="42646" y="15147"/>
                  </a:lnTo>
                  <a:lnTo>
                    <a:pt x="42606" y="15187"/>
                  </a:lnTo>
                  <a:lnTo>
                    <a:pt x="42566" y="15218"/>
                  </a:lnTo>
                  <a:lnTo>
                    <a:pt x="42526" y="15238"/>
                  </a:lnTo>
                  <a:lnTo>
                    <a:pt x="42485" y="15248"/>
                  </a:lnTo>
                  <a:lnTo>
                    <a:pt x="42445" y="15248"/>
                  </a:lnTo>
                  <a:lnTo>
                    <a:pt x="42405" y="15228"/>
                  </a:lnTo>
                  <a:lnTo>
                    <a:pt x="42355" y="15187"/>
                  </a:lnTo>
                  <a:lnTo>
                    <a:pt x="42315" y="15137"/>
                  </a:lnTo>
                  <a:lnTo>
                    <a:pt x="42264" y="15057"/>
                  </a:lnTo>
                  <a:lnTo>
                    <a:pt x="42204" y="14966"/>
                  </a:lnTo>
                  <a:lnTo>
                    <a:pt x="42184" y="14906"/>
                  </a:lnTo>
                  <a:lnTo>
                    <a:pt x="42164" y="14846"/>
                  </a:lnTo>
                  <a:lnTo>
                    <a:pt x="42134" y="14705"/>
                  </a:lnTo>
                  <a:lnTo>
                    <a:pt x="42114" y="14554"/>
                  </a:lnTo>
                  <a:lnTo>
                    <a:pt x="42114" y="14393"/>
                  </a:lnTo>
                  <a:lnTo>
                    <a:pt x="42114" y="14233"/>
                  </a:lnTo>
                  <a:lnTo>
                    <a:pt x="42124" y="14082"/>
                  </a:lnTo>
                  <a:lnTo>
                    <a:pt x="42164" y="13811"/>
                  </a:lnTo>
                  <a:lnTo>
                    <a:pt x="42264" y="13348"/>
                  </a:lnTo>
                  <a:lnTo>
                    <a:pt x="42375" y="12886"/>
                  </a:lnTo>
                  <a:lnTo>
                    <a:pt x="42606" y="11971"/>
                  </a:lnTo>
                  <a:lnTo>
                    <a:pt x="42717" y="11509"/>
                  </a:lnTo>
                  <a:lnTo>
                    <a:pt x="42807" y="11047"/>
                  </a:lnTo>
                  <a:lnTo>
                    <a:pt x="42847" y="10815"/>
                  </a:lnTo>
                  <a:lnTo>
                    <a:pt x="42867" y="10584"/>
                  </a:lnTo>
                  <a:lnTo>
                    <a:pt x="42887" y="10343"/>
                  </a:lnTo>
                  <a:lnTo>
                    <a:pt x="42898" y="10112"/>
                  </a:lnTo>
                  <a:lnTo>
                    <a:pt x="42717" y="10383"/>
                  </a:lnTo>
                  <a:lnTo>
                    <a:pt x="42536" y="10665"/>
                  </a:lnTo>
                  <a:lnTo>
                    <a:pt x="42385" y="10946"/>
                  </a:lnTo>
                  <a:lnTo>
                    <a:pt x="42234" y="11238"/>
                  </a:lnTo>
                  <a:lnTo>
                    <a:pt x="42104" y="11539"/>
                  </a:lnTo>
                  <a:lnTo>
                    <a:pt x="41983" y="11841"/>
                  </a:lnTo>
                  <a:lnTo>
                    <a:pt x="41862" y="12142"/>
                  </a:lnTo>
                  <a:lnTo>
                    <a:pt x="41762" y="12454"/>
                  </a:lnTo>
                  <a:lnTo>
                    <a:pt x="41671" y="12775"/>
                  </a:lnTo>
                  <a:lnTo>
                    <a:pt x="41581" y="13087"/>
                  </a:lnTo>
                  <a:lnTo>
                    <a:pt x="41500" y="13408"/>
                  </a:lnTo>
                  <a:lnTo>
                    <a:pt x="41430" y="13730"/>
                  </a:lnTo>
                  <a:lnTo>
                    <a:pt x="41299" y="14383"/>
                  </a:lnTo>
                  <a:lnTo>
                    <a:pt x="41179" y="15037"/>
                  </a:lnTo>
                  <a:lnTo>
                    <a:pt x="40968" y="16353"/>
                  </a:lnTo>
                  <a:lnTo>
                    <a:pt x="40857" y="16997"/>
                  </a:lnTo>
                  <a:lnTo>
                    <a:pt x="40727" y="17630"/>
                  </a:lnTo>
                  <a:lnTo>
                    <a:pt x="40656" y="17941"/>
                  </a:lnTo>
                  <a:lnTo>
                    <a:pt x="40586" y="18253"/>
                  </a:lnTo>
                  <a:lnTo>
                    <a:pt x="40505" y="18565"/>
                  </a:lnTo>
                  <a:lnTo>
                    <a:pt x="40415" y="18856"/>
                  </a:lnTo>
                  <a:lnTo>
                    <a:pt x="40314" y="19158"/>
                  </a:lnTo>
                  <a:lnTo>
                    <a:pt x="40204" y="19449"/>
                  </a:lnTo>
                  <a:lnTo>
                    <a:pt x="40093" y="19730"/>
                  </a:lnTo>
                  <a:lnTo>
                    <a:pt x="39963" y="20012"/>
                  </a:lnTo>
                  <a:lnTo>
                    <a:pt x="39892" y="20143"/>
                  </a:lnTo>
                  <a:lnTo>
                    <a:pt x="39822" y="20273"/>
                  </a:lnTo>
                  <a:lnTo>
                    <a:pt x="39742" y="20394"/>
                  </a:lnTo>
                  <a:lnTo>
                    <a:pt x="39661" y="20514"/>
                  </a:lnTo>
                  <a:lnTo>
                    <a:pt x="39571" y="20635"/>
                  </a:lnTo>
                  <a:lnTo>
                    <a:pt x="39480" y="20746"/>
                  </a:lnTo>
                  <a:lnTo>
                    <a:pt x="39380" y="20846"/>
                  </a:lnTo>
                  <a:lnTo>
                    <a:pt x="39279" y="20947"/>
                  </a:lnTo>
                  <a:lnTo>
                    <a:pt x="39169" y="21047"/>
                  </a:lnTo>
                  <a:lnTo>
                    <a:pt x="39058" y="21138"/>
                  </a:lnTo>
                  <a:lnTo>
                    <a:pt x="38948" y="21228"/>
                  </a:lnTo>
                  <a:lnTo>
                    <a:pt x="38827" y="21308"/>
                  </a:lnTo>
                  <a:lnTo>
                    <a:pt x="38706" y="21379"/>
                  </a:lnTo>
                  <a:lnTo>
                    <a:pt x="38586" y="21459"/>
                  </a:lnTo>
                  <a:lnTo>
                    <a:pt x="38455" y="21520"/>
                  </a:lnTo>
                  <a:lnTo>
                    <a:pt x="38334" y="21580"/>
                  </a:lnTo>
                  <a:lnTo>
                    <a:pt x="38194" y="21630"/>
                  </a:lnTo>
                  <a:lnTo>
                    <a:pt x="38063" y="21680"/>
                  </a:lnTo>
                  <a:lnTo>
                    <a:pt x="37932" y="21731"/>
                  </a:lnTo>
                  <a:lnTo>
                    <a:pt x="37792" y="21761"/>
                  </a:lnTo>
                  <a:lnTo>
                    <a:pt x="37651" y="21801"/>
                  </a:lnTo>
                  <a:lnTo>
                    <a:pt x="37510" y="21821"/>
                  </a:lnTo>
                  <a:lnTo>
                    <a:pt x="37370" y="21841"/>
                  </a:lnTo>
                  <a:lnTo>
                    <a:pt x="37229" y="21851"/>
                  </a:lnTo>
                  <a:lnTo>
                    <a:pt x="37078" y="21861"/>
                  </a:lnTo>
                  <a:lnTo>
                    <a:pt x="36787" y="21861"/>
                  </a:lnTo>
                  <a:lnTo>
                    <a:pt x="36646" y="21851"/>
                  </a:lnTo>
                  <a:lnTo>
                    <a:pt x="36495" y="21831"/>
                  </a:lnTo>
                  <a:lnTo>
                    <a:pt x="36354" y="21801"/>
                  </a:lnTo>
                  <a:lnTo>
                    <a:pt x="36204" y="21771"/>
                  </a:lnTo>
                  <a:lnTo>
                    <a:pt x="36063" y="21741"/>
                  </a:lnTo>
                  <a:lnTo>
                    <a:pt x="35440" y="21560"/>
                  </a:lnTo>
                  <a:lnTo>
                    <a:pt x="34827" y="21369"/>
                  </a:lnTo>
                  <a:lnTo>
                    <a:pt x="34204" y="21178"/>
                  </a:lnTo>
                  <a:lnTo>
                    <a:pt x="33590" y="20967"/>
                  </a:lnTo>
                  <a:lnTo>
                    <a:pt x="32977" y="20746"/>
                  </a:lnTo>
                  <a:lnTo>
                    <a:pt x="32384" y="20504"/>
                  </a:lnTo>
                  <a:lnTo>
                    <a:pt x="31801" y="20253"/>
                  </a:lnTo>
                  <a:lnTo>
                    <a:pt x="31520" y="20112"/>
                  </a:lnTo>
                  <a:lnTo>
                    <a:pt x="31249" y="19982"/>
                  </a:lnTo>
                  <a:lnTo>
                    <a:pt x="31078" y="19881"/>
                  </a:lnTo>
                  <a:lnTo>
                    <a:pt x="30907" y="19781"/>
                  </a:lnTo>
                  <a:lnTo>
                    <a:pt x="30736" y="19670"/>
                  </a:lnTo>
                  <a:lnTo>
                    <a:pt x="30575" y="19560"/>
                  </a:lnTo>
                  <a:lnTo>
                    <a:pt x="30424" y="19429"/>
                  </a:lnTo>
                  <a:lnTo>
                    <a:pt x="30274" y="19298"/>
                  </a:lnTo>
                  <a:lnTo>
                    <a:pt x="30133" y="19158"/>
                  </a:lnTo>
                  <a:lnTo>
                    <a:pt x="29992" y="19017"/>
                  </a:lnTo>
                  <a:lnTo>
                    <a:pt x="29862" y="18866"/>
                  </a:lnTo>
                  <a:lnTo>
                    <a:pt x="29731" y="18715"/>
                  </a:lnTo>
                  <a:lnTo>
                    <a:pt x="29620" y="18555"/>
                  </a:lnTo>
                  <a:lnTo>
                    <a:pt x="29510" y="18394"/>
                  </a:lnTo>
                  <a:lnTo>
                    <a:pt x="29409" y="18223"/>
                  </a:lnTo>
                  <a:lnTo>
                    <a:pt x="29319" y="18052"/>
                  </a:lnTo>
                  <a:lnTo>
                    <a:pt x="29228" y="17871"/>
                  </a:lnTo>
                  <a:lnTo>
                    <a:pt x="29158" y="17700"/>
                  </a:lnTo>
                  <a:lnTo>
                    <a:pt x="29088" y="17509"/>
                  </a:lnTo>
                  <a:lnTo>
                    <a:pt x="29037" y="17328"/>
                  </a:lnTo>
                  <a:lnTo>
                    <a:pt x="28987" y="17137"/>
                  </a:lnTo>
                  <a:lnTo>
                    <a:pt x="28957" y="16946"/>
                  </a:lnTo>
                  <a:lnTo>
                    <a:pt x="28927" y="16755"/>
                  </a:lnTo>
                  <a:lnTo>
                    <a:pt x="28917" y="16564"/>
                  </a:lnTo>
                  <a:lnTo>
                    <a:pt x="28917" y="16373"/>
                  </a:lnTo>
                  <a:lnTo>
                    <a:pt x="28927" y="16172"/>
                  </a:lnTo>
                  <a:lnTo>
                    <a:pt x="28947" y="15982"/>
                  </a:lnTo>
                  <a:lnTo>
                    <a:pt x="28987" y="15791"/>
                  </a:lnTo>
                  <a:lnTo>
                    <a:pt x="29037" y="15590"/>
                  </a:lnTo>
                  <a:lnTo>
                    <a:pt x="29098" y="15399"/>
                  </a:lnTo>
                  <a:lnTo>
                    <a:pt x="29168" y="15208"/>
                  </a:lnTo>
                  <a:lnTo>
                    <a:pt x="29259" y="15007"/>
                  </a:lnTo>
                  <a:lnTo>
                    <a:pt x="29369" y="14816"/>
                  </a:lnTo>
                  <a:lnTo>
                    <a:pt x="29490" y="14635"/>
                  </a:lnTo>
                  <a:lnTo>
                    <a:pt x="29892" y="14022"/>
                  </a:lnTo>
                  <a:lnTo>
                    <a:pt x="30103" y="13720"/>
                  </a:lnTo>
                  <a:lnTo>
                    <a:pt x="30314" y="13419"/>
                  </a:lnTo>
                  <a:lnTo>
                    <a:pt x="30535" y="13127"/>
                  </a:lnTo>
                  <a:lnTo>
                    <a:pt x="30776" y="12856"/>
                  </a:lnTo>
                  <a:lnTo>
                    <a:pt x="30887" y="12735"/>
                  </a:lnTo>
                  <a:lnTo>
                    <a:pt x="31017" y="12614"/>
                  </a:lnTo>
                  <a:lnTo>
                    <a:pt x="31138" y="12504"/>
                  </a:lnTo>
                  <a:lnTo>
                    <a:pt x="31269" y="12393"/>
                  </a:lnTo>
                  <a:lnTo>
                    <a:pt x="31409" y="12293"/>
                  </a:lnTo>
                  <a:lnTo>
                    <a:pt x="31550" y="12202"/>
                  </a:lnTo>
                  <a:lnTo>
                    <a:pt x="31701" y="12112"/>
                  </a:lnTo>
                  <a:lnTo>
                    <a:pt x="31842" y="12042"/>
                  </a:lnTo>
                  <a:lnTo>
                    <a:pt x="32133" y="11901"/>
                  </a:lnTo>
                  <a:lnTo>
                    <a:pt x="32425" y="11770"/>
                  </a:lnTo>
                  <a:lnTo>
                    <a:pt x="32706" y="11629"/>
                  </a:lnTo>
                  <a:lnTo>
                    <a:pt x="32857" y="11549"/>
                  </a:lnTo>
                  <a:lnTo>
                    <a:pt x="32997" y="11459"/>
                  </a:lnTo>
                  <a:lnTo>
                    <a:pt x="33138" y="11368"/>
                  </a:lnTo>
                  <a:lnTo>
                    <a:pt x="33279" y="11258"/>
                  </a:lnTo>
                  <a:lnTo>
                    <a:pt x="33430" y="11127"/>
                  </a:lnTo>
                  <a:lnTo>
                    <a:pt x="33570" y="10986"/>
                  </a:lnTo>
                  <a:lnTo>
                    <a:pt x="33832" y="10705"/>
                  </a:lnTo>
                  <a:lnTo>
                    <a:pt x="34093" y="10403"/>
                  </a:lnTo>
                  <a:lnTo>
                    <a:pt x="34606" y="9790"/>
                  </a:lnTo>
                  <a:lnTo>
                    <a:pt x="35098" y="9177"/>
                  </a:lnTo>
                  <a:lnTo>
                    <a:pt x="35339" y="8886"/>
                  </a:lnTo>
                  <a:lnTo>
                    <a:pt x="35591" y="8594"/>
                  </a:lnTo>
                  <a:lnTo>
                    <a:pt x="35591" y="8594"/>
                  </a:lnTo>
                  <a:lnTo>
                    <a:pt x="35530" y="8654"/>
                  </a:lnTo>
                  <a:lnTo>
                    <a:pt x="35460" y="8715"/>
                  </a:lnTo>
                  <a:lnTo>
                    <a:pt x="35299" y="8835"/>
                  </a:lnTo>
                  <a:lnTo>
                    <a:pt x="35108" y="8956"/>
                  </a:lnTo>
                  <a:lnTo>
                    <a:pt x="34907" y="9067"/>
                  </a:lnTo>
                  <a:lnTo>
                    <a:pt x="34495" y="9298"/>
                  </a:lnTo>
                  <a:lnTo>
                    <a:pt x="34314" y="9418"/>
                  </a:lnTo>
                  <a:lnTo>
                    <a:pt x="34153" y="9539"/>
                  </a:lnTo>
                  <a:lnTo>
                    <a:pt x="33832" y="9820"/>
                  </a:lnTo>
                  <a:lnTo>
                    <a:pt x="33520" y="10112"/>
                  </a:lnTo>
                  <a:lnTo>
                    <a:pt x="33219" y="10413"/>
                  </a:lnTo>
                  <a:lnTo>
                    <a:pt x="32897" y="10695"/>
                  </a:lnTo>
                  <a:lnTo>
                    <a:pt x="32676" y="10896"/>
                  </a:lnTo>
                  <a:lnTo>
                    <a:pt x="32565" y="10976"/>
                  </a:lnTo>
                  <a:lnTo>
                    <a:pt x="32515" y="11006"/>
                  </a:lnTo>
                  <a:lnTo>
                    <a:pt x="32455" y="11026"/>
                  </a:lnTo>
                  <a:lnTo>
                    <a:pt x="32404" y="11047"/>
                  </a:lnTo>
                  <a:lnTo>
                    <a:pt x="32344" y="11057"/>
                  </a:lnTo>
                  <a:lnTo>
                    <a:pt x="32234" y="11057"/>
                  </a:lnTo>
                  <a:lnTo>
                    <a:pt x="32163" y="11036"/>
                  </a:lnTo>
                  <a:lnTo>
                    <a:pt x="32103" y="11006"/>
                  </a:lnTo>
                  <a:lnTo>
                    <a:pt x="32033" y="10966"/>
                  </a:lnTo>
                  <a:lnTo>
                    <a:pt x="31962" y="10906"/>
                  </a:lnTo>
                  <a:lnTo>
                    <a:pt x="31882" y="10835"/>
                  </a:lnTo>
                  <a:lnTo>
                    <a:pt x="31822" y="10755"/>
                  </a:lnTo>
                  <a:lnTo>
                    <a:pt x="31771" y="10675"/>
                  </a:lnTo>
                  <a:lnTo>
                    <a:pt x="31751" y="10594"/>
                  </a:lnTo>
                  <a:lnTo>
                    <a:pt x="31731" y="10514"/>
                  </a:lnTo>
                  <a:lnTo>
                    <a:pt x="31731" y="10433"/>
                  </a:lnTo>
                  <a:lnTo>
                    <a:pt x="31731" y="10353"/>
                  </a:lnTo>
                  <a:lnTo>
                    <a:pt x="31751" y="10273"/>
                  </a:lnTo>
                  <a:lnTo>
                    <a:pt x="31801" y="10112"/>
                  </a:lnTo>
                  <a:lnTo>
                    <a:pt x="31872" y="9941"/>
                  </a:lnTo>
                  <a:lnTo>
                    <a:pt x="31942" y="9780"/>
                  </a:lnTo>
                  <a:lnTo>
                    <a:pt x="32002" y="9619"/>
                  </a:lnTo>
                  <a:lnTo>
                    <a:pt x="32063" y="9418"/>
                  </a:lnTo>
                  <a:lnTo>
                    <a:pt x="32103" y="9217"/>
                  </a:lnTo>
                  <a:lnTo>
                    <a:pt x="32133" y="9006"/>
                  </a:lnTo>
                  <a:lnTo>
                    <a:pt x="32153" y="8795"/>
                  </a:lnTo>
                  <a:lnTo>
                    <a:pt x="32163" y="8584"/>
                  </a:lnTo>
                  <a:lnTo>
                    <a:pt x="32163" y="8373"/>
                  </a:lnTo>
                  <a:lnTo>
                    <a:pt x="32173" y="7961"/>
                  </a:lnTo>
                  <a:lnTo>
                    <a:pt x="32163" y="7891"/>
                  </a:lnTo>
                  <a:lnTo>
                    <a:pt x="32153" y="7800"/>
                  </a:lnTo>
                  <a:lnTo>
                    <a:pt x="32113" y="7609"/>
                  </a:lnTo>
                  <a:lnTo>
                    <a:pt x="32002" y="7177"/>
                  </a:lnTo>
                  <a:lnTo>
                    <a:pt x="31952" y="6966"/>
                  </a:lnTo>
                  <a:lnTo>
                    <a:pt x="31912" y="6765"/>
                  </a:lnTo>
                  <a:lnTo>
                    <a:pt x="31892" y="6594"/>
                  </a:lnTo>
                  <a:lnTo>
                    <a:pt x="31892" y="6524"/>
                  </a:lnTo>
                  <a:lnTo>
                    <a:pt x="31902" y="6463"/>
                  </a:lnTo>
                  <a:lnTo>
                    <a:pt x="31902" y="6463"/>
                  </a:lnTo>
                  <a:lnTo>
                    <a:pt x="31842" y="6695"/>
                  </a:lnTo>
                  <a:lnTo>
                    <a:pt x="31791" y="6916"/>
                  </a:lnTo>
                  <a:lnTo>
                    <a:pt x="31701" y="7358"/>
                  </a:lnTo>
                  <a:lnTo>
                    <a:pt x="31631" y="7810"/>
                  </a:lnTo>
                  <a:lnTo>
                    <a:pt x="31570" y="8273"/>
                  </a:lnTo>
                  <a:lnTo>
                    <a:pt x="31520" y="8725"/>
                  </a:lnTo>
                  <a:lnTo>
                    <a:pt x="31460" y="9177"/>
                  </a:lnTo>
                  <a:lnTo>
                    <a:pt x="31379" y="9629"/>
                  </a:lnTo>
                  <a:lnTo>
                    <a:pt x="31289" y="10082"/>
                  </a:lnTo>
                  <a:lnTo>
                    <a:pt x="31208" y="10423"/>
                  </a:lnTo>
                  <a:lnTo>
                    <a:pt x="31148" y="10624"/>
                  </a:lnTo>
                  <a:lnTo>
                    <a:pt x="31078" y="10856"/>
                  </a:lnTo>
                  <a:lnTo>
                    <a:pt x="30987" y="11087"/>
                  </a:lnTo>
                  <a:lnTo>
                    <a:pt x="30897" y="11328"/>
                  </a:lnTo>
                  <a:lnTo>
                    <a:pt x="30786" y="11569"/>
                  </a:lnTo>
                  <a:lnTo>
                    <a:pt x="30666" y="11800"/>
                  </a:lnTo>
                  <a:lnTo>
                    <a:pt x="30545" y="12021"/>
                  </a:lnTo>
                  <a:lnTo>
                    <a:pt x="30404" y="12233"/>
                  </a:lnTo>
                  <a:lnTo>
                    <a:pt x="30334" y="12323"/>
                  </a:lnTo>
                  <a:lnTo>
                    <a:pt x="30254" y="12413"/>
                  </a:lnTo>
                  <a:lnTo>
                    <a:pt x="30173" y="12494"/>
                  </a:lnTo>
                  <a:lnTo>
                    <a:pt x="30093" y="12564"/>
                  </a:lnTo>
                  <a:lnTo>
                    <a:pt x="30012" y="12625"/>
                  </a:lnTo>
                  <a:lnTo>
                    <a:pt x="29922" y="12685"/>
                  </a:lnTo>
                  <a:lnTo>
                    <a:pt x="29831" y="12725"/>
                  </a:lnTo>
                  <a:lnTo>
                    <a:pt x="29741" y="12765"/>
                  </a:lnTo>
                  <a:lnTo>
                    <a:pt x="29651" y="12785"/>
                  </a:lnTo>
                  <a:lnTo>
                    <a:pt x="29550" y="12795"/>
                  </a:lnTo>
                  <a:lnTo>
                    <a:pt x="29450" y="12795"/>
                  </a:lnTo>
                  <a:lnTo>
                    <a:pt x="29349" y="12775"/>
                  </a:lnTo>
                  <a:lnTo>
                    <a:pt x="29218" y="12735"/>
                  </a:lnTo>
                  <a:lnTo>
                    <a:pt x="29108" y="12685"/>
                  </a:lnTo>
                  <a:lnTo>
                    <a:pt x="29017" y="12614"/>
                  </a:lnTo>
                  <a:lnTo>
                    <a:pt x="28927" y="12524"/>
                  </a:lnTo>
                  <a:lnTo>
                    <a:pt x="28847" y="12434"/>
                  </a:lnTo>
                  <a:lnTo>
                    <a:pt x="28786" y="12323"/>
                  </a:lnTo>
                  <a:lnTo>
                    <a:pt x="28736" y="12202"/>
                  </a:lnTo>
                  <a:lnTo>
                    <a:pt x="28686" y="12072"/>
                  </a:lnTo>
                  <a:lnTo>
                    <a:pt x="28656" y="11931"/>
                  </a:lnTo>
                  <a:lnTo>
                    <a:pt x="28625" y="11780"/>
                  </a:lnTo>
                  <a:lnTo>
                    <a:pt x="28605" y="11619"/>
                  </a:lnTo>
                  <a:lnTo>
                    <a:pt x="28595" y="11459"/>
                  </a:lnTo>
                  <a:lnTo>
                    <a:pt x="28595" y="11298"/>
                  </a:lnTo>
                  <a:lnTo>
                    <a:pt x="28595" y="11127"/>
                  </a:lnTo>
                  <a:lnTo>
                    <a:pt x="28625" y="10765"/>
                  </a:lnTo>
                  <a:lnTo>
                    <a:pt x="28676" y="10413"/>
                  </a:lnTo>
                  <a:lnTo>
                    <a:pt x="28736" y="10052"/>
                  </a:lnTo>
                  <a:lnTo>
                    <a:pt x="28816" y="9710"/>
                  </a:lnTo>
                  <a:lnTo>
                    <a:pt x="28907" y="9378"/>
                  </a:lnTo>
                  <a:lnTo>
                    <a:pt x="28997" y="9077"/>
                  </a:lnTo>
                  <a:lnTo>
                    <a:pt x="29088" y="8805"/>
                  </a:lnTo>
                  <a:lnTo>
                    <a:pt x="29178" y="8584"/>
                  </a:lnTo>
                  <a:lnTo>
                    <a:pt x="29259" y="8403"/>
                  </a:lnTo>
                  <a:lnTo>
                    <a:pt x="29470" y="8001"/>
                  </a:lnTo>
                  <a:lnTo>
                    <a:pt x="29691" y="7589"/>
                  </a:lnTo>
                  <a:lnTo>
                    <a:pt x="29912" y="7177"/>
                  </a:lnTo>
                  <a:lnTo>
                    <a:pt x="30123" y="6765"/>
                  </a:lnTo>
                  <a:lnTo>
                    <a:pt x="30223" y="6554"/>
                  </a:lnTo>
                  <a:lnTo>
                    <a:pt x="30324" y="6333"/>
                  </a:lnTo>
                  <a:lnTo>
                    <a:pt x="30404" y="6122"/>
                  </a:lnTo>
                  <a:lnTo>
                    <a:pt x="30485" y="5901"/>
                  </a:lnTo>
                  <a:lnTo>
                    <a:pt x="30565" y="5689"/>
                  </a:lnTo>
                  <a:lnTo>
                    <a:pt x="30625" y="5458"/>
                  </a:lnTo>
                  <a:lnTo>
                    <a:pt x="30676" y="5237"/>
                  </a:lnTo>
                  <a:lnTo>
                    <a:pt x="30716" y="5006"/>
                  </a:lnTo>
                  <a:lnTo>
                    <a:pt x="30756" y="4684"/>
                  </a:lnTo>
                  <a:lnTo>
                    <a:pt x="30776" y="4373"/>
                  </a:lnTo>
                  <a:lnTo>
                    <a:pt x="30786" y="4061"/>
                  </a:lnTo>
                  <a:lnTo>
                    <a:pt x="30786" y="3740"/>
                  </a:lnTo>
                  <a:lnTo>
                    <a:pt x="30776" y="3428"/>
                  </a:lnTo>
                  <a:lnTo>
                    <a:pt x="30756" y="3116"/>
                  </a:lnTo>
                  <a:lnTo>
                    <a:pt x="30706" y="2493"/>
                  </a:lnTo>
                  <a:lnTo>
                    <a:pt x="30646" y="1870"/>
                  </a:lnTo>
                  <a:lnTo>
                    <a:pt x="30585" y="1247"/>
                  </a:lnTo>
                  <a:lnTo>
                    <a:pt x="30575" y="935"/>
                  </a:lnTo>
                  <a:lnTo>
                    <a:pt x="30555" y="624"/>
                  </a:lnTo>
                  <a:lnTo>
                    <a:pt x="30555" y="312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5"/>
          <p:cNvGrpSpPr/>
          <p:nvPr/>
        </p:nvGrpSpPr>
        <p:grpSpPr>
          <a:xfrm>
            <a:off x="4769100" y="3413670"/>
            <a:ext cx="443100" cy="443100"/>
            <a:chOff x="4769100" y="3413670"/>
            <a:chExt cx="443100" cy="443100"/>
          </a:xfrm>
        </p:grpSpPr>
        <p:sp>
          <p:nvSpPr>
            <p:cNvPr id="1115" name="Google Shape;1115;p35"/>
            <p:cNvSpPr/>
            <p:nvPr/>
          </p:nvSpPr>
          <p:spPr>
            <a:xfrm>
              <a:off x="4769100" y="3413670"/>
              <a:ext cx="443100" cy="443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4821114" y="3449511"/>
              <a:ext cx="338963" cy="371354"/>
            </a:xfrm>
            <a:custGeom>
              <a:avLst/>
              <a:gdLst/>
              <a:ahLst/>
              <a:cxnLst/>
              <a:rect l="l" t="t" r="r" b="b"/>
              <a:pathLst>
                <a:path w="53401" h="58527" extrusionOk="0">
                  <a:moveTo>
                    <a:pt x="5921" y="19519"/>
                  </a:moveTo>
                  <a:lnTo>
                    <a:pt x="5901" y="19539"/>
                  </a:lnTo>
                  <a:lnTo>
                    <a:pt x="5901" y="19539"/>
                  </a:lnTo>
                  <a:lnTo>
                    <a:pt x="5930" y="19519"/>
                  </a:lnTo>
                  <a:close/>
                  <a:moveTo>
                    <a:pt x="27872" y="24846"/>
                  </a:moveTo>
                  <a:lnTo>
                    <a:pt x="28163" y="24866"/>
                  </a:lnTo>
                  <a:lnTo>
                    <a:pt x="28444" y="24897"/>
                  </a:lnTo>
                  <a:lnTo>
                    <a:pt x="28726" y="24947"/>
                  </a:lnTo>
                  <a:lnTo>
                    <a:pt x="28997" y="24997"/>
                  </a:lnTo>
                  <a:lnTo>
                    <a:pt x="29269" y="25067"/>
                  </a:lnTo>
                  <a:lnTo>
                    <a:pt x="29530" y="25148"/>
                  </a:lnTo>
                  <a:lnTo>
                    <a:pt x="29791" y="25238"/>
                  </a:lnTo>
                  <a:lnTo>
                    <a:pt x="30043" y="25339"/>
                  </a:lnTo>
                  <a:lnTo>
                    <a:pt x="30294" y="25449"/>
                  </a:lnTo>
                  <a:lnTo>
                    <a:pt x="30525" y="25570"/>
                  </a:lnTo>
                  <a:lnTo>
                    <a:pt x="30756" y="25701"/>
                  </a:lnTo>
                  <a:lnTo>
                    <a:pt x="30977" y="25841"/>
                  </a:lnTo>
                  <a:lnTo>
                    <a:pt x="31198" y="25992"/>
                  </a:lnTo>
                  <a:lnTo>
                    <a:pt x="31399" y="26143"/>
                  </a:lnTo>
                  <a:lnTo>
                    <a:pt x="31600" y="26314"/>
                  </a:lnTo>
                  <a:lnTo>
                    <a:pt x="31791" y="26485"/>
                  </a:lnTo>
                  <a:lnTo>
                    <a:pt x="31962" y="26666"/>
                  </a:lnTo>
                  <a:lnTo>
                    <a:pt x="32133" y="26857"/>
                  </a:lnTo>
                  <a:lnTo>
                    <a:pt x="32294" y="27058"/>
                  </a:lnTo>
                  <a:lnTo>
                    <a:pt x="32445" y="27259"/>
                  </a:lnTo>
                  <a:lnTo>
                    <a:pt x="32575" y="27470"/>
                  </a:lnTo>
                  <a:lnTo>
                    <a:pt x="32706" y="27681"/>
                  </a:lnTo>
                  <a:lnTo>
                    <a:pt x="32817" y="27902"/>
                  </a:lnTo>
                  <a:lnTo>
                    <a:pt x="32917" y="28133"/>
                  </a:lnTo>
                  <a:lnTo>
                    <a:pt x="33008" y="28364"/>
                  </a:lnTo>
                  <a:lnTo>
                    <a:pt x="33088" y="28605"/>
                  </a:lnTo>
                  <a:lnTo>
                    <a:pt x="33148" y="28847"/>
                  </a:lnTo>
                  <a:lnTo>
                    <a:pt x="33199" y="29098"/>
                  </a:lnTo>
                  <a:lnTo>
                    <a:pt x="33239" y="29349"/>
                  </a:lnTo>
                  <a:lnTo>
                    <a:pt x="33259" y="29600"/>
                  </a:lnTo>
                  <a:lnTo>
                    <a:pt x="33269" y="29862"/>
                  </a:lnTo>
                  <a:lnTo>
                    <a:pt x="33259" y="30113"/>
                  </a:lnTo>
                  <a:lnTo>
                    <a:pt x="33239" y="30374"/>
                  </a:lnTo>
                  <a:lnTo>
                    <a:pt x="33199" y="30626"/>
                  </a:lnTo>
                  <a:lnTo>
                    <a:pt x="33148" y="30867"/>
                  </a:lnTo>
                  <a:lnTo>
                    <a:pt x="33088" y="31108"/>
                  </a:lnTo>
                  <a:lnTo>
                    <a:pt x="33008" y="31349"/>
                  </a:lnTo>
                  <a:lnTo>
                    <a:pt x="32917" y="31580"/>
                  </a:lnTo>
                  <a:lnTo>
                    <a:pt x="32817" y="31812"/>
                  </a:lnTo>
                  <a:lnTo>
                    <a:pt x="32706" y="32033"/>
                  </a:lnTo>
                  <a:lnTo>
                    <a:pt x="32575" y="32254"/>
                  </a:lnTo>
                  <a:lnTo>
                    <a:pt x="32445" y="32455"/>
                  </a:lnTo>
                  <a:lnTo>
                    <a:pt x="32294" y="32666"/>
                  </a:lnTo>
                  <a:lnTo>
                    <a:pt x="32133" y="32857"/>
                  </a:lnTo>
                  <a:lnTo>
                    <a:pt x="31962" y="33048"/>
                  </a:lnTo>
                  <a:lnTo>
                    <a:pt x="31791" y="33229"/>
                  </a:lnTo>
                  <a:lnTo>
                    <a:pt x="31600" y="33410"/>
                  </a:lnTo>
                  <a:lnTo>
                    <a:pt x="31399" y="33570"/>
                  </a:lnTo>
                  <a:lnTo>
                    <a:pt x="31198" y="33731"/>
                  </a:lnTo>
                  <a:lnTo>
                    <a:pt x="30977" y="33882"/>
                  </a:lnTo>
                  <a:lnTo>
                    <a:pt x="30756" y="34023"/>
                  </a:lnTo>
                  <a:lnTo>
                    <a:pt x="30525" y="34143"/>
                  </a:lnTo>
                  <a:lnTo>
                    <a:pt x="30294" y="34264"/>
                  </a:lnTo>
                  <a:lnTo>
                    <a:pt x="30043" y="34385"/>
                  </a:lnTo>
                  <a:lnTo>
                    <a:pt x="29791" y="34485"/>
                  </a:lnTo>
                  <a:lnTo>
                    <a:pt x="29530" y="34566"/>
                  </a:lnTo>
                  <a:lnTo>
                    <a:pt x="29269" y="34646"/>
                  </a:lnTo>
                  <a:lnTo>
                    <a:pt x="28997" y="34716"/>
                  </a:lnTo>
                  <a:lnTo>
                    <a:pt x="28726" y="34777"/>
                  </a:lnTo>
                  <a:lnTo>
                    <a:pt x="28444" y="34817"/>
                  </a:lnTo>
                  <a:lnTo>
                    <a:pt x="28163" y="34847"/>
                  </a:lnTo>
                  <a:lnTo>
                    <a:pt x="27872" y="34867"/>
                  </a:lnTo>
                  <a:lnTo>
                    <a:pt x="27580" y="34877"/>
                  </a:lnTo>
                  <a:lnTo>
                    <a:pt x="27289" y="34867"/>
                  </a:lnTo>
                  <a:lnTo>
                    <a:pt x="26997" y="34847"/>
                  </a:lnTo>
                  <a:lnTo>
                    <a:pt x="26716" y="34817"/>
                  </a:lnTo>
                  <a:lnTo>
                    <a:pt x="26434" y="34777"/>
                  </a:lnTo>
                  <a:lnTo>
                    <a:pt x="26163" y="34716"/>
                  </a:lnTo>
                  <a:lnTo>
                    <a:pt x="25892" y="34646"/>
                  </a:lnTo>
                  <a:lnTo>
                    <a:pt x="25630" y="34566"/>
                  </a:lnTo>
                  <a:lnTo>
                    <a:pt x="25369" y="34485"/>
                  </a:lnTo>
                  <a:lnTo>
                    <a:pt x="25118" y="34385"/>
                  </a:lnTo>
                  <a:lnTo>
                    <a:pt x="24866" y="34264"/>
                  </a:lnTo>
                  <a:lnTo>
                    <a:pt x="24635" y="34143"/>
                  </a:lnTo>
                  <a:lnTo>
                    <a:pt x="24404" y="34023"/>
                  </a:lnTo>
                  <a:lnTo>
                    <a:pt x="24183" y="33882"/>
                  </a:lnTo>
                  <a:lnTo>
                    <a:pt x="23962" y="33731"/>
                  </a:lnTo>
                  <a:lnTo>
                    <a:pt x="23761" y="33570"/>
                  </a:lnTo>
                  <a:lnTo>
                    <a:pt x="23560" y="33410"/>
                  </a:lnTo>
                  <a:lnTo>
                    <a:pt x="23369" y="33229"/>
                  </a:lnTo>
                  <a:lnTo>
                    <a:pt x="23198" y="33048"/>
                  </a:lnTo>
                  <a:lnTo>
                    <a:pt x="23027" y="32857"/>
                  </a:lnTo>
                  <a:lnTo>
                    <a:pt x="22866" y="32666"/>
                  </a:lnTo>
                  <a:lnTo>
                    <a:pt x="22716" y="32455"/>
                  </a:lnTo>
                  <a:lnTo>
                    <a:pt x="22585" y="32254"/>
                  </a:lnTo>
                  <a:lnTo>
                    <a:pt x="22454" y="32033"/>
                  </a:lnTo>
                  <a:lnTo>
                    <a:pt x="22344" y="31812"/>
                  </a:lnTo>
                  <a:lnTo>
                    <a:pt x="22243" y="31580"/>
                  </a:lnTo>
                  <a:lnTo>
                    <a:pt x="22153" y="31349"/>
                  </a:lnTo>
                  <a:lnTo>
                    <a:pt x="22072" y="31108"/>
                  </a:lnTo>
                  <a:lnTo>
                    <a:pt x="22012" y="30867"/>
                  </a:lnTo>
                  <a:lnTo>
                    <a:pt x="21962" y="30626"/>
                  </a:lnTo>
                  <a:lnTo>
                    <a:pt x="21922" y="30374"/>
                  </a:lnTo>
                  <a:lnTo>
                    <a:pt x="21901" y="30113"/>
                  </a:lnTo>
                  <a:lnTo>
                    <a:pt x="21891" y="29862"/>
                  </a:lnTo>
                  <a:lnTo>
                    <a:pt x="21901" y="29600"/>
                  </a:lnTo>
                  <a:lnTo>
                    <a:pt x="21922" y="29349"/>
                  </a:lnTo>
                  <a:lnTo>
                    <a:pt x="21962" y="29098"/>
                  </a:lnTo>
                  <a:lnTo>
                    <a:pt x="22012" y="28847"/>
                  </a:lnTo>
                  <a:lnTo>
                    <a:pt x="22072" y="28605"/>
                  </a:lnTo>
                  <a:lnTo>
                    <a:pt x="22153" y="28364"/>
                  </a:lnTo>
                  <a:lnTo>
                    <a:pt x="22243" y="28133"/>
                  </a:lnTo>
                  <a:lnTo>
                    <a:pt x="22344" y="27902"/>
                  </a:lnTo>
                  <a:lnTo>
                    <a:pt x="22454" y="27681"/>
                  </a:lnTo>
                  <a:lnTo>
                    <a:pt x="22585" y="27470"/>
                  </a:lnTo>
                  <a:lnTo>
                    <a:pt x="22716" y="27259"/>
                  </a:lnTo>
                  <a:lnTo>
                    <a:pt x="22866" y="27058"/>
                  </a:lnTo>
                  <a:lnTo>
                    <a:pt x="23027" y="26857"/>
                  </a:lnTo>
                  <a:lnTo>
                    <a:pt x="23198" y="26666"/>
                  </a:lnTo>
                  <a:lnTo>
                    <a:pt x="23369" y="26485"/>
                  </a:lnTo>
                  <a:lnTo>
                    <a:pt x="23560" y="26314"/>
                  </a:lnTo>
                  <a:lnTo>
                    <a:pt x="23761" y="26143"/>
                  </a:lnTo>
                  <a:lnTo>
                    <a:pt x="23962" y="25992"/>
                  </a:lnTo>
                  <a:lnTo>
                    <a:pt x="24183" y="25841"/>
                  </a:lnTo>
                  <a:lnTo>
                    <a:pt x="24404" y="25701"/>
                  </a:lnTo>
                  <a:lnTo>
                    <a:pt x="24635" y="25570"/>
                  </a:lnTo>
                  <a:lnTo>
                    <a:pt x="24866" y="25449"/>
                  </a:lnTo>
                  <a:lnTo>
                    <a:pt x="25118" y="25339"/>
                  </a:lnTo>
                  <a:lnTo>
                    <a:pt x="25369" y="25238"/>
                  </a:lnTo>
                  <a:lnTo>
                    <a:pt x="25630" y="25148"/>
                  </a:lnTo>
                  <a:lnTo>
                    <a:pt x="25892" y="25067"/>
                  </a:lnTo>
                  <a:lnTo>
                    <a:pt x="26163" y="24997"/>
                  </a:lnTo>
                  <a:lnTo>
                    <a:pt x="26434" y="24947"/>
                  </a:lnTo>
                  <a:lnTo>
                    <a:pt x="26716" y="24897"/>
                  </a:lnTo>
                  <a:lnTo>
                    <a:pt x="26997" y="24866"/>
                  </a:lnTo>
                  <a:lnTo>
                    <a:pt x="27289" y="24846"/>
                  </a:lnTo>
                  <a:close/>
                  <a:moveTo>
                    <a:pt x="41159" y="47268"/>
                  </a:moveTo>
                  <a:lnTo>
                    <a:pt x="41149" y="47390"/>
                  </a:lnTo>
                  <a:lnTo>
                    <a:pt x="41159" y="47270"/>
                  </a:lnTo>
                  <a:lnTo>
                    <a:pt x="41159" y="47268"/>
                  </a:lnTo>
                  <a:close/>
                  <a:moveTo>
                    <a:pt x="33631" y="52270"/>
                  </a:moveTo>
                  <a:lnTo>
                    <a:pt x="33631" y="52270"/>
                  </a:lnTo>
                  <a:lnTo>
                    <a:pt x="33631" y="52270"/>
                  </a:lnTo>
                  <a:close/>
                  <a:moveTo>
                    <a:pt x="33631" y="52270"/>
                  </a:moveTo>
                  <a:lnTo>
                    <a:pt x="33641" y="52295"/>
                  </a:lnTo>
                  <a:lnTo>
                    <a:pt x="33691" y="52355"/>
                  </a:lnTo>
                  <a:lnTo>
                    <a:pt x="33691" y="52355"/>
                  </a:lnTo>
                  <a:lnTo>
                    <a:pt x="33631" y="52270"/>
                  </a:lnTo>
                  <a:close/>
                  <a:moveTo>
                    <a:pt x="30565" y="1"/>
                  </a:moveTo>
                  <a:lnTo>
                    <a:pt x="30525" y="101"/>
                  </a:lnTo>
                  <a:lnTo>
                    <a:pt x="30475" y="222"/>
                  </a:lnTo>
                  <a:lnTo>
                    <a:pt x="30435" y="383"/>
                  </a:lnTo>
                  <a:lnTo>
                    <a:pt x="30384" y="564"/>
                  </a:lnTo>
                  <a:lnTo>
                    <a:pt x="30294" y="1006"/>
                  </a:lnTo>
                  <a:lnTo>
                    <a:pt x="30203" y="1528"/>
                  </a:lnTo>
                  <a:lnTo>
                    <a:pt x="30012" y="2745"/>
                  </a:lnTo>
                  <a:lnTo>
                    <a:pt x="29902" y="3388"/>
                  </a:lnTo>
                  <a:lnTo>
                    <a:pt x="29781" y="4041"/>
                  </a:lnTo>
                  <a:lnTo>
                    <a:pt x="29661" y="4684"/>
                  </a:lnTo>
                  <a:lnTo>
                    <a:pt x="29520" y="5277"/>
                  </a:lnTo>
                  <a:lnTo>
                    <a:pt x="29450" y="5559"/>
                  </a:lnTo>
                  <a:lnTo>
                    <a:pt x="29369" y="5830"/>
                  </a:lnTo>
                  <a:lnTo>
                    <a:pt x="29289" y="6071"/>
                  </a:lnTo>
                  <a:lnTo>
                    <a:pt x="29208" y="6303"/>
                  </a:lnTo>
                  <a:lnTo>
                    <a:pt x="29118" y="6504"/>
                  </a:lnTo>
                  <a:lnTo>
                    <a:pt x="29017" y="6674"/>
                  </a:lnTo>
                  <a:lnTo>
                    <a:pt x="28927" y="6825"/>
                  </a:lnTo>
                  <a:lnTo>
                    <a:pt x="28877" y="6885"/>
                  </a:lnTo>
                  <a:lnTo>
                    <a:pt x="28816" y="6946"/>
                  </a:lnTo>
                  <a:lnTo>
                    <a:pt x="28766" y="6986"/>
                  </a:lnTo>
                  <a:lnTo>
                    <a:pt x="28716" y="7026"/>
                  </a:lnTo>
                  <a:lnTo>
                    <a:pt x="28656" y="7056"/>
                  </a:lnTo>
                  <a:lnTo>
                    <a:pt x="28605" y="7076"/>
                  </a:lnTo>
                  <a:lnTo>
                    <a:pt x="28545" y="7087"/>
                  </a:lnTo>
                  <a:lnTo>
                    <a:pt x="28485" y="7087"/>
                  </a:lnTo>
                  <a:lnTo>
                    <a:pt x="28424" y="7076"/>
                  </a:lnTo>
                  <a:lnTo>
                    <a:pt x="28364" y="7056"/>
                  </a:lnTo>
                  <a:lnTo>
                    <a:pt x="28274" y="7006"/>
                  </a:lnTo>
                  <a:lnTo>
                    <a:pt x="28193" y="6946"/>
                  </a:lnTo>
                  <a:lnTo>
                    <a:pt x="28133" y="6875"/>
                  </a:lnTo>
                  <a:lnTo>
                    <a:pt x="28073" y="6795"/>
                  </a:lnTo>
                  <a:lnTo>
                    <a:pt x="28032" y="6705"/>
                  </a:lnTo>
                  <a:lnTo>
                    <a:pt x="28002" y="6604"/>
                  </a:lnTo>
                  <a:lnTo>
                    <a:pt x="27972" y="6494"/>
                  </a:lnTo>
                  <a:lnTo>
                    <a:pt x="27962" y="6373"/>
                  </a:lnTo>
                  <a:lnTo>
                    <a:pt x="27952" y="6242"/>
                  </a:lnTo>
                  <a:lnTo>
                    <a:pt x="27952" y="6112"/>
                  </a:lnTo>
                  <a:lnTo>
                    <a:pt x="27962" y="5971"/>
                  </a:lnTo>
                  <a:lnTo>
                    <a:pt x="27972" y="5830"/>
                  </a:lnTo>
                  <a:lnTo>
                    <a:pt x="28022" y="5539"/>
                  </a:lnTo>
                  <a:lnTo>
                    <a:pt x="28083" y="5227"/>
                  </a:lnTo>
                  <a:lnTo>
                    <a:pt x="28163" y="4916"/>
                  </a:lnTo>
                  <a:lnTo>
                    <a:pt x="28243" y="4614"/>
                  </a:lnTo>
                  <a:lnTo>
                    <a:pt x="28424" y="4041"/>
                  </a:lnTo>
                  <a:lnTo>
                    <a:pt x="28575" y="3559"/>
                  </a:lnTo>
                  <a:lnTo>
                    <a:pt x="28635" y="3368"/>
                  </a:lnTo>
                  <a:lnTo>
                    <a:pt x="28666" y="3217"/>
                  </a:lnTo>
                  <a:lnTo>
                    <a:pt x="28706" y="2986"/>
                  </a:lnTo>
                  <a:lnTo>
                    <a:pt x="28726" y="2765"/>
                  </a:lnTo>
                  <a:lnTo>
                    <a:pt x="28736" y="2544"/>
                  </a:lnTo>
                  <a:lnTo>
                    <a:pt x="28736" y="2332"/>
                  </a:lnTo>
                  <a:lnTo>
                    <a:pt x="28726" y="2131"/>
                  </a:lnTo>
                  <a:lnTo>
                    <a:pt x="28696" y="1930"/>
                  </a:lnTo>
                  <a:lnTo>
                    <a:pt x="28666" y="1729"/>
                  </a:lnTo>
                  <a:lnTo>
                    <a:pt x="28625" y="1538"/>
                  </a:lnTo>
                  <a:lnTo>
                    <a:pt x="28535" y="1167"/>
                  </a:lnTo>
                  <a:lnTo>
                    <a:pt x="28424" y="785"/>
                  </a:lnTo>
                  <a:lnTo>
                    <a:pt x="28314" y="413"/>
                  </a:lnTo>
                  <a:lnTo>
                    <a:pt x="28203" y="31"/>
                  </a:lnTo>
                  <a:lnTo>
                    <a:pt x="28213" y="252"/>
                  </a:lnTo>
                  <a:lnTo>
                    <a:pt x="28213" y="483"/>
                  </a:lnTo>
                  <a:lnTo>
                    <a:pt x="28203" y="714"/>
                  </a:lnTo>
                  <a:lnTo>
                    <a:pt x="28173" y="945"/>
                  </a:lnTo>
                  <a:lnTo>
                    <a:pt x="28143" y="1177"/>
                  </a:lnTo>
                  <a:lnTo>
                    <a:pt x="28113" y="1418"/>
                  </a:lnTo>
                  <a:lnTo>
                    <a:pt x="28063" y="1649"/>
                  </a:lnTo>
                  <a:lnTo>
                    <a:pt x="28012" y="1890"/>
                  </a:lnTo>
                  <a:lnTo>
                    <a:pt x="27892" y="2353"/>
                  </a:lnTo>
                  <a:lnTo>
                    <a:pt x="27761" y="2815"/>
                  </a:lnTo>
                  <a:lnTo>
                    <a:pt x="27620" y="3247"/>
                  </a:lnTo>
                  <a:lnTo>
                    <a:pt x="27480" y="3669"/>
                  </a:lnTo>
                  <a:lnTo>
                    <a:pt x="27369" y="3991"/>
                  </a:lnTo>
                  <a:lnTo>
                    <a:pt x="27289" y="4312"/>
                  </a:lnTo>
                  <a:lnTo>
                    <a:pt x="27218" y="4624"/>
                  </a:lnTo>
                  <a:lnTo>
                    <a:pt x="27178" y="4936"/>
                  </a:lnTo>
                  <a:lnTo>
                    <a:pt x="27148" y="5237"/>
                  </a:lnTo>
                  <a:lnTo>
                    <a:pt x="27128" y="5549"/>
                  </a:lnTo>
                  <a:lnTo>
                    <a:pt x="27138" y="5850"/>
                  </a:lnTo>
                  <a:lnTo>
                    <a:pt x="27148" y="6152"/>
                  </a:lnTo>
                  <a:lnTo>
                    <a:pt x="27178" y="6463"/>
                  </a:lnTo>
                  <a:lnTo>
                    <a:pt x="27208" y="6775"/>
                  </a:lnTo>
                  <a:lnTo>
                    <a:pt x="27258" y="7097"/>
                  </a:lnTo>
                  <a:lnTo>
                    <a:pt x="27309" y="7418"/>
                  </a:lnTo>
                  <a:lnTo>
                    <a:pt x="27429" y="8092"/>
                  </a:lnTo>
                  <a:lnTo>
                    <a:pt x="27570" y="8815"/>
                  </a:lnTo>
                  <a:lnTo>
                    <a:pt x="27620" y="9147"/>
                  </a:lnTo>
                  <a:lnTo>
                    <a:pt x="27671" y="9489"/>
                  </a:lnTo>
                  <a:lnTo>
                    <a:pt x="27711" y="9830"/>
                  </a:lnTo>
                  <a:lnTo>
                    <a:pt x="27751" y="10172"/>
                  </a:lnTo>
                  <a:lnTo>
                    <a:pt x="27811" y="10856"/>
                  </a:lnTo>
                  <a:lnTo>
                    <a:pt x="27851" y="11549"/>
                  </a:lnTo>
                  <a:lnTo>
                    <a:pt x="27892" y="12062"/>
                  </a:lnTo>
                  <a:lnTo>
                    <a:pt x="27922" y="12323"/>
                  </a:lnTo>
                  <a:lnTo>
                    <a:pt x="27932" y="12584"/>
                  </a:lnTo>
                  <a:lnTo>
                    <a:pt x="27942" y="12846"/>
                  </a:lnTo>
                  <a:lnTo>
                    <a:pt x="27932" y="13107"/>
                  </a:lnTo>
                  <a:lnTo>
                    <a:pt x="27912" y="13358"/>
                  </a:lnTo>
                  <a:lnTo>
                    <a:pt x="27892" y="13489"/>
                  </a:lnTo>
                  <a:lnTo>
                    <a:pt x="27862" y="13620"/>
                  </a:lnTo>
                  <a:lnTo>
                    <a:pt x="27801" y="13871"/>
                  </a:lnTo>
                  <a:lnTo>
                    <a:pt x="27731" y="14112"/>
                  </a:lnTo>
                  <a:lnTo>
                    <a:pt x="27691" y="14223"/>
                  </a:lnTo>
                  <a:lnTo>
                    <a:pt x="27640" y="14323"/>
                  </a:lnTo>
                  <a:lnTo>
                    <a:pt x="27590" y="14414"/>
                  </a:lnTo>
                  <a:lnTo>
                    <a:pt x="27540" y="14484"/>
                  </a:lnTo>
                  <a:lnTo>
                    <a:pt x="27470" y="14544"/>
                  </a:lnTo>
                  <a:lnTo>
                    <a:pt x="27399" y="14584"/>
                  </a:lnTo>
                  <a:lnTo>
                    <a:pt x="27329" y="14605"/>
                  </a:lnTo>
                  <a:lnTo>
                    <a:pt x="27289" y="14605"/>
                  </a:lnTo>
                  <a:lnTo>
                    <a:pt x="27238" y="14594"/>
                  </a:lnTo>
                  <a:lnTo>
                    <a:pt x="27148" y="14564"/>
                  </a:lnTo>
                  <a:lnTo>
                    <a:pt x="27047" y="14514"/>
                  </a:lnTo>
                  <a:lnTo>
                    <a:pt x="26937" y="14424"/>
                  </a:lnTo>
                  <a:lnTo>
                    <a:pt x="26816" y="14303"/>
                  </a:lnTo>
                  <a:lnTo>
                    <a:pt x="26605" y="14062"/>
                  </a:lnTo>
                  <a:lnTo>
                    <a:pt x="26404" y="13821"/>
                  </a:lnTo>
                  <a:lnTo>
                    <a:pt x="26223" y="13559"/>
                  </a:lnTo>
                  <a:lnTo>
                    <a:pt x="26042" y="13298"/>
                  </a:lnTo>
                  <a:lnTo>
                    <a:pt x="25761" y="12886"/>
                  </a:lnTo>
                  <a:lnTo>
                    <a:pt x="25459" y="12494"/>
                  </a:lnTo>
                  <a:lnTo>
                    <a:pt x="25299" y="12303"/>
                  </a:lnTo>
                  <a:lnTo>
                    <a:pt x="25128" y="12102"/>
                  </a:lnTo>
                  <a:lnTo>
                    <a:pt x="24766" y="11710"/>
                  </a:lnTo>
                  <a:lnTo>
                    <a:pt x="24575" y="11509"/>
                  </a:lnTo>
                  <a:lnTo>
                    <a:pt x="24394" y="11298"/>
                  </a:lnTo>
                  <a:lnTo>
                    <a:pt x="24213" y="11097"/>
                  </a:lnTo>
                  <a:lnTo>
                    <a:pt x="24042" y="10876"/>
                  </a:lnTo>
                  <a:lnTo>
                    <a:pt x="23871" y="10665"/>
                  </a:lnTo>
                  <a:lnTo>
                    <a:pt x="23711" y="10433"/>
                  </a:lnTo>
                  <a:lnTo>
                    <a:pt x="23560" y="10212"/>
                  </a:lnTo>
                  <a:lnTo>
                    <a:pt x="23409" y="9971"/>
                  </a:lnTo>
                  <a:lnTo>
                    <a:pt x="23278" y="9750"/>
                  </a:lnTo>
                  <a:lnTo>
                    <a:pt x="23158" y="9529"/>
                  </a:lnTo>
                  <a:lnTo>
                    <a:pt x="23057" y="9308"/>
                  </a:lnTo>
                  <a:lnTo>
                    <a:pt x="22957" y="9087"/>
                  </a:lnTo>
                  <a:lnTo>
                    <a:pt x="22866" y="8876"/>
                  </a:lnTo>
                  <a:lnTo>
                    <a:pt x="22776" y="8654"/>
                  </a:lnTo>
                  <a:lnTo>
                    <a:pt x="22705" y="8433"/>
                  </a:lnTo>
                  <a:lnTo>
                    <a:pt x="22635" y="8222"/>
                  </a:lnTo>
                  <a:lnTo>
                    <a:pt x="22515" y="7780"/>
                  </a:lnTo>
                  <a:lnTo>
                    <a:pt x="22414" y="7318"/>
                  </a:lnTo>
                  <a:lnTo>
                    <a:pt x="22324" y="6845"/>
                  </a:lnTo>
                  <a:lnTo>
                    <a:pt x="22233" y="6343"/>
                  </a:lnTo>
                  <a:lnTo>
                    <a:pt x="22193" y="6132"/>
                  </a:lnTo>
                  <a:lnTo>
                    <a:pt x="22143" y="5921"/>
                  </a:lnTo>
                  <a:lnTo>
                    <a:pt x="22092" y="5710"/>
                  </a:lnTo>
                  <a:lnTo>
                    <a:pt x="22022" y="5509"/>
                  </a:lnTo>
                  <a:lnTo>
                    <a:pt x="21881" y="5106"/>
                  </a:lnTo>
                  <a:lnTo>
                    <a:pt x="21731" y="4715"/>
                  </a:lnTo>
                  <a:lnTo>
                    <a:pt x="21570" y="4323"/>
                  </a:lnTo>
                  <a:lnTo>
                    <a:pt x="21419" y="3931"/>
                  </a:lnTo>
                  <a:lnTo>
                    <a:pt x="21359" y="3730"/>
                  </a:lnTo>
                  <a:lnTo>
                    <a:pt x="21298" y="3529"/>
                  </a:lnTo>
                  <a:lnTo>
                    <a:pt x="21238" y="3327"/>
                  </a:lnTo>
                  <a:lnTo>
                    <a:pt x="21198" y="3116"/>
                  </a:lnTo>
                  <a:lnTo>
                    <a:pt x="21168" y="4142"/>
                  </a:lnTo>
                  <a:lnTo>
                    <a:pt x="21158" y="4674"/>
                  </a:lnTo>
                  <a:lnTo>
                    <a:pt x="21158" y="5207"/>
                  </a:lnTo>
                  <a:lnTo>
                    <a:pt x="21168" y="5750"/>
                  </a:lnTo>
                  <a:lnTo>
                    <a:pt x="21198" y="6272"/>
                  </a:lnTo>
                  <a:lnTo>
                    <a:pt x="21238" y="6795"/>
                  </a:lnTo>
                  <a:lnTo>
                    <a:pt x="21298" y="7288"/>
                  </a:lnTo>
                  <a:lnTo>
                    <a:pt x="21329" y="7428"/>
                  </a:lnTo>
                  <a:lnTo>
                    <a:pt x="21369" y="7579"/>
                  </a:lnTo>
                  <a:lnTo>
                    <a:pt x="21419" y="7730"/>
                  </a:lnTo>
                  <a:lnTo>
                    <a:pt x="21449" y="7881"/>
                  </a:lnTo>
                  <a:lnTo>
                    <a:pt x="21449" y="7951"/>
                  </a:lnTo>
                  <a:lnTo>
                    <a:pt x="21449" y="8011"/>
                  </a:lnTo>
                  <a:lnTo>
                    <a:pt x="21429" y="8082"/>
                  </a:lnTo>
                  <a:lnTo>
                    <a:pt x="21409" y="8132"/>
                  </a:lnTo>
                  <a:lnTo>
                    <a:pt x="21369" y="8192"/>
                  </a:lnTo>
                  <a:lnTo>
                    <a:pt x="21308" y="8232"/>
                  </a:lnTo>
                  <a:lnTo>
                    <a:pt x="21228" y="8273"/>
                  </a:lnTo>
                  <a:lnTo>
                    <a:pt x="21138" y="8293"/>
                  </a:lnTo>
                  <a:lnTo>
                    <a:pt x="21067" y="8303"/>
                  </a:lnTo>
                  <a:lnTo>
                    <a:pt x="20997" y="8293"/>
                  </a:lnTo>
                  <a:lnTo>
                    <a:pt x="20926" y="8273"/>
                  </a:lnTo>
                  <a:lnTo>
                    <a:pt x="20846" y="8242"/>
                  </a:lnTo>
                  <a:lnTo>
                    <a:pt x="20776" y="8202"/>
                  </a:lnTo>
                  <a:lnTo>
                    <a:pt x="20695" y="8152"/>
                  </a:lnTo>
                  <a:lnTo>
                    <a:pt x="20545" y="8031"/>
                  </a:lnTo>
                  <a:lnTo>
                    <a:pt x="20394" y="7901"/>
                  </a:lnTo>
                  <a:lnTo>
                    <a:pt x="20263" y="7770"/>
                  </a:lnTo>
                  <a:lnTo>
                    <a:pt x="20052" y="7559"/>
                  </a:lnTo>
                  <a:lnTo>
                    <a:pt x="19921" y="7438"/>
                  </a:lnTo>
                  <a:lnTo>
                    <a:pt x="19801" y="7318"/>
                  </a:lnTo>
                  <a:lnTo>
                    <a:pt x="19690" y="7187"/>
                  </a:lnTo>
                  <a:lnTo>
                    <a:pt x="19590" y="7046"/>
                  </a:lnTo>
                  <a:lnTo>
                    <a:pt x="19489" y="6906"/>
                  </a:lnTo>
                  <a:lnTo>
                    <a:pt x="19389" y="6765"/>
                  </a:lnTo>
                  <a:lnTo>
                    <a:pt x="19208" y="6463"/>
                  </a:lnTo>
                  <a:lnTo>
                    <a:pt x="19007" y="6142"/>
                  </a:lnTo>
                  <a:lnTo>
                    <a:pt x="18735" y="5689"/>
                  </a:lnTo>
                  <a:lnTo>
                    <a:pt x="18605" y="5458"/>
                  </a:lnTo>
                  <a:lnTo>
                    <a:pt x="18504" y="5237"/>
                  </a:lnTo>
                  <a:lnTo>
                    <a:pt x="18454" y="5147"/>
                  </a:lnTo>
                  <a:lnTo>
                    <a:pt x="18424" y="5056"/>
                  </a:lnTo>
                  <a:lnTo>
                    <a:pt x="18404" y="4976"/>
                  </a:lnTo>
                  <a:lnTo>
                    <a:pt x="18404" y="5227"/>
                  </a:lnTo>
                  <a:lnTo>
                    <a:pt x="18414" y="5549"/>
                  </a:lnTo>
                  <a:lnTo>
                    <a:pt x="18444" y="5850"/>
                  </a:lnTo>
                  <a:lnTo>
                    <a:pt x="18494" y="6162"/>
                  </a:lnTo>
                  <a:lnTo>
                    <a:pt x="18554" y="6453"/>
                  </a:lnTo>
                  <a:lnTo>
                    <a:pt x="18625" y="6745"/>
                  </a:lnTo>
                  <a:lnTo>
                    <a:pt x="18715" y="7036"/>
                  </a:lnTo>
                  <a:lnTo>
                    <a:pt x="18826" y="7318"/>
                  </a:lnTo>
                  <a:lnTo>
                    <a:pt x="18936" y="7589"/>
                  </a:lnTo>
                  <a:lnTo>
                    <a:pt x="19077" y="7860"/>
                  </a:lnTo>
                  <a:lnTo>
                    <a:pt x="19218" y="8122"/>
                  </a:lnTo>
                  <a:lnTo>
                    <a:pt x="19379" y="8383"/>
                  </a:lnTo>
                  <a:lnTo>
                    <a:pt x="19550" y="8634"/>
                  </a:lnTo>
                  <a:lnTo>
                    <a:pt x="19740" y="8886"/>
                  </a:lnTo>
                  <a:lnTo>
                    <a:pt x="19941" y="9127"/>
                  </a:lnTo>
                  <a:lnTo>
                    <a:pt x="20153" y="9368"/>
                  </a:lnTo>
                  <a:lnTo>
                    <a:pt x="20293" y="9509"/>
                  </a:lnTo>
                  <a:lnTo>
                    <a:pt x="20434" y="9639"/>
                  </a:lnTo>
                  <a:lnTo>
                    <a:pt x="20575" y="9760"/>
                  </a:lnTo>
                  <a:lnTo>
                    <a:pt x="20715" y="9871"/>
                  </a:lnTo>
                  <a:lnTo>
                    <a:pt x="21017" y="10082"/>
                  </a:lnTo>
                  <a:lnTo>
                    <a:pt x="21329" y="10283"/>
                  </a:lnTo>
                  <a:lnTo>
                    <a:pt x="21962" y="10655"/>
                  </a:lnTo>
                  <a:lnTo>
                    <a:pt x="22283" y="10846"/>
                  </a:lnTo>
                  <a:lnTo>
                    <a:pt x="22595" y="11057"/>
                  </a:lnTo>
                  <a:lnTo>
                    <a:pt x="22796" y="11207"/>
                  </a:lnTo>
                  <a:lnTo>
                    <a:pt x="22937" y="11328"/>
                  </a:lnTo>
                  <a:lnTo>
                    <a:pt x="22987" y="11388"/>
                  </a:lnTo>
                  <a:lnTo>
                    <a:pt x="23027" y="11449"/>
                  </a:lnTo>
                  <a:lnTo>
                    <a:pt x="23047" y="11499"/>
                  </a:lnTo>
                  <a:lnTo>
                    <a:pt x="23067" y="11549"/>
                  </a:lnTo>
                  <a:lnTo>
                    <a:pt x="23077" y="11589"/>
                  </a:lnTo>
                  <a:lnTo>
                    <a:pt x="23067" y="11629"/>
                  </a:lnTo>
                  <a:lnTo>
                    <a:pt x="23057" y="11670"/>
                  </a:lnTo>
                  <a:lnTo>
                    <a:pt x="23037" y="11700"/>
                  </a:lnTo>
                  <a:lnTo>
                    <a:pt x="23007" y="11740"/>
                  </a:lnTo>
                  <a:lnTo>
                    <a:pt x="22977" y="11770"/>
                  </a:lnTo>
                  <a:lnTo>
                    <a:pt x="22886" y="11820"/>
                  </a:lnTo>
                  <a:lnTo>
                    <a:pt x="22766" y="11861"/>
                  </a:lnTo>
                  <a:lnTo>
                    <a:pt x="22635" y="11901"/>
                  </a:lnTo>
                  <a:lnTo>
                    <a:pt x="22344" y="11971"/>
                  </a:lnTo>
                  <a:lnTo>
                    <a:pt x="22042" y="12032"/>
                  </a:lnTo>
                  <a:lnTo>
                    <a:pt x="21761" y="12092"/>
                  </a:lnTo>
                  <a:lnTo>
                    <a:pt x="21389" y="12182"/>
                  </a:lnTo>
                  <a:lnTo>
                    <a:pt x="21017" y="12253"/>
                  </a:lnTo>
                  <a:lnTo>
                    <a:pt x="20665" y="12303"/>
                  </a:lnTo>
                  <a:lnTo>
                    <a:pt x="20484" y="12323"/>
                  </a:lnTo>
                  <a:lnTo>
                    <a:pt x="20313" y="12333"/>
                  </a:lnTo>
                  <a:lnTo>
                    <a:pt x="20132" y="12343"/>
                  </a:lnTo>
                  <a:lnTo>
                    <a:pt x="19952" y="12333"/>
                  </a:lnTo>
                  <a:lnTo>
                    <a:pt x="19771" y="12333"/>
                  </a:lnTo>
                  <a:lnTo>
                    <a:pt x="19590" y="12313"/>
                  </a:lnTo>
                  <a:lnTo>
                    <a:pt x="19399" y="12293"/>
                  </a:lnTo>
                  <a:lnTo>
                    <a:pt x="19208" y="12263"/>
                  </a:lnTo>
                  <a:lnTo>
                    <a:pt x="19017" y="12222"/>
                  </a:lnTo>
                  <a:lnTo>
                    <a:pt x="18816" y="12182"/>
                  </a:lnTo>
                  <a:lnTo>
                    <a:pt x="18414" y="12082"/>
                  </a:lnTo>
                  <a:lnTo>
                    <a:pt x="18042" y="12001"/>
                  </a:lnTo>
                  <a:lnTo>
                    <a:pt x="17690" y="11931"/>
                  </a:lnTo>
                  <a:lnTo>
                    <a:pt x="17368" y="11871"/>
                  </a:lnTo>
                  <a:lnTo>
                    <a:pt x="17047" y="11831"/>
                  </a:lnTo>
                  <a:lnTo>
                    <a:pt x="16745" y="11800"/>
                  </a:lnTo>
                  <a:lnTo>
                    <a:pt x="16454" y="11780"/>
                  </a:lnTo>
                  <a:lnTo>
                    <a:pt x="16162" y="11780"/>
                  </a:lnTo>
                  <a:lnTo>
                    <a:pt x="15881" y="11790"/>
                  </a:lnTo>
                  <a:lnTo>
                    <a:pt x="15589" y="11820"/>
                  </a:lnTo>
                  <a:lnTo>
                    <a:pt x="15288" y="11861"/>
                  </a:lnTo>
                  <a:lnTo>
                    <a:pt x="14976" y="11911"/>
                  </a:lnTo>
                  <a:lnTo>
                    <a:pt x="14645" y="11981"/>
                  </a:lnTo>
                  <a:lnTo>
                    <a:pt x="14303" y="12062"/>
                  </a:lnTo>
                  <a:lnTo>
                    <a:pt x="13931" y="12162"/>
                  </a:lnTo>
                  <a:lnTo>
                    <a:pt x="13529" y="12283"/>
                  </a:lnTo>
                  <a:lnTo>
                    <a:pt x="14102" y="12283"/>
                  </a:lnTo>
                  <a:lnTo>
                    <a:pt x="14665" y="12303"/>
                  </a:lnTo>
                  <a:lnTo>
                    <a:pt x="14946" y="12323"/>
                  </a:lnTo>
                  <a:lnTo>
                    <a:pt x="15228" y="12353"/>
                  </a:lnTo>
                  <a:lnTo>
                    <a:pt x="15509" y="12383"/>
                  </a:lnTo>
                  <a:lnTo>
                    <a:pt x="15780" y="12424"/>
                  </a:lnTo>
                  <a:lnTo>
                    <a:pt x="16062" y="12474"/>
                  </a:lnTo>
                  <a:lnTo>
                    <a:pt x="16333" y="12534"/>
                  </a:lnTo>
                  <a:lnTo>
                    <a:pt x="16605" y="12604"/>
                  </a:lnTo>
                  <a:lnTo>
                    <a:pt x="16876" y="12685"/>
                  </a:lnTo>
                  <a:lnTo>
                    <a:pt x="17137" y="12775"/>
                  </a:lnTo>
                  <a:lnTo>
                    <a:pt x="17399" y="12876"/>
                  </a:lnTo>
                  <a:lnTo>
                    <a:pt x="17670" y="12986"/>
                  </a:lnTo>
                  <a:lnTo>
                    <a:pt x="17921" y="13117"/>
                  </a:lnTo>
                  <a:lnTo>
                    <a:pt x="17861" y="13268"/>
                  </a:lnTo>
                  <a:lnTo>
                    <a:pt x="17771" y="13398"/>
                  </a:lnTo>
                  <a:lnTo>
                    <a:pt x="17680" y="13519"/>
                  </a:lnTo>
                  <a:lnTo>
                    <a:pt x="17559" y="13640"/>
                  </a:lnTo>
                  <a:lnTo>
                    <a:pt x="17439" y="13740"/>
                  </a:lnTo>
                  <a:lnTo>
                    <a:pt x="17308" y="13831"/>
                  </a:lnTo>
                  <a:lnTo>
                    <a:pt x="17167" y="13931"/>
                  </a:lnTo>
                  <a:lnTo>
                    <a:pt x="17027" y="14012"/>
                  </a:lnTo>
                  <a:lnTo>
                    <a:pt x="16735" y="14182"/>
                  </a:lnTo>
                  <a:lnTo>
                    <a:pt x="16444" y="14363"/>
                  </a:lnTo>
                  <a:lnTo>
                    <a:pt x="16303" y="14464"/>
                  </a:lnTo>
                  <a:lnTo>
                    <a:pt x="16172" y="14564"/>
                  </a:lnTo>
                  <a:lnTo>
                    <a:pt x="16052" y="14685"/>
                  </a:lnTo>
                  <a:lnTo>
                    <a:pt x="15951" y="14806"/>
                  </a:lnTo>
                  <a:lnTo>
                    <a:pt x="15951" y="14806"/>
                  </a:lnTo>
                  <a:lnTo>
                    <a:pt x="16082" y="14765"/>
                  </a:lnTo>
                  <a:lnTo>
                    <a:pt x="16223" y="14725"/>
                  </a:lnTo>
                  <a:lnTo>
                    <a:pt x="16514" y="14665"/>
                  </a:lnTo>
                  <a:lnTo>
                    <a:pt x="17097" y="14564"/>
                  </a:lnTo>
                  <a:lnTo>
                    <a:pt x="17389" y="14504"/>
                  </a:lnTo>
                  <a:lnTo>
                    <a:pt x="17529" y="14474"/>
                  </a:lnTo>
                  <a:lnTo>
                    <a:pt x="17670" y="14434"/>
                  </a:lnTo>
                  <a:lnTo>
                    <a:pt x="17801" y="14393"/>
                  </a:lnTo>
                  <a:lnTo>
                    <a:pt x="17941" y="14343"/>
                  </a:lnTo>
                  <a:lnTo>
                    <a:pt x="18072" y="14273"/>
                  </a:lnTo>
                  <a:lnTo>
                    <a:pt x="18193" y="14203"/>
                  </a:lnTo>
                  <a:lnTo>
                    <a:pt x="18343" y="14102"/>
                  </a:lnTo>
                  <a:lnTo>
                    <a:pt x="18484" y="14001"/>
                  </a:lnTo>
                  <a:lnTo>
                    <a:pt x="18595" y="13901"/>
                  </a:lnTo>
                  <a:lnTo>
                    <a:pt x="18705" y="13811"/>
                  </a:lnTo>
                  <a:lnTo>
                    <a:pt x="18886" y="13630"/>
                  </a:lnTo>
                  <a:lnTo>
                    <a:pt x="19047" y="13459"/>
                  </a:lnTo>
                  <a:lnTo>
                    <a:pt x="19137" y="13388"/>
                  </a:lnTo>
                  <a:lnTo>
                    <a:pt x="19228" y="13318"/>
                  </a:lnTo>
                  <a:lnTo>
                    <a:pt x="19328" y="13248"/>
                  </a:lnTo>
                  <a:lnTo>
                    <a:pt x="19439" y="13187"/>
                  </a:lnTo>
                  <a:lnTo>
                    <a:pt x="19570" y="13127"/>
                  </a:lnTo>
                  <a:lnTo>
                    <a:pt x="19710" y="13077"/>
                  </a:lnTo>
                  <a:lnTo>
                    <a:pt x="19881" y="13037"/>
                  </a:lnTo>
                  <a:lnTo>
                    <a:pt x="20082" y="12996"/>
                  </a:lnTo>
                  <a:lnTo>
                    <a:pt x="20243" y="12976"/>
                  </a:lnTo>
                  <a:lnTo>
                    <a:pt x="20424" y="12956"/>
                  </a:lnTo>
                  <a:lnTo>
                    <a:pt x="20605" y="12946"/>
                  </a:lnTo>
                  <a:lnTo>
                    <a:pt x="20997" y="12946"/>
                  </a:lnTo>
                  <a:lnTo>
                    <a:pt x="21208" y="12956"/>
                  </a:lnTo>
                  <a:lnTo>
                    <a:pt x="21640" y="12996"/>
                  </a:lnTo>
                  <a:lnTo>
                    <a:pt x="22082" y="13067"/>
                  </a:lnTo>
                  <a:lnTo>
                    <a:pt x="22545" y="13147"/>
                  </a:lnTo>
                  <a:lnTo>
                    <a:pt x="23007" y="13248"/>
                  </a:lnTo>
                  <a:lnTo>
                    <a:pt x="23469" y="13368"/>
                  </a:lnTo>
                  <a:lnTo>
                    <a:pt x="23771" y="13469"/>
                  </a:lnTo>
                  <a:lnTo>
                    <a:pt x="24072" y="13589"/>
                  </a:lnTo>
                  <a:lnTo>
                    <a:pt x="24354" y="13730"/>
                  </a:lnTo>
                  <a:lnTo>
                    <a:pt x="24625" y="13881"/>
                  </a:lnTo>
                  <a:lnTo>
                    <a:pt x="24886" y="14062"/>
                  </a:lnTo>
                  <a:lnTo>
                    <a:pt x="25007" y="14162"/>
                  </a:lnTo>
                  <a:lnTo>
                    <a:pt x="25128" y="14263"/>
                  </a:lnTo>
                  <a:lnTo>
                    <a:pt x="25248" y="14363"/>
                  </a:lnTo>
                  <a:lnTo>
                    <a:pt x="25359" y="14474"/>
                  </a:lnTo>
                  <a:lnTo>
                    <a:pt x="25469" y="14594"/>
                  </a:lnTo>
                  <a:lnTo>
                    <a:pt x="25570" y="14715"/>
                  </a:lnTo>
                  <a:lnTo>
                    <a:pt x="25701" y="14876"/>
                  </a:lnTo>
                  <a:lnTo>
                    <a:pt x="25791" y="14986"/>
                  </a:lnTo>
                  <a:lnTo>
                    <a:pt x="25871" y="15107"/>
                  </a:lnTo>
                  <a:lnTo>
                    <a:pt x="25952" y="15218"/>
                  </a:lnTo>
                  <a:lnTo>
                    <a:pt x="26022" y="15348"/>
                  </a:lnTo>
                  <a:lnTo>
                    <a:pt x="26083" y="15469"/>
                  </a:lnTo>
                  <a:lnTo>
                    <a:pt x="26143" y="15590"/>
                  </a:lnTo>
                  <a:lnTo>
                    <a:pt x="26243" y="15851"/>
                  </a:lnTo>
                  <a:lnTo>
                    <a:pt x="26324" y="16112"/>
                  </a:lnTo>
                  <a:lnTo>
                    <a:pt x="26374" y="16384"/>
                  </a:lnTo>
                  <a:lnTo>
                    <a:pt x="26404" y="16655"/>
                  </a:lnTo>
                  <a:lnTo>
                    <a:pt x="26414" y="16926"/>
                  </a:lnTo>
                  <a:lnTo>
                    <a:pt x="26404" y="17198"/>
                  </a:lnTo>
                  <a:lnTo>
                    <a:pt x="26364" y="17469"/>
                  </a:lnTo>
                  <a:lnTo>
                    <a:pt x="26304" y="17740"/>
                  </a:lnTo>
                  <a:lnTo>
                    <a:pt x="26223" y="18002"/>
                  </a:lnTo>
                  <a:lnTo>
                    <a:pt x="26123" y="18263"/>
                  </a:lnTo>
                  <a:lnTo>
                    <a:pt x="26062" y="18384"/>
                  </a:lnTo>
                  <a:lnTo>
                    <a:pt x="25992" y="18504"/>
                  </a:lnTo>
                  <a:lnTo>
                    <a:pt x="25922" y="18625"/>
                  </a:lnTo>
                  <a:lnTo>
                    <a:pt x="25841" y="18745"/>
                  </a:lnTo>
                  <a:lnTo>
                    <a:pt x="25761" y="18856"/>
                  </a:lnTo>
                  <a:lnTo>
                    <a:pt x="25670" y="18977"/>
                  </a:lnTo>
                  <a:lnTo>
                    <a:pt x="25660" y="18977"/>
                  </a:lnTo>
                  <a:lnTo>
                    <a:pt x="25490" y="19178"/>
                  </a:lnTo>
                  <a:lnTo>
                    <a:pt x="25319" y="19359"/>
                  </a:lnTo>
                  <a:lnTo>
                    <a:pt x="25138" y="19529"/>
                  </a:lnTo>
                  <a:lnTo>
                    <a:pt x="24957" y="19700"/>
                  </a:lnTo>
                  <a:lnTo>
                    <a:pt x="24776" y="19851"/>
                  </a:lnTo>
                  <a:lnTo>
                    <a:pt x="24585" y="19992"/>
                  </a:lnTo>
                  <a:lnTo>
                    <a:pt x="24384" y="20132"/>
                  </a:lnTo>
                  <a:lnTo>
                    <a:pt x="24183" y="20263"/>
                  </a:lnTo>
                  <a:lnTo>
                    <a:pt x="23982" y="20384"/>
                  </a:lnTo>
                  <a:lnTo>
                    <a:pt x="23771" y="20494"/>
                  </a:lnTo>
                  <a:lnTo>
                    <a:pt x="23550" y="20595"/>
                  </a:lnTo>
                  <a:lnTo>
                    <a:pt x="23329" y="20695"/>
                  </a:lnTo>
                  <a:lnTo>
                    <a:pt x="23107" y="20786"/>
                  </a:lnTo>
                  <a:lnTo>
                    <a:pt x="22876" y="20866"/>
                  </a:lnTo>
                  <a:lnTo>
                    <a:pt x="22635" y="20947"/>
                  </a:lnTo>
                  <a:lnTo>
                    <a:pt x="22384" y="21017"/>
                  </a:lnTo>
                  <a:lnTo>
                    <a:pt x="21972" y="21128"/>
                  </a:lnTo>
                  <a:lnTo>
                    <a:pt x="21550" y="21218"/>
                  </a:lnTo>
                  <a:lnTo>
                    <a:pt x="21127" y="21298"/>
                  </a:lnTo>
                  <a:lnTo>
                    <a:pt x="20705" y="21359"/>
                  </a:lnTo>
                  <a:lnTo>
                    <a:pt x="20283" y="21419"/>
                  </a:lnTo>
                  <a:lnTo>
                    <a:pt x="19861" y="21469"/>
                  </a:lnTo>
                  <a:lnTo>
                    <a:pt x="19007" y="21550"/>
                  </a:lnTo>
                  <a:lnTo>
                    <a:pt x="18715" y="21570"/>
                  </a:lnTo>
                  <a:lnTo>
                    <a:pt x="18414" y="21590"/>
                  </a:lnTo>
                  <a:lnTo>
                    <a:pt x="17811" y="21590"/>
                  </a:lnTo>
                  <a:lnTo>
                    <a:pt x="17509" y="21570"/>
                  </a:lnTo>
                  <a:lnTo>
                    <a:pt x="17208" y="21540"/>
                  </a:lnTo>
                  <a:lnTo>
                    <a:pt x="16916" y="21509"/>
                  </a:lnTo>
                  <a:lnTo>
                    <a:pt x="16625" y="21459"/>
                  </a:lnTo>
                  <a:lnTo>
                    <a:pt x="16323" y="21409"/>
                  </a:lnTo>
                  <a:lnTo>
                    <a:pt x="16042" y="21339"/>
                  </a:lnTo>
                  <a:lnTo>
                    <a:pt x="15750" y="21258"/>
                  </a:lnTo>
                  <a:lnTo>
                    <a:pt x="15469" y="21168"/>
                  </a:lnTo>
                  <a:lnTo>
                    <a:pt x="15187" y="21067"/>
                  </a:lnTo>
                  <a:lnTo>
                    <a:pt x="14906" y="20947"/>
                  </a:lnTo>
                  <a:lnTo>
                    <a:pt x="14635" y="20826"/>
                  </a:lnTo>
                  <a:lnTo>
                    <a:pt x="14373" y="20685"/>
                  </a:lnTo>
                  <a:lnTo>
                    <a:pt x="14102" y="20535"/>
                  </a:lnTo>
                  <a:lnTo>
                    <a:pt x="13851" y="20364"/>
                  </a:lnTo>
                  <a:lnTo>
                    <a:pt x="13599" y="20193"/>
                  </a:lnTo>
                  <a:lnTo>
                    <a:pt x="13368" y="20002"/>
                  </a:lnTo>
                  <a:lnTo>
                    <a:pt x="13147" y="19801"/>
                  </a:lnTo>
                  <a:lnTo>
                    <a:pt x="12936" y="19590"/>
                  </a:lnTo>
                  <a:lnTo>
                    <a:pt x="12725" y="19359"/>
                  </a:lnTo>
                  <a:lnTo>
                    <a:pt x="12534" y="19107"/>
                  </a:lnTo>
                  <a:lnTo>
                    <a:pt x="12353" y="18846"/>
                  </a:lnTo>
                  <a:lnTo>
                    <a:pt x="12192" y="18565"/>
                  </a:lnTo>
                  <a:lnTo>
                    <a:pt x="12032" y="18263"/>
                  </a:lnTo>
                  <a:lnTo>
                    <a:pt x="11881" y="17941"/>
                  </a:lnTo>
                  <a:lnTo>
                    <a:pt x="11740" y="17600"/>
                  </a:lnTo>
                  <a:lnTo>
                    <a:pt x="11609" y="17238"/>
                  </a:lnTo>
                  <a:lnTo>
                    <a:pt x="11499" y="16856"/>
                  </a:lnTo>
                  <a:lnTo>
                    <a:pt x="11388" y="16444"/>
                  </a:lnTo>
                  <a:lnTo>
                    <a:pt x="11167" y="15600"/>
                  </a:lnTo>
                  <a:lnTo>
                    <a:pt x="10966" y="14785"/>
                  </a:lnTo>
                  <a:lnTo>
                    <a:pt x="10866" y="14373"/>
                  </a:lnTo>
                  <a:lnTo>
                    <a:pt x="10785" y="13981"/>
                  </a:lnTo>
                  <a:lnTo>
                    <a:pt x="10715" y="13579"/>
                  </a:lnTo>
                  <a:lnTo>
                    <a:pt x="10675" y="13187"/>
                  </a:lnTo>
                  <a:lnTo>
                    <a:pt x="10655" y="12986"/>
                  </a:lnTo>
                  <a:lnTo>
                    <a:pt x="10645" y="12785"/>
                  </a:lnTo>
                  <a:lnTo>
                    <a:pt x="10645" y="12584"/>
                  </a:lnTo>
                  <a:lnTo>
                    <a:pt x="10645" y="12393"/>
                  </a:lnTo>
                  <a:lnTo>
                    <a:pt x="10655" y="12192"/>
                  </a:lnTo>
                  <a:lnTo>
                    <a:pt x="10675" y="11991"/>
                  </a:lnTo>
                  <a:lnTo>
                    <a:pt x="10705" y="11790"/>
                  </a:lnTo>
                  <a:lnTo>
                    <a:pt x="10735" y="11589"/>
                  </a:lnTo>
                  <a:lnTo>
                    <a:pt x="10775" y="11388"/>
                  </a:lnTo>
                  <a:lnTo>
                    <a:pt x="10835" y="11177"/>
                  </a:lnTo>
                  <a:lnTo>
                    <a:pt x="10896" y="10976"/>
                  </a:lnTo>
                  <a:lnTo>
                    <a:pt x="10966" y="10775"/>
                  </a:lnTo>
                  <a:lnTo>
                    <a:pt x="11047" y="10564"/>
                  </a:lnTo>
                  <a:lnTo>
                    <a:pt x="11147" y="10353"/>
                  </a:lnTo>
                  <a:lnTo>
                    <a:pt x="11248" y="10142"/>
                  </a:lnTo>
                  <a:lnTo>
                    <a:pt x="11368" y="9931"/>
                  </a:lnTo>
                  <a:lnTo>
                    <a:pt x="11137" y="10062"/>
                  </a:lnTo>
                  <a:lnTo>
                    <a:pt x="10926" y="10192"/>
                  </a:lnTo>
                  <a:lnTo>
                    <a:pt x="10735" y="10333"/>
                  </a:lnTo>
                  <a:lnTo>
                    <a:pt x="10564" y="10484"/>
                  </a:lnTo>
                  <a:lnTo>
                    <a:pt x="10413" y="10634"/>
                  </a:lnTo>
                  <a:lnTo>
                    <a:pt x="10283" y="10795"/>
                  </a:lnTo>
                  <a:lnTo>
                    <a:pt x="10172" y="10956"/>
                  </a:lnTo>
                  <a:lnTo>
                    <a:pt x="10072" y="11127"/>
                  </a:lnTo>
                  <a:lnTo>
                    <a:pt x="9991" y="11298"/>
                  </a:lnTo>
                  <a:lnTo>
                    <a:pt x="9921" y="11469"/>
                  </a:lnTo>
                  <a:lnTo>
                    <a:pt x="9871" y="11650"/>
                  </a:lnTo>
                  <a:lnTo>
                    <a:pt x="9830" y="11841"/>
                  </a:lnTo>
                  <a:lnTo>
                    <a:pt x="9800" y="12021"/>
                  </a:lnTo>
                  <a:lnTo>
                    <a:pt x="9780" y="12212"/>
                  </a:lnTo>
                  <a:lnTo>
                    <a:pt x="9770" y="12413"/>
                  </a:lnTo>
                  <a:lnTo>
                    <a:pt x="9760" y="12604"/>
                  </a:lnTo>
                  <a:lnTo>
                    <a:pt x="9770" y="12805"/>
                  </a:lnTo>
                  <a:lnTo>
                    <a:pt x="9780" y="13006"/>
                  </a:lnTo>
                  <a:lnTo>
                    <a:pt x="9810" y="13419"/>
                  </a:lnTo>
                  <a:lnTo>
                    <a:pt x="9861" y="13841"/>
                  </a:lnTo>
                  <a:lnTo>
                    <a:pt x="9921" y="14263"/>
                  </a:lnTo>
                  <a:lnTo>
                    <a:pt x="9971" y="14695"/>
                  </a:lnTo>
                  <a:lnTo>
                    <a:pt x="10011" y="15127"/>
                  </a:lnTo>
                  <a:lnTo>
                    <a:pt x="10021" y="15338"/>
                  </a:lnTo>
                  <a:lnTo>
                    <a:pt x="10031" y="15549"/>
                  </a:lnTo>
                  <a:lnTo>
                    <a:pt x="10031" y="15770"/>
                  </a:lnTo>
                  <a:lnTo>
                    <a:pt x="10031" y="15982"/>
                  </a:lnTo>
                  <a:lnTo>
                    <a:pt x="10021" y="16012"/>
                  </a:lnTo>
                  <a:lnTo>
                    <a:pt x="10001" y="16042"/>
                  </a:lnTo>
                  <a:lnTo>
                    <a:pt x="9981" y="16062"/>
                  </a:lnTo>
                  <a:lnTo>
                    <a:pt x="9951" y="16072"/>
                  </a:lnTo>
                  <a:lnTo>
                    <a:pt x="9911" y="16082"/>
                  </a:lnTo>
                  <a:lnTo>
                    <a:pt x="9861" y="16082"/>
                  </a:lnTo>
                  <a:lnTo>
                    <a:pt x="9750" y="16072"/>
                  </a:lnTo>
                  <a:lnTo>
                    <a:pt x="9629" y="16042"/>
                  </a:lnTo>
                  <a:lnTo>
                    <a:pt x="9479" y="16002"/>
                  </a:lnTo>
                  <a:lnTo>
                    <a:pt x="9328" y="15951"/>
                  </a:lnTo>
                  <a:lnTo>
                    <a:pt x="9167" y="15881"/>
                  </a:lnTo>
                  <a:lnTo>
                    <a:pt x="8845" y="15740"/>
                  </a:lnTo>
                  <a:lnTo>
                    <a:pt x="8554" y="15600"/>
                  </a:lnTo>
                  <a:lnTo>
                    <a:pt x="8343" y="15479"/>
                  </a:lnTo>
                  <a:lnTo>
                    <a:pt x="8232" y="15409"/>
                  </a:lnTo>
                  <a:lnTo>
                    <a:pt x="8051" y="15258"/>
                  </a:lnTo>
                  <a:lnTo>
                    <a:pt x="7881" y="15097"/>
                  </a:lnTo>
                  <a:lnTo>
                    <a:pt x="7730" y="14936"/>
                  </a:lnTo>
                  <a:lnTo>
                    <a:pt x="7579" y="14765"/>
                  </a:lnTo>
                  <a:lnTo>
                    <a:pt x="7448" y="14584"/>
                  </a:lnTo>
                  <a:lnTo>
                    <a:pt x="7318" y="14393"/>
                  </a:lnTo>
                  <a:lnTo>
                    <a:pt x="7207" y="14192"/>
                  </a:lnTo>
                  <a:lnTo>
                    <a:pt x="7107" y="13981"/>
                  </a:lnTo>
                  <a:lnTo>
                    <a:pt x="6755" y="13127"/>
                  </a:lnTo>
                  <a:lnTo>
                    <a:pt x="6654" y="12916"/>
                  </a:lnTo>
                  <a:lnTo>
                    <a:pt x="6554" y="12705"/>
                  </a:lnTo>
                  <a:lnTo>
                    <a:pt x="6453" y="12504"/>
                  </a:lnTo>
                  <a:lnTo>
                    <a:pt x="6333" y="12303"/>
                  </a:lnTo>
                  <a:lnTo>
                    <a:pt x="6212" y="12122"/>
                  </a:lnTo>
                  <a:lnTo>
                    <a:pt x="6081" y="11941"/>
                  </a:lnTo>
                  <a:lnTo>
                    <a:pt x="5931" y="11770"/>
                  </a:lnTo>
                  <a:lnTo>
                    <a:pt x="5770" y="11619"/>
                  </a:lnTo>
                  <a:lnTo>
                    <a:pt x="5599" y="11469"/>
                  </a:lnTo>
                  <a:lnTo>
                    <a:pt x="5408" y="11348"/>
                  </a:lnTo>
                  <a:lnTo>
                    <a:pt x="5308" y="11288"/>
                  </a:lnTo>
                  <a:lnTo>
                    <a:pt x="5197" y="11238"/>
                  </a:lnTo>
                  <a:lnTo>
                    <a:pt x="5086" y="11187"/>
                  </a:lnTo>
                  <a:lnTo>
                    <a:pt x="4966" y="11137"/>
                  </a:lnTo>
                  <a:lnTo>
                    <a:pt x="4966" y="11137"/>
                  </a:lnTo>
                  <a:lnTo>
                    <a:pt x="4986" y="11258"/>
                  </a:lnTo>
                  <a:lnTo>
                    <a:pt x="5026" y="11368"/>
                  </a:lnTo>
                  <a:lnTo>
                    <a:pt x="5076" y="11479"/>
                  </a:lnTo>
                  <a:lnTo>
                    <a:pt x="5137" y="11589"/>
                  </a:lnTo>
                  <a:lnTo>
                    <a:pt x="5267" y="11800"/>
                  </a:lnTo>
                  <a:lnTo>
                    <a:pt x="5418" y="12011"/>
                  </a:lnTo>
                  <a:lnTo>
                    <a:pt x="5569" y="12222"/>
                  </a:lnTo>
                  <a:lnTo>
                    <a:pt x="5720" y="12444"/>
                  </a:lnTo>
                  <a:lnTo>
                    <a:pt x="5780" y="12554"/>
                  </a:lnTo>
                  <a:lnTo>
                    <a:pt x="5840" y="12665"/>
                  </a:lnTo>
                  <a:lnTo>
                    <a:pt x="5890" y="12785"/>
                  </a:lnTo>
                  <a:lnTo>
                    <a:pt x="5931" y="12906"/>
                  </a:lnTo>
                  <a:lnTo>
                    <a:pt x="6081" y="13429"/>
                  </a:lnTo>
                  <a:lnTo>
                    <a:pt x="6242" y="13981"/>
                  </a:lnTo>
                  <a:lnTo>
                    <a:pt x="6333" y="14253"/>
                  </a:lnTo>
                  <a:lnTo>
                    <a:pt x="6423" y="14514"/>
                  </a:lnTo>
                  <a:lnTo>
                    <a:pt x="6534" y="14775"/>
                  </a:lnTo>
                  <a:lnTo>
                    <a:pt x="6654" y="15017"/>
                  </a:lnTo>
                  <a:lnTo>
                    <a:pt x="6745" y="15157"/>
                  </a:lnTo>
                  <a:lnTo>
                    <a:pt x="6875" y="15328"/>
                  </a:lnTo>
                  <a:lnTo>
                    <a:pt x="7006" y="15519"/>
                  </a:lnTo>
                  <a:lnTo>
                    <a:pt x="7076" y="15630"/>
                  </a:lnTo>
                  <a:lnTo>
                    <a:pt x="7127" y="15730"/>
                  </a:lnTo>
                  <a:lnTo>
                    <a:pt x="7177" y="15831"/>
                  </a:lnTo>
                  <a:lnTo>
                    <a:pt x="7217" y="15931"/>
                  </a:lnTo>
                  <a:lnTo>
                    <a:pt x="7237" y="16032"/>
                  </a:lnTo>
                  <a:lnTo>
                    <a:pt x="7237" y="16132"/>
                  </a:lnTo>
                  <a:lnTo>
                    <a:pt x="7227" y="16172"/>
                  </a:lnTo>
                  <a:lnTo>
                    <a:pt x="7217" y="16213"/>
                  </a:lnTo>
                  <a:lnTo>
                    <a:pt x="7197" y="16263"/>
                  </a:lnTo>
                  <a:lnTo>
                    <a:pt x="7177" y="16303"/>
                  </a:lnTo>
                  <a:lnTo>
                    <a:pt x="7137" y="16333"/>
                  </a:lnTo>
                  <a:lnTo>
                    <a:pt x="7097" y="16373"/>
                  </a:lnTo>
                  <a:lnTo>
                    <a:pt x="7056" y="16404"/>
                  </a:lnTo>
                  <a:lnTo>
                    <a:pt x="6996" y="16434"/>
                  </a:lnTo>
                  <a:lnTo>
                    <a:pt x="6946" y="16454"/>
                  </a:lnTo>
                  <a:lnTo>
                    <a:pt x="6875" y="16474"/>
                  </a:lnTo>
                  <a:lnTo>
                    <a:pt x="6695" y="16504"/>
                  </a:lnTo>
                  <a:lnTo>
                    <a:pt x="6463" y="16534"/>
                  </a:lnTo>
                  <a:lnTo>
                    <a:pt x="6202" y="16544"/>
                  </a:lnTo>
                  <a:lnTo>
                    <a:pt x="5911" y="16544"/>
                  </a:lnTo>
                  <a:lnTo>
                    <a:pt x="5599" y="16534"/>
                  </a:lnTo>
                  <a:lnTo>
                    <a:pt x="5277" y="16514"/>
                  </a:lnTo>
                  <a:lnTo>
                    <a:pt x="4946" y="16484"/>
                  </a:lnTo>
                  <a:lnTo>
                    <a:pt x="4614" y="16444"/>
                  </a:lnTo>
                  <a:lnTo>
                    <a:pt x="4292" y="16404"/>
                  </a:lnTo>
                  <a:lnTo>
                    <a:pt x="3991" y="16343"/>
                  </a:lnTo>
                  <a:lnTo>
                    <a:pt x="3720" y="16273"/>
                  </a:lnTo>
                  <a:lnTo>
                    <a:pt x="3478" y="16193"/>
                  </a:lnTo>
                  <a:lnTo>
                    <a:pt x="3378" y="16152"/>
                  </a:lnTo>
                  <a:lnTo>
                    <a:pt x="3287" y="16112"/>
                  </a:lnTo>
                  <a:lnTo>
                    <a:pt x="3207" y="16062"/>
                  </a:lnTo>
                  <a:lnTo>
                    <a:pt x="3137" y="16012"/>
                  </a:lnTo>
                  <a:lnTo>
                    <a:pt x="3086" y="15961"/>
                  </a:lnTo>
                  <a:lnTo>
                    <a:pt x="3056" y="15911"/>
                  </a:lnTo>
                  <a:lnTo>
                    <a:pt x="3137" y="16082"/>
                  </a:lnTo>
                  <a:lnTo>
                    <a:pt x="3237" y="16233"/>
                  </a:lnTo>
                  <a:lnTo>
                    <a:pt x="3338" y="16373"/>
                  </a:lnTo>
                  <a:lnTo>
                    <a:pt x="3438" y="16494"/>
                  </a:lnTo>
                  <a:lnTo>
                    <a:pt x="3539" y="16605"/>
                  </a:lnTo>
                  <a:lnTo>
                    <a:pt x="3649" y="16695"/>
                  </a:lnTo>
                  <a:lnTo>
                    <a:pt x="3760" y="16776"/>
                  </a:lnTo>
                  <a:lnTo>
                    <a:pt x="3880" y="16846"/>
                  </a:lnTo>
                  <a:lnTo>
                    <a:pt x="4001" y="16906"/>
                  </a:lnTo>
                  <a:lnTo>
                    <a:pt x="4122" y="16956"/>
                  </a:lnTo>
                  <a:lnTo>
                    <a:pt x="4242" y="16997"/>
                  </a:lnTo>
                  <a:lnTo>
                    <a:pt x="4373" y="17037"/>
                  </a:lnTo>
                  <a:lnTo>
                    <a:pt x="4493" y="17057"/>
                  </a:lnTo>
                  <a:lnTo>
                    <a:pt x="4634" y="17077"/>
                  </a:lnTo>
                  <a:lnTo>
                    <a:pt x="4895" y="17097"/>
                  </a:lnTo>
                  <a:lnTo>
                    <a:pt x="5177" y="17107"/>
                  </a:lnTo>
                  <a:lnTo>
                    <a:pt x="5750" y="17107"/>
                  </a:lnTo>
                  <a:lnTo>
                    <a:pt x="6041" y="17117"/>
                  </a:lnTo>
                  <a:lnTo>
                    <a:pt x="6333" y="17137"/>
                  </a:lnTo>
                  <a:lnTo>
                    <a:pt x="6483" y="17147"/>
                  </a:lnTo>
                  <a:lnTo>
                    <a:pt x="6624" y="17178"/>
                  </a:lnTo>
                  <a:lnTo>
                    <a:pt x="6775" y="17208"/>
                  </a:lnTo>
                  <a:lnTo>
                    <a:pt x="6926" y="17238"/>
                  </a:lnTo>
                  <a:lnTo>
                    <a:pt x="7066" y="17288"/>
                  </a:lnTo>
                  <a:lnTo>
                    <a:pt x="7217" y="17338"/>
                  </a:lnTo>
                  <a:lnTo>
                    <a:pt x="7418" y="17429"/>
                  </a:lnTo>
                  <a:lnTo>
                    <a:pt x="7599" y="17519"/>
                  </a:lnTo>
                  <a:lnTo>
                    <a:pt x="7750" y="17600"/>
                  </a:lnTo>
                  <a:lnTo>
                    <a:pt x="7870" y="17690"/>
                  </a:lnTo>
                  <a:lnTo>
                    <a:pt x="7971" y="17771"/>
                  </a:lnTo>
                  <a:lnTo>
                    <a:pt x="8041" y="17851"/>
                  </a:lnTo>
                  <a:lnTo>
                    <a:pt x="8092" y="17921"/>
                  </a:lnTo>
                  <a:lnTo>
                    <a:pt x="8122" y="18002"/>
                  </a:lnTo>
                  <a:lnTo>
                    <a:pt x="8142" y="18072"/>
                  </a:lnTo>
                  <a:lnTo>
                    <a:pt x="8132" y="18142"/>
                  </a:lnTo>
                  <a:lnTo>
                    <a:pt x="8112" y="18213"/>
                  </a:lnTo>
                  <a:lnTo>
                    <a:pt x="8071" y="18283"/>
                  </a:lnTo>
                  <a:lnTo>
                    <a:pt x="8011" y="18354"/>
                  </a:lnTo>
                  <a:lnTo>
                    <a:pt x="7951" y="18414"/>
                  </a:lnTo>
                  <a:lnTo>
                    <a:pt x="7870" y="18484"/>
                  </a:lnTo>
                  <a:lnTo>
                    <a:pt x="7780" y="18544"/>
                  </a:lnTo>
                  <a:lnTo>
                    <a:pt x="7569" y="18675"/>
                  </a:lnTo>
                  <a:lnTo>
                    <a:pt x="7338" y="18796"/>
                  </a:lnTo>
                  <a:lnTo>
                    <a:pt x="6825" y="19047"/>
                  </a:lnTo>
                  <a:lnTo>
                    <a:pt x="6564" y="19168"/>
                  </a:lnTo>
                  <a:lnTo>
                    <a:pt x="6313" y="19288"/>
                  </a:lnTo>
                  <a:lnTo>
                    <a:pt x="6091" y="19409"/>
                  </a:lnTo>
                  <a:lnTo>
                    <a:pt x="5930" y="19519"/>
                  </a:lnTo>
                  <a:lnTo>
                    <a:pt x="5961" y="19519"/>
                  </a:lnTo>
                  <a:lnTo>
                    <a:pt x="6061" y="19509"/>
                  </a:lnTo>
                  <a:lnTo>
                    <a:pt x="6202" y="19519"/>
                  </a:lnTo>
                  <a:lnTo>
                    <a:pt x="6343" y="19529"/>
                  </a:lnTo>
                  <a:lnTo>
                    <a:pt x="6644" y="19550"/>
                  </a:lnTo>
                  <a:lnTo>
                    <a:pt x="6765" y="19560"/>
                  </a:lnTo>
                  <a:lnTo>
                    <a:pt x="6845" y="19550"/>
                  </a:lnTo>
                  <a:lnTo>
                    <a:pt x="7127" y="19509"/>
                  </a:lnTo>
                  <a:lnTo>
                    <a:pt x="7398" y="19459"/>
                  </a:lnTo>
                  <a:lnTo>
                    <a:pt x="7941" y="19328"/>
                  </a:lnTo>
                  <a:lnTo>
                    <a:pt x="8202" y="19268"/>
                  </a:lnTo>
                  <a:lnTo>
                    <a:pt x="8453" y="19218"/>
                  </a:lnTo>
                  <a:lnTo>
                    <a:pt x="8705" y="19168"/>
                  </a:lnTo>
                  <a:lnTo>
                    <a:pt x="8946" y="19137"/>
                  </a:lnTo>
                  <a:lnTo>
                    <a:pt x="9197" y="19127"/>
                  </a:lnTo>
                  <a:lnTo>
                    <a:pt x="9448" y="19127"/>
                  </a:lnTo>
                  <a:lnTo>
                    <a:pt x="9700" y="19148"/>
                  </a:lnTo>
                  <a:lnTo>
                    <a:pt x="9961" y="19188"/>
                  </a:lnTo>
                  <a:lnTo>
                    <a:pt x="10082" y="19228"/>
                  </a:lnTo>
                  <a:lnTo>
                    <a:pt x="10222" y="19288"/>
                  </a:lnTo>
                  <a:lnTo>
                    <a:pt x="10383" y="19379"/>
                  </a:lnTo>
                  <a:lnTo>
                    <a:pt x="10564" y="19479"/>
                  </a:lnTo>
                  <a:lnTo>
                    <a:pt x="10755" y="19600"/>
                  </a:lnTo>
                  <a:lnTo>
                    <a:pt x="10956" y="19741"/>
                  </a:lnTo>
                  <a:lnTo>
                    <a:pt x="11388" y="20062"/>
                  </a:lnTo>
                  <a:lnTo>
                    <a:pt x="11871" y="20444"/>
                  </a:lnTo>
                  <a:lnTo>
                    <a:pt x="12363" y="20856"/>
                  </a:lnTo>
                  <a:lnTo>
                    <a:pt x="12876" y="21308"/>
                  </a:lnTo>
                  <a:lnTo>
                    <a:pt x="13388" y="21761"/>
                  </a:lnTo>
                  <a:lnTo>
                    <a:pt x="13891" y="22223"/>
                  </a:lnTo>
                  <a:lnTo>
                    <a:pt x="14363" y="22675"/>
                  </a:lnTo>
                  <a:lnTo>
                    <a:pt x="14816" y="23108"/>
                  </a:lnTo>
                  <a:lnTo>
                    <a:pt x="15208" y="23510"/>
                  </a:lnTo>
                  <a:lnTo>
                    <a:pt x="15559" y="23861"/>
                  </a:lnTo>
                  <a:lnTo>
                    <a:pt x="15831" y="24153"/>
                  </a:lnTo>
                  <a:lnTo>
                    <a:pt x="16032" y="24384"/>
                  </a:lnTo>
                  <a:lnTo>
                    <a:pt x="16092" y="24464"/>
                  </a:lnTo>
                  <a:lnTo>
                    <a:pt x="16142" y="24525"/>
                  </a:lnTo>
                  <a:lnTo>
                    <a:pt x="16193" y="24645"/>
                  </a:lnTo>
                  <a:lnTo>
                    <a:pt x="16243" y="24756"/>
                  </a:lnTo>
                  <a:lnTo>
                    <a:pt x="16273" y="24887"/>
                  </a:lnTo>
                  <a:lnTo>
                    <a:pt x="16293" y="25007"/>
                  </a:lnTo>
                  <a:lnTo>
                    <a:pt x="16303" y="25138"/>
                  </a:lnTo>
                  <a:lnTo>
                    <a:pt x="16293" y="25268"/>
                  </a:lnTo>
                  <a:lnTo>
                    <a:pt x="16283" y="25409"/>
                  </a:lnTo>
                  <a:lnTo>
                    <a:pt x="16273" y="25540"/>
                  </a:lnTo>
                  <a:lnTo>
                    <a:pt x="16213" y="25811"/>
                  </a:lnTo>
                  <a:lnTo>
                    <a:pt x="16142" y="26073"/>
                  </a:lnTo>
                  <a:lnTo>
                    <a:pt x="15992" y="26555"/>
                  </a:lnTo>
                  <a:lnTo>
                    <a:pt x="15921" y="26746"/>
                  </a:lnTo>
                  <a:lnTo>
                    <a:pt x="15851" y="26927"/>
                  </a:lnTo>
                  <a:lnTo>
                    <a:pt x="15770" y="27108"/>
                  </a:lnTo>
                  <a:lnTo>
                    <a:pt x="15680" y="27279"/>
                  </a:lnTo>
                  <a:lnTo>
                    <a:pt x="15579" y="27439"/>
                  </a:lnTo>
                  <a:lnTo>
                    <a:pt x="15469" y="27590"/>
                  </a:lnTo>
                  <a:lnTo>
                    <a:pt x="15358" y="27741"/>
                  </a:lnTo>
                  <a:lnTo>
                    <a:pt x="15238" y="27882"/>
                  </a:lnTo>
                  <a:lnTo>
                    <a:pt x="15117" y="28012"/>
                  </a:lnTo>
                  <a:lnTo>
                    <a:pt x="14986" y="28143"/>
                  </a:lnTo>
                  <a:lnTo>
                    <a:pt x="14846" y="28264"/>
                  </a:lnTo>
                  <a:lnTo>
                    <a:pt x="14705" y="28384"/>
                  </a:lnTo>
                  <a:lnTo>
                    <a:pt x="14564" y="28485"/>
                  </a:lnTo>
                  <a:lnTo>
                    <a:pt x="14414" y="28595"/>
                  </a:lnTo>
                  <a:lnTo>
                    <a:pt x="14253" y="28696"/>
                  </a:lnTo>
                  <a:lnTo>
                    <a:pt x="14092" y="28786"/>
                  </a:lnTo>
                  <a:lnTo>
                    <a:pt x="13760" y="28957"/>
                  </a:lnTo>
                  <a:lnTo>
                    <a:pt x="13419" y="29118"/>
                  </a:lnTo>
                  <a:lnTo>
                    <a:pt x="13067" y="29249"/>
                  </a:lnTo>
                  <a:lnTo>
                    <a:pt x="12705" y="29379"/>
                  </a:lnTo>
                  <a:lnTo>
                    <a:pt x="12333" y="29480"/>
                  </a:lnTo>
                  <a:lnTo>
                    <a:pt x="11961" y="29580"/>
                  </a:lnTo>
                  <a:lnTo>
                    <a:pt x="11589" y="29661"/>
                  </a:lnTo>
                  <a:lnTo>
                    <a:pt x="11227" y="29741"/>
                  </a:lnTo>
                  <a:lnTo>
                    <a:pt x="11016" y="29731"/>
                  </a:lnTo>
                  <a:lnTo>
                    <a:pt x="10805" y="29711"/>
                  </a:lnTo>
                  <a:lnTo>
                    <a:pt x="10604" y="29671"/>
                  </a:lnTo>
                  <a:lnTo>
                    <a:pt x="10403" y="29610"/>
                  </a:lnTo>
                  <a:lnTo>
                    <a:pt x="10202" y="29540"/>
                  </a:lnTo>
                  <a:lnTo>
                    <a:pt x="10001" y="29460"/>
                  </a:lnTo>
                  <a:lnTo>
                    <a:pt x="9810" y="29359"/>
                  </a:lnTo>
                  <a:lnTo>
                    <a:pt x="9619" y="29249"/>
                  </a:lnTo>
                  <a:lnTo>
                    <a:pt x="9418" y="29138"/>
                  </a:lnTo>
                  <a:lnTo>
                    <a:pt x="9227" y="29007"/>
                  </a:lnTo>
                  <a:lnTo>
                    <a:pt x="9036" y="28867"/>
                  </a:lnTo>
                  <a:lnTo>
                    <a:pt x="8855" y="28726"/>
                  </a:lnTo>
                  <a:lnTo>
                    <a:pt x="8664" y="28565"/>
                  </a:lnTo>
                  <a:lnTo>
                    <a:pt x="8484" y="28414"/>
                  </a:lnTo>
                  <a:lnTo>
                    <a:pt x="8122" y="28083"/>
                  </a:lnTo>
                  <a:lnTo>
                    <a:pt x="7760" y="27731"/>
                  </a:lnTo>
                  <a:lnTo>
                    <a:pt x="7408" y="27379"/>
                  </a:lnTo>
                  <a:lnTo>
                    <a:pt x="6735" y="26686"/>
                  </a:lnTo>
                  <a:lnTo>
                    <a:pt x="6403" y="26364"/>
                  </a:lnTo>
                  <a:lnTo>
                    <a:pt x="6071" y="26052"/>
                  </a:lnTo>
                  <a:lnTo>
                    <a:pt x="5760" y="25781"/>
                  </a:lnTo>
                  <a:lnTo>
                    <a:pt x="5599" y="25660"/>
                  </a:lnTo>
                  <a:lnTo>
                    <a:pt x="5448" y="25540"/>
                  </a:lnTo>
                  <a:lnTo>
                    <a:pt x="5107" y="25309"/>
                  </a:lnTo>
                  <a:lnTo>
                    <a:pt x="4805" y="25078"/>
                  </a:lnTo>
                  <a:lnTo>
                    <a:pt x="4514" y="24856"/>
                  </a:lnTo>
                  <a:lnTo>
                    <a:pt x="4252" y="24635"/>
                  </a:lnTo>
                  <a:lnTo>
                    <a:pt x="4122" y="24515"/>
                  </a:lnTo>
                  <a:lnTo>
                    <a:pt x="4001" y="24384"/>
                  </a:lnTo>
                  <a:lnTo>
                    <a:pt x="3870" y="24243"/>
                  </a:lnTo>
                  <a:lnTo>
                    <a:pt x="3750" y="24103"/>
                  </a:lnTo>
                  <a:lnTo>
                    <a:pt x="3629" y="23942"/>
                  </a:lnTo>
                  <a:lnTo>
                    <a:pt x="3498" y="23781"/>
                  </a:lnTo>
                  <a:lnTo>
                    <a:pt x="3378" y="23600"/>
                  </a:lnTo>
                  <a:lnTo>
                    <a:pt x="3247" y="23399"/>
                  </a:lnTo>
                  <a:lnTo>
                    <a:pt x="2855" y="22766"/>
                  </a:lnTo>
                  <a:lnTo>
                    <a:pt x="2463" y="22123"/>
                  </a:lnTo>
                  <a:lnTo>
                    <a:pt x="2262" y="21811"/>
                  </a:lnTo>
                  <a:lnTo>
                    <a:pt x="2051" y="21509"/>
                  </a:lnTo>
                  <a:lnTo>
                    <a:pt x="1830" y="21208"/>
                  </a:lnTo>
                  <a:lnTo>
                    <a:pt x="1609" y="20916"/>
                  </a:lnTo>
                  <a:lnTo>
                    <a:pt x="1609" y="20916"/>
                  </a:lnTo>
                  <a:lnTo>
                    <a:pt x="1629" y="20947"/>
                  </a:lnTo>
                  <a:lnTo>
                    <a:pt x="1639" y="20987"/>
                  </a:lnTo>
                  <a:lnTo>
                    <a:pt x="1669" y="21097"/>
                  </a:lnTo>
                  <a:lnTo>
                    <a:pt x="1689" y="21228"/>
                  </a:lnTo>
                  <a:lnTo>
                    <a:pt x="1709" y="21369"/>
                  </a:lnTo>
                  <a:lnTo>
                    <a:pt x="1750" y="21670"/>
                  </a:lnTo>
                  <a:lnTo>
                    <a:pt x="1770" y="21791"/>
                  </a:lnTo>
                  <a:lnTo>
                    <a:pt x="1800" y="21891"/>
                  </a:lnTo>
                  <a:lnTo>
                    <a:pt x="1850" y="22022"/>
                  </a:lnTo>
                  <a:lnTo>
                    <a:pt x="1920" y="22153"/>
                  </a:lnTo>
                  <a:lnTo>
                    <a:pt x="2051" y="22404"/>
                  </a:lnTo>
                  <a:lnTo>
                    <a:pt x="2192" y="22655"/>
                  </a:lnTo>
                  <a:lnTo>
                    <a:pt x="2322" y="22917"/>
                  </a:lnTo>
                  <a:lnTo>
                    <a:pt x="2403" y="23087"/>
                  </a:lnTo>
                  <a:lnTo>
                    <a:pt x="2493" y="23299"/>
                  </a:lnTo>
                  <a:lnTo>
                    <a:pt x="2574" y="23540"/>
                  </a:lnTo>
                  <a:lnTo>
                    <a:pt x="2604" y="23660"/>
                  </a:lnTo>
                  <a:lnTo>
                    <a:pt x="2624" y="23791"/>
                  </a:lnTo>
                  <a:lnTo>
                    <a:pt x="2634" y="23902"/>
                  </a:lnTo>
                  <a:lnTo>
                    <a:pt x="2634" y="24022"/>
                  </a:lnTo>
                  <a:lnTo>
                    <a:pt x="2624" y="24133"/>
                  </a:lnTo>
                  <a:lnTo>
                    <a:pt x="2584" y="24223"/>
                  </a:lnTo>
                  <a:lnTo>
                    <a:pt x="2564" y="24273"/>
                  </a:lnTo>
                  <a:lnTo>
                    <a:pt x="2534" y="24314"/>
                  </a:lnTo>
                  <a:lnTo>
                    <a:pt x="2503" y="24344"/>
                  </a:lnTo>
                  <a:lnTo>
                    <a:pt x="2463" y="24384"/>
                  </a:lnTo>
                  <a:lnTo>
                    <a:pt x="2413" y="24414"/>
                  </a:lnTo>
                  <a:lnTo>
                    <a:pt x="2363" y="24434"/>
                  </a:lnTo>
                  <a:lnTo>
                    <a:pt x="2302" y="24454"/>
                  </a:lnTo>
                  <a:lnTo>
                    <a:pt x="2242" y="24474"/>
                  </a:lnTo>
                  <a:lnTo>
                    <a:pt x="2182" y="24485"/>
                  </a:lnTo>
                  <a:lnTo>
                    <a:pt x="2111" y="24485"/>
                  </a:lnTo>
                  <a:lnTo>
                    <a:pt x="1981" y="24464"/>
                  </a:lnTo>
                  <a:lnTo>
                    <a:pt x="1840" y="24434"/>
                  </a:lnTo>
                  <a:lnTo>
                    <a:pt x="1689" y="24384"/>
                  </a:lnTo>
                  <a:lnTo>
                    <a:pt x="1538" y="24314"/>
                  </a:lnTo>
                  <a:lnTo>
                    <a:pt x="1388" y="24233"/>
                  </a:lnTo>
                  <a:lnTo>
                    <a:pt x="1237" y="24143"/>
                  </a:lnTo>
                  <a:lnTo>
                    <a:pt x="1076" y="24032"/>
                  </a:lnTo>
                  <a:lnTo>
                    <a:pt x="935" y="23932"/>
                  </a:lnTo>
                  <a:lnTo>
                    <a:pt x="785" y="23811"/>
                  </a:lnTo>
                  <a:lnTo>
                    <a:pt x="523" y="23590"/>
                  </a:lnTo>
                  <a:lnTo>
                    <a:pt x="292" y="23379"/>
                  </a:lnTo>
                  <a:lnTo>
                    <a:pt x="111" y="23188"/>
                  </a:lnTo>
                  <a:lnTo>
                    <a:pt x="312" y="23530"/>
                  </a:lnTo>
                  <a:lnTo>
                    <a:pt x="493" y="23841"/>
                  </a:lnTo>
                  <a:lnTo>
                    <a:pt x="684" y="24113"/>
                  </a:lnTo>
                  <a:lnTo>
                    <a:pt x="865" y="24354"/>
                  </a:lnTo>
                  <a:lnTo>
                    <a:pt x="1046" y="24565"/>
                  </a:lnTo>
                  <a:lnTo>
                    <a:pt x="1237" y="24756"/>
                  </a:lnTo>
                  <a:lnTo>
                    <a:pt x="1438" y="24917"/>
                  </a:lnTo>
                  <a:lnTo>
                    <a:pt x="1639" y="25067"/>
                  </a:lnTo>
                  <a:lnTo>
                    <a:pt x="1850" y="25188"/>
                  </a:lnTo>
                  <a:lnTo>
                    <a:pt x="2071" y="25299"/>
                  </a:lnTo>
                  <a:lnTo>
                    <a:pt x="2312" y="25389"/>
                  </a:lnTo>
                  <a:lnTo>
                    <a:pt x="2574" y="25480"/>
                  </a:lnTo>
                  <a:lnTo>
                    <a:pt x="2845" y="25550"/>
                  </a:lnTo>
                  <a:lnTo>
                    <a:pt x="3147" y="25620"/>
                  </a:lnTo>
                  <a:lnTo>
                    <a:pt x="3468" y="25681"/>
                  </a:lnTo>
                  <a:lnTo>
                    <a:pt x="3810" y="25741"/>
                  </a:lnTo>
                  <a:lnTo>
                    <a:pt x="3900" y="25761"/>
                  </a:lnTo>
                  <a:lnTo>
                    <a:pt x="3991" y="25791"/>
                  </a:lnTo>
                  <a:lnTo>
                    <a:pt x="4101" y="25841"/>
                  </a:lnTo>
                  <a:lnTo>
                    <a:pt x="4212" y="25902"/>
                  </a:lnTo>
                  <a:lnTo>
                    <a:pt x="4473" y="26052"/>
                  </a:lnTo>
                  <a:lnTo>
                    <a:pt x="4755" y="26233"/>
                  </a:lnTo>
                  <a:lnTo>
                    <a:pt x="5056" y="26454"/>
                  </a:lnTo>
                  <a:lnTo>
                    <a:pt x="5368" y="26696"/>
                  </a:lnTo>
                  <a:lnTo>
                    <a:pt x="5700" y="26967"/>
                  </a:lnTo>
                  <a:lnTo>
                    <a:pt x="6021" y="27238"/>
                  </a:lnTo>
                  <a:lnTo>
                    <a:pt x="6343" y="27530"/>
                  </a:lnTo>
                  <a:lnTo>
                    <a:pt x="6644" y="27811"/>
                  </a:lnTo>
                  <a:lnTo>
                    <a:pt x="6936" y="28093"/>
                  </a:lnTo>
                  <a:lnTo>
                    <a:pt x="7207" y="28374"/>
                  </a:lnTo>
                  <a:lnTo>
                    <a:pt x="7438" y="28625"/>
                  </a:lnTo>
                  <a:lnTo>
                    <a:pt x="7639" y="28857"/>
                  </a:lnTo>
                  <a:lnTo>
                    <a:pt x="7800" y="29058"/>
                  </a:lnTo>
                  <a:lnTo>
                    <a:pt x="7860" y="29148"/>
                  </a:lnTo>
                  <a:lnTo>
                    <a:pt x="7901" y="29229"/>
                  </a:lnTo>
                  <a:lnTo>
                    <a:pt x="7961" y="29359"/>
                  </a:lnTo>
                  <a:lnTo>
                    <a:pt x="7991" y="29480"/>
                  </a:lnTo>
                  <a:lnTo>
                    <a:pt x="8001" y="29530"/>
                  </a:lnTo>
                  <a:lnTo>
                    <a:pt x="8001" y="29580"/>
                  </a:lnTo>
                  <a:lnTo>
                    <a:pt x="7991" y="29641"/>
                  </a:lnTo>
                  <a:lnTo>
                    <a:pt x="7981" y="29681"/>
                  </a:lnTo>
                  <a:lnTo>
                    <a:pt x="7931" y="29771"/>
                  </a:lnTo>
                  <a:lnTo>
                    <a:pt x="7870" y="29862"/>
                  </a:lnTo>
                  <a:lnTo>
                    <a:pt x="7790" y="29932"/>
                  </a:lnTo>
                  <a:lnTo>
                    <a:pt x="7690" y="30002"/>
                  </a:lnTo>
                  <a:lnTo>
                    <a:pt x="7569" y="30063"/>
                  </a:lnTo>
                  <a:lnTo>
                    <a:pt x="7438" y="30113"/>
                  </a:lnTo>
                  <a:lnTo>
                    <a:pt x="7288" y="30153"/>
                  </a:lnTo>
                  <a:lnTo>
                    <a:pt x="7127" y="30193"/>
                  </a:lnTo>
                  <a:lnTo>
                    <a:pt x="6966" y="30224"/>
                  </a:lnTo>
                  <a:lnTo>
                    <a:pt x="6785" y="30254"/>
                  </a:lnTo>
                  <a:lnTo>
                    <a:pt x="6403" y="30294"/>
                  </a:lnTo>
                  <a:lnTo>
                    <a:pt x="6011" y="30324"/>
                  </a:lnTo>
                  <a:lnTo>
                    <a:pt x="5619" y="30334"/>
                  </a:lnTo>
                  <a:lnTo>
                    <a:pt x="5227" y="30334"/>
                  </a:lnTo>
                  <a:lnTo>
                    <a:pt x="4855" y="30324"/>
                  </a:lnTo>
                  <a:lnTo>
                    <a:pt x="4222" y="30294"/>
                  </a:lnTo>
                  <a:lnTo>
                    <a:pt x="3810" y="30264"/>
                  </a:lnTo>
                  <a:lnTo>
                    <a:pt x="3559" y="30254"/>
                  </a:lnTo>
                  <a:lnTo>
                    <a:pt x="3317" y="30213"/>
                  </a:lnTo>
                  <a:lnTo>
                    <a:pt x="3086" y="30163"/>
                  </a:lnTo>
                  <a:lnTo>
                    <a:pt x="2845" y="30113"/>
                  </a:lnTo>
                  <a:lnTo>
                    <a:pt x="2614" y="30043"/>
                  </a:lnTo>
                  <a:lnTo>
                    <a:pt x="2393" y="29972"/>
                  </a:lnTo>
                  <a:lnTo>
                    <a:pt x="1941" y="29822"/>
                  </a:lnTo>
                  <a:lnTo>
                    <a:pt x="1488" y="29671"/>
                  </a:lnTo>
                  <a:lnTo>
                    <a:pt x="1267" y="29600"/>
                  </a:lnTo>
                  <a:lnTo>
                    <a:pt x="1036" y="29540"/>
                  </a:lnTo>
                  <a:lnTo>
                    <a:pt x="815" y="29490"/>
                  </a:lnTo>
                  <a:lnTo>
                    <a:pt x="584" y="29450"/>
                  </a:lnTo>
                  <a:lnTo>
                    <a:pt x="342" y="29419"/>
                  </a:lnTo>
                  <a:lnTo>
                    <a:pt x="111" y="29409"/>
                  </a:lnTo>
                  <a:lnTo>
                    <a:pt x="192" y="29500"/>
                  </a:lnTo>
                  <a:lnTo>
                    <a:pt x="282" y="29600"/>
                  </a:lnTo>
                  <a:lnTo>
                    <a:pt x="403" y="29681"/>
                  </a:lnTo>
                  <a:lnTo>
                    <a:pt x="543" y="29771"/>
                  </a:lnTo>
                  <a:lnTo>
                    <a:pt x="694" y="29852"/>
                  </a:lnTo>
                  <a:lnTo>
                    <a:pt x="855" y="29932"/>
                  </a:lnTo>
                  <a:lnTo>
                    <a:pt x="1036" y="30012"/>
                  </a:lnTo>
                  <a:lnTo>
                    <a:pt x="1227" y="30093"/>
                  </a:lnTo>
                  <a:lnTo>
                    <a:pt x="1629" y="30234"/>
                  </a:lnTo>
                  <a:lnTo>
                    <a:pt x="2061" y="30384"/>
                  </a:lnTo>
                  <a:lnTo>
                    <a:pt x="2956" y="30656"/>
                  </a:lnTo>
                  <a:lnTo>
                    <a:pt x="3398" y="30786"/>
                  </a:lnTo>
                  <a:lnTo>
                    <a:pt x="3810" y="30927"/>
                  </a:lnTo>
                  <a:lnTo>
                    <a:pt x="4182" y="31068"/>
                  </a:lnTo>
                  <a:lnTo>
                    <a:pt x="4363" y="31138"/>
                  </a:lnTo>
                  <a:lnTo>
                    <a:pt x="4514" y="31209"/>
                  </a:lnTo>
                  <a:lnTo>
                    <a:pt x="4664" y="31289"/>
                  </a:lnTo>
                  <a:lnTo>
                    <a:pt x="4785" y="31359"/>
                  </a:lnTo>
                  <a:lnTo>
                    <a:pt x="4895" y="31440"/>
                  </a:lnTo>
                  <a:lnTo>
                    <a:pt x="4986" y="31520"/>
                  </a:lnTo>
                  <a:lnTo>
                    <a:pt x="5056" y="31601"/>
                  </a:lnTo>
                  <a:lnTo>
                    <a:pt x="5096" y="31691"/>
                  </a:lnTo>
                  <a:lnTo>
                    <a:pt x="5117" y="31731"/>
                  </a:lnTo>
                  <a:lnTo>
                    <a:pt x="5117" y="31781"/>
                  </a:lnTo>
                  <a:lnTo>
                    <a:pt x="5117" y="31832"/>
                  </a:lnTo>
                  <a:lnTo>
                    <a:pt x="5117" y="31872"/>
                  </a:lnTo>
                  <a:lnTo>
                    <a:pt x="5086" y="31942"/>
                  </a:lnTo>
                  <a:lnTo>
                    <a:pt x="5046" y="32023"/>
                  </a:lnTo>
                  <a:lnTo>
                    <a:pt x="4976" y="32093"/>
                  </a:lnTo>
                  <a:lnTo>
                    <a:pt x="4885" y="32173"/>
                  </a:lnTo>
                  <a:lnTo>
                    <a:pt x="4775" y="32254"/>
                  </a:lnTo>
                  <a:lnTo>
                    <a:pt x="4654" y="32334"/>
                  </a:lnTo>
                  <a:lnTo>
                    <a:pt x="4514" y="32415"/>
                  </a:lnTo>
                  <a:lnTo>
                    <a:pt x="4363" y="32495"/>
                  </a:lnTo>
                  <a:lnTo>
                    <a:pt x="4021" y="32666"/>
                  </a:lnTo>
                  <a:lnTo>
                    <a:pt x="3639" y="32827"/>
                  </a:lnTo>
                  <a:lnTo>
                    <a:pt x="3227" y="32998"/>
                  </a:lnTo>
                  <a:lnTo>
                    <a:pt x="2795" y="33168"/>
                  </a:lnTo>
                  <a:lnTo>
                    <a:pt x="1920" y="33490"/>
                  </a:lnTo>
                  <a:lnTo>
                    <a:pt x="1106" y="33792"/>
                  </a:lnTo>
                  <a:lnTo>
                    <a:pt x="744" y="33932"/>
                  </a:lnTo>
                  <a:lnTo>
                    <a:pt x="433" y="34063"/>
                  </a:lnTo>
                  <a:lnTo>
                    <a:pt x="182" y="34184"/>
                  </a:lnTo>
                  <a:lnTo>
                    <a:pt x="81" y="34234"/>
                  </a:lnTo>
                  <a:lnTo>
                    <a:pt x="1" y="34284"/>
                  </a:lnTo>
                  <a:lnTo>
                    <a:pt x="724" y="34184"/>
                  </a:lnTo>
                  <a:lnTo>
                    <a:pt x="1488" y="34063"/>
                  </a:lnTo>
                  <a:lnTo>
                    <a:pt x="2272" y="33922"/>
                  </a:lnTo>
                  <a:lnTo>
                    <a:pt x="2664" y="33842"/>
                  </a:lnTo>
                  <a:lnTo>
                    <a:pt x="3066" y="33761"/>
                  </a:lnTo>
                  <a:lnTo>
                    <a:pt x="3458" y="33661"/>
                  </a:lnTo>
                  <a:lnTo>
                    <a:pt x="3850" y="33560"/>
                  </a:lnTo>
                  <a:lnTo>
                    <a:pt x="4232" y="33450"/>
                  </a:lnTo>
                  <a:lnTo>
                    <a:pt x="4604" y="33339"/>
                  </a:lnTo>
                  <a:lnTo>
                    <a:pt x="4976" y="33209"/>
                  </a:lnTo>
                  <a:lnTo>
                    <a:pt x="5328" y="33068"/>
                  </a:lnTo>
                  <a:lnTo>
                    <a:pt x="5679" y="32917"/>
                  </a:lnTo>
                  <a:lnTo>
                    <a:pt x="6001" y="32756"/>
                  </a:lnTo>
                  <a:lnTo>
                    <a:pt x="6202" y="32656"/>
                  </a:lnTo>
                  <a:lnTo>
                    <a:pt x="6393" y="32535"/>
                  </a:lnTo>
                  <a:lnTo>
                    <a:pt x="6775" y="32294"/>
                  </a:lnTo>
                  <a:lnTo>
                    <a:pt x="7519" y="31791"/>
                  </a:lnTo>
                  <a:lnTo>
                    <a:pt x="7901" y="31540"/>
                  </a:lnTo>
                  <a:lnTo>
                    <a:pt x="8102" y="31430"/>
                  </a:lnTo>
                  <a:lnTo>
                    <a:pt x="8293" y="31319"/>
                  </a:lnTo>
                  <a:lnTo>
                    <a:pt x="8494" y="31219"/>
                  </a:lnTo>
                  <a:lnTo>
                    <a:pt x="8705" y="31128"/>
                  </a:lnTo>
                  <a:lnTo>
                    <a:pt x="8916" y="31058"/>
                  </a:lnTo>
                  <a:lnTo>
                    <a:pt x="9127" y="30987"/>
                  </a:lnTo>
                  <a:lnTo>
                    <a:pt x="9308" y="30947"/>
                  </a:lnTo>
                  <a:lnTo>
                    <a:pt x="9479" y="30917"/>
                  </a:lnTo>
                  <a:lnTo>
                    <a:pt x="9649" y="30907"/>
                  </a:lnTo>
                  <a:lnTo>
                    <a:pt x="9740" y="30907"/>
                  </a:lnTo>
                  <a:lnTo>
                    <a:pt x="9820" y="30917"/>
                  </a:lnTo>
                  <a:lnTo>
                    <a:pt x="9891" y="30937"/>
                  </a:lnTo>
                  <a:lnTo>
                    <a:pt x="9971" y="30957"/>
                  </a:lnTo>
                  <a:lnTo>
                    <a:pt x="10041" y="30987"/>
                  </a:lnTo>
                  <a:lnTo>
                    <a:pt x="10112" y="31028"/>
                  </a:lnTo>
                  <a:lnTo>
                    <a:pt x="10182" y="31078"/>
                  </a:lnTo>
                  <a:lnTo>
                    <a:pt x="10253" y="31128"/>
                  </a:lnTo>
                  <a:lnTo>
                    <a:pt x="10313" y="31198"/>
                  </a:lnTo>
                  <a:lnTo>
                    <a:pt x="10373" y="31279"/>
                  </a:lnTo>
                  <a:lnTo>
                    <a:pt x="10423" y="31359"/>
                  </a:lnTo>
                  <a:lnTo>
                    <a:pt x="10464" y="31430"/>
                  </a:lnTo>
                  <a:lnTo>
                    <a:pt x="10504" y="31510"/>
                  </a:lnTo>
                  <a:lnTo>
                    <a:pt x="10534" y="31580"/>
                  </a:lnTo>
                  <a:lnTo>
                    <a:pt x="10564" y="31731"/>
                  </a:lnTo>
                  <a:lnTo>
                    <a:pt x="10584" y="31872"/>
                  </a:lnTo>
                  <a:lnTo>
                    <a:pt x="10574" y="32013"/>
                  </a:lnTo>
                  <a:lnTo>
                    <a:pt x="10544" y="32153"/>
                  </a:lnTo>
                  <a:lnTo>
                    <a:pt x="10504" y="32294"/>
                  </a:lnTo>
                  <a:lnTo>
                    <a:pt x="10454" y="32435"/>
                  </a:lnTo>
                  <a:lnTo>
                    <a:pt x="10393" y="32575"/>
                  </a:lnTo>
                  <a:lnTo>
                    <a:pt x="10323" y="32706"/>
                  </a:lnTo>
                  <a:lnTo>
                    <a:pt x="10172" y="32988"/>
                  </a:lnTo>
                  <a:lnTo>
                    <a:pt x="10021" y="33259"/>
                  </a:lnTo>
                  <a:lnTo>
                    <a:pt x="9961" y="33390"/>
                  </a:lnTo>
                  <a:lnTo>
                    <a:pt x="9901" y="33530"/>
                  </a:lnTo>
                  <a:lnTo>
                    <a:pt x="9830" y="33721"/>
                  </a:lnTo>
                  <a:lnTo>
                    <a:pt x="9770" y="33922"/>
                  </a:lnTo>
                  <a:lnTo>
                    <a:pt x="9670" y="34334"/>
                  </a:lnTo>
                  <a:lnTo>
                    <a:pt x="9569" y="34777"/>
                  </a:lnTo>
                  <a:lnTo>
                    <a:pt x="9499" y="35229"/>
                  </a:lnTo>
                  <a:lnTo>
                    <a:pt x="9438" y="35671"/>
                  </a:lnTo>
                  <a:lnTo>
                    <a:pt x="9388" y="36113"/>
                  </a:lnTo>
                  <a:lnTo>
                    <a:pt x="9358" y="36525"/>
                  </a:lnTo>
                  <a:lnTo>
                    <a:pt x="9338" y="36907"/>
                  </a:lnTo>
                  <a:lnTo>
                    <a:pt x="9660" y="36204"/>
                  </a:lnTo>
                  <a:lnTo>
                    <a:pt x="9820" y="35842"/>
                  </a:lnTo>
                  <a:lnTo>
                    <a:pt x="9891" y="35661"/>
                  </a:lnTo>
                  <a:lnTo>
                    <a:pt x="9951" y="35480"/>
                  </a:lnTo>
                  <a:lnTo>
                    <a:pt x="10011" y="35269"/>
                  </a:lnTo>
                  <a:lnTo>
                    <a:pt x="10072" y="35058"/>
                  </a:lnTo>
                  <a:lnTo>
                    <a:pt x="10142" y="34827"/>
                  </a:lnTo>
                  <a:lnTo>
                    <a:pt x="10212" y="34606"/>
                  </a:lnTo>
                  <a:lnTo>
                    <a:pt x="10293" y="34385"/>
                  </a:lnTo>
                  <a:lnTo>
                    <a:pt x="10343" y="34284"/>
                  </a:lnTo>
                  <a:lnTo>
                    <a:pt x="10393" y="34184"/>
                  </a:lnTo>
                  <a:lnTo>
                    <a:pt x="10454" y="34083"/>
                  </a:lnTo>
                  <a:lnTo>
                    <a:pt x="10524" y="33993"/>
                  </a:lnTo>
                  <a:lnTo>
                    <a:pt x="10594" y="33912"/>
                  </a:lnTo>
                  <a:lnTo>
                    <a:pt x="10675" y="33832"/>
                  </a:lnTo>
                  <a:lnTo>
                    <a:pt x="10765" y="33892"/>
                  </a:lnTo>
                  <a:lnTo>
                    <a:pt x="10835" y="33973"/>
                  </a:lnTo>
                  <a:lnTo>
                    <a:pt x="10896" y="34063"/>
                  </a:lnTo>
                  <a:lnTo>
                    <a:pt x="10946" y="34163"/>
                  </a:lnTo>
                  <a:lnTo>
                    <a:pt x="10986" y="34274"/>
                  </a:lnTo>
                  <a:lnTo>
                    <a:pt x="11016" y="34395"/>
                  </a:lnTo>
                  <a:lnTo>
                    <a:pt x="11036" y="34515"/>
                  </a:lnTo>
                  <a:lnTo>
                    <a:pt x="11047" y="34646"/>
                  </a:lnTo>
                  <a:lnTo>
                    <a:pt x="11047" y="34767"/>
                  </a:lnTo>
                  <a:lnTo>
                    <a:pt x="11047" y="34897"/>
                  </a:lnTo>
                  <a:lnTo>
                    <a:pt x="11026" y="35148"/>
                  </a:lnTo>
                  <a:lnTo>
                    <a:pt x="10996" y="35380"/>
                  </a:lnTo>
                  <a:lnTo>
                    <a:pt x="10966" y="35581"/>
                  </a:lnTo>
                  <a:lnTo>
                    <a:pt x="10926" y="35822"/>
                  </a:lnTo>
                  <a:lnTo>
                    <a:pt x="10876" y="36063"/>
                  </a:lnTo>
                  <a:lnTo>
                    <a:pt x="10825" y="36304"/>
                  </a:lnTo>
                  <a:lnTo>
                    <a:pt x="10815" y="36425"/>
                  </a:lnTo>
                  <a:lnTo>
                    <a:pt x="10805" y="36546"/>
                  </a:lnTo>
                  <a:lnTo>
                    <a:pt x="10805" y="36696"/>
                  </a:lnTo>
                  <a:lnTo>
                    <a:pt x="10815" y="36857"/>
                  </a:lnTo>
                  <a:lnTo>
                    <a:pt x="10856" y="37199"/>
                  </a:lnTo>
                  <a:lnTo>
                    <a:pt x="10876" y="37370"/>
                  </a:lnTo>
                  <a:lnTo>
                    <a:pt x="10876" y="37541"/>
                  </a:lnTo>
                  <a:lnTo>
                    <a:pt x="10876" y="37621"/>
                  </a:lnTo>
                  <a:lnTo>
                    <a:pt x="10866" y="37691"/>
                  </a:lnTo>
                  <a:lnTo>
                    <a:pt x="10846" y="37772"/>
                  </a:lnTo>
                  <a:lnTo>
                    <a:pt x="10825" y="37832"/>
                  </a:lnTo>
                  <a:lnTo>
                    <a:pt x="10936" y="37581"/>
                  </a:lnTo>
                  <a:lnTo>
                    <a:pt x="11067" y="37299"/>
                  </a:lnTo>
                  <a:lnTo>
                    <a:pt x="11207" y="37008"/>
                  </a:lnTo>
                  <a:lnTo>
                    <a:pt x="11338" y="36706"/>
                  </a:lnTo>
                  <a:lnTo>
                    <a:pt x="11469" y="36395"/>
                  </a:lnTo>
                  <a:lnTo>
                    <a:pt x="11569" y="36083"/>
                  </a:lnTo>
                  <a:lnTo>
                    <a:pt x="11619" y="35932"/>
                  </a:lnTo>
                  <a:lnTo>
                    <a:pt x="11650" y="35782"/>
                  </a:lnTo>
                  <a:lnTo>
                    <a:pt x="11680" y="35621"/>
                  </a:lnTo>
                  <a:lnTo>
                    <a:pt x="11690" y="35470"/>
                  </a:lnTo>
                  <a:lnTo>
                    <a:pt x="11700" y="35189"/>
                  </a:lnTo>
                  <a:lnTo>
                    <a:pt x="11690" y="34917"/>
                  </a:lnTo>
                  <a:lnTo>
                    <a:pt x="11680" y="34646"/>
                  </a:lnTo>
                  <a:lnTo>
                    <a:pt x="11650" y="34385"/>
                  </a:lnTo>
                  <a:lnTo>
                    <a:pt x="11599" y="33882"/>
                  </a:lnTo>
                  <a:lnTo>
                    <a:pt x="11569" y="33631"/>
                  </a:lnTo>
                  <a:lnTo>
                    <a:pt x="11559" y="33390"/>
                  </a:lnTo>
                  <a:lnTo>
                    <a:pt x="11559" y="33148"/>
                  </a:lnTo>
                  <a:lnTo>
                    <a:pt x="11579" y="32917"/>
                  </a:lnTo>
                  <a:lnTo>
                    <a:pt x="11599" y="32797"/>
                  </a:lnTo>
                  <a:lnTo>
                    <a:pt x="11619" y="32676"/>
                  </a:lnTo>
                  <a:lnTo>
                    <a:pt x="11650" y="32555"/>
                  </a:lnTo>
                  <a:lnTo>
                    <a:pt x="11690" y="32435"/>
                  </a:lnTo>
                  <a:lnTo>
                    <a:pt x="11730" y="32314"/>
                  </a:lnTo>
                  <a:lnTo>
                    <a:pt x="11790" y="32204"/>
                  </a:lnTo>
                  <a:lnTo>
                    <a:pt x="11851" y="32083"/>
                  </a:lnTo>
                  <a:lnTo>
                    <a:pt x="11921" y="31962"/>
                  </a:lnTo>
                  <a:lnTo>
                    <a:pt x="12001" y="31842"/>
                  </a:lnTo>
                  <a:lnTo>
                    <a:pt x="12092" y="31721"/>
                  </a:lnTo>
                  <a:lnTo>
                    <a:pt x="12192" y="31590"/>
                  </a:lnTo>
                  <a:lnTo>
                    <a:pt x="12303" y="31470"/>
                  </a:lnTo>
                  <a:lnTo>
                    <a:pt x="12373" y="31399"/>
                  </a:lnTo>
                  <a:lnTo>
                    <a:pt x="12454" y="31329"/>
                  </a:lnTo>
                  <a:lnTo>
                    <a:pt x="12544" y="31269"/>
                  </a:lnTo>
                  <a:lnTo>
                    <a:pt x="12625" y="31219"/>
                  </a:lnTo>
                  <a:lnTo>
                    <a:pt x="12715" y="31168"/>
                  </a:lnTo>
                  <a:lnTo>
                    <a:pt x="12805" y="31128"/>
                  </a:lnTo>
                  <a:lnTo>
                    <a:pt x="12906" y="31098"/>
                  </a:lnTo>
                  <a:lnTo>
                    <a:pt x="13006" y="31068"/>
                  </a:lnTo>
                  <a:lnTo>
                    <a:pt x="13107" y="31048"/>
                  </a:lnTo>
                  <a:lnTo>
                    <a:pt x="13207" y="31028"/>
                  </a:lnTo>
                  <a:lnTo>
                    <a:pt x="13408" y="31008"/>
                  </a:lnTo>
                  <a:lnTo>
                    <a:pt x="13620" y="31018"/>
                  </a:lnTo>
                  <a:lnTo>
                    <a:pt x="13841" y="31038"/>
                  </a:lnTo>
                  <a:lnTo>
                    <a:pt x="14052" y="31088"/>
                  </a:lnTo>
                  <a:lnTo>
                    <a:pt x="14263" y="31148"/>
                  </a:lnTo>
                  <a:lnTo>
                    <a:pt x="14464" y="31219"/>
                  </a:lnTo>
                  <a:lnTo>
                    <a:pt x="14665" y="31319"/>
                  </a:lnTo>
                  <a:lnTo>
                    <a:pt x="14856" y="31420"/>
                  </a:lnTo>
                  <a:lnTo>
                    <a:pt x="15037" y="31540"/>
                  </a:lnTo>
                  <a:lnTo>
                    <a:pt x="15198" y="31671"/>
                  </a:lnTo>
                  <a:lnTo>
                    <a:pt x="15348" y="31812"/>
                  </a:lnTo>
                  <a:lnTo>
                    <a:pt x="15469" y="31952"/>
                  </a:lnTo>
                  <a:lnTo>
                    <a:pt x="15579" y="32093"/>
                  </a:lnTo>
                  <a:lnTo>
                    <a:pt x="15680" y="32244"/>
                  </a:lnTo>
                  <a:lnTo>
                    <a:pt x="15780" y="32405"/>
                  </a:lnTo>
                  <a:lnTo>
                    <a:pt x="15871" y="32555"/>
                  </a:lnTo>
                  <a:lnTo>
                    <a:pt x="15951" y="32716"/>
                  </a:lnTo>
                  <a:lnTo>
                    <a:pt x="16112" y="33048"/>
                  </a:lnTo>
                  <a:lnTo>
                    <a:pt x="16313" y="33490"/>
                  </a:lnTo>
                  <a:lnTo>
                    <a:pt x="16404" y="33711"/>
                  </a:lnTo>
                  <a:lnTo>
                    <a:pt x="16494" y="33932"/>
                  </a:lnTo>
                  <a:lnTo>
                    <a:pt x="16564" y="34163"/>
                  </a:lnTo>
                  <a:lnTo>
                    <a:pt x="16635" y="34395"/>
                  </a:lnTo>
                  <a:lnTo>
                    <a:pt x="16685" y="34636"/>
                  </a:lnTo>
                  <a:lnTo>
                    <a:pt x="16725" y="34877"/>
                  </a:lnTo>
                  <a:lnTo>
                    <a:pt x="16735" y="34897"/>
                  </a:lnTo>
                  <a:lnTo>
                    <a:pt x="16765" y="35189"/>
                  </a:lnTo>
                  <a:lnTo>
                    <a:pt x="16796" y="35490"/>
                  </a:lnTo>
                  <a:lnTo>
                    <a:pt x="16806" y="35782"/>
                  </a:lnTo>
                  <a:lnTo>
                    <a:pt x="16806" y="36073"/>
                  </a:lnTo>
                  <a:lnTo>
                    <a:pt x="16796" y="36365"/>
                  </a:lnTo>
                  <a:lnTo>
                    <a:pt x="16775" y="36656"/>
                  </a:lnTo>
                  <a:lnTo>
                    <a:pt x="16745" y="36948"/>
                  </a:lnTo>
                  <a:lnTo>
                    <a:pt x="16705" y="37239"/>
                  </a:lnTo>
                  <a:lnTo>
                    <a:pt x="16645" y="37531"/>
                  </a:lnTo>
                  <a:lnTo>
                    <a:pt x="16585" y="37812"/>
                  </a:lnTo>
                  <a:lnTo>
                    <a:pt x="16514" y="38103"/>
                  </a:lnTo>
                  <a:lnTo>
                    <a:pt x="16434" y="38385"/>
                  </a:lnTo>
                  <a:lnTo>
                    <a:pt x="16343" y="38666"/>
                  </a:lnTo>
                  <a:lnTo>
                    <a:pt x="16243" y="38938"/>
                  </a:lnTo>
                  <a:lnTo>
                    <a:pt x="16132" y="39209"/>
                  </a:lnTo>
                  <a:lnTo>
                    <a:pt x="16012" y="39480"/>
                  </a:lnTo>
                  <a:lnTo>
                    <a:pt x="15791" y="39943"/>
                  </a:lnTo>
                  <a:lnTo>
                    <a:pt x="15569" y="40395"/>
                  </a:lnTo>
                  <a:lnTo>
                    <a:pt x="15328" y="40847"/>
                  </a:lnTo>
                  <a:lnTo>
                    <a:pt x="15077" y="41290"/>
                  </a:lnTo>
                  <a:lnTo>
                    <a:pt x="14926" y="41430"/>
                  </a:lnTo>
                  <a:lnTo>
                    <a:pt x="14775" y="41561"/>
                  </a:lnTo>
                  <a:lnTo>
                    <a:pt x="14615" y="41682"/>
                  </a:lnTo>
                  <a:lnTo>
                    <a:pt x="14454" y="41802"/>
                  </a:lnTo>
                  <a:lnTo>
                    <a:pt x="14293" y="41913"/>
                  </a:lnTo>
                  <a:lnTo>
                    <a:pt x="14122" y="42013"/>
                  </a:lnTo>
                  <a:lnTo>
                    <a:pt x="13951" y="42104"/>
                  </a:lnTo>
                  <a:lnTo>
                    <a:pt x="13780" y="42194"/>
                  </a:lnTo>
                  <a:lnTo>
                    <a:pt x="13599" y="42285"/>
                  </a:lnTo>
                  <a:lnTo>
                    <a:pt x="13419" y="42365"/>
                  </a:lnTo>
                  <a:lnTo>
                    <a:pt x="13057" y="42506"/>
                  </a:lnTo>
                  <a:lnTo>
                    <a:pt x="12675" y="42626"/>
                  </a:lnTo>
                  <a:lnTo>
                    <a:pt x="12293" y="42727"/>
                  </a:lnTo>
                  <a:lnTo>
                    <a:pt x="11901" y="42817"/>
                  </a:lnTo>
                  <a:lnTo>
                    <a:pt x="11509" y="42898"/>
                  </a:lnTo>
                  <a:lnTo>
                    <a:pt x="11117" y="42968"/>
                  </a:lnTo>
                  <a:lnTo>
                    <a:pt x="10715" y="43018"/>
                  </a:lnTo>
                  <a:lnTo>
                    <a:pt x="9931" y="43119"/>
                  </a:lnTo>
                  <a:lnTo>
                    <a:pt x="9157" y="43199"/>
                  </a:lnTo>
                  <a:lnTo>
                    <a:pt x="8745" y="43249"/>
                  </a:lnTo>
                  <a:lnTo>
                    <a:pt x="8343" y="43300"/>
                  </a:lnTo>
                  <a:lnTo>
                    <a:pt x="7559" y="43420"/>
                  </a:lnTo>
                  <a:lnTo>
                    <a:pt x="6795" y="43541"/>
                  </a:lnTo>
                  <a:lnTo>
                    <a:pt x="6423" y="43591"/>
                  </a:lnTo>
                  <a:lnTo>
                    <a:pt x="6051" y="43631"/>
                  </a:lnTo>
                  <a:lnTo>
                    <a:pt x="5669" y="43672"/>
                  </a:lnTo>
                  <a:lnTo>
                    <a:pt x="5297" y="43692"/>
                  </a:lnTo>
                  <a:lnTo>
                    <a:pt x="4926" y="43702"/>
                  </a:lnTo>
                  <a:lnTo>
                    <a:pt x="4544" y="43702"/>
                  </a:lnTo>
                  <a:lnTo>
                    <a:pt x="4152" y="43682"/>
                  </a:lnTo>
                  <a:lnTo>
                    <a:pt x="3760" y="43641"/>
                  </a:lnTo>
                  <a:lnTo>
                    <a:pt x="3368" y="43581"/>
                  </a:lnTo>
                  <a:lnTo>
                    <a:pt x="2956" y="43491"/>
                  </a:lnTo>
                  <a:lnTo>
                    <a:pt x="2956" y="43491"/>
                  </a:lnTo>
                  <a:lnTo>
                    <a:pt x="3086" y="43531"/>
                  </a:lnTo>
                  <a:lnTo>
                    <a:pt x="3207" y="43581"/>
                  </a:lnTo>
                  <a:lnTo>
                    <a:pt x="3328" y="43651"/>
                  </a:lnTo>
                  <a:lnTo>
                    <a:pt x="3458" y="43722"/>
                  </a:lnTo>
                  <a:lnTo>
                    <a:pt x="3699" y="43863"/>
                  </a:lnTo>
                  <a:lnTo>
                    <a:pt x="3830" y="43923"/>
                  </a:lnTo>
                  <a:lnTo>
                    <a:pt x="3951" y="43973"/>
                  </a:lnTo>
                  <a:lnTo>
                    <a:pt x="4222" y="44064"/>
                  </a:lnTo>
                  <a:lnTo>
                    <a:pt x="4503" y="44134"/>
                  </a:lnTo>
                  <a:lnTo>
                    <a:pt x="4785" y="44194"/>
                  </a:lnTo>
                  <a:lnTo>
                    <a:pt x="5066" y="44244"/>
                  </a:lnTo>
                  <a:lnTo>
                    <a:pt x="5217" y="44265"/>
                  </a:lnTo>
                  <a:lnTo>
                    <a:pt x="5368" y="44275"/>
                  </a:lnTo>
                  <a:lnTo>
                    <a:pt x="5659" y="44275"/>
                  </a:lnTo>
                  <a:lnTo>
                    <a:pt x="5951" y="44265"/>
                  </a:lnTo>
                  <a:lnTo>
                    <a:pt x="6242" y="44234"/>
                  </a:lnTo>
                  <a:lnTo>
                    <a:pt x="6534" y="44214"/>
                  </a:lnTo>
                  <a:lnTo>
                    <a:pt x="6825" y="44194"/>
                  </a:lnTo>
                  <a:lnTo>
                    <a:pt x="7117" y="44194"/>
                  </a:lnTo>
                  <a:lnTo>
                    <a:pt x="7267" y="44204"/>
                  </a:lnTo>
                  <a:lnTo>
                    <a:pt x="7418" y="44224"/>
                  </a:lnTo>
                  <a:lnTo>
                    <a:pt x="7499" y="44234"/>
                  </a:lnTo>
                  <a:lnTo>
                    <a:pt x="7579" y="44255"/>
                  </a:lnTo>
                  <a:lnTo>
                    <a:pt x="7639" y="44285"/>
                  </a:lnTo>
                  <a:lnTo>
                    <a:pt x="7700" y="44315"/>
                  </a:lnTo>
                  <a:lnTo>
                    <a:pt x="7740" y="44345"/>
                  </a:lnTo>
                  <a:lnTo>
                    <a:pt x="7770" y="44385"/>
                  </a:lnTo>
                  <a:lnTo>
                    <a:pt x="7800" y="44415"/>
                  </a:lnTo>
                  <a:lnTo>
                    <a:pt x="7820" y="44466"/>
                  </a:lnTo>
                  <a:lnTo>
                    <a:pt x="7820" y="44506"/>
                  </a:lnTo>
                  <a:lnTo>
                    <a:pt x="7820" y="44556"/>
                  </a:lnTo>
                  <a:lnTo>
                    <a:pt x="7820" y="44606"/>
                  </a:lnTo>
                  <a:lnTo>
                    <a:pt x="7800" y="44657"/>
                  </a:lnTo>
                  <a:lnTo>
                    <a:pt x="7760" y="44757"/>
                  </a:lnTo>
                  <a:lnTo>
                    <a:pt x="7700" y="44868"/>
                  </a:lnTo>
                  <a:lnTo>
                    <a:pt x="7619" y="44988"/>
                  </a:lnTo>
                  <a:lnTo>
                    <a:pt x="7529" y="45099"/>
                  </a:lnTo>
                  <a:lnTo>
                    <a:pt x="7428" y="45209"/>
                  </a:lnTo>
                  <a:lnTo>
                    <a:pt x="7328" y="45320"/>
                  </a:lnTo>
                  <a:lnTo>
                    <a:pt x="7127" y="45501"/>
                  </a:lnTo>
                  <a:lnTo>
                    <a:pt x="6956" y="45652"/>
                  </a:lnTo>
                  <a:lnTo>
                    <a:pt x="6845" y="45742"/>
                  </a:lnTo>
                  <a:lnTo>
                    <a:pt x="6715" y="45833"/>
                  </a:lnTo>
                  <a:lnTo>
                    <a:pt x="6453" y="46003"/>
                  </a:lnTo>
                  <a:lnTo>
                    <a:pt x="6182" y="46184"/>
                  </a:lnTo>
                  <a:lnTo>
                    <a:pt x="5901" y="46365"/>
                  </a:lnTo>
                  <a:lnTo>
                    <a:pt x="5770" y="46466"/>
                  </a:lnTo>
                  <a:lnTo>
                    <a:pt x="5649" y="46576"/>
                  </a:lnTo>
                  <a:lnTo>
                    <a:pt x="5539" y="46677"/>
                  </a:lnTo>
                  <a:lnTo>
                    <a:pt x="5428" y="46797"/>
                  </a:lnTo>
                  <a:lnTo>
                    <a:pt x="5338" y="46918"/>
                  </a:lnTo>
                  <a:lnTo>
                    <a:pt x="5257" y="47049"/>
                  </a:lnTo>
                  <a:lnTo>
                    <a:pt x="5197" y="47189"/>
                  </a:lnTo>
                  <a:lnTo>
                    <a:pt x="5157" y="47340"/>
                  </a:lnTo>
                  <a:lnTo>
                    <a:pt x="5348" y="47280"/>
                  </a:lnTo>
                  <a:lnTo>
                    <a:pt x="5529" y="47220"/>
                  </a:lnTo>
                  <a:lnTo>
                    <a:pt x="5710" y="47139"/>
                  </a:lnTo>
                  <a:lnTo>
                    <a:pt x="5880" y="47059"/>
                  </a:lnTo>
                  <a:lnTo>
                    <a:pt x="6061" y="46978"/>
                  </a:lnTo>
                  <a:lnTo>
                    <a:pt x="6242" y="46878"/>
                  </a:lnTo>
                  <a:lnTo>
                    <a:pt x="6584" y="46677"/>
                  </a:lnTo>
                  <a:lnTo>
                    <a:pt x="6936" y="46456"/>
                  </a:lnTo>
                  <a:lnTo>
                    <a:pt x="7277" y="46224"/>
                  </a:lnTo>
                  <a:lnTo>
                    <a:pt x="7961" y="45732"/>
                  </a:lnTo>
                  <a:lnTo>
                    <a:pt x="8664" y="45240"/>
                  </a:lnTo>
                  <a:lnTo>
                    <a:pt x="9016" y="44998"/>
                  </a:lnTo>
                  <a:lnTo>
                    <a:pt x="9378" y="44767"/>
                  </a:lnTo>
                  <a:lnTo>
                    <a:pt x="9750" y="44556"/>
                  </a:lnTo>
                  <a:lnTo>
                    <a:pt x="9931" y="44456"/>
                  </a:lnTo>
                  <a:lnTo>
                    <a:pt x="10122" y="44365"/>
                  </a:lnTo>
                  <a:lnTo>
                    <a:pt x="10313" y="44275"/>
                  </a:lnTo>
                  <a:lnTo>
                    <a:pt x="10514" y="44194"/>
                  </a:lnTo>
                  <a:lnTo>
                    <a:pt x="10705" y="44124"/>
                  </a:lnTo>
                  <a:lnTo>
                    <a:pt x="10906" y="44054"/>
                  </a:lnTo>
                  <a:lnTo>
                    <a:pt x="11248" y="43953"/>
                  </a:lnTo>
                  <a:lnTo>
                    <a:pt x="11459" y="43893"/>
                  </a:lnTo>
                  <a:lnTo>
                    <a:pt x="11680" y="43832"/>
                  </a:lnTo>
                  <a:lnTo>
                    <a:pt x="11901" y="43802"/>
                  </a:lnTo>
                  <a:lnTo>
                    <a:pt x="12011" y="43792"/>
                  </a:lnTo>
                  <a:lnTo>
                    <a:pt x="12112" y="43782"/>
                  </a:lnTo>
                  <a:lnTo>
                    <a:pt x="12212" y="43792"/>
                  </a:lnTo>
                  <a:lnTo>
                    <a:pt x="12293" y="43812"/>
                  </a:lnTo>
                  <a:lnTo>
                    <a:pt x="12373" y="43832"/>
                  </a:lnTo>
                  <a:lnTo>
                    <a:pt x="12444" y="43873"/>
                  </a:lnTo>
                  <a:lnTo>
                    <a:pt x="12494" y="43923"/>
                  </a:lnTo>
                  <a:lnTo>
                    <a:pt x="12544" y="43963"/>
                  </a:lnTo>
                  <a:lnTo>
                    <a:pt x="12584" y="44013"/>
                  </a:lnTo>
                  <a:lnTo>
                    <a:pt x="12614" y="44074"/>
                  </a:lnTo>
                  <a:lnTo>
                    <a:pt x="12635" y="44124"/>
                  </a:lnTo>
                  <a:lnTo>
                    <a:pt x="12655" y="44184"/>
                  </a:lnTo>
                  <a:lnTo>
                    <a:pt x="12665" y="44255"/>
                  </a:lnTo>
                  <a:lnTo>
                    <a:pt x="12665" y="44315"/>
                  </a:lnTo>
                  <a:lnTo>
                    <a:pt x="12655" y="44456"/>
                  </a:lnTo>
                  <a:lnTo>
                    <a:pt x="12625" y="44606"/>
                  </a:lnTo>
                  <a:lnTo>
                    <a:pt x="12564" y="44767"/>
                  </a:lnTo>
                  <a:lnTo>
                    <a:pt x="12494" y="44938"/>
                  </a:lnTo>
                  <a:lnTo>
                    <a:pt x="12393" y="45109"/>
                  </a:lnTo>
                  <a:lnTo>
                    <a:pt x="12283" y="45290"/>
                  </a:lnTo>
                  <a:lnTo>
                    <a:pt x="12162" y="45481"/>
                  </a:lnTo>
                  <a:lnTo>
                    <a:pt x="12021" y="45662"/>
                  </a:lnTo>
                  <a:lnTo>
                    <a:pt x="11871" y="45853"/>
                  </a:lnTo>
                  <a:lnTo>
                    <a:pt x="11700" y="46054"/>
                  </a:lnTo>
                  <a:lnTo>
                    <a:pt x="11358" y="46436"/>
                  </a:lnTo>
                  <a:lnTo>
                    <a:pt x="10986" y="46817"/>
                  </a:lnTo>
                  <a:lnTo>
                    <a:pt x="10604" y="47189"/>
                  </a:lnTo>
                  <a:lnTo>
                    <a:pt x="10222" y="47531"/>
                  </a:lnTo>
                  <a:lnTo>
                    <a:pt x="9861" y="47853"/>
                  </a:lnTo>
                  <a:lnTo>
                    <a:pt x="9529" y="48134"/>
                  </a:lnTo>
                  <a:lnTo>
                    <a:pt x="9237" y="48365"/>
                  </a:lnTo>
                  <a:lnTo>
                    <a:pt x="8996" y="48546"/>
                  </a:lnTo>
                  <a:lnTo>
                    <a:pt x="8825" y="48657"/>
                  </a:lnTo>
                  <a:lnTo>
                    <a:pt x="8514" y="48848"/>
                  </a:lnTo>
                  <a:lnTo>
                    <a:pt x="8182" y="49019"/>
                  </a:lnTo>
                  <a:lnTo>
                    <a:pt x="7850" y="49179"/>
                  </a:lnTo>
                  <a:lnTo>
                    <a:pt x="7499" y="49330"/>
                  </a:lnTo>
                  <a:lnTo>
                    <a:pt x="7147" y="49481"/>
                  </a:lnTo>
                  <a:lnTo>
                    <a:pt x="6785" y="49622"/>
                  </a:lnTo>
                  <a:lnTo>
                    <a:pt x="6413" y="49752"/>
                  </a:lnTo>
                  <a:lnTo>
                    <a:pt x="6051" y="49873"/>
                  </a:lnTo>
                  <a:lnTo>
                    <a:pt x="5297" y="50114"/>
                  </a:lnTo>
                  <a:lnTo>
                    <a:pt x="4554" y="50335"/>
                  </a:lnTo>
                  <a:lnTo>
                    <a:pt x="3830" y="50556"/>
                  </a:lnTo>
                  <a:lnTo>
                    <a:pt x="3116" y="50778"/>
                  </a:lnTo>
                  <a:lnTo>
                    <a:pt x="3307" y="50838"/>
                  </a:lnTo>
                  <a:lnTo>
                    <a:pt x="3508" y="50898"/>
                  </a:lnTo>
                  <a:lnTo>
                    <a:pt x="3709" y="50938"/>
                  </a:lnTo>
                  <a:lnTo>
                    <a:pt x="3910" y="50958"/>
                  </a:lnTo>
                  <a:lnTo>
                    <a:pt x="4122" y="50968"/>
                  </a:lnTo>
                  <a:lnTo>
                    <a:pt x="4323" y="50979"/>
                  </a:lnTo>
                  <a:lnTo>
                    <a:pt x="4524" y="50968"/>
                  </a:lnTo>
                  <a:lnTo>
                    <a:pt x="4735" y="50948"/>
                  </a:lnTo>
                  <a:lnTo>
                    <a:pt x="4946" y="50928"/>
                  </a:lnTo>
                  <a:lnTo>
                    <a:pt x="5147" y="50888"/>
                  </a:lnTo>
                  <a:lnTo>
                    <a:pt x="5559" y="50808"/>
                  </a:lnTo>
                  <a:lnTo>
                    <a:pt x="5961" y="50717"/>
                  </a:lnTo>
                  <a:lnTo>
                    <a:pt x="6353" y="50617"/>
                  </a:lnTo>
                  <a:lnTo>
                    <a:pt x="6524" y="50576"/>
                  </a:lnTo>
                  <a:lnTo>
                    <a:pt x="6705" y="50546"/>
                  </a:lnTo>
                  <a:lnTo>
                    <a:pt x="6875" y="50526"/>
                  </a:lnTo>
                  <a:lnTo>
                    <a:pt x="7036" y="50516"/>
                  </a:lnTo>
                  <a:lnTo>
                    <a:pt x="7197" y="50516"/>
                  </a:lnTo>
                  <a:lnTo>
                    <a:pt x="7338" y="50536"/>
                  </a:lnTo>
                  <a:lnTo>
                    <a:pt x="7468" y="50566"/>
                  </a:lnTo>
                  <a:lnTo>
                    <a:pt x="7579" y="50617"/>
                  </a:lnTo>
                  <a:lnTo>
                    <a:pt x="7619" y="50647"/>
                  </a:lnTo>
                  <a:lnTo>
                    <a:pt x="7669" y="50677"/>
                  </a:lnTo>
                  <a:lnTo>
                    <a:pt x="7700" y="50717"/>
                  </a:lnTo>
                  <a:lnTo>
                    <a:pt x="7730" y="50757"/>
                  </a:lnTo>
                  <a:lnTo>
                    <a:pt x="7750" y="50808"/>
                  </a:lnTo>
                  <a:lnTo>
                    <a:pt x="7770" y="50858"/>
                  </a:lnTo>
                  <a:lnTo>
                    <a:pt x="7780" y="50908"/>
                  </a:lnTo>
                  <a:lnTo>
                    <a:pt x="7780" y="50968"/>
                  </a:lnTo>
                  <a:lnTo>
                    <a:pt x="7770" y="51029"/>
                  </a:lnTo>
                  <a:lnTo>
                    <a:pt x="7760" y="51099"/>
                  </a:lnTo>
                  <a:lnTo>
                    <a:pt x="7740" y="51169"/>
                  </a:lnTo>
                  <a:lnTo>
                    <a:pt x="7710" y="51250"/>
                  </a:lnTo>
                  <a:lnTo>
                    <a:pt x="7659" y="51340"/>
                  </a:lnTo>
                  <a:lnTo>
                    <a:pt x="7609" y="51421"/>
                  </a:lnTo>
                  <a:lnTo>
                    <a:pt x="7479" y="51612"/>
                  </a:lnTo>
                  <a:lnTo>
                    <a:pt x="7328" y="51803"/>
                  </a:lnTo>
                  <a:lnTo>
                    <a:pt x="7167" y="51974"/>
                  </a:lnTo>
                  <a:lnTo>
                    <a:pt x="6986" y="52144"/>
                  </a:lnTo>
                  <a:lnTo>
                    <a:pt x="6805" y="52305"/>
                  </a:lnTo>
                  <a:lnTo>
                    <a:pt x="6413" y="52617"/>
                  </a:lnTo>
                  <a:lnTo>
                    <a:pt x="6021" y="52938"/>
                  </a:lnTo>
                  <a:lnTo>
                    <a:pt x="5830" y="53099"/>
                  </a:lnTo>
                  <a:lnTo>
                    <a:pt x="5649" y="53270"/>
                  </a:lnTo>
                  <a:lnTo>
                    <a:pt x="5468" y="53451"/>
                  </a:lnTo>
                  <a:lnTo>
                    <a:pt x="5318" y="53632"/>
                  </a:lnTo>
                  <a:lnTo>
                    <a:pt x="5167" y="53823"/>
                  </a:lnTo>
                  <a:lnTo>
                    <a:pt x="5107" y="53923"/>
                  </a:lnTo>
                  <a:lnTo>
                    <a:pt x="5046" y="54024"/>
                  </a:lnTo>
                  <a:lnTo>
                    <a:pt x="4996" y="54134"/>
                  </a:lnTo>
                  <a:lnTo>
                    <a:pt x="4946" y="54245"/>
                  </a:lnTo>
                  <a:lnTo>
                    <a:pt x="4905" y="54356"/>
                  </a:lnTo>
                  <a:lnTo>
                    <a:pt x="4875" y="54476"/>
                  </a:lnTo>
                  <a:lnTo>
                    <a:pt x="4875" y="54476"/>
                  </a:lnTo>
                  <a:lnTo>
                    <a:pt x="5227" y="54245"/>
                  </a:lnTo>
                  <a:lnTo>
                    <a:pt x="5579" y="53994"/>
                  </a:lnTo>
                  <a:lnTo>
                    <a:pt x="5921" y="53732"/>
                  </a:lnTo>
                  <a:lnTo>
                    <a:pt x="6252" y="53461"/>
                  </a:lnTo>
                  <a:lnTo>
                    <a:pt x="6584" y="53180"/>
                  </a:lnTo>
                  <a:lnTo>
                    <a:pt x="6906" y="52888"/>
                  </a:lnTo>
                  <a:lnTo>
                    <a:pt x="7217" y="52587"/>
                  </a:lnTo>
                  <a:lnTo>
                    <a:pt x="7529" y="52275"/>
                  </a:lnTo>
                  <a:lnTo>
                    <a:pt x="7830" y="51964"/>
                  </a:lnTo>
                  <a:lnTo>
                    <a:pt x="8132" y="51652"/>
                  </a:lnTo>
                  <a:lnTo>
                    <a:pt x="8725" y="50999"/>
                  </a:lnTo>
                  <a:lnTo>
                    <a:pt x="9298" y="50355"/>
                  </a:lnTo>
                  <a:lnTo>
                    <a:pt x="9861" y="49702"/>
                  </a:lnTo>
                  <a:lnTo>
                    <a:pt x="10112" y="49401"/>
                  </a:lnTo>
                  <a:lnTo>
                    <a:pt x="10353" y="49079"/>
                  </a:lnTo>
                  <a:lnTo>
                    <a:pt x="10584" y="48747"/>
                  </a:lnTo>
                  <a:lnTo>
                    <a:pt x="10815" y="48416"/>
                  </a:lnTo>
                  <a:lnTo>
                    <a:pt x="11268" y="47752"/>
                  </a:lnTo>
                  <a:lnTo>
                    <a:pt x="11509" y="47421"/>
                  </a:lnTo>
                  <a:lnTo>
                    <a:pt x="11750" y="47109"/>
                  </a:lnTo>
                  <a:lnTo>
                    <a:pt x="12032" y="46747"/>
                  </a:lnTo>
                  <a:lnTo>
                    <a:pt x="12192" y="46566"/>
                  </a:lnTo>
                  <a:lnTo>
                    <a:pt x="12343" y="46385"/>
                  </a:lnTo>
                  <a:lnTo>
                    <a:pt x="12514" y="46214"/>
                  </a:lnTo>
                  <a:lnTo>
                    <a:pt x="12685" y="46044"/>
                  </a:lnTo>
                  <a:lnTo>
                    <a:pt x="12866" y="45903"/>
                  </a:lnTo>
                  <a:lnTo>
                    <a:pt x="12956" y="45833"/>
                  </a:lnTo>
                  <a:lnTo>
                    <a:pt x="13047" y="45772"/>
                  </a:lnTo>
                  <a:lnTo>
                    <a:pt x="13167" y="45712"/>
                  </a:lnTo>
                  <a:lnTo>
                    <a:pt x="13288" y="45682"/>
                  </a:lnTo>
                  <a:lnTo>
                    <a:pt x="13398" y="45662"/>
                  </a:lnTo>
                  <a:lnTo>
                    <a:pt x="13499" y="45672"/>
                  </a:lnTo>
                  <a:lnTo>
                    <a:pt x="13589" y="45692"/>
                  </a:lnTo>
                  <a:lnTo>
                    <a:pt x="13680" y="45742"/>
                  </a:lnTo>
                  <a:lnTo>
                    <a:pt x="13760" y="45792"/>
                  </a:lnTo>
                  <a:lnTo>
                    <a:pt x="13831" y="45873"/>
                  </a:lnTo>
                  <a:lnTo>
                    <a:pt x="13891" y="45953"/>
                  </a:lnTo>
                  <a:lnTo>
                    <a:pt x="13941" y="46054"/>
                  </a:lnTo>
                  <a:lnTo>
                    <a:pt x="13981" y="46154"/>
                  </a:lnTo>
                  <a:lnTo>
                    <a:pt x="14022" y="46265"/>
                  </a:lnTo>
                  <a:lnTo>
                    <a:pt x="14042" y="46375"/>
                  </a:lnTo>
                  <a:lnTo>
                    <a:pt x="14062" y="46496"/>
                  </a:lnTo>
                  <a:lnTo>
                    <a:pt x="14062" y="46616"/>
                  </a:lnTo>
                  <a:lnTo>
                    <a:pt x="14062" y="46737"/>
                  </a:lnTo>
                  <a:lnTo>
                    <a:pt x="14052" y="46838"/>
                  </a:lnTo>
                  <a:lnTo>
                    <a:pt x="14032" y="46938"/>
                  </a:lnTo>
                  <a:lnTo>
                    <a:pt x="13971" y="47139"/>
                  </a:lnTo>
                  <a:lnTo>
                    <a:pt x="13901" y="47330"/>
                  </a:lnTo>
                  <a:lnTo>
                    <a:pt x="13811" y="47521"/>
                  </a:lnTo>
                  <a:lnTo>
                    <a:pt x="13720" y="47702"/>
                  </a:lnTo>
                  <a:lnTo>
                    <a:pt x="13609" y="47873"/>
                  </a:lnTo>
                  <a:lnTo>
                    <a:pt x="13388" y="48205"/>
                  </a:lnTo>
                  <a:lnTo>
                    <a:pt x="13097" y="48596"/>
                  </a:lnTo>
                  <a:lnTo>
                    <a:pt x="12805" y="49009"/>
                  </a:lnTo>
                  <a:lnTo>
                    <a:pt x="12665" y="49220"/>
                  </a:lnTo>
                  <a:lnTo>
                    <a:pt x="12534" y="49431"/>
                  </a:lnTo>
                  <a:lnTo>
                    <a:pt x="12413" y="49642"/>
                  </a:lnTo>
                  <a:lnTo>
                    <a:pt x="12313" y="49863"/>
                  </a:lnTo>
                  <a:lnTo>
                    <a:pt x="12263" y="49953"/>
                  </a:lnTo>
                  <a:lnTo>
                    <a:pt x="12233" y="50054"/>
                  </a:lnTo>
                  <a:lnTo>
                    <a:pt x="12172" y="50265"/>
                  </a:lnTo>
                  <a:lnTo>
                    <a:pt x="12142" y="50466"/>
                  </a:lnTo>
                  <a:lnTo>
                    <a:pt x="12112" y="50677"/>
                  </a:lnTo>
                  <a:lnTo>
                    <a:pt x="12082" y="51099"/>
                  </a:lnTo>
                  <a:lnTo>
                    <a:pt x="12062" y="51310"/>
                  </a:lnTo>
                  <a:lnTo>
                    <a:pt x="12042" y="51511"/>
                  </a:lnTo>
                  <a:lnTo>
                    <a:pt x="12042" y="51511"/>
                  </a:lnTo>
                  <a:lnTo>
                    <a:pt x="12132" y="51300"/>
                  </a:lnTo>
                  <a:lnTo>
                    <a:pt x="12233" y="51089"/>
                  </a:lnTo>
                  <a:lnTo>
                    <a:pt x="12353" y="50878"/>
                  </a:lnTo>
                  <a:lnTo>
                    <a:pt x="12474" y="50677"/>
                  </a:lnTo>
                  <a:lnTo>
                    <a:pt x="12725" y="50285"/>
                  </a:lnTo>
                  <a:lnTo>
                    <a:pt x="12966" y="49933"/>
                  </a:lnTo>
                  <a:lnTo>
                    <a:pt x="13067" y="49782"/>
                  </a:lnTo>
                  <a:lnTo>
                    <a:pt x="13157" y="49662"/>
                  </a:lnTo>
                  <a:lnTo>
                    <a:pt x="13248" y="49581"/>
                  </a:lnTo>
                  <a:lnTo>
                    <a:pt x="13278" y="49551"/>
                  </a:lnTo>
                  <a:lnTo>
                    <a:pt x="13318" y="49541"/>
                  </a:lnTo>
                  <a:lnTo>
                    <a:pt x="13348" y="49541"/>
                  </a:lnTo>
                  <a:lnTo>
                    <a:pt x="13378" y="49551"/>
                  </a:lnTo>
                  <a:lnTo>
                    <a:pt x="13408" y="49571"/>
                  </a:lnTo>
                  <a:lnTo>
                    <a:pt x="13429" y="49612"/>
                  </a:lnTo>
                  <a:lnTo>
                    <a:pt x="13459" y="49662"/>
                  </a:lnTo>
                  <a:lnTo>
                    <a:pt x="13479" y="49732"/>
                  </a:lnTo>
                  <a:lnTo>
                    <a:pt x="13509" y="49913"/>
                  </a:lnTo>
                  <a:lnTo>
                    <a:pt x="13549" y="50406"/>
                  </a:lnTo>
                  <a:lnTo>
                    <a:pt x="13589" y="50908"/>
                  </a:lnTo>
                  <a:lnTo>
                    <a:pt x="13609" y="51421"/>
                  </a:lnTo>
                  <a:lnTo>
                    <a:pt x="13620" y="51923"/>
                  </a:lnTo>
                  <a:lnTo>
                    <a:pt x="13620" y="51692"/>
                  </a:lnTo>
                  <a:lnTo>
                    <a:pt x="13630" y="51451"/>
                  </a:lnTo>
                  <a:lnTo>
                    <a:pt x="13650" y="51220"/>
                  </a:lnTo>
                  <a:lnTo>
                    <a:pt x="13680" y="50979"/>
                  </a:lnTo>
                  <a:lnTo>
                    <a:pt x="13760" y="50486"/>
                  </a:lnTo>
                  <a:lnTo>
                    <a:pt x="13851" y="49994"/>
                  </a:lnTo>
                  <a:lnTo>
                    <a:pt x="13961" y="49501"/>
                  </a:lnTo>
                  <a:lnTo>
                    <a:pt x="14072" y="49019"/>
                  </a:lnTo>
                  <a:lnTo>
                    <a:pt x="14293" y="48094"/>
                  </a:lnTo>
                  <a:lnTo>
                    <a:pt x="14414" y="47531"/>
                  </a:lnTo>
                  <a:lnTo>
                    <a:pt x="14484" y="47250"/>
                  </a:lnTo>
                  <a:lnTo>
                    <a:pt x="14554" y="46968"/>
                  </a:lnTo>
                  <a:lnTo>
                    <a:pt x="14635" y="46697"/>
                  </a:lnTo>
                  <a:lnTo>
                    <a:pt x="14725" y="46415"/>
                  </a:lnTo>
                  <a:lnTo>
                    <a:pt x="14826" y="46144"/>
                  </a:lnTo>
                  <a:lnTo>
                    <a:pt x="14936" y="45883"/>
                  </a:lnTo>
                  <a:lnTo>
                    <a:pt x="15017" y="45742"/>
                  </a:lnTo>
                  <a:lnTo>
                    <a:pt x="15097" y="45611"/>
                  </a:lnTo>
                  <a:lnTo>
                    <a:pt x="15177" y="45501"/>
                  </a:lnTo>
                  <a:lnTo>
                    <a:pt x="15268" y="45400"/>
                  </a:lnTo>
                  <a:lnTo>
                    <a:pt x="15368" y="45320"/>
                  </a:lnTo>
                  <a:lnTo>
                    <a:pt x="15459" y="45260"/>
                  </a:lnTo>
                  <a:lnTo>
                    <a:pt x="15559" y="45219"/>
                  </a:lnTo>
                  <a:lnTo>
                    <a:pt x="15650" y="45199"/>
                  </a:lnTo>
                  <a:lnTo>
                    <a:pt x="15740" y="45199"/>
                  </a:lnTo>
                  <a:lnTo>
                    <a:pt x="15780" y="45209"/>
                  </a:lnTo>
                  <a:lnTo>
                    <a:pt x="15831" y="45229"/>
                  </a:lnTo>
                  <a:lnTo>
                    <a:pt x="15871" y="45250"/>
                  </a:lnTo>
                  <a:lnTo>
                    <a:pt x="15901" y="45280"/>
                  </a:lnTo>
                  <a:lnTo>
                    <a:pt x="15941" y="45310"/>
                  </a:lnTo>
                  <a:lnTo>
                    <a:pt x="15971" y="45360"/>
                  </a:lnTo>
                  <a:lnTo>
                    <a:pt x="16032" y="45461"/>
                  </a:lnTo>
                  <a:lnTo>
                    <a:pt x="16082" y="45601"/>
                  </a:lnTo>
                  <a:lnTo>
                    <a:pt x="16122" y="45762"/>
                  </a:lnTo>
                  <a:lnTo>
                    <a:pt x="16142" y="45963"/>
                  </a:lnTo>
                  <a:lnTo>
                    <a:pt x="16142" y="46134"/>
                  </a:lnTo>
                  <a:lnTo>
                    <a:pt x="16132" y="46305"/>
                  </a:lnTo>
                  <a:lnTo>
                    <a:pt x="16102" y="46476"/>
                  </a:lnTo>
                  <a:lnTo>
                    <a:pt x="16072" y="46647"/>
                  </a:lnTo>
                  <a:lnTo>
                    <a:pt x="16012" y="46988"/>
                  </a:lnTo>
                  <a:lnTo>
                    <a:pt x="15992" y="47159"/>
                  </a:lnTo>
                  <a:lnTo>
                    <a:pt x="15981" y="47320"/>
                  </a:lnTo>
                  <a:lnTo>
                    <a:pt x="15981" y="47471"/>
                  </a:lnTo>
                  <a:lnTo>
                    <a:pt x="16002" y="47622"/>
                  </a:lnTo>
                  <a:lnTo>
                    <a:pt x="16072" y="47923"/>
                  </a:lnTo>
                  <a:lnTo>
                    <a:pt x="16102" y="48074"/>
                  </a:lnTo>
                  <a:lnTo>
                    <a:pt x="16132" y="48215"/>
                  </a:lnTo>
                  <a:lnTo>
                    <a:pt x="16152" y="48355"/>
                  </a:lnTo>
                  <a:lnTo>
                    <a:pt x="16152" y="48496"/>
                  </a:lnTo>
                  <a:lnTo>
                    <a:pt x="16162" y="48305"/>
                  </a:lnTo>
                  <a:lnTo>
                    <a:pt x="16193" y="48124"/>
                  </a:lnTo>
                  <a:lnTo>
                    <a:pt x="16233" y="47953"/>
                  </a:lnTo>
                  <a:lnTo>
                    <a:pt x="16283" y="47782"/>
                  </a:lnTo>
                  <a:lnTo>
                    <a:pt x="16343" y="47612"/>
                  </a:lnTo>
                  <a:lnTo>
                    <a:pt x="16404" y="47441"/>
                  </a:lnTo>
                  <a:lnTo>
                    <a:pt x="16544" y="47109"/>
                  </a:lnTo>
                  <a:lnTo>
                    <a:pt x="16685" y="46777"/>
                  </a:lnTo>
                  <a:lnTo>
                    <a:pt x="16826" y="46446"/>
                  </a:lnTo>
                  <a:lnTo>
                    <a:pt x="16896" y="46275"/>
                  </a:lnTo>
                  <a:lnTo>
                    <a:pt x="16946" y="46094"/>
                  </a:lnTo>
                  <a:lnTo>
                    <a:pt x="16997" y="45913"/>
                  </a:lnTo>
                  <a:lnTo>
                    <a:pt x="17047" y="45722"/>
                  </a:lnTo>
                  <a:lnTo>
                    <a:pt x="17077" y="45511"/>
                  </a:lnTo>
                  <a:lnTo>
                    <a:pt x="17087" y="45310"/>
                  </a:lnTo>
                  <a:lnTo>
                    <a:pt x="17077" y="45119"/>
                  </a:lnTo>
                  <a:lnTo>
                    <a:pt x="17047" y="44928"/>
                  </a:lnTo>
                  <a:lnTo>
                    <a:pt x="17017" y="44747"/>
                  </a:lnTo>
                  <a:lnTo>
                    <a:pt x="16966" y="44576"/>
                  </a:lnTo>
                  <a:lnTo>
                    <a:pt x="16916" y="44405"/>
                  </a:lnTo>
                  <a:lnTo>
                    <a:pt x="16856" y="44244"/>
                  </a:lnTo>
                  <a:lnTo>
                    <a:pt x="16725" y="43913"/>
                  </a:lnTo>
                  <a:lnTo>
                    <a:pt x="16595" y="43591"/>
                  </a:lnTo>
                  <a:lnTo>
                    <a:pt x="16544" y="43430"/>
                  </a:lnTo>
                  <a:lnTo>
                    <a:pt x="16494" y="43259"/>
                  </a:lnTo>
                  <a:lnTo>
                    <a:pt x="16464" y="43079"/>
                  </a:lnTo>
                  <a:lnTo>
                    <a:pt x="16434" y="42908"/>
                  </a:lnTo>
                  <a:lnTo>
                    <a:pt x="16424" y="42727"/>
                  </a:lnTo>
                  <a:lnTo>
                    <a:pt x="16434" y="42546"/>
                  </a:lnTo>
                  <a:lnTo>
                    <a:pt x="16454" y="42365"/>
                  </a:lnTo>
                  <a:lnTo>
                    <a:pt x="16484" y="42184"/>
                  </a:lnTo>
                  <a:lnTo>
                    <a:pt x="16514" y="42043"/>
                  </a:lnTo>
                  <a:lnTo>
                    <a:pt x="16554" y="41903"/>
                  </a:lnTo>
                  <a:lnTo>
                    <a:pt x="16605" y="41772"/>
                  </a:lnTo>
                  <a:lnTo>
                    <a:pt x="16655" y="41631"/>
                  </a:lnTo>
                  <a:lnTo>
                    <a:pt x="16715" y="41511"/>
                  </a:lnTo>
                  <a:lnTo>
                    <a:pt x="16786" y="41380"/>
                  </a:lnTo>
                  <a:lnTo>
                    <a:pt x="16856" y="41259"/>
                  </a:lnTo>
                  <a:lnTo>
                    <a:pt x="16926" y="41149"/>
                  </a:lnTo>
                  <a:lnTo>
                    <a:pt x="17017" y="41038"/>
                  </a:lnTo>
                  <a:lnTo>
                    <a:pt x="17097" y="40928"/>
                  </a:lnTo>
                  <a:lnTo>
                    <a:pt x="17198" y="40827"/>
                  </a:lnTo>
                  <a:lnTo>
                    <a:pt x="17288" y="40727"/>
                  </a:lnTo>
                  <a:lnTo>
                    <a:pt x="17389" y="40626"/>
                  </a:lnTo>
                  <a:lnTo>
                    <a:pt x="17499" y="40536"/>
                  </a:lnTo>
                  <a:lnTo>
                    <a:pt x="17610" y="40455"/>
                  </a:lnTo>
                  <a:lnTo>
                    <a:pt x="17720" y="40375"/>
                  </a:lnTo>
                  <a:lnTo>
                    <a:pt x="17841" y="40294"/>
                  </a:lnTo>
                  <a:lnTo>
                    <a:pt x="17961" y="40224"/>
                  </a:lnTo>
                  <a:lnTo>
                    <a:pt x="18213" y="40104"/>
                  </a:lnTo>
                  <a:lnTo>
                    <a:pt x="18474" y="39993"/>
                  </a:lnTo>
                  <a:lnTo>
                    <a:pt x="18745" y="39913"/>
                  </a:lnTo>
                  <a:lnTo>
                    <a:pt x="19027" y="39852"/>
                  </a:lnTo>
                  <a:lnTo>
                    <a:pt x="19168" y="39832"/>
                  </a:lnTo>
                  <a:lnTo>
                    <a:pt x="19308" y="39812"/>
                  </a:lnTo>
                  <a:lnTo>
                    <a:pt x="19449" y="39802"/>
                  </a:lnTo>
                  <a:lnTo>
                    <a:pt x="19740" y="39802"/>
                  </a:lnTo>
                  <a:lnTo>
                    <a:pt x="19891" y="39812"/>
                  </a:lnTo>
                  <a:lnTo>
                    <a:pt x="20384" y="39862"/>
                  </a:lnTo>
                  <a:lnTo>
                    <a:pt x="20886" y="39933"/>
                  </a:lnTo>
                  <a:lnTo>
                    <a:pt x="21389" y="40013"/>
                  </a:lnTo>
                  <a:lnTo>
                    <a:pt x="21891" y="40114"/>
                  </a:lnTo>
                  <a:lnTo>
                    <a:pt x="22394" y="40224"/>
                  </a:lnTo>
                  <a:lnTo>
                    <a:pt x="22896" y="40345"/>
                  </a:lnTo>
                  <a:lnTo>
                    <a:pt x="23389" y="40485"/>
                  </a:lnTo>
                  <a:lnTo>
                    <a:pt x="23881" y="40636"/>
                  </a:lnTo>
                  <a:lnTo>
                    <a:pt x="24082" y="40707"/>
                  </a:lnTo>
                  <a:lnTo>
                    <a:pt x="24293" y="40787"/>
                  </a:lnTo>
                  <a:lnTo>
                    <a:pt x="24484" y="40877"/>
                  </a:lnTo>
                  <a:lnTo>
                    <a:pt x="24675" y="40978"/>
                  </a:lnTo>
                  <a:lnTo>
                    <a:pt x="24856" y="41089"/>
                  </a:lnTo>
                  <a:lnTo>
                    <a:pt x="25037" y="41199"/>
                  </a:lnTo>
                  <a:lnTo>
                    <a:pt x="25208" y="41320"/>
                  </a:lnTo>
                  <a:lnTo>
                    <a:pt x="25369" y="41460"/>
                  </a:lnTo>
                  <a:lnTo>
                    <a:pt x="25530" y="41591"/>
                  </a:lnTo>
                  <a:lnTo>
                    <a:pt x="25681" y="41742"/>
                  </a:lnTo>
                  <a:lnTo>
                    <a:pt x="25821" y="41893"/>
                  </a:lnTo>
                  <a:lnTo>
                    <a:pt x="25962" y="42043"/>
                  </a:lnTo>
                  <a:lnTo>
                    <a:pt x="26093" y="42214"/>
                  </a:lnTo>
                  <a:lnTo>
                    <a:pt x="26213" y="42385"/>
                  </a:lnTo>
                  <a:lnTo>
                    <a:pt x="26324" y="42556"/>
                  </a:lnTo>
                  <a:lnTo>
                    <a:pt x="26424" y="42737"/>
                  </a:lnTo>
                  <a:lnTo>
                    <a:pt x="26525" y="42918"/>
                  </a:lnTo>
                  <a:lnTo>
                    <a:pt x="26615" y="43109"/>
                  </a:lnTo>
                  <a:lnTo>
                    <a:pt x="26696" y="43300"/>
                  </a:lnTo>
                  <a:lnTo>
                    <a:pt x="26766" y="43501"/>
                  </a:lnTo>
                  <a:lnTo>
                    <a:pt x="26836" y="43702"/>
                  </a:lnTo>
                  <a:lnTo>
                    <a:pt x="26887" y="43903"/>
                  </a:lnTo>
                  <a:lnTo>
                    <a:pt x="26937" y="44104"/>
                  </a:lnTo>
                  <a:lnTo>
                    <a:pt x="26977" y="44315"/>
                  </a:lnTo>
                  <a:lnTo>
                    <a:pt x="27007" y="44526"/>
                  </a:lnTo>
                  <a:lnTo>
                    <a:pt x="27027" y="44737"/>
                  </a:lnTo>
                  <a:lnTo>
                    <a:pt x="27037" y="44948"/>
                  </a:lnTo>
                  <a:lnTo>
                    <a:pt x="27037" y="45169"/>
                  </a:lnTo>
                  <a:lnTo>
                    <a:pt x="27027" y="45380"/>
                  </a:lnTo>
                  <a:lnTo>
                    <a:pt x="27007" y="45601"/>
                  </a:lnTo>
                  <a:lnTo>
                    <a:pt x="26977" y="45822"/>
                  </a:lnTo>
                  <a:lnTo>
                    <a:pt x="26947" y="46044"/>
                  </a:lnTo>
                  <a:lnTo>
                    <a:pt x="26887" y="46325"/>
                  </a:lnTo>
                  <a:lnTo>
                    <a:pt x="26846" y="46616"/>
                  </a:lnTo>
                  <a:lnTo>
                    <a:pt x="26776" y="47099"/>
                  </a:lnTo>
                  <a:lnTo>
                    <a:pt x="26726" y="47571"/>
                  </a:lnTo>
                  <a:lnTo>
                    <a:pt x="26686" y="48044"/>
                  </a:lnTo>
                  <a:lnTo>
                    <a:pt x="26645" y="48506"/>
                  </a:lnTo>
                  <a:lnTo>
                    <a:pt x="26585" y="49411"/>
                  </a:lnTo>
                  <a:lnTo>
                    <a:pt x="26545" y="49863"/>
                  </a:lnTo>
                  <a:lnTo>
                    <a:pt x="26505" y="50305"/>
                  </a:lnTo>
                  <a:lnTo>
                    <a:pt x="26464" y="50747"/>
                  </a:lnTo>
                  <a:lnTo>
                    <a:pt x="26404" y="51190"/>
                  </a:lnTo>
                  <a:lnTo>
                    <a:pt x="26334" y="51632"/>
                  </a:lnTo>
                  <a:lnTo>
                    <a:pt x="26243" y="52074"/>
                  </a:lnTo>
                  <a:lnTo>
                    <a:pt x="26133" y="52526"/>
                  </a:lnTo>
                  <a:lnTo>
                    <a:pt x="26012" y="52969"/>
                  </a:lnTo>
                  <a:lnTo>
                    <a:pt x="25861" y="53421"/>
                  </a:lnTo>
                  <a:lnTo>
                    <a:pt x="25771" y="53652"/>
                  </a:lnTo>
                  <a:lnTo>
                    <a:pt x="25681" y="53873"/>
                  </a:lnTo>
                  <a:lnTo>
                    <a:pt x="25751" y="53732"/>
                  </a:lnTo>
                  <a:lnTo>
                    <a:pt x="25841" y="53612"/>
                  </a:lnTo>
                  <a:lnTo>
                    <a:pt x="25932" y="53491"/>
                  </a:lnTo>
                  <a:lnTo>
                    <a:pt x="26042" y="53371"/>
                  </a:lnTo>
                  <a:lnTo>
                    <a:pt x="26143" y="53260"/>
                  </a:lnTo>
                  <a:lnTo>
                    <a:pt x="26243" y="53139"/>
                  </a:lnTo>
                  <a:lnTo>
                    <a:pt x="26324" y="53009"/>
                  </a:lnTo>
                  <a:lnTo>
                    <a:pt x="26404" y="52868"/>
                  </a:lnTo>
                  <a:lnTo>
                    <a:pt x="26575" y="52436"/>
                  </a:lnTo>
                  <a:lnTo>
                    <a:pt x="26746" y="51984"/>
                  </a:lnTo>
                  <a:lnTo>
                    <a:pt x="26897" y="51531"/>
                  </a:lnTo>
                  <a:lnTo>
                    <a:pt x="27037" y="51079"/>
                  </a:lnTo>
                  <a:lnTo>
                    <a:pt x="27128" y="50757"/>
                  </a:lnTo>
                  <a:lnTo>
                    <a:pt x="27269" y="50386"/>
                  </a:lnTo>
                  <a:lnTo>
                    <a:pt x="27339" y="50195"/>
                  </a:lnTo>
                  <a:lnTo>
                    <a:pt x="27429" y="50014"/>
                  </a:lnTo>
                  <a:lnTo>
                    <a:pt x="27510" y="49843"/>
                  </a:lnTo>
                  <a:lnTo>
                    <a:pt x="27600" y="49702"/>
                  </a:lnTo>
                  <a:lnTo>
                    <a:pt x="27650" y="49642"/>
                  </a:lnTo>
                  <a:lnTo>
                    <a:pt x="27701" y="49592"/>
                  </a:lnTo>
                  <a:lnTo>
                    <a:pt x="27741" y="49551"/>
                  </a:lnTo>
                  <a:lnTo>
                    <a:pt x="27791" y="49521"/>
                  </a:lnTo>
                  <a:lnTo>
                    <a:pt x="27841" y="49501"/>
                  </a:lnTo>
                  <a:lnTo>
                    <a:pt x="27882" y="49491"/>
                  </a:lnTo>
                  <a:lnTo>
                    <a:pt x="27932" y="49491"/>
                  </a:lnTo>
                  <a:lnTo>
                    <a:pt x="27982" y="49511"/>
                  </a:lnTo>
                  <a:lnTo>
                    <a:pt x="28022" y="49551"/>
                  </a:lnTo>
                  <a:lnTo>
                    <a:pt x="28073" y="49602"/>
                  </a:lnTo>
                  <a:lnTo>
                    <a:pt x="28113" y="49662"/>
                  </a:lnTo>
                  <a:lnTo>
                    <a:pt x="28163" y="49752"/>
                  </a:lnTo>
                  <a:lnTo>
                    <a:pt x="28203" y="49853"/>
                  </a:lnTo>
                  <a:lnTo>
                    <a:pt x="28243" y="49973"/>
                  </a:lnTo>
                  <a:lnTo>
                    <a:pt x="28284" y="50124"/>
                  </a:lnTo>
                  <a:lnTo>
                    <a:pt x="28324" y="50285"/>
                  </a:lnTo>
                  <a:lnTo>
                    <a:pt x="28364" y="50516"/>
                  </a:lnTo>
                  <a:lnTo>
                    <a:pt x="28394" y="50757"/>
                  </a:lnTo>
                  <a:lnTo>
                    <a:pt x="28394" y="50999"/>
                  </a:lnTo>
                  <a:lnTo>
                    <a:pt x="28384" y="51240"/>
                  </a:lnTo>
                  <a:lnTo>
                    <a:pt x="28364" y="51481"/>
                  </a:lnTo>
                  <a:lnTo>
                    <a:pt x="28334" y="51732"/>
                  </a:lnTo>
                  <a:lnTo>
                    <a:pt x="28294" y="51984"/>
                  </a:lnTo>
                  <a:lnTo>
                    <a:pt x="28243" y="52235"/>
                  </a:lnTo>
                  <a:lnTo>
                    <a:pt x="28143" y="52737"/>
                  </a:lnTo>
                  <a:lnTo>
                    <a:pt x="28032" y="53240"/>
                  </a:lnTo>
                  <a:lnTo>
                    <a:pt x="27942" y="53722"/>
                  </a:lnTo>
                  <a:lnTo>
                    <a:pt x="27912" y="53964"/>
                  </a:lnTo>
                  <a:lnTo>
                    <a:pt x="27882" y="54195"/>
                  </a:lnTo>
                  <a:lnTo>
                    <a:pt x="27862" y="54466"/>
                  </a:lnTo>
                  <a:lnTo>
                    <a:pt x="27851" y="54758"/>
                  </a:lnTo>
                  <a:lnTo>
                    <a:pt x="27841" y="55049"/>
                  </a:lnTo>
                  <a:lnTo>
                    <a:pt x="27841" y="55351"/>
                  </a:lnTo>
                  <a:lnTo>
                    <a:pt x="27851" y="55662"/>
                  </a:lnTo>
                  <a:lnTo>
                    <a:pt x="27872" y="55964"/>
                  </a:lnTo>
                  <a:lnTo>
                    <a:pt x="27892" y="56265"/>
                  </a:lnTo>
                  <a:lnTo>
                    <a:pt x="27932" y="56567"/>
                  </a:lnTo>
                  <a:lnTo>
                    <a:pt x="27982" y="56858"/>
                  </a:lnTo>
                  <a:lnTo>
                    <a:pt x="28032" y="57150"/>
                  </a:lnTo>
                  <a:lnTo>
                    <a:pt x="28103" y="57421"/>
                  </a:lnTo>
                  <a:lnTo>
                    <a:pt x="28183" y="57682"/>
                  </a:lnTo>
                  <a:lnTo>
                    <a:pt x="28274" y="57924"/>
                  </a:lnTo>
                  <a:lnTo>
                    <a:pt x="28374" y="58145"/>
                  </a:lnTo>
                  <a:lnTo>
                    <a:pt x="28495" y="58346"/>
                  </a:lnTo>
                  <a:lnTo>
                    <a:pt x="28555" y="58446"/>
                  </a:lnTo>
                  <a:lnTo>
                    <a:pt x="28625" y="58527"/>
                  </a:lnTo>
                  <a:lnTo>
                    <a:pt x="28625" y="58376"/>
                  </a:lnTo>
                  <a:lnTo>
                    <a:pt x="28615" y="58215"/>
                  </a:lnTo>
                  <a:lnTo>
                    <a:pt x="28575" y="57873"/>
                  </a:lnTo>
                  <a:lnTo>
                    <a:pt x="28495" y="57160"/>
                  </a:lnTo>
                  <a:lnTo>
                    <a:pt x="28455" y="56808"/>
                  </a:lnTo>
                  <a:lnTo>
                    <a:pt x="28455" y="56627"/>
                  </a:lnTo>
                  <a:lnTo>
                    <a:pt x="28444" y="56456"/>
                  </a:lnTo>
                  <a:lnTo>
                    <a:pt x="28455" y="56285"/>
                  </a:lnTo>
                  <a:lnTo>
                    <a:pt x="28475" y="56125"/>
                  </a:lnTo>
                  <a:lnTo>
                    <a:pt x="28495" y="55974"/>
                  </a:lnTo>
                  <a:lnTo>
                    <a:pt x="28535" y="55823"/>
                  </a:lnTo>
                  <a:lnTo>
                    <a:pt x="28585" y="55682"/>
                  </a:lnTo>
                  <a:lnTo>
                    <a:pt x="28645" y="55572"/>
                  </a:lnTo>
                  <a:lnTo>
                    <a:pt x="28706" y="55501"/>
                  </a:lnTo>
                  <a:lnTo>
                    <a:pt x="28766" y="55451"/>
                  </a:lnTo>
                  <a:lnTo>
                    <a:pt x="28826" y="55421"/>
                  </a:lnTo>
                  <a:lnTo>
                    <a:pt x="28897" y="55421"/>
                  </a:lnTo>
                  <a:lnTo>
                    <a:pt x="28957" y="55431"/>
                  </a:lnTo>
                  <a:lnTo>
                    <a:pt x="29027" y="55471"/>
                  </a:lnTo>
                  <a:lnTo>
                    <a:pt x="29098" y="55522"/>
                  </a:lnTo>
                  <a:lnTo>
                    <a:pt x="29168" y="55592"/>
                  </a:lnTo>
                  <a:lnTo>
                    <a:pt x="29238" y="55662"/>
                  </a:lnTo>
                  <a:lnTo>
                    <a:pt x="29309" y="55753"/>
                  </a:lnTo>
                  <a:lnTo>
                    <a:pt x="29450" y="55954"/>
                  </a:lnTo>
                  <a:lnTo>
                    <a:pt x="29590" y="56175"/>
                  </a:lnTo>
                  <a:lnTo>
                    <a:pt x="29661" y="56305"/>
                  </a:lnTo>
                  <a:lnTo>
                    <a:pt x="29731" y="56456"/>
                  </a:lnTo>
                  <a:lnTo>
                    <a:pt x="29791" y="56617"/>
                  </a:lnTo>
                  <a:lnTo>
                    <a:pt x="29842" y="56778"/>
                  </a:lnTo>
                  <a:lnTo>
                    <a:pt x="29892" y="56949"/>
                  </a:lnTo>
                  <a:lnTo>
                    <a:pt x="29932" y="57120"/>
                  </a:lnTo>
                  <a:lnTo>
                    <a:pt x="30002" y="57461"/>
                  </a:lnTo>
                  <a:lnTo>
                    <a:pt x="30043" y="57773"/>
                  </a:lnTo>
                  <a:lnTo>
                    <a:pt x="30073" y="58034"/>
                  </a:lnTo>
                  <a:lnTo>
                    <a:pt x="30083" y="58235"/>
                  </a:lnTo>
                  <a:lnTo>
                    <a:pt x="30083" y="58346"/>
                  </a:lnTo>
                  <a:lnTo>
                    <a:pt x="30103" y="58195"/>
                  </a:lnTo>
                  <a:lnTo>
                    <a:pt x="30143" y="58054"/>
                  </a:lnTo>
                  <a:lnTo>
                    <a:pt x="30234" y="57743"/>
                  </a:lnTo>
                  <a:lnTo>
                    <a:pt x="30324" y="57421"/>
                  </a:lnTo>
                  <a:lnTo>
                    <a:pt x="30424" y="57089"/>
                  </a:lnTo>
                  <a:lnTo>
                    <a:pt x="30505" y="56768"/>
                  </a:lnTo>
                  <a:lnTo>
                    <a:pt x="30535" y="56607"/>
                  </a:lnTo>
                  <a:lnTo>
                    <a:pt x="30565" y="56446"/>
                  </a:lnTo>
                  <a:lnTo>
                    <a:pt x="30575" y="56285"/>
                  </a:lnTo>
                  <a:lnTo>
                    <a:pt x="30575" y="56125"/>
                  </a:lnTo>
                  <a:lnTo>
                    <a:pt x="30555" y="55974"/>
                  </a:lnTo>
                  <a:lnTo>
                    <a:pt x="30525" y="55823"/>
                  </a:lnTo>
                  <a:lnTo>
                    <a:pt x="30485" y="55702"/>
                  </a:lnTo>
                  <a:lnTo>
                    <a:pt x="30435" y="55582"/>
                  </a:lnTo>
                  <a:lnTo>
                    <a:pt x="30374" y="55471"/>
                  </a:lnTo>
                  <a:lnTo>
                    <a:pt x="30294" y="55361"/>
                  </a:lnTo>
                  <a:lnTo>
                    <a:pt x="30213" y="55250"/>
                  </a:lnTo>
                  <a:lnTo>
                    <a:pt x="30133" y="55140"/>
                  </a:lnTo>
                  <a:lnTo>
                    <a:pt x="29952" y="54939"/>
                  </a:lnTo>
                  <a:lnTo>
                    <a:pt x="29771" y="54727"/>
                  </a:lnTo>
                  <a:lnTo>
                    <a:pt x="29681" y="54627"/>
                  </a:lnTo>
                  <a:lnTo>
                    <a:pt x="29600" y="54516"/>
                  </a:lnTo>
                  <a:lnTo>
                    <a:pt x="29530" y="54406"/>
                  </a:lnTo>
                  <a:lnTo>
                    <a:pt x="29460" y="54295"/>
                  </a:lnTo>
                  <a:lnTo>
                    <a:pt x="29409" y="54175"/>
                  </a:lnTo>
                  <a:lnTo>
                    <a:pt x="29369" y="54054"/>
                  </a:lnTo>
                  <a:lnTo>
                    <a:pt x="29279" y="53712"/>
                  </a:lnTo>
                  <a:lnTo>
                    <a:pt x="29208" y="53361"/>
                  </a:lnTo>
                  <a:lnTo>
                    <a:pt x="29148" y="53009"/>
                  </a:lnTo>
                  <a:lnTo>
                    <a:pt x="29098" y="52647"/>
                  </a:lnTo>
                  <a:lnTo>
                    <a:pt x="29058" y="52275"/>
                  </a:lnTo>
                  <a:lnTo>
                    <a:pt x="29037" y="51913"/>
                  </a:lnTo>
                  <a:lnTo>
                    <a:pt x="29037" y="51561"/>
                  </a:lnTo>
                  <a:lnTo>
                    <a:pt x="29048" y="51210"/>
                  </a:lnTo>
                  <a:lnTo>
                    <a:pt x="29068" y="50737"/>
                  </a:lnTo>
                  <a:lnTo>
                    <a:pt x="29088" y="50456"/>
                  </a:lnTo>
                  <a:lnTo>
                    <a:pt x="29128" y="50154"/>
                  </a:lnTo>
                  <a:lnTo>
                    <a:pt x="29148" y="50014"/>
                  </a:lnTo>
                  <a:lnTo>
                    <a:pt x="29178" y="49873"/>
                  </a:lnTo>
                  <a:lnTo>
                    <a:pt x="29218" y="49742"/>
                  </a:lnTo>
                  <a:lnTo>
                    <a:pt x="29269" y="49622"/>
                  </a:lnTo>
                  <a:lnTo>
                    <a:pt x="29329" y="49511"/>
                  </a:lnTo>
                  <a:lnTo>
                    <a:pt x="29389" y="49411"/>
                  </a:lnTo>
                  <a:lnTo>
                    <a:pt x="29470" y="49340"/>
                  </a:lnTo>
                  <a:lnTo>
                    <a:pt x="29510" y="49310"/>
                  </a:lnTo>
                  <a:lnTo>
                    <a:pt x="29560" y="49280"/>
                  </a:lnTo>
                  <a:lnTo>
                    <a:pt x="29610" y="49260"/>
                  </a:lnTo>
                  <a:lnTo>
                    <a:pt x="29661" y="49240"/>
                  </a:lnTo>
                  <a:lnTo>
                    <a:pt x="29761" y="49230"/>
                  </a:lnTo>
                  <a:lnTo>
                    <a:pt x="29852" y="49240"/>
                  </a:lnTo>
                  <a:lnTo>
                    <a:pt x="29942" y="49280"/>
                  </a:lnTo>
                  <a:lnTo>
                    <a:pt x="30033" y="49320"/>
                  </a:lnTo>
                  <a:lnTo>
                    <a:pt x="30113" y="49391"/>
                  </a:lnTo>
                  <a:lnTo>
                    <a:pt x="30193" y="49471"/>
                  </a:lnTo>
                  <a:lnTo>
                    <a:pt x="30274" y="49551"/>
                  </a:lnTo>
                  <a:lnTo>
                    <a:pt x="30344" y="49652"/>
                  </a:lnTo>
                  <a:lnTo>
                    <a:pt x="30414" y="49752"/>
                  </a:lnTo>
                  <a:lnTo>
                    <a:pt x="30535" y="49953"/>
                  </a:lnTo>
                  <a:lnTo>
                    <a:pt x="30636" y="50144"/>
                  </a:lnTo>
                  <a:lnTo>
                    <a:pt x="30716" y="50315"/>
                  </a:lnTo>
                  <a:lnTo>
                    <a:pt x="30816" y="50526"/>
                  </a:lnTo>
                  <a:lnTo>
                    <a:pt x="30907" y="50757"/>
                  </a:lnTo>
                  <a:lnTo>
                    <a:pt x="31098" y="51250"/>
                  </a:lnTo>
                  <a:lnTo>
                    <a:pt x="31289" y="51762"/>
                  </a:lnTo>
                  <a:lnTo>
                    <a:pt x="31389" y="52024"/>
                  </a:lnTo>
                  <a:lnTo>
                    <a:pt x="31500" y="52275"/>
                  </a:lnTo>
                  <a:lnTo>
                    <a:pt x="31621" y="52526"/>
                  </a:lnTo>
                  <a:lnTo>
                    <a:pt x="31751" y="52758"/>
                  </a:lnTo>
                  <a:lnTo>
                    <a:pt x="31892" y="52979"/>
                  </a:lnTo>
                  <a:lnTo>
                    <a:pt x="31972" y="53079"/>
                  </a:lnTo>
                  <a:lnTo>
                    <a:pt x="32053" y="53180"/>
                  </a:lnTo>
                  <a:lnTo>
                    <a:pt x="32143" y="53270"/>
                  </a:lnTo>
                  <a:lnTo>
                    <a:pt x="32234" y="53361"/>
                  </a:lnTo>
                  <a:lnTo>
                    <a:pt x="32324" y="53441"/>
                  </a:lnTo>
                  <a:lnTo>
                    <a:pt x="32425" y="53511"/>
                  </a:lnTo>
                  <a:lnTo>
                    <a:pt x="32535" y="53582"/>
                  </a:lnTo>
                  <a:lnTo>
                    <a:pt x="32646" y="53632"/>
                  </a:lnTo>
                  <a:lnTo>
                    <a:pt x="32766" y="53682"/>
                  </a:lnTo>
                  <a:lnTo>
                    <a:pt x="32887" y="53732"/>
                  </a:lnTo>
                  <a:lnTo>
                    <a:pt x="32887" y="53732"/>
                  </a:lnTo>
                  <a:lnTo>
                    <a:pt x="32796" y="53642"/>
                  </a:lnTo>
                  <a:lnTo>
                    <a:pt x="32686" y="53521"/>
                  </a:lnTo>
                  <a:lnTo>
                    <a:pt x="32565" y="53371"/>
                  </a:lnTo>
                  <a:lnTo>
                    <a:pt x="32445" y="53200"/>
                  </a:lnTo>
                  <a:lnTo>
                    <a:pt x="32314" y="53009"/>
                  </a:lnTo>
                  <a:lnTo>
                    <a:pt x="32193" y="52798"/>
                  </a:lnTo>
                  <a:lnTo>
                    <a:pt x="32063" y="52587"/>
                  </a:lnTo>
                  <a:lnTo>
                    <a:pt x="31952" y="52355"/>
                  </a:lnTo>
                  <a:lnTo>
                    <a:pt x="31852" y="52134"/>
                  </a:lnTo>
                  <a:lnTo>
                    <a:pt x="31771" y="51913"/>
                  </a:lnTo>
                  <a:lnTo>
                    <a:pt x="31711" y="51702"/>
                  </a:lnTo>
                  <a:lnTo>
                    <a:pt x="31691" y="51592"/>
                  </a:lnTo>
                  <a:lnTo>
                    <a:pt x="31671" y="51491"/>
                  </a:lnTo>
                  <a:lnTo>
                    <a:pt x="31671" y="51401"/>
                  </a:lnTo>
                  <a:lnTo>
                    <a:pt x="31661" y="51310"/>
                  </a:lnTo>
                  <a:lnTo>
                    <a:pt x="31671" y="51220"/>
                  </a:lnTo>
                  <a:lnTo>
                    <a:pt x="31691" y="51139"/>
                  </a:lnTo>
                  <a:lnTo>
                    <a:pt x="31711" y="51069"/>
                  </a:lnTo>
                  <a:lnTo>
                    <a:pt x="31751" y="50999"/>
                  </a:lnTo>
                  <a:lnTo>
                    <a:pt x="31801" y="50938"/>
                  </a:lnTo>
                  <a:lnTo>
                    <a:pt x="31852" y="50878"/>
                  </a:lnTo>
                  <a:lnTo>
                    <a:pt x="31932" y="50828"/>
                  </a:lnTo>
                  <a:lnTo>
                    <a:pt x="32002" y="50788"/>
                  </a:lnTo>
                  <a:lnTo>
                    <a:pt x="32083" y="50757"/>
                  </a:lnTo>
                  <a:lnTo>
                    <a:pt x="32153" y="50737"/>
                  </a:lnTo>
                  <a:lnTo>
                    <a:pt x="32294" y="50737"/>
                  </a:lnTo>
                  <a:lnTo>
                    <a:pt x="32364" y="50747"/>
                  </a:lnTo>
                  <a:lnTo>
                    <a:pt x="32435" y="50778"/>
                  </a:lnTo>
                  <a:lnTo>
                    <a:pt x="32505" y="50808"/>
                  </a:lnTo>
                  <a:lnTo>
                    <a:pt x="32565" y="50848"/>
                  </a:lnTo>
                  <a:lnTo>
                    <a:pt x="32636" y="50888"/>
                  </a:lnTo>
                  <a:lnTo>
                    <a:pt x="32696" y="50948"/>
                  </a:lnTo>
                  <a:lnTo>
                    <a:pt x="32827" y="51069"/>
                  </a:lnTo>
                  <a:lnTo>
                    <a:pt x="32947" y="51210"/>
                  </a:lnTo>
                  <a:lnTo>
                    <a:pt x="33058" y="51360"/>
                  </a:lnTo>
                  <a:lnTo>
                    <a:pt x="33168" y="51521"/>
                  </a:lnTo>
                  <a:lnTo>
                    <a:pt x="33369" y="51843"/>
                  </a:lnTo>
                  <a:lnTo>
                    <a:pt x="33540" y="52134"/>
                  </a:lnTo>
                  <a:lnTo>
                    <a:pt x="33621" y="52255"/>
                  </a:lnTo>
                  <a:lnTo>
                    <a:pt x="33631" y="52270"/>
                  </a:lnTo>
                  <a:lnTo>
                    <a:pt x="33611" y="52215"/>
                  </a:lnTo>
                  <a:lnTo>
                    <a:pt x="33570" y="52144"/>
                  </a:lnTo>
                  <a:lnTo>
                    <a:pt x="33550" y="52064"/>
                  </a:lnTo>
                  <a:lnTo>
                    <a:pt x="33500" y="51883"/>
                  </a:lnTo>
                  <a:lnTo>
                    <a:pt x="33470" y="51702"/>
                  </a:lnTo>
                  <a:lnTo>
                    <a:pt x="33410" y="51330"/>
                  </a:lnTo>
                  <a:lnTo>
                    <a:pt x="33369" y="51159"/>
                  </a:lnTo>
                  <a:lnTo>
                    <a:pt x="33349" y="51079"/>
                  </a:lnTo>
                  <a:lnTo>
                    <a:pt x="33319" y="51009"/>
                  </a:lnTo>
                  <a:lnTo>
                    <a:pt x="33158" y="50657"/>
                  </a:lnTo>
                  <a:lnTo>
                    <a:pt x="32977" y="50325"/>
                  </a:lnTo>
                  <a:lnTo>
                    <a:pt x="32877" y="50154"/>
                  </a:lnTo>
                  <a:lnTo>
                    <a:pt x="32766" y="49994"/>
                  </a:lnTo>
                  <a:lnTo>
                    <a:pt x="32656" y="49833"/>
                  </a:lnTo>
                  <a:lnTo>
                    <a:pt x="32535" y="49682"/>
                  </a:lnTo>
                  <a:lnTo>
                    <a:pt x="32415" y="49541"/>
                  </a:lnTo>
                  <a:lnTo>
                    <a:pt x="32284" y="49401"/>
                  </a:lnTo>
                  <a:lnTo>
                    <a:pt x="32143" y="49270"/>
                  </a:lnTo>
                  <a:lnTo>
                    <a:pt x="32002" y="49149"/>
                  </a:lnTo>
                  <a:lnTo>
                    <a:pt x="31842" y="49029"/>
                  </a:lnTo>
                  <a:lnTo>
                    <a:pt x="31691" y="48928"/>
                  </a:lnTo>
                  <a:lnTo>
                    <a:pt x="31520" y="48838"/>
                  </a:lnTo>
                  <a:lnTo>
                    <a:pt x="31339" y="48767"/>
                  </a:lnTo>
                  <a:lnTo>
                    <a:pt x="30736" y="48536"/>
                  </a:lnTo>
                  <a:lnTo>
                    <a:pt x="30585" y="48476"/>
                  </a:lnTo>
                  <a:lnTo>
                    <a:pt x="30435" y="48406"/>
                  </a:lnTo>
                  <a:lnTo>
                    <a:pt x="30294" y="48335"/>
                  </a:lnTo>
                  <a:lnTo>
                    <a:pt x="30153" y="48245"/>
                  </a:lnTo>
                  <a:lnTo>
                    <a:pt x="29932" y="48094"/>
                  </a:lnTo>
                  <a:lnTo>
                    <a:pt x="29691" y="47903"/>
                  </a:lnTo>
                  <a:lnTo>
                    <a:pt x="29460" y="47682"/>
                  </a:lnTo>
                  <a:lnTo>
                    <a:pt x="29228" y="47451"/>
                  </a:lnTo>
                  <a:lnTo>
                    <a:pt x="28997" y="47199"/>
                  </a:lnTo>
                  <a:lnTo>
                    <a:pt x="28796" y="46948"/>
                  </a:lnTo>
                  <a:lnTo>
                    <a:pt x="28615" y="46707"/>
                  </a:lnTo>
                  <a:lnTo>
                    <a:pt x="28465" y="46476"/>
                  </a:lnTo>
                  <a:lnTo>
                    <a:pt x="28404" y="46355"/>
                  </a:lnTo>
                  <a:lnTo>
                    <a:pt x="28354" y="46214"/>
                  </a:lnTo>
                  <a:lnTo>
                    <a:pt x="28314" y="46064"/>
                  </a:lnTo>
                  <a:lnTo>
                    <a:pt x="28294" y="45913"/>
                  </a:lnTo>
                  <a:lnTo>
                    <a:pt x="28274" y="45752"/>
                  </a:lnTo>
                  <a:lnTo>
                    <a:pt x="28274" y="45581"/>
                  </a:lnTo>
                  <a:lnTo>
                    <a:pt x="28274" y="45410"/>
                  </a:lnTo>
                  <a:lnTo>
                    <a:pt x="28284" y="45229"/>
                  </a:lnTo>
                  <a:lnTo>
                    <a:pt x="28314" y="44878"/>
                  </a:lnTo>
                  <a:lnTo>
                    <a:pt x="28364" y="44536"/>
                  </a:lnTo>
                  <a:lnTo>
                    <a:pt x="28455" y="43933"/>
                  </a:lnTo>
                  <a:lnTo>
                    <a:pt x="28505" y="43631"/>
                  </a:lnTo>
                  <a:lnTo>
                    <a:pt x="28565" y="43350"/>
                  </a:lnTo>
                  <a:lnTo>
                    <a:pt x="28645" y="43069"/>
                  </a:lnTo>
                  <a:lnTo>
                    <a:pt x="28746" y="42787"/>
                  </a:lnTo>
                  <a:lnTo>
                    <a:pt x="28857" y="42516"/>
                  </a:lnTo>
                  <a:lnTo>
                    <a:pt x="28987" y="42244"/>
                  </a:lnTo>
                  <a:lnTo>
                    <a:pt x="29128" y="41983"/>
                  </a:lnTo>
                  <a:lnTo>
                    <a:pt x="29279" y="41732"/>
                  </a:lnTo>
                  <a:lnTo>
                    <a:pt x="29490" y="41420"/>
                  </a:lnTo>
                  <a:lnTo>
                    <a:pt x="29711" y="41109"/>
                  </a:lnTo>
                  <a:lnTo>
                    <a:pt x="29952" y="40817"/>
                  </a:lnTo>
                  <a:lnTo>
                    <a:pt x="30213" y="40536"/>
                  </a:lnTo>
                  <a:lnTo>
                    <a:pt x="30475" y="40264"/>
                  </a:lnTo>
                  <a:lnTo>
                    <a:pt x="30746" y="39993"/>
                  </a:lnTo>
                  <a:lnTo>
                    <a:pt x="31028" y="39732"/>
                  </a:lnTo>
                  <a:lnTo>
                    <a:pt x="31319" y="39490"/>
                  </a:lnTo>
                  <a:lnTo>
                    <a:pt x="31610" y="39239"/>
                  </a:lnTo>
                  <a:lnTo>
                    <a:pt x="31912" y="39008"/>
                  </a:lnTo>
                  <a:lnTo>
                    <a:pt x="32505" y="38546"/>
                  </a:lnTo>
                  <a:lnTo>
                    <a:pt x="33671" y="37681"/>
                  </a:lnTo>
                  <a:lnTo>
                    <a:pt x="33872" y="37531"/>
                  </a:lnTo>
                  <a:lnTo>
                    <a:pt x="34083" y="37400"/>
                  </a:lnTo>
                  <a:lnTo>
                    <a:pt x="34304" y="37279"/>
                  </a:lnTo>
                  <a:lnTo>
                    <a:pt x="34535" y="37179"/>
                  </a:lnTo>
                  <a:lnTo>
                    <a:pt x="34766" y="37088"/>
                  </a:lnTo>
                  <a:lnTo>
                    <a:pt x="34998" y="37008"/>
                  </a:lnTo>
                  <a:lnTo>
                    <a:pt x="35239" y="36938"/>
                  </a:lnTo>
                  <a:lnTo>
                    <a:pt x="35490" y="36887"/>
                  </a:lnTo>
                  <a:lnTo>
                    <a:pt x="35540" y="36877"/>
                  </a:lnTo>
                  <a:lnTo>
                    <a:pt x="35751" y="36827"/>
                  </a:lnTo>
                  <a:lnTo>
                    <a:pt x="35962" y="36797"/>
                  </a:lnTo>
                  <a:lnTo>
                    <a:pt x="36163" y="36787"/>
                  </a:lnTo>
                  <a:lnTo>
                    <a:pt x="36375" y="36797"/>
                  </a:lnTo>
                  <a:lnTo>
                    <a:pt x="36586" y="36827"/>
                  </a:lnTo>
                  <a:lnTo>
                    <a:pt x="36787" y="36877"/>
                  </a:lnTo>
                  <a:lnTo>
                    <a:pt x="36978" y="36938"/>
                  </a:lnTo>
                  <a:lnTo>
                    <a:pt x="37169" y="37008"/>
                  </a:lnTo>
                  <a:lnTo>
                    <a:pt x="37360" y="37098"/>
                  </a:lnTo>
                  <a:lnTo>
                    <a:pt x="37530" y="37209"/>
                  </a:lnTo>
                  <a:lnTo>
                    <a:pt x="37701" y="37329"/>
                  </a:lnTo>
                  <a:lnTo>
                    <a:pt x="37862" y="37470"/>
                  </a:lnTo>
                  <a:lnTo>
                    <a:pt x="38003" y="37621"/>
                  </a:lnTo>
                  <a:lnTo>
                    <a:pt x="38143" y="37782"/>
                  </a:lnTo>
                  <a:lnTo>
                    <a:pt x="38264" y="37953"/>
                  </a:lnTo>
                  <a:lnTo>
                    <a:pt x="38375" y="38144"/>
                  </a:lnTo>
                  <a:lnTo>
                    <a:pt x="38445" y="38254"/>
                  </a:lnTo>
                  <a:lnTo>
                    <a:pt x="38586" y="38435"/>
                  </a:lnTo>
                  <a:lnTo>
                    <a:pt x="38968" y="38897"/>
                  </a:lnTo>
                  <a:lnTo>
                    <a:pt x="39159" y="39159"/>
                  </a:lnTo>
                  <a:lnTo>
                    <a:pt x="39350" y="39410"/>
                  </a:lnTo>
                  <a:lnTo>
                    <a:pt x="39490" y="39641"/>
                  </a:lnTo>
                  <a:lnTo>
                    <a:pt x="39551" y="39742"/>
                  </a:lnTo>
                  <a:lnTo>
                    <a:pt x="39591" y="39832"/>
                  </a:lnTo>
                  <a:lnTo>
                    <a:pt x="39661" y="40053"/>
                  </a:lnTo>
                  <a:lnTo>
                    <a:pt x="39721" y="40274"/>
                  </a:lnTo>
                  <a:lnTo>
                    <a:pt x="39772" y="40506"/>
                  </a:lnTo>
                  <a:lnTo>
                    <a:pt x="39812" y="40747"/>
                  </a:lnTo>
                  <a:lnTo>
                    <a:pt x="39852" y="40988"/>
                  </a:lnTo>
                  <a:lnTo>
                    <a:pt x="39882" y="41229"/>
                  </a:lnTo>
                  <a:lnTo>
                    <a:pt x="39902" y="41480"/>
                  </a:lnTo>
                  <a:lnTo>
                    <a:pt x="39912" y="41732"/>
                  </a:lnTo>
                  <a:lnTo>
                    <a:pt x="39922" y="41973"/>
                  </a:lnTo>
                  <a:lnTo>
                    <a:pt x="39922" y="42224"/>
                  </a:lnTo>
                  <a:lnTo>
                    <a:pt x="39912" y="42717"/>
                  </a:lnTo>
                  <a:lnTo>
                    <a:pt x="39872" y="43199"/>
                  </a:lnTo>
                  <a:lnTo>
                    <a:pt x="39822" y="43662"/>
                  </a:lnTo>
                  <a:lnTo>
                    <a:pt x="39782" y="43852"/>
                  </a:lnTo>
                  <a:lnTo>
                    <a:pt x="39732" y="44054"/>
                  </a:lnTo>
                  <a:lnTo>
                    <a:pt x="39671" y="44265"/>
                  </a:lnTo>
                  <a:lnTo>
                    <a:pt x="39591" y="44466"/>
                  </a:lnTo>
                  <a:lnTo>
                    <a:pt x="39430" y="44858"/>
                  </a:lnTo>
                  <a:lnTo>
                    <a:pt x="39269" y="45229"/>
                  </a:lnTo>
                  <a:lnTo>
                    <a:pt x="39179" y="45400"/>
                  </a:lnTo>
                  <a:lnTo>
                    <a:pt x="39068" y="45561"/>
                  </a:lnTo>
                  <a:lnTo>
                    <a:pt x="38837" y="45883"/>
                  </a:lnTo>
                  <a:lnTo>
                    <a:pt x="38716" y="46044"/>
                  </a:lnTo>
                  <a:lnTo>
                    <a:pt x="38606" y="46204"/>
                  </a:lnTo>
                  <a:lnTo>
                    <a:pt x="38515" y="46375"/>
                  </a:lnTo>
                  <a:lnTo>
                    <a:pt x="38475" y="46456"/>
                  </a:lnTo>
                  <a:lnTo>
                    <a:pt x="38445" y="46546"/>
                  </a:lnTo>
                  <a:lnTo>
                    <a:pt x="38556" y="46456"/>
                  </a:lnTo>
                  <a:lnTo>
                    <a:pt x="38676" y="46345"/>
                  </a:lnTo>
                  <a:lnTo>
                    <a:pt x="38797" y="46224"/>
                  </a:lnTo>
                  <a:lnTo>
                    <a:pt x="38917" y="46084"/>
                  </a:lnTo>
                  <a:lnTo>
                    <a:pt x="39169" y="45792"/>
                  </a:lnTo>
                  <a:lnTo>
                    <a:pt x="39289" y="45652"/>
                  </a:lnTo>
                  <a:lnTo>
                    <a:pt x="39420" y="45511"/>
                  </a:lnTo>
                  <a:lnTo>
                    <a:pt x="39551" y="45390"/>
                  </a:lnTo>
                  <a:lnTo>
                    <a:pt x="39681" y="45290"/>
                  </a:lnTo>
                  <a:lnTo>
                    <a:pt x="39742" y="45250"/>
                  </a:lnTo>
                  <a:lnTo>
                    <a:pt x="39812" y="45219"/>
                  </a:lnTo>
                  <a:lnTo>
                    <a:pt x="39872" y="45189"/>
                  </a:lnTo>
                  <a:lnTo>
                    <a:pt x="39943" y="45169"/>
                  </a:lnTo>
                  <a:lnTo>
                    <a:pt x="40003" y="45159"/>
                  </a:lnTo>
                  <a:lnTo>
                    <a:pt x="40073" y="45159"/>
                  </a:lnTo>
                  <a:lnTo>
                    <a:pt x="40134" y="45169"/>
                  </a:lnTo>
                  <a:lnTo>
                    <a:pt x="40204" y="45189"/>
                  </a:lnTo>
                  <a:lnTo>
                    <a:pt x="40264" y="45219"/>
                  </a:lnTo>
                  <a:lnTo>
                    <a:pt x="40325" y="45270"/>
                  </a:lnTo>
                  <a:lnTo>
                    <a:pt x="40395" y="45320"/>
                  </a:lnTo>
                  <a:lnTo>
                    <a:pt x="40455" y="45390"/>
                  </a:lnTo>
                  <a:lnTo>
                    <a:pt x="40526" y="45481"/>
                  </a:lnTo>
                  <a:lnTo>
                    <a:pt x="40596" y="45581"/>
                  </a:lnTo>
                  <a:lnTo>
                    <a:pt x="40727" y="45812"/>
                  </a:lnTo>
                  <a:lnTo>
                    <a:pt x="40847" y="46064"/>
                  </a:lnTo>
                  <a:lnTo>
                    <a:pt x="40958" y="46335"/>
                  </a:lnTo>
                  <a:lnTo>
                    <a:pt x="41048" y="46616"/>
                  </a:lnTo>
                  <a:lnTo>
                    <a:pt x="41088" y="46757"/>
                  </a:lnTo>
                  <a:lnTo>
                    <a:pt x="41119" y="46888"/>
                  </a:lnTo>
                  <a:lnTo>
                    <a:pt x="41139" y="47019"/>
                  </a:lnTo>
                  <a:lnTo>
                    <a:pt x="41149" y="47149"/>
                  </a:lnTo>
                  <a:lnTo>
                    <a:pt x="41159" y="47268"/>
                  </a:lnTo>
                  <a:lnTo>
                    <a:pt x="41159" y="47268"/>
                  </a:lnTo>
                  <a:lnTo>
                    <a:pt x="41179" y="47019"/>
                  </a:lnTo>
                  <a:lnTo>
                    <a:pt x="41189" y="46647"/>
                  </a:lnTo>
                  <a:lnTo>
                    <a:pt x="41199" y="46275"/>
                  </a:lnTo>
                  <a:lnTo>
                    <a:pt x="41189" y="45893"/>
                  </a:lnTo>
                  <a:lnTo>
                    <a:pt x="41169" y="45521"/>
                  </a:lnTo>
                  <a:lnTo>
                    <a:pt x="41139" y="45149"/>
                  </a:lnTo>
                  <a:lnTo>
                    <a:pt x="41098" y="44777"/>
                  </a:lnTo>
                  <a:lnTo>
                    <a:pt x="41048" y="44415"/>
                  </a:lnTo>
                  <a:lnTo>
                    <a:pt x="41028" y="44305"/>
                  </a:lnTo>
                  <a:lnTo>
                    <a:pt x="41008" y="44184"/>
                  </a:lnTo>
                  <a:lnTo>
                    <a:pt x="40938" y="43933"/>
                  </a:lnTo>
                  <a:lnTo>
                    <a:pt x="40877" y="43672"/>
                  </a:lnTo>
                  <a:lnTo>
                    <a:pt x="40857" y="43551"/>
                  </a:lnTo>
                  <a:lnTo>
                    <a:pt x="40837" y="43420"/>
                  </a:lnTo>
                  <a:lnTo>
                    <a:pt x="40837" y="43300"/>
                  </a:lnTo>
                  <a:lnTo>
                    <a:pt x="40847" y="43189"/>
                  </a:lnTo>
                  <a:lnTo>
                    <a:pt x="40877" y="43089"/>
                  </a:lnTo>
                  <a:lnTo>
                    <a:pt x="40907" y="43038"/>
                  </a:lnTo>
                  <a:lnTo>
                    <a:pt x="40928" y="42998"/>
                  </a:lnTo>
                  <a:lnTo>
                    <a:pt x="40968" y="42958"/>
                  </a:lnTo>
                  <a:lnTo>
                    <a:pt x="41008" y="42928"/>
                  </a:lnTo>
                  <a:lnTo>
                    <a:pt x="41048" y="42888"/>
                  </a:lnTo>
                  <a:lnTo>
                    <a:pt x="41108" y="42868"/>
                  </a:lnTo>
                  <a:lnTo>
                    <a:pt x="41169" y="42847"/>
                  </a:lnTo>
                  <a:lnTo>
                    <a:pt x="41229" y="42827"/>
                  </a:lnTo>
                  <a:lnTo>
                    <a:pt x="41309" y="42817"/>
                  </a:lnTo>
                  <a:lnTo>
                    <a:pt x="41390" y="42807"/>
                  </a:lnTo>
                  <a:lnTo>
                    <a:pt x="41490" y="42807"/>
                  </a:lnTo>
                  <a:lnTo>
                    <a:pt x="41581" y="42817"/>
                  </a:lnTo>
                  <a:lnTo>
                    <a:pt x="41671" y="42837"/>
                  </a:lnTo>
                  <a:lnTo>
                    <a:pt x="41752" y="42868"/>
                  </a:lnTo>
                  <a:lnTo>
                    <a:pt x="41832" y="42908"/>
                  </a:lnTo>
                  <a:lnTo>
                    <a:pt x="41923" y="42958"/>
                  </a:lnTo>
                  <a:lnTo>
                    <a:pt x="41993" y="43008"/>
                  </a:lnTo>
                  <a:lnTo>
                    <a:pt x="42073" y="43069"/>
                  </a:lnTo>
                  <a:lnTo>
                    <a:pt x="42214" y="43189"/>
                  </a:lnTo>
                  <a:lnTo>
                    <a:pt x="42345" y="43330"/>
                  </a:lnTo>
                  <a:lnTo>
                    <a:pt x="42475" y="43471"/>
                  </a:lnTo>
                  <a:lnTo>
                    <a:pt x="42576" y="43611"/>
                  </a:lnTo>
                  <a:lnTo>
                    <a:pt x="42717" y="43782"/>
                  </a:lnTo>
                  <a:lnTo>
                    <a:pt x="42837" y="43963"/>
                  </a:lnTo>
                  <a:lnTo>
                    <a:pt x="43078" y="44325"/>
                  </a:lnTo>
                  <a:lnTo>
                    <a:pt x="43310" y="44707"/>
                  </a:lnTo>
                  <a:lnTo>
                    <a:pt x="43521" y="45109"/>
                  </a:lnTo>
                  <a:lnTo>
                    <a:pt x="43712" y="45501"/>
                  </a:lnTo>
                  <a:lnTo>
                    <a:pt x="43893" y="45913"/>
                  </a:lnTo>
                  <a:lnTo>
                    <a:pt x="44053" y="46325"/>
                  </a:lnTo>
                  <a:lnTo>
                    <a:pt x="44204" y="46737"/>
                  </a:lnTo>
                  <a:lnTo>
                    <a:pt x="44465" y="47501"/>
                  </a:lnTo>
                  <a:lnTo>
                    <a:pt x="44727" y="48225"/>
                  </a:lnTo>
                  <a:lnTo>
                    <a:pt x="44857" y="48576"/>
                  </a:lnTo>
                  <a:lnTo>
                    <a:pt x="44998" y="48918"/>
                  </a:lnTo>
                  <a:lnTo>
                    <a:pt x="45129" y="49250"/>
                  </a:lnTo>
                  <a:lnTo>
                    <a:pt x="45280" y="49581"/>
                  </a:lnTo>
                  <a:lnTo>
                    <a:pt x="45430" y="49903"/>
                  </a:lnTo>
                  <a:lnTo>
                    <a:pt x="45591" y="50215"/>
                  </a:lnTo>
                  <a:lnTo>
                    <a:pt x="45762" y="50526"/>
                  </a:lnTo>
                  <a:lnTo>
                    <a:pt x="45953" y="50828"/>
                  </a:lnTo>
                  <a:lnTo>
                    <a:pt x="46154" y="51129"/>
                  </a:lnTo>
                  <a:lnTo>
                    <a:pt x="46365" y="51431"/>
                  </a:lnTo>
                  <a:lnTo>
                    <a:pt x="46596" y="51722"/>
                  </a:lnTo>
                  <a:lnTo>
                    <a:pt x="46847" y="52014"/>
                  </a:lnTo>
                  <a:lnTo>
                    <a:pt x="46717" y="51632"/>
                  </a:lnTo>
                  <a:lnTo>
                    <a:pt x="46596" y="51260"/>
                  </a:lnTo>
                  <a:lnTo>
                    <a:pt x="46355" y="50496"/>
                  </a:lnTo>
                  <a:lnTo>
                    <a:pt x="46124" y="49732"/>
                  </a:lnTo>
                  <a:lnTo>
                    <a:pt x="45883" y="48968"/>
                  </a:lnTo>
                  <a:lnTo>
                    <a:pt x="45772" y="48667"/>
                  </a:lnTo>
                  <a:lnTo>
                    <a:pt x="45702" y="48446"/>
                  </a:lnTo>
                  <a:lnTo>
                    <a:pt x="45641" y="48215"/>
                  </a:lnTo>
                  <a:lnTo>
                    <a:pt x="45621" y="48104"/>
                  </a:lnTo>
                  <a:lnTo>
                    <a:pt x="45611" y="48014"/>
                  </a:lnTo>
                  <a:lnTo>
                    <a:pt x="45611" y="47923"/>
                  </a:lnTo>
                  <a:lnTo>
                    <a:pt x="45631" y="47863"/>
                  </a:lnTo>
                  <a:lnTo>
                    <a:pt x="45651" y="47843"/>
                  </a:lnTo>
                  <a:lnTo>
                    <a:pt x="45672" y="47823"/>
                  </a:lnTo>
                  <a:lnTo>
                    <a:pt x="45692" y="47813"/>
                  </a:lnTo>
                  <a:lnTo>
                    <a:pt x="45732" y="47802"/>
                  </a:lnTo>
                  <a:lnTo>
                    <a:pt x="45762" y="47813"/>
                  </a:lnTo>
                  <a:lnTo>
                    <a:pt x="45802" y="47823"/>
                  </a:lnTo>
                  <a:lnTo>
                    <a:pt x="45913" y="47873"/>
                  </a:lnTo>
                  <a:lnTo>
                    <a:pt x="45993" y="47923"/>
                  </a:lnTo>
                  <a:lnTo>
                    <a:pt x="46064" y="48003"/>
                  </a:lnTo>
                  <a:lnTo>
                    <a:pt x="46144" y="48094"/>
                  </a:lnTo>
                  <a:lnTo>
                    <a:pt x="46214" y="48194"/>
                  </a:lnTo>
                  <a:lnTo>
                    <a:pt x="46275" y="48305"/>
                  </a:lnTo>
                  <a:lnTo>
                    <a:pt x="46345" y="48436"/>
                  </a:lnTo>
                  <a:lnTo>
                    <a:pt x="46466" y="48697"/>
                  </a:lnTo>
                  <a:lnTo>
                    <a:pt x="46707" y="49230"/>
                  </a:lnTo>
                  <a:lnTo>
                    <a:pt x="46817" y="49471"/>
                  </a:lnTo>
                  <a:lnTo>
                    <a:pt x="46868" y="49571"/>
                  </a:lnTo>
                  <a:lnTo>
                    <a:pt x="46928" y="49652"/>
                  </a:lnTo>
                  <a:lnTo>
                    <a:pt x="47089" y="49873"/>
                  </a:lnTo>
                  <a:lnTo>
                    <a:pt x="47270" y="50074"/>
                  </a:lnTo>
                  <a:lnTo>
                    <a:pt x="47451" y="50275"/>
                  </a:lnTo>
                  <a:lnTo>
                    <a:pt x="47652" y="50466"/>
                  </a:lnTo>
                  <a:lnTo>
                    <a:pt x="47762" y="50546"/>
                  </a:lnTo>
                  <a:lnTo>
                    <a:pt x="47873" y="50627"/>
                  </a:lnTo>
                  <a:lnTo>
                    <a:pt x="47983" y="50707"/>
                  </a:lnTo>
                  <a:lnTo>
                    <a:pt x="48094" y="50778"/>
                  </a:lnTo>
                  <a:lnTo>
                    <a:pt x="48214" y="50838"/>
                  </a:lnTo>
                  <a:lnTo>
                    <a:pt x="48345" y="50888"/>
                  </a:lnTo>
                  <a:lnTo>
                    <a:pt x="48466" y="50938"/>
                  </a:lnTo>
                  <a:lnTo>
                    <a:pt x="48596" y="50968"/>
                  </a:lnTo>
                  <a:lnTo>
                    <a:pt x="48596" y="50968"/>
                  </a:lnTo>
                  <a:lnTo>
                    <a:pt x="48506" y="50868"/>
                  </a:lnTo>
                  <a:lnTo>
                    <a:pt x="48425" y="50767"/>
                  </a:lnTo>
                  <a:lnTo>
                    <a:pt x="48275" y="50546"/>
                  </a:lnTo>
                  <a:lnTo>
                    <a:pt x="48134" y="50325"/>
                  </a:lnTo>
                  <a:lnTo>
                    <a:pt x="48013" y="50084"/>
                  </a:lnTo>
                  <a:lnTo>
                    <a:pt x="47903" y="49853"/>
                  </a:lnTo>
                  <a:lnTo>
                    <a:pt x="47802" y="49602"/>
                  </a:lnTo>
                  <a:lnTo>
                    <a:pt x="47611" y="49099"/>
                  </a:lnTo>
                  <a:lnTo>
                    <a:pt x="47440" y="48596"/>
                  </a:lnTo>
                  <a:lnTo>
                    <a:pt x="47340" y="48355"/>
                  </a:lnTo>
                  <a:lnTo>
                    <a:pt x="47239" y="48114"/>
                  </a:lnTo>
                  <a:lnTo>
                    <a:pt x="47139" y="47873"/>
                  </a:lnTo>
                  <a:lnTo>
                    <a:pt x="47008" y="47642"/>
                  </a:lnTo>
                  <a:lnTo>
                    <a:pt x="46878" y="47410"/>
                  </a:lnTo>
                  <a:lnTo>
                    <a:pt x="46727" y="47199"/>
                  </a:lnTo>
                  <a:lnTo>
                    <a:pt x="46566" y="47008"/>
                  </a:lnTo>
                  <a:lnTo>
                    <a:pt x="46415" y="46817"/>
                  </a:lnTo>
                  <a:lnTo>
                    <a:pt x="46254" y="46647"/>
                  </a:lnTo>
                  <a:lnTo>
                    <a:pt x="46094" y="46476"/>
                  </a:lnTo>
                  <a:lnTo>
                    <a:pt x="45772" y="46164"/>
                  </a:lnTo>
                  <a:lnTo>
                    <a:pt x="45450" y="45863"/>
                  </a:lnTo>
                  <a:lnTo>
                    <a:pt x="45129" y="45551"/>
                  </a:lnTo>
                  <a:lnTo>
                    <a:pt x="44978" y="45390"/>
                  </a:lnTo>
                  <a:lnTo>
                    <a:pt x="44827" y="45219"/>
                  </a:lnTo>
                  <a:lnTo>
                    <a:pt x="44677" y="45049"/>
                  </a:lnTo>
                  <a:lnTo>
                    <a:pt x="44526" y="44868"/>
                  </a:lnTo>
                  <a:lnTo>
                    <a:pt x="44375" y="44677"/>
                  </a:lnTo>
                  <a:lnTo>
                    <a:pt x="44234" y="44466"/>
                  </a:lnTo>
                  <a:lnTo>
                    <a:pt x="44053" y="44214"/>
                  </a:lnTo>
                  <a:lnTo>
                    <a:pt x="43742" y="43822"/>
                  </a:lnTo>
                  <a:lnTo>
                    <a:pt x="43370" y="43340"/>
                  </a:lnTo>
                  <a:lnTo>
                    <a:pt x="42978" y="42827"/>
                  </a:lnTo>
                  <a:lnTo>
                    <a:pt x="42787" y="42556"/>
                  </a:lnTo>
                  <a:lnTo>
                    <a:pt x="42606" y="42295"/>
                  </a:lnTo>
                  <a:lnTo>
                    <a:pt x="42455" y="42053"/>
                  </a:lnTo>
                  <a:lnTo>
                    <a:pt x="42315" y="41812"/>
                  </a:lnTo>
                  <a:lnTo>
                    <a:pt x="42204" y="41601"/>
                  </a:lnTo>
                  <a:lnTo>
                    <a:pt x="42174" y="41511"/>
                  </a:lnTo>
                  <a:lnTo>
                    <a:pt x="42144" y="41420"/>
                  </a:lnTo>
                  <a:lnTo>
                    <a:pt x="42124" y="41340"/>
                  </a:lnTo>
                  <a:lnTo>
                    <a:pt x="42114" y="41259"/>
                  </a:lnTo>
                  <a:lnTo>
                    <a:pt x="42114" y="41199"/>
                  </a:lnTo>
                  <a:lnTo>
                    <a:pt x="42134" y="41149"/>
                  </a:lnTo>
                  <a:lnTo>
                    <a:pt x="42174" y="41089"/>
                  </a:lnTo>
                  <a:lnTo>
                    <a:pt x="42224" y="41038"/>
                  </a:lnTo>
                  <a:lnTo>
                    <a:pt x="42284" y="40998"/>
                  </a:lnTo>
                  <a:lnTo>
                    <a:pt x="42365" y="40968"/>
                  </a:lnTo>
                  <a:lnTo>
                    <a:pt x="42445" y="40948"/>
                  </a:lnTo>
                  <a:lnTo>
                    <a:pt x="42546" y="40928"/>
                  </a:lnTo>
                  <a:lnTo>
                    <a:pt x="42646" y="40928"/>
                  </a:lnTo>
                  <a:lnTo>
                    <a:pt x="42767" y="40938"/>
                  </a:lnTo>
                  <a:lnTo>
                    <a:pt x="43008" y="40968"/>
                  </a:lnTo>
                  <a:lnTo>
                    <a:pt x="43279" y="41018"/>
                  </a:lnTo>
                  <a:lnTo>
                    <a:pt x="43571" y="41089"/>
                  </a:lnTo>
                  <a:lnTo>
                    <a:pt x="43872" y="41169"/>
                  </a:lnTo>
                  <a:lnTo>
                    <a:pt x="44476" y="41370"/>
                  </a:lnTo>
                  <a:lnTo>
                    <a:pt x="45048" y="41551"/>
                  </a:lnTo>
                  <a:lnTo>
                    <a:pt x="45300" y="41631"/>
                  </a:lnTo>
                  <a:lnTo>
                    <a:pt x="45531" y="41702"/>
                  </a:lnTo>
                  <a:lnTo>
                    <a:pt x="45722" y="41742"/>
                  </a:lnTo>
                  <a:lnTo>
                    <a:pt x="45873" y="41762"/>
                  </a:lnTo>
                  <a:lnTo>
                    <a:pt x="45561" y="41611"/>
                  </a:lnTo>
                  <a:lnTo>
                    <a:pt x="45270" y="41450"/>
                  </a:lnTo>
                  <a:lnTo>
                    <a:pt x="45008" y="41279"/>
                  </a:lnTo>
                  <a:lnTo>
                    <a:pt x="44767" y="41109"/>
                  </a:lnTo>
                  <a:lnTo>
                    <a:pt x="44546" y="40938"/>
                  </a:lnTo>
                  <a:lnTo>
                    <a:pt x="44325" y="40757"/>
                  </a:lnTo>
                  <a:lnTo>
                    <a:pt x="43903" y="40415"/>
                  </a:lnTo>
                  <a:lnTo>
                    <a:pt x="43692" y="40244"/>
                  </a:lnTo>
                  <a:lnTo>
                    <a:pt x="43460" y="40093"/>
                  </a:lnTo>
                  <a:lnTo>
                    <a:pt x="43219" y="39943"/>
                  </a:lnTo>
                  <a:lnTo>
                    <a:pt x="42968" y="39812"/>
                  </a:lnTo>
                  <a:lnTo>
                    <a:pt x="42827" y="39752"/>
                  </a:lnTo>
                  <a:lnTo>
                    <a:pt x="42686" y="39691"/>
                  </a:lnTo>
                  <a:lnTo>
                    <a:pt x="42536" y="39631"/>
                  </a:lnTo>
                  <a:lnTo>
                    <a:pt x="42375" y="39581"/>
                  </a:lnTo>
                  <a:lnTo>
                    <a:pt x="42204" y="39541"/>
                  </a:lnTo>
                  <a:lnTo>
                    <a:pt x="42033" y="39500"/>
                  </a:lnTo>
                  <a:lnTo>
                    <a:pt x="41852" y="39460"/>
                  </a:lnTo>
                  <a:lnTo>
                    <a:pt x="41651" y="39430"/>
                  </a:lnTo>
                  <a:lnTo>
                    <a:pt x="41430" y="39390"/>
                  </a:lnTo>
                  <a:lnTo>
                    <a:pt x="41219" y="39340"/>
                  </a:lnTo>
                  <a:lnTo>
                    <a:pt x="41018" y="39269"/>
                  </a:lnTo>
                  <a:lnTo>
                    <a:pt x="40837" y="39189"/>
                  </a:lnTo>
                  <a:lnTo>
                    <a:pt x="40656" y="39088"/>
                  </a:lnTo>
                  <a:lnTo>
                    <a:pt x="40495" y="38988"/>
                  </a:lnTo>
                  <a:lnTo>
                    <a:pt x="40335" y="38867"/>
                  </a:lnTo>
                  <a:lnTo>
                    <a:pt x="40194" y="38747"/>
                  </a:lnTo>
                  <a:lnTo>
                    <a:pt x="40043" y="38616"/>
                  </a:lnTo>
                  <a:lnTo>
                    <a:pt x="39912" y="38475"/>
                  </a:lnTo>
                  <a:lnTo>
                    <a:pt x="39641" y="38184"/>
                  </a:lnTo>
                  <a:lnTo>
                    <a:pt x="39088" y="37541"/>
                  </a:lnTo>
                  <a:lnTo>
                    <a:pt x="38998" y="37430"/>
                  </a:lnTo>
                  <a:lnTo>
                    <a:pt x="38897" y="37299"/>
                  </a:lnTo>
                  <a:lnTo>
                    <a:pt x="38807" y="37169"/>
                  </a:lnTo>
                  <a:lnTo>
                    <a:pt x="38726" y="37028"/>
                  </a:lnTo>
                  <a:lnTo>
                    <a:pt x="38656" y="36877"/>
                  </a:lnTo>
                  <a:lnTo>
                    <a:pt x="38586" y="36726"/>
                  </a:lnTo>
                  <a:lnTo>
                    <a:pt x="38546" y="36576"/>
                  </a:lnTo>
                  <a:lnTo>
                    <a:pt x="38515" y="36435"/>
                  </a:lnTo>
                  <a:lnTo>
                    <a:pt x="38505" y="36284"/>
                  </a:lnTo>
                  <a:lnTo>
                    <a:pt x="38505" y="36214"/>
                  </a:lnTo>
                  <a:lnTo>
                    <a:pt x="38515" y="36154"/>
                  </a:lnTo>
                  <a:lnTo>
                    <a:pt x="38535" y="36083"/>
                  </a:lnTo>
                  <a:lnTo>
                    <a:pt x="38556" y="36023"/>
                  </a:lnTo>
                  <a:lnTo>
                    <a:pt x="38586" y="35963"/>
                  </a:lnTo>
                  <a:lnTo>
                    <a:pt x="38626" y="35902"/>
                  </a:lnTo>
                  <a:lnTo>
                    <a:pt x="38666" y="35852"/>
                  </a:lnTo>
                  <a:lnTo>
                    <a:pt x="38716" y="35802"/>
                  </a:lnTo>
                  <a:lnTo>
                    <a:pt x="38787" y="35752"/>
                  </a:lnTo>
                  <a:lnTo>
                    <a:pt x="38857" y="35711"/>
                  </a:lnTo>
                  <a:lnTo>
                    <a:pt x="38938" y="35671"/>
                  </a:lnTo>
                  <a:lnTo>
                    <a:pt x="39028" y="35641"/>
                  </a:lnTo>
                  <a:lnTo>
                    <a:pt x="39128" y="35611"/>
                  </a:lnTo>
                  <a:lnTo>
                    <a:pt x="39239" y="35591"/>
                  </a:lnTo>
                  <a:lnTo>
                    <a:pt x="39370" y="35581"/>
                  </a:lnTo>
                  <a:lnTo>
                    <a:pt x="39541" y="35581"/>
                  </a:lnTo>
                  <a:lnTo>
                    <a:pt x="39742" y="35601"/>
                  </a:lnTo>
                  <a:lnTo>
                    <a:pt x="39973" y="35631"/>
                  </a:lnTo>
                  <a:lnTo>
                    <a:pt x="40495" y="35721"/>
                  </a:lnTo>
                  <a:lnTo>
                    <a:pt x="41058" y="35842"/>
                  </a:lnTo>
                  <a:lnTo>
                    <a:pt x="41611" y="35973"/>
                  </a:lnTo>
                  <a:lnTo>
                    <a:pt x="42134" y="36093"/>
                  </a:lnTo>
                  <a:lnTo>
                    <a:pt x="42877" y="36274"/>
                  </a:lnTo>
                  <a:lnTo>
                    <a:pt x="43269" y="36365"/>
                  </a:lnTo>
                  <a:lnTo>
                    <a:pt x="43671" y="36465"/>
                  </a:lnTo>
                  <a:lnTo>
                    <a:pt x="44073" y="36576"/>
                  </a:lnTo>
                  <a:lnTo>
                    <a:pt x="44476" y="36706"/>
                  </a:lnTo>
                  <a:lnTo>
                    <a:pt x="44666" y="36787"/>
                  </a:lnTo>
                  <a:lnTo>
                    <a:pt x="44857" y="36867"/>
                  </a:lnTo>
                  <a:lnTo>
                    <a:pt x="45048" y="36958"/>
                  </a:lnTo>
                  <a:lnTo>
                    <a:pt x="45229" y="37048"/>
                  </a:lnTo>
                  <a:lnTo>
                    <a:pt x="45410" y="37149"/>
                  </a:lnTo>
                  <a:lnTo>
                    <a:pt x="45581" y="37269"/>
                  </a:lnTo>
                  <a:lnTo>
                    <a:pt x="45742" y="37390"/>
                  </a:lnTo>
                  <a:lnTo>
                    <a:pt x="45903" y="37520"/>
                  </a:lnTo>
                  <a:lnTo>
                    <a:pt x="46104" y="37711"/>
                  </a:lnTo>
                  <a:lnTo>
                    <a:pt x="46285" y="37922"/>
                  </a:lnTo>
                  <a:lnTo>
                    <a:pt x="46456" y="38134"/>
                  </a:lnTo>
                  <a:lnTo>
                    <a:pt x="46616" y="38355"/>
                  </a:lnTo>
                  <a:lnTo>
                    <a:pt x="46767" y="38586"/>
                  </a:lnTo>
                  <a:lnTo>
                    <a:pt x="46908" y="38817"/>
                  </a:lnTo>
                  <a:lnTo>
                    <a:pt x="47169" y="39279"/>
                  </a:lnTo>
                  <a:lnTo>
                    <a:pt x="47430" y="39762"/>
                  </a:lnTo>
                  <a:lnTo>
                    <a:pt x="47571" y="39993"/>
                  </a:lnTo>
                  <a:lnTo>
                    <a:pt x="47712" y="40224"/>
                  </a:lnTo>
                  <a:lnTo>
                    <a:pt x="47863" y="40455"/>
                  </a:lnTo>
                  <a:lnTo>
                    <a:pt x="48023" y="40686"/>
                  </a:lnTo>
                  <a:lnTo>
                    <a:pt x="48204" y="40908"/>
                  </a:lnTo>
                  <a:lnTo>
                    <a:pt x="48395" y="41119"/>
                  </a:lnTo>
                  <a:lnTo>
                    <a:pt x="48777" y="41531"/>
                  </a:lnTo>
                  <a:lnTo>
                    <a:pt x="49159" y="41953"/>
                  </a:lnTo>
                  <a:lnTo>
                    <a:pt x="49541" y="42375"/>
                  </a:lnTo>
                  <a:lnTo>
                    <a:pt x="49923" y="42787"/>
                  </a:lnTo>
                  <a:lnTo>
                    <a:pt x="50114" y="42998"/>
                  </a:lnTo>
                  <a:lnTo>
                    <a:pt x="50315" y="43189"/>
                  </a:lnTo>
                  <a:lnTo>
                    <a:pt x="50516" y="43380"/>
                  </a:lnTo>
                  <a:lnTo>
                    <a:pt x="50727" y="43561"/>
                  </a:lnTo>
                  <a:lnTo>
                    <a:pt x="50948" y="43742"/>
                  </a:lnTo>
                  <a:lnTo>
                    <a:pt x="51169" y="43913"/>
                  </a:lnTo>
                  <a:lnTo>
                    <a:pt x="51401" y="44074"/>
                  </a:lnTo>
                  <a:lnTo>
                    <a:pt x="51632" y="44224"/>
                  </a:lnTo>
                  <a:lnTo>
                    <a:pt x="51632" y="44224"/>
                  </a:lnTo>
                  <a:lnTo>
                    <a:pt x="51531" y="43933"/>
                  </a:lnTo>
                  <a:lnTo>
                    <a:pt x="51421" y="43651"/>
                  </a:lnTo>
                  <a:lnTo>
                    <a:pt x="51290" y="43380"/>
                  </a:lnTo>
                  <a:lnTo>
                    <a:pt x="51159" y="43119"/>
                  </a:lnTo>
                  <a:lnTo>
                    <a:pt x="51019" y="42857"/>
                  </a:lnTo>
                  <a:lnTo>
                    <a:pt x="50868" y="42606"/>
                  </a:lnTo>
                  <a:lnTo>
                    <a:pt x="50717" y="42355"/>
                  </a:lnTo>
                  <a:lnTo>
                    <a:pt x="50546" y="42114"/>
                  </a:lnTo>
                  <a:lnTo>
                    <a:pt x="50375" y="41872"/>
                  </a:lnTo>
                  <a:lnTo>
                    <a:pt x="50204" y="41631"/>
                  </a:lnTo>
                  <a:lnTo>
                    <a:pt x="49833" y="41169"/>
                  </a:lnTo>
                  <a:lnTo>
                    <a:pt x="49441" y="40717"/>
                  </a:lnTo>
                  <a:lnTo>
                    <a:pt x="49039" y="40274"/>
                  </a:lnTo>
                  <a:lnTo>
                    <a:pt x="48908" y="40144"/>
                  </a:lnTo>
                  <a:lnTo>
                    <a:pt x="48727" y="39983"/>
                  </a:lnTo>
                  <a:lnTo>
                    <a:pt x="48516" y="39792"/>
                  </a:lnTo>
                  <a:lnTo>
                    <a:pt x="48315" y="39581"/>
                  </a:lnTo>
                  <a:lnTo>
                    <a:pt x="48214" y="39470"/>
                  </a:lnTo>
                  <a:lnTo>
                    <a:pt x="48124" y="39370"/>
                  </a:lnTo>
                  <a:lnTo>
                    <a:pt x="48054" y="39259"/>
                  </a:lnTo>
                  <a:lnTo>
                    <a:pt x="47993" y="39149"/>
                  </a:lnTo>
                  <a:lnTo>
                    <a:pt x="47953" y="39048"/>
                  </a:lnTo>
                  <a:lnTo>
                    <a:pt x="47923" y="38938"/>
                  </a:lnTo>
                  <a:lnTo>
                    <a:pt x="47923" y="38887"/>
                  </a:lnTo>
                  <a:lnTo>
                    <a:pt x="47933" y="38837"/>
                  </a:lnTo>
                  <a:lnTo>
                    <a:pt x="47943" y="38797"/>
                  </a:lnTo>
                  <a:lnTo>
                    <a:pt x="47963" y="38747"/>
                  </a:lnTo>
                  <a:lnTo>
                    <a:pt x="47993" y="38696"/>
                  </a:lnTo>
                  <a:lnTo>
                    <a:pt x="48023" y="38656"/>
                  </a:lnTo>
                  <a:lnTo>
                    <a:pt x="48054" y="38616"/>
                  </a:lnTo>
                  <a:lnTo>
                    <a:pt x="48094" y="38586"/>
                  </a:lnTo>
                  <a:lnTo>
                    <a:pt x="48124" y="38566"/>
                  </a:lnTo>
                  <a:lnTo>
                    <a:pt x="48164" y="38546"/>
                  </a:lnTo>
                  <a:lnTo>
                    <a:pt x="48255" y="38526"/>
                  </a:lnTo>
                  <a:lnTo>
                    <a:pt x="48345" y="38515"/>
                  </a:lnTo>
                  <a:lnTo>
                    <a:pt x="48446" y="38526"/>
                  </a:lnTo>
                  <a:lnTo>
                    <a:pt x="48546" y="38556"/>
                  </a:lnTo>
                  <a:lnTo>
                    <a:pt x="48657" y="38586"/>
                  </a:lnTo>
                  <a:lnTo>
                    <a:pt x="48868" y="38676"/>
                  </a:lnTo>
                  <a:lnTo>
                    <a:pt x="49069" y="38767"/>
                  </a:lnTo>
                  <a:lnTo>
                    <a:pt x="49270" y="38847"/>
                  </a:lnTo>
                  <a:lnTo>
                    <a:pt x="49350" y="38867"/>
                  </a:lnTo>
                  <a:lnTo>
                    <a:pt x="49431" y="38887"/>
                  </a:lnTo>
                  <a:lnTo>
                    <a:pt x="49672" y="38887"/>
                  </a:lnTo>
                  <a:lnTo>
                    <a:pt x="49933" y="38877"/>
                  </a:lnTo>
                  <a:lnTo>
                    <a:pt x="50215" y="38847"/>
                  </a:lnTo>
                  <a:lnTo>
                    <a:pt x="50486" y="38787"/>
                  </a:lnTo>
                  <a:lnTo>
                    <a:pt x="50757" y="38717"/>
                  </a:lnTo>
                  <a:lnTo>
                    <a:pt x="51019" y="38636"/>
                  </a:lnTo>
                  <a:lnTo>
                    <a:pt x="51250" y="38546"/>
                  </a:lnTo>
                  <a:lnTo>
                    <a:pt x="51461" y="38435"/>
                  </a:lnTo>
                  <a:lnTo>
                    <a:pt x="51260" y="38375"/>
                  </a:lnTo>
                  <a:lnTo>
                    <a:pt x="51069" y="38314"/>
                  </a:lnTo>
                  <a:lnTo>
                    <a:pt x="50697" y="38184"/>
                  </a:lnTo>
                  <a:lnTo>
                    <a:pt x="50516" y="38124"/>
                  </a:lnTo>
                  <a:lnTo>
                    <a:pt x="50335" y="38063"/>
                  </a:lnTo>
                  <a:lnTo>
                    <a:pt x="50134" y="38023"/>
                  </a:lnTo>
                  <a:lnTo>
                    <a:pt x="49933" y="37993"/>
                  </a:lnTo>
                  <a:lnTo>
                    <a:pt x="49752" y="37963"/>
                  </a:lnTo>
                  <a:lnTo>
                    <a:pt x="49581" y="37933"/>
                  </a:lnTo>
                  <a:lnTo>
                    <a:pt x="49410" y="37882"/>
                  </a:lnTo>
                  <a:lnTo>
                    <a:pt x="49240" y="37832"/>
                  </a:lnTo>
                  <a:lnTo>
                    <a:pt x="48898" y="37721"/>
                  </a:lnTo>
                  <a:lnTo>
                    <a:pt x="48727" y="37671"/>
                  </a:lnTo>
                  <a:lnTo>
                    <a:pt x="48546" y="37641"/>
                  </a:lnTo>
                  <a:lnTo>
                    <a:pt x="47963" y="37520"/>
                  </a:lnTo>
                  <a:lnTo>
                    <a:pt x="47662" y="37450"/>
                  </a:lnTo>
                  <a:lnTo>
                    <a:pt x="47370" y="37360"/>
                  </a:lnTo>
                  <a:lnTo>
                    <a:pt x="47189" y="37299"/>
                  </a:lnTo>
                  <a:lnTo>
                    <a:pt x="47008" y="37219"/>
                  </a:lnTo>
                  <a:lnTo>
                    <a:pt x="46827" y="37118"/>
                  </a:lnTo>
                  <a:lnTo>
                    <a:pt x="46636" y="37008"/>
                  </a:lnTo>
                  <a:lnTo>
                    <a:pt x="46456" y="36877"/>
                  </a:lnTo>
                  <a:lnTo>
                    <a:pt x="46285" y="36736"/>
                  </a:lnTo>
                  <a:lnTo>
                    <a:pt x="46124" y="36586"/>
                  </a:lnTo>
                  <a:lnTo>
                    <a:pt x="45973" y="36435"/>
                  </a:lnTo>
                  <a:lnTo>
                    <a:pt x="45842" y="36264"/>
                  </a:lnTo>
                  <a:lnTo>
                    <a:pt x="45742" y="36083"/>
                  </a:lnTo>
                  <a:lnTo>
                    <a:pt x="45692" y="35993"/>
                  </a:lnTo>
                  <a:lnTo>
                    <a:pt x="45651" y="35892"/>
                  </a:lnTo>
                  <a:lnTo>
                    <a:pt x="45621" y="35802"/>
                  </a:lnTo>
                  <a:lnTo>
                    <a:pt x="45591" y="35701"/>
                  </a:lnTo>
                  <a:lnTo>
                    <a:pt x="45581" y="35611"/>
                  </a:lnTo>
                  <a:lnTo>
                    <a:pt x="45571" y="35510"/>
                  </a:lnTo>
                  <a:lnTo>
                    <a:pt x="45561" y="35410"/>
                  </a:lnTo>
                  <a:lnTo>
                    <a:pt x="45571" y="35309"/>
                  </a:lnTo>
                  <a:lnTo>
                    <a:pt x="45591" y="35209"/>
                  </a:lnTo>
                  <a:lnTo>
                    <a:pt x="45611" y="35098"/>
                  </a:lnTo>
                  <a:lnTo>
                    <a:pt x="45651" y="34998"/>
                  </a:lnTo>
                  <a:lnTo>
                    <a:pt x="45702" y="34897"/>
                  </a:lnTo>
                  <a:lnTo>
                    <a:pt x="45782" y="34736"/>
                  </a:lnTo>
                  <a:lnTo>
                    <a:pt x="45883" y="34596"/>
                  </a:lnTo>
                  <a:lnTo>
                    <a:pt x="46003" y="34465"/>
                  </a:lnTo>
                  <a:lnTo>
                    <a:pt x="46134" y="34344"/>
                  </a:lnTo>
                  <a:lnTo>
                    <a:pt x="46265" y="34224"/>
                  </a:lnTo>
                  <a:lnTo>
                    <a:pt x="46415" y="34123"/>
                  </a:lnTo>
                  <a:lnTo>
                    <a:pt x="46566" y="34023"/>
                  </a:lnTo>
                  <a:lnTo>
                    <a:pt x="46727" y="33932"/>
                  </a:lnTo>
                  <a:lnTo>
                    <a:pt x="46898" y="33842"/>
                  </a:lnTo>
                  <a:lnTo>
                    <a:pt x="47069" y="33761"/>
                  </a:lnTo>
                  <a:lnTo>
                    <a:pt x="47410" y="33611"/>
                  </a:lnTo>
                  <a:lnTo>
                    <a:pt x="48064" y="33359"/>
                  </a:lnTo>
                  <a:lnTo>
                    <a:pt x="48315" y="33269"/>
                  </a:lnTo>
                  <a:lnTo>
                    <a:pt x="48556" y="33189"/>
                  </a:lnTo>
                  <a:lnTo>
                    <a:pt x="49029" y="33048"/>
                  </a:lnTo>
                  <a:lnTo>
                    <a:pt x="49471" y="32937"/>
                  </a:lnTo>
                  <a:lnTo>
                    <a:pt x="49692" y="32877"/>
                  </a:lnTo>
                  <a:lnTo>
                    <a:pt x="49903" y="32807"/>
                  </a:lnTo>
                  <a:lnTo>
                    <a:pt x="50124" y="32736"/>
                  </a:lnTo>
                  <a:lnTo>
                    <a:pt x="50335" y="32656"/>
                  </a:lnTo>
                  <a:lnTo>
                    <a:pt x="50546" y="32555"/>
                  </a:lnTo>
                  <a:lnTo>
                    <a:pt x="50757" y="32445"/>
                  </a:lnTo>
                  <a:lnTo>
                    <a:pt x="50968" y="32314"/>
                  </a:lnTo>
                  <a:lnTo>
                    <a:pt x="51179" y="32163"/>
                  </a:lnTo>
                  <a:lnTo>
                    <a:pt x="51401" y="31992"/>
                  </a:lnTo>
                  <a:lnTo>
                    <a:pt x="51612" y="31781"/>
                  </a:lnTo>
                  <a:lnTo>
                    <a:pt x="51441" y="31812"/>
                  </a:lnTo>
                  <a:lnTo>
                    <a:pt x="51270" y="31842"/>
                  </a:lnTo>
                  <a:lnTo>
                    <a:pt x="51099" y="31892"/>
                  </a:lnTo>
                  <a:lnTo>
                    <a:pt x="50918" y="31942"/>
                  </a:lnTo>
                  <a:lnTo>
                    <a:pt x="50204" y="32163"/>
                  </a:lnTo>
                  <a:lnTo>
                    <a:pt x="49843" y="32254"/>
                  </a:lnTo>
                  <a:lnTo>
                    <a:pt x="49662" y="32294"/>
                  </a:lnTo>
                  <a:lnTo>
                    <a:pt x="49471" y="32324"/>
                  </a:lnTo>
                  <a:lnTo>
                    <a:pt x="49290" y="32344"/>
                  </a:lnTo>
                  <a:lnTo>
                    <a:pt x="49099" y="32354"/>
                  </a:lnTo>
                  <a:lnTo>
                    <a:pt x="48908" y="32344"/>
                  </a:lnTo>
                  <a:lnTo>
                    <a:pt x="48717" y="32324"/>
                  </a:lnTo>
                  <a:lnTo>
                    <a:pt x="48707" y="32244"/>
                  </a:lnTo>
                  <a:lnTo>
                    <a:pt x="48697" y="32163"/>
                  </a:lnTo>
                  <a:lnTo>
                    <a:pt x="48707" y="32083"/>
                  </a:lnTo>
                  <a:lnTo>
                    <a:pt x="48717" y="32003"/>
                  </a:lnTo>
                  <a:lnTo>
                    <a:pt x="48727" y="31922"/>
                  </a:lnTo>
                  <a:lnTo>
                    <a:pt x="48757" y="31842"/>
                  </a:lnTo>
                  <a:lnTo>
                    <a:pt x="48817" y="31691"/>
                  </a:lnTo>
                  <a:lnTo>
                    <a:pt x="48898" y="31550"/>
                  </a:lnTo>
                  <a:lnTo>
                    <a:pt x="48998" y="31410"/>
                  </a:lnTo>
                  <a:lnTo>
                    <a:pt x="49119" y="31269"/>
                  </a:lnTo>
                  <a:lnTo>
                    <a:pt x="49240" y="31128"/>
                  </a:lnTo>
                  <a:lnTo>
                    <a:pt x="49511" y="30867"/>
                  </a:lnTo>
                  <a:lnTo>
                    <a:pt x="49792" y="30616"/>
                  </a:lnTo>
                  <a:lnTo>
                    <a:pt x="50054" y="30364"/>
                  </a:lnTo>
                  <a:lnTo>
                    <a:pt x="50164" y="30234"/>
                  </a:lnTo>
                  <a:lnTo>
                    <a:pt x="50265" y="30113"/>
                  </a:lnTo>
                  <a:lnTo>
                    <a:pt x="50024" y="30213"/>
                  </a:lnTo>
                  <a:lnTo>
                    <a:pt x="49772" y="30334"/>
                  </a:lnTo>
                  <a:lnTo>
                    <a:pt x="49531" y="30465"/>
                  </a:lnTo>
                  <a:lnTo>
                    <a:pt x="49280" y="30616"/>
                  </a:lnTo>
                  <a:lnTo>
                    <a:pt x="49039" y="30776"/>
                  </a:lnTo>
                  <a:lnTo>
                    <a:pt x="48787" y="30947"/>
                  </a:lnTo>
                  <a:lnTo>
                    <a:pt x="48546" y="31128"/>
                  </a:lnTo>
                  <a:lnTo>
                    <a:pt x="48295" y="31319"/>
                  </a:lnTo>
                  <a:lnTo>
                    <a:pt x="47802" y="31711"/>
                  </a:lnTo>
                  <a:lnTo>
                    <a:pt x="47300" y="32113"/>
                  </a:lnTo>
                  <a:lnTo>
                    <a:pt x="46797" y="32515"/>
                  </a:lnTo>
                  <a:lnTo>
                    <a:pt x="46295" y="32907"/>
                  </a:lnTo>
                  <a:lnTo>
                    <a:pt x="46033" y="33088"/>
                  </a:lnTo>
                  <a:lnTo>
                    <a:pt x="45772" y="33259"/>
                  </a:lnTo>
                  <a:lnTo>
                    <a:pt x="45511" y="33430"/>
                  </a:lnTo>
                  <a:lnTo>
                    <a:pt x="45249" y="33581"/>
                  </a:lnTo>
                  <a:lnTo>
                    <a:pt x="44988" y="33721"/>
                  </a:lnTo>
                  <a:lnTo>
                    <a:pt x="44727" y="33842"/>
                  </a:lnTo>
                  <a:lnTo>
                    <a:pt x="44455" y="33952"/>
                  </a:lnTo>
                  <a:lnTo>
                    <a:pt x="44184" y="34043"/>
                  </a:lnTo>
                  <a:lnTo>
                    <a:pt x="43913" y="34113"/>
                  </a:lnTo>
                  <a:lnTo>
                    <a:pt x="43631" y="34153"/>
                  </a:lnTo>
                  <a:lnTo>
                    <a:pt x="43501" y="34174"/>
                  </a:lnTo>
                  <a:lnTo>
                    <a:pt x="43360" y="34184"/>
                  </a:lnTo>
                  <a:lnTo>
                    <a:pt x="43078" y="34184"/>
                  </a:lnTo>
                  <a:lnTo>
                    <a:pt x="42928" y="34174"/>
                  </a:lnTo>
                  <a:lnTo>
                    <a:pt x="42787" y="34153"/>
                  </a:lnTo>
                  <a:lnTo>
                    <a:pt x="42646" y="34123"/>
                  </a:lnTo>
                  <a:lnTo>
                    <a:pt x="42506" y="34093"/>
                  </a:lnTo>
                  <a:lnTo>
                    <a:pt x="42355" y="34053"/>
                  </a:lnTo>
                  <a:lnTo>
                    <a:pt x="42214" y="34013"/>
                  </a:lnTo>
                  <a:lnTo>
                    <a:pt x="42063" y="33952"/>
                  </a:lnTo>
                  <a:lnTo>
                    <a:pt x="41913" y="33892"/>
                  </a:lnTo>
                  <a:lnTo>
                    <a:pt x="41701" y="33792"/>
                  </a:lnTo>
                  <a:lnTo>
                    <a:pt x="41500" y="33681"/>
                  </a:lnTo>
                  <a:lnTo>
                    <a:pt x="41320" y="33560"/>
                  </a:lnTo>
                  <a:lnTo>
                    <a:pt x="41139" y="33430"/>
                  </a:lnTo>
                  <a:lnTo>
                    <a:pt x="40978" y="33299"/>
                  </a:lnTo>
                  <a:lnTo>
                    <a:pt x="40817" y="33148"/>
                  </a:lnTo>
                  <a:lnTo>
                    <a:pt x="40676" y="32998"/>
                  </a:lnTo>
                  <a:lnTo>
                    <a:pt x="40536" y="32847"/>
                  </a:lnTo>
                  <a:lnTo>
                    <a:pt x="40415" y="32676"/>
                  </a:lnTo>
                  <a:lnTo>
                    <a:pt x="40294" y="32505"/>
                  </a:lnTo>
                  <a:lnTo>
                    <a:pt x="40184" y="32324"/>
                  </a:lnTo>
                  <a:lnTo>
                    <a:pt x="40093" y="32133"/>
                  </a:lnTo>
                  <a:lnTo>
                    <a:pt x="39993" y="31942"/>
                  </a:lnTo>
                  <a:lnTo>
                    <a:pt x="39912" y="31741"/>
                  </a:lnTo>
                  <a:lnTo>
                    <a:pt x="39842" y="31530"/>
                  </a:lnTo>
                  <a:lnTo>
                    <a:pt x="39772" y="31319"/>
                  </a:lnTo>
                  <a:lnTo>
                    <a:pt x="39701" y="31098"/>
                  </a:lnTo>
                  <a:lnTo>
                    <a:pt x="39651" y="30877"/>
                  </a:lnTo>
                  <a:lnTo>
                    <a:pt x="39601" y="30646"/>
                  </a:lnTo>
                  <a:lnTo>
                    <a:pt x="39551" y="30415"/>
                  </a:lnTo>
                  <a:lnTo>
                    <a:pt x="39480" y="29932"/>
                  </a:lnTo>
                  <a:lnTo>
                    <a:pt x="39420" y="29419"/>
                  </a:lnTo>
                  <a:lnTo>
                    <a:pt x="39380" y="28907"/>
                  </a:lnTo>
                  <a:lnTo>
                    <a:pt x="39350" y="28364"/>
                  </a:lnTo>
                  <a:lnTo>
                    <a:pt x="39329" y="27821"/>
                  </a:lnTo>
                  <a:lnTo>
                    <a:pt x="39309" y="27259"/>
                  </a:lnTo>
                  <a:lnTo>
                    <a:pt x="39309" y="27007"/>
                  </a:lnTo>
                  <a:lnTo>
                    <a:pt x="39309" y="26776"/>
                  </a:lnTo>
                  <a:lnTo>
                    <a:pt x="39329" y="26545"/>
                  </a:lnTo>
                  <a:lnTo>
                    <a:pt x="39350" y="26314"/>
                  </a:lnTo>
                  <a:lnTo>
                    <a:pt x="39370" y="26093"/>
                  </a:lnTo>
                  <a:lnTo>
                    <a:pt x="39410" y="25882"/>
                  </a:lnTo>
                  <a:lnTo>
                    <a:pt x="39450" y="25671"/>
                  </a:lnTo>
                  <a:lnTo>
                    <a:pt x="39490" y="25459"/>
                  </a:lnTo>
                  <a:lnTo>
                    <a:pt x="39551" y="25258"/>
                  </a:lnTo>
                  <a:lnTo>
                    <a:pt x="39611" y="25067"/>
                  </a:lnTo>
                  <a:lnTo>
                    <a:pt x="39671" y="24876"/>
                  </a:lnTo>
                  <a:lnTo>
                    <a:pt x="39742" y="24696"/>
                  </a:lnTo>
                  <a:lnTo>
                    <a:pt x="39822" y="24515"/>
                  </a:lnTo>
                  <a:lnTo>
                    <a:pt x="39902" y="24344"/>
                  </a:lnTo>
                  <a:lnTo>
                    <a:pt x="39993" y="24183"/>
                  </a:lnTo>
                  <a:lnTo>
                    <a:pt x="40093" y="24022"/>
                  </a:lnTo>
                  <a:lnTo>
                    <a:pt x="40194" y="23871"/>
                  </a:lnTo>
                  <a:lnTo>
                    <a:pt x="40294" y="23721"/>
                  </a:lnTo>
                  <a:lnTo>
                    <a:pt x="40415" y="23570"/>
                  </a:lnTo>
                  <a:lnTo>
                    <a:pt x="40526" y="23439"/>
                  </a:lnTo>
                  <a:lnTo>
                    <a:pt x="40646" y="23309"/>
                  </a:lnTo>
                  <a:lnTo>
                    <a:pt x="40777" y="23178"/>
                  </a:lnTo>
                  <a:lnTo>
                    <a:pt x="40907" y="23057"/>
                  </a:lnTo>
                  <a:lnTo>
                    <a:pt x="41038" y="22947"/>
                  </a:lnTo>
                  <a:lnTo>
                    <a:pt x="41179" y="22836"/>
                  </a:lnTo>
                  <a:lnTo>
                    <a:pt x="41330" y="22736"/>
                  </a:lnTo>
                  <a:lnTo>
                    <a:pt x="41480" y="22635"/>
                  </a:lnTo>
                  <a:lnTo>
                    <a:pt x="41631" y="22545"/>
                  </a:lnTo>
                  <a:lnTo>
                    <a:pt x="41782" y="22464"/>
                  </a:lnTo>
                  <a:lnTo>
                    <a:pt x="41943" y="22384"/>
                  </a:lnTo>
                  <a:lnTo>
                    <a:pt x="42114" y="22303"/>
                  </a:lnTo>
                  <a:lnTo>
                    <a:pt x="42284" y="22243"/>
                  </a:lnTo>
                  <a:lnTo>
                    <a:pt x="42526" y="22153"/>
                  </a:lnTo>
                  <a:lnTo>
                    <a:pt x="42807" y="22072"/>
                  </a:lnTo>
                  <a:lnTo>
                    <a:pt x="43088" y="22002"/>
                  </a:lnTo>
                  <a:lnTo>
                    <a:pt x="43340" y="21952"/>
                  </a:lnTo>
                  <a:lnTo>
                    <a:pt x="43732" y="21891"/>
                  </a:lnTo>
                  <a:lnTo>
                    <a:pt x="44124" y="21851"/>
                  </a:lnTo>
                  <a:lnTo>
                    <a:pt x="44526" y="21831"/>
                  </a:lnTo>
                  <a:lnTo>
                    <a:pt x="44928" y="21811"/>
                  </a:lnTo>
                  <a:lnTo>
                    <a:pt x="45742" y="21791"/>
                  </a:lnTo>
                  <a:lnTo>
                    <a:pt x="46556" y="21781"/>
                  </a:lnTo>
                  <a:lnTo>
                    <a:pt x="46958" y="21771"/>
                  </a:lnTo>
                  <a:lnTo>
                    <a:pt x="47350" y="21761"/>
                  </a:lnTo>
                  <a:lnTo>
                    <a:pt x="47742" y="21731"/>
                  </a:lnTo>
                  <a:lnTo>
                    <a:pt x="48134" y="21690"/>
                  </a:lnTo>
                  <a:lnTo>
                    <a:pt x="48516" y="21640"/>
                  </a:lnTo>
                  <a:lnTo>
                    <a:pt x="48888" y="21560"/>
                  </a:lnTo>
                  <a:lnTo>
                    <a:pt x="49069" y="21520"/>
                  </a:lnTo>
                  <a:lnTo>
                    <a:pt x="49250" y="21469"/>
                  </a:lnTo>
                  <a:lnTo>
                    <a:pt x="49431" y="21409"/>
                  </a:lnTo>
                  <a:lnTo>
                    <a:pt x="49601" y="21349"/>
                  </a:lnTo>
                  <a:lnTo>
                    <a:pt x="49581" y="21349"/>
                  </a:lnTo>
                  <a:lnTo>
                    <a:pt x="49531" y="21339"/>
                  </a:lnTo>
                  <a:lnTo>
                    <a:pt x="49370" y="21288"/>
                  </a:lnTo>
                  <a:lnTo>
                    <a:pt x="48918" y="21128"/>
                  </a:lnTo>
                  <a:lnTo>
                    <a:pt x="48436" y="20967"/>
                  </a:lnTo>
                  <a:lnTo>
                    <a:pt x="48255" y="20906"/>
                  </a:lnTo>
                  <a:lnTo>
                    <a:pt x="48124" y="20876"/>
                  </a:lnTo>
                  <a:lnTo>
                    <a:pt x="47873" y="20846"/>
                  </a:lnTo>
                  <a:lnTo>
                    <a:pt x="47611" y="20836"/>
                  </a:lnTo>
                  <a:lnTo>
                    <a:pt x="47099" y="20826"/>
                  </a:lnTo>
                  <a:lnTo>
                    <a:pt x="46064" y="20826"/>
                  </a:lnTo>
                  <a:lnTo>
                    <a:pt x="45712" y="20836"/>
                  </a:lnTo>
                  <a:lnTo>
                    <a:pt x="45531" y="20836"/>
                  </a:lnTo>
                  <a:lnTo>
                    <a:pt x="45360" y="20826"/>
                  </a:lnTo>
                  <a:lnTo>
                    <a:pt x="45270" y="20816"/>
                  </a:lnTo>
                  <a:lnTo>
                    <a:pt x="45189" y="20796"/>
                  </a:lnTo>
                  <a:lnTo>
                    <a:pt x="45109" y="20766"/>
                  </a:lnTo>
                  <a:lnTo>
                    <a:pt x="45038" y="20736"/>
                  </a:lnTo>
                  <a:lnTo>
                    <a:pt x="44968" y="20695"/>
                  </a:lnTo>
                  <a:lnTo>
                    <a:pt x="44898" y="20635"/>
                  </a:lnTo>
                  <a:lnTo>
                    <a:pt x="44837" y="20575"/>
                  </a:lnTo>
                  <a:lnTo>
                    <a:pt x="44787" y="20494"/>
                  </a:lnTo>
                  <a:lnTo>
                    <a:pt x="44727" y="20384"/>
                  </a:lnTo>
                  <a:lnTo>
                    <a:pt x="44687" y="20263"/>
                  </a:lnTo>
                  <a:lnTo>
                    <a:pt x="44677" y="20163"/>
                  </a:lnTo>
                  <a:lnTo>
                    <a:pt x="44677" y="20052"/>
                  </a:lnTo>
                  <a:lnTo>
                    <a:pt x="44687" y="19962"/>
                  </a:lnTo>
                  <a:lnTo>
                    <a:pt x="44717" y="19861"/>
                  </a:lnTo>
                  <a:lnTo>
                    <a:pt x="44767" y="19771"/>
                  </a:lnTo>
                  <a:lnTo>
                    <a:pt x="44817" y="19690"/>
                  </a:lnTo>
                  <a:lnTo>
                    <a:pt x="44888" y="19610"/>
                  </a:lnTo>
                  <a:lnTo>
                    <a:pt x="44968" y="19529"/>
                  </a:lnTo>
                  <a:lnTo>
                    <a:pt x="45048" y="19459"/>
                  </a:lnTo>
                  <a:lnTo>
                    <a:pt x="45129" y="19389"/>
                  </a:lnTo>
                  <a:lnTo>
                    <a:pt x="45310" y="19268"/>
                  </a:lnTo>
                  <a:lnTo>
                    <a:pt x="45491" y="19158"/>
                  </a:lnTo>
                  <a:lnTo>
                    <a:pt x="45852" y="18967"/>
                  </a:lnTo>
                  <a:lnTo>
                    <a:pt x="46224" y="18796"/>
                  </a:lnTo>
                  <a:lnTo>
                    <a:pt x="46596" y="18645"/>
                  </a:lnTo>
                  <a:lnTo>
                    <a:pt x="46968" y="18514"/>
                  </a:lnTo>
                  <a:lnTo>
                    <a:pt x="47350" y="18394"/>
                  </a:lnTo>
                  <a:lnTo>
                    <a:pt x="47732" y="18283"/>
                  </a:lnTo>
                  <a:lnTo>
                    <a:pt x="48134" y="18173"/>
                  </a:lnTo>
                  <a:lnTo>
                    <a:pt x="48536" y="18082"/>
                  </a:lnTo>
                  <a:lnTo>
                    <a:pt x="48858" y="17992"/>
                  </a:lnTo>
                  <a:lnTo>
                    <a:pt x="49169" y="17901"/>
                  </a:lnTo>
                  <a:lnTo>
                    <a:pt x="49491" y="17801"/>
                  </a:lnTo>
                  <a:lnTo>
                    <a:pt x="49802" y="17700"/>
                  </a:lnTo>
                  <a:lnTo>
                    <a:pt x="50104" y="17580"/>
                  </a:lnTo>
                  <a:lnTo>
                    <a:pt x="50416" y="17459"/>
                  </a:lnTo>
                  <a:lnTo>
                    <a:pt x="51019" y="17208"/>
                  </a:lnTo>
                  <a:lnTo>
                    <a:pt x="51612" y="16936"/>
                  </a:lnTo>
                  <a:lnTo>
                    <a:pt x="52205" y="16665"/>
                  </a:lnTo>
                  <a:lnTo>
                    <a:pt x="52808" y="16404"/>
                  </a:lnTo>
                  <a:lnTo>
                    <a:pt x="53401" y="16142"/>
                  </a:lnTo>
                  <a:lnTo>
                    <a:pt x="53300" y="16142"/>
                  </a:lnTo>
                  <a:lnTo>
                    <a:pt x="53190" y="16152"/>
                  </a:lnTo>
                  <a:lnTo>
                    <a:pt x="52898" y="16183"/>
                  </a:lnTo>
                  <a:lnTo>
                    <a:pt x="52556" y="16243"/>
                  </a:lnTo>
                  <a:lnTo>
                    <a:pt x="52174" y="16323"/>
                  </a:lnTo>
                  <a:lnTo>
                    <a:pt x="51310" y="16504"/>
                  </a:lnTo>
                  <a:lnTo>
                    <a:pt x="50868" y="16595"/>
                  </a:lnTo>
                  <a:lnTo>
                    <a:pt x="50436" y="16675"/>
                  </a:lnTo>
                  <a:lnTo>
                    <a:pt x="50013" y="16735"/>
                  </a:lnTo>
                  <a:lnTo>
                    <a:pt x="49812" y="16755"/>
                  </a:lnTo>
                  <a:lnTo>
                    <a:pt x="49622" y="16776"/>
                  </a:lnTo>
                  <a:lnTo>
                    <a:pt x="49290" y="16776"/>
                  </a:lnTo>
                  <a:lnTo>
                    <a:pt x="49139" y="16755"/>
                  </a:lnTo>
                  <a:lnTo>
                    <a:pt x="49008" y="16735"/>
                  </a:lnTo>
                  <a:lnTo>
                    <a:pt x="48888" y="16695"/>
                  </a:lnTo>
                  <a:lnTo>
                    <a:pt x="48797" y="16645"/>
                  </a:lnTo>
                  <a:lnTo>
                    <a:pt x="48757" y="16615"/>
                  </a:lnTo>
                  <a:lnTo>
                    <a:pt x="48717" y="16585"/>
                  </a:lnTo>
                  <a:lnTo>
                    <a:pt x="48687" y="16554"/>
                  </a:lnTo>
                  <a:lnTo>
                    <a:pt x="48667" y="16504"/>
                  </a:lnTo>
                  <a:lnTo>
                    <a:pt x="48657" y="16464"/>
                  </a:lnTo>
                  <a:lnTo>
                    <a:pt x="48647" y="16414"/>
                  </a:lnTo>
                  <a:lnTo>
                    <a:pt x="48637" y="16363"/>
                  </a:lnTo>
                  <a:lnTo>
                    <a:pt x="48637" y="16303"/>
                  </a:lnTo>
                  <a:lnTo>
                    <a:pt x="48647" y="16243"/>
                  </a:lnTo>
                  <a:lnTo>
                    <a:pt x="48667" y="16183"/>
                  </a:lnTo>
                  <a:lnTo>
                    <a:pt x="48727" y="16032"/>
                  </a:lnTo>
                  <a:lnTo>
                    <a:pt x="48767" y="15951"/>
                  </a:lnTo>
                  <a:lnTo>
                    <a:pt x="48827" y="15871"/>
                  </a:lnTo>
                  <a:lnTo>
                    <a:pt x="48898" y="15780"/>
                  </a:lnTo>
                  <a:lnTo>
                    <a:pt x="48988" y="15700"/>
                  </a:lnTo>
                  <a:lnTo>
                    <a:pt x="49089" y="15610"/>
                  </a:lnTo>
                  <a:lnTo>
                    <a:pt x="49189" y="15519"/>
                  </a:lnTo>
                  <a:lnTo>
                    <a:pt x="49441" y="15348"/>
                  </a:lnTo>
                  <a:lnTo>
                    <a:pt x="49722" y="15167"/>
                  </a:lnTo>
                  <a:lnTo>
                    <a:pt x="50024" y="14986"/>
                  </a:lnTo>
                  <a:lnTo>
                    <a:pt x="50345" y="14806"/>
                  </a:lnTo>
                  <a:lnTo>
                    <a:pt x="50687" y="14625"/>
                  </a:lnTo>
                  <a:lnTo>
                    <a:pt x="51360" y="14273"/>
                  </a:lnTo>
                  <a:lnTo>
                    <a:pt x="52004" y="13931"/>
                  </a:lnTo>
                  <a:lnTo>
                    <a:pt x="52295" y="13770"/>
                  </a:lnTo>
                  <a:lnTo>
                    <a:pt x="52556" y="13610"/>
                  </a:lnTo>
                  <a:lnTo>
                    <a:pt x="52777" y="13459"/>
                  </a:lnTo>
                  <a:lnTo>
                    <a:pt x="52868" y="13388"/>
                  </a:lnTo>
                  <a:lnTo>
                    <a:pt x="52958" y="13318"/>
                  </a:lnTo>
                  <a:lnTo>
                    <a:pt x="52466" y="13398"/>
                  </a:lnTo>
                  <a:lnTo>
                    <a:pt x="51983" y="13489"/>
                  </a:lnTo>
                  <a:lnTo>
                    <a:pt x="51511" y="13599"/>
                  </a:lnTo>
                  <a:lnTo>
                    <a:pt x="51029" y="13740"/>
                  </a:lnTo>
                  <a:lnTo>
                    <a:pt x="50556" y="13891"/>
                  </a:lnTo>
                  <a:lnTo>
                    <a:pt x="50094" y="14052"/>
                  </a:lnTo>
                  <a:lnTo>
                    <a:pt x="49632" y="14243"/>
                  </a:lnTo>
                  <a:lnTo>
                    <a:pt x="49179" y="14444"/>
                  </a:lnTo>
                  <a:lnTo>
                    <a:pt x="48737" y="14675"/>
                  </a:lnTo>
                  <a:lnTo>
                    <a:pt x="48295" y="14916"/>
                  </a:lnTo>
                  <a:lnTo>
                    <a:pt x="47873" y="15167"/>
                  </a:lnTo>
                  <a:lnTo>
                    <a:pt x="47451" y="15449"/>
                  </a:lnTo>
                  <a:lnTo>
                    <a:pt x="47049" y="15750"/>
                  </a:lnTo>
                  <a:lnTo>
                    <a:pt x="46646" y="16062"/>
                  </a:lnTo>
                  <a:lnTo>
                    <a:pt x="46265" y="16394"/>
                  </a:lnTo>
                  <a:lnTo>
                    <a:pt x="45903" y="16745"/>
                  </a:lnTo>
                  <a:lnTo>
                    <a:pt x="45722" y="16926"/>
                  </a:lnTo>
                  <a:lnTo>
                    <a:pt x="45541" y="17117"/>
                  </a:lnTo>
                  <a:lnTo>
                    <a:pt x="45209" y="17509"/>
                  </a:lnTo>
                  <a:lnTo>
                    <a:pt x="44878" y="17911"/>
                  </a:lnTo>
                  <a:lnTo>
                    <a:pt x="44556" y="18323"/>
                  </a:lnTo>
                  <a:lnTo>
                    <a:pt x="44234" y="18715"/>
                  </a:lnTo>
                  <a:lnTo>
                    <a:pt x="43893" y="19107"/>
                  </a:lnTo>
                  <a:lnTo>
                    <a:pt x="43722" y="19298"/>
                  </a:lnTo>
                  <a:lnTo>
                    <a:pt x="43541" y="19479"/>
                  </a:lnTo>
                  <a:lnTo>
                    <a:pt x="43350" y="19660"/>
                  </a:lnTo>
                  <a:lnTo>
                    <a:pt x="43149" y="19831"/>
                  </a:lnTo>
                  <a:lnTo>
                    <a:pt x="43008" y="19962"/>
                  </a:lnTo>
                  <a:lnTo>
                    <a:pt x="42877" y="20092"/>
                  </a:lnTo>
                  <a:lnTo>
                    <a:pt x="42747" y="20213"/>
                  </a:lnTo>
                  <a:lnTo>
                    <a:pt x="42626" y="20334"/>
                  </a:lnTo>
                  <a:lnTo>
                    <a:pt x="42495" y="20444"/>
                  </a:lnTo>
                  <a:lnTo>
                    <a:pt x="42345" y="20535"/>
                  </a:lnTo>
                  <a:lnTo>
                    <a:pt x="42274" y="20575"/>
                  </a:lnTo>
                  <a:lnTo>
                    <a:pt x="42194" y="20605"/>
                  </a:lnTo>
                  <a:lnTo>
                    <a:pt x="42104" y="20635"/>
                  </a:lnTo>
                  <a:lnTo>
                    <a:pt x="42003" y="20655"/>
                  </a:lnTo>
                  <a:lnTo>
                    <a:pt x="41923" y="20665"/>
                  </a:lnTo>
                  <a:lnTo>
                    <a:pt x="41762" y="20665"/>
                  </a:lnTo>
                  <a:lnTo>
                    <a:pt x="41691" y="20645"/>
                  </a:lnTo>
                  <a:lnTo>
                    <a:pt x="41611" y="20625"/>
                  </a:lnTo>
                  <a:lnTo>
                    <a:pt x="41551" y="20595"/>
                  </a:lnTo>
                  <a:lnTo>
                    <a:pt x="41480" y="20555"/>
                  </a:lnTo>
                  <a:lnTo>
                    <a:pt x="41420" y="20514"/>
                  </a:lnTo>
                  <a:lnTo>
                    <a:pt x="41370" y="20464"/>
                  </a:lnTo>
                  <a:lnTo>
                    <a:pt x="41320" y="20404"/>
                  </a:lnTo>
                  <a:lnTo>
                    <a:pt x="41269" y="20344"/>
                  </a:lnTo>
                  <a:lnTo>
                    <a:pt x="41239" y="20273"/>
                  </a:lnTo>
                  <a:lnTo>
                    <a:pt x="41209" y="20203"/>
                  </a:lnTo>
                  <a:lnTo>
                    <a:pt x="41179" y="20122"/>
                  </a:lnTo>
                  <a:lnTo>
                    <a:pt x="41169" y="20042"/>
                  </a:lnTo>
                  <a:lnTo>
                    <a:pt x="41159" y="19962"/>
                  </a:lnTo>
                  <a:lnTo>
                    <a:pt x="41159" y="19801"/>
                  </a:lnTo>
                  <a:lnTo>
                    <a:pt x="41169" y="19640"/>
                  </a:lnTo>
                  <a:lnTo>
                    <a:pt x="41189" y="19479"/>
                  </a:lnTo>
                  <a:lnTo>
                    <a:pt x="41219" y="19328"/>
                  </a:lnTo>
                  <a:lnTo>
                    <a:pt x="41259" y="19188"/>
                  </a:lnTo>
                  <a:lnTo>
                    <a:pt x="41309" y="19037"/>
                  </a:lnTo>
                  <a:lnTo>
                    <a:pt x="41420" y="18756"/>
                  </a:lnTo>
                  <a:lnTo>
                    <a:pt x="41551" y="18484"/>
                  </a:lnTo>
                  <a:lnTo>
                    <a:pt x="41691" y="18203"/>
                  </a:lnTo>
                  <a:lnTo>
                    <a:pt x="41822" y="17921"/>
                  </a:lnTo>
                  <a:lnTo>
                    <a:pt x="41943" y="17630"/>
                  </a:lnTo>
                  <a:lnTo>
                    <a:pt x="42033" y="17399"/>
                  </a:lnTo>
                  <a:lnTo>
                    <a:pt x="42134" y="17168"/>
                  </a:lnTo>
                  <a:lnTo>
                    <a:pt x="42244" y="16936"/>
                  </a:lnTo>
                  <a:lnTo>
                    <a:pt x="42355" y="16715"/>
                  </a:lnTo>
                  <a:lnTo>
                    <a:pt x="42485" y="16504"/>
                  </a:lnTo>
                  <a:lnTo>
                    <a:pt x="42616" y="16293"/>
                  </a:lnTo>
                  <a:lnTo>
                    <a:pt x="42767" y="16092"/>
                  </a:lnTo>
                  <a:lnTo>
                    <a:pt x="42938" y="15911"/>
                  </a:lnTo>
                  <a:lnTo>
                    <a:pt x="43129" y="15690"/>
                  </a:lnTo>
                  <a:lnTo>
                    <a:pt x="43320" y="15469"/>
                  </a:lnTo>
                  <a:lnTo>
                    <a:pt x="43480" y="15238"/>
                  </a:lnTo>
                  <a:lnTo>
                    <a:pt x="43641" y="14997"/>
                  </a:lnTo>
                  <a:lnTo>
                    <a:pt x="43782" y="14755"/>
                  </a:lnTo>
                  <a:lnTo>
                    <a:pt x="43923" y="14504"/>
                  </a:lnTo>
                  <a:lnTo>
                    <a:pt x="44053" y="14263"/>
                  </a:lnTo>
                  <a:lnTo>
                    <a:pt x="44184" y="14001"/>
                  </a:lnTo>
                  <a:lnTo>
                    <a:pt x="44425" y="13499"/>
                  </a:lnTo>
                  <a:lnTo>
                    <a:pt x="44666" y="12986"/>
                  </a:lnTo>
                  <a:lnTo>
                    <a:pt x="44797" y="12735"/>
                  </a:lnTo>
                  <a:lnTo>
                    <a:pt x="44928" y="12494"/>
                  </a:lnTo>
                  <a:lnTo>
                    <a:pt x="45068" y="12243"/>
                  </a:lnTo>
                  <a:lnTo>
                    <a:pt x="45209" y="12011"/>
                  </a:lnTo>
                  <a:lnTo>
                    <a:pt x="45038" y="12122"/>
                  </a:lnTo>
                  <a:lnTo>
                    <a:pt x="44857" y="12263"/>
                  </a:lnTo>
                  <a:lnTo>
                    <a:pt x="44687" y="12403"/>
                  </a:lnTo>
                  <a:lnTo>
                    <a:pt x="44526" y="12564"/>
                  </a:lnTo>
                  <a:lnTo>
                    <a:pt x="44365" y="12725"/>
                  </a:lnTo>
                  <a:lnTo>
                    <a:pt x="44204" y="12896"/>
                  </a:lnTo>
                  <a:lnTo>
                    <a:pt x="44053" y="13077"/>
                  </a:lnTo>
                  <a:lnTo>
                    <a:pt x="43913" y="13268"/>
                  </a:lnTo>
                  <a:lnTo>
                    <a:pt x="43621" y="13650"/>
                  </a:lnTo>
                  <a:lnTo>
                    <a:pt x="43360" y="14042"/>
                  </a:lnTo>
                  <a:lnTo>
                    <a:pt x="43109" y="14424"/>
                  </a:lnTo>
                  <a:lnTo>
                    <a:pt x="42877" y="14785"/>
                  </a:lnTo>
                  <a:lnTo>
                    <a:pt x="42727" y="15047"/>
                  </a:lnTo>
                  <a:lnTo>
                    <a:pt x="42646" y="15147"/>
                  </a:lnTo>
                  <a:lnTo>
                    <a:pt x="42606" y="15187"/>
                  </a:lnTo>
                  <a:lnTo>
                    <a:pt x="42566" y="15218"/>
                  </a:lnTo>
                  <a:lnTo>
                    <a:pt x="42526" y="15238"/>
                  </a:lnTo>
                  <a:lnTo>
                    <a:pt x="42485" y="15248"/>
                  </a:lnTo>
                  <a:lnTo>
                    <a:pt x="42445" y="15248"/>
                  </a:lnTo>
                  <a:lnTo>
                    <a:pt x="42405" y="15228"/>
                  </a:lnTo>
                  <a:lnTo>
                    <a:pt x="42355" y="15187"/>
                  </a:lnTo>
                  <a:lnTo>
                    <a:pt x="42315" y="15137"/>
                  </a:lnTo>
                  <a:lnTo>
                    <a:pt x="42264" y="15057"/>
                  </a:lnTo>
                  <a:lnTo>
                    <a:pt x="42204" y="14966"/>
                  </a:lnTo>
                  <a:lnTo>
                    <a:pt x="42184" y="14906"/>
                  </a:lnTo>
                  <a:lnTo>
                    <a:pt x="42164" y="14846"/>
                  </a:lnTo>
                  <a:lnTo>
                    <a:pt x="42134" y="14705"/>
                  </a:lnTo>
                  <a:lnTo>
                    <a:pt x="42114" y="14554"/>
                  </a:lnTo>
                  <a:lnTo>
                    <a:pt x="42114" y="14393"/>
                  </a:lnTo>
                  <a:lnTo>
                    <a:pt x="42114" y="14233"/>
                  </a:lnTo>
                  <a:lnTo>
                    <a:pt x="42124" y="14082"/>
                  </a:lnTo>
                  <a:lnTo>
                    <a:pt x="42164" y="13811"/>
                  </a:lnTo>
                  <a:lnTo>
                    <a:pt x="42264" y="13348"/>
                  </a:lnTo>
                  <a:lnTo>
                    <a:pt x="42375" y="12886"/>
                  </a:lnTo>
                  <a:lnTo>
                    <a:pt x="42606" y="11971"/>
                  </a:lnTo>
                  <a:lnTo>
                    <a:pt x="42717" y="11509"/>
                  </a:lnTo>
                  <a:lnTo>
                    <a:pt x="42807" y="11047"/>
                  </a:lnTo>
                  <a:lnTo>
                    <a:pt x="42847" y="10815"/>
                  </a:lnTo>
                  <a:lnTo>
                    <a:pt x="42867" y="10584"/>
                  </a:lnTo>
                  <a:lnTo>
                    <a:pt x="42887" y="10343"/>
                  </a:lnTo>
                  <a:lnTo>
                    <a:pt x="42898" y="10112"/>
                  </a:lnTo>
                  <a:lnTo>
                    <a:pt x="42717" y="10383"/>
                  </a:lnTo>
                  <a:lnTo>
                    <a:pt x="42536" y="10665"/>
                  </a:lnTo>
                  <a:lnTo>
                    <a:pt x="42385" y="10946"/>
                  </a:lnTo>
                  <a:lnTo>
                    <a:pt x="42234" y="11238"/>
                  </a:lnTo>
                  <a:lnTo>
                    <a:pt x="42104" y="11539"/>
                  </a:lnTo>
                  <a:lnTo>
                    <a:pt x="41983" y="11841"/>
                  </a:lnTo>
                  <a:lnTo>
                    <a:pt x="41862" y="12142"/>
                  </a:lnTo>
                  <a:lnTo>
                    <a:pt x="41762" y="12454"/>
                  </a:lnTo>
                  <a:lnTo>
                    <a:pt x="41671" y="12775"/>
                  </a:lnTo>
                  <a:lnTo>
                    <a:pt x="41581" y="13087"/>
                  </a:lnTo>
                  <a:lnTo>
                    <a:pt x="41500" y="13408"/>
                  </a:lnTo>
                  <a:lnTo>
                    <a:pt x="41430" y="13730"/>
                  </a:lnTo>
                  <a:lnTo>
                    <a:pt x="41299" y="14383"/>
                  </a:lnTo>
                  <a:lnTo>
                    <a:pt x="41179" y="15037"/>
                  </a:lnTo>
                  <a:lnTo>
                    <a:pt x="40968" y="16353"/>
                  </a:lnTo>
                  <a:lnTo>
                    <a:pt x="40857" y="16997"/>
                  </a:lnTo>
                  <a:lnTo>
                    <a:pt x="40727" y="17630"/>
                  </a:lnTo>
                  <a:lnTo>
                    <a:pt x="40656" y="17941"/>
                  </a:lnTo>
                  <a:lnTo>
                    <a:pt x="40586" y="18253"/>
                  </a:lnTo>
                  <a:lnTo>
                    <a:pt x="40505" y="18565"/>
                  </a:lnTo>
                  <a:lnTo>
                    <a:pt x="40415" y="18856"/>
                  </a:lnTo>
                  <a:lnTo>
                    <a:pt x="40314" y="19158"/>
                  </a:lnTo>
                  <a:lnTo>
                    <a:pt x="40204" y="19449"/>
                  </a:lnTo>
                  <a:lnTo>
                    <a:pt x="40093" y="19730"/>
                  </a:lnTo>
                  <a:lnTo>
                    <a:pt x="39963" y="20012"/>
                  </a:lnTo>
                  <a:lnTo>
                    <a:pt x="39892" y="20143"/>
                  </a:lnTo>
                  <a:lnTo>
                    <a:pt x="39822" y="20273"/>
                  </a:lnTo>
                  <a:lnTo>
                    <a:pt x="39742" y="20394"/>
                  </a:lnTo>
                  <a:lnTo>
                    <a:pt x="39661" y="20514"/>
                  </a:lnTo>
                  <a:lnTo>
                    <a:pt x="39571" y="20635"/>
                  </a:lnTo>
                  <a:lnTo>
                    <a:pt x="39480" y="20746"/>
                  </a:lnTo>
                  <a:lnTo>
                    <a:pt x="39380" y="20846"/>
                  </a:lnTo>
                  <a:lnTo>
                    <a:pt x="39279" y="20947"/>
                  </a:lnTo>
                  <a:lnTo>
                    <a:pt x="39169" y="21047"/>
                  </a:lnTo>
                  <a:lnTo>
                    <a:pt x="39058" y="21138"/>
                  </a:lnTo>
                  <a:lnTo>
                    <a:pt x="38948" y="21228"/>
                  </a:lnTo>
                  <a:lnTo>
                    <a:pt x="38827" y="21308"/>
                  </a:lnTo>
                  <a:lnTo>
                    <a:pt x="38706" y="21379"/>
                  </a:lnTo>
                  <a:lnTo>
                    <a:pt x="38586" y="21459"/>
                  </a:lnTo>
                  <a:lnTo>
                    <a:pt x="38455" y="21520"/>
                  </a:lnTo>
                  <a:lnTo>
                    <a:pt x="38334" y="21580"/>
                  </a:lnTo>
                  <a:lnTo>
                    <a:pt x="38194" y="21630"/>
                  </a:lnTo>
                  <a:lnTo>
                    <a:pt x="38063" y="21680"/>
                  </a:lnTo>
                  <a:lnTo>
                    <a:pt x="37932" y="21731"/>
                  </a:lnTo>
                  <a:lnTo>
                    <a:pt x="37792" y="21761"/>
                  </a:lnTo>
                  <a:lnTo>
                    <a:pt x="37651" y="21801"/>
                  </a:lnTo>
                  <a:lnTo>
                    <a:pt x="37510" y="21821"/>
                  </a:lnTo>
                  <a:lnTo>
                    <a:pt x="37370" y="21841"/>
                  </a:lnTo>
                  <a:lnTo>
                    <a:pt x="37229" y="21851"/>
                  </a:lnTo>
                  <a:lnTo>
                    <a:pt x="37078" y="21861"/>
                  </a:lnTo>
                  <a:lnTo>
                    <a:pt x="36787" y="21861"/>
                  </a:lnTo>
                  <a:lnTo>
                    <a:pt x="36646" y="21851"/>
                  </a:lnTo>
                  <a:lnTo>
                    <a:pt x="36495" y="21831"/>
                  </a:lnTo>
                  <a:lnTo>
                    <a:pt x="36354" y="21801"/>
                  </a:lnTo>
                  <a:lnTo>
                    <a:pt x="36204" y="21771"/>
                  </a:lnTo>
                  <a:lnTo>
                    <a:pt x="36063" y="21741"/>
                  </a:lnTo>
                  <a:lnTo>
                    <a:pt x="35440" y="21560"/>
                  </a:lnTo>
                  <a:lnTo>
                    <a:pt x="34827" y="21369"/>
                  </a:lnTo>
                  <a:lnTo>
                    <a:pt x="34204" y="21178"/>
                  </a:lnTo>
                  <a:lnTo>
                    <a:pt x="33590" y="20967"/>
                  </a:lnTo>
                  <a:lnTo>
                    <a:pt x="32977" y="20746"/>
                  </a:lnTo>
                  <a:lnTo>
                    <a:pt x="32384" y="20504"/>
                  </a:lnTo>
                  <a:lnTo>
                    <a:pt x="31801" y="20253"/>
                  </a:lnTo>
                  <a:lnTo>
                    <a:pt x="31520" y="20112"/>
                  </a:lnTo>
                  <a:lnTo>
                    <a:pt x="31249" y="19982"/>
                  </a:lnTo>
                  <a:lnTo>
                    <a:pt x="31078" y="19881"/>
                  </a:lnTo>
                  <a:lnTo>
                    <a:pt x="30907" y="19781"/>
                  </a:lnTo>
                  <a:lnTo>
                    <a:pt x="30736" y="19670"/>
                  </a:lnTo>
                  <a:lnTo>
                    <a:pt x="30575" y="19560"/>
                  </a:lnTo>
                  <a:lnTo>
                    <a:pt x="30424" y="19429"/>
                  </a:lnTo>
                  <a:lnTo>
                    <a:pt x="30274" y="19298"/>
                  </a:lnTo>
                  <a:lnTo>
                    <a:pt x="30133" y="19158"/>
                  </a:lnTo>
                  <a:lnTo>
                    <a:pt x="29992" y="19017"/>
                  </a:lnTo>
                  <a:lnTo>
                    <a:pt x="29862" y="18866"/>
                  </a:lnTo>
                  <a:lnTo>
                    <a:pt x="29731" y="18715"/>
                  </a:lnTo>
                  <a:lnTo>
                    <a:pt x="29620" y="18555"/>
                  </a:lnTo>
                  <a:lnTo>
                    <a:pt x="29510" y="18394"/>
                  </a:lnTo>
                  <a:lnTo>
                    <a:pt x="29409" y="18223"/>
                  </a:lnTo>
                  <a:lnTo>
                    <a:pt x="29319" y="18052"/>
                  </a:lnTo>
                  <a:lnTo>
                    <a:pt x="29228" y="17871"/>
                  </a:lnTo>
                  <a:lnTo>
                    <a:pt x="29158" y="17700"/>
                  </a:lnTo>
                  <a:lnTo>
                    <a:pt x="29088" y="17509"/>
                  </a:lnTo>
                  <a:lnTo>
                    <a:pt x="29037" y="17328"/>
                  </a:lnTo>
                  <a:lnTo>
                    <a:pt x="28987" y="17137"/>
                  </a:lnTo>
                  <a:lnTo>
                    <a:pt x="28957" y="16946"/>
                  </a:lnTo>
                  <a:lnTo>
                    <a:pt x="28927" y="16755"/>
                  </a:lnTo>
                  <a:lnTo>
                    <a:pt x="28917" y="16564"/>
                  </a:lnTo>
                  <a:lnTo>
                    <a:pt x="28917" y="16373"/>
                  </a:lnTo>
                  <a:lnTo>
                    <a:pt x="28927" y="16172"/>
                  </a:lnTo>
                  <a:lnTo>
                    <a:pt x="28947" y="15982"/>
                  </a:lnTo>
                  <a:lnTo>
                    <a:pt x="28987" y="15791"/>
                  </a:lnTo>
                  <a:lnTo>
                    <a:pt x="29037" y="15590"/>
                  </a:lnTo>
                  <a:lnTo>
                    <a:pt x="29098" y="15399"/>
                  </a:lnTo>
                  <a:lnTo>
                    <a:pt x="29168" y="15208"/>
                  </a:lnTo>
                  <a:lnTo>
                    <a:pt x="29259" y="15007"/>
                  </a:lnTo>
                  <a:lnTo>
                    <a:pt x="29369" y="14816"/>
                  </a:lnTo>
                  <a:lnTo>
                    <a:pt x="29490" y="14635"/>
                  </a:lnTo>
                  <a:lnTo>
                    <a:pt x="29892" y="14022"/>
                  </a:lnTo>
                  <a:lnTo>
                    <a:pt x="30103" y="13720"/>
                  </a:lnTo>
                  <a:lnTo>
                    <a:pt x="30314" y="13419"/>
                  </a:lnTo>
                  <a:lnTo>
                    <a:pt x="30535" y="13127"/>
                  </a:lnTo>
                  <a:lnTo>
                    <a:pt x="30776" y="12856"/>
                  </a:lnTo>
                  <a:lnTo>
                    <a:pt x="30887" y="12735"/>
                  </a:lnTo>
                  <a:lnTo>
                    <a:pt x="31017" y="12614"/>
                  </a:lnTo>
                  <a:lnTo>
                    <a:pt x="31138" y="12504"/>
                  </a:lnTo>
                  <a:lnTo>
                    <a:pt x="31269" y="12393"/>
                  </a:lnTo>
                  <a:lnTo>
                    <a:pt x="31409" y="12293"/>
                  </a:lnTo>
                  <a:lnTo>
                    <a:pt x="31550" y="12202"/>
                  </a:lnTo>
                  <a:lnTo>
                    <a:pt x="31701" y="12112"/>
                  </a:lnTo>
                  <a:lnTo>
                    <a:pt x="31842" y="12042"/>
                  </a:lnTo>
                  <a:lnTo>
                    <a:pt x="32133" y="11901"/>
                  </a:lnTo>
                  <a:lnTo>
                    <a:pt x="32425" y="11770"/>
                  </a:lnTo>
                  <a:lnTo>
                    <a:pt x="32706" y="11629"/>
                  </a:lnTo>
                  <a:lnTo>
                    <a:pt x="32857" y="11549"/>
                  </a:lnTo>
                  <a:lnTo>
                    <a:pt x="32997" y="11459"/>
                  </a:lnTo>
                  <a:lnTo>
                    <a:pt x="33138" y="11368"/>
                  </a:lnTo>
                  <a:lnTo>
                    <a:pt x="33279" y="11258"/>
                  </a:lnTo>
                  <a:lnTo>
                    <a:pt x="33430" y="11127"/>
                  </a:lnTo>
                  <a:lnTo>
                    <a:pt x="33570" y="10986"/>
                  </a:lnTo>
                  <a:lnTo>
                    <a:pt x="33832" y="10705"/>
                  </a:lnTo>
                  <a:lnTo>
                    <a:pt x="34093" y="10403"/>
                  </a:lnTo>
                  <a:lnTo>
                    <a:pt x="34606" y="9790"/>
                  </a:lnTo>
                  <a:lnTo>
                    <a:pt x="35098" y="9177"/>
                  </a:lnTo>
                  <a:lnTo>
                    <a:pt x="35339" y="8886"/>
                  </a:lnTo>
                  <a:lnTo>
                    <a:pt x="35591" y="8594"/>
                  </a:lnTo>
                  <a:lnTo>
                    <a:pt x="35591" y="8594"/>
                  </a:lnTo>
                  <a:lnTo>
                    <a:pt x="35530" y="8654"/>
                  </a:lnTo>
                  <a:lnTo>
                    <a:pt x="35460" y="8715"/>
                  </a:lnTo>
                  <a:lnTo>
                    <a:pt x="35299" y="8835"/>
                  </a:lnTo>
                  <a:lnTo>
                    <a:pt x="35108" y="8956"/>
                  </a:lnTo>
                  <a:lnTo>
                    <a:pt x="34907" y="9067"/>
                  </a:lnTo>
                  <a:lnTo>
                    <a:pt x="34495" y="9298"/>
                  </a:lnTo>
                  <a:lnTo>
                    <a:pt x="34314" y="9418"/>
                  </a:lnTo>
                  <a:lnTo>
                    <a:pt x="34153" y="9539"/>
                  </a:lnTo>
                  <a:lnTo>
                    <a:pt x="33832" y="9820"/>
                  </a:lnTo>
                  <a:lnTo>
                    <a:pt x="33520" y="10112"/>
                  </a:lnTo>
                  <a:lnTo>
                    <a:pt x="33219" y="10413"/>
                  </a:lnTo>
                  <a:lnTo>
                    <a:pt x="32897" y="10695"/>
                  </a:lnTo>
                  <a:lnTo>
                    <a:pt x="32676" y="10896"/>
                  </a:lnTo>
                  <a:lnTo>
                    <a:pt x="32565" y="10976"/>
                  </a:lnTo>
                  <a:lnTo>
                    <a:pt x="32515" y="11006"/>
                  </a:lnTo>
                  <a:lnTo>
                    <a:pt x="32455" y="11026"/>
                  </a:lnTo>
                  <a:lnTo>
                    <a:pt x="32404" y="11047"/>
                  </a:lnTo>
                  <a:lnTo>
                    <a:pt x="32344" y="11057"/>
                  </a:lnTo>
                  <a:lnTo>
                    <a:pt x="32234" y="11057"/>
                  </a:lnTo>
                  <a:lnTo>
                    <a:pt x="32163" y="11036"/>
                  </a:lnTo>
                  <a:lnTo>
                    <a:pt x="32103" y="11006"/>
                  </a:lnTo>
                  <a:lnTo>
                    <a:pt x="32033" y="10966"/>
                  </a:lnTo>
                  <a:lnTo>
                    <a:pt x="31962" y="10906"/>
                  </a:lnTo>
                  <a:lnTo>
                    <a:pt x="31882" y="10835"/>
                  </a:lnTo>
                  <a:lnTo>
                    <a:pt x="31822" y="10755"/>
                  </a:lnTo>
                  <a:lnTo>
                    <a:pt x="31771" y="10675"/>
                  </a:lnTo>
                  <a:lnTo>
                    <a:pt x="31751" y="10594"/>
                  </a:lnTo>
                  <a:lnTo>
                    <a:pt x="31731" y="10514"/>
                  </a:lnTo>
                  <a:lnTo>
                    <a:pt x="31731" y="10433"/>
                  </a:lnTo>
                  <a:lnTo>
                    <a:pt x="31731" y="10353"/>
                  </a:lnTo>
                  <a:lnTo>
                    <a:pt x="31751" y="10273"/>
                  </a:lnTo>
                  <a:lnTo>
                    <a:pt x="31801" y="10112"/>
                  </a:lnTo>
                  <a:lnTo>
                    <a:pt x="31872" y="9941"/>
                  </a:lnTo>
                  <a:lnTo>
                    <a:pt x="31942" y="9780"/>
                  </a:lnTo>
                  <a:lnTo>
                    <a:pt x="32002" y="9619"/>
                  </a:lnTo>
                  <a:lnTo>
                    <a:pt x="32063" y="9418"/>
                  </a:lnTo>
                  <a:lnTo>
                    <a:pt x="32103" y="9217"/>
                  </a:lnTo>
                  <a:lnTo>
                    <a:pt x="32133" y="9006"/>
                  </a:lnTo>
                  <a:lnTo>
                    <a:pt x="32153" y="8795"/>
                  </a:lnTo>
                  <a:lnTo>
                    <a:pt x="32163" y="8584"/>
                  </a:lnTo>
                  <a:lnTo>
                    <a:pt x="32163" y="8373"/>
                  </a:lnTo>
                  <a:lnTo>
                    <a:pt x="32173" y="7961"/>
                  </a:lnTo>
                  <a:lnTo>
                    <a:pt x="32163" y="7891"/>
                  </a:lnTo>
                  <a:lnTo>
                    <a:pt x="32153" y="7800"/>
                  </a:lnTo>
                  <a:lnTo>
                    <a:pt x="32113" y="7609"/>
                  </a:lnTo>
                  <a:lnTo>
                    <a:pt x="32002" y="7177"/>
                  </a:lnTo>
                  <a:lnTo>
                    <a:pt x="31952" y="6966"/>
                  </a:lnTo>
                  <a:lnTo>
                    <a:pt x="31912" y="6765"/>
                  </a:lnTo>
                  <a:lnTo>
                    <a:pt x="31892" y="6594"/>
                  </a:lnTo>
                  <a:lnTo>
                    <a:pt x="31892" y="6524"/>
                  </a:lnTo>
                  <a:lnTo>
                    <a:pt x="31902" y="6463"/>
                  </a:lnTo>
                  <a:lnTo>
                    <a:pt x="31902" y="6463"/>
                  </a:lnTo>
                  <a:lnTo>
                    <a:pt x="31842" y="6695"/>
                  </a:lnTo>
                  <a:lnTo>
                    <a:pt x="31791" y="6916"/>
                  </a:lnTo>
                  <a:lnTo>
                    <a:pt x="31701" y="7358"/>
                  </a:lnTo>
                  <a:lnTo>
                    <a:pt x="31631" y="7810"/>
                  </a:lnTo>
                  <a:lnTo>
                    <a:pt x="31570" y="8273"/>
                  </a:lnTo>
                  <a:lnTo>
                    <a:pt x="31520" y="8725"/>
                  </a:lnTo>
                  <a:lnTo>
                    <a:pt x="31460" y="9177"/>
                  </a:lnTo>
                  <a:lnTo>
                    <a:pt x="31379" y="9629"/>
                  </a:lnTo>
                  <a:lnTo>
                    <a:pt x="31289" y="10082"/>
                  </a:lnTo>
                  <a:lnTo>
                    <a:pt x="31208" y="10423"/>
                  </a:lnTo>
                  <a:lnTo>
                    <a:pt x="31148" y="10624"/>
                  </a:lnTo>
                  <a:lnTo>
                    <a:pt x="31078" y="10856"/>
                  </a:lnTo>
                  <a:lnTo>
                    <a:pt x="30987" y="11087"/>
                  </a:lnTo>
                  <a:lnTo>
                    <a:pt x="30897" y="11328"/>
                  </a:lnTo>
                  <a:lnTo>
                    <a:pt x="30786" y="11569"/>
                  </a:lnTo>
                  <a:lnTo>
                    <a:pt x="30666" y="11800"/>
                  </a:lnTo>
                  <a:lnTo>
                    <a:pt x="30545" y="12021"/>
                  </a:lnTo>
                  <a:lnTo>
                    <a:pt x="30404" y="12233"/>
                  </a:lnTo>
                  <a:lnTo>
                    <a:pt x="30334" y="12323"/>
                  </a:lnTo>
                  <a:lnTo>
                    <a:pt x="30254" y="12413"/>
                  </a:lnTo>
                  <a:lnTo>
                    <a:pt x="30173" y="12494"/>
                  </a:lnTo>
                  <a:lnTo>
                    <a:pt x="30093" y="12564"/>
                  </a:lnTo>
                  <a:lnTo>
                    <a:pt x="30012" y="12625"/>
                  </a:lnTo>
                  <a:lnTo>
                    <a:pt x="29922" y="12685"/>
                  </a:lnTo>
                  <a:lnTo>
                    <a:pt x="29831" y="12725"/>
                  </a:lnTo>
                  <a:lnTo>
                    <a:pt x="29741" y="12765"/>
                  </a:lnTo>
                  <a:lnTo>
                    <a:pt x="29651" y="12785"/>
                  </a:lnTo>
                  <a:lnTo>
                    <a:pt x="29550" y="12795"/>
                  </a:lnTo>
                  <a:lnTo>
                    <a:pt x="29450" y="12795"/>
                  </a:lnTo>
                  <a:lnTo>
                    <a:pt x="29349" y="12775"/>
                  </a:lnTo>
                  <a:lnTo>
                    <a:pt x="29218" y="12735"/>
                  </a:lnTo>
                  <a:lnTo>
                    <a:pt x="29108" y="12685"/>
                  </a:lnTo>
                  <a:lnTo>
                    <a:pt x="29017" y="12614"/>
                  </a:lnTo>
                  <a:lnTo>
                    <a:pt x="28927" y="12524"/>
                  </a:lnTo>
                  <a:lnTo>
                    <a:pt x="28847" y="12434"/>
                  </a:lnTo>
                  <a:lnTo>
                    <a:pt x="28786" y="12323"/>
                  </a:lnTo>
                  <a:lnTo>
                    <a:pt x="28736" y="12202"/>
                  </a:lnTo>
                  <a:lnTo>
                    <a:pt x="28686" y="12072"/>
                  </a:lnTo>
                  <a:lnTo>
                    <a:pt x="28656" y="11931"/>
                  </a:lnTo>
                  <a:lnTo>
                    <a:pt x="28625" y="11780"/>
                  </a:lnTo>
                  <a:lnTo>
                    <a:pt x="28605" y="11619"/>
                  </a:lnTo>
                  <a:lnTo>
                    <a:pt x="28595" y="11459"/>
                  </a:lnTo>
                  <a:lnTo>
                    <a:pt x="28595" y="11298"/>
                  </a:lnTo>
                  <a:lnTo>
                    <a:pt x="28595" y="11127"/>
                  </a:lnTo>
                  <a:lnTo>
                    <a:pt x="28625" y="10765"/>
                  </a:lnTo>
                  <a:lnTo>
                    <a:pt x="28676" y="10413"/>
                  </a:lnTo>
                  <a:lnTo>
                    <a:pt x="28736" y="10052"/>
                  </a:lnTo>
                  <a:lnTo>
                    <a:pt x="28816" y="9710"/>
                  </a:lnTo>
                  <a:lnTo>
                    <a:pt x="28907" y="9378"/>
                  </a:lnTo>
                  <a:lnTo>
                    <a:pt x="28997" y="9077"/>
                  </a:lnTo>
                  <a:lnTo>
                    <a:pt x="29088" y="8805"/>
                  </a:lnTo>
                  <a:lnTo>
                    <a:pt x="29178" y="8584"/>
                  </a:lnTo>
                  <a:lnTo>
                    <a:pt x="29259" y="8403"/>
                  </a:lnTo>
                  <a:lnTo>
                    <a:pt x="29470" y="8001"/>
                  </a:lnTo>
                  <a:lnTo>
                    <a:pt x="29691" y="7589"/>
                  </a:lnTo>
                  <a:lnTo>
                    <a:pt x="29912" y="7177"/>
                  </a:lnTo>
                  <a:lnTo>
                    <a:pt x="30123" y="6765"/>
                  </a:lnTo>
                  <a:lnTo>
                    <a:pt x="30223" y="6554"/>
                  </a:lnTo>
                  <a:lnTo>
                    <a:pt x="30324" y="6333"/>
                  </a:lnTo>
                  <a:lnTo>
                    <a:pt x="30404" y="6122"/>
                  </a:lnTo>
                  <a:lnTo>
                    <a:pt x="30485" y="5901"/>
                  </a:lnTo>
                  <a:lnTo>
                    <a:pt x="30565" y="5689"/>
                  </a:lnTo>
                  <a:lnTo>
                    <a:pt x="30625" y="5458"/>
                  </a:lnTo>
                  <a:lnTo>
                    <a:pt x="30676" y="5237"/>
                  </a:lnTo>
                  <a:lnTo>
                    <a:pt x="30716" y="5006"/>
                  </a:lnTo>
                  <a:lnTo>
                    <a:pt x="30756" y="4684"/>
                  </a:lnTo>
                  <a:lnTo>
                    <a:pt x="30776" y="4373"/>
                  </a:lnTo>
                  <a:lnTo>
                    <a:pt x="30786" y="4061"/>
                  </a:lnTo>
                  <a:lnTo>
                    <a:pt x="30786" y="3740"/>
                  </a:lnTo>
                  <a:lnTo>
                    <a:pt x="30776" y="3428"/>
                  </a:lnTo>
                  <a:lnTo>
                    <a:pt x="30756" y="3116"/>
                  </a:lnTo>
                  <a:lnTo>
                    <a:pt x="30706" y="2493"/>
                  </a:lnTo>
                  <a:lnTo>
                    <a:pt x="30646" y="1870"/>
                  </a:lnTo>
                  <a:lnTo>
                    <a:pt x="30585" y="1247"/>
                  </a:lnTo>
                  <a:lnTo>
                    <a:pt x="30575" y="935"/>
                  </a:lnTo>
                  <a:lnTo>
                    <a:pt x="30555" y="624"/>
                  </a:lnTo>
                  <a:lnTo>
                    <a:pt x="30555" y="312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3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8" name="Google Shape;1118;p35"/>
          <p:cNvCxnSpPr>
            <a:stCxn id="1102" idx="2"/>
            <a:endCxn id="1109" idx="6"/>
          </p:cNvCxnSpPr>
          <p:nvPr/>
        </p:nvCxnSpPr>
        <p:spPr>
          <a:xfrm rot="10800000">
            <a:off x="5159988" y="1578363"/>
            <a:ext cx="7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35"/>
          <p:cNvCxnSpPr>
            <a:stCxn id="1107" idx="2"/>
            <a:endCxn id="1112" idx="6"/>
          </p:cNvCxnSpPr>
          <p:nvPr/>
        </p:nvCxnSpPr>
        <p:spPr>
          <a:xfrm rot="10800000">
            <a:off x="5393688" y="2698660"/>
            <a:ext cx="55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35"/>
          <p:cNvCxnSpPr>
            <a:stCxn id="1097" idx="2"/>
            <a:endCxn id="1115" idx="6"/>
          </p:cNvCxnSpPr>
          <p:nvPr/>
        </p:nvCxnSpPr>
        <p:spPr>
          <a:xfrm rot="10800000">
            <a:off x="5212188" y="3635073"/>
            <a:ext cx="732900" cy="209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36"/>
          <p:cNvGrpSpPr/>
          <p:nvPr/>
        </p:nvGrpSpPr>
        <p:grpSpPr>
          <a:xfrm>
            <a:off x="2053799" y="1602918"/>
            <a:ext cx="5095475" cy="2642489"/>
            <a:chOff x="2053799" y="1602918"/>
            <a:chExt cx="5095475" cy="2642489"/>
          </a:xfrm>
        </p:grpSpPr>
        <p:grpSp>
          <p:nvGrpSpPr>
            <p:cNvPr id="1126" name="Google Shape;1126;p36"/>
            <p:cNvGrpSpPr/>
            <p:nvPr/>
          </p:nvGrpSpPr>
          <p:grpSpPr>
            <a:xfrm rot="-5400000">
              <a:off x="2517300" y="2115228"/>
              <a:ext cx="1683783" cy="2576577"/>
              <a:chOff x="5403486" y="1078668"/>
              <a:chExt cx="596388" cy="912612"/>
            </a:xfrm>
          </p:grpSpPr>
          <p:sp>
            <p:nvSpPr>
              <p:cNvPr id="1127" name="Google Shape;1127;p36"/>
              <p:cNvSpPr/>
              <p:nvPr/>
            </p:nvSpPr>
            <p:spPr>
              <a:xfrm>
                <a:off x="5578589" y="1476621"/>
                <a:ext cx="53205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9187" extrusionOk="0">
                    <a:moveTo>
                      <a:pt x="2292" y="0"/>
                    </a:moveTo>
                    <a:lnTo>
                      <a:pt x="2172" y="10"/>
                    </a:lnTo>
                    <a:lnTo>
                      <a:pt x="2051" y="20"/>
                    </a:lnTo>
                    <a:lnTo>
                      <a:pt x="1930" y="40"/>
                    </a:lnTo>
                    <a:lnTo>
                      <a:pt x="1699" y="101"/>
                    </a:lnTo>
                    <a:lnTo>
                      <a:pt x="1478" y="191"/>
                    </a:lnTo>
                    <a:lnTo>
                      <a:pt x="1267" y="292"/>
                    </a:lnTo>
                    <a:lnTo>
                      <a:pt x="1066" y="412"/>
                    </a:lnTo>
                    <a:lnTo>
                      <a:pt x="885" y="543"/>
                    </a:lnTo>
                    <a:lnTo>
                      <a:pt x="714" y="704"/>
                    </a:lnTo>
                    <a:lnTo>
                      <a:pt x="553" y="875"/>
                    </a:lnTo>
                    <a:lnTo>
                      <a:pt x="413" y="1056"/>
                    </a:lnTo>
                    <a:lnTo>
                      <a:pt x="292" y="1257"/>
                    </a:lnTo>
                    <a:lnTo>
                      <a:pt x="192" y="1468"/>
                    </a:lnTo>
                    <a:lnTo>
                      <a:pt x="111" y="1689"/>
                    </a:lnTo>
                    <a:lnTo>
                      <a:pt x="51" y="1920"/>
                    </a:lnTo>
                    <a:lnTo>
                      <a:pt x="31" y="2041"/>
                    </a:lnTo>
                    <a:lnTo>
                      <a:pt x="21" y="2161"/>
                    </a:lnTo>
                    <a:lnTo>
                      <a:pt x="11" y="2282"/>
                    </a:lnTo>
                    <a:lnTo>
                      <a:pt x="1" y="2402"/>
                    </a:lnTo>
                    <a:lnTo>
                      <a:pt x="1" y="6785"/>
                    </a:lnTo>
                    <a:lnTo>
                      <a:pt x="11" y="6905"/>
                    </a:lnTo>
                    <a:lnTo>
                      <a:pt x="21" y="7026"/>
                    </a:lnTo>
                    <a:lnTo>
                      <a:pt x="31" y="7146"/>
                    </a:lnTo>
                    <a:lnTo>
                      <a:pt x="51" y="7267"/>
                    </a:lnTo>
                    <a:lnTo>
                      <a:pt x="111" y="7498"/>
                    </a:lnTo>
                    <a:lnTo>
                      <a:pt x="192" y="7719"/>
                    </a:lnTo>
                    <a:lnTo>
                      <a:pt x="292" y="7930"/>
                    </a:lnTo>
                    <a:lnTo>
                      <a:pt x="413" y="8121"/>
                    </a:lnTo>
                    <a:lnTo>
                      <a:pt x="553" y="8312"/>
                    </a:lnTo>
                    <a:lnTo>
                      <a:pt x="714" y="8483"/>
                    </a:lnTo>
                    <a:lnTo>
                      <a:pt x="885" y="8634"/>
                    </a:lnTo>
                    <a:lnTo>
                      <a:pt x="1066" y="8775"/>
                    </a:lnTo>
                    <a:lnTo>
                      <a:pt x="1267" y="8895"/>
                    </a:lnTo>
                    <a:lnTo>
                      <a:pt x="1478" y="8996"/>
                    </a:lnTo>
                    <a:lnTo>
                      <a:pt x="1699" y="9076"/>
                    </a:lnTo>
                    <a:lnTo>
                      <a:pt x="1930" y="9136"/>
                    </a:lnTo>
                    <a:lnTo>
                      <a:pt x="2051" y="9157"/>
                    </a:lnTo>
                    <a:lnTo>
                      <a:pt x="2172" y="9177"/>
                    </a:lnTo>
                    <a:lnTo>
                      <a:pt x="2292" y="9187"/>
                    </a:lnTo>
                    <a:lnTo>
                      <a:pt x="2534" y="9187"/>
                    </a:lnTo>
                    <a:lnTo>
                      <a:pt x="2654" y="9177"/>
                    </a:lnTo>
                    <a:lnTo>
                      <a:pt x="2775" y="9157"/>
                    </a:lnTo>
                    <a:lnTo>
                      <a:pt x="2895" y="9136"/>
                    </a:lnTo>
                    <a:lnTo>
                      <a:pt x="3127" y="9076"/>
                    </a:lnTo>
                    <a:lnTo>
                      <a:pt x="3348" y="8996"/>
                    </a:lnTo>
                    <a:lnTo>
                      <a:pt x="3559" y="8895"/>
                    </a:lnTo>
                    <a:lnTo>
                      <a:pt x="3760" y="8775"/>
                    </a:lnTo>
                    <a:lnTo>
                      <a:pt x="3941" y="8634"/>
                    </a:lnTo>
                    <a:lnTo>
                      <a:pt x="4111" y="8483"/>
                    </a:lnTo>
                    <a:lnTo>
                      <a:pt x="4272" y="8312"/>
                    </a:lnTo>
                    <a:lnTo>
                      <a:pt x="4403" y="8121"/>
                    </a:lnTo>
                    <a:lnTo>
                      <a:pt x="4524" y="7930"/>
                    </a:lnTo>
                    <a:lnTo>
                      <a:pt x="4634" y="7719"/>
                    </a:lnTo>
                    <a:lnTo>
                      <a:pt x="4715" y="7498"/>
                    </a:lnTo>
                    <a:lnTo>
                      <a:pt x="4775" y="7267"/>
                    </a:lnTo>
                    <a:lnTo>
                      <a:pt x="4795" y="7146"/>
                    </a:lnTo>
                    <a:lnTo>
                      <a:pt x="4805" y="7026"/>
                    </a:lnTo>
                    <a:lnTo>
                      <a:pt x="4815" y="6905"/>
                    </a:lnTo>
                    <a:lnTo>
                      <a:pt x="4815" y="6785"/>
                    </a:lnTo>
                    <a:lnTo>
                      <a:pt x="4815" y="2402"/>
                    </a:lnTo>
                    <a:lnTo>
                      <a:pt x="4815" y="2282"/>
                    </a:lnTo>
                    <a:lnTo>
                      <a:pt x="4805" y="2161"/>
                    </a:lnTo>
                    <a:lnTo>
                      <a:pt x="4795" y="2041"/>
                    </a:lnTo>
                    <a:lnTo>
                      <a:pt x="4775" y="1920"/>
                    </a:lnTo>
                    <a:lnTo>
                      <a:pt x="4715" y="1689"/>
                    </a:lnTo>
                    <a:lnTo>
                      <a:pt x="4634" y="1468"/>
                    </a:lnTo>
                    <a:lnTo>
                      <a:pt x="4524" y="1257"/>
                    </a:lnTo>
                    <a:lnTo>
                      <a:pt x="4403" y="1056"/>
                    </a:lnTo>
                    <a:lnTo>
                      <a:pt x="4272" y="875"/>
                    </a:lnTo>
                    <a:lnTo>
                      <a:pt x="4111" y="704"/>
                    </a:lnTo>
                    <a:lnTo>
                      <a:pt x="3941" y="543"/>
                    </a:lnTo>
                    <a:lnTo>
                      <a:pt x="3760" y="412"/>
                    </a:lnTo>
                    <a:lnTo>
                      <a:pt x="3559" y="292"/>
                    </a:lnTo>
                    <a:lnTo>
                      <a:pt x="3348" y="191"/>
                    </a:lnTo>
                    <a:lnTo>
                      <a:pt x="3127" y="101"/>
                    </a:lnTo>
                    <a:lnTo>
                      <a:pt x="2895" y="40"/>
                    </a:lnTo>
                    <a:lnTo>
                      <a:pt x="2775" y="20"/>
                    </a:lnTo>
                    <a:lnTo>
                      <a:pt x="2654" y="10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>
                <a:off x="5582588" y="1584434"/>
                <a:ext cx="69522" cy="9861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8926" extrusionOk="0">
                    <a:moveTo>
                      <a:pt x="2292" y="1"/>
                    </a:moveTo>
                    <a:lnTo>
                      <a:pt x="2061" y="21"/>
                    </a:lnTo>
                    <a:lnTo>
                      <a:pt x="1940" y="41"/>
                    </a:lnTo>
                    <a:lnTo>
                      <a:pt x="1820" y="71"/>
                    </a:lnTo>
                    <a:lnTo>
                      <a:pt x="1699" y="101"/>
                    </a:lnTo>
                    <a:lnTo>
                      <a:pt x="1589" y="141"/>
                    </a:lnTo>
                    <a:lnTo>
                      <a:pt x="1468" y="182"/>
                    </a:lnTo>
                    <a:lnTo>
                      <a:pt x="1357" y="232"/>
                    </a:lnTo>
                    <a:lnTo>
                      <a:pt x="1247" y="292"/>
                    </a:lnTo>
                    <a:lnTo>
                      <a:pt x="1146" y="352"/>
                    </a:lnTo>
                    <a:lnTo>
                      <a:pt x="945" y="483"/>
                    </a:lnTo>
                    <a:lnTo>
                      <a:pt x="774" y="634"/>
                    </a:lnTo>
                    <a:lnTo>
                      <a:pt x="604" y="805"/>
                    </a:lnTo>
                    <a:lnTo>
                      <a:pt x="463" y="986"/>
                    </a:lnTo>
                    <a:lnTo>
                      <a:pt x="332" y="1177"/>
                    </a:lnTo>
                    <a:lnTo>
                      <a:pt x="222" y="1378"/>
                    </a:lnTo>
                    <a:lnTo>
                      <a:pt x="141" y="1599"/>
                    </a:lnTo>
                    <a:lnTo>
                      <a:pt x="71" y="1820"/>
                    </a:lnTo>
                    <a:lnTo>
                      <a:pt x="21" y="2041"/>
                    </a:lnTo>
                    <a:lnTo>
                      <a:pt x="1" y="2282"/>
                    </a:lnTo>
                    <a:lnTo>
                      <a:pt x="1" y="2513"/>
                    </a:lnTo>
                    <a:lnTo>
                      <a:pt x="21" y="2755"/>
                    </a:lnTo>
                    <a:lnTo>
                      <a:pt x="41" y="2865"/>
                    </a:lnTo>
                    <a:lnTo>
                      <a:pt x="61" y="2986"/>
                    </a:lnTo>
                    <a:lnTo>
                      <a:pt x="101" y="3106"/>
                    </a:lnTo>
                    <a:lnTo>
                      <a:pt x="141" y="3217"/>
                    </a:lnTo>
                    <a:lnTo>
                      <a:pt x="1619" y="7338"/>
                    </a:lnTo>
                    <a:lnTo>
                      <a:pt x="1669" y="7458"/>
                    </a:lnTo>
                    <a:lnTo>
                      <a:pt x="1719" y="7569"/>
                    </a:lnTo>
                    <a:lnTo>
                      <a:pt x="1769" y="7669"/>
                    </a:lnTo>
                    <a:lnTo>
                      <a:pt x="1830" y="7780"/>
                    </a:lnTo>
                    <a:lnTo>
                      <a:pt x="1970" y="7971"/>
                    </a:lnTo>
                    <a:lnTo>
                      <a:pt x="2121" y="8152"/>
                    </a:lnTo>
                    <a:lnTo>
                      <a:pt x="2282" y="8313"/>
                    </a:lnTo>
                    <a:lnTo>
                      <a:pt x="2463" y="8463"/>
                    </a:lnTo>
                    <a:lnTo>
                      <a:pt x="2664" y="8594"/>
                    </a:lnTo>
                    <a:lnTo>
                      <a:pt x="2865" y="8695"/>
                    </a:lnTo>
                    <a:lnTo>
                      <a:pt x="3076" y="8785"/>
                    </a:lnTo>
                    <a:lnTo>
                      <a:pt x="3297" y="8855"/>
                    </a:lnTo>
                    <a:lnTo>
                      <a:pt x="3528" y="8896"/>
                    </a:lnTo>
                    <a:lnTo>
                      <a:pt x="3760" y="8926"/>
                    </a:lnTo>
                    <a:lnTo>
                      <a:pt x="4001" y="8926"/>
                    </a:lnTo>
                    <a:lnTo>
                      <a:pt x="4232" y="8906"/>
                    </a:lnTo>
                    <a:lnTo>
                      <a:pt x="4353" y="8886"/>
                    </a:lnTo>
                    <a:lnTo>
                      <a:pt x="4473" y="8855"/>
                    </a:lnTo>
                    <a:lnTo>
                      <a:pt x="4584" y="8825"/>
                    </a:lnTo>
                    <a:lnTo>
                      <a:pt x="4704" y="8785"/>
                    </a:lnTo>
                    <a:lnTo>
                      <a:pt x="4815" y="8745"/>
                    </a:lnTo>
                    <a:lnTo>
                      <a:pt x="4935" y="8695"/>
                    </a:lnTo>
                    <a:lnTo>
                      <a:pt x="5036" y="8634"/>
                    </a:lnTo>
                    <a:lnTo>
                      <a:pt x="5147" y="8574"/>
                    </a:lnTo>
                    <a:lnTo>
                      <a:pt x="5338" y="8443"/>
                    </a:lnTo>
                    <a:lnTo>
                      <a:pt x="5518" y="8293"/>
                    </a:lnTo>
                    <a:lnTo>
                      <a:pt x="5679" y="8122"/>
                    </a:lnTo>
                    <a:lnTo>
                      <a:pt x="5830" y="7941"/>
                    </a:lnTo>
                    <a:lnTo>
                      <a:pt x="5961" y="7750"/>
                    </a:lnTo>
                    <a:lnTo>
                      <a:pt x="6061" y="7549"/>
                    </a:lnTo>
                    <a:lnTo>
                      <a:pt x="6152" y="7328"/>
                    </a:lnTo>
                    <a:lnTo>
                      <a:pt x="6222" y="7107"/>
                    </a:lnTo>
                    <a:lnTo>
                      <a:pt x="6262" y="6885"/>
                    </a:lnTo>
                    <a:lnTo>
                      <a:pt x="6292" y="6644"/>
                    </a:lnTo>
                    <a:lnTo>
                      <a:pt x="6292" y="6413"/>
                    </a:lnTo>
                    <a:lnTo>
                      <a:pt x="6272" y="6172"/>
                    </a:lnTo>
                    <a:lnTo>
                      <a:pt x="6252" y="6061"/>
                    </a:lnTo>
                    <a:lnTo>
                      <a:pt x="6222" y="5941"/>
                    </a:lnTo>
                    <a:lnTo>
                      <a:pt x="6192" y="5820"/>
                    </a:lnTo>
                    <a:lnTo>
                      <a:pt x="6152" y="5709"/>
                    </a:lnTo>
                    <a:lnTo>
                      <a:pt x="4664" y="1589"/>
                    </a:lnTo>
                    <a:lnTo>
                      <a:pt x="4624" y="1468"/>
                    </a:lnTo>
                    <a:lnTo>
                      <a:pt x="4574" y="1357"/>
                    </a:lnTo>
                    <a:lnTo>
                      <a:pt x="4513" y="1257"/>
                    </a:lnTo>
                    <a:lnTo>
                      <a:pt x="4453" y="1146"/>
                    </a:lnTo>
                    <a:lnTo>
                      <a:pt x="4322" y="955"/>
                    </a:lnTo>
                    <a:lnTo>
                      <a:pt x="4172" y="775"/>
                    </a:lnTo>
                    <a:lnTo>
                      <a:pt x="4001" y="614"/>
                    </a:lnTo>
                    <a:lnTo>
                      <a:pt x="3820" y="463"/>
                    </a:lnTo>
                    <a:lnTo>
                      <a:pt x="3629" y="332"/>
                    </a:lnTo>
                    <a:lnTo>
                      <a:pt x="3428" y="232"/>
                    </a:lnTo>
                    <a:lnTo>
                      <a:pt x="3207" y="141"/>
                    </a:lnTo>
                    <a:lnTo>
                      <a:pt x="2986" y="71"/>
                    </a:lnTo>
                    <a:lnTo>
                      <a:pt x="2765" y="21"/>
                    </a:lnTo>
                    <a:lnTo>
                      <a:pt x="2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6"/>
              <p:cNvSpPr/>
              <p:nvPr/>
            </p:nvSpPr>
            <p:spPr>
              <a:xfrm>
                <a:off x="5626115" y="1688368"/>
                <a:ext cx="69522" cy="9861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8926" extrusionOk="0">
                    <a:moveTo>
                      <a:pt x="2292" y="0"/>
                    </a:moveTo>
                    <a:lnTo>
                      <a:pt x="2051" y="20"/>
                    </a:lnTo>
                    <a:lnTo>
                      <a:pt x="1940" y="40"/>
                    </a:lnTo>
                    <a:lnTo>
                      <a:pt x="1820" y="71"/>
                    </a:lnTo>
                    <a:lnTo>
                      <a:pt x="1699" y="101"/>
                    </a:lnTo>
                    <a:lnTo>
                      <a:pt x="1588" y="141"/>
                    </a:lnTo>
                    <a:lnTo>
                      <a:pt x="1468" y="191"/>
                    </a:lnTo>
                    <a:lnTo>
                      <a:pt x="1357" y="241"/>
                    </a:lnTo>
                    <a:lnTo>
                      <a:pt x="1247" y="292"/>
                    </a:lnTo>
                    <a:lnTo>
                      <a:pt x="1146" y="352"/>
                    </a:lnTo>
                    <a:lnTo>
                      <a:pt x="945" y="483"/>
                    </a:lnTo>
                    <a:lnTo>
                      <a:pt x="764" y="643"/>
                    </a:lnTo>
                    <a:lnTo>
                      <a:pt x="603" y="804"/>
                    </a:lnTo>
                    <a:lnTo>
                      <a:pt x="463" y="985"/>
                    </a:lnTo>
                    <a:lnTo>
                      <a:pt x="332" y="1176"/>
                    </a:lnTo>
                    <a:lnTo>
                      <a:pt x="222" y="1387"/>
                    </a:lnTo>
                    <a:lnTo>
                      <a:pt x="141" y="1598"/>
                    </a:lnTo>
                    <a:lnTo>
                      <a:pt x="71" y="1819"/>
                    </a:lnTo>
                    <a:lnTo>
                      <a:pt x="21" y="2051"/>
                    </a:lnTo>
                    <a:lnTo>
                      <a:pt x="0" y="2282"/>
                    </a:lnTo>
                    <a:lnTo>
                      <a:pt x="0" y="2513"/>
                    </a:lnTo>
                    <a:lnTo>
                      <a:pt x="21" y="2754"/>
                    </a:lnTo>
                    <a:lnTo>
                      <a:pt x="41" y="2875"/>
                    </a:lnTo>
                    <a:lnTo>
                      <a:pt x="61" y="2985"/>
                    </a:lnTo>
                    <a:lnTo>
                      <a:pt x="101" y="3106"/>
                    </a:lnTo>
                    <a:lnTo>
                      <a:pt x="141" y="3226"/>
                    </a:lnTo>
                    <a:lnTo>
                      <a:pt x="1619" y="7337"/>
                    </a:lnTo>
                    <a:lnTo>
                      <a:pt x="1669" y="7458"/>
                    </a:lnTo>
                    <a:lnTo>
                      <a:pt x="1719" y="7568"/>
                    </a:lnTo>
                    <a:lnTo>
                      <a:pt x="1769" y="7679"/>
                    </a:lnTo>
                    <a:lnTo>
                      <a:pt x="1830" y="7780"/>
                    </a:lnTo>
                    <a:lnTo>
                      <a:pt x="1970" y="7981"/>
                    </a:lnTo>
                    <a:lnTo>
                      <a:pt x="2121" y="8161"/>
                    </a:lnTo>
                    <a:lnTo>
                      <a:pt x="2282" y="8322"/>
                    </a:lnTo>
                    <a:lnTo>
                      <a:pt x="2463" y="8463"/>
                    </a:lnTo>
                    <a:lnTo>
                      <a:pt x="2664" y="8594"/>
                    </a:lnTo>
                    <a:lnTo>
                      <a:pt x="2865" y="8704"/>
                    </a:lnTo>
                    <a:lnTo>
                      <a:pt x="3076" y="8785"/>
                    </a:lnTo>
                    <a:lnTo>
                      <a:pt x="3297" y="8855"/>
                    </a:lnTo>
                    <a:lnTo>
                      <a:pt x="3528" y="8905"/>
                    </a:lnTo>
                    <a:lnTo>
                      <a:pt x="3759" y="8925"/>
                    </a:lnTo>
                    <a:lnTo>
                      <a:pt x="4001" y="8925"/>
                    </a:lnTo>
                    <a:lnTo>
                      <a:pt x="4232" y="8905"/>
                    </a:lnTo>
                    <a:lnTo>
                      <a:pt x="4352" y="8885"/>
                    </a:lnTo>
                    <a:lnTo>
                      <a:pt x="4473" y="8865"/>
                    </a:lnTo>
                    <a:lnTo>
                      <a:pt x="4584" y="8825"/>
                    </a:lnTo>
                    <a:lnTo>
                      <a:pt x="4704" y="8785"/>
                    </a:lnTo>
                    <a:lnTo>
                      <a:pt x="4815" y="8744"/>
                    </a:lnTo>
                    <a:lnTo>
                      <a:pt x="4935" y="8694"/>
                    </a:lnTo>
                    <a:lnTo>
                      <a:pt x="5036" y="8634"/>
                    </a:lnTo>
                    <a:lnTo>
                      <a:pt x="5146" y="8584"/>
                    </a:lnTo>
                    <a:lnTo>
                      <a:pt x="5337" y="8443"/>
                    </a:lnTo>
                    <a:lnTo>
                      <a:pt x="5518" y="8292"/>
                    </a:lnTo>
                    <a:lnTo>
                      <a:pt x="5679" y="8121"/>
                    </a:lnTo>
                    <a:lnTo>
                      <a:pt x="5830" y="7940"/>
                    </a:lnTo>
                    <a:lnTo>
                      <a:pt x="5951" y="7749"/>
                    </a:lnTo>
                    <a:lnTo>
                      <a:pt x="6061" y="7548"/>
                    </a:lnTo>
                    <a:lnTo>
                      <a:pt x="6152" y="7337"/>
                    </a:lnTo>
                    <a:lnTo>
                      <a:pt x="6222" y="7116"/>
                    </a:lnTo>
                    <a:lnTo>
                      <a:pt x="6262" y="6885"/>
                    </a:lnTo>
                    <a:lnTo>
                      <a:pt x="6292" y="6654"/>
                    </a:lnTo>
                    <a:lnTo>
                      <a:pt x="6292" y="6413"/>
                    </a:lnTo>
                    <a:lnTo>
                      <a:pt x="6272" y="6181"/>
                    </a:lnTo>
                    <a:lnTo>
                      <a:pt x="6252" y="6061"/>
                    </a:lnTo>
                    <a:lnTo>
                      <a:pt x="6222" y="5940"/>
                    </a:lnTo>
                    <a:lnTo>
                      <a:pt x="6192" y="5820"/>
                    </a:lnTo>
                    <a:lnTo>
                      <a:pt x="6152" y="5709"/>
                    </a:lnTo>
                    <a:lnTo>
                      <a:pt x="4664" y="1588"/>
                    </a:lnTo>
                    <a:lnTo>
                      <a:pt x="4624" y="1478"/>
                    </a:lnTo>
                    <a:lnTo>
                      <a:pt x="4574" y="1367"/>
                    </a:lnTo>
                    <a:lnTo>
                      <a:pt x="4513" y="1257"/>
                    </a:lnTo>
                    <a:lnTo>
                      <a:pt x="4453" y="1156"/>
                    </a:lnTo>
                    <a:lnTo>
                      <a:pt x="4322" y="955"/>
                    </a:lnTo>
                    <a:lnTo>
                      <a:pt x="4172" y="774"/>
                    </a:lnTo>
                    <a:lnTo>
                      <a:pt x="4001" y="613"/>
                    </a:lnTo>
                    <a:lnTo>
                      <a:pt x="3820" y="463"/>
                    </a:lnTo>
                    <a:lnTo>
                      <a:pt x="3629" y="342"/>
                    </a:lnTo>
                    <a:lnTo>
                      <a:pt x="3428" y="231"/>
                    </a:lnTo>
                    <a:lnTo>
                      <a:pt x="3207" y="141"/>
                    </a:lnTo>
                    <a:lnTo>
                      <a:pt x="2986" y="71"/>
                    </a:lnTo>
                    <a:lnTo>
                      <a:pt x="2764" y="30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6"/>
              <p:cNvSpPr/>
              <p:nvPr/>
            </p:nvSpPr>
            <p:spPr>
              <a:xfrm>
                <a:off x="5684413" y="1776859"/>
                <a:ext cx="97936" cy="71632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6484" extrusionOk="0">
                    <a:moveTo>
                      <a:pt x="2392" y="1"/>
                    </a:moveTo>
                    <a:lnTo>
                      <a:pt x="2151" y="11"/>
                    </a:lnTo>
                    <a:lnTo>
                      <a:pt x="1930" y="51"/>
                    </a:lnTo>
                    <a:lnTo>
                      <a:pt x="1699" y="111"/>
                    </a:lnTo>
                    <a:lnTo>
                      <a:pt x="1488" y="192"/>
                    </a:lnTo>
                    <a:lnTo>
                      <a:pt x="1277" y="282"/>
                    </a:lnTo>
                    <a:lnTo>
                      <a:pt x="1076" y="403"/>
                    </a:lnTo>
                    <a:lnTo>
                      <a:pt x="885" y="543"/>
                    </a:lnTo>
                    <a:lnTo>
                      <a:pt x="714" y="694"/>
                    </a:lnTo>
                    <a:lnTo>
                      <a:pt x="553" y="875"/>
                    </a:lnTo>
                    <a:lnTo>
                      <a:pt x="412" y="1066"/>
                    </a:lnTo>
                    <a:lnTo>
                      <a:pt x="352" y="1167"/>
                    </a:lnTo>
                    <a:lnTo>
                      <a:pt x="292" y="1267"/>
                    </a:lnTo>
                    <a:lnTo>
                      <a:pt x="231" y="1378"/>
                    </a:lnTo>
                    <a:lnTo>
                      <a:pt x="181" y="1488"/>
                    </a:lnTo>
                    <a:lnTo>
                      <a:pt x="141" y="1609"/>
                    </a:lnTo>
                    <a:lnTo>
                      <a:pt x="101" y="1719"/>
                    </a:lnTo>
                    <a:lnTo>
                      <a:pt x="70" y="1840"/>
                    </a:lnTo>
                    <a:lnTo>
                      <a:pt x="40" y="1961"/>
                    </a:lnTo>
                    <a:lnTo>
                      <a:pt x="10" y="2192"/>
                    </a:lnTo>
                    <a:lnTo>
                      <a:pt x="0" y="2423"/>
                    </a:lnTo>
                    <a:lnTo>
                      <a:pt x="20" y="2664"/>
                    </a:lnTo>
                    <a:lnTo>
                      <a:pt x="50" y="2885"/>
                    </a:lnTo>
                    <a:lnTo>
                      <a:pt x="111" y="3116"/>
                    </a:lnTo>
                    <a:lnTo>
                      <a:pt x="191" y="3328"/>
                    </a:lnTo>
                    <a:lnTo>
                      <a:pt x="292" y="3539"/>
                    </a:lnTo>
                    <a:lnTo>
                      <a:pt x="402" y="3740"/>
                    </a:lnTo>
                    <a:lnTo>
                      <a:pt x="543" y="3931"/>
                    </a:lnTo>
                    <a:lnTo>
                      <a:pt x="704" y="4101"/>
                    </a:lnTo>
                    <a:lnTo>
                      <a:pt x="875" y="4262"/>
                    </a:lnTo>
                    <a:lnTo>
                      <a:pt x="1066" y="4403"/>
                    </a:lnTo>
                    <a:lnTo>
                      <a:pt x="1166" y="4473"/>
                    </a:lnTo>
                    <a:lnTo>
                      <a:pt x="1267" y="4524"/>
                    </a:lnTo>
                    <a:lnTo>
                      <a:pt x="1377" y="4584"/>
                    </a:lnTo>
                    <a:lnTo>
                      <a:pt x="1488" y="4634"/>
                    </a:lnTo>
                    <a:lnTo>
                      <a:pt x="5538" y="6303"/>
                    </a:lnTo>
                    <a:lnTo>
                      <a:pt x="5659" y="6343"/>
                    </a:lnTo>
                    <a:lnTo>
                      <a:pt x="5769" y="6383"/>
                    </a:lnTo>
                    <a:lnTo>
                      <a:pt x="5890" y="6413"/>
                    </a:lnTo>
                    <a:lnTo>
                      <a:pt x="6010" y="6443"/>
                    </a:lnTo>
                    <a:lnTo>
                      <a:pt x="6242" y="6473"/>
                    </a:lnTo>
                    <a:lnTo>
                      <a:pt x="6473" y="6483"/>
                    </a:lnTo>
                    <a:lnTo>
                      <a:pt x="6714" y="6463"/>
                    </a:lnTo>
                    <a:lnTo>
                      <a:pt x="6935" y="6433"/>
                    </a:lnTo>
                    <a:lnTo>
                      <a:pt x="7166" y="6373"/>
                    </a:lnTo>
                    <a:lnTo>
                      <a:pt x="7377" y="6293"/>
                    </a:lnTo>
                    <a:lnTo>
                      <a:pt x="7588" y="6192"/>
                    </a:lnTo>
                    <a:lnTo>
                      <a:pt x="7789" y="6071"/>
                    </a:lnTo>
                    <a:lnTo>
                      <a:pt x="7980" y="5941"/>
                    </a:lnTo>
                    <a:lnTo>
                      <a:pt x="8151" y="5780"/>
                    </a:lnTo>
                    <a:lnTo>
                      <a:pt x="8312" y="5609"/>
                    </a:lnTo>
                    <a:lnTo>
                      <a:pt x="8453" y="5418"/>
                    </a:lnTo>
                    <a:lnTo>
                      <a:pt x="8513" y="5318"/>
                    </a:lnTo>
                    <a:lnTo>
                      <a:pt x="8573" y="5217"/>
                    </a:lnTo>
                    <a:lnTo>
                      <a:pt x="8634" y="5107"/>
                    </a:lnTo>
                    <a:lnTo>
                      <a:pt x="8684" y="4986"/>
                    </a:lnTo>
                    <a:lnTo>
                      <a:pt x="8724" y="4875"/>
                    </a:lnTo>
                    <a:lnTo>
                      <a:pt x="8764" y="4755"/>
                    </a:lnTo>
                    <a:lnTo>
                      <a:pt x="8795" y="4644"/>
                    </a:lnTo>
                    <a:lnTo>
                      <a:pt x="8825" y="4524"/>
                    </a:lnTo>
                    <a:lnTo>
                      <a:pt x="8855" y="4292"/>
                    </a:lnTo>
                    <a:lnTo>
                      <a:pt x="8865" y="4051"/>
                    </a:lnTo>
                    <a:lnTo>
                      <a:pt x="8845" y="3820"/>
                    </a:lnTo>
                    <a:lnTo>
                      <a:pt x="8815" y="3589"/>
                    </a:lnTo>
                    <a:lnTo>
                      <a:pt x="8754" y="3368"/>
                    </a:lnTo>
                    <a:lnTo>
                      <a:pt x="8674" y="3147"/>
                    </a:lnTo>
                    <a:lnTo>
                      <a:pt x="8573" y="2936"/>
                    </a:lnTo>
                    <a:lnTo>
                      <a:pt x="8463" y="2745"/>
                    </a:lnTo>
                    <a:lnTo>
                      <a:pt x="8322" y="2554"/>
                    </a:lnTo>
                    <a:lnTo>
                      <a:pt x="8161" y="2383"/>
                    </a:lnTo>
                    <a:lnTo>
                      <a:pt x="7991" y="2222"/>
                    </a:lnTo>
                    <a:lnTo>
                      <a:pt x="7800" y="2081"/>
                    </a:lnTo>
                    <a:lnTo>
                      <a:pt x="7699" y="2011"/>
                    </a:lnTo>
                    <a:lnTo>
                      <a:pt x="7599" y="1951"/>
                    </a:lnTo>
                    <a:lnTo>
                      <a:pt x="7488" y="1900"/>
                    </a:lnTo>
                    <a:lnTo>
                      <a:pt x="7377" y="1850"/>
                    </a:lnTo>
                    <a:lnTo>
                      <a:pt x="3327" y="182"/>
                    </a:lnTo>
                    <a:lnTo>
                      <a:pt x="3206" y="141"/>
                    </a:lnTo>
                    <a:lnTo>
                      <a:pt x="3096" y="101"/>
                    </a:lnTo>
                    <a:lnTo>
                      <a:pt x="2975" y="71"/>
                    </a:lnTo>
                    <a:lnTo>
                      <a:pt x="2865" y="41"/>
                    </a:lnTo>
                    <a:lnTo>
                      <a:pt x="2623" y="11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6"/>
              <p:cNvSpPr/>
              <p:nvPr/>
            </p:nvSpPr>
            <p:spPr>
              <a:xfrm>
                <a:off x="5675420" y="1078668"/>
                <a:ext cx="1447" cy="678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14" extrusionOk="0">
                    <a:moveTo>
                      <a:pt x="0" y="0"/>
                    </a:moveTo>
                    <a:lnTo>
                      <a:pt x="20" y="161"/>
                    </a:lnTo>
                    <a:lnTo>
                      <a:pt x="50" y="312"/>
                    </a:lnTo>
                    <a:lnTo>
                      <a:pt x="131" y="613"/>
                    </a:lnTo>
                    <a:lnTo>
                      <a:pt x="111" y="452"/>
                    </a:lnTo>
                    <a:lnTo>
                      <a:pt x="90" y="302"/>
                    </a:lnTo>
                    <a:lnTo>
                      <a:pt x="5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6"/>
              <p:cNvSpPr/>
              <p:nvPr/>
            </p:nvSpPr>
            <p:spPr>
              <a:xfrm>
                <a:off x="5557389" y="1210686"/>
                <a:ext cx="674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61" h="31" extrusionOk="0">
                    <a:moveTo>
                      <a:pt x="60" y="0"/>
                    </a:moveTo>
                    <a:lnTo>
                      <a:pt x="40" y="11"/>
                    </a:lnTo>
                    <a:lnTo>
                      <a:pt x="0" y="31"/>
                    </a:lnTo>
                    <a:lnTo>
                      <a:pt x="50" y="2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6"/>
              <p:cNvSpPr/>
              <p:nvPr/>
            </p:nvSpPr>
            <p:spPr>
              <a:xfrm>
                <a:off x="5403486" y="1085219"/>
                <a:ext cx="517443" cy="496232"/>
              </a:xfrm>
              <a:custGeom>
                <a:avLst/>
                <a:gdLst/>
                <a:ahLst/>
                <a:cxnLst/>
                <a:rect l="l" t="t" r="r" b="b"/>
                <a:pathLst>
                  <a:path w="46838" h="44918" extrusionOk="0">
                    <a:moveTo>
                      <a:pt x="24203" y="19720"/>
                    </a:moveTo>
                    <a:lnTo>
                      <a:pt x="24404" y="19730"/>
                    </a:lnTo>
                    <a:lnTo>
                      <a:pt x="24605" y="19740"/>
                    </a:lnTo>
                    <a:lnTo>
                      <a:pt x="24796" y="19760"/>
                    </a:lnTo>
                    <a:lnTo>
                      <a:pt x="24987" y="19800"/>
                    </a:lnTo>
                    <a:lnTo>
                      <a:pt x="25168" y="19840"/>
                    </a:lnTo>
                    <a:lnTo>
                      <a:pt x="25359" y="19881"/>
                    </a:lnTo>
                    <a:lnTo>
                      <a:pt x="25540" y="19941"/>
                    </a:lnTo>
                    <a:lnTo>
                      <a:pt x="25711" y="20001"/>
                    </a:lnTo>
                    <a:lnTo>
                      <a:pt x="25881" y="20072"/>
                    </a:lnTo>
                    <a:lnTo>
                      <a:pt x="26052" y="20152"/>
                    </a:lnTo>
                    <a:lnTo>
                      <a:pt x="26213" y="20242"/>
                    </a:lnTo>
                    <a:lnTo>
                      <a:pt x="26364" y="20333"/>
                    </a:lnTo>
                    <a:lnTo>
                      <a:pt x="26515" y="20433"/>
                    </a:lnTo>
                    <a:lnTo>
                      <a:pt x="26665" y="20544"/>
                    </a:lnTo>
                    <a:lnTo>
                      <a:pt x="26806" y="20654"/>
                    </a:lnTo>
                    <a:lnTo>
                      <a:pt x="26937" y="20765"/>
                    </a:lnTo>
                    <a:lnTo>
                      <a:pt x="27067" y="20896"/>
                    </a:lnTo>
                    <a:lnTo>
                      <a:pt x="27188" y="21026"/>
                    </a:lnTo>
                    <a:lnTo>
                      <a:pt x="27299" y="21157"/>
                    </a:lnTo>
                    <a:lnTo>
                      <a:pt x="27409" y="21298"/>
                    </a:lnTo>
                    <a:lnTo>
                      <a:pt x="27510" y="21448"/>
                    </a:lnTo>
                    <a:lnTo>
                      <a:pt x="27600" y="21589"/>
                    </a:lnTo>
                    <a:lnTo>
                      <a:pt x="27691" y="21750"/>
                    </a:lnTo>
                    <a:lnTo>
                      <a:pt x="27771" y="21911"/>
                    </a:lnTo>
                    <a:lnTo>
                      <a:pt x="27841" y="22072"/>
                    </a:lnTo>
                    <a:lnTo>
                      <a:pt x="27902" y="22232"/>
                    </a:lnTo>
                    <a:lnTo>
                      <a:pt x="27952" y="22403"/>
                    </a:lnTo>
                    <a:lnTo>
                      <a:pt x="27992" y="22574"/>
                    </a:lnTo>
                    <a:lnTo>
                      <a:pt x="28022" y="22755"/>
                    </a:lnTo>
                    <a:lnTo>
                      <a:pt x="28052" y="22936"/>
                    </a:lnTo>
                    <a:lnTo>
                      <a:pt x="28062" y="23117"/>
                    </a:lnTo>
                    <a:lnTo>
                      <a:pt x="28072" y="23298"/>
                    </a:lnTo>
                    <a:lnTo>
                      <a:pt x="28062" y="23479"/>
                    </a:lnTo>
                    <a:lnTo>
                      <a:pt x="28052" y="23660"/>
                    </a:lnTo>
                    <a:lnTo>
                      <a:pt x="28022" y="23841"/>
                    </a:lnTo>
                    <a:lnTo>
                      <a:pt x="27992" y="24022"/>
                    </a:lnTo>
                    <a:lnTo>
                      <a:pt x="27952" y="24192"/>
                    </a:lnTo>
                    <a:lnTo>
                      <a:pt x="27902" y="24363"/>
                    </a:lnTo>
                    <a:lnTo>
                      <a:pt x="27841" y="24524"/>
                    </a:lnTo>
                    <a:lnTo>
                      <a:pt x="27771" y="24685"/>
                    </a:lnTo>
                    <a:lnTo>
                      <a:pt x="27691" y="24846"/>
                    </a:lnTo>
                    <a:lnTo>
                      <a:pt x="27600" y="24996"/>
                    </a:lnTo>
                    <a:lnTo>
                      <a:pt x="27510" y="25147"/>
                    </a:lnTo>
                    <a:lnTo>
                      <a:pt x="27409" y="25298"/>
                    </a:lnTo>
                    <a:lnTo>
                      <a:pt x="27299" y="25439"/>
                    </a:lnTo>
                    <a:lnTo>
                      <a:pt x="27188" y="25569"/>
                    </a:lnTo>
                    <a:lnTo>
                      <a:pt x="27067" y="25700"/>
                    </a:lnTo>
                    <a:lnTo>
                      <a:pt x="26937" y="25821"/>
                    </a:lnTo>
                    <a:lnTo>
                      <a:pt x="26806" y="25941"/>
                    </a:lnTo>
                    <a:lnTo>
                      <a:pt x="26665" y="26052"/>
                    </a:lnTo>
                    <a:lnTo>
                      <a:pt x="26515" y="26162"/>
                    </a:lnTo>
                    <a:lnTo>
                      <a:pt x="26364" y="26263"/>
                    </a:lnTo>
                    <a:lnTo>
                      <a:pt x="26213" y="26353"/>
                    </a:lnTo>
                    <a:lnTo>
                      <a:pt x="26052" y="26444"/>
                    </a:lnTo>
                    <a:lnTo>
                      <a:pt x="25881" y="26514"/>
                    </a:lnTo>
                    <a:lnTo>
                      <a:pt x="25711" y="26595"/>
                    </a:lnTo>
                    <a:lnTo>
                      <a:pt x="25540" y="26655"/>
                    </a:lnTo>
                    <a:lnTo>
                      <a:pt x="25359" y="26715"/>
                    </a:lnTo>
                    <a:lnTo>
                      <a:pt x="25168" y="26755"/>
                    </a:lnTo>
                    <a:lnTo>
                      <a:pt x="24987" y="26796"/>
                    </a:lnTo>
                    <a:lnTo>
                      <a:pt x="24796" y="26826"/>
                    </a:lnTo>
                    <a:lnTo>
                      <a:pt x="24605" y="26856"/>
                    </a:lnTo>
                    <a:lnTo>
                      <a:pt x="24404" y="26866"/>
                    </a:lnTo>
                    <a:lnTo>
                      <a:pt x="24203" y="26876"/>
                    </a:lnTo>
                    <a:lnTo>
                      <a:pt x="24002" y="26866"/>
                    </a:lnTo>
                    <a:lnTo>
                      <a:pt x="23811" y="26856"/>
                    </a:lnTo>
                    <a:lnTo>
                      <a:pt x="23620" y="26826"/>
                    </a:lnTo>
                    <a:lnTo>
                      <a:pt x="23429" y="26796"/>
                    </a:lnTo>
                    <a:lnTo>
                      <a:pt x="23238" y="26755"/>
                    </a:lnTo>
                    <a:lnTo>
                      <a:pt x="23057" y="26715"/>
                    </a:lnTo>
                    <a:lnTo>
                      <a:pt x="22876" y="26655"/>
                    </a:lnTo>
                    <a:lnTo>
                      <a:pt x="22705" y="26595"/>
                    </a:lnTo>
                    <a:lnTo>
                      <a:pt x="22524" y="26514"/>
                    </a:lnTo>
                    <a:lnTo>
                      <a:pt x="22364" y="26444"/>
                    </a:lnTo>
                    <a:lnTo>
                      <a:pt x="22203" y="26353"/>
                    </a:lnTo>
                    <a:lnTo>
                      <a:pt x="22042" y="26263"/>
                    </a:lnTo>
                    <a:lnTo>
                      <a:pt x="21891" y="26162"/>
                    </a:lnTo>
                    <a:lnTo>
                      <a:pt x="21751" y="26052"/>
                    </a:lnTo>
                    <a:lnTo>
                      <a:pt x="21610" y="25941"/>
                    </a:lnTo>
                    <a:lnTo>
                      <a:pt x="21469" y="25821"/>
                    </a:lnTo>
                    <a:lnTo>
                      <a:pt x="21348" y="25700"/>
                    </a:lnTo>
                    <a:lnTo>
                      <a:pt x="21218" y="25569"/>
                    </a:lnTo>
                    <a:lnTo>
                      <a:pt x="21107" y="25439"/>
                    </a:lnTo>
                    <a:lnTo>
                      <a:pt x="20997" y="25298"/>
                    </a:lnTo>
                    <a:lnTo>
                      <a:pt x="20896" y="25147"/>
                    </a:lnTo>
                    <a:lnTo>
                      <a:pt x="20806" y="24996"/>
                    </a:lnTo>
                    <a:lnTo>
                      <a:pt x="20725" y="24846"/>
                    </a:lnTo>
                    <a:lnTo>
                      <a:pt x="20645" y="24685"/>
                    </a:lnTo>
                    <a:lnTo>
                      <a:pt x="20575" y="24524"/>
                    </a:lnTo>
                    <a:lnTo>
                      <a:pt x="20514" y="24363"/>
                    </a:lnTo>
                    <a:lnTo>
                      <a:pt x="20464" y="24192"/>
                    </a:lnTo>
                    <a:lnTo>
                      <a:pt x="20414" y="24022"/>
                    </a:lnTo>
                    <a:lnTo>
                      <a:pt x="20384" y="23841"/>
                    </a:lnTo>
                    <a:lnTo>
                      <a:pt x="20364" y="23660"/>
                    </a:lnTo>
                    <a:lnTo>
                      <a:pt x="20343" y="23479"/>
                    </a:lnTo>
                    <a:lnTo>
                      <a:pt x="20343" y="23298"/>
                    </a:lnTo>
                    <a:lnTo>
                      <a:pt x="20343" y="23117"/>
                    </a:lnTo>
                    <a:lnTo>
                      <a:pt x="20364" y="22936"/>
                    </a:lnTo>
                    <a:lnTo>
                      <a:pt x="20384" y="22755"/>
                    </a:lnTo>
                    <a:lnTo>
                      <a:pt x="20414" y="22574"/>
                    </a:lnTo>
                    <a:lnTo>
                      <a:pt x="20464" y="22403"/>
                    </a:lnTo>
                    <a:lnTo>
                      <a:pt x="20514" y="22232"/>
                    </a:lnTo>
                    <a:lnTo>
                      <a:pt x="20575" y="22072"/>
                    </a:lnTo>
                    <a:lnTo>
                      <a:pt x="20645" y="21911"/>
                    </a:lnTo>
                    <a:lnTo>
                      <a:pt x="20725" y="21750"/>
                    </a:lnTo>
                    <a:lnTo>
                      <a:pt x="20806" y="21589"/>
                    </a:lnTo>
                    <a:lnTo>
                      <a:pt x="20896" y="21448"/>
                    </a:lnTo>
                    <a:lnTo>
                      <a:pt x="20997" y="21298"/>
                    </a:lnTo>
                    <a:lnTo>
                      <a:pt x="21107" y="21157"/>
                    </a:lnTo>
                    <a:lnTo>
                      <a:pt x="21218" y="21026"/>
                    </a:lnTo>
                    <a:lnTo>
                      <a:pt x="21348" y="20896"/>
                    </a:lnTo>
                    <a:lnTo>
                      <a:pt x="21469" y="20765"/>
                    </a:lnTo>
                    <a:lnTo>
                      <a:pt x="21610" y="20654"/>
                    </a:lnTo>
                    <a:lnTo>
                      <a:pt x="21751" y="20544"/>
                    </a:lnTo>
                    <a:lnTo>
                      <a:pt x="21891" y="20433"/>
                    </a:lnTo>
                    <a:lnTo>
                      <a:pt x="22042" y="20333"/>
                    </a:lnTo>
                    <a:lnTo>
                      <a:pt x="22203" y="20242"/>
                    </a:lnTo>
                    <a:lnTo>
                      <a:pt x="22364" y="20152"/>
                    </a:lnTo>
                    <a:lnTo>
                      <a:pt x="22524" y="20072"/>
                    </a:lnTo>
                    <a:lnTo>
                      <a:pt x="22705" y="20001"/>
                    </a:lnTo>
                    <a:lnTo>
                      <a:pt x="22876" y="19941"/>
                    </a:lnTo>
                    <a:lnTo>
                      <a:pt x="23057" y="19881"/>
                    </a:lnTo>
                    <a:lnTo>
                      <a:pt x="23238" y="19840"/>
                    </a:lnTo>
                    <a:lnTo>
                      <a:pt x="23429" y="19800"/>
                    </a:lnTo>
                    <a:lnTo>
                      <a:pt x="23620" y="19760"/>
                    </a:lnTo>
                    <a:lnTo>
                      <a:pt x="23811" y="19740"/>
                    </a:lnTo>
                    <a:lnTo>
                      <a:pt x="24002" y="19730"/>
                    </a:lnTo>
                    <a:lnTo>
                      <a:pt x="24203" y="19720"/>
                    </a:lnTo>
                    <a:close/>
                    <a:moveTo>
                      <a:pt x="36101" y="36254"/>
                    </a:moveTo>
                    <a:lnTo>
                      <a:pt x="36093" y="36364"/>
                    </a:lnTo>
                    <a:lnTo>
                      <a:pt x="36103" y="36273"/>
                    </a:lnTo>
                    <a:lnTo>
                      <a:pt x="36101" y="36254"/>
                    </a:lnTo>
                    <a:close/>
                    <a:moveTo>
                      <a:pt x="26816" y="0"/>
                    </a:moveTo>
                    <a:lnTo>
                      <a:pt x="26776" y="80"/>
                    </a:lnTo>
                    <a:lnTo>
                      <a:pt x="26736" y="171"/>
                    </a:lnTo>
                    <a:lnTo>
                      <a:pt x="26696" y="291"/>
                    </a:lnTo>
                    <a:lnTo>
                      <a:pt x="26655" y="432"/>
                    </a:lnTo>
                    <a:lnTo>
                      <a:pt x="26575" y="774"/>
                    </a:lnTo>
                    <a:lnTo>
                      <a:pt x="26495" y="1176"/>
                    </a:lnTo>
                    <a:lnTo>
                      <a:pt x="26324" y="2101"/>
                    </a:lnTo>
                    <a:lnTo>
                      <a:pt x="26233" y="2603"/>
                    </a:lnTo>
                    <a:lnTo>
                      <a:pt x="26123" y="3106"/>
                    </a:lnTo>
                    <a:lnTo>
                      <a:pt x="26012" y="3598"/>
                    </a:lnTo>
                    <a:lnTo>
                      <a:pt x="25891" y="4050"/>
                    </a:lnTo>
                    <a:lnTo>
                      <a:pt x="25831" y="4272"/>
                    </a:lnTo>
                    <a:lnTo>
                      <a:pt x="25761" y="4473"/>
                    </a:lnTo>
                    <a:lnTo>
                      <a:pt x="25690" y="4664"/>
                    </a:lnTo>
                    <a:lnTo>
                      <a:pt x="25620" y="4834"/>
                    </a:lnTo>
                    <a:lnTo>
                      <a:pt x="25540" y="4995"/>
                    </a:lnTo>
                    <a:lnTo>
                      <a:pt x="25459" y="5126"/>
                    </a:lnTo>
                    <a:lnTo>
                      <a:pt x="25369" y="5236"/>
                    </a:lnTo>
                    <a:lnTo>
                      <a:pt x="25278" y="5327"/>
                    </a:lnTo>
                    <a:lnTo>
                      <a:pt x="25238" y="5367"/>
                    </a:lnTo>
                    <a:lnTo>
                      <a:pt x="25188" y="5397"/>
                    </a:lnTo>
                    <a:lnTo>
                      <a:pt x="25138" y="5417"/>
                    </a:lnTo>
                    <a:lnTo>
                      <a:pt x="25087" y="5427"/>
                    </a:lnTo>
                    <a:lnTo>
                      <a:pt x="25037" y="5438"/>
                    </a:lnTo>
                    <a:lnTo>
                      <a:pt x="24987" y="5438"/>
                    </a:lnTo>
                    <a:lnTo>
                      <a:pt x="24927" y="5427"/>
                    </a:lnTo>
                    <a:lnTo>
                      <a:pt x="24876" y="5417"/>
                    </a:lnTo>
                    <a:lnTo>
                      <a:pt x="24796" y="5377"/>
                    </a:lnTo>
                    <a:lnTo>
                      <a:pt x="24736" y="5337"/>
                    </a:lnTo>
                    <a:lnTo>
                      <a:pt x="24675" y="5277"/>
                    </a:lnTo>
                    <a:lnTo>
                      <a:pt x="24625" y="5216"/>
                    </a:lnTo>
                    <a:lnTo>
                      <a:pt x="24595" y="5146"/>
                    </a:lnTo>
                    <a:lnTo>
                      <a:pt x="24565" y="5066"/>
                    </a:lnTo>
                    <a:lnTo>
                      <a:pt x="24545" y="4985"/>
                    </a:lnTo>
                    <a:lnTo>
                      <a:pt x="24525" y="4895"/>
                    </a:lnTo>
                    <a:lnTo>
                      <a:pt x="24525" y="4794"/>
                    </a:lnTo>
                    <a:lnTo>
                      <a:pt x="24525" y="4694"/>
                    </a:lnTo>
                    <a:lnTo>
                      <a:pt x="24545" y="4473"/>
                    </a:lnTo>
                    <a:lnTo>
                      <a:pt x="24585" y="4252"/>
                    </a:lnTo>
                    <a:lnTo>
                      <a:pt x="24635" y="4010"/>
                    </a:lnTo>
                    <a:lnTo>
                      <a:pt x="24705" y="3779"/>
                    </a:lnTo>
                    <a:lnTo>
                      <a:pt x="24776" y="3538"/>
                    </a:lnTo>
                    <a:lnTo>
                      <a:pt x="24937" y="3096"/>
                    </a:lnTo>
                    <a:lnTo>
                      <a:pt x="25067" y="2734"/>
                    </a:lnTo>
                    <a:lnTo>
                      <a:pt x="25118" y="2583"/>
                    </a:lnTo>
                    <a:lnTo>
                      <a:pt x="25148" y="2473"/>
                    </a:lnTo>
                    <a:lnTo>
                      <a:pt x="25178" y="2292"/>
                    </a:lnTo>
                    <a:lnTo>
                      <a:pt x="25198" y="2121"/>
                    </a:lnTo>
                    <a:lnTo>
                      <a:pt x="25208" y="1950"/>
                    </a:lnTo>
                    <a:lnTo>
                      <a:pt x="25208" y="1789"/>
                    </a:lnTo>
                    <a:lnTo>
                      <a:pt x="25198" y="1638"/>
                    </a:lnTo>
                    <a:lnTo>
                      <a:pt x="25178" y="1477"/>
                    </a:lnTo>
                    <a:lnTo>
                      <a:pt x="25148" y="1327"/>
                    </a:lnTo>
                    <a:lnTo>
                      <a:pt x="25118" y="1186"/>
                    </a:lnTo>
                    <a:lnTo>
                      <a:pt x="25027" y="895"/>
                    </a:lnTo>
                    <a:lnTo>
                      <a:pt x="24937" y="603"/>
                    </a:lnTo>
                    <a:lnTo>
                      <a:pt x="24836" y="322"/>
                    </a:lnTo>
                    <a:lnTo>
                      <a:pt x="24746" y="20"/>
                    </a:lnTo>
                    <a:lnTo>
                      <a:pt x="24756" y="191"/>
                    </a:lnTo>
                    <a:lnTo>
                      <a:pt x="24746" y="372"/>
                    </a:lnTo>
                    <a:lnTo>
                      <a:pt x="24736" y="543"/>
                    </a:lnTo>
                    <a:lnTo>
                      <a:pt x="24716" y="724"/>
                    </a:lnTo>
                    <a:lnTo>
                      <a:pt x="24695" y="905"/>
                    </a:lnTo>
                    <a:lnTo>
                      <a:pt x="24655" y="1085"/>
                    </a:lnTo>
                    <a:lnTo>
                      <a:pt x="24575" y="1447"/>
                    </a:lnTo>
                    <a:lnTo>
                      <a:pt x="24464" y="1809"/>
                    </a:lnTo>
                    <a:lnTo>
                      <a:pt x="24354" y="2161"/>
                    </a:lnTo>
                    <a:lnTo>
                      <a:pt x="24223" y="2493"/>
                    </a:lnTo>
                    <a:lnTo>
                      <a:pt x="24102" y="2814"/>
                    </a:lnTo>
                    <a:lnTo>
                      <a:pt x="24012" y="3066"/>
                    </a:lnTo>
                    <a:lnTo>
                      <a:pt x="23932" y="3307"/>
                    </a:lnTo>
                    <a:lnTo>
                      <a:pt x="23881" y="3548"/>
                    </a:lnTo>
                    <a:lnTo>
                      <a:pt x="23841" y="3789"/>
                    </a:lnTo>
                    <a:lnTo>
                      <a:pt x="23811" y="4020"/>
                    </a:lnTo>
                    <a:lnTo>
                      <a:pt x="23801" y="4252"/>
                    </a:lnTo>
                    <a:lnTo>
                      <a:pt x="23801" y="4493"/>
                    </a:lnTo>
                    <a:lnTo>
                      <a:pt x="23811" y="4724"/>
                    </a:lnTo>
                    <a:lnTo>
                      <a:pt x="23841" y="4965"/>
                    </a:lnTo>
                    <a:lnTo>
                      <a:pt x="23871" y="5196"/>
                    </a:lnTo>
                    <a:lnTo>
                      <a:pt x="23952" y="5689"/>
                    </a:lnTo>
                    <a:lnTo>
                      <a:pt x="24062" y="6211"/>
                    </a:lnTo>
                    <a:lnTo>
                      <a:pt x="24183" y="6764"/>
                    </a:lnTo>
                    <a:lnTo>
                      <a:pt x="24233" y="7026"/>
                    </a:lnTo>
                    <a:lnTo>
                      <a:pt x="24273" y="7287"/>
                    </a:lnTo>
                    <a:lnTo>
                      <a:pt x="24344" y="7810"/>
                    </a:lnTo>
                    <a:lnTo>
                      <a:pt x="24394" y="8332"/>
                    </a:lnTo>
                    <a:lnTo>
                      <a:pt x="24434" y="8865"/>
                    </a:lnTo>
                    <a:lnTo>
                      <a:pt x="24474" y="9257"/>
                    </a:lnTo>
                    <a:lnTo>
                      <a:pt x="24504" y="9659"/>
                    </a:lnTo>
                    <a:lnTo>
                      <a:pt x="24514" y="9860"/>
                    </a:lnTo>
                    <a:lnTo>
                      <a:pt x="24504" y="10061"/>
                    </a:lnTo>
                    <a:lnTo>
                      <a:pt x="24484" y="10252"/>
                    </a:lnTo>
                    <a:lnTo>
                      <a:pt x="24444" y="10453"/>
                    </a:lnTo>
                    <a:lnTo>
                      <a:pt x="24384" y="10644"/>
                    </a:lnTo>
                    <a:lnTo>
                      <a:pt x="24324" y="10825"/>
                    </a:lnTo>
                    <a:lnTo>
                      <a:pt x="24283" y="10915"/>
                    </a:lnTo>
                    <a:lnTo>
                      <a:pt x="24243" y="10996"/>
                    </a:lnTo>
                    <a:lnTo>
                      <a:pt x="24203" y="11056"/>
                    </a:lnTo>
                    <a:lnTo>
                      <a:pt x="24153" y="11116"/>
                    </a:lnTo>
                    <a:lnTo>
                      <a:pt x="24102" y="11166"/>
                    </a:lnTo>
                    <a:lnTo>
                      <a:pt x="24042" y="11197"/>
                    </a:lnTo>
                    <a:lnTo>
                      <a:pt x="23972" y="11207"/>
                    </a:lnTo>
                    <a:lnTo>
                      <a:pt x="23901" y="11207"/>
                    </a:lnTo>
                    <a:lnTo>
                      <a:pt x="23821" y="11177"/>
                    </a:lnTo>
                    <a:lnTo>
                      <a:pt x="23731" y="11136"/>
                    </a:lnTo>
                    <a:lnTo>
                      <a:pt x="23630" y="11066"/>
                    </a:lnTo>
                    <a:lnTo>
                      <a:pt x="23519" y="10976"/>
                    </a:lnTo>
                    <a:lnTo>
                      <a:pt x="23339" y="10795"/>
                    </a:lnTo>
                    <a:lnTo>
                      <a:pt x="23168" y="10604"/>
                    </a:lnTo>
                    <a:lnTo>
                      <a:pt x="23007" y="10403"/>
                    </a:lnTo>
                    <a:lnTo>
                      <a:pt x="22846" y="10202"/>
                    </a:lnTo>
                    <a:lnTo>
                      <a:pt x="22595" y="9890"/>
                    </a:lnTo>
                    <a:lnTo>
                      <a:pt x="22333" y="9589"/>
                    </a:lnTo>
                    <a:lnTo>
                      <a:pt x="22042" y="9287"/>
                    </a:lnTo>
                    <a:lnTo>
                      <a:pt x="21720" y="8985"/>
                    </a:lnTo>
                    <a:lnTo>
                      <a:pt x="21399" y="8674"/>
                    </a:lnTo>
                    <a:lnTo>
                      <a:pt x="21238" y="8513"/>
                    </a:lnTo>
                    <a:lnTo>
                      <a:pt x="21087" y="8352"/>
                    </a:lnTo>
                    <a:lnTo>
                      <a:pt x="20936" y="8181"/>
                    </a:lnTo>
                    <a:lnTo>
                      <a:pt x="20806" y="8011"/>
                    </a:lnTo>
                    <a:lnTo>
                      <a:pt x="20665" y="7840"/>
                    </a:lnTo>
                    <a:lnTo>
                      <a:pt x="20544" y="7659"/>
                    </a:lnTo>
                    <a:lnTo>
                      <a:pt x="20424" y="7478"/>
                    </a:lnTo>
                    <a:lnTo>
                      <a:pt x="20323" y="7307"/>
                    </a:lnTo>
                    <a:lnTo>
                      <a:pt x="20223" y="7146"/>
                    </a:lnTo>
                    <a:lnTo>
                      <a:pt x="20132" y="6975"/>
                    </a:lnTo>
                    <a:lnTo>
                      <a:pt x="20052" y="6804"/>
                    </a:lnTo>
                    <a:lnTo>
                      <a:pt x="19982" y="6644"/>
                    </a:lnTo>
                    <a:lnTo>
                      <a:pt x="19861" y="6312"/>
                    </a:lnTo>
                    <a:lnTo>
                      <a:pt x="19750" y="5970"/>
                    </a:lnTo>
                    <a:lnTo>
                      <a:pt x="19660" y="5618"/>
                    </a:lnTo>
                    <a:lnTo>
                      <a:pt x="19580" y="5257"/>
                    </a:lnTo>
                    <a:lnTo>
                      <a:pt x="19509" y="4865"/>
                    </a:lnTo>
                    <a:lnTo>
                      <a:pt x="19469" y="4704"/>
                    </a:lnTo>
                    <a:lnTo>
                      <a:pt x="19429" y="4543"/>
                    </a:lnTo>
                    <a:lnTo>
                      <a:pt x="19379" y="4382"/>
                    </a:lnTo>
                    <a:lnTo>
                      <a:pt x="19318" y="4231"/>
                    </a:lnTo>
                    <a:lnTo>
                      <a:pt x="19198" y="3920"/>
                    </a:lnTo>
                    <a:lnTo>
                      <a:pt x="19057" y="3618"/>
                    </a:lnTo>
                    <a:lnTo>
                      <a:pt x="18926" y="3317"/>
                    </a:lnTo>
                    <a:lnTo>
                      <a:pt x="18796" y="3015"/>
                    </a:lnTo>
                    <a:lnTo>
                      <a:pt x="18685" y="2704"/>
                    </a:lnTo>
                    <a:lnTo>
                      <a:pt x="18635" y="2553"/>
                    </a:lnTo>
                    <a:lnTo>
                      <a:pt x="18595" y="2392"/>
                    </a:lnTo>
                    <a:lnTo>
                      <a:pt x="18564" y="3176"/>
                    </a:lnTo>
                    <a:lnTo>
                      <a:pt x="18564" y="3588"/>
                    </a:lnTo>
                    <a:lnTo>
                      <a:pt x="18564" y="4000"/>
                    </a:lnTo>
                    <a:lnTo>
                      <a:pt x="18574" y="4412"/>
                    </a:lnTo>
                    <a:lnTo>
                      <a:pt x="18595" y="4814"/>
                    </a:lnTo>
                    <a:lnTo>
                      <a:pt x="18635" y="5216"/>
                    </a:lnTo>
                    <a:lnTo>
                      <a:pt x="18685" y="5598"/>
                    </a:lnTo>
                    <a:lnTo>
                      <a:pt x="18715" y="5699"/>
                    </a:lnTo>
                    <a:lnTo>
                      <a:pt x="18745" y="5819"/>
                    </a:lnTo>
                    <a:lnTo>
                      <a:pt x="18786" y="5930"/>
                    </a:lnTo>
                    <a:lnTo>
                      <a:pt x="18816" y="6051"/>
                    </a:lnTo>
                    <a:lnTo>
                      <a:pt x="18816" y="6101"/>
                    </a:lnTo>
                    <a:lnTo>
                      <a:pt x="18816" y="6151"/>
                    </a:lnTo>
                    <a:lnTo>
                      <a:pt x="18806" y="6201"/>
                    </a:lnTo>
                    <a:lnTo>
                      <a:pt x="18775" y="6242"/>
                    </a:lnTo>
                    <a:lnTo>
                      <a:pt x="18745" y="6282"/>
                    </a:lnTo>
                    <a:lnTo>
                      <a:pt x="18695" y="6322"/>
                    </a:lnTo>
                    <a:lnTo>
                      <a:pt x="18625" y="6342"/>
                    </a:lnTo>
                    <a:lnTo>
                      <a:pt x="18544" y="6372"/>
                    </a:lnTo>
                    <a:lnTo>
                      <a:pt x="18484" y="6372"/>
                    </a:lnTo>
                    <a:lnTo>
                      <a:pt x="18424" y="6362"/>
                    </a:lnTo>
                    <a:lnTo>
                      <a:pt x="18353" y="6352"/>
                    </a:lnTo>
                    <a:lnTo>
                      <a:pt x="18293" y="6322"/>
                    </a:lnTo>
                    <a:lnTo>
                      <a:pt x="18162" y="6252"/>
                    </a:lnTo>
                    <a:lnTo>
                      <a:pt x="18022" y="6161"/>
                    </a:lnTo>
                    <a:lnTo>
                      <a:pt x="17891" y="6061"/>
                    </a:lnTo>
                    <a:lnTo>
                      <a:pt x="17770" y="5970"/>
                    </a:lnTo>
                    <a:lnTo>
                      <a:pt x="17589" y="5809"/>
                    </a:lnTo>
                    <a:lnTo>
                      <a:pt x="17479" y="5709"/>
                    </a:lnTo>
                    <a:lnTo>
                      <a:pt x="17378" y="5618"/>
                    </a:lnTo>
                    <a:lnTo>
                      <a:pt x="17187" y="5407"/>
                    </a:lnTo>
                    <a:lnTo>
                      <a:pt x="17017" y="5196"/>
                    </a:lnTo>
                    <a:lnTo>
                      <a:pt x="16856" y="4965"/>
                    </a:lnTo>
                    <a:lnTo>
                      <a:pt x="16675" y="4714"/>
                    </a:lnTo>
                    <a:lnTo>
                      <a:pt x="16444" y="4372"/>
                    </a:lnTo>
                    <a:lnTo>
                      <a:pt x="16323" y="4191"/>
                    </a:lnTo>
                    <a:lnTo>
                      <a:pt x="16233" y="4020"/>
                    </a:lnTo>
                    <a:lnTo>
                      <a:pt x="16162" y="3880"/>
                    </a:lnTo>
                    <a:lnTo>
                      <a:pt x="16152" y="3819"/>
                    </a:lnTo>
                    <a:lnTo>
                      <a:pt x="16142" y="3769"/>
                    </a:lnTo>
                    <a:lnTo>
                      <a:pt x="16142" y="4010"/>
                    </a:lnTo>
                    <a:lnTo>
                      <a:pt x="16162" y="4252"/>
                    </a:lnTo>
                    <a:lnTo>
                      <a:pt x="16182" y="4493"/>
                    </a:lnTo>
                    <a:lnTo>
                      <a:pt x="16223" y="4724"/>
                    </a:lnTo>
                    <a:lnTo>
                      <a:pt x="16273" y="4955"/>
                    </a:lnTo>
                    <a:lnTo>
                      <a:pt x="16343" y="5176"/>
                    </a:lnTo>
                    <a:lnTo>
                      <a:pt x="16424" y="5397"/>
                    </a:lnTo>
                    <a:lnTo>
                      <a:pt x="16514" y="5618"/>
                    </a:lnTo>
                    <a:lnTo>
                      <a:pt x="16615" y="5829"/>
                    </a:lnTo>
                    <a:lnTo>
                      <a:pt x="16735" y="6031"/>
                    </a:lnTo>
                    <a:lnTo>
                      <a:pt x="16866" y="6232"/>
                    </a:lnTo>
                    <a:lnTo>
                      <a:pt x="17007" y="6433"/>
                    </a:lnTo>
                    <a:lnTo>
                      <a:pt x="17157" y="6634"/>
                    </a:lnTo>
                    <a:lnTo>
                      <a:pt x="17318" y="6825"/>
                    </a:lnTo>
                    <a:lnTo>
                      <a:pt x="17499" y="7005"/>
                    </a:lnTo>
                    <a:lnTo>
                      <a:pt x="17680" y="7196"/>
                    </a:lnTo>
                    <a:lnTo>
                      <a:pt x="17801" y="7297"/>
                    </a:lnTo>
                    <a:lnTo>
                      <a:pt x="17921" y="7397"/>
                    </a:lnTo>
                    <a:lnTo>
                      <a:pt x="18052" y="7488"/>
                    </a:lnTo>
                    <a:lnTo>
                      <a:pt x="18172" y="7578"/>
                    </a:lnTo>
                    <a:lnTo>
                      <a:pt x="18444" y="7739"/>
                    </a:lnTo>
                    <a:lnTo>
                      <a:pt x="18715" y="7890"/>
                    </a:lnTo>
                    <a:lnTo>
                      <a:pt x="19268" y="8181"/>
                    </a:lnTo>
                    <a:lnTo>
                      <a:pt x="19549" y="8322"/>
                    </a:lnTo>
                    <a:lnTo>
                      <a:pt x="19821" y="8483"/>
                    </a:lnTo>
                    <a:lnTo>
                      <a:pt x="19992" y="8604"/>
                    </a:lnTo>
                    <a:lnTo>
                      <a:pt x="20122" y="8694"/>
                    </a:lnTo>
                    <a:lnTo>
                      <a:pt x="20203" y="8784"/>
                    </a:lnTo>
                    <a:lnTo>
                      <a:pt x="20223" y="8825"/>
                    </a:lnTo>
                    <a:lnTo>
                      <a:pt x="20233" y="8865"/>
                    </a:lnTo>
                    <a:lnTo>
                      <a:pt x="20243" y="8895"/>
                    </a:lnTo>
                    <a:lnTo>
                      <a:pt x="20243" y="8925"/>
                    </a:lnTo>
                    <a:lnTo>
                      <a:pt x="20233" y="8955"/>
                    </a:lnTo>
                    <a:lnTo>
                      <a:pt x="20213" y="8985"/>
                    </a:lnTo>
                    <a:lnTo>
                      <a:pt x="20152" y="9026"/>
                    </a:lnTo>
                    <a:lnTo>
                      <a:pt x="20072" y="9076"/>
                    </a:lnTo>
                    <a:lnTo>
                      <a:pt x="19972" y="9106"/>
                    </a:lnTo>
                    <a:lnTo>
                      <a:pt x="19861" y="9136"/>
                    </a:lnTo>
                    <a:lnTo>
                      <a:pt x="19600" y="9186"/>
                    </a:lnTo>
                    <a:lnTo>
                      <a:pt x="19338" y="9237"/>
                    </a:lnTo>
                    <a:lnTo>
                      <a:pt x="19087" y="9277"/>
                    </a:lnTo>
                    <a:lnTo>
                      <a:pt x="18765" y="9347"/>
                    </a:lnTo>
                    <a:lnTo>
                      <a:pt x="18444" y="9408"/>
                    </a:lnTo>
                    <a:lnTo>
                      <a:pt x="18132" y="9448"/>
                    </a:lnTo>
                    <a:lnTo>
                      <a:pt x="17821" y="9468"/>
                    </a:lnTo>
                    <a:lnTo>
                      <a:pt x="17509" y="9468"/>
                    </a:lnTo>
                    <a:lnTo>
                      <a:pt x="17187" y="9448"/>
                    </a:lnTo>
                    <a:lnTo>
                      <a:pt x="16856" y="9408"/>
                    </a:lnTo>
                    <a:lnTo>
                      <a:pt x="16514" y="9347"/>
                    </a:lnTo>
                    <a:lnTo>
                      <a:pt x="15831" y="9207"/>
                    </a:lnTo>
                    <a:lnTo>
                      <a:pt x="15519" y="9156"/>
                    </a:lnTo>
                    <a:lnTo>
                      <a:pt x="15238" y="9116"/>
                    </a:lnTo>
                    <a:lnTo>
                      <a:pt x="14956" y="9076"/>
                    </a:lnTo>
                    <a:lnTo>
                      <a:pt x="14695" y="9056"/>
                    </a:lnTo>
                    <a:lnTo>
                      <a:pt x="14444" y="9046"/>
                    </a:lnTo>
                    <a:lnTo>
                      <a:pt x="14182" y="9046"/>
                    </a:lnTo>
                    <a:lnTo>
                      <a:pt x="13931" y="9056"/>
                    </a:lnTo>
                    <a:lnTo>
                      <a:pt x="13680" y="9066"/>
                    </a:lnTo>
                    <a:lnTo>
                      <a:pt x="13408" y="9096"/>
                    </a:lnTo>
                    <a:lnTo>
                      <a:pt x="13137" y="9146"/>
                    </a:lnTo>
                    <a:lnTo>
                      <a:pt x="12856" y="9197"/>
                    </a:lnTo>
                    <a:lnTo>
                      <a:pt x="12544" y="9257"/>
                    </a:lnTo>
                    <a:lnTo>
                      <a:pt x="12222" y="9337"/>
                    </a:lnTo>
                    <a:lnTo>
                      <a:pt x="11871" y="9428"/>
                    </a:lnTo>
                    <a:lnTo>
                      <a:pt x="12373" y="9428"/>
                    </a:lnTo>
                    <a:lnTo>
                      <a:pt x="12876" y="9438"/>
                    </a:lnTo>
                    <a:lnTo>
                      <a:pt x="13358" y="9478"/>
                    </a:lnTo>
                    <a:lnTo>
                      <a:pt x="13609" y="9508"/>
                    </a:lnTo>
                    <a:lnTo>
                      <a:pt x="13851" y="9538"/>
                    </a:lnTo>
                    <a:lnTo>
                      <a:pt x="14092" y="9578"/>
                    </a:lnTo>
                    <a:lnTo>
                      <a:pt x="14333" y="9619"/>
                    </a:lnTo>
                    <a:lnTo>
                      <a:pt x="14564" y="9679"/>
                    </a:lnTo>
                    <a:lnTo>
                      <a:pt x="14805" y="9739"/>
                    </a:lnTo>
                    <a:lnTo>
                      <a:pt x="15037" y="9810"/>
                    </a:lnTo>
                    <a:lnTo>
                      <a:pt x="15268" y="9880"/>
                    </a:lnTo>
                    <a:lnTo>
                      <a:pt x="15499" y="9970"/>
                    </a:lnTo>
                    <a:lnTo>
                      <a:pt x="15730" y="10061"/>
                    </a:lnTo>
                    <a:lnTo>
                      <a:pt x="15670" y="10182"/>
                    </a:lnTo>
                    <a:lnTo>
                      <a:pt x="15599" y="10282"/>
                    </a:lnTo>
                    <a:lnTo>
                      <a:pt x="15509" y="10383"/>
                    </a:lnTo>
                    <a:lnTo>
                      <a:pt x="15408" y="10463"/>
                    </a:lnTo>
                    <a:lnTo>
                      <a:pt x="15308" y="10543"/>
                    </a:lnTo>
                    <a:lnTo>
                      <a:pt x="15187" y="10614"/>
                    </a:lnTo>
                    <a:lnTo>
                      <a:pt x="14936" y="10754"/>
                    </a:lnTo>
                    <a:lnTo>
                      <a:pt x="14685" y="10885"/>
                    </a:lnTo>
                    <a:lnTo>
                      <a:pt x="14434" y="11026"/>
                    </a:lnTo>
                    <a:lnTo>
                      <a:pt x="14313" y="11096"/>
                    </a:lnTo>
                    <a:lnTo>
                      <a:pt x="14192" y="11177"/>
                    </a:lnTo>
                    <a:lnTo>
                      <a:pt x="14092" y="11267"/>
                    </a:lnTo>
                    <a:lnTo>
                      <a:pt x="13991" y="11357"/>
                    </a:lnTo>
                    <a:lnTo>
                      <a:pt x="13991" y="11357"/>
                    </a:lnTo>
                    <a:lnTo>
                      <a:pt x="14233" y="11297"/>
                    </a:lnTo>
                    <a:lnTo>
                      <a:pt x="14494" y="11247"/>
                    </a:lnTo>
                    <a:lnTo>
                      <a:pt x="15006" y="11177"/>
                    </a:lnTo>
                    <a:lnTo>
                      <a:pt x="15258" y="11136"/>
                    </a:lnTo>
                    <a:lnTo>
                      <a:pt x="15499" y="11076"/>
                    </a:lnTo>
                    <a:lnTo>
                      <a:pt x="15620" y="11046"/>
                    </a:lnTo>
                    <a:lnTo>
                      <a:pt x="15740" y="11006"/>
                    </a:lnTo>
                    <a:lnTo>
                      <a:pt x="15851" y="10955"/>
                    </a:lnTo>
                    <a:lnTo>
                      <a:pt x="15961" y="10905"/>
                    </a:lnTo>
                    <a:lnTo>
                      <a:pt x="16092" y="10825"/>
                    </a:lnTo>
                    <a:lnTo>
                      <a:pt x="16213" y="10744"/>
                    </a:lnTo>
                    <a:lnTo>
                      <a:pt x="16403" y="10594"/>
                    </a:lnTo>
                    <a:lnTo>
                      <a:pt x="16715" y="10332"/>
                    </a:lnTo>
                    <a:lnTo>
                      <a:pt x="16785" y="10272"/>
                    </a:lnTo>
                    <a:lnTo>
                      <a:pt x="16866" y="10222"/>
                    </a:lnTo>
                    <a:lnTo>
                      <a:pt x="16956" y="10171"/>
                    </a:lnTo>
                    <a:lnTo>
                      <a:pt x="17057" y="10121"/>
                    </a:lnTo>
                    <a:lnTo>
                      <a:pt x="17167" y="10081"/>
                    </a:lnTo>
                    <a:lnTo>
                      <a:pt x="17298" y="10041"/>
                    </a:lnTo>
                    <a:lnTo>
                      <a:pt x="17449" y="10001"/>
                    </a:lnTo>
                    <a:lnTo>
                      <a:pt x="17610" y="9970"/>
                    </a:lnTo>
                    <a:lnTo>
                      <a:pt x="17760" y="9960"/>
                    </a:lnTo>
                    <a:lnTo>
                      <a:pt x="17921" y="9940"/>
                    </a:lnTo>
                    <a:lnTo>
                      <a:pt x="18253" y="9930"/>
                    </a:lnTo>
                    <a:lnTo>
                      <a:pt x="18605" y="9950"/>
                    </a:lnTo>
                    <a:lnTo>
                      <a:pt x="18977" y="9980"/>
                    </a:lnTo>
                    <a:lnTo>
                      <a:pt x="19368" y="10021"/>
                    </a:lnTo>
                    <a:lnTo>
                      <a:pt x="19771" y="10091"/>
                    </a:lnTo>
                    <a:lnTo>
                      <a:pt x="20183" y="10171"/>
                    </a:lnTo>
                    <a:lnTo>
                      <a:pt x="20595" y="10262"/>
                    </a:lnTo>
                    <a:lnTo>
                      <a:pt x="20856" y="10332"/>
                    </a:lnTo>
                    <a:lnTo>
                      <a:pt x="21117" y="10423"/>
                    </a:lnTo>
                    <a:lnTo>
                      <a:pt x="21359" y="10533"/>
                    </a:lnTo>
                    <a:lnTo>
                      <a:pt x="21600" y="10654"/>
                    </a:lnTo>
                    <a:lnTo>
                      <a:pt x="21831" y="10795"/>
                    </a:lnTo>
                    <a:lnTo>
                      <a:pt x="22042" y="10945"/>
                    </a:lnTo>
                    <a:lnTo>
                      <a:pt x="22243" y="11116"/>
                    </a:lnTo>
                    <a:lnTo>
                      <a:pt x="22434" y="11297"/>
                    </a:lnTo>
                    <a:lnTo>
                      <a:pt x="22545" y="11418"/>
                    </a:lnTo>
                    <a:lnTo>
                      <a:pt x="22695" y="11589"/>
                    </a:lnTo>
                    <a:lnTo>
                      <a:pt x="22826" y="11780"/>
                    </a:lnTo>
                    <a:lnTo>
                      <a:pt x="22937" y="11971"/>
                    </a:lnTo>
                    <a:lnTo>
                      <a:pt x="23017" y="12162"/>
                    </a:lnTo>
                    <a:lnTo>
                      <a:pt x="23087" y="12373"/>
                    </a:lnTo>
                    <a:lnTo>
                      <a:pt x="23138" y="12574"/>
                    </a:lnTo>
                    <a:lnTo>
                      <a:pt x="23168" y="12785"/>
                    </a:lnTo>
                    <a:lnTo>
                      <a:pt x="23178" y="12996"/>
                    </a:lnTo>
                    <a:lnTo>
                      <a:pt x="23158" y="13197"/>
                    </a:lnTo>
                    <a:lnTo>
                      <a:pt x="23127" y="13408"/>
                    </a:lnTo>
                    <a:lnTo>
                      <a:pt x="23077" y="13619"/>
                    </a:lnTo>
                    <a:lnTo>
                      <a:pt x="23007" y="13820"/>
                    </a:lnTo>
                    <a:lnTo>
                      <a:pt x="22916" y="14011"/>
                    </a:lnTo>
                    <a:lnTo>
                      <a:pt x="22796" y="14202"/>
                    </a:lnTo>
                    <a:lnTo>
                      <a:pt x="22665" y="14383"/>
                    </a:lnTo>
                    <a:lnTo>
                      <a:pt x="22514" y="14564"/>
                    </a:lnTo>
                    <a:lnTo>
                      <a:pt x="22364" y="14714"/>
                    </a:lnTo>
                    <a:lnTo>
                      <a:pt x="22213" y="14855"/>
                    </a:lnTo>
                    <a:lnTo>
                      <a:pt x="22052" y="14986"/>
                    </a:lnTo>
                    <a:lnTo>
                      <a:pt x="21891" y="15116"/>
                    </a:lnTo>
                    <a:lnTo>
                      <a:pt x="21730" y="15237"/>
                    </a:lnTo>
                    <a:lnTo>
                      <a:pt x="21560" y="15348"/>
                    </a:lnTo>
                    <a:lnTo>
                      <a:pt x="21389" y="15448"/>
                    </a:lnTo>
                    <a:lnTo>
                      <a:pt x="21218" y="15549"/>
                    </a:lnTo>
                    <a:lnTo>
                      <a:pt x="21037" y="15639"/>
                    </a:lnTo>
                    <a:lnTo>
                      <a:pt x="20856" y="15730"/>
                    </a:lnTo>
                    <a:lnTo>
                      <a:pt x="20665" y="15810"/>
                    </a:lnTo>
                    <a:lnTo>
                      <a:pt x="20474" y="15880"/>
                    </a:lnTo>
                    <a:lnTo>
                      <a:pt x="20273" y="15951"/>
                    </a:lnTo>
                    <a:lnTo>
                      <a:pt x="20062" y="16011"/>
                    </a:lnTo>
                    <a:lnTo>
                      <a:pt x="19640" y="16132"/>
                    </a:lnTo>
                    <a:lnTo>
                      <a:pt x="19278" y="16212"/>
                    </a:lnTo>
                    <a:lnTo>
                      <a:pt x="18906" y="16282"/>
                    </a:lnTo>
                    <a:lnTo>
                      <a:pt x="18534" y="16343"/>
                    </a:lnTo>
                    <a:lnTo>
                      <a:pt x="18172" y="16393"/>
                    </a:lnTo>
                    <a:lnTo>
                      <a:pt x="17801" y="16433"/>
                    </a:lnTo>
                    <a:lnTo>
                      <a:pt x="17429" y="16473"/>
                    </a:lnTo>
                    <a:lnTo>
                      <a:pt x="16675" y="16534"/>
                    </a:lnTo>
                    <a:lnTo>
                      <a:pt x="16414" y="16554"/>
                    </a:lnTo>
                    <a:lnTo>
                      <a:pt x="16152" y="16564"/>
                    </a:lnTo>
                    <a:lnTo>
                      <a:pt x="15891" y="16574"/>
                    </a:lnTo>
                    <a:lnTo>
                      <a:pt x="15630" y="16564"/>
                    </a:lnTo>
                    <a:lnTo>
                      <a:pt x="15368" y="16554"/>
                    </a:lnTo>
                    <a:lnTo>
                      <a:pt x="15107" y="16534"/>
                    </a:lnTo>
                    <a:lnTo>
                      <a:pt x="14846" y="16503"/>
                    </a:lnTo>
                    <a:lnTo>
                      <a:pt x="14584" y="16473"/>
                    </a:lnTo>
                    <a:lnTo>
                      <a:pt x="14323" y="16423"/>
                    </a:lnTo>
                    <a:lnTo>
                      <a:pt x="14072" y="16373"/>
                    </a:lnTo>
                    <a:lnTo>
                      <a:pt x="13820" y="16313"/>
                    </a:lnTo>
                    <a:lnTo>
                      <a:pt x="13569" y="16242"/>
                    </a:lnTo>
                    <a:lnTo>
                      <a:pt x="13328" y="16162"/>
                    </a:lnTo>
                    <a:lnTo>
                      <a:pt x="13087" y="16081"/>
                    </a:lnTo>
                    <a:lnTo>
                      <a:pt x="12846" y="15981"/>
                    </a:lnTo>
                    <a:lnTo>
                      <a:pt x="12614" y="15870"/>
                    </a:lnTo>
                    <a:lnTo>
                      <a:pt x="12373" y="15760"/>
                    </a:lnTo>
                    <a:lnTo>
                      <a:pt x="12152" y="15629"/>
                    </a:lnTo>
                    <a:lnTo>
                      <a:pt x="11931" y="15498"/>
                    </a:lnTo>
                    <a:lnTo>
                      <a:pt x="11730" y="15348"/>
                    </a:lnTo>
                    <a:lnTo>
                      <a:pt x="11539" y="15197"/>
                    </a:lnTo>
                    <a:lnTo>
                      <a:pt x="11348" y="15026"/>
                    </a:lnTo>
                    <a:lnTo>
                      <a:pt x="11167" y="14855"/>
                    </a:lnTo>
                    <a:lnTo>
                      <a:pt x="11006" y="14664"/>
                    </a:lnTo>
                    <a:lnTo>
                      <a:pt x="10845" y="14463"/>
                    </a:lnTo>
                    <a:lnTo>
                      <a:pt x="10695" y="14242"/>
                    </a:lnTo>
                    <a:lnTo>
                      <a:pt x="10554" y="14011"/>
                    </a:lnTo>
                    <a:lnTo>
                      <a:pt x="10423" y="13770"/>
                    </a:lnTo>
                    <a:lnTo>
                      <a:pt x="10303" y="13508"/>
                    </a:lnTo>
                    <a:lnTo>
                      <a:pt x="10192" y="13227"/>
                    </a:lnTo>
                    <a:lnTo>
                      <a:pt x="10092" y="12935"/>
                    </a:lnTo>
                    <a:lnTo>
                      <a:pt x="9991" y="12624"/>
                    </a:lnTo>
                    <a:lnTo>
                      <a:pt x="9800" y="11971"/>
                    </a:lnTo>
                    <a:lnTo>
                      <a:pt x="9619" y="11347"/>
                    </a:lnTo>
                    <a:lnTo>
                      <a:pt x="9539" y="11036"/>
                    </a:lnTo>
                    <a:lnTo>
                      <a:pt x="9468" y="10724"/>
                    </a:lnTo>
                    <a:lnTo>
                      <a:pt x="9408" y="10423"/>
                    </a:lnTo>
                    <a:lnTo>
                      <a:pt x="9368" y="10121"/>
                    </a:lnTo>
                    <a:lnTo>
                      <a:pt x="9348" y="9810"/>
                    </a:lnTo>
                    <a:lnTo>
                      <a:pt x="9338" y="9659"/>
                    </a:lnTo>
                    <a:lnTo>
                      <a:pt x="9348" y="9508"/>
                    </a:lnTo>
                    <a:lnTo>
                      <a:pt x="9348" y="9357"/>
                    </a:lnTo>
                    <a:lnTo>
                      <a:pt x="9368" y="9207"/>
                    </a:lnTo>
                    <a:lnTo>
                      <a:pt x="9388" y="9046"/>
                    </a:lnTo>
                    <a:lnTo>
                      <a:pt x="9418" y="8895"/>
                    </a:lnTo>
                    <a:lnTo>
                      <a:pt x="9458" y="8734"/>
                    </a:lnTo>
                    <a:lnTo>
                      <a:pt x="9509" y="8583"/>
                    </a:lnTo>
                    <a:lnTo>
                      <a:pt x="9559" y="8423"/>
                    </a:lnTo>
                    <a:lnTo>
                      <a:pt x="9619" y="8272"/>
                    </a:lnTo>
                    <a:lnTo>
                      <a:pt x="9700" y="8111"/>
                    </a:lnTo>
                    <a:lnTo>
                      <a:pt x="9780" y="7950"/>
                    </a:lnTo>
                    <a:lnTo>
                      <a:pt x="9870" y="7789"/>
                    </a:lnTo>
                    <a:lnTo>
                      <a:pt x="9971" y="7619"/>
                    </a:lnTo>
                    <a:lnTo>
                      <a:pt x="9770" y="7719"/>
                    </a:lnTo>
                    <a:lnTo>
                      <a:pt x="9589" y="7830"/>
                    </a:lnTo>
                    <a:lnTo>
                      <a:pt x="9418" y="7930"/>
                    </a:lnTo>
                    <a:lnTo>
                      <a:pt x="9277" y="8051"/>
                    </a:lnTo>
                    <a:lnTo>
                      <a:pt x="9147" y="8161"/>
                    </a:lnTo>
                    <a:lnTo>
                      <a:pt x="9026" y="8282"/>
                    </a:lnTo>
                    <a:lnTo>
                      <a:pt x="8926" y="8413"/>
                    </a:lnTo>
                    <a:lnTo>
                      <a:pt x="8845" y="8543"/>
                    </a:lnTo>
                    <a:lnTo>
                      <a:pt x="8775" y="8674"/>
                    </a:lnTo>
                    <a:lnTo>
                      <a:pt x="8715" y="8805"/>
                    </a:lnTo>
                    <a:lnTo>
                      <a:pt x="8664" y="8945"/>
                    </a:lnTo>
                    <a:lnTo>
                      <a:pt x="8624" y="9086"/>
                    </a:lnTo>
                    <a:lnTo>
                      <a:pt x="8604" y="9227"/>
                    </a:lnTo>
                    <a:lnTo>
                      <a:pt x="8584" y="9377"/>
                    </a:lnTo>
                    <a:lnTo>
                      <a:pt x="8574" y="9528"/>
                    </a:lnTo>
                    <a:lnTo>
                      <a:pt x="8574" y="9679"/>
                    </a:lnTo>
                    <a:lnTo>
                      <a:pt x="8584" y="9991"/>
                    </a:lnTo>
                    <a:lnTo>
                      <a:pt x="8614" y="10302"/>
                    </a:lnTo>
                    <a:lnTo>
                      <a:pt x="8654" y="10624"/>
                    </a:lnTo>
                    <a:lnTo>
                      <a:pt x="8705" y="10945"/>
                    </a:lnTo>
                    <a:lnTo>
                      <a:pt x="8755" y="11277"/>
                    </a:lnTo>
                    <a:lnTo>
                      <a:pt x="8785" y="11609"/>
                    </a:lnTo>
                    <a:lnTo>
                      <a:pt x="8805" y="11930"/>
                    </a:lnTo>
                    <a:lnTo>
                      <a:pt x="8805" y="12101"/>
                    </a:lnTo>
                    <a:lnTo>
                      <a:pt x="8805" y="12262"/>
                    </a:lnTo>
                    <a:lnTo>
                      <a:pt x="8795" y="12292"/>
                    </a:lnTo>
                    <a:lnTo>
                      <a:pt x="8785" y="12312"/>
                    </a:lnTo>
                    <a:lnTo>
                      <a:pt x="8765" y="12322"/>
                    </a:lnTo>
                    <a:lnTo>
                      <a:pt x="8735" y="12332"/>
                    </a:lnTo>
                    <a:lnTo>
                      <a:pt x="8654" y="12342"/>
                    </a:lnTo>
                    <a:lnTo>
                      <a:pt x="8564" y="12332"/>
                    </a:lnTo>
                    <a:lnTo>
                      <a:pt x="8443" y="12312"/>
                    </a:lnTo>
                    <a:lnTo>
                      <a:pt x="8323" y="12282"/>
                    </a:lnTo>
                    <a:lnTo>
                      <a:pt x="8041" y="12192"/>
                    </a:lnTo>
                    <a:lnTo>
                      <a:pt x="7760" y="12081"/>
                    </a:lnTo>
                    <a:lnTo>
                      <a:pt x="7509" y="11971"/>
                    </a:lnTo>
                    <a:lnTo>
                      <a:pt x="7318" y="11880"/>
                    </a:lnTo>
                    <a:lnTo>
                      <a:pt x="7227" y="11830"/>
                    </a:lnTo>
                    <a:lnTo>
                      <a:pt x="7066" y="11709"/>
                    </a:lnTo>
                    <a:lnTo>
                      <a:pt x="6916" y="11589"/>
                    </a:lnTo>
                    <a:lnTo>
                      <a:pt x="6785" y="11458"/>
                    </a:lnTo>
                    <a:lnTo>
                      <a:pt x="6654" y="11327"/>
                    </a:lnTo>
                    <a:lnTo>
                      <a:pt x="6534" y="11197"/>
                    </a:lnTo>
                    <a:lnTo>
                      <a:pt x="6433" y="11046"/>
                    </a:lnTo>
                    <a:lnTo>
                      <a:pt x="6333" y="10895"/>
                    </a:lnTo>
                    <a:lnTo>
                      <a:pt x="6242" y="10734"/>
                    </a:lnTo>
                    <a:lnTo>
                      <a:pt x="5931" y="10071"/>
                    </a:lnTo>
                    <a:lnTo>
                      <a:pt x="5760" y="9749"/>
                    </a:lnTo>
                    <a:lnTo>
                      <a:pt x="5669" y="9599"/>
                    </a:lnTo>
                    <a:lnTo>
                      <a:pt x="5569" y="9448"/>
                    </a:lnTo>
                    <a:lnTo>
                      <a:pt x="5458" y="9297"/>
                    </a:lnTo>
                    <a:lnTo>
                      <a:pt x="5338" y="9166"/>
                    </a:lnTo>
                    <a:lnTo>
                      <a:pt x="5217" y="9036"/>
                    </a:lnTo>
                    <a:lnTo>
                      <a:pt x="5076" y="8915"/>
                    </a:lnTo>
                    <a:lnTo>
                      <a:pt x="4915" y="8805"/>
                    </a:lnTo>
                    <a:lnTo>
                      <a:pt x="4745" y="8704"/>
                    </a:lnTo>
                    <a:lnTo>
                      <a:pt x="4564" y="8624"/>
                    </a:lnTo>
                    <a:lnTo>
                      <a:pt x="4363" y="8553"/>
                    </a:lnTo>
                    <a:lnTo>
                      <a:pt x="4383" y="8634"/>
                    </a:lnTo>
                    <a:lnTo>
                      <a:pt x="4413" y="8724"/>
                    </a:lnTo>
                    <a:lnTo>
                      <a:pt x="4463" y="8805"/>
                    </a:lnTo>
                    <a:lnTo>
                      <a:pt x="4513" y="8895"/>
                    </a:lnTo>
                    <a:lnTo>
                      <a:pt x="4624" y="9056"/>
                    </a:lnTo>
                    <a:lnTo>
                      <a:pt x="4755" y="9217"/>
                    </a:lnTo>
                    <a:lnTo>
                      <a:pt x="4895" y="9377"/>
                    </a:lnTo>
                    <a:lnTo>
                      <a:pt x="5016" y="9548"/>
                    </a:lnTo>
                    <a:lnTo>
                      <a:pt x="5076" y="9629"/>
                    </a:lnTo>
                    <a:lnTo>
                      <a:pt x="5126" y="9719"/>
                    </a:lnTo>
                    <a:lnTo>
                      <a:pt x="5177" y="9810"/>
                    </a:lnTo>
                    <a:lnTo>
                      <a:pt x="5207" y="9900"/>
                    </a:lnTo>
                    <a:lnTo>
                      <a:pt x="5348" y="10312"/>
                    </a:lnTo>
                    <a:lnTo>
                      <a:pt x="5478" y="10734"/>
                    </a:lnTo>
                    <a:lnTo>
                      <a:pt x="5559" y="10935"/>
                    </a:lnTo>
                    <a:lnTo>
                      <a:pt x="5639" y="11146"/>
                    </a:lnTo>
                    <a:lnTo>
                      <a:pt x="5740" y="11337"/>
                    </a:lnTo>
                    <a:lnTo>
                      <a:pt x="5840" y="11518"/>
                    </a:lnTo>
                    <a:lnTo>
                      <a:pt x="5921" y="11629"/>
                    </a:lnTo>
                    <a:lnTo>
                      <a:pt x="6031" y="11759"/>
                    </a:lnTo>
                    <a:lnTo>
                      <a:pt x="6152" y="11910"/>
                    </a:lnTo>
                    <a:lnTo>
                      <a:pt x="6262" y="12071"/>
                    </a:lnTo>
                    <a:lnTo>
                      <a:pt x="6302" y="12151"/>
                    </a:lnTo>
                    <a:lnTo>
                      <a:pt x="6333" y="12232"/>
                    </a:lnTo>
                    <a:lnTo>
                      <a:pt x="6353" y="12302"/>
                    </a:lnTo>
                    <a:lnTo>
                      <a:pt x="6353" y="12373"/>
                    </a:lnTo>
                    <a:lnTo>
                      <a:pt x="6343" y="12443"/>
                    </a:lnTo>
                    <a:lnTo>
                      <a:pt x="6302" y="12503"/>
                    </a:lnTo>
                    <a:lnTo>
                      <a:pt x="6232" y="12564"/>
                    </a:lnTo>
                    <a:lnTo>
                      <a:pt x="6142" y="12614"/>
                    </a:lnTo>
                    <a:lnTo>
                      <a:pt x="6031" y="12644"/>
                    </a:lnTo>
                    <a:lnTo>
                      <a:pt x="5880" y="12674"/>
                    </a:lnTo>
                    <a:lnTo>
                      <a:pt x="5679" y="12684"/>
                    </a:lnTo>
                    <a:lnTo>
                      <a:pt x="5448" y="12694"/>
                    </a:lnTo>
                    <a:lnTo>
                      <a:pt x="5197" y="12694"/>
                    </a:lnTo>
                    <a:lnTo>
                      <a:pt x="4915" y="12684"/>
                    </a:lnTo>
                    <a:lnTo>
                      <a:pt x="4634" y="12674"/>
                    </a:lnTo>
                    <a:lnTo>
                      <a:pt x="4343" y="12654"/>
                    </a:lnTo>
                    <a:lnTo>
                      <a:pt x="4051" y="12624"/>
                    </a:lnTo>
                    <a:lnTo>
                      <a:pt x="3770" y="12584"/>
                    </a:lnTo>
                    <a:lnTo>
                      <a:pt x="3508" y="12543"/>
                    </a:lnTo>
                    <a:lnTo>
                      <a:pt x="3267" y="12493"/>
                    </a:lnTo>
                    <a:lnTo>
                      <a:pt x="3056" y="12433"/>
                    </a:lnTo>
                    <a:lnTo>
                      <a:pt x="2885" y="12363"/>
                    </a:lnTo>
                    <a:lnTo>
                      <a:pt x="2815" y="12332"/>
                    </a:lnTo>
                    <a:lnTo>
                      <a:pt x="2765" y="12292"/>
                    </a:lnTo>
                    <a:lnTo>
                      <a:pt x="2714" y="12252"/>
                    </a:lnTo>
                    <a:lnTo>
                      <a:pt x="2684" y="12212"/>
                    </a:lnTo>
                    <a:lnTo>
                      <a:pt x="2765" y="12342"/>
                    </a:lnTo>
                    <a:lnTo>
                      <a:pt x="2845" y="12463"/>
                    </a:lnTo>
                    <a:lnTo>
                      <a:pt x="2935" y="12564"/>
                    </a:lnTo>
                    <a:lnTo>
                      <a:pt x="3026" y="12654"/>
                    </a:lnTo>
                    <a:lnTo>
                      <a:pt x="3116" y="12744"/>
                    </a:lnTo>
                    <a:lnTo>
                      <a:pt x="3207" y="12815"/>
                    </a:lnTo>
                    <a:lnTo>
                      <a:pt x="3307" y="12875"/>
                    </a:lnTo>
                    <a:lnTo>
                      <a:pt x="3408" y="12935"/>
                    </a:lnTo>
                    <a:lnTo>
                      <a:pt x="3508" y="12976"/>
                    </a:lnTo>
                    <a:lnTo>
                      <a:pt x="3619" y="13016"/>
                    </a:lnTo>
                    <a:lnTo>
                      <a:pt x="3729" y="13046"/>
                    </a:lnTo>
                    <a:lnTo>
                      <a:pt x="3840" y="13076"/>
                    </a:lnTo>
                    <a:lnTo>
                      <a:pt x="4071" y="13106"/>
                    </a:lnTo>
                    <a:lnTo>
                      <a:pt x="4302" y="13126"/>
                    </a:lnTo>
                    <a:lnTo>
                      <a:pt x="5046" y="13126"/>
                    </a:lnTo>
                    <a:lnTo>
                      <a:pt x="5307" y="13136"/>
                    </a:lnTo>
                    <a:lnTo>
                      <a:pt x="5559" y="13147"/>
                    </a:lnTo>
                    <a:lnTo>
                      <a:pt x="5820" y="13177"/>
                    </a:lnTo>
                    <a:lnTo>
                      <a:pt x="5951" y="13207"/>
                    </a:lnTo>
                    <a:lnTo>
                      <a:pt x="6081" y="13227"/>
                    </a:lnTo>
                    <a:lnTo>
                      <a:pt x="6212" y="13267"/>
                    </a:lnTo>
                    <a:lnTo>
                      <a:pt x="6343" y="13307"/>
                    </a:lnTo>
                    <a:lnTo>
                      <a:pt x="6514" y="13378"/>
                    </a:lnTo>
                    <a:lnTo>
                      <a:pt x="6674" y="13448"/>
                    </a:lnTo>
                    <a:lnTo>
                      <a:pt x="6805" y="13508"/>
                    </a:lnTo>
                    <a:lnTo>
                      <a:pt x="6905" y="13579"/>
                    </a:lnTo>
                    <a:lnTo>
                      <a:pt x="6996" y="13639"/>
                    </a:lnTo>
                    <a:lnTo>
                      <a:pt x="7056" y="13699"/>
                    </a:lnTo>
                    <a:lnTo>
                      <a:pt x="7107" y="13760"/>
                    </a:lnTo>
                    <a:lnTo>
                      <a:pt x="7137" y="13810"/>
                    </a:lnTo>
                    <a:lnTo>
                      <a:pt x="7147" y="13870"/>
                    </a:lnTo>
                    <a:lnTo>
                      <a:pt x="7137" y="13920"/>
                    </a:lnTo>
                    <a:lnTo>
                      <a:pt x="7117" y="13981"/>
                    </a:lnTo>
                    <a:lnTo>
                      <a:pt x="7086" y="14031"/>
                    </a:lnTo>
                    <a:lnTo>
                      <a:pt x="7036" y="14081"/>
                    </a:lnTo>
                    <a:lnTo>
                      <a:pt x="6976" y="14131"/>
                    </a:lnTo>
                    <a:lnTo>
                      <a:pt x="6905" y="14182"/>
                    </a:lnTo>
                    <a:lnTo>
                      <a:pt x="6835" y="14232"/>
                    </a:lnTo>
                    <a:lnTo>
                      <a:pt x="6644" y="14333"/>
                    </a:lnTo>
                    <a:lnTo>
                      <a:pt x="6443" y="14423"/>
                    </a:lnTo>
                    <a:lnTo>
                      <a:pt x="5991" y="14614"/>
                    </a:lnTo>
                    <a:lnTo>
                      <a:pt x="5549" y="14805"/>
                    </a:lnTo>
                    <a:lnTo>
                      <a:pt x="5348" y="14895"/>
                    </a:lnTo>
                    <a:lnTo>
                      <a:pt x="5187" y="14996"/>
                    </a:lnTo>
                    <a:lnTo>
                      <a:pt x="5237" y="14976"/>
                    </a:lnTo>
                    <a:lnTo>
                      <a:pt x="5328" y="14976"/>
                    </a:lnTo>
                    <a:lnTo>
                      <a:pt x="5569" y="14986"/>
                    </a:lnTo>
                    <a:lnTo>
                      <a:pt x="5830" y="15006"/>
                    </a:lnTo>
                    <a:lnTo>
                      <a:pt x="6011" y="15006"/>
                    </a:lnTo>
                    <a:lnTo>
                      <a:pt x="6252" y="14976"/>
                    </a:lnTo>
                    <a:lnTo>
                      <a:pt x="6493" y="14936"/>
                    </a:lnTo>
                    <a:lnTo>
                      <a:pt x="6976" y="14835"/>
                    </a:lnTo>
                    <a:lnTo>
                      <a:pt x="7418" y="14745"/>
                    </a:lnTo>
                    <a:lnTo>
                      <a:pt x="7639" y="14714"/>
                    </a:lnTo>
                    <a:lnTo>
                      <a:pt x="7850" y="14684"/>
                    </a:lnTo>
                    <a:lnTo>
                      <a:pt x="8071" y="14674"/>
                    </a:lnTo>
                    <a:lnTo>
                      <a:pt x="8292" y="14674"/>
                    </a:lnTo>
                    <a:lnTo>
                      <a:pt x="8514" y="14694"/>
                    </a:lnTo>
                    <a:lnTo>
                      <a:pt x="8745" y="14724"/>
                    </a:lnTo>
                    <a:lnTo>
                      <a:pt x="8855" y="14755"/>
                    </a:lnTo>
                    <a:lnTo>
                      <a:pt x="8976" y="14805"/>
                    </a:lnTo>
                    <a:lnTo>
                      <a:pt x="9117" y="14865"/>
                    </a:lnTo>
                    <a:lnTo>
                      <a:pt x="9267" y="14946"/>
                    </a:lnTo>
                    <a:lnTo>
                      <a:pt x="9609" y="15147"/>
                    </a:lnTo>
                    <a:lnTo>
                      <a:pt x="10001" y="15398"/>
                    </a:lnTo>
                    <a:lnTo>
                      <a:pt x="10413" y="15689"/>
                    </a:lnTo>
                    <a:lnTo>
                      <a:pt x="10855" y="16011"/>
                    </a:lnTo>
                    <a:lnTo>
                      <a:pt x="11298" y="16353"/>
                    </a:lnTo>
                    <a:lnTo>
                      <a:pt x="11750" y="16704"/>
                    </a:lnTo>
                    <a:lnTo>
                      <a:pt x="12182" y="17056"/>
                    </a:lnTo>
                    <a:lnTo>
                      <a:pt x="12604" y="17408"/>
                    </a:lnTo>
                    <a:lnTo>
                      <a:pt x="12996" y="17740"/>
                    </a:lnTo>
                    <a:lnTo>
                      <a:pt x="13348" y="18041"/>
                    </a:lnTo>
                    <a:lnTo>
                      <a:pt x="13650" y="18313"/>
                    </a:lnTo>
                    <a:lnTo>
                      <a:pt x="13891" y="18544"/>
                    </a:lnTo>
                    <a:lnTo>
                      <a:pt x="14062" y="18715"/>
                    </a:lnTo>
                    <a:lnTo>
                      <a:pt x="14162" y="18825"/>
                    </a:lnTo>
                    <a:lnTo>
                      <a:pt x="14212" y="18906"/>
                    </a:lnTo>
                    <a:lnTo>
                      <a:pt x="14253" y="18996"/>
                    </a:lnTo>
                    <a:lnTo>
                      <a:pt x="14273" y="19097"/>
                    </a:lnTo>
                    <a:lnTo>
                      <a:pt x="14293" y="19197"/>
                    </a:lnTo>
                    <a:lnTo>
                      <a:pt x="14303" y="19288"/>
                    </a:lnTo>
                    <a:lnTo>
                      <a:pt x="14303" y="19398"/>
                    </a:lnTo>
                    <a:lnTo>
                      <a:pt x="14293" y="19499"/>
                    </a:lnTo>
                    <a:lnTo>
                      <a:pt x="14273" y="19599"/>
                    </a:lnTo>
                    <a:lnTo>
                      <a:pt x="14233" y="19810"/>
                    </a:lnTo>
                    <a:lnTo>
                      <a:pt x="14162" y="20011"/>
                    </a:lnTo>
                    <a:lnTo>
                      <a:pt x="14032" y="20373"/>
                    </a:lnTo>
                    <a:lnTo>
                      <a:pt x="13971" y="20524"/>
                    </a:lnTo>
                    <a:lnTo>
                      <a:pt x="13911" y="20665"/>
                    </a:lnTo>
                    <a:lnTo>
                      <a:pt x="13830" y="20805"/>
                    </a:lnTo>
                    <a:lnTo>
                      <a:pt x="13750" y="20936"/>
                    </a:lnTo>
                    <a:lnTo>
                      <a:pt x="13670" y="21057"/>
                    </a:lnTo>
                    <a:lnTo>
                      <a:pt x="13579" y="21177"/>
                    </a:lnTo>
                    <a:lnTo>
                      <a:pt x="13479" y="21288"/>
                    </a:lnTo>
                    <a:lnTo>
                      <a:pt x="13378" y="21398"/>
                    </a:lnTo>
                    <a:lnTo>
                      <a:pt x="13268" y="21499"/>
                    </a:lnTo>
                    <a:lnTo>
                      <a:pt x="13147" y="21599"/>
                    </a:lnTo>
                    <a:lnTo>
                      <a:pt x="13026" y="21690"/>
                    </a:lnTo>
                    <a:lnTo>
                      <a:pt x="12906" y="21780"/>
                    </a:lnTo>
                    <a:lnTo>
                      <a:pt x="12644" y="21941"/>
                    </a:lnTo>
                    <a:lnTo>
                      <a:pt x="12363" y="22092"/>
                    </a:lnTo>
                    <a:lnTo>
                      <a:pt x="12082" y="22222"/>
                    </a:lnTo>
                    <a:lnTo>
                      <a:pt x="11780" y="22343"/>
                    </a:lnTo>
                    <a:lnTo>
                      <a:pt x="11469" y="22454"/>
                    </a:lnTo>
                    <a:lnTo>
                      <a:pt x="11147" y="22544"/>
                    </a:lnTo>
                    <a:lnTo>
                      <a:pt x="10825" y="22624"/>
                    </a:lnTo>
                    <a:lnTo>
                      <a:pt x="10504" y="22695"/>
                    </a:lnTo>
                    <a:lnTo>
                      <a:pt x="10172" y="22765"/>
                    </a:lnTo>
                    <a:lnTo>
                      <a:pt x="9850" y="22825"/>
                    </a:lnTo>
                    <a:lnTo>
                      <a:pt x="9669" y="22815"/>
                    </a:lnTo>
                    <a:lnTo>
                      <a:pt x="9489" y="22795"/>
                    </a:lnTo>
                    <a:lnTo>
                      <a:pt x="9308" y="22765"/>
                    </a:lnTo>
                    <a:lnTo>
                      <a:pt x="9137" y="22725"/>
                    </a:lnTo>
                    <a:lnTo>
                      <a:pt x="8956" y="22665"/>
                    </a:lnTo>
                    <a:lnTo>
                      <a:pt x="8785" y="22604"/>
                    </a:lnTo>
                    <a:lnTo>
                      <a:pt x="8614" y="22534"/>
                    </a:lnTo>
                    <a:lnTo>
                      <a:pt x="8443" y="22444"/>
                    </a:lnTo>
                    <a:lnTo>
                      <a:pt x="8272" y="22353"/>
                    </a:lnTo>
                    <a:lnTo>
                      <a:pt x="8102" y="22263"/>
                    </a:lnTo>
                    <a:lnTo>
                      <a:pt x="7941" y="22152"/>
                    </a:lnTo>
                    <a:lnTo>
                      <a:pt x="7770" y="22041"/>
                    </a:lnTo>
                    <a:lnTo>
                      <a:pt x="7448" y="21800"/>
                    </a:lnTo>
                    <a:lnTo>
                      <a:pt x="7127" y="21549"/>
                    </a:lnTo>
                    <a:lnTo>
                      <a:pt x="6815" y="21288"/>
                    </a:lnTo>
                    <a:lnTo>
                      <a:pt x="6503" y="21016"/>
                    </a:lnTo>
                    <a:lnTo>
                      <a:pt x="5910" y="20484"/>
                    </a:lnTo>
                    <a:lnTo>
                      <a:pt x="5619" y="20232"/>
                    </a:lnTo>
                    <a:lnTo>
                      <a:pt x="5338" y="19991"/>
                    </a:lnTo>
                    <a:lnTo>
                      <a:pt x="5056" y="19780"/>
                    </a:lnTo>
                    <a:lnTo>
                      <a:pt x="4785" y="19599"/>
                    </a:lnTo>
                    <a:lnTo>
                      <a:pt x="4222" y="19247"/>
                    </a:lnTo>
                    <a:lnTo>
                      <a:pt x="3971" y="19076"/>
                    </a:lnTo>
                    <a:lnTo>
                      <a:pt x="3739" y="18906"/>
                    </a:lnTo>
                    <a:lnTo>
                      <a:pt x="3518" y="18715"/>
                    </a:lnTo>
                    <a:lnTo>
                      <a:pt x="3297" y="18494"/>
                    </a:lnTo>
                    <a:lnTo>
                      <a:pt x="3076" y="18252"/>
                    </a:lnTo>
                    <a:lnTo>
                      <a:pt x="2855" y="17961"/>
                    </a:lnTo>
                    <a:lnTo>
                      <a:pt x="2513" y="17468"/>
                    </a:lnTo>
                    <a:lnTo>
                      <a:pt x="2162" y="16976"/>
                    </a:lnTo>
                    <a:lnTo>
                      <a:pt x="1991" y="16735"/>
                    </a:lnTo>
                    <a:lnTo>
                      <a:pt x="1810" y="16503"/>
                    </a:lnTo>
                    <a:lnTo>
                      <a:pt x="1619" y="16272"/>
                    </a:lnTo>
                    <a:lnTo>
                      <a:pt x="1418" y="16051"/>
                    </a:lnTo>
                    <a:lnTo>
                      <a:pt x="1448" y="16101"/>
                    </a:lnTo>
                    <a:lnTo>
                      <a:pt x="1468" y="16192"/>
                    </a:lnTo>
                    <a:lnTo>
                      <a:pt x="1508" y="16403"/>
                    </a:lnTo>
                    <a:lnTo>
                      <a:pt x="1538" y="16624"/>
                    </a:lnTo>
                    <a:lnTo>
                      <a:pt x="1558" y="16725"/>
                    </a:lnTo>
                    <a:lnTo>
                      <a:pt x="1589" y="16795"/>
                    </a:lnTo>
                    <a:lnTo>
                      <a:pt x="1689" y="16996"/>
                    </a:lnTo>
                    <a:lnTo>
                      <a:pt x="1810" y="17197"/>
                    </a:lnTo>
                    <a:lnTo>
                      <a:pt x="1930" y="17388"/>
                    </a:lnTo>
                    <a:lnTo>
                      <a:pt x="2051" y="17589"/>
                    </a:lnTo>
                    <a:lnTo>
                      <a:pt x="2111" y="17720"/>
                    </a:lnTo>
                    <a:lnTo>
                      <a:pt x="2192" y="17880"/>
                    </a:lnTo>
                    <a:lnTo>
                      <a:pt x="2262" y="18061"/>
                    </a:lnTo>
                    <a:lnTo>
                      <a:pt x="2292" y="18162"/>
                    </a:lnTo>
                    <a:lnTo>
                      <a:pt x="2312" y="18252"/>
                    </a:lnTo>
                    <a:lnTo>
                      <a:pt x="2322" y="18343"/>
                    </a:lnTo>
                    <a:lnTo>
                      <a:pt x="2322" y="18433"/>
                    </a:lnTo>
                    <a:lnTo>
                      <a:pt x="2302" y="18514"/>
                    </a:lnTo>
                    <a:lnTo>
                      <a:pt x="2272" y="18594"/>
                    </a:lnTo>
                    <a:lnTo>
                      <a:pt x="2232" y="18654"/>
                    </a:lnTo>
                    <a:lnTo>
                      <a:pt x="2162" y="18715"/>
                    </a:lnTo>
                    <a:lnTo>
                      <a:pt x="2081" y="18755"/>
                    </a:lnTo>
                    <a:lnTo>
                      <a:pt x="1971" y="18775"/>
                    </a:lnTo>
                    <a:lnTo>
                      <a:pt x="1860" y="18785"/>
                    </a:lnTo>
                    <a:lnTo>
                      <a:pt x="1739" y="18775"/>
                    </a:lnTo>
                    <a:lnTo>
                      <a:pt x="1619" y="18755"/>
                    </a:lnTo>
                    <a:lnTo>
                      <a:pt x="1488" y="18715"/>
                    </a:lnTo>
                    <a:lnTo>
                      <a:pt x="1357" y="18654"/>
                    </a:lnTo>
                    <a:lnTo>
                      <a:pt x="1227" y="18594"/>
                    </a:lnTo>
                    <a:lnTo>
                      <a:pt x="1086" y="18524"/>
                    </a:lnTo>
                    <a:lnTo>
                      <a:pt x="955" y="18443"/>
                    </a:lnTo>
                    <a:lnTo>
                      <a:pt x="704" y="18272"/>
                    </a:lnTo>
                    <a:lnTo>
                      <a:pt x="463" y="18102"/>
                    </a:lnTo>
                    <a:lnTo>
                      <a:pt x="262" y="17941"/>
                    </a:lnTo>
                    <a:lnTo>
                      <a:pt x="111" y="17800"/>
                    </a:lnTo>
                    <a:lnTo>
                      <a:pt x="282" y="18061"/>
                    </a:lnTo>
                    <a:lnTo>
                      <a:pt x="443" y="18293"/>
                    </a:lnTo>
                    <a:lnTo>
                      <a:pt x="604" y="18504"/>
                    </a:lnTo>
                    <a:lnTo>
                      <a:pt x="764" y="18685"/>
                    </a:lnTo>
                    <a:lnTo>
                      <a:pt x="925" y="18855"/>
                    </a:lnTo>
                    <a:lnTo>
                      <a:pt x="1096" y="18996"/>
                    </a:lnTo>
                    <a:lnTo>
                      <a:pt x="1267" y="19127"/>
                    </a:lnTo>
                    <a:lnTo>
                      <a:pt x="1448" y="19237"/>
                    </a:lnTo>
                    <a:lnTo>
                      <a:pt x="1629" y="19328"/>
                    </a:lnTo>
                    <a:lnTo>
                      <a:pt x="1830" y="19418"/>
                    </a:lnTo>
                    <a:lnTo>
                      <a:pt x="2041" y="19489"/>
                    </a:lnTo>
                    <a:lnTo>
                      <a:pt x="2262" y="19549"/>
                    </a:lnTo>
                    <a:lnTo>
                      <a:pt x="2503" y="19609"/>
                    </a:lnTo>
                    <a:lnTo>
                      <a:pt x="2765" y="19659"/>
                    </a:lnTo>
                    <a:lnTo>
                      <a:pt x="3348" y="19750"/>
                    </a:lnTo>
                    <a:lnTo>
                      <a:pt x="3428" y="19770"/>
                    </a:lnTo>
                    <a:lnTo>
                      <a:pt x="3508" y="19800"/>
                    </a:lnTo>
                    <a:lnTo>
                      <a:pt x="3709" y="19871"/>
                    </a:lnTo>
                    <a:lnTo>
                      <a:pt x="3930" y="19991"/>
                    </a:lnTo>
                    <a:lnTo>
                      <a:pt x="4172" y="20132"/>
                    </a:lnTo>
                    <a:lnTo>
                      <a:pt x="4443" y="20303"/>
                    </a:lnTo>
                    <a:lnTo>
                      <a:pt x="4714" y="20484"/>
                    </a:lnTo>
                    <a:lnTo>
                      <a:pt x="5006" y="20695"/>
                    </a:lnTo>
                    <a:lnTo>
                      <a:pt x="5287" y="20906"/>
                    </a:lnTo>
                    <a:lnTo>
                      <a:pt x="5569" y="21127"/>
                    </a:lnTo>
                    <a:lnTo>
                      <a:pt x="5840" y="21348"/>
                    </a:lnTo>
                    <a:lnTo>
                      <a:pt x="6091" y="21559"/>
                    </a:lnTo>
                    <a:lnTo>
                      <a:pt x="6323" y="21770"/>
                    </a:lnTo>
                    <a:lnTo>
                      <a:pt x="6534" y="21971"/>
                    </a:lnTo>
                    <a:lnTo>
                      <a:pt x="6704" y="22142"/>
                    </a:lnTo>
                    <a:lnTo>
                      <a:pt x="6845" y="22303"/>
                    </a:lnTo>
                    <a:lnTo>
                      <a:pt x="6936" y="22433"/>
                    </a:lnTo>
                    <a:lnTo>
                      <a:pt x="6986" y="22524"/>
                    </a:lnTo>
                    <a:lnTo>
                      <a:pt x="7016" y="22614"/>
                    </a:lnTo>
                    <a:lnTo>
                      <a:pt x="7016" y="22705"/>
                    </a:lnTo>
                    <a:lnTo>
                      <a:pt x="7006" y="22775"/>
                    </a:lnTo>
                    <a:lnTo>
                      <a:pt x="6966" y="22846"/>
                    </a:lnTo>
                    <a:lnTo>
                      <a:pt x="6905" y="22916"/>
                    </a:lnTo>
                    <a:lnTo>
                      <a:pt x="6835" y="22966"/>
                    </a:lnTo>
                    <a:lnTo>
                      <a:pt x="6745" y="23016"/>
                    </a:lnTo>
                    <a:lnTo>
                      <a:pt x="6644" y="23067"/>
                    </a:lnTo>
                    <a:lnTo>
                      <a:pt x="6534" y="23107"/>
                    </a:lnTo>
                    <a:lnTo>
                      <a:pt x="6403" y="23137"/>
                    </a:lnTo>
                    <a:lnTo>
                      <a:pt x="6262" y="23167"/>
                    </a:lnTo>
                    <a:lnTo>
                      <a:pt x="5961" y="23217"/>
                    </a:lnTo>
                    <a:lnTo>
                      <a:pt x="5629" y="23248"/>
                    </a:lnTo>
                    <a:lnTo>
                      <a:pt x="5277" y="23268"/>
                    </a:lnTo>
                    <a:lnTo>
                      <a:pt x="4936" y="23278"/>
                    </a:lnTo>
                    <a:lnTo>
                      <a:pt x="4594" y="23278"/>
                    </a:lnTo>
                    <a:lnTo>
                      <a:pt x="4262" y="23268"/>
                    </a:lnTo>
                    <a:lnTo>
                      <a:pt x="3709" y="23248"/>
                    </a:lnTo>
                    <a:lnTo>
                      <a:pt x="3348" y="23227"/>
                    </a:lnTo>
                    <a:lnTo>
                      <a:pt x="3126" y="23217"/>
                    </a:lnTo>
                    <a:lnTo>
                      <a:pt x="2915" y="23187"/>
                    </a:lnTo>
                    <a:lnTo>
                      <a:pt x="2714" y="23147"/>
                    </a:lnTo>
                    <a:lnTo>
                      <a:pt x="2503" y="23107"/>
                    </a:lnTo>
                    <a:lnTo>
                      <a:pt x="2101" y="22996"/>
                    </a:lnTo>
                    <a:lnTo>
                      <a:pt x="1709" y="22886"/>
                    </a:lnTo>
                    <a:lnTo>
                      <a:pt x="1317" y="22765"/>
                    </a:lnTo>
                    <a:lnTo>
                      <a:pt x="1116" y="22715"/>
                    </a:lnTo>
                    <a:lnTo>
                      <a:pt x="915" y="22665"/>
                    </a:lnTo>
                    <a:lnTo>
                      <a:pt x="714" y="22624"/>
                    </a:lnTo>
                    <a:lnTo>
                      <a:pt x="513" y="22594"/>
                    </a:lnTo>
                    <a:lnTo>
                      <a:pt x="312" y="22574"/>
                    </a:lnTo>
                    <a:lnTo>
                      <a:pt x="101" y="22564"/>
                    </a:lnTo>
                    <a:lnTo>
                      <a:pt x="101" y="22564"/>
                    </a:lnTo>
                    <a:lnTo>
                      <a:pt x="171" y="22645"/>
                    </a:lnTo>
                    <a:lnTo>
                      <a:pt x="262" y="22715"/>
                    </a:lnTo>
                    <a:lnTo>
                      <a:pt x="362" y="22775"/>
                    </a:lnTo>
                    <a:lnTo>
                      <a:pt x="483" y="22846"/>
                    </a:lnTo>
                    <a:lnTo>
                      <a:pt x="614" y="22906"/>
                    </a:lnTo>
                    <a:lnTo>
                      <a:pt x="764" y="22976"/>
                    </a:lnTo>
                    <a:lnTo>
                      <a:pt x="1086" y="23087"/>
                    </a:lnTo>
                    <a:lnTo>
                      <a:pt x="1438" y="23207"/>
                    </a:lnTo>
                    <a:lnTo>
                      <a:pt x="1820" y="23318"/>
                    </a:lnTo>
                    <a:lnTo>
                      <a:pt x="2604" y="23519"/>
                    </a:lnTo>
                    <a:lnTo>
                      <a:pt x="2986" y="23630"/>
                    </a:lnTo>
                    <a:lnTo>
                      <a:pt x="3348" y="23730"/>
                    </a:lnTo>
                    <a:lnTo>
                      <a:pt x="3679" y="23841"/>
                    </a:lnTo>
                    <a:lnTo>
                      <a:pt x="3971" y="23951"/>
                    </a:lnTo>
                    <a:lnTo>
                      <a:pt x="4091" y="24011"/>
                    </a:lnTo>
                    <a:lnTo>
                      <a:pt x="4202" y="24062"/>
                    </a:lnTo>
                    <a:lnTo>
                      <a:pt x="4302" y="24122"/>
                    </a:lnTo>
                    <a:lnTo>
                      <a:pt x="4383" y="24192"/>
                    </a:lnTo>
                    <a:lnTo>
                      <a:pt x="4443" y="24253"/>
                    </a:lnTo>
                    <a:lnTo>
                      <a:pt x="4483" y="24323"/>
                    </a:lnTo>
                    <a:lnTo>
                      <a:pt x="4493" y="24393"/>
                    </a:lnTo>
                    <a:lnTo>
                      <a:pt x="4493" y="24464"/>
                    </a:lnTo>
                    <a:lnTo>
                      <a:pt x="4473" y="24514"/>
                    </a:lnTo>
                    <a:lnTo>
                      <a:pt x="4433" y="24574"/>
                    </a:lnTo>
                    <a:lnTo>
                      <a:pt x="4373" y="24635"/>
                    </a:lnTo>
                    <a:lnTo>
                      <a:pt x="4292" y="24695"/>
                    </a:lnTo>
                    <a:lnTo>
                      <a:pt x="4202" y="24755"/>
                    </a:lnTo>
                    <a:lnTo>
                      <a:pt x="4091" y="24816"/>
                    </a:lnTo>
                    <a:lnTo>
                      <a:pt x="3830" y="24936"/>
                    </a:lnTo>
                    <a:lnTo>
                      <a:pt x="3528" y="25067"/>
                    </a:lnTo>
                    <a:lnTo>
                      <a:pt x="3197" y="25197"/>
                    </a:lnTo>
                    <a:lnTo>
                      <a:pt x="2835" y="25318"/>
                    </a:lnTo>
                    <a:lnTo>
                      <a:pt x="2453" y="25449"/>
                    </a:lnTo>
                    <a:lnTo>
                      <a:pt x="976" y="25931"/>
                    </a:lnTo>
                    <a:lnTo>
                      <a:pt x="664" y="26042"/>
                    </a:lnTo>
                    <a:lnTo>
                      <a:pt x="383" y="26142"/>
                    </a:lnTo>
                    <a:lnTo>
                      <a:pt x="161" y="26233"/>
                    </a:lnTo>
                    <a:lnTo>
                      <a:pt x="1" y="26313"/>
                    </a:lnTo>
                    <a:lnTo>
                      <a:pt x="644" y="26233"/>
                    </a:lnTo>
                    <a:lnTo>
                      <a:pt x="1307" y="26142"/>
                    </a:lnTo>
                    <a:lnTo>
                      <a:pt x="2001" y="26032"/>
                    </a:lnTo>
                    <a:lnTo>
                      <a:pt x="2694" y="25901"/>
                    </a:lnTo>
                    <a:lnTo>
                      <a:pt x="3036" y="25831"/>
                    </a:lnTo>
                    <a:lnTo>
                      <a:pt x="3378" y="25760"/>
                    </a:lnTo>
                    <a:lnTo>
                      <a:pt x="3719" y="25670"/>
                    </a:lnTo>
                    <a:lnTo>
                      <a:pt x="4051" y="25579"/>
                    </a:lnTo>
                    <a:lnTo>
                      <a:pt x="4373" y="25479"/>
                    </a:lnTo>
                    <a:lnTo>
                      <a:pt x="4684" y="25378"/>
                    </a:lnTo>
                    <a:lnTo>
                      <a:pt x="4986" y="25258"/>
                    </a:lnTo>
                    <a:lnTo>
                      <a:pt x="5277" y="25137"/>
                    </a:lnTo>
                    <a:lnTo>
                      <a:pt x="5448" y="25057"/>
                    </a:lnTo>
                    <a:lnTo>
                      <a:pt x="5609" y="24966"/>
                    </a:lnTo>
                    <a:lnTo>
                      <a:pt x="5941" y="24785"/>
                    </a:lnTo>
                    <a:lnTo>
                      <a:pt x="6604" y="24393"/>
                    </a:lnTo>
                    <a:lnTo>
                      <a:pt x="6936" y="24202"/>
                    </a:lnTo>
                    <a:lnTo>
                      <a:pt x="7107" y="24122"/>
                    </a:lnTo>
                    <a:lnTo>
                      <a:pt x="7287" y="24032"/>
                    </a:lnTo>
                    <a:lnTo>
                      <a:pt x="7458" y="23961"/>
                    </a:lnTo>
                    <a:lnTo>
                      <a:pt x="7639" y="23891"/>
                    </a:lnTo>
                    <a:lnTo>
                      <a:pt x="7820" y="23831"/>
                    </a:lnTo>
                    <a:lnTo>
                      <a:pt x="8011" y="23780"/>
                    </a:lnTo>
                    <a:lnTo>
                      <a:pt x="8172" y="23750"/>
                    </a:lnTo>
                    <a:lnTo>
                      <a:pt x="8323" y="23720"/>
                    </a:lnTo>
                    <a:lnTo>
                      <a:pt x="8473" y="23720"/>
                    </a:lnTo>
                    <a:lnTo>
                      <a:pt x="8614" y="23730"/>
                    </a:lnTo>
                    <a:lnTo>
                      <a:pt x="8684" y="23740"/>
                    </a:lnTo>
                    <a:lnTo>
                      <a:pt x="8755" y="23750"/>
                    </a:lnTo>
                    <a:lnTo>
                      <a:pt x="8815" y="23780"/>
                    </a:lnTo>
                    <a:lnTo>
                      <a:pt x="8875" y="23810"/>
                    </a:lnTo>
                    <a:lnTo>
                      <a:pt x="8936" y="23851"/>
                    </a:lnTo>
                    <a:lnTo>
                      <a:pt x="8996" y="23891"/>
                    </a:lnTo>
                    <a:lnTo>
                      <a:pt x="9056" y="23941"/>
                    </a:lnTo>
                    <a:lnTo>
                      <a:pt x="9107" y="24001"/>
                    </a:lnTo>
                    <a:lnTo>
                      <a:pt x="9187" y="24122"/>
                    </a:lnTo>
                    <a:lnTo>
                      <a:pt x="9237" y="24233"/>
                    </a:lnTo>
                    <a:lnTo>
                      <a:pt x="9277" y="24353"/>
                    </a:lnTo>
                    <a:lnTo>
                      <a:pt x="9288" y="24464"/>
                    </a:lnTo>
                    <a:lnTo>
                      <a:pt x="9277" y="24574"/>
                    </a:lnTo>
                    <a:lnTo>
                      <a:pt x="9257" y="24675"/>
                    </a:lnTo>
                    <a:lnTo>
                      <a:pt x="9227" y="24785"/>
                    </a:lnTo>
                    <a:lnTo>
                      <a:pt x="9177" y="24896"/>
                    </a:lnTo>
                    <a:lnTo>
                      <a:pt x="9117" y="24996"/>
                    </a:lnTo>
                    <a:lnTo>
                      <a:pt x="9056" y="25097"/>
                    </a:lnTo>
                    <a:lnTo>
                      <a:pt x="8926" y="25308"/>
                    </a:lnTo>
                    <a:lnTo>
                      <a:pt x="8795" y="25519"/>
                    </a:lnTo>
                    <a:lnTo>
                      <a:pt x="8745" y="25630"/>
                    </a:lnTo>
                    <a:lnTo>
                      <a:pt x="8695" y="25730"/>
                    </a:lnTo>
                    <a:lnTo>
                      <a:pt x="8634" y="25881"/>
                    </a:lnTo>
                    <a:lnTo>
                      <a:pt x="8584" y="26032"/>
                    </a:lnTo>
                    <a:lnTo>
                      <a:pt x="8483" y="26353"/>
                    </a:lnTo>
                    <a:lnTo>
                      <a:pt x="8403" y="26685"/>
                    </a:lnTo>
                    <a:lnTo>
                      <a:pt x="8333" y="27027"/>
                    </a:lnTo>
                    <a:lnTo>
                      <a:pt x="8282" y="27378"/>
                    </a:lnTo>
                    <a:lnTo>
                      <a:pt x="8242" y="27710"/>
                    </a:lnTo>
                    <a:lnTo>
                      <a:pt x="8212" y="28032"/>
                    </a:lnTo>
                    <a:lnTo>
                      <a:pt x="8192" y="28323"/>
                    </a:lnTo>
                    <a:lnTo>
                      <a:pt x="8483" y="27781"/>
                    </a:lnTo>
                    <a:lnTo>
                      <a:pt x="8614" y="27509"/>
                    </a:lnTo>
                    <a:lnTo>
                      <a:pt x="8674" y="27368"/>
                    </a:lnTo>
                    <a:lnTo>
                      <a:pt x="8735" y="27228"/>
                    </a:lnTo>
                    <a:lnTo>
                      <a:pt x="8845" y="26896"/>
                    </a:lnTo>
                    <a:lnTo>
                      <a:pt x="8896" y="26725"/>
                    </a:lnTo>
                    <a:lnTo>
                      <a:pt x="8966" y="26554"/>
                    </a:lnTo>
                    <a:lnTo>
                      <a:pt x="9036" y="26383"/>
                    </a:lnTo>
                    <a:lnTo>
                      <a:pt x="9127" y="26233"/>
                    </a:lnTo>
                    <a:lnTo>
                      <a:pt x="9177" y="26152"/>
                    </a:lnTo>
                    <a:lnTo>
                      <a:pt x="9237" y="26082"/>
                    </a:lnTo>
                    <a:lnTo>
                      <a:pt x="9298" y="26022"/>
                    </a:lnTo>
                    <a:lnTo>
                      <a:pt x="9368" y="25961"/>
                    </a:lnTo>
                    <a:lnTo>
                      <a:pt x="9448" y="26012"/>
                    </a:lnTo>
                    <a:lnTo>
                      <a:pt x="9509" y="26072"/>
                    </a:lnTo>
                    <a:lnTo>
                      <a:pt x="9569" y="26142"/>
                    </a:lnTo>
                    <a:lnTo>
                      <a:pt x="9609" y="26223"/>
                    </a:lnTo>
                    <a:lnTo>
                      <a:pt x="9639" y="26303"/>
                    </a:lnTo>
                    <a:lnTo>
                      <a:pt x="9669" y="26394"/>
                    </a:lnTo>
                    <a:lnTo>
                      <a:pt x="9680" y="26484"/>
                    </a:lnTo>
                    <a:lnTo>
                      <a:pt x="9690" y="26584"/>
                    </a:lnTo>
                    <a:lnTo>
                      <a:pt x="9690" y="26775"/>
                    </a:lnTo>
                    <a:lnTo>
                      <a:pt x="9680" y="26976"/>
                    </a:lnTo>
                    <a:lnTo>
                      <a:pt x="9629" y="27308"/>
                    </a:lnTo>
                    <a:lnTo>
                      <a:pt x="9589" y="27489"/>
                    </a:lnTo>
                    <a:lnTo>
                      <a:pt x="9549" y="27680"/>
                    </a:lnTo>
                    <a:lnTo>
                      <a:pt x="9509" y="27861"/>
                    </a:lnTo>
                    <a:lnTo>
                      <a:pt x="9478" y="28052"/>
                    </a:lnTo>
                    <a:lnTo>
                      <a:pt x="9478" y="28162"/>
                    </a:lnTo>
                    <a:lnTo>
                      <a:pt x="9489" y="28283"/>
                    </a:lnTo>
                    <a:lnTo>
                      <a:pt x="9529" y="28544"/>
                    </a:lnTo>
                    <a:lnTo>
                      <a:pt x="9549" y="28685"/>
                    </a:lnTo>
                    <a:lnTo>
                      <a:pt x="9549" y="28806"/>
                    </a:lnTo>
                    <a:lnTo>
                      <a:pt x="9539" y="28926"/>
                    </a:lnTo>
                    <a:lnTo>
                      <a:pt x="9519" y="28987"/>
                    </a:lnTo>
                    <a:lnTo>
                      <a:pt x="9499" y="29037"/>
                    </a:lnTo>
                    <a:lnTo>
                      <a:pt x="9599" y="28836"/>
                    </a:lnTo>
                    <a:lnTo>
                      <a:pt x="9720" y="28625"/>
                    </a:lnTo>
                    <a:lnTo>
                      <a:pt x="9840" y="28404"/>
                    </a:lnTo>
                    <a:lnTo>
                      <a:pt x="9951" y="28173"/>
                    </a:lnTo>
                    <a:lnTo>
                      <a:pt x="10061" y="27931"/>
                    </a:lnTo>
                    <a:lnTo>
                      <a:pt x="10162" y="27690"/>
                    </a:lnTo>
                    <a:lnTo>
                      <a:pt x="10192" y="27569"/>
                    </a:lnTo>
                    <a:lnTo>
                      <a:pt x="10222" y="27459"/>
                    </a:lnTo>
                    <a:lnTo>
                      <a:pt x="10252" y="27338"/>
                    </a:lnTo>
                    <a:lnTo>
                      <a:pt x="10262" y="27218"/>
                    </a:lnTo>
                    <a:lnTo>
                      <a:pt x="10273" y="27007"/>
                    </a:lnTo>
                    <a:lnTo>
                      <a:pt x="10262" y="26796"/>
                    </a:lnTo>
                    <a:lnTo>
                      <a:pt x="10242" y="26584"/>
                    </a:lnTo>
                    <a:lnTo>
                      <a:pt x="10222" y="26383"/>
                    </a:lnTo>
                    <a:lnTo>
                      <a:pt x="10172" y="26002"/>
                    </a:lnTo>
                    <a:lnTo>
                      <a:pt x="10162" y="25811"/>
                    </a:lnTo>
                    <a:lnTo>
                      <a:pt x="10142" y="25630"/>
                    </a:lnTo>
                    <a:lnTo>
                      <a:pt x="10152" y="25439"/>
                    </a:lnTo>
                    <a:lnTo>
                      <a:pt x="10162" y="25258"/>
                    </a:lnTo>
                    <a:lnTo>
                      <a:pt x="10202" y="25077"/>
                    </a:lnTo>
                    <a:lnTo>
                      <a:pt x="10262" y="24896"/>
                    </a:lnTo>
                    <a:lnTo>
                      <a:pt x="10293" y="24805"/>
                    </a:lnTo>
                    <a:lnTo>
                      <a:pt x="10343" y="24705"/>
                    </a:lnTo>
                    <a:lnTo>
                      <a:pt x="10393" y="24615"/>
                    </a:lnTo>
                    <a:lnTo>
                      <a:pt x="10463" y="24524"/>
                    </a:lnTo>
                    <a:lnTo>
                      <a:pt x="10534" y="24434"/>
                    </a:lnTo>
                    <a:lnTo>
                      <a:pt x="10604" y="24343"/>
                    </a:lnTo>
                    <a:lnTo>
                      <a:pt x="10695" y="24243"/>
                    </a:lnTo>
                    <a:lnTo>
                      <a:pt x="10795" y="24152"/>
                    </a:lnTo>
                    <a:lnTo>
                      <a:pt x="10866" y="24092"/>
                    </a:lnTo>
                    <a:lnTo>
                      <a:pt x="10936" y="24042"/>
                    </a:lnTo>
                    <a:lnTo>
                      <a:pt x="11077" y="23951"/>
                    </a:lnTo>
                    <a:lnTo>
                      <a:pt x="11237" y="23891"/>
                    </a:lnTo>
                    <a:lnTo>
                      <a:pt x="11408" y="23841"/>
                    </a:lnTo>
                    <a:lnTo>
                      <a:pt x="11589" y="23810"/>
                    </a:lnTo>
                    <a:lnTo>
                      <a:pt x="11770" y="23800"/>
                    </a:lnTo>
                    <a:lnTo>
                      <a:pt x="11951" y="23800"/>
                    </a:lnTo>
                    <a:lnTo>
                      <a:pt x="12142" y="23820"/>
                    </a:lnTo>
                    <a:lnTo>
                      <a:pt x="12333" y="23851"/>
                    </a:lnTo>
                    <a:lnTo>
                      <a:pt x="12514" y="23901"/>
                    </a:lnTo>
                    <a:lnTo>
                      <a:pt x="12695" y="23961"/>
                    </a:lnTo>
                    <a:lnTo>
                      <a:pt x="12866" y="24032"/>
                    </a:lnTo>
                    <a:lnTo>
                      <a:pt x="13036" y="24112"/>
                    </a:lnTo>
                    <a:lnTo>
                      <a:pt x="13187" y="24202"/>
                    </a:lnTo>
                    <a:lnTo>
                      <a:pt x="13338" y="24303"/>
                    </a:lnTo>
                    <a:lnTo>
                      <a:pt x="13459" y="24413"/>
                    </a:lnTo>
                    <a:lnTo>
                      <a:pt x="13569" y="24524"/>
                    </a:lnTo>
                    <a:lnTo>
                      <a:pt x="13670" y="24635"/>
                    </a:lnTo>
                    <a:lnTo>
                      <a:pt x="13760" y="24745"/>
                    </a:lnTo>
                    <a:lnTo>
                      <a:pt x="13841" y="24866"/>
                    </a:lnTo>
                    <a:lnTo>
                      <a:pt x="14001" y="25107"/>
                    </a:lnTo>
                    <a:lnTo>
                      <a:pt x="14142" y="25358"/>
                    </a:lnTo>
                    <a:lnTo>
                      <a:pt x="14313" y="25700"/>
                    </a:lnTo>
                    <a:lnTo>
                      <a:pt x="14393" y="25871"/>
                    </a:lnTo>
                    <a:lnTo>
                      <a:pt x="14464" y="26042"/>
                    </a:lnTo>
                    <a:lnTo>
                      <a:pt x="14534" y="26213"/>
                    </a:lnTo>
                    <a:lnTo>
                      <a:pt x="14594" y="26394"/>
                    </a:lnTo>
                    <a:lnTo>
                      <a:pt x="14645" y="26574"/>
                    </a:lnTo>
                    <a:lnTo>
                      <a:pt x="14675" y="26765"/>
                    </a:lnTo>
                    <a:lnTo>
                      <a:pt x="14685" y="26785"/>
                    </a:lnTo>
                    <a:lnTo>
                      <a:pt x="14715" y="27007"/>
                    </a:lnTo>
                    <a:lnTo>
                      <a:pt x="14735" y="27228"/>
                    </a:lnTo>
                    <a:lnTo>
                      <a:pt x="14745" y="27459"/>
                    </a:lnTo>
                    <a:lnTo>
                      <a:pt x="14745" y="27680"/>
                    </a:lnTo>
                    <a:lnTo>
                      <a:pt x="14735" y="27901"/>
                    </a:lnTo>
                    <a:lnTo>
                      <a:pt x="14715" y="28132"/>
                    </a:lnTo>
                    <a:lnTo>
                      <a:pt x="14695" y="28353"/>
                    </a:lnTo>
                    <a:lnTo>
                      <a:pt x="14655" y="28575"/>
                    </a:lnTo>
                    <a:lnTo>
                      <a:pt x="14604" y="28796"/>
                    </a:lnTo>
                    <a:lnTo>
                      <a:pt x="14554" y="29017"/>
                    </a:lnTo>
                    <a:lnTo>
                      <a:pt x="14494" y="29238"/>
                    </a:lnTo>
                    <a:lnTo>
                      <a:pt x="14413" y="29449"/>
                    </a:lnTo>
                    <a:lnTo>
                      <a:pt x="14333" y="29670"/>
                    </a:lnTo>
                    <a:lnTo>
                      <a:pt x="14253" y="29881"/>
                    </a:lnTo>
                    <a:lnTo>
                      <a:pt x="14152" y="30092"/>
                    </a:lnTo>
                    <a:lnTo>
                      <a:pt x="14052" y="30293"/>
                    </a:lnTo>
                    <a:lnTo>
                      <a:pt x="13861" y="30645"/>
                    </a:lnTo>
                    <a:lnTo>
                      <a:pt x="13660" y="30997"/>
                    </a:lnTo>
                    <a:lnTo>
                      <a:pt x="13449" y="31349"/>
                    </a:lnTo>
                    <a:lnTo>
                      <a:pt x="13227" y="31690"/>
                    </a:lnTo>
                    <a:lnTo>
                      <a:pt x="13097" y="31791"/>
                    </a:lnTo>
                    <a:lnTo>
                      <a:pt x="12966" y="31891"/>
                    </a:lnTo>
                    <a:lnTo>
                      <a:pt x="12825" y="31992"/>
                    </a:lnTo>
                    <a:lnTo>
                      <a:pt x="12685" y="32072"/>
                    </a:lnTo>
                    <a:lnTo>
                      <a:pt x="12544" y="32163"/>
                    </a:lnTo>
                    <a:lnTo>
                      <a:pt x="12393" y="32243"/>
                    </a:lnTo>
                    <a:lnTo>
                      <a:pt x="12092" y="32384"/>
                    </a:lnTo>
                    <a:lnTo>
                      <a:pt x="11780" y="32504"/>
                    </a:lnTo>
                    <a:lnTo>
                      <a:pt x="11459" y="32615"/>
                    </a:lnTo>
                    <a:lnTo>
                      <a:pt x="11127" y="32705"/>
                    </a:lnTo>
                    <a:lnTo>
                      <a:pt x="10785" y="32786"/>
                    </a:lnTo>
                    <a:lnTo>
                      <a:pt x="10443" y="32856"/>
                    </a:lnTo>
                    <a:lnTo>
                      <a:pt x="10102" y="32917"/>
                    </a:lnTo>
                    <a:lnTo>
                      <a:pt x="9750" y="32967"/>
                    </a:lnTo>
                    <a:lnTo>
                      <a:pt x="9408" y="33017"/>
                    </a:lnTo>
                    <a:lnTo>
                      <a:pt x="8715" y="33087"/>
                    </a:lnTo>
                    <a:lnTo>
                      <a:pt x="8041" y="33148"/>
                    </a:lnTo>
                    <a:lnTo>
                      <a:pt x="7328" y="33228"/>
                    </a:lnTo>
                    <a:lnTo>
                      <a:pt x="6644" y="33319"/>
                    </a:lnTo>
                    <a:lnTo>
                      <a:pt x="5971" y="33409"/>
                    </a:lnTo>
                    <a:lnTo>
                      <a:pt x="5307" y="33479"/>
                    </a:lnTo>
                    <a:lnTo>
                      <a:pt x="4986" y="33510"/>
                    </a:lnTo>
                    <a:lnTo>
                      <a:pt x="4654" y="33530"/>
                    </a:lnTo>
                    <a:lnTo>
                      <a:pt x="4322" y="33540"/>
                    </a:lnTo>
                    <a:lnTo>
                      <a:pt x="3991" y="33540"/>
                    </a:lnTo>
                    <a:lnTo>
                      <a:pt x="3649" y="33520"/>
                    </a:lnTo>
                    <a:lnTo>
                      <a:pt x="3307" y="33489"/>
                    </a:lnTo>
                    <a:lnTo>
                      <a:pt x="2956" y="33439"/>
                    </a:lnTo>
                    <a:lnTo>
                      <a:pt x="2604" y="33369"/>
                    </a:lnTo>
                    <a:lnTo>
                      <a:pt x="2714" y="33399"/>
                    </a:lnTo>
                    <a:lnTo>
                      <a:pt x="2815" y="33439"/>
                    </a:lnTo>
                    <a:lnTo>
                      <a:pt x="3036" y="33550"/>
                    </a:lnTo>
                    <a:lnTo>
                      <a:pt x="3257" y="33660"/>
                    </a:lnTo>
                    <a:lnTo>
                      <a:pt x="3368" y="33711"/>
                    </a:lnTo>
                    <a:lnTo>
                      <a:pt x="3468" y="33751"/>
                    </a:lnTo>
                    <a:lnTo>
                      <a:pt x="3709" y="33811"/>
                    </a:lnTo>
                    <a:lnTo>
                      <a:pt x="3961" y="33871"/>
                    </a:lnTo>
                    <a:lnTo>
                      <a:pt x="4202" y="33912"/>
                    </a:lnTo>
                    <a:lnTo>
                      <a:pt x="4453" y="33952"/>
                    </a:lnTo>
                    <a:lnTo>
                      <a:pt x="4584" y="33972"/>
                    </a:lnTo>
                    <a:lnTo>
                      <a:pt x="4714" y="33972"/>
                    </a:lnTo>
                    <a:lnTo>
                      <a:pt x="4966" y="33982"/>
                    </a:lnTo>
                    <a:lnTo>
                      <a:pt x="5227" y="33962"/>
                    </a:lnTo>
                    <a:lnTo>
                      <a:pt x="5478" y="33942"/>
                    </a:lnTo>
                    <a:lnTo>
                      <a:pt x="5740" y="33932"/>
                    </a:lnTo>
                    <a:lnTo>
                      <a:pt x="5991" y="33912"/>
                    </a:lnTo>
                    <a:lnTo>
                      <a:pt x="6252" y="33912"/>
                    </a:lnTo>
                    <a:lnTo>
                      <a:pt x="6514" y="33932"/>
                    </a:lnTo>
                    <a:lnTo>
                      <a:pt x="6654" y="33962"/>
                    </a:lnTo>
                    <a:lnTo>
                      <a:pt x="6715" y="33982"/>
                    </a:lnTo>
                    <a:lnTo>
                      <a:pt x="6755" y="34002"/>
                    </a:lnTo>
                    <a:lnTo>
                      <a:pt x="6795" y="34032"/>
                    </a:lnTo>
                    <a:lnTo>
                      <a:pt x="6825" y="34052"/>
                    </a:lnTo>
                    <a:lnTo>
                      <a:pt x="6845" y="34082"/>
                    </a:lnTo>
                    <a:lnTo>
                      <a:pt x="6865" y="34123"/>
                    </a:lnTo>
                    <a:lnTo>
                      <a:pt x="6865" y="34153"/>
                    </a:lnTo>
                    <a:lnTo>
                      <a:pt x="6865" y="34193"/>
                    </a:lnTo>
                    <a:lnTo>
                      <a:pt x="6855" y="34263"/>
                    </a:lnTo>
                    <a:lnTo>
                      <a:pt x="6815" y="34354"/>
                    </a:lnTo>
                    <a:lnTo>
                      <a:pt x="6755" y="34434"/>
                    </a:lnTo>
                    <a:lnTo>
                      <a:pt x="6684" y="34525"/>
                    </a:lnTo>
                    <a:lnTo>
                      <a:pt x="6604" y="34605"/>
                    </a:lnTo>
                    <a:lnTo>
                      <a:pt x="6433" y="34776"/>
                    </a:lnTo>
                    <a:lnTo>
                      <a:pt x="6252" y="34917"/>
                    </a:lnTo>
                    <a:lnTo>
                      <a:pt x="6111" y="35027"/>
                    </a:lnTo>
                    <a:lnTo>
                      <a:pt x="6011" y="35098"/>
                    </a:lnTo>
                    <a:lnTo>
                      <a:pt x="5900" y="35168"/>
                    </a:lnTo>
                    <a:lnTo>
                      <a:pt x="5669" y="35299"/>
                    </a:lnTo>
                    <a:lnTo>
                      <a:pt x="5428" y="35439"/>
                    </a:lnTo>
                    <a:lnTo>
                      <a:pt x="5187" y="35580"/>
                    </a:lnTo>
                    <a:lnTo>
                      <a:pt x="5066" y="35660"/>
                    </a:lnTo>
                    <a:lnTo>
                      <a:pt x="4966" y="35741"/>
                    </a:lnTo>
                    <a:lnTo>
                      <a:pt x="4865" y="35821"/>
                    </a:lnTo>
                    <a:lnTo>
                      <a:pt x="4765" y="35912"/>
                    </a:lnTo>
                    <a:lnTo>
                      <a:pt x="4684" y="36002"/>
                    </a:lnTo>
                    <a:lnTo>
                      <a:pt x="4624" y="36103"/>
                    </a:lnTo>
                    <a:lnTo>
                      <a:pt x="4574" y="36213"/>
                    </a:lnTo>
                    <a:lnTo>
                      <a:pt x="4533" y="36324"/>
                    </a:lnTo>
                    <a:lnTo>
                      <a:pt x="4533" y="36324"/>
                    </a:lnTo>
                    <a:lnTo>
                      <a:pt x="4694" y="36284"/>
                    </a:lnTo>
                    <a:lnTo>
                      <a:pt x="4855" y="36233"/>
                    </a:lnTo>
                    <a:lnTo>
                      <a:pt x="5167" y="36113"/>
                    </a:lnTo>
                    <a:lnTo>
                      <a:pt x="5478" y="35972"/>
                    </a:lnTo>
                    <a:lnTo>
                      <a:pt x="5790" y="35821"/>
                    </a:lnTo>
                    <a:lnTo>
                      <a:pt x="6091" y="35650"/>
                    </a:lnTo>
                    <a:lnTo>
                      <a:pt x="6393" y="35469"/>
                    </a:lnTo>
                    <a:lnTo>
                      <a:pt x="6996" y="35098"/>
                    </a:lnTo>
                    <a:lnTo>
                      <a:pt x="7609" y="34716"/>
                    </a:lnTo>
                    <a:lnTo>
                      <a:pt x="7921" y="34535"/>
                    </a:lnTo>
                    <a:lnTo>
                      <a:pt x="8232" y="34354"/>
                    </a:lnTo>
                    <a:lnTo>
                      <a:pt x="8554" y="34193"/>
                    </a:lnTo>
                    <a:lnTo>
                      <a:pt x="8885" y="34042"/>
                    </a:lnTo>
                    <a:lnTo>
                      <a:pt x="9227" y="33922"/>
                    </a:lnTo>
                    <a:lnTo>
                      <a:pt x="9398" y="33861"/>
                    </a:lnTo>
                    <a:lnTo>
                      <a:pt x="9569" y="33811"/>
                    </a:lnTo>
                    <a:lnTo>
                      <a:pt x="9870" y="33731"/>
                    </a:lnTo>
                    <a:lnTo>
                      <a:pt x="10061" y="33680"/>
                    </a:lnTo>
                    <a:lnTo>
                      <a:pt x="10252" y="33640"/>
                    </a:lnTo>
                    <a:lnTo>
                      <a:pt x="10443" y="33610"/>
                    </a:lnTo>
                    <a:lnTo>
                      <a:pt x="10634" y="33600"/>
                    </a:lnTo>
                    <a:lnTo>
                      <a:pt x="10715" y="33610"/>
                    </a:lnTo>
                    <a:lnTo>
                      <a:pt x="10795" y="33620"/>
                    </a:lnTo>
                    <a:lnTo>
                      <a:pt x="10866" y="33640"/>
                    </a:lnTo>
                    <a:lnTo>
                      <a:pt x="10926" y="33670"/>
                    </a:lnTo>
                    <a:lnTo>
                      <a:pt x="10966" y="33700"/>
                    </a:lnTo>
                    <a:lnTo>
                      <a:pt x="11006" y="33741"/>
                    </a:lnTo>
                    <a:lnTo>
                      <a:pt x="11036" y="33781"/>
                    </a:lnTo>
                    <a:lnTo>
                      <a:pt x="11067" y="33821"/>
                    </a:lnTo>
                    <a:lnTo>
                      <a:pt x="11087" y="33861"/>
                    </a:lnTo>
                    <a:lnTo>
                      <a:pt x="11107" y="33912"/>
                    </a:lnTo>
                    <a:lnTo>
                      <a:pt x="11117" y="34012"/>
                    </a:lnTo>
                    <a:lnTo>
                      <a:pt x="11107" y="34113"/>
                    </a:lnTo>
                    <a:lnTo>
                      <a:pt x="11077" y="34233"/>
                    </a:lnTo>
                    <a:lnTo>
                      <a:pt x="11026" y="34354"/>
                    </a:lnTo>
                    <a:lnTo>
                      <a:pt x="10956" y="34484"/>
                    </a:lnTo>
                    <a:lnTo>
                      <a:pt x="10876" y="34615"/>
                    </a:lnTo>
                    <a:lnTo>
                      <a:pt x="10785" y="34756"/>
                    </a:lnTo>
                    <a:lnTo>
                      <a:pt x="10675" y="34897"/>
                    </a:lnTo>
                    <a:lnTo>
                      <a:pt x="10544" y="35037"/>
                    </a:lnTo>
                    <a:lnTo>
                      <a:pt x="10273" y="35339"/>
                    </a:lnTo>
                    <a:lnTo>
                      <a:pt x="9961" y="35630"/>
                    </a:lnTo>
                    <a:lnTo>
                      <a:pt x="9639" y="35932"/>
                    </a:lnTo>
                    <a:lnTo>
                      <a:pt x="9308" y="36213"/>
                    </a:lnTo>
                    <a:lnTo>
                      <a:pt x="8976" y="36475"/>
                    </a:lnTo>
                    <a:lnTo>
                      <a:pt x="8654" y="36726"/>
                    </a:lnTo>
                    <a:lnTo>
                      <a:pt x="8363" y="36937"/>
                    </a:lnTo>
                    <a:lnTo>
                      <a:pt x="8102" y="37118"/>
                    </a:lnTo>
                    <a:lnTo>
                      <a:pt x="7901" y="37248"/>
                    </a:lnTo>
                    <a:lnTo>
                      <a:pt x="7750" y="37339"/>
                    </a:lnTo>
                    <a:lnTo>
                      <a:pt x="7468" y="37480"/>
                    </a:lnTo>
                    <a:lnTo>
                      <a:pt x="7187" y="37610"/>
                    </a:lnTo>
                    <a:lnTo>
                      <a:pt x="6885" y="37741"/>
                    </a:lnTo>
                    <a:lnTo>
                      <a:pt x="6584" y="37862"/>
                    </a:lnTo>
                    <a:lnTo>
                      <a:pt x="6272" y="37972"/>
                    </a:lnTo>
                    <a:lnTo>
                      <a:pt x="5961" y="38073"/>
                    </a:lnTo>
                    <a:lnTo>
                      <a:pt x="5307" y="38274"/>
                    </a:lnTo>
                    <a:lnTo>
                      <a:pt x="4654" y="38455"/>
                    </a:lnTo>
                    <a:lnTo>
                      <a:pt x="4001" y="38625"/>
                    </a:lnTo>
                    <a:lnTo>
                      <a:pt x="3358" y="38796"/>
                    </a:lnTo>
                    <a:lnTo>
                      <a:pt x="2744" y="38967"/>
                    </a:lnTo>
                    <a:lnTo>
                      <a:pt x="2915" y="39017"/>
                    </a:lnTo>
                    <a:lnTo>
                      <a:pt x="3086" y="39058"/>
                    </a:lnTo>
                    <a:lnTo>
                      <a:pt x="3257" y="39088"/>
                    </a:lnTo>
                    <a:lnTo>
                      <a:pt x="3438" y="39108"/>
                    </a:lnTo>
                    <a:lnTo>
                      <a:pt x="3619" y="39118"/>
                    </a:lnTo>
                    <a:lnTo>
                      <a:pt x="3800" y="39118"/>
                    </a:lnTo>
                    <a:lnTo>
                      <a:pt x="3981" y="39108"/>
                    </a:lnTo>
                    <a:lnTo>
                      <a:pt x="4162" y="39098"/>
                    </a:lnTo>
                    <a:lnTo>
                      <a:pt x="4523" y="39058"/>
                    </a:lnTo>
                    <a:lnTo>
                      <a:pt x="4885" y="38987"/>
                    </a:lnTo>
                    <a:lnTo>
                      <a:pt x="5237" y="38917"/>
                    </a:lnTo>
                    <a:lnTo>
                      <a:pt x="5579" y="38836"/>
                    </a:lnTo>
                    <a:lnTo>
                      <a:pt x="5730" y="38806"/>
                    </a:lnTo>
                    <a:lnTo>
                      <a:pt x="5890" y="38786"/>
                    </a:lnTo>
                    <a:lnTo>
                      <a:pt x="6041" y="38766"/>
                    </a:lnTo>
                    <a:lnTo>
                      <a:pt x="6312" y="38766"/>
                    </a:lnTo>
                    <a:lnTo>
                      <a:pt x="6443" y="38786"/>
                    </a:lnTo>
                    <a:lnTo>
                      <a:pt x="6554" y="38806"/>
                    </a:lnTo>
                    <a:lnTo>
                      <a:pt x="6654" y="38847"/>
                    </a:lnTo>
                    <a:lnTo>
                      <a:pt x="6725" y="38887"/>
                    </a:lnTo>
                    <a:lnTo>
                      <a:pt x="6765" y="38917"/>
                    </a:lnTo>
                    <a:lnTo>
                      <a:pt x="6785" y="38947"/>
                    </a:lnTo>
                    <a:lnTo>
                      <a:pt x="6805" y="38987"/>
                    </a:lnTo>
                    <a:lnTo>
                      <a:pt x="6825" y="39027"/>
                    </a:lnTo>
                    <a:lnTo>
                      <a:pt x="6825" y="39068"/>
                    </a:lnTo>
                    <a:lnTo>
                      <a:pt x="6835" y="39108"/>
                    </a:lnTo>
                    <a:lnTo>
                      <a:pt x="6825" y="39158"/>
                    </a:lnTo>
                    <a:lnTo>
                      <a:pt x="6815" y="39218"/>
                    </a:lnTo>
                    <a:lnTo>
                      <a:pt x="6765" y="39329"/>
                    </a:lnTo>
                    <a:lnTo>
                      <a:pt x="6684" y="39460"/>
                    </a:lnTo>
                    <a:lnTo>
                      <a:pt x="6564" y="39610"/>
                    </a:lnTo>
                    <a:lnTo>
                      <a:pt x="6433" y="39751"/>
                    </a:lnTo>
                    <a:lnTo>
                      <a:pt x="6292" y="39882"/>
                    </a:lnTo>
                    <a:lnTo>
                      <a:pt x="6142" y="40012"/>
                    </a:lnTo>
                    <a:lnTo>
                      <a:pt x="5971" y="40133"/>
                    </a:lnTo>
                    <a:lnTo>
                      <a:pt x="5629" y="40384"/>
                    </a:lnTo>
                    <a:lnTo>
                      <a:pt x="5287" y="40626"/>
                    </a:lnTo>
                    <a:lnTo>
                      <a:pt x="5116" y="40746"/>
                    </a:lnTo>
                    <a:lnTo>
                      <a:pt x="4956" y="40877"/>
                    </a:lnTo>
                    <a:lnTo>
                      <a:pt x="4805" y="41017"/>
                    </a:lnTo>
                    <a:lnTo>
                      <a:pt x="4664" y="41158"/>
                    </a:lnTo>
                    <a:lnTo>
                      <a:pt x="4544" y="41299"/>
                    </a:lnTo>
                    <a:lnTo>
                      <a:pt x="4433" y="41460"/>
                    </a:lnTo>
                    <a:lnTo>
                      <a:pt x="4343" y="41631"/>
                    </a:lnTo>
                    <a:lnTo>
                      <a:pt x="4312" y="41711"/>
                    </a:lnTo>
                    <a:lnTo>
                      <a:pt x="4282" y="41801"/>
                    </a:lnTo>
                    <a:lnTo>
                      <a:pt x="4594" y="41621"/>
                    </a:lnTo>
                    <a:lnTo>
                      <a:pt x="4895" y="41430"/>
                    </a:lnTo>
                    <a:lnTo>
                      <a:pt x="5197" y="41239"/>
                    </a:lnTo>
                    <a:lnTo>
                      <a:pt x="5488" y="41028"/>
                    </a:lnTo>
                    <a:lnTo>
                      <a:pt x="5780" y="40806"/>
                    </a:lnTo>
                    <a:lnTo>
                      <a:pt x="6061" y="40585"/>
                    </a:lnTo>
                    <a:lnTo>
                      <a:pt x="6343" y="40354"/>
                    </a:lnTo>
                    <a:lnTo>
                      <a:pt x="6614" y="40123"/>
                    </a:lnTo>
                    <a:lnTo>
                      <a:pt x="7137" y="39630"/>
                    </a:lnTo>
                    <a:lnTo>
                      <a:pt x="7659" y="39138"/>
                    </a:lnTo>
                    <a:lnTo>
                      <a:pt x="8162" y="38635"/>
                    </a:lnTo>
                    <a:lnTo>
                      <a:pt x="8654" y="38143"/>
                    </a:lnTo>
                    <a:lnTo>
                      <a:pt x="8875" y="37902"/>
                    </a:lnTo>
                    <a:lnTo>
                      <a:pt x="9087" y="37661"/>
                    </a:lnTo>
                    <a:lnTo>
                      <a:pt x="9298" y="37409"/>
                    </a:lnTo>
                    <a:lnTo>
                      <a:pt x="9489" y="37158"/>
                    </a:lnTo>
                    <a:lnTo>
                      <a:pt x="9891" y="36645"/>
                    </a:lnTo>
                    <a:lnTo>
                      <a:pt x="10102" y="36394"/>
                    </a:lnTo>
                    <a:lnTo>
                      <a:pt x="10313" y="36153"/>
                    </a:lnTo>
                    <a:lnTo>
                      <a:pt x="10564" y="35871"/>
                    </a:lnTo>
                    <a:lnTo>
                      <a:pt x="10695" y="35731"/>
                    </a:lnTo>
                    <a:lnTo>
                      <a:pt x="10835" y="35590"/>
                    </a:lnTo>
                    <a:lnTo>
                      <a:pt x="10976" y="35459"/>
                    </a:lnTo>
                    <a:lnTo>
                      <a:pt x="11127" y="35339"/>
                    </a:lnTo>
                    <a:lnTo>
                      <a:pt x="11288" y="35228"/>
                    </a:lnTo>
                    <a:lnTo>
                      <a:pt x="11448" y="35128"/>
                    </a:lnTo>
                    <a:lnTo>
                      <a:pt x="11559" y="35077"/>
                    </a:lnTo>
                    <a:lnTo>
                      <a:pt x="11660" y="35047"/>
                    </a:lnTo>
                    <a:lnTo>
                      <a:pt x="11750" y="35037"/>
                    </a:lnTo>
                    <a:lnTo>
                      <a:pt x="11840" y="35047"/>
                    </a:lnTo>
                    <a:lnTo>
                      <a:pt x="11921" y="35067"/>
                    </a:lnTo>
                    <a:lnTo>
                      <a:pt x="12001" y="35098"/>
                    </a:lnTo>
                    <a:lnTo>
                      <a:pt x="12072" y="35148"/>
                    </a:lnTo>
                    <a:lnTo>
                      <a:pt x="12132" y="35198"/>
                    </a:lnTo>
                    <a:lnTo>
                      <a:pt x="12182" y="35268"/>
                    </a:lnTo>
                    <a:lnTo>
                      <a:pt x="12232" y="35339"/>
                    </a:lnTo>
                    <a:lnTo>
                      <a:pt x="12273" y="35419"/>
                    </a:lnTo>
                    <a:lnTo>
                      <a:pt x="12303" y="35500"/>
                    </a:lnTo>
                    <a:lnTo>
                      <a:pt x="12323" y="35590"/>
                    </a:lnTo>
                    <a:lnTo>
                      <a:pt x="12343" y="35680"/>
                    </a:lnTo>
                    <a:lnTo>
                      <a:pt x="12343" y="35771"/>
                    </a:lnTo>
                    <a:lnTo>
                      <a:pt x="12343" y="35861"/>
                    </a:lnTo>
                    <a:lnTo>
                      <a:pt x="12313" y="36022"/>
                    </a:lnTo>
                    <a:lnTo>
                      <a:pt x="12263" y="36173"/>
                    </a:lnTo>
                    <a:lnTo>
                      <a:pt x="12202" y="36314"/>
                    </a:lnTo>
                    <a:lnTo>
                      <a:pt x="12122" y="36464"/>
                    </a:lnTo>
                    <a:lnTo>
                      <a:pt x="12031" y="36605"/>
                    </a:lnTo>
                    <a:lnTo>
                      <a:pt x="11941" y="36736"/>
                    </a:lnTo>
                    <a:lnTo>
                      <a:pt x="11750" y="36987"/>
                    </a:lnTo>
                    <a:lnTo>
                      <a:pt x="11499" y="37289"/>
                    </a:lnTo>
                    <a:lnTo>
                      <a:pt x="11237" y="37610"/>
                    </a:lnTo>
                    <a:lnTo>
                      <a:pt x="11117" y="37771"/>
                    </a:lnTo>
                    <a:lnTo>
                      <a:pt x="11006" y="37932"/>
                    </a:lnTo>
                    <a:lnTo>
                      <a:pt x="10896" y="38093"/>
                    </a:lnTo>
                    <a:lnTo>
                      <a:pt x="10805" y="38264"/>
                    </a:lnTo>
                    <a:lnTo>
                      <a:pt x="10735" y="38414"/>
                    </a:lnTo>
                    <a:lnTo>
                      <a:pt x="10685" y="38565"/>
                    </a:lnTo>
                    <a:lnTo>
                      <a:pt x="10654" y="38726"/>
                    </a:lnTo>
                    <a:lnTo>
                      <a:pt x="10624" y="38887"/>
                    </a:lnTo>
                    <a:lnTo>
                      <a:pt x="10604" y="39218"/>
                    </a:lnTo>
                    <a:lnTo>
                      <a:pt x="10584" y="39379"/>
                    </a:lnTo>
                    <a:lnTo>
                      <a:pt x="10564" y="39530"/>
                    </a:lnTo>
                    <a:lnTo>
                      <a:pt x="10644" y="39369"/>
                    </a:lnTo>
                    <a:lnTo>
                      <a:pt x="10735" y="39208"/>
                    </a:lnTo>
                    <a:lnTo>
                      <a:pt x="10835" y="39048"/>
                    </a:lnTo>
                    <a:lnTo>
                      <a:pt x="10946" y="38887"/>
                    </a:lnTo>
                    <a:lnTo>
                      <a:pt x="11167" y="38585"/>
                    </a:lnTo>
                    <a:lnTo>
                      <a:pt x="11378" y="38314"/>
                    </a:lnTo>
                    <a:lnTo>
                      <a:pt x="11469" y="38203"/>
                    </a:lnTo>
                    <a:lnTo>
                      <a:pt x="11549" y="38113"/>
                    </a:lnTo>
                    <a:lnTo>
                      <a:pt x="11619" y="38042"/>
                    </a:lnTo>
                    <a:lnTo>
                      <a:pt x="11660" y="38022"/>
                    </a:lnTo>
                    <a:lnTo>
                      <a:pt x="11690" y="38012"/>
                    </a:lnTo>
                    <a:lnTo>
                      <a:pt x="11720" y="38012"/>
                    </a:lnTo>
                    <a:lnTo>
                      <a:pt x="11740" y="38022"/>
                    </a:lnTo>
                    <a:lnTo>
                      <a:pt x="11770" y="38042"/>
                    </a:lnTo>
                    <a:lnTo>
                      <a:pt x="11790" y="38073"/>
                    </a:lnTo>
                    <a:lnTo>
                      <a:pt x="11810" y="38113"/>
                    </a:lnTo>
                    <a:lnTo>
                      <a:pt x="11820" y="38163"/>
                    </a:lnTo>
                    <a:lnTo>
                      <a:pt x="11850" y="38304"/>
                    </a:lnTo>
                    <a:lnTo>
                      <a:pt x="11891" y="38676"/>
                    </a:lnTo>
                    <a:lnTo>
                      <a:pt x="11921" y="39068"/>
                    </a:lnTo>
                    <a:lnTo>
                      <a:pt x="11941" y="39460"/>
                    </a:lnTo>
                    <a:lnTo>
                      <a:pt x="11951" y="39842"/>
                    </a:lnTo>
                    <a:lnTo>
                      <a:pt x="11951" y="39671"/>
                    </a:lnTo>
                    <a:lnTo>
                      <a:pt x="11961" y="39490"/>
                    </a:lnTo>
                    <a:lnTo>
                      <a:pt x="11981" y="39299"/>
                    </a:lnTo>
                    <a:lnTo>
                      <a:pt x="12001" y="39118"/>
                    </a:lnTo>
                    <a:lnTo>
                      <a:pt x="12072" y="38746"/>
                    </a:lnTo>
                    <a:lnTo>
                      <a:pt x="12152" y="38364"/>
                    </a:lnTo>
                    <a:lnTo>
                      <a:pt x="12253" y="37992"/>
                    </a:lnTo>
                    <a:lnTo>
                      <a:pt x="12343" y="37620"/>
                    </a:lnTo>
                    <a:lnTo>
                      <a:pt x="12544" y="36907"/>
                    </a:lnTo>
                    <a:lnTo>
                      <a:pt x="12655" y="36475"/>
                    </a:lnTo>
                    <a:lnTo>
                      <a:pt x="12775" y="36042"/>
                    </a:lnTo>
                    <a:lnTo>
                      <a:pt x="12846" y="35831"/>
                    </a:lnTo>
                    <a:lnTo>
                      <a:pt x="12926" y="35620"/>
                    </a:lnTo>
                    <a:lnTo>
                      <a:pt x="13006" y="35409"/>
                    </a:lnTo>
                    <a:lnTo>
                      <a:pt x="13107" y="35208"/>
                    </a:lnTo>
                    <a:lnTo>
                      <a:pt x="13177" y="35108"/>
                    </a:lnTo>
                    <a:lnTo>
                      <a:pt x="13248" y="35007"/>
                    </a:lnTo>
                    <a:lnTo>
                      <a:pt x="13318" y="34917"/>
                    </a:lnTo>
                    <a:lnTo>
                      <a:pt x="13398" y="34846"/>
                    </a:lnTo>
                    <a:lnTo>
                      <a:pt x="13479" y="34776"/>
                    </a:lnTo>
                    <a:lnTo>
                      <a:pt x="13569" y="34736"/>
                    </a:lnTo>
                    <a:lnTo>
                      <a:pt x="13650" y="34696"/>
                    </a:lnTo>
                    <a:lnTo>
                      <a:pt x="13730" y="34685"/>
                    </a:lnTo>
                    <a:lnTo>
                      <a:pt x="13810" y="34685"/>
                    </a:lnTo>
                    <a:lnTo>
                      <a:pt x="13891" y="34706"/>
                    </a:lnTo>
                    <a:lnTo>
                      <a:pt x="13951" y="34746"/>
                    </a:lnTo>
                    <a:lnTo>
                      <a:pt x="14021" y="34806"/>
                    </a:lnTo>
                    <a:lnTo>
                      <a:pt x="14072" y="34886"/>
                    </a:lnTo>
                    <a:lnTo>
                      <a:pt x="14112" y="34997"/>
                    </a:lnTo>
                    <a:lnTo>
                      <a:pt x="14142" y="35118"/>
                    </a:lnTo>
                    <a:lnTo>
                      <a:pt x="14162" y="35278"/>
                    </a:lnTo>
                    <a:lnTo>
                      <a:pt x="14162" y="35399"/>
                    </a:lnTo>
                    <a:lnTo>
                      <a:pt x="14152" y="35530"/>
                    </a:lnTo>
                    <a:lnTo>
                      <a:pt x="14132" y="35660"/>
                    </a:lnTo>
                    <a:lnTo>
                      <a:pt x="14102" y="35791"/>
                    </a:lnTo>
                    <a:lnTo>
                      <a:pt x="14052" y="36052"/>
                    </a:lnTo>
                    <a:lnTo>
                      <a:pt x="14032" y="36183"/>
                    </a:lnTo>
                    <a:lnTo>
                      <a:pt x="14021" y="36314"/>
                    </a:lnTo>
                    <a:lnTo>
                      <a:pt x="14021" y="36424"/>
                    </a:lnTo>
                    <a:lnTo>
                      <a:pt x="14042" y="36545"/>
                    </a:lnTo>
                    <a:lnTo>
                      <a:pt x="14102" y="36776"/>
                    </a:lnTo>
                    <a:lnTo>
                      <a:pt x="14152" y="36997"/>
                    </a:lnTo>
                    <a:lnTo>
                      <a:pt x="14172" y="37108"/>
                    </a:lnTo>
                    <a:lnTo>
                      <a:pt x="14172" y="37218"/>
                    </a:lnTo>
                    <a:lnTo>
                      <a:pt x="14182" y="37068"/>
                    </a:lnTo>
                    <a:lnTo>
                      <a:pt x="14212" y="36937"/>
                    </a:lnTo>
                    <a:lnTo>
                      <a:pt x="14243" y="36796"/>
                    </a:lnTo>
                    <a:lnTo>
                      <a:pt x="14293" y="36665"/>
                    </a:lnTo>
                    <a:lnTo>
                      <a:pt x="14343" y="36535"/>
                    </a:lnTo>
                    <a:lnTo>
                      <a:pt x="14393" y="36404"/>
                    </a:lnTo>
                    <a:lnTo>
                      <a:pt x="14514" y="36153"/>
                    </a:lnTo>
                    <a:lnTo>
                      <a:pt x="14645" y="35902"/>
                    </a:lnTo>
                    <a:lnTo>
                      <a:pt x="14765" y="35640"/>
                    </a:lnTo>
                    <a:lnTo>
                      <a:pt x="14826" y="35510"/>
                    </a:lnTo>
                    <a:lnTo>
                      <a:pt x="14876" y="35369"/>
                    </a:lnTo>
                    <a:lnTo>
                      <a:pt x="14916" y="35228"/>
                    </a:lnTo>
                    <a:lnTo>
                      <a:pt x="14956" y="35087"/>
                    </a:lnTo>
                    <a:lnTo>
                      <a:pt x="14976" y="34927"/>
                    </a:lnTo>
                    <a:lnTo>
                      <a:pt x="14986" y="34766"/>
                    </a:lnTo>
                    <a:lnTo>
                      <a:pt x="14976" y="34625"/>
                    </a:lnTo>
                    <a:lnTo>
                      <a:pt x="14956" y="34474"/>
                    </a:lnTo>
                    <a:lnTo>
                      <a:pt x="14926" y="34344"/>
                    </a:lnTo>
                    <a:lnTo>
                      <a:pt x="14886" y="34203"/>
                    </a:lnTo>
                    <a:lnTo>
                      <a:pt x="14836" y="34082"/>
                    </a:lnTo>
                    <a:lnTo>
                      <a:pt x="14785" y="33952"/>
                    </a:lnTo>
                    <a:lnTo>
                      <a:pt x="14675" y="33700"/>
                    </a:lnTo>
                    <a:lnTo>
                      <a:pt x="14564" y="33449"/>
                    </a:lnTo>
                    <a:lnTo>
                      <a:pt x="14514" y="33329"/>
                    </a:lnTo>
                    <a:lnTo>
                      <a:pt x="14474" y="33198"/>
                    </a:lnTo>
                    <a:lnTo>
                      <a:pt x="14444" y="33057"/>
                    </a:lnTo>
                    <a:lnTo>
                      <a:pt x="14423" y="32927"/>
                    </a:lnTo>
                    <a:lnTo>
                      <a:pt x="14413" y="32786"/>
                    </a:lnTo>
                    <a:lnTo>
                      <a:pt x="14423" y="32645"/>
                    </a:lnTo>
                    <a:lnTo>
                      <a:pt x="14434" y="32514"/>
                    </a:lnTo>
                    <a:lnTo>
                      <a:pt x="14464" y="32374"/>
                    </a:lnTo>
                    <a:lnTo>
                      <a:pt x="14494" y="32263"/>
                    </a:lnTo>
                    <a:lnTo>
                      <a:pt x="14524" y="32153"/>
                    </a:lnTo>
                    <a:lnTo>
                      <a:pt x="14564" y="32052"/>
                    </a:lnTo>
                    <a:lnTo>
                      <a:pt x="14614" y="31952"/>
                    </a:lnTo>
                    <a:lnTo>
                      <a:pt x="14665" y="31851"/>
                    </a:lnTo>
                    <a:lnTo>
                      <a:pt x="14725" y="31761"/>
                    </a:lnTo>
                    <a:lnTo>
                      <a:pt x="14856" y="31580"/>
                    </a:lnTo>
                    <a:lnTo>
                      <a:pt x="15006" y="31409"/>
                    </a:lnTo>
                    <a:lnTo>
                      <a:pt x="15167" y="31248"/>
                    </a:lnTo>
                    <a:lnTo>
                      <a:pt x="15348" y="31107"/>
                    </a:lnTo>
                    <a:lnTo>
                      <a:pt x="15549" y="30987"/>
                    </a:lnTo>
                    <a:lnTo>
                      <a:pt x="15760" y="30866"/>
                    </a:lnTo>
                    <a:lnTo>
                      <a:pt x="15981" y="30776"/>
                    </a:lnTo>
                    <a:lnTo>
                      <a:pt x="16202" y="30695"/>
                    </a:lnTo>
                    <a:lnTo>
                      <a:pt x="16444" y="30625"/>
                    </a:lnTo>
                    <a:lnTo>
                      <a:pt x="16685" y="30585"/>
                    </a:lnTo>
                    <a:lnTo>
                      <a:pt x="16936" y="30555"/>
                    </a:lnTo>
                    <a:lnTo>
                      <a:pt x="17198" y="30545"/>
                    </a:lnTo>
                    <a:lnTo>
                      <a:pt x="17449" y="30555"/>
                    </a:lnTo>
                    <a:lnTo>
                      <a:pt x="17891" y="30595"/>
                    </a:lnTo>
                    <a:lnTo>
                      <a:pt x="18323" y="30645"/>
                    </a:lnTo>
                    <a:lnTo>
                      <a:pt x="18765" y="30705"/>
                    </a:lnTo>
                    <a:lnTo>
                      <a:pt x="19208" y="30776"/>
                    </a:lnTo>
                    <a:lnTo>
                      <a:pt x="19650" y="30866"/>
                    </a:lnTo>
                    <a:lnTo>
                      <a:pt x="20082" y="30957"/>
                    </a:lnTo>
                    <a:lnTo>
                      <a:pt x="20514" y="31067"/>
                    </a:lnTo>
                    <a:lnTo>
                      <a:pt x="20946" y="31178"/>
                    </a:lnTo>
                    <a:lnTo>
                      <a:pt x="21127" y="31238"/>
                    </a:lnTo>
                    <a:lnTo>
                      <a:pt x="21308" y="31298"/>
                    </a:lnTo>
                    <a:lnTo>
                      <a:pt x="21479" y="31369"/>
                    </a:lnTo>
                    <a:lnTo>
                      <a:pt x="21650" y="31449"/>
                    </a:lnTo>
                    <a:lnTo>
                      <a:pt x="21811" y="31529"/>
                    </a:lnTo>
                    <a:lnTo>
                      <a:pt x="21962" y="31620"/>
                    </a:lnTo>
                    <a:lnTo>
                      <a:pt x="22112" y="31710"/>
                    </a:lnTo>
                    <a:lnTo>
                      <a:pt x="22263" y="31811"/>
                    </a:lnTo>
                    <a:lnTo>
                      <a:pt x="22394" y="31921"/>
                    </a:lnTo>
                    <a:lnTo>
                      <a:pt x="22524" y="32032"/>
                    </a:lnTo>
                    <a:lnTo>
                      <a:pt x="22655" y="32143"/>
                    </a:lnTo>
                    <a:lnTo>
                      <a:pt x="22776" y="32263"/>
                    </a:lnTo>
                    <a:lnTo>
                      <a:pt x="22886" y="32394"/>
                    </a:lnTo>
                    <a:lnTo>
                      <a:pt x="22997" y="32525"/>
                    </a:lnTo>
                    <a:lnTo>
                      <a:pt x="23087" y="32655"/>
                    </a:lnTo>
                    <a:lnTo>
                      <a:pt x="23188" y="32796"/>
                    </a:lnTo>
                    <a:lnTo>
                      <a:pt x="23268" y="32937"/>
                    </a:lnTo>
                    <a:lnTo>
                      <a:pt x="23349" y="33077"/>
                    </a:lnTo>
                    <a:lnTo>
                      <a:pt x="23419" y="33228"/>
                    </a:lnTo>
                    <a:lnTo>
                      <a:pt x="23479" y="33379"/>
                    </a:lnTo>
                    <a:lnTo>
                      <a:pt x="23540" y="33530"/>
                    </a:lnTo>
                    <a:lnTo>
                      <a:pt x="23590" y="33690"/>
                    </a:lnTo>
                    <a:lnTo>
                      <a:pt x="23630" y="33841"/>
                    </a:lnTo>
                    <a:lnTo>
                      <a:pt x="23660" y="34002"/>
                    </a:lnTo>
                    <a:lnTo>
                      <a:pt x="23690" y="34163"/>
                    </a:lnTo>
                    <a:lnTo>
                      <a:pt x="23710" y="34334"/>
                    </a:lnTo>
                    <a:lnTo>
                      <a:pt x="23710" y="34494"/>
                    </a:lnTo>
                    <a:lnTo>
                      <a:pt x="23720" y="34665"/>
                    </a:lnTo>
                    <a:lnTo>
                      <a:pt x="23710" y="34826"/>
                    </a:lnTo>
                    <a:lnTo>
                      <a:pt x="23690" y="34997"/>
                    </a:lnTo>
                    <a:lnTo>
                      <a:pt x="23670" y="35158"/>
                    </a:lnTo>
                    <a:lnTo>
                      <a:pt x="23630" y="35329"/>
                    </a:lnTo>
                    <a:lnTo>
                      <a:pt x="23590" y="35550"/>
                    </a:lnTo>
                    <a:lnTo>
                      <a:pt x="23550" y="35771"/>
                    </a:lnTo>
                    <a:lnTo>
                      <a:pt x="23489" y="36143"/>
                    </a:lnTo>
                    <a:lnTo>
                      <a:pt x="23449" y="36505"/>
                    </a:lnTo>
                    <a:lnTo>
                      <a:pt x="23379" y="37218"/>
                    </a:lnTo>
                    <a:lnTo>
                      <a:pt x="23318" y="37912"/>
                    </a:lnTo>
                    <a:lnTo>
                      <a:pt x="23258" y="38605"/>
                    </a:lnTo>
                    <a:lnTo>
                      <a:pt x="23208" y="38947"/>
                    </a:lnTo>
                    <a:lnTo>
                      <a:pt x="23158" y="39279"/>
                    </a:lnTo>
                    <a:lnTo>
                      <a:pt x="23097" y="39620"/>
                    </a:lnTo>
                    <a:lnTo>
                      <a:pt x="23017" y="39962"/>
                    </a:lnTo>
                    <a:lnTo>
                      <a:pt x="22926" y="40304"/>
                    </a:lnTo>
                    <a:lnTo>
                      <a:pt x="22816" y="40646"/>
                    </a:lnTo>
                    <a:lnTo>
                      <a:pt x="22685" y="40997"/>
                    </a:lnTo>
                    <a:lnTo>
                      <a:pt x="22524" y="41339"/>
                    </a:lnTo>
                    <a:lnTo>
                      <a:pt x="22585" y="41239"/>
                    </a:lnTo>
                    <a:lnTo>
                      <a:pt x="22665" y="41138"/>
                    </a:lnTo>
                    <a:lnTo>
                      <a:pt x="22756" y="41048"/>
                    </a:lnTo>
                    <a:lnTo>
                      <a:pt x="22846" y="40957"/>
                    </a:lnTo>
                    <a:lnTo>
                      <a:pt x="22937" y="40867"/>
                    </a:lnTo>
                    <a:lnTo>
                      <a:pt x="23017" y="40776"/>
                    </a:lnTo>
                    <a:lnTo>
                      <a:pt x="23097" y="40676"/>
                    </a:lnTo>
                    <a:lnTo>
                      <a:pt x="23158" y="40575"/>
                    </a:lnTo>
                    <a:lnTo>
                      <a:pt x="23318" y="40244"/>
                    </a:lnTo>
                    <a:lnTo>
                      <a:pt x="23459" y="39892"/>
                    </a:lnTo>
                    <a:lnTo>
                      <a:pt x="23590" y="39540"/>
                    </a:lnTo>
                    <a:lnTo>
                      <a:pt x="23710" y="39198"/>
                    </a:lnTo>
                    <a:lnTo>
                      <a:pt x="23801" y="38957"/>
                    </a:lnTo>
                    <a:lnTo>
                      <a:pt x="23921" y="38666"/>
                    </a:lnTo>
                    <a:lnTo>
                      <a:pt x="23982" y="38515"/>
                    </a:lnTo>
                    <a:lnTo>
                      <a:pt x="24062" y="38374"/>
                    </a:lnTo>
                    <a:lnTo>
                      <a:pt x="24133" y="38254"/>
                    </a:lnTo>
                    <a:lnTo>
                      <a:pt x="24213" y="38143"/>
                    </a:lnTo>
                    <a:lnTo>
                      <a:pt x="24293" y="38052"/>
                    </a:lnTo>
                    <a:lnTo>
                      <a:pt x="24334" y="38022"/>
                    </a:lnTo>
                    <a:lnTo>
                      <a:pt x="24374" y="38002"/>
                    </a:lnTo>
                    <a:lnTo>
                      <a:pt x="24424" y="37982"/>
                    </a:lnTo>
                    <a:lnTo>
                      <a:pt x="24464" y="37972"/>
                    </a:lnTo>
                    <a:lnTo>
                      <a:pt x="24504" y="37982"/>
                    </a:lnTo>
                    <a:lnTo>
                      <a:pt x="24545" y="37992"/>
                    </a:lnTo>
                    <a:lnTo>
                      <a:pt x="24585" y="38022"/>
                    </a:lnTo>
                    <a:lnTo>
                      <a:pt x="24625" y="38063"/>
                    </a:lnTo>
                    <a:lnTo>
                      <a:pt x="24665" y="38113"/>
                    </a:lnTo>
                    <a:lnTo>
                      <a:pt x="24705" y="38173"/>
                    </a:lnTo>
                    <a:lnTo>
                      <a:pt x="24746" y="38254"/>
                    </a:lnTo>
                    <a:lnTo>
                      <a:pt x="24776" y="38354"/>
                    </a:lnTo>
                    <a:lnTo>
                      <a:pt x="24846" y="38595"/>
                    </a:lnTo>
                    <a:lnTo>
                      <a:pt x="24886" y="38766"/>
                    </a:lnTo>
                    <a:lnTo>
                      <a:pt x="24906" y="38947"/>
                    </a:lnTo>
                    <a:lnTo>
                      <a:pt x="24906" y="39128"/>
                    </a:lnTo>
                    <a:lnTo>
                      <a:pt x="24896" y="39319"/>
                    </a:lnTo>
                    <a:lnTo>
                      <a:pt x="24886" y="39510"/>
                    </a:lnTo>
                    <a:lnTo>
                      <a:pt x="24856" y="39701"/>
                    </a:lnTo>
                    <a:lnTo>
                      <a:pt x="24776" y="40083"/>
                    </a:lnTo>
                    <a:lnTo>
                      <a:pt x="24685" y="40475"/>
                    </a:lnTo>
                    <a:lnTo>
                      <a:pt x="24595" y="40857"/>
                    </a:lnTo>
                    <a:lnTo>
                      <a:pt x="24514" y="41229"/>
                    </a:lnTo>
                    <a:lnTo>
                      <a:pt x="24484" y="41409"/>
                    </a:lnTo>
                    <a:lnTo>
                      <a:pt x="24464" y="41590"/>
                    </a:lnTo>
                    <a:lnTo>
                      <a:pt x="24444" y="41801"/>
                    </a:lnTo>
                    <a:lnTo>
                      <a:pt x="24434" y="42023"/>
                    </a:lnTo>
                    <a:lnTo>
                      <a:pt x="24424" y="42244"/>
                    </a:lnTo>
                    <a:lnTo>
                      <a:pt x="24424" y="42475"/>
                    </a:lnTo>
                    <a:lnTo>
                      <a:pt x="24434" y="42706"/>
                    </a:lnTo>
                    <a:lnTo>
                      <a:pt x="24444" y="42947"/>
                    </a:lnTo>
                    <a:lnTo>
                      <a:pt x="24474" y="43178"/>
                    </a:lnTo>
                    <a:lnTo>
                      <a:pt x="24504" y="43410"/>
                    </a:lnTo>
                    <a:lnTo>
                      <a:pt x="24545" y="43631"/>
                    </a:lnTo>
                    <a:lnTo>
                      <a:pt x="24595" y="43852"/>
                    </a:lnTo>
                    <a:lnTo>
                      <a:pt x="24655" y="44063"/>
                    </a:lnTo>
                    <a:lnTo>
                      <a:pt x="24726" y="44264"/>
                    </a:lnTo>
                    <a:lnTo>
                      <a:pt x="24806" y="44445"/>
                    </a:lnTo>
                    <a:lnTo>
                      <a:pt x="24896" y="44616"/>
                    </a:lnTo>
                    <a:lnTo>
                      <a:pt x="24997" y="44777"/>
                    </a:lnTo>
                    <a:lnTo>
                      <a:pt x="25107" y="44917"/>
                    </a:lnTo>
                    <a:lnTo>
                      <a:pt x="25097" y="44666"/>
                    </a:lnTo>
                    <a:lnTo>
                      <a:pt x="25067" y="44405"/>
                    </a:lnTo>
                    <a:lnTo>
                      <a:pt x="24997" y="43862"/>
                    </a:lnTo>
                    <a:lnTo>
                      <a:pt x="24967" y="43591"/>
                    </a:lnTo>
                    <a:lnTo>
                      <a:pt x="24957" y="43460"/>
                    </a:lnTo>
                    <a:lnTo>
                      <a:pt x="24957" y="43319"/>
                    </a:lnTo>
                    <a:lnTo>
                      <a:pt x="24957" y="43199"/>
                    </a:lnTo>
                    <a:lnTo>
                      <a:pt x="24977" y="43068"/>
                    </a:lnTo>
                    <a:lnTo>
                      <a:pt x="24997" y="42947"/>
                    </a:lnTo>
                    <a:lnTo>
                      <a:pt x="25037" y="42837"/>
                    </a:lnTo>
                    <a:lnTo>
                      <a:pt x="25077" y="42726"/>
                    </a:lnTo>
                    <a:lnTo>
                      <a:pt x="25128" y="42646"/>
                    </a:lnTo>
                    <a:lnTo>
                      <a:pt x="25178" y="42585"/>
                    </a:lnTo>
                    <a:lnTo>
                      <a:pt x="25228" y="42545"/>
                    </a:lnTo>
                    <a:lnTo>
                      <a:pt x="25288" y="42525"/>
                    </a:lnTo>
                    <a:lnTo>
                      <a:pt x="25349" y="42525"/>
                    </a:lnTo>
                    <a:lnTo>
                      <a:pt x="25399" y="42535"/>
                    </a:lnTo>
                    <a:lnTo>
                      <a:pt x="25459" y="42565"/>
                    </a:lnTo>
                    <a:lnTo>
                      <a:pt x="25530" y="42606"/>
                    </a:lnTo>
                    <a:lnTo>
                      <a:pt x="25590" y="42656"/>
                    </a:lnTo>
                    <a:lnTo>
                      <a:pt x="25711" y="42786"/>
                    </a:lnTo>
                    <a:lnTo>
                      <a:pt x="25831" y="42937"/>
                    </a:lnTo>
                    <a:lnTo>
                      <a:pt x="25952" y="43108"/>
                    </a:lnTo>
                    <a:lnTo>
                      <a:pt x="26022" y="43209"/>
                    </a:lnTo>
                    <a:lnTo>
                      <a:pt x="26072" y="43319"/>
                    </a:lnTo>
                    <a:lnTo>
                      <a:pt x="26133" y="43440"/>
                    </a:lnTo>
                    <a:lnTo>
                      <a:pt x="26173" y="43570"/>
                    </a:lnTo>
                    <a:lnTo>
                      <a:pt x="26253" y="43832"/>
                    </a:lnTo>
                    <a:lnTo>
                      <a:pt x="26314" y="44093"/>
                    </a:lnTo>
                    <a:lnTo>
                      <a:pt x="26354" y="44334"/>
                    </a:lnTo>
                    <a:lnTo>
                      <a:pt x="26374" y="44535"/>
                    </a:lnTo>
                    <a:lnTo>
                      <a:pt x="26384" y="44686"/>
                    </a:lnTo>
                    <a:lnTo>
                      <a:pt x="26384" y="44777"/>
                    </a:lnTo>
                    <a:lnTo>
                      <a:pt x="26404" y="44656"/>
                    </a:lnTo>
                    <a:lnTo>
                      <a:pt x="26444" y="44545"/>
                    </a:lnTo>
                    <a:lnTo>
                      <a:pt x="26515" y="44304"/>
                    </a:lnTo>
                    <a:lnTo>
                      <a:pt x="26605" y="44063"/>
                    </a:lnTo>
                    <a:lnTo>
                      <a:pt x="26685" y="43812"/>
                    </a:lnTo>
                    <a:lnTo>
                      <a:pt x="26766" y="43560"/>
                    </a:lnTo>
                    <a:lnTo>
                      <a:pt x="26786" y="43440"/>
                    </a:lnTo>
                    <a:lnTo>
                      <a:pt x="26806" y="43309"/>
                    </a:lnTo>
                    <a:lnTo>
                      <a:pt x="26816" y="43188"/>
                    </a:lnTo>
                    <a:lnTo>
                      <a:pt x="26816" y="43068"/>
                    </a:lnTo>
                    <a:lnTo>
                      <a:pt x="26806" y="42957"/>
                    </a:lnTo>
                    <a:lnTo>
                      <a:pt x="26776" y="42837"/>
                    </a:lnTo>
                    <a:lnTo>
                      <a:pt x="26746" y="42746"/>
                    </a:lnTo>
                    <a:lnTo>
                      <a:pt x="26696" y="42656"/>
                    </a:lnTo>
                    <a:lnTo>
                      <a:pt x="26645" y="42565"/>
                    </a:lnTo>
                    <a:lnTo>
                      <a:pt x="26575" y="42475"/>
                    </a:lnTo>
                    <a:lnTo>
                      <a:pt x="26434" y="42314"/>
                    </a:lnTo>
                    <a:lnTo>
                      <a:pt x="26273" y="42153"/>
                    </a:lnTo>
                    <a:lnTo>
                      <a:pt x="26113" y="42002"/>
                    </a:lnTo>
                    <a:lnTo>
                      <a:pt x="25962" y="41842"/>
                    </a:lnTo>
                    <a:lnTo>
                      <a:pt x="25902" y="41751"/>
                    </a:lnTo>
                    <a:lnTo>
                      <a:pt x="25841" y="41661"/>
                    </a:lnTo>
                    <a:lnTo>
                      <a:pt x="25801" y="41570"/>
                    </a:lnTo>
                    <a:lnTo>
                      <a:pt x="25761" y="41480"/>
                    </a:lnTo>
                    <a:lnTo>
                      <a:pt x="25680" y="41219"/>
                    </a:lnTo>
                    <a:lnTo>
                      <a:pt x="25620" y="40947"/>
                    </a:lnTo>
                    <a:lnTo>
                      <a:pt x="25570" y="40676"/>
                    </a:lnTo>
                    <a:lnTo>
                      <a:pt x="25520" y="40394"/>
                    </a:lnTo>
                    <a:lnTo>
                      <a:pt x="25489" y="40113"/>
                    </a:lnTo>
                    <a:lnTo>
                      <a:pt x="25479" y="39842"/>
                    </a:lnTo>
                    <a:lnTo>
                      <a:pt x="25469" y="39560"/>
                    </a:lnTo>
                    <a:lnTo>
                      <a:pt x="25479" y="39299"/>
                    </a:lnTo>
                    <a:lnTo>
                      <a:pt x="25499" y="38937"/>
                    </a:lnTo>
                    <a:lnTo>
                      <a:pt x="25520" y="38716"/>
                    </a:lnTo>
                    <a:lnTo>
                      <a:pt x="25550" y="38485"/>
                    </a:lnTo>
                    <a:lnTo>
                      <a:pt x="25570" y="38374"/>
                    </a:lnTo>
                    <a:lnTo>
                      <a:pt x="25600" y="38274"/>
                    </a:lnTo>
                    <a:lnTo>
                      <a:pt x="25630" y="38173"/>
                    </a:lnTo>
                    <a:lnTo>
                      <a:pt x="25670" y="38073"/>
                    </a:lnTo>
                    <a:lnTo>
                      <a:pt x="25721" y="37992"/>
                    </a:lnTo>
                    <a:lnTo>
                      <a:pt x="25781" y="37922"/>
                    </a:lnTo>
                    <a:lnTo>
                      <a:pt x="25851" y="37862"/>
                    </a:lnTo>
                    <a:lnTo>
                      <a:pt x="25932" y="37821"/>
                    </a:lnTo>
                    <a:lnTo>
                      <a:pt x="26022" y="37791"/>
                    </a:lnTo>
                    <a:lnTo>
                      <a:pt x="26103" y="37781"/>
                    </a:lnTo>
                    <a:lnTo>
                      <a:pt x="26183" y="37791"/>
                    </a:lnTo>
                    <a:lnTo>
                      <a:pt x="26263" y="37811"/>
                    </a:lnTo>
                    <a:lnTo>
                      <a:pt x="26344" y="37851"/>
                    </a:lnTo>
                    <a:lnTo>
                      <a:pt x="26414" y="37902"/>
                    </a:lnTo>
                    <a:lnTo>
                      <a:pt x="26484" y="37962"/>
                    </a:lnTo>
                    <a:lnTo>
                      <a:pt x="26555" y="38022"/>
                    </a:lnTo>
                    <a:lnTo>
                      <a:pt x="26675" y="38173"/>
                    </a:lnTo>
                    <a:lnTo>
                      <a:pt x="26786" y="38334"/>
                    </a:lnTo>
                    <a:lnTo>
                      <a:pt x="26947" y="38605"/>
                    </a:lnTo>
                    <a:lnTo>
                      <a:pt x="27027" y="38776"/>
                    </a:lnTo>
                    <a:lnTo>
                      <a:pt x="27118" y="38947"/>
                    </a:lnTo>
                    <a:lnTo>
                      <a:pt x="27278" y="39329"/>
                    </a:lnTo>
                    <a:lnTo>
                      <a:pt x="27439" y="39721"/>
                    </a:lnTo>
                    <a:lnTo>
                      <a:pt x="27530" y="39922"/>
                    </a:lnTo>
                    <a:lnTo>
                      <a:pt x="27630" y="40113"/>
                    </a:lnTo>
                    <a:lnTo>
                      <a:pt x="27731" y="40304"/>
                    </a:lnTo>
                    <a:lnTo>
                      <a:pt x="27851" y="40485"/>
                    </a:lnTo>
                    <a:lnTo>
                      <a:pt x="27982" y="40656"/>
                    </a:lnTo>
                    <a:lnTo>
                      <a:pt x="28113" y="40806"/>
                    </a:lnTo>
                    <a:lnTo>
                      <a:pt x="28193" y="40877"/>
                    </a:lnTo>
                    <a:lnTo>
                      <a:pt x="28273" y="40947"/>
                    </a:lnTo>
                    <a:lnTo>
                      <a:pt x="28354" y="41007"/>
                    </a:lnTo>
                    <a:lnTo>
                      <a:pt x="28444" y="41068"/>
                    </a:lnTo>
                    <a:lnTo>
                      <a:pt x="28535" y="41118"/>
                    </a:lnTo>
                    <a:lnTo>
                      <a:pt x="28635" y="41158"/>
                    </a:lnTo>
                    <a:lnTo>
                      <a:pt x="28736" y="41198"/>
                    </a:lnTo>
                    <a:lnTo>
                      <a:pt x="28846" y="41229"/>
                    </a:lnTo>
                    <a:lnTo>
                      <a:pt x="28766" y="41158"/>
                    </a:lnTo>
                    <a:lnTo>
                      <a:pt x="28676" y="41068"/>
                    </a:lnTo>
                    <a:lnTo>
                      <a:pt x="28565" y="40957"/>
                    </a:lnTo>
                    <a:lnTo>
                      <a:pt x="28454" y="40827"/>
                    </a:lnTo>
                    <a:lnTo>
                      <a:pt x="28344" y="40676"/>
                    </a:lnTo>
                    <a:lnTo>
                      <a:pt x="28233" y="40515"/>
                    </a:lnTo>
                    <a:lnTo>
                      <a:pt x="28133" y="40354"/>
                    </a:lnTo>
                    <a:lnTo>
                      <a:pt x="28032" y="40183"/>
                    </a:lnTo>
                    <a:lnTo>
                      <a:pt x="27942" y="40002"/>
                    </a:lnTo>
                    <a:lnTo>
                      <a:pt x="27871" y="39842"/>
                    </a:lnTo>
                    <a:lnTo>
                      <a:pt x="27811" y="39671"/>
                    </a:lnTo>
                    <a:lnTo>
                      <a:pt x="27781" y="39520"/>
                    </a:lnTo>
                    <a:lnTo>
                      <a:pt x="27781" y="39440"/>
                    </a:lnTo>
                    <a:lnTo>
                      <a:pt x="27781" y="39369"/>
                    </a:lnTo>
                    <a:lnTo>
                      <a:pt x="27781" y="39309"/>
                    </a:lnTo>
                    <a:lnTo>
                      <a:pt x="27801" y="39238"/>
                    </a:lnTo>
                    <a:lnTo>
                      <a:pt x="27821" y="39188"/>
                    </a:lnTo>
                    <a:lnTo>
                      <a:pt x="27851" y="39138"/>
                    </a:lnTo>
                    <a:lnTo>
                      <a:pt x="27892" y="39088"/>
                    </a:lnTo>
                    <a:lnTo>
                      <a:pt x="27942" y="39048"/>
                    </a:lnTo>
                    <a:lnTo>
                      <a:pt x="28002" y="39007"/>
                    </a:lnTo>
                    <a:lnTo>
                      <a:pt x="28072" y="38977"/>
                    </a:lnTo>
                    <a:lnTo>
                      <a:pt x="28143" y="38947"/>
                    </a:lnTo>
                    <a:lnTo>
                      <a:pt x="28203" y="38937"/>
                    </a:lnTo>
                    <a:lnTo>
                      <a:pt x="28324" y="38937"/>
                    </a:lnTo>
                    <a:lnTo>
                      <a:pt x="28394" y="38947"/>
                    </a:lnTo>
                    <a:lnTo>
                      <a:pt x="28454" y="38967"/>
                    </a:lnTo>
                    <a:lnTo>
                      <a:pt x="28565" y="39017"/>
                    </a:lnTo>
                    <a:lnTo>
                      <a:pt x="28686" y="39088"/>
                    </a:lnTo>
                    <a:lnTo>
                      <a:pt x="28796" y="39188"/>
                    </a:lnTo>
                    <a:lnTo>
                      <a:pt x="28897" y="39299"/>
                    </a:lnTo>
                    <a:lnTo>
                      <a:pt x="28997" y="39409"/>
                    </a:lnTo>
                    <a:lnTo>
                      <a:pt x="29098" y="39530"/>
                    </a:lnTo>
                    <a:lnTo>
                      <a:pt x="29269" y="39781"/>
                    </a:lnTo>
                    <a:lnTo>
                      <a:pt x="29419" y="40012"/>
                    </a:lnTo>
                    <a:lnTo>
                      <a:pt x="29490" y="40103"/>
                    </a:lnTo>
                    <a:lnTo>
                      <a:pt x="29550" y="40173"/>
                    </a:lnTo>
                    <a:lnTo>
                      <a:pt x="29510" y="40123"/>
                    </a:lnTo>
                    <a:lnTo>
                      <a:pt x="29480" y="40073"/>
                    </a:lnTo>
                    <a:lnTo>
                      <a:pt x="29429" y="39952"/>
                    </a:lnTo>
                    <a:lnTo>
                      <a:pt x="29389" y="39811"/>
                    </a:lnTo>
                    <a:lnTo>
                      <a:pt x="29359" y="39671"/>
                    </a:lnTo>
                    <a:lnTo>
                      <a:pt x="29309" y="39389"/>
                    </a:lnTo>
                    <a:lnTo>
                      <a:pt x="29269" y="39259"/>
                    </a:lnTo>
                    <a:lnTo>
                      <a:pt x="29228" y="39138"/>
                    </a:lnTo>
                    <a:lnTo>
                      <a:pt x="29088" y="38877"/>
                    </a:lnTo>
                    <a:lnTo>
                      <a:pt x="28927" y="38615"/>
                    </a:lnTo>
                    <a:lnTo>
                      <a:pt x="28746" y="38364"/>
                    </a:lnTo>
                    <a:lnTo>
                      <a:pt x="28645" y="38243"/>
                    </a:lnTo>
                    <a:lnTo>
                      <a:pt x="28545" y="38123"/>
                    </a:lnTo>
                    <a:lnTo>
                      <a:pt x="28434" y="38012"/>
                    </a:lnTo>
                    <a:lnTo>
                      <a:pt x="28314" y="37912"/>
                    </a:lnTo>
                    <a:lnTo>
                      <a:pt x="28193" y="37811"/>
                    </a:lnTo>
                    <a:lnTo>
                      <a:pt x="28072" y="37711"/>
                    </a:lnTo>
                    <a:lnTo>
                      <a:pt x="27932" y="37630"/>
                    </a:lnTo>
                    <a:lnTo>
                      <a:pt x="27791" y="37550"/>
                    </a:lnTo>
                    <a:lnTo>
                      <a:pt x="27650" y="37480"/>
                    </a:lnTo>
                    <a:lnTo>
                      <a:pt x="27490" y="37419"/>
                    </a:lnTo>
                    <a:lnTo>
                      <a:pt x="26957" y="37248"/>
                    </a:lnTo>
                    <a:lnTo>
                      <a:pt x="26696" y="37148"/>
                    </a:lnTo>
                    <a:lnTo>
                      <a:pt x="26575" y="37088"/>
                    </a:lnTo>
                    <a:lnTo>
                      <a:pt x="26444" y="37027"/>
                    </a:lnTo>
                    <a:lnTo>
                      <a:pt x="26253" y="36907"/>
                    </a:lnTo>
                    <a:lnTo>
                      <a:pt x="26042" y="36756"/>
                    </a:lnTo>
                    <a:lnTo>
                      <a:pt x="25841" y="36585"/>
                    </a:lnTo>
                    <a:lnTo>
                      <a:pt x="25630" y="36404"/>
                    </a:lnTo>
                    <a:lnTo>
                      <a:pt x="25439" y="36223"/>
                    </a:lnTo>
                    <a:lnTo>
                      <a:pt x="25258" y="36032"/>
                    </a:lnTo>
                    <a:lnTo>
                      <a:pt x="25107" y="35841"/>
                    </a:lnTo>
                    <a:lnTo>
                      <a:pt x="24977" y="35670"/>
                    </a:lnTo>
                    <a:lnTo>
                      <a:pt x="24917" y="35570"/>
                    </a:lnTo>
                    <a:lnTo>
                      <a:pt x="24876" y="35469"/>
                    </a:lnTo>
                    <a:lnTo>
                      <a:pt x="24836" y="35349"/>
                    </a:lnTo>
                    <a:lnTo>
                      <a:pt x="24816" y="35228"/>
                    </a:lnTo>
                    <a:lnTo>
                      <a:pt x="24806" y="35108"/>
                    </a:lnTo>
                    <a:lnTo>
                      <a:pt x="24796" y="34977"/>
                    </a:lnTo>
                    <a:lnTo>
                      <a:pt x="24806" y="34846"/>
                    </a:lnTo>
                    <a:lnTo>
                      <a:pt x="24806" y="34716"/>
                    </a:lnTo>
                    <a:lnTo>
                      <a:pt x="24836" y="34444"/>
                    </a:lnTo>
                    <a:lnTo>
                      <a:pt x="24876" y="34183"/>
                    </a:lnTo>
                    <a:lnTo>
                      <a:pt x="24957" y="33711"/>
                    </a:lnTo>
                    <a:lnTo>
                      <a:pt x="25007" y="33489"/>
                    </a:lnTo>
                    <a:lnTo>
                      <a:pt x="25057" y="33268"/>
                    </a:lnTo>
                    <a:lnTo>
                      <a:pt x="25128" y="33047"/>
                    </a:lnTo>
                    <a:lnTo>
                      <a:pt x="25218" y="32836"/>
                    </a:lnTo>
                    <a:lnTo>
                      <a:pt x="25319" y="32625"/>
                    </a:lnTo>
                    <a:lnTo>
                      <a:pt x="25429" y="32414"/>
                    </a:lnTo>
                    <a:lnTo>
                      <a:pt x="25550" y="32223"/>
                    </a:lnTo>
                    <a:lnTo>
                      <a:pt x="25680" y="32022"/>
                    </a:lnTo>
                    <a:lnTo>
                      <a:pt x="25871" y="31781"/>
                    </a:lnTo>
                    <a:lnTo>
                      <a:pt x="26062" y="31550"/>
                    </a:lnTo>
                    <a:lnTo>
                      <a:pt x="26273" y="31318"/>
                    </a:lnTo>
                    <a:lnTo>
                      <a:pt x="26505" y="31107"/>
                    </a:lnTo>
                    <a:lnTo>
                      <a:pt x="26736" y="30896"/>
                    </a:lnTo>
                    <a:lnTo>
                      <a:pt x="26977" y="30695"/>
                    </a:lnTo>
                    <a:lnTo>
                      <a:pt x="27218" y="30494"/>
                    </a:lnTo>
                    <a:lnTo>
                      <a:pt x="27469" y="30303"/>
                    </a:lnTo>
                    <a:lnTo>
                      <a:pt x="27992" y="29931"/>
                    </a:lnTo>
                    <a:lnTo>
                      <a:pt x="28515" y="29580"/>
                    </a:lnTo>
                    <a:lnTo>
                      <a:pt x="29530" y="28916"/>
                    </a:lnTo>
                    <a:lnTo>
                      <a:pt x="29711" y="28806"/>
                    </a:lnTo>
                    <a:lnTo>
                      <a:pt x="29902" y="28705"/>
                    </a:lnTo>
                    <a:lnTo>
                      <a:pt x="30093" y="28615"/>
                    </a:lnTo>
                    <a:lnTo>
                      <a:pt x="30284" y="28534"/>
                    </a:lnTo>
                    <a:lnTo>
                      <a:pt x="30495" y="28464"/>
                    </a:lnTo>
                    <a:lnTo>
                      <a:pt x="30696" y="28394"/>
                    </a:lnTo>
                    <a:lnTo>
                      <a:pt x="30917" y="28343"/>
                    </a:lnTo>
                    <a:lnTo>
                      <a:pt x="31128" y="28303"/>
                    </a:lnTo>
                    <a:lnTo>
                      <a:pt x="31168" y="28293"/>
                    </a:lnTo>
                    <a:lnTo>
                      <a:pt x="31359" y="28263"/>
                    </a:lnTo>
                    <a:lnTo>
                      <a:pt x="31540" y="28243"/>
                    </a:lnTo>
                    <a:lnTo>
                      <a:pt x="31721" y="28233"/>
                    </a:lnTo>
                    <a:lnTo>
                      <a:pt x="31902" y="28243"/>
                    </a:lnTo>
                    <a:lnTo>
                      <a:pt x="32083" y="28263"/>
                    </a:lnTo>
                    <a:lnTo>
                      <a:pt x="32264" y="28293"/>
                    </a:lnTo>
                    <a:lnTo>
                      <a:pt x="32435" y="28343"/>
                    </a:lnTo>
                    <a:lnTo>
                      <a:pt x="32605" y="28404"/>
                    </a:lnTo>
                    <a:lnTo>
                      <a:pt x="32766" y="28474"/>
                    </a:lnTo>
                    <a:lnTo>
                      <a:pt x="32917" y="28554"/>
                    </a:lnTo>
                    <a:lnTo>
                      <a:pt x="33068" y="28645"/>
                    </a:lnTo>
                    <a:lnTo>
                      <a:pt x="33208" y="28755"/>
                    </a:lnTo>
                    <a:lnTo>
                      <a:pt x="33339" y="28866"/>
                    </a:lnTo>
                    <a:lnTo>
                      <a:pt x="33450" y="28987"/>
                    </a:lnTo>
                    <a:lnTo>
                      <a:pt x="33560" y="29127"/>
                    </a:lnTo>
                    <a:lnTo>
                      <a:pt x="33661" y="29268"/>
                    </a:lnTo>
                    <a:lnTo>
                      <a:pt x="33721" y="29359"/>
                    </a:lnTo>
                    <a:lnTo>
                      <a:pt x="33842" y="29489"/>
                    </a:lnTo>
                    <a:lnTo>
                      <a:pt x="34173" y="29851"/>
                    </a:lnTo>
                    <a:lnTo>
                      <a:pt x="34354" y="30042"/>
                    </a:lnTo>
                    <a:lnTo>
                      <a:pt x="34515" y="30243"/>
                    </a:lnTo>
                    <a:lnTo>
                      <a:pt x="34646" y="30414"/>
                    </a:lnTo>
                    <a:lnTo>
                      <a:pt x="34686" y="30494"/>
                    </a:lnTo>
                    <a:lnTo>
                      <a:pt x="34726" y="30565"/>
                    </a:lnTo>
                    <a:lnTo>
                      <a:pt x="34786" y="30735"/>
                    </a:lnTo>
                    <a:lnTo>
                      <a:pt x="34837" y="30906"/>
                    </a:lnTo>
                    <a:lnTo>
                      <a:pt x="34887" y="31087"/>
                    </a:lnTo>
                    <a:lnTo>
                      <a:pt x="34927" y="31268"/>
                    </a:lnTo>
                    <a:lnTo>
                      <a:pt x="34957" y="31459"/>
                    </a:lnTo>
                    <a:lnTo>
                      <a:pt x="34977" y="31640"/>
                    </a:lnTo>
                    <a:lnTo>
                      <a:pt x="34997" y="31831"/>
                    </a:lnTo>
                    <a:lnTo>
                      <a:pt x="35008" y="32022"/>
                    </a:lnTo>
                    <a:lnTo>
                      <a:pt x="35018" y="32404"/>
                    </a:lnTo>
                    <a:lnTo>
                      <a:pt x="35008" y="32776"/>
                    </a:lnTo>
                    <a:lnTo>
                      <a:pt x="34977" y="33148"/>
                    </a:lnTo>
                    <a:lnTo>
                      <a:pt x="34927" y="33510"/>
                    </a:lnTo>
                    <a:lnTo>
                      <a:pt x="34897" y="33650"/>
                    </a:lnTo>
                    <a:lnTo>
                      <a:pt x="34847" y="33811"/>
                    </a:lnTo>
                    <a:lnTo>
                      <a:pt x="34796" y="33962"/>
                    </a:lnTo>
                    <a:lnTo>
                      <a:pt x="34726" y="34123"/>
                    </a:lnTo>
                    <a:lnTo>
                      <a:pt x="34585" y="34424"/>
                    </a:lnTo>
                    <a:lnTo>
                      <a:pt x="34445" y="34706"/>
                    </a:lnTo>
                    <a:lnTo>
                      <a:pt x="34364" y="34836"/>
                    </a:lnTo>
                    <a:lnTo>
                      <a:pt x="34264" y="34967"/>
                    </a:lnTo>
                    <a:lnTo>
                      <a:pt x="34063" y="35208"/>
                    </a:lnTo>
                    <a:lnTo>
                      <a:pt x="33962" y="35329"/>
                    </a:lnTo>
                    <a:lnTo>
                      <a:pt x="33862" y="35459"/>
                    </a:lnTo>
                    <a:lnTo>
                      <a:pt x="33781" y="35580"/>
                    </a:lnTo>
                    <a:lnTo>
                      <a:pt x="33721" y="35711"/>
                    </a:lnTo>
                    <a:lnTo>
                      <a:pt x="33822" y="35650"/>
                    </a:lnTo>
                    <a:lnTo>
                      <a:pt x="33922" y="35570"/>
                    </a:lnTo>
                    <a:lnTo>
                      <a:pt x="34033" y="35469"/>
                    </a:lnTo>
                    <a:lnTo>
                      <a:pt x="34133" y="35359"/>
                    </a:lnTo>
                    <a:lnTo>
                      <a:pt x="34354" y="35138"/>
                    </a:lnTo>
                    <a:lnTo>
                      <a:pt x="34465" y="35027"/>
                    </a:lnTo>
                    <a:lnTo>
                      <a:pt x="34575" y="34927"/>
                    </a:lnTo>
                    <a:lnTo>
                      <a:pt x="34686" y="34836"/>
                    </a:lnTo>
                    <a:lnTo>
                      <a:pt x="34807" y="34756"/>
                    </a:lnTo>
                    <a:lnTo>
                      <a:pt x="34917" y="34696"/>
                    </a:lnTo>
                    <a:lnTo>
                      <a:pt x="34977" y="34675"/>
                    </a:lnTo>
                    <a:lnTo>
                      <a:pt x="35038" y="34665"/>
                    </a:lnTo>
                    <a:lnTo>
                      <a:pt x="35088" y="34655"/>
                    </a:lnTo>
                    <a:lnTo>
                      <a:pt x="35148" y="34655"/>
                    </a:lnTo>
                    <a:lnTo>
                      <a:pt x="35198" y="34665"/>
                    </a:lnTo>
                    <a:lnTo>
                      <a:pt x="35259" y="34675"/>
                    </a:lnTo>
                    <a:lnTo>
                      <a:pt x="35319" y="34706"/>
                    </a:lnTo>
                    <a:lnTo>
                      <a:pt x="35369" y="34736"/>
                    </a:lnTo>
                    <a:lnTo>
                      <a:pt x="35430" y="34776"/>
                    </a:lnTo>
                    <a:lnTo>
                      <a:pt x="35480" y="34836"/>
                    </a:lnTo>
                    <a:lnTo>
                      <a:pt x="35601" y="34977"/>
                    </a:lnTo>
                    <a:lnTo>
                      <a:pt x="35721" y="35158"/>
                    </a:lnTo>
                    <a:lnTo>
                      <a:pt x="35832" y="35349"/>
                    </a:lnTo>
                    <a:lnTo>
                      <a:pt x="35922" y="35560"/>
                    </a:lnTo>
                    <a:lnTo>
                      <a:pt x="36003" y="35771"/>
                    </a:lnTo>
                    <a:lnTo>
                      <a:pt x="36063" y="35982"/>
                    </a:lnTo>
                    <a:lnTo>
                      <a:pt x="36083" y="36083"/>
                    </a:lnTo>
                    <a:lnTo>
                      <a:pt x="36093" y="36183"/>
                    </a:lnTo>
                    <a:lnTo>
                      <a:pt x="36101" y="36254"/>
                    </a:lnTo>
                    <a:lnTo>
                      <a:pt x="36113" y="36083"/>
                    </a:lnTo>
                    <a:lnTo>
                      <a:pt x="36133" y="35791"/>
                    </a:lnTo>
                    <a:lnTo>
                      <a:pt x="36133" y="35510"/>
                    </a:lnTo>
                    <a:lnTo>
                      <a:pt x="36123" y="35218"/>
                    </a:lnTo>
                    <a:lnTo>
                      <a:pt x="36113" y="34937"/>
                    </a:lnTo>
                    <a:lnTo>
                      <a:pt x="36083" y="34645"/>
                    </a:lnTo>
                    <a:lnTo>
                      <a:pt x="36053" y="34364"/>
                    </a:lnTo>
                    <a:lnTo>
                      <a:pt x="36013" y="34082"/>
                    </a:lnTo>
                    <a:lnTo>
                      <a:pt x="35962" y="33912"/>
                    </a:lnTo>
                    <a:lnTo>
                      <a:pt x="35912" y="33721"/>
                    </a:lnTo>
                    <a:lnTo>
                      <a:pt x="35852" y="33520"/>
                    </a:lnTo>
                    <a:lnTo>
                      <a:pt x="35832" y="33419"/>
                    </a:lnTo>
                    <a:lnTo>
                      <a:pt x="35822" y="33319"/>
                    </a:lnTo>
                    <a:lnTo>
                      <a:pt x="35822" y="33228"/>
                    </a:lnTo>
                    <a:lnTo>
                      <a:pt x="35832" y="33148"/>
                    </a:lnTo>
                    <a:lnTo>
                      <a:pt x="35852" y="33067"/>
                    </a:lnTo>
                    <a:lnTo>
                      <a:pt x="35902" y="32997"/>
                    </a:lnTo>
                    <a:lnTo>
                      <a:pt x="35962" y="32937"/>
                    </a:lnTo>
                    <a:lnTo>
                      <a:pt x="36053" y="32896"/>
                    </a:lnTo>
                    <a:lnTo>
                      <a:pt x="36163" y="32866"/>
                    </a:lnTo>
                    <a:lnTo>
                      <a:pt x="36304" y="32846"/>
                    </a:lnTo>
                    <a:lnTo>
                      <a:pt x="36384" y="32846"/>
                    </a:lnTo>
                    <a:lnTo>
                      <a:pt x="36465" y="32856"/>
                    </a:lnTo>
                    <a:lnTo>
                      <a:pt x="36545" y="32876"/>
                    </a:lnTo>
                    <a:lnTo>
                      <a:pt x="36626" y="32896"/>
                    </a:lnTo>
                    <a:lnTo>
                      <a:pt x="36696" y="32927"/>
                    </a:lnTo>
                    <a:lnTo>
                      <a:pt x="36766" y="32967"/>
                    </a:lnTo>
                    <a:lnTo>
                      <a:pt x="36897" y="33047"/>
                    </a:lnTo>
                    <a:lnTo>
                      <a:pt x="37028" y="33148"/>
                    </a:lnTo>
                    <a:lnTo>
                      <a:pt x="37148" y="33248"/>
                    </a:lnTo>
                    <a:lnTo>
                      <a:pt x="37249" y="33359"/>
                    </a:lnTo>
                    <a:lnTo>
                      <a:pt x="37349" y="33459"/>
                    </a:lnTo>
                    <a:lnTo>
                      <a:pt x="37570" y="33731"/>
                    </a:lnTo>
                    <a:lnTo>
                      <a:pt x="37792" y="34012"/>
                    </a:lnTo>
                    <a:lnTo>
                      <a:pt x="37983" y="34314"/>
                    </a:lnTo>
                    <a:lnTo>
                      <a:pt x="38174" y="34615"/>
                    </a:lnTo>
                    <a:lnTo>
                      <a:pt x="38334" y="34917"/>
                    </a:lnTo>
                    <a:lnTo>
                      <a:pt x="38495" y="35228"/>
                    </a:lnTo>
                    <a:lnTo>
                      <a:pt x="38636" y="35550"/>
                    </a:lnTo>
                    <a:lnTo>
                      <a:pt x="38767" y="35861"/>
                    </a:lnTo>
                    <a:lnTo>
                      <a:pt x="39008" y="36444"/>
                    </a:lnTo>
                    <a:lnTo>
                      <a:pt x="39229" y="37007"/>
                    </a:lnTo>
                    <a:lnTo>
                      <a:pt x="39460" y="37540"/>
                    </a:lnTo>
                    <a:lnTo>
                      <a:pt x="39591" y="37791"/>
                    </a:lnTo>
                    <a:lnTo>
                      <a:pt x="39711" y="38042"/>
                    </a:lnTo>
                    <a:lnTo>
                      <a:pt x="39852" y="38294"/>
                    </a:lnTo>
                    <a:lnTo>
                      <a:pt x="39993" y="38535"/>
                    </a:lnTo>
                    <a:lnTo>
                      <a:pt x="40143" y="38766"/>
                    </a:lnTo>
                    <a:lnTo>
                      <a:pt x="40304" y="39007"/>
                    </a:lnTo>
                    <a:lnTo>
                      <a:pt x="40475" y="39238"/>
                    </a:lnTo>
                    <a:lnTo>
                      <a:pt x="40666" y="39460"/>
                    </a:lnTo>
                    <a:lnTo>
                      <a:pt x="40867" y="39691"/>
                    </a:lnTo>
                    <a:lnTo>
                      <a:pt x="41088" y="39912"/>
                    </a:lnTo>
                    <a:lnTo>
                      <a:pt x="40867" y="39329"/>
                    </a:lnTo>
                    <a:lnTo>
                      <a:pt x="40656" y="38746"/>
                    </a:lnTo>
                    <a:lnTo>
                      <a:pt x="40455" y="38163"/>
                    </a:lnTo>
                    <a:lnTo>
                      <a:pt x="40244" y="37580"/>
                    </a:lnTo>
                    <a:lnTo>
                      <a:pt x="40143" y="37349"/>
                    </a:lnTo>
                    <a:lnTo>
                      <a:pt x="40083" y="37178"/>
                    </a:lnTo>
                    <a:lnTo>
                      <a:pt x="40033" y="36997"/>
                    </a:lnTo>
                    <a:lnTo>
                      <a:pt x="40013" y="36917"/>
                    </a:lnTo>
                    <a:lnTo>
                      <a:pt x="40003" y="36836"/>
                    </a:lnTo>
                    <a:lnTo>
                      <a:pt x="40003" y="36776"/>
                    </a:lnTo>
                    <a:lnTo>
                      <a:pt x="40023" y="36726"/>
                    </a:lnTo>
                    <a:lnTo>
                      <a:pt x="40043" y="36706"/>
                    </a:lnTo>
                    <a:lnTo>
                      <a:pt x="40053" y="36696"/>
                    </a:lnTo>
                    <a:lnTo>
                      <a:pt x="40083" y="36686"/>
                    </a:lnTo>
                    <a:lnTo>
                      <a:pt x="40103" y="36686"/>
                    </a:lnTo>
                    <a:lnTo>
                      <a:pt x="40174" y="36696"/>
                    </a:lnTo>
                    <a:lnTo>
                      <a:pt x="40264" y="36736"/>
                    </a:lnTo>
                    <a:lnTo>
                      <a:pt x="40334" y="36776"/>
                    </a:lnTo>
                    <a:lnTo>
                      <a:pt x="40405" y="36836"/>
                    </a:lnTo>
                    <a:lnTo>
                      <a:pt x="40465" y="36907"/>
                    </a:lnTo>
                    <a:lnTo>
                      <a:pt x="40525" y="36987"/>
                    </a:lnTo>
                    <a:lnTo>
                      <a:pt x="40646" y="37168"/>
                    </a:lnTo>
                    <a:lnTo>
                      <a:pt x="40757" y="37369"/>
                    </a:lnTo>
                    <a:lnTo>
                      <a:pt x="40958" y="37781"/>
                    </a:lnTo>
                    <a:lnTo>
                      <a:pt x="41058" y="37962"/>
                    </a:lnTo>
                    <a:lnTo>
                      <a:pt x="41108" y="38032"/>
                    </a:lnTo>
                    <a:lnTo>
                      <a:pt x="41159" y="38103"/>
                    </a:lnTo>
                    <a:lnTo>
                      <a:pt x="41299" y="38264"/>
                    </a:lnTo>
                    <a:lnTo>
                      <a:pt x="41460" y="38424"/>
                    </a:lnTo>
                    <a:lnTo>
                      <a:pt x="41621" y="38585"/>
                    </a:lnTo>
                    <a:lnTo>
                      <a:pt x="41792" y="38726"/>
                    </a:lnTo>
                    <a:lnTo>
                      <a:pt x="41983" y="38857"/>
                    </a:lnTo>
                    <a:lnTo>
                      <a:pt x="42184" y="38957"/>
                    </a:lnTo>
                    <a:lnTo>
                      <a:pt x="42294" y="39007"/>
                    </a:lnTo>
                    <a:lnTo>
                      <a:pt x="42395" y="39048"/>
                    </a:lnTo>
                    <a:lnTo>
                      <a:pt x="42515" y="39088"/>
                    </a:lnTo>
                    <a:lnTo>
                      <a:pt x="42626" y="39118"/>
                    </a:lnTo>
                    <a:lnTo>
                      <a:pt x="42626" y="39118"/>
                    </a:lnTo>
                    <a:lnTo>
                      <a:pt x="42475" y="38957"/>
                    </a:lnTo>
                    <a:lnTo>
                      <a:pt x="42335" y="38786"/>
                    </a:lnTo>
                    <a:lnTo>
                      <a:pt x="42214" y="38615"/>
                    </a:lnTo>
                    <a:lnTo>
                      <a:pt x="42113" y="38434"/>
                    </a:lnTo>
                    <a:lnTo>
                      <a:pt x="42013" y="38254"/>
                    </a:lnTo>
                    <a:lnTo>
                      <a:pt x="41922" y="38063"/>
                    </a:lnTo>
                    <a:lnTo>
                      <a:pt x="41762" y="37681"/>
                    </a:lnTo>
                    <a:lnTo>
                      <a:pt x="41611" y="37299"/>
                    </a:lnTo>
                    <a:lnTo>
                      <a:pt x="41520" y="37108"/>
                    </a:lnTo>
                    <a:lnTo>
                      <a:pt x="41440" y="36917"/>
                    </a:lnTo>
                    <a:lnTo>
                      <a:pt x="41340" y="36736"/>
                    </a:lnTo>
                    <a:lnTo>
                      <a:pt x="41239" y="36555"/>
                    </a:lnTo>
                    <a:lnTo>
                      <a:pt x="41118" y="36384"/>
                    </a:lnTo>
                    <a:lnTo>
                      <a:pt x="40988" y="36223"/>
                    </a:lnTo>
                    <a:lnTo>
                      <a:pt x="40847" y="36072"/>
                    </a:lnTo>
                    <a:lnTo>
                      <a:pt x="40706" y="35932"/>
                    </a:lnTo>
                    <a:lnTo>
                      <a:pt x="40425" y="35670"/>
                    </a:lnTo>
                    <a:lnTo>
                      <a:pt x="40143" y="35429"/>
                    </a:lnTo>
                    <a:lnTo>
                      <a:pt x="39862" y="35188"/>
                    </a:lnTo>
                    <a:lnTo>
                      <a:pt x="39581" y="34957"/>
                    </a:lnTo>
                    <a:lnTo>
                      <a:pt x="39309" y="34706"/>
                    </a:lnTo>
                    <a:lnTo>
                      <a:pt x="39179" y="34575"/>
                    </a:lnTo>
                    <a:lnTo>
                      <a:pt x="39048" y="34434"/>
                    </a:lnTo>
                    <a:lnTo>
                      <a:pt x="38927" y="34283"/>
                    </a:lnTo>
                    <a:lnTo>
                      <a:pt x="38797" y="34123"/>
                    </a:lnTo>
                    <a:lnTo>
                      <a:pt x="38636" y="33922"/>
                    </a:lnTo>
                    <a:lnTo>
                      <a:pt x="38364" y="33630"/>
                    </a:lnTo>
                    <a:lnTo>
                      <a:pt x="38043" y="33258"/>
                    </a:lnTo>
                    <a:lnTo>
                      <a:pt x="37701" y="32866"/>
                    </a:lnTo>
                    <a:lnTo>
                      <a:pt x="37530" y="32655"/>
                    </a:lnTo>
                    <a:lnTo>
                      <a:pt x="37369" y="32454"/>
                    </a:lnTo>
                    <a:lnTo>
                      <a:pt x="37229" y="32263"/>
                    </a:lnTo>
                    <a:lnTo>
                      <a:pt x="37118" y="32092"/>
                    </a:lnTo>
                    <a:lnTo>
                      <a:pt x="37018" y="31921"/>
                    </a:lnTo>
                    <a:lnTo>
                      <a:pt x="36957" y="31781"/>
                    </a:lnTo>
                    <a:lnTo>
                      <a:pt x="36947" y="31720"/>
                    </a:lnTo>
                    <a:lnTo>
                      <a:pt x="36937" y="31670"/>
                    </a:lnTo>
                    <a:lnTo>
                      <a:pt x="36937" y="31620"/>
                    </a:lnTo>
                    <a:lnTo>
                      <a:pt x="36957" y="31580"/>
                    </a:lnTo>
                    <a:lnTo>
                      <a:pt x="36988" y="31529"/>
                    </a:lnTo>
                    <a:lnTo>
                      <a:pt x="37038" y="31489"/>
                    </a:lnTo>
                    <a:lnTo>
                      <a:pt x="37088" y="31459"/>
                    </a:lnTo>
                    <a:lnTo>
                      <a:pt x="37158" y="31439"/>
                    </a:lnTo>
                    <a:lnTo>
                      <a:pt x="37229" y="31419"/>
                    </a:lnTo>
                    <a:lnTo>
                      <a:pt x="37319" y="31409"/>
                    </a:lnTo>
                    <a:lnTo>
                      <a:pt x="37510" y="31409"/>
                    </a:lnTo>
                    <a:lnTo>
                      <a:pt x="37731" y="31439"/>
                    </a:lnTo>
                    <a:lnTo>
                      <a:pt x="37962" y="31479"/>
                    </a:lnTo>
                    <a:lnTo>
                      <a:pt x="38214" y="31529"/>
                    </a:lnTo>
                    <a:lnTo>
                      <a:pt x="38485" y="31600"/>
                    </a:lnTo>
                    <a:lnTo>
                      <a:pt x="39008" y="31741"/>
                    </a:lnTo>
                    <a:lnTo>
                      <a:pt x="39510" y="31891"/>
                    </a:lnTo>
                    <a:lnTo>
                      <a:pt x="39731" y="31952"/>
                    </a:lnTo>
                    <a:lnTo>
                      <a:pt x="39932" y="32002"/>
                    </a:lnTo>
                    <a:lnTo>
                      <a:pt x="40103" y="32032"/>
                    </a:lnTo>
                    <a:lnTo>
                      <a:pt x="40234" y="32042"/>
                    </a:lnTo>
                    <a:lnTo>
                      <a:pt x="39953" y="31932"/>
                    </a:lnTo>
                    <a:lnTo>
                      <a:pt x="39711" y="31811"/>
                    </a:lnTo>
                    <a:lnTo>
                      <a:pt x="39480" y="31680"/>
                    </a:lnTo>
                    <a:lnTo>
                      <a:pt x="39269" y="31550"/>
                    </a:lnTo>
                    <a:lnTo>
                      <a:pt x="39068" y="31409"/>
                    </a:lnTo>
                    <a:lnTo>
                      <a:pt x="38877" y="31278"/>
                    </a:lnTo>
                    <a:lnTo>
                      <a:pt x="38505" y="31017"/>
                    </a:lnTo>
                    <a:lnTo>
                      <a:pt x="38314" y="30886"/>
                    </a:lnTo>
                    <a:lnTo>
                      <a:pt x="38123" y="30766"/>
                    </a:lnTo>
                    <a:lnTo>
                      <a:pt x="37912" y="30655"/>
                    </a:lnTo>
                    <a:lnTo>
                      <a:pt x="37681" y="30545"/>
                    </a:lnTo>
                    <a:lnTo>
                      <a:pt x="37440" y="30454"/>
                    </a:lnTo>
                    <a:lnTo>
                      <a:pt x="37168" y="30374"/>
                    </a:lnTo>
                    <a:lnTo>
                      <a:pt x="36867" y="30313"/>
                    </a:lnTo>
                    <a:lnTo>
                      <a:pt x="36535" y="30263"/>
                    </a:lnTo>
                    <a:lnTo>
                      <a:pt x="36334" y="30223"/>
                    </a:lnTo>
                    <a:lnTo>
                      <a:pt x="36153" y="30183"/>
                    </a:lnTo>
                    <a:lnTo>
                      <a:pt x="35972" y="30132"/>
                    </a:lnTo>
                    <a:lnTo>
                      <a:pt x="35812" y="30072"/>
                    </a:lnTo>
                    <a:lnTo>
                      <a:pt x="35661" y="30002"/>
                    </a:lnTo>
                    <a:lnTo>
                      <a:pt x="35520" y="29921"/>
                    </a:lnTo>
                    <a:lnTo>
                      <a:pt x="35379" y="29831"/>
                    </a:lnTo>
                    <a:lnTo>
                      <a:pt x="35249" y="29730"/>
                    </a:lnTo>
                    <a:lnTo>
                      <a:pt x="35128" y="29630"/>
                    </a:lnTo>
                    <a:lnTo>
                      <a:pt x="35008" y="29529"/>
                    </a:lnTo>
                    <a:lnTo>
                      <a:pt x="34766" y="29298"/>
                    </a:lnTo>
                    <a:lnTo>
                      <a:pt x="34284" y="28806"/>
                    </a:lnTo>
                    <a:lnTo>
                      <a:pt x="34203" y="28725"/>
                    </a:lnTo>
                    <a:lnTo>
                      <a:pt x="34123" y="28625"/>
                    </a:lnTo>
                    <a:lnTo>
                      <a:pt x="34043" y="28524"/>
                    </a:lnTo>
                    <a:lnTo>
                      <a:pt x="33972" y="28414"/>
                    </a:lnTo>
                    <a:lnTo>
                      <a:pt x="33902" y="28303"/>
                    </a:lnTo>
                    <a:lnTo>
                      <a:pt x="33852" y="28183"/>
                    </a:lnTo>
                    <a:lnTo>
                      <a:pt x="33801" y="28072"/>
                    </a:lnTo>
                    <a:lnTo>
                      <a:pt x="33781" y="27961"/>
                    </a:lnTo>
                    <a:lnTo>
                      <a:pt x="33771" y="27851"/>
                    </a:lnTo>
                    <a:lnTo>
                      <a:pt x="33781" y="27740"/>
                    </a:lnTo>
                    <a:lnTo>
                      <a:pt x="33791" y="27690"/>
                    </a:lnTo>
                    <a:lnTo>
                      <a:pt x="33811" y="27640"/>
                    </a:lnTo>
                    <a:lnTo>
                      <a:pt x="33842" y="27600"/>
                    </a:lnTo>
                    <a:lnTo>
                      <a:pt x="33872" y="27549"/>
                    </a:lnTo>
                    <a:lnTo>
                      <a:pt x="33912" y="27509"/>
                    </a:lnTo>
                    <a:lnTo>
                      <a:pt x="33962" y="27469"/>
                    </a:lnTo>
                    <a:lnTo>
                      <a:pt x="34023" y="27439"/>
                    </a:lnTo>
                    <a:lnTo>
                      <a:pt x="34083" y="27409"/>
                    </a:lnTo>
                    <a:lnTo>
                      <a:pt x="34153" y="27378"/>
                    </a:lnTo>
                    <a:lnTo>
                      <a:pt x="34234" y="27348"/>
                    </a:lnTo>
                    <a:lnTo>
                      <a:pt x="34415" y="27308"/>
                    </a:lnTo>
                    <a:lnTo>
                      <a:pt x="34686" y="27308"/>
                    </a:lnTo>
                    <a:lnTo>
                      <a:pt x="34857" y="27318"/>
                    </a:lnTo>
                    <a:lnTo>
                      <a:pt x="35068" y="27348"/>
                    </a:lnTo>
                    <a:lnTo>
                      <a:pt x="35520" y="27419"/>
                    </a:lnTo>
                    <a:lnTo>
                      <a:pt x="36013" y="27509"/>
                    </a:lnTo>
                    <a:lnTo>
                      <a:pt x="36505" y="27600"/>
                    </a:lnTo>
                    <a:lnTo>
                      <a:pt x="36957" y="27700"/>
                    </a:lnTo>
                    <a:lnTo>
                      <a:pt x="37611" y="27841"/>
                    </a:lnTo>
                    <a:lnTo>
                      <a:pt x="37952" y="27901"/>
                    </a:lnTo>
                    <a:lnTo>
                      <a:pt x="38304" y="27982"/>
                    </a:lnTo>
                    <a:lnTo>
                      <a:pt x="38656" y="28072"/>
                    </a:lnTo>
                    <a:lnTo>
                      <a:pt x="39008" y="28173"/>
                    </a:lnTo>
                    <a:lnTo>
                      <a:pt x="39349" y="28293"/>
                    </a:lnTo>
                    <a:lnTo>
                      <a:pt x="39510" y="28353"/>
                    </a:lnTo>
                    <a:lnTo>
                      <a:pt x="39671" y="28434"/>
                    </a:lnTo>
                    <a:lnTo>
                      <a:pt x="39832" y="28514"/>
                    </a:lnTo>
                    <a:lnTo>
                      <a:pt x="39983" y="28595"/>
                    </a:lnTo>
                    <a:lnTo>
                      <a:pt x="40123" y="28695"/>
                    </a:lnTo>
                    <a:lnTo>
                      <a:pt x="40254" y="28796"/>
                    </a:lnTo>
                    <a:lnTo>
                      <a:pt x="40435" y="28946"/>
                    </a:lnTo>
                    <a:lnTo>
                      <a:pt x="40596" y="29097"/>
                    </a:lnTo>
                    <a:lnTo>
                      <a:pt x="40747" y="29268"/>
                    </a:lnTo>
                    <a:lnTo>
                      <a:pt x="40887" y="29439"/>
                    </a:lnTo>
                    <a:lnTo>
                      <a:pt x="41018" y="29610"/>
                    </a:lnTo>
                    <a:lnTo>
                      <a:pt x="41139" y="29791"/>
                    </a:lnTo>
                    <a:lnTo>
                      <a:pt x="41370" y="30142"/>
                    </a:lnTo>
                    <a:lnTo>
                      <a:pt x="41601" y="30514"/>
                    </a:lnTo>
                    <a:lnTo>
                      <a:pt x="41721" y="30695"/>
                    </a:lnTo>
                    <a:lnTo>
                      <a:pt x="41852" y="30866"/>
                    </a:lnTo>
                    <a:lnTo>
                      <a:pt x="41983" y="31047"/>
                    </a:lnTo>
                    <a:lnTo>
                      <a:pt x="42123" y="31218"/>
                    </a:lnTo>
                    <a:lnTo>
                      <a:pt x="42274" y="31389"/>
                    </a:lnTo>
                    <a:lnTo>
                      <a:pt x="42445" y="31550"/>
                    </a:lnTo>
                    <a:lnTo>
                      <a:pt x="42787" y="31871"/>
                    </a:lnTo>
                    <a:lnTo>
                      <a:pt x="43119" y="32193"/>
                    </a:lnTo>
                    <a:lnTo>
                      <a:pt x="43450" y="32525"/>
                    </a:lnTo>
                    <a:lnTo>
                      <a:pt x="43782" y="32836"/>
                    </a:lnTo>
                    <a:lnTo>
                      <a:pt x="44134" y="33148"/>
                    </a:lnTo>
                    <a:lnTo>
                      <a:pt x="44315" y="33288"/>
                    </a:lnTo>
                    <a:lnTo>
                      <a:pt x="44495" y="33429"/>
                    </a:lnTo>
                    <a:lnTo>
                      <a:pt x="44686" y="33570"/>
                    </a:lnTo>
                    <a:lnTo>
                      <a:pt x="44877" y="33700"/>
                    </a:lnTo>
                    <a:lnTo>
                      <a:pt x="45078" y="33821"/>
                    </a:lnTo>
                    <a:lnTo>
                      <a:pt x="45289" y="33932"/>
                    </a:lnTo>
                    <a:lnTo>
                      <a:pt x="45199" y="33711"/>
                    </a:lnTo>
                    <a:lnTo>
                      <a:pt x="45099" y="33499"/>
                    </a:lnTo>
                    <a:lnTo>
                      <a:pt x="44988" y="33288"/>
                    </a:lnTo>
                    <a:lnTo>
                      <a:pt x="44877" y="33087"/>
                    </a:lnTo>
                    <a:lnTo>
                      <a:pt x="44747" y="32886"/>
                    </a:lnTo>
                    <a:lnTo>
                      <a:pt x="44616" y="32695"/>
                    </a:lnTo>
                    <a:lnTo>
                      <a:pt x="44475" y="32504"/>
                    </a:lnTo>
                    <a:lnTo>
                      <a:pt x="44335" y="32313"/>
                    </a:lnTo>
                    <a:lnTo>
                      <a:pt x="44184" y="32133"/>
                    </a:lnTo>
                    <a:lnTo>
                      <a:pt x="44033" y="31952"/>
                    </a:lnTo>
                    <a:lnTo>
                      <a:pt x="43701" y="31590"/>
                    </a:lnTo>
                    <a:lnTo>
                      <a:pt x="43360" y="31248"/>
                    </a:lnTo>
                    <a:lnTo>
                      <a:pt x="43008" y="30906"/>
                    </a:lnTo>
                    <a:lnTo>
                      <a:pt x="42897" y="30806"/>
                    </a:lnTo>
                    <a:lnTo>
                      <a:pt x="42737" y="30675"/>
                    </a:lnTo>
                    <a:lnTo>
                      <a:pt x="42556" y="30534"/>
                    </a:lnTo>
                    <a:lnTo>
                      <a:pt x="42375" y="30374"/>
                    </a:lnTo>
                    <a:lnTo>
                      <a:pt x="42284" y="30293"/>
                    </a:lnTo>
                    <a:lnTo>
                      <a:pt x="42214" y="30213"/>
                    </a:lnTo>
                    <a:lnTo>
                      <a:pt x="42144" y="30122"/>
                    </a:lnTo>
                    <a:lnTo>
                      <a:pt x="42093" y="30042"/>
                    </a:lnTo>
                    <a:lnTo>
                      <a:pt x="42053" y="29962"/>
                    </a:lnTo>
                    <a:lnTo>
                      <a:pt x="42033" y="29881"/>
                    </a:lnTo>
                    <a:lnTo>
                      <a:pt x="42043" y="29811"/>
                    </a:lnTo>
                    <a:lnTo>
                      <a:pt x="42053" y="29771"/>
                    </a:lnTo>
                    <a:lnTo>
                      <a:pt x="42063" y="29730"/>
                    </a:lnTo>
                    <a:lnTo>
                      <a:pt x="42113" y="29660"/>
                    </a:lnTo>
                    <a:lnTo>
                      <a:pt x="42184" y="29610"/>
                    </a:lnTo>
                    <a:lnTo>
                      <a:pt x="42244" y="29580"/>
                    </a:lnTo>
                    <a:lnTo>
                      <a:pt x="42325" y="29560"/>
                    </a:lnTo>
                    <a:lnTo>
                      <a:pt x="42405" y="29560"/>
                    </a:lnTo>
                    <a:lnTo>
                      <a:pt x="42495" y="29570"/>
                    </a:lnTo>
                    <a:lnTo>
                      <a:pt x="42576" y="29590"/>
                    </a:lnTo>
                    <a:lnTo>
                      <a:pt x="42676" y="29610"/>
                    </a:lnTo>
                    <a:lnTo>
                      <a:pt x="42857" y="29680"/>
                    </a:lnTo>
                    <a:lnTo>
                      <a:pt x="43038" y="29750"/>
                    </a:lnTo>
                    <a:lnTo>
                      <a:pt x="43209" y="29811"/>
                    </a:lnTo>
                    <a:lnTo>
                      <a:pt x="43289" y="29831"/>
                    </a:lnTo>
                    <a:lnTo>
                      <a:pt x="43360" y="29841"/>
                    </a:lnTo>
                    <a:lnTo>
                      <a:pt x="43571" y="29841"/>
                    </a:lnTo>
                    <a:lnTo>
                      <a:pt x="43802" y="29831"/>
                    </a:lnTo>
                    <a:lnTo>
                      <a:pt x="44043" y="29811"/>
                    </a:lnTo>
                    <a:lnTo>
                      <a:pt x="44284" y="29771"/>
                    </a:lnTo>
                    <a:lnTo>
                      <a:pt x="44516" y="29710"/>
                    </a:lnTo>
                    <a:lnTo>
                      <a:pt x="44747" y="29650"/>
                    </a:lnTo>
                    <a:lnTo>
                      <a:pt x="44948" y="29580"/>
                    </a:lnTo>
                    <a:lnTo>
                      <a:pt x="45129" y="29499"/>
                    </a:lnTo>
                    <a:lnTo>
                      <a:pt x="44787" y="29399"/>
                    </a:lnTo>
                    <a:lnTo>
                      <a:pt x="44465" y="29298"/>
                    </a:lnTo>
                    <a:lnTo>
                      <a:pt x="44305" y="29248"/>
                    </a:lnTo>
                    <a:lnTo>
                      <a:pt x="44144" y="29208"/>
                    </a:lnTo>
                    <a:lnTo>
                      <a:pt x="43973" y="29178"/>
                    </a:lnTo>
                    <a:lnTo>
                      <a:pt x="43792" y="29157"/>
                    </a:lnTo>
                    <a:lnTo>
                      <a:pt x="43641" y="29137"/>
                    </a:lnTo>
                    <a:lnTo>
                      <a:pt x="43480" y="29107"/>
                    </a:lnTo>
                    <a:lnTo>
                      <a:pt x="43189" y="29027"/>
                    </a:lnTo>
                    <a:lnTo>
                      <a:pt x="42887" y="28946"/>
                    </a:lnTo>
                    <a:lnTo>
                      <a:pt x="42737" y="28916"/>
                    </a:lnTo>
                    <a:lnTo>
                      <a:pt x="42586" y="28886"/>
                    </a:lnTo>
                    <a:lnTo>
                      <a:pt x="42063" y="28786"/>
                    </a:lnTo>
                    <a:lnTo>
                      <a:pt x="41802" y="28735"/>
                    </a:lnTo>
                    <a:lnTo>
                      <a:pt x="41551" y="28675"/>
                    </a:lnTo>
                    <a:lnTo>
                      <a:pt x="41390" y="28625"/>
                    </a:lnTo>
                    <a:lnTo>
                      <a:pt x="41229" y="28554"/>
                    </a:lnTo>
                    <a:lnTo>
                      <a:pt x="41068" y="28484"/>
                    </a:lnTo>
                    <a:lnTo>
                      <a:pt x="40907" y="28394"/>
                    </a:lnTo>
                    <a:lnTo>
                      <a:pt x="40747" y="28303"/>
                    </a:lnTo>
                    <a:lnTo>
                      <a:pt x="40596" y="28193"/>
                    </a:lnTo>
                    <a:lnTo>
                      <a:pt x="40455" y="28082"/>
                    </a:lnTo>
                    <a:lnTo>
                      <a:pt x="40324" y="27951"/>
                    </a:lnTo>
                    <a:lnTo>
                      <a:pt x="40214" y="27831"/>
                    </a:lnTo>
                    <a:lnTo>
                      <a:pt x="40113" y="27690"/>
                    </a:lnTo>
                    <a:lnTo>
                      <a:pt x="40043" y="27549"/>
                    </a:lnTo>
                    <a:lnTo>
                      <a:pt x="40013" y="27469"/>
                    </a:lnTo>
                    <a:lnTo>
                      <a:pt x="39993" y="27399"/>
                    </a:lnTo>
                    <a:lnTo>
                      <a:pt x="39973" y="27328"/>
                    </a:lnTo>
                    <a:lnTo>
                      <a:pt x="39963" y="27248"/>
                    </a:lnTo>
                    <a:lnTo>
                      <a:pt x="39963" y="27167"/>
                    </a:lnTo>
                    <a:lnTo>
                      <a:pt x="39973" y="27097"/>
                    </a:lnTo>
                    <a:lnTo>
                      <a:pt x="39983" y="27017"/>
                    </a:lnTo>
                    <a:lnTo>
                      <a:pt x="40013" y="26936"/>
                    </a:lnTo>
                    <a:lnTo>
                      <a:pt x="40043" y="26856"/>
                    </a:lnTo>
                    <a:lnTo>
                      <a:pt x="40083" y="26775"/>
                    </a:lnTo>
                    <a:lnTo>
                      <a:pt x="40154" y="26655"/>
                    </a:lnTo>
                    <a:lnTo>
                      <a:pt x="40244" y="26554"/>
                    </a:lnTo>
                    <a:lnTo>
                      <a:pt x="40345" y="26444"/>
                    </a:lnTo>
                    <a:lnTo>
                      <a:pt x="40455" y="26353"/>
                    </a:lnTo>
                    <a:lnTo>
                      <a:pt x="40586" y="26263"/>
                    </a:lnTo>
                    <a:lnTo>
                      <a:pt x="40706" y="26182"/>
                    </a:lnTo>
                    <a:lnTo>
                      <a:pt x="40847" y="26112"/>
                    </a:lnTo>
                    <a:lnTo>
                      <a:pt x="40988" y="26042"/>
                    </a:lnTo>
                    <a:lnTo>
                      <a:pt x="41279" y="25911"/>
                    </a:lnTo>
                    <a:lnTo>
                      <a:pt x="41581" y="25790"/>
                    </a:lnTo>
                    <a:lnTo>
                      <a:pt x="42154" y="25599"/>
                    </a:lnTo>
                    <a:lnTo>
                      <a:pt x="42375" y="25529"/>
                    </a:lnTo>
                    <a:lnTo>
                      <a:pt x="42586" y="25469"/>
                    </a:lnTo>
                    <a:lnTo>
                      <a:pt x="42998" y="25358"/>
                    </a:lnTo>
                    <a:lnTo>
                      <a:pt x="43390" y="25278"/>
                    </a:lnTo>
                    <a:lnTo>
                      <a:pt x="43772" y="25177"/>
                    </a:lnTo>
                    <a:lnTo>
                      <a:pt x="43963" y="25127"/>
                    </a:lnTo>
                    <a:lnTo>
                      <a:pt x="44144" y="25057"/>
                    </a:lnTo>
                    <a:lnTo>
                      <a:pt x="44335" y="24986"/>
                    </a:lnTo>
                    <a:lnTo>
                      <a:pt x="44516" y="24896"/>
                    </a:lnTo>
                    <a:lnTo>
                      <a:pt x="44707" y="24805"/>
                    </a:lnTo>
                    <a:lnTo>
                      <a:pt x="44887" y="24685"/>
                    </a:lnTo>
                    <a:lnTo>
                      <a:pt x="45078" y="24544"/>
                    </a:lnTo>
                    <a:lnTo>
                      <a:pt x="45269" y="24393"/>
                    </a:lnTo>
                    <a:lnTo>
                      <a:pt x="45119" y="24413"/>
                    </a:lnTo>
                    <a:lnTo>
                      <a:pt x="44968" y="24444"/>
                    </a:lnTo>
                    <a:lnTo>
                      <a:pt x="44656" y="24514"/>
                    </a:lnTo>
                    <a:lnTo>
                      <a:pt x="44033" y="24675"/>
                    </a:lnTo>
                    <a:lnTo>
                      <a:pt x="43722" y="24755"/>
                    </a:lnTo>
                    <a:lnTo>
                      <a:pt x="43561" y="24785"/>
                    </a:lnTo>
                    <a:lnTo>
                      <a:pt x="43390" y="24805"/>
                    </a:lnTo>
                    <a:lnTo>
                      <a:pt x="43229" y="24826"/>
                    </a:lnTo>
                    <a:lnTo>
                      <a:pt x="42897" y="24826"/>
                    </a:lnTo>
                    <a:lnTo>
                      <a:pt x="42727" y="24805"/>
                    </a:lnTo>
                    <a:lnTo>
                      <a:pt x="42716" y="24745"/>
                    </a:lnTo>
                    <a:lnTo>
                      <a:pt x="42716" y="24685"/>
                    </a:lnTo>
                    <a:lnTo>
                      <a:pt x="42716" y="24615"/>
                    </a:lnTo>
                    <a:lnTo>
                      <a:pt x="42727" y="24554"/>
                    </a:lnTo>
                    <a:lnTo>
                      <a:pt x="42767" y="24434"/>
                    </a:lnTo>
                    <a:lnTo>
                      <a:pt x="42817" y="24323"/>
                    </a:lnTo>
                    <a:lnTo>
                      <a:pt x="42887" y="24212"/>
                    </a:lnTo>
                    <a:lnTo>
                      <a:pt x="42978" y="24102"/>
                    </a:lnTo>
                    <a:lnTo>
                      <a:pt x="43078" y="23991"/>
                    </a:lnTo>
                    <a:lnTo>
                      <a:pt x="43189" y="23891"/>
                    </a:lnTo>
                    <a:lnTo>
                      <a:pt x="43430" y="23690"/>
                    </a:lnTo>
                    <a:lnTo>
                      <a:pt x="43671" y="23489"/>
                    </a:lnTo>
                    <a:lnTo>
                      <a:pt x="43892" y="23298"/>
                    </a:lnTo>
                    <a:lnTo>
                      <a:pt x="44003" y="23207"/>
                    </a:lnTo>
                    <a:lnTo>
                      <a:pt x="44093" y="23107"/>
                    </a:lnTo>
                    <a:lnTo>
                      <a:pt x="43872" y="23187"/>
                    </a:lnTo>
                    <a:lnTo>
                      <a:pt x="43661" y="23278"/>
                    </a:lnTo>
                    <a:lnTo>
                      <a:pt x="43440" y="23378"/>
                    </a:lnTo>
                    <a:lnTo>
                      <a:pt x="43229" y="23489"/>
                    </a:lnTo>
                    <a:lnTo>
                      <a:pt x="43008" y="23619"/>
                    </a:lnTo>
                    <a:lnTo>
                      <a:pt x="42797" y="23750"/>
                    </a:lnTo>
                    <a:lnTo>
                      <a:pt x="42365" y="24032"/>
                    </a:lnTo>
                    <a:lnTo>
                      <a:pt x="41922" y="24333"/>
                    </a:lnTo>
                    <a:lnTo>
                      <a:pt x="41490" y="24645"/>
                    </a:lnTo>
                    <a:lnTo>
                      <a:pt x="41048" y="24956"/>
                    </a:lnTo>
                    <a:lnTo>
                      <a:pt x="40596" y="25248"/>
                    </a:lnTo>
                    <a:lnTo>
                      <a:pt x="40375" y="25388"/>
                    </a:lnTo>
                    <a:lnTo>
                      <a:pt x="40154" y="25529"/>
                    </a:lnTo>
                    <a:lnTo>
                      <a:pt x="39922" y="25650"/>
                    </a:lnTo>
                    <a:lnTo>
                      <a:pt x="39691" y="25770"/>
                    </a:lnTo>
                    <a:lnTo>
                      <a:pt x="39460" y="25881"/>
                    </a:lnTo>
                    <a:lnTo>
                      <a:pt x="39229" y="25971"/>
                    </a:lnTo>
                    <a:lnTo>
                      <a:pt x="38988" y="26052"/>
                    </a:lnTo>
                    <a:lnTo>
                      <a:pt x="38756" y="26122"/>
                    </a:lnTo>
                    <a:lnTo>
                      <a:pt x="38515" y="26172"/>
                    </a:lnTo>
                    <a:lnTo>
                      <a:pt x="38274" y="26213"/>
                    </a:lnTo>
                    <a:lnTo>
                      <a:pt x="38023" y="26233"/>
                    </a:lnTo>
                    <a:lnTo>
                      <a:pt x="37782" y="26233"/>
                    </a:lnTo>
                    <a:lnTo>
                      <a:pt x="37530" y="26213"/>
                    </a:lnTo>
                    <a:lnTo>
                      <a:pt x="37279" y="26162"/>
                    </a:lnTo>
                    <a:lnTo>
                      <a:pt x="37028" y="26102"/>
                    </a:lnTo>
                    <a:lnTo>
                      <a:pt x="36766" y="26012"/>
                    </a:lnTo>
                    <a:lnTo>
                      <a:pt x="36575" y="25931"/>
                    </a:lnTo>
                    <a:lnTo>
                      <a:pt x="36405" y="25851"/>
                    </a:lnTo>
                    <a:lnTo>
                      <a:pt x="36244" y="25750"/>
                    </a:lnTo>
                    <a:lnTo>
                      <a:pt x="36083" y="25660"/>
                    </a:lnTo>
                    <a:lnTo>
                      <a:pt x="35942" y="25549"/>
                    </a:lnTo>
                    <a:lnTo>
                      <a:pt x="35802" y="25439"/>
                    </a:lnTo>
                    <a:lnTo>
                      <a:pt x="35671" y="25328"/>
                    </a:lnTo>
                    <a:lnTo>
                      <a:pt x="35560" y="25208"/>
                    </a:lnTo>
                    <a:lnTo>
                      <a:pt x="35450" y="25077"/>
                    </a:lnTo>
                    <a:lnTo>
                      <a:pt x="35339" y="24946"/>
                    </a:lnTo>
                    <a:lnTo>
                      <a:pt x="35249" y="24805"/>
                    </a:lnTo>
                    <a:lnTo>
                      <a:pt x="35158" y="24655"/>
                    </a:lnTo>
                    <a:lnTo>
                      <a:pt x="35078" y="24514"/>
                    </a:lnTo>
                    <a:lnTo>
                      <a:pt x="35008" y="24353"/>
                    </a:lnTo>
                    <a:lnTo>
                      <a:pt x="34947" y="24202"/>
                    </a:lnTo>
                    <a:lnTo>
                      <a:pt x="34877" y="24032"/>
                    </a:lnTo>
                    <a:lnTo>
                      <a:pt x="34827" y="23871"/>
                    </a:lnTo>
                    <a:lnTo>
                      <a:pt x="34776" y="23690"/>
                    </a:lnTo>
                    <a:lnTo>
                      <a:pt x="34696" y="23338"/>
                    </a:lnTo>
                    <a:lnTo>
                      <a:pt x="34626" y="22966"/>
                    </a:lnTo>
                    <a:lnTo>
                      <a:pt x="34575" y="22584"/>
                    </a:lnTo>
                    <a:lnTo>
                      <a:pt x="34545" y="22182"/>
                    </a:lnTo>
                    <a:lnTo>
                      <a:pt x="34515" y="21770"/>
                    </a:lnTo>
                    <a:lnTo>
                      <a:pt x="34495" y="21348"/>
                    </a:lnTo>
                    <a:lnTo>
                      <a:pt x="34485" y="20916"/>
                    </a:lnTo>
                    <a:lnTo>
                      <a:pt x="34475" y="20725"/>
                    </a:lnTo>
                    <a:lnTo>
                      <a:pt x="34485" y="20544"/>
                    </a:lnTo>
                    <a:lnTo>
                      <a:pt x="34495" y="20373"/>
                    </a:lnTo>
                    <a:lnTo>
                      <a:pt x="34515" y="20192"/>
                    </a:lnTo>
                    <a:lnTo>
                      <a:pt x="34535" y="20021"/>
                    </a:lnTo>
                    <a:lnTo>
                      <a:pt x="34565" y="19860"/>
                    </a:lnTo>
                    <a:lnTo>
                      <a:pt x="34595" y="19700"/>
                    </a:lnTo>
                    <a:lnTo>
                      <a:pt x="34636" y="19539"/>
                    </a:lnTo>
                    <a:lnTo>
                      <a:pt x="34686" y="19388"/>
                    </a:lnTo>
                    <a:lnTo>
                      <a:pt x="34736" y="19237"/>
                    </a:lnTo>
                    <a:lnTo>
                      <a:pt x="34796" y="19097"/>
                    </a:lnTo>
                    <a:lnTo>
                      <a:pt x="34857" y="18956"/>
                    </a:lnTo>
                    <a:lnTo>
                      <a:pt x="34927" y="18815"/>
                    </a:lnTo>
                    <a:lnTo>
                      <a:pt x="35008" y="18685"/>
                    </a:lnTo>
                    <a:lnTo>
                      <a:pt x="35078" y="18554"/>
                    </a:lnTo>
                    <a:lnTo>
                      <a:pt x="35168" y="18433"/>
                    </a:lnTo>
                    <a:lnTo>
                      <a:pt x="35249" y="18313"/>
                    </a:lnTo>
                    <a:lnTo>
                      <a:pt x="35349" y="18202"/>
                    </a:lnTo>
                    <a:lnTo>
                      <a:pt x="35440" y="18092"/>
                    </a:lnTo>
                    <a:lnTo>
                      <a:pt x="35550" y="17991"/>
                    </a:lnTo>
                    <a:lnTo>
                      <a:pt x="35651" y="17880"/>
                    </a:lnTo>
                    <a:lnTo>
                      <a:pt x="35761" y="17790"/>
                    </a:lnTo>
                    <a:lnTo>
                      <a:pt x="36003" y="17609"/>
                    </a:lnTo>
                    <a:lnTo>
                      <a:pt x="36244" y="17448"/>
                    </a:lnTo>
                    <a:lnTo>
                      <a:pt x="36515" y="17297"/>
                    </a:lnTo>
                    <a:lnTo>
                      <a:pt x="36797" y="17177"/>
                    </a:lnTo>
                    <a:lnTo>
                      <a:pt x="37088" y="17066"/>
                    </a:lnTo>
                    <a:lnTo>
                      <a:pt x="37299" y="17006"/>
                    </a:lnTo>
                    <a:lnTo>
                      <a:pt x="37540" y="16936"/>
                    </a:lnTo>
                    <a:lnTo>
                      <a:pt x="37792" y="16885"/>
                    </a:lnTo>
                    <a:lnTo>
                      <a:pt x="38013" y="16845"/>
                    </a:lnTo>
                    <a:lnTo>
                      <a:pt x="38354" y="16805"/>
                    </a:lnTo>
                    <a:lnTo>
                      <a:pt x="38696" y="16775"/>
                    </a:lnTo>
                    <a:lnTo>
                      <a:pt x="39048" y="16755"/>
                    </a:lnTo>
                    <a:lnTo>
                      <a:pt x="39410" y="16735"/>
                    </a:lnTo>
                    <a:lnTo>
                      <a:pt x="40123" y="16725"/>
                    </a:lnTo>
                    <a:lnTo>
                      <a:pt x="40827" y="16715"/>
                    </a:lnTo>
                    <a:lnTo>
                      <a:pt x="41179" y="16704"/>
                    </a:lnTo>
                    <a:lnTo>
                      <a:pt x="41531" y="16694"/>
                    </a:lnTo>
                    <a:lnTo>
                      <a:pt x="41882" y="16674"/>
                    </a:lnTo>
                    <a:lnTo>
                      <a:pt x="42214" y="16644"/>
                    </a:lnTo>
                    <a:lnTo>
                      <a:pt x="42556" y="16604"/>
                    </a:lnTo>
                    <a:lnTo>
                      <a:pt x="42877" y="16544"/>
                    </a:lnTo>
                    <a:lnTo>
                      <a:pt x="43199" y="16473"/>
                    </a:lnTo>
                    <a:lnTo>
                      <a:pt x="43511" y="16383"/>
                    </a:lnTo>
                    <a:lnTo>
                      <a:pt x="43440" y="16373"/>
                    </a:lnTo>
                    <a:lnTo>
                      <a:pt x="43299" y="16343"/>
                    </a:lnTo>
                    <a:lnTo>
                      <a:pt x="42907" y="16222"/>
                    </a:lnTo>
                    <a:lnTo>
                      <a:pt x="42485" y="16091"/>
                    </a:lnTo>
                    <a:lnTo>
                      <a:pt x="42314" y="16041"/>
                    </a:lnTo>
                    <a:lnTo>
                      <a:pt x="42214" y="16021"/>
                    </a:lnTo>
                    <a:lnTo>
                      <a:pt x="41983" y="16001"/>
                    </a:lnTo>
                    <a:lnTo>
                      <a:pt x="41762" y="15991"/>
                    </a:lnTo>
                    <a:lnTo>
                      <a:pt x="41309" y="15981"/>
                    </a:lnTo>
                    <a:lnTo>
                      <a:pt x="40405" y="15981"/>
                    </a:lnTo>
                    <a:lnTo>
                      <a:pt x="40093" y="15991"/>
                    </a:lnTo>
                    <a:lnTo>
                      <a:pt x="39932" y="15991"/>
                    </a:lnTo>
                    <a:lnTo>
                      <a:pt x="39782" y="15981"/>
                    </a:lnTo>
                    <a:lnTo>
                      <a:pt x="39631" y="15961"/>
                    </a:lnTo>
                    <a:lnTo>
                      <a:pt x="39571" y="15941"/>
                    </a:lnTo>
                    <a:lnTo>
                      <a:pt x="39500" y="15910"/>
                    </a:lnTo>
                    <a:lnTo>
                      <a:pt x="39440" y="15880"/>
                    </a:lnTo>
                    <a:lnTo>
                      <a:pt x="39380" y="15840"/>
                    </a:lnTo>
                    <a:lnTo>
                      <a:pt x="39329" y="15790"/>
                    </a:lnTo>
                    <a:lnTo>
                      <a:pt x="39279" y="15730"/>
                    </a:lnTo>
                    <a:lnTo>
                      <a:pt x="39229" y="15639"/>
                    </a:lnTo>
                    <a:lnTo>
                      <a:pt x="39199" y="15559"/>
                    </a:lnTo>
                    <a:lnTo>
                      <a:pt x="39179" y="15468"/>
                    </a:lnTo>
                    <a:lnTo>
                      <a:pt x="39179" y="15388"/>
                    </a:lnTo>
                    <a:lnTo>
                      <a:pt x="39199" y="15317"/>
                    </a:lnTo>
                    <a:lnTo>
                      <a:pt x="39229" y="15247"/>
                    </a:lnTo>
                    <a:lnTo>
                      <a:pt x="39259" y="15177"/>
                    </a:lnTo>
                    <a:lnTo>
                      <a:pt x="39309" y="15106"/>
                    </a:lnTo>
                    <a:lnTo>
                      <a:pt x="39370" y="15046"/>
                    </a:lnTo>
                    <a:lnTo>
                      <a:pt x="39440" y="14986"/>
                    </a:lnTo>
                    <a:lnTo>
                      <a:pt x="39581" y="14885"/>
                    </a:lnTo>
                    <a:lnTo>
                      <a:pt x="39741" y="14785"/>
                    </a:lnTo>
                    <a:lnTo>
                      <a:pt x="39892" y="14704"/>
                    </a:lnTo>
                    <a:lnTo>
                      <a:pt x="40214" y="14554"/>
                    </a:lnTo>
                    <a:lnTo>
                      <a:pt x="40546" y="14423"/>
                    </a:lnTo>
                    <a:lnTo>
                      <a:pt x="40867" y="14312"/>
                    </a:lnTo>
                    <a:lnTo>
                      <a:pt x="41199" y="14202"/>
                    </a:lnTo>
                    <a:lnTo>
                      <a:pt x="41531" y="14111"/>
                    </a:lnTo>
                    <a:lnTo>
                      <a:pt x="41862" y="14031"/>
                    </a:lnTo>
                    <a:lnTo>
                      <a:pt x="42566" y="13870"/>
                    </a:lnTo>
                    <a:lnTo>
                      <a:pt x="42847" y="13810"/>
                    </a:lnTo>
                    <a:lnTo>
                      <a:pt x="43129" y="13740"/>
                    </a:lnTo>
                    <a:lnTo>
                      <a:pt x="43400" y="13659"/>
                    </a:lnTo>
                    <a:lnTo>
                      <a:pt x="43681" y="13579"/>
                    </a:lnTo>
                    <a:lnTo>
                      <a:pt x="44214" y="13398"/>
                    </a:lnTo>
                    <a:lnTo>
                      <a:pt x="44747" y="13207"/>
                    </a:lnTo>
                    <a:lnTo>
                      <a:pt x="45792" y="12795"/>
                    </a:lnTo>
                    <a:lnTo>
                      <a:pt x="46315" y="12584"/>
                    </a:lnTo>
                    <a:lnTo>
                      <a:pt x="46837" y="12393"/>
                    </a:lnTo>
                    <a:lnTo>
                      <a:pt x="46646" y="12393"/>
                    </a:lnTo>
                    <a:lnTo>
                      <a:pt x="46395" y="12423"/>
                    </a:lnTo>
                    <a:lnTo>
                      <a:pt x="46104" y="12463"/>
                    </a:lnTo>
                    <a:lnTo>
                      <a:pt x="45762" y="12523"/>
                    </a:lnTo>
                    <a:lnTo>
                      <a:pt x="45008" y="12664"/>
                    </a:lnTo>
                    <a:lnTo>
                      <a:pt x="44616" y="12734"/>
                    </a:lnTo>
                    <a:lnTo>
                      <a:pt x="44234" y="12795"/>
                    </a:lnTo>
                    <a:lnTo>
                      <a:pt x="43862" y="12845"/>
                    </a:lnTo>
                    <a:lnTo>
                      <a:pt x="43531" y="12875"/>
                    </a:lnTo>
                    <a:lnTo>
                      <a:pt x="43229" y="12875"/>
                    </a:lnTo>
                    <a:lnTo>
                      <a:pt x="43098" y="12865"/>
                    </a:lnTo>
                    <a:lnTo>
                      <a:pt x="42978" y="12845"/>
                    </a:lnTo>
                    <a:lnTo>
                      <a:pt x="42877" y="12815"/>
                    </a:lnTo>
                    <a:lnTo>
                      <a:pt x="42797" y="12775"/>
                    </a:lnTo>
                    <a:lnTo>
                      <a:pt x="42727" y="12724"/>
                    </a:lnTo>
                    <a:lnTo>
                      <a:pt x="42686" y="12674"/>
                    </a:lnTo>
                    <a:lnTo>
                      <a:pt x="42676" y="12634"/>
                    </a:lnTo>
                    <a:lnTo>
                      <a:pt x="42666" y="12594"/>
                    </a:lnTo>
                    <a:lnTo>
                      <a:pt x="42666" y="12513"/>
                    </a:lnTo>
                    <a:lnTo>
                      <a:pt x="42686" y="12413"/>
                    </a:lnTo>
                    <a:lnTo>
                      <a:pt x="42737" y="12302"/>
                    </a:lnTo>
                    <a:lnTo>
                      <a:pt x="42777" y="12242"/>
                    </a:lnTo>
                    <a:lnTo>
                      <a:pt x="42827" y="12182"/>
                    </a:lnTo>
                    <a:lnTo>
                      <a:pt x="42887" y="12111"/>
                    </a:lnTo>
                    <a:lnTo>
                      <a:pt x="42968" y="12051"/>
                    </a:lnTo>
                    <a:lnTo>
                      <a:pt x="43149" y="11910"/>
                    </a:lnTo>
                    <a:lnTo>
                      <a:pt x="43360" y="11780"/>
                    </a:lnTo>
                    <a:lnTo>
                      <a:pt x="43611" y="11639"/>
                    </a:lnTo>
                    <a:lnTo>
                      <a:pt x="43872" y="11498"/>
                    </a:lnTo>
                    <a:lnTo>
                      <a:pt x="44455" y="11227"/>
                    </a:lnTo>
                    <a:lnTo>
                      <a:pt x="45048" y="10955"/>
                    </a:lnTo>
                    <a:lnTo>
                      <a:pt x="45611" y="10694"/>
                    </a:lnTo>
                    <a:lnTo>
                      <a:pt x="45872" y="10573"/>
                    </a:lnTo>
                    <a:lnTo>
                      <a:pt x="46094" y="10443"/>
                    </a:lnTo>
                    <a:lnTo>
                      <a:pt x="46295" y="10332"/>
                    </a:lnTo>
                    <a:lnTo>
                      <a:pt x="46445" y="10222"/>
                    </a:lnTo>
                    <a:lnTo>
                      <a:pt x="46023" y="10282"/>
                    </a:lnTo>
                    <a:lnTo>
                      <a:pt x="45601" y="10352"/>
                    </a:lnTo>
                    <a:lnTo>
                      <a:pt x="45179" y="10443"/>
                    </a:lnTo>
                    <a:lnTo>
                      <a:pt x="44757" y="10543"/>
                    </a:lnTo>
                    <a:lnTo>
                      <a:pt x="44345" y="10654"/>
                    </a:lnTo>
                    <a:lnTo>
                      <a:pt x="43933" y="10785"/>
                    </a:lnTo>
                    <a:lnTo>
                      <a:pt x="43531" y="10925"/>
                    </a:lnTo>
                    <a:lnTo>
                      <a:pt x="43139" y="11086"/>
                    </a:lnTo>
                    <a:lnTo>
                      <a:pt x="42747" y="11257"/>
                    </a:lnTo>
                    <a:lnTo>
                      <a:pt x="42365" y="11448"/>
                    </a:lnTo>
                    <a:lnTo>
                      <a:pt x="41983" y="11639"/>
                    </a:lnTo>
                    <a:lnTo>
                      <a:pt x="41621" y="11860"/>
                    </a:lnTo>
                    <a:lnTo>
                      <a:pt x="41259" y="12081"/>
                    </a:lnTo>
                    <a:lnTo>
                      <a:pt x="40917" y="12322"/>
                    </a:lnTo>
                    <a:lnTo>
                      <a:pt x="40586" y="12584"/>
                    </a:lnTo>
                    <a:lnTo>
                      <a:pt x="40254" y="12855"/>
                    </a:lnTo>
                    <a:lnTo>
                      <a:pt x="40103" y="12996"/>
                    </a:lnTo>
                    <a:lnTo>
                      <a:pt x="39942" y="13136"/>
                    </a:lnTo>
                    <a:lnTo>
                      <a:pt x="39651" y="13438"/>
                    </a:lnTo>
                    <a:lnTo>
                      <a:pt x="39370" y="13750"/>
                    </a:lnTo>
                    <a:lnTo>
                      <a:pt x="39078" y="14061"/>
                    </a:lnTo>
                    <a:lnTo>
                      <a:pt x="38797" y="14363"/>
                    </a:lnTo>
                    <a:lnTo>
                      <a:pt x="38495" y="14664"/>
                    </a:lnTo>
                    <a:lnTo>
                      <a:pt x="38344" y="14805"/>
                    </a:lnTo>
                    <a:lnTo>
                      <a:pt x="38184" y="14946"/>
                    </a:lnTo>
                    <a:lnTo>
                      <a:pt x="38023" y="15086"/>
                    </a:lnTo>
                    <a:lnTo>
                      <a:pt x="37852" y="15217"/>
                    </a:lnTo>
                    <a:lnTo>
                      <a:pt x="37721" y="15317"/>
                    </a:lnTo>
                    <a:lnTo>
                      <a:pt x="37611" y="15418"/>
                    </a:lnTo>
                    <a:lnTo>
                      <a:pt x="37390" y="15609"/>
                    </a:lnTo>
                    <a:lnTo>
                      <a:pt x="37269" y="15689"/>
                    </a:lnTo>
                    <a:lnTo>
                      <a:pt x="37148" y="15760"/>
                    </a:lnTo>
                    <a:lnTo>
                      <a:pt x="37008" y="15810"/>
                    </a:lnTo>
                    <a:lnTo>
                      <a:pt x="36927" y="15840"/>
                    </a:lnTo>
                    <a:lnTo>
                      <a:pt x="36847" y="15850"/>
                    </a:lnTo>
                    <a:lnTo>
                      <a:pt x="36766" y="15860"/>
                    </a:lnTo>
                    <a:lnTo>
                      <a:pt x="36636" y="15860"/>
                    </a:lnTo>
                    <a:lnTo>
                      <a:pt x="36565" y="15850"/>
                    </a:lnTo>
                    <a:lnTo>
                      <a:pt x="36505" y="15830"/>
                    </a:lnTo>
                    <a:lnTo>
                      <a:pt x="36445" y="15800"/>
                    </a:lnTo>
                    <a:lnTo>
                      <a:pt x="36384" y="15770"/>
                    </a:lnTo>
                    <a:lnTo>
                      <a:pt x="36334" y="15740"/>
                    </a:lnTo>
                    <a:lnTo>
                      <a:pt x="36284" y="15699"/>
                    </a:lnTo>
                    <a:lnTo>
                      <a:pt x="36244" y="15659"/>
                    </a:lnTo>
                    <a:lnTo>
                      <a:pt x="36204" y="15609"/>
                    </a:lnTo>
                    <a:lnTo>
                      <a:pt x="36163" y="15559"/>
                    </a:lnTo>
                    <a:lnTo>
                      <a:pt x="36143" y="15498"/>
                    </a:lnTo>
                    <a:lnTo>
                      <a:pt x="36123" y="15448"/>
                    </a:lnTo>
                    <a:lnTo>
                      <a:pt x="36103" y="15388"/>
                    </a:lnTo>
                    <a:lnTo>
                      <a:pt x="36103" y="15317"/>
                    </a:lnTo>
                    <a:lnTo>
                      <a:pt x="36103" y="15197"/>
                    </a:lnTo>
                    <a:lnTo>
                      <a:pt x="36113" y="15066"/>
                    </a:lnTo>
                    <a:lnTo>
                      <a:pt x="36133" y="14956"/>
                    </a:lnTo>
                    <a:lnTo>
                      <a:pt x="36153" y="14835"/>
                    </a:lnTo>
                    <a:lnTo>
                      <a:pt x="36194" y="14724"/>
                    </a:lnTo>
                    <a:lnTo>
                      <a:pt x="36234" y="14614"/>
                    </a:lnTo>
                    <a:lnTo>
                      <a:pt x="36334" y="14393"/>
                    </a:lnTo>
                    <a:lnTo>
                      <a:pt x="36445" y="14182"/>
                    </a:lnTo>
                    <a:lnTo>
                      <a:pt x="36565" y="13971"/>
                    </a:lnTo>
                    <a:lnTo>
                      <a:pt x="36676" y="13750"/>
                    </a:lnTo>
                    <a:lnTo>
                      <a:pt x="36787" y="13528"/>
                    </a:lnTo>
                    <a:lnTo>
                      <a:pt x="36867" y="13348"/>
                    </a:lnTo>
                    <a:lnTo>
                      <a:pt x="36957" y="13177"/>
                    </a:lnTo>
                    <a:lnTo>
                      <a:pt x="37048" y="12996"/>
                    </a:lnTo>
                    <a:lnTo>
                      <a:pt x="37148" y="12825"/>
                    </a:lnTo>
                    <a:lnTo>
                      <a:pt x="37259" y="12664"/>
                    </a:lnTo>
                    <a:lnTo>
                      <a:pt x="37380" y="12503"/>
                    </a:lnTo>
                    <a:lnTo>
                      <a:pt x="37510" y="12352"/>
                    </a:lnTo>
                    <a:lnTo>
                      <a:pt x="37661" y="12212"/>
                    </a:lnTo>
                    <a:lnTo>
                      <a:pt x="37832" y="12041"/>
                    </a:lnTo>
                    <a:lnTo>
                      <a:pt x="37993" y="11870"/>
                    </a:lnTo>
                    <a:lnTo>
                      <a:pt x="38143" y="11689"/>
                    </a:lnTo>
                    <a:lnTo>
                      <a:pt x="38274" y="11508"/>
                    </a:lnTo>
                    <a:lnTo>
                      <a:pt x="38405" y="11327"/>
                    </a:lnTo>
                    <a:lnTo>
                      <a:pt x="38525" y="11136"/>
                    </a:lnTo>
                    <a:lnTo>
                      <a:pt x="38746" y="10744"/>
                    </a:lnTo>
                    <a:lnTo>
                      <a:pt x="39179" y="9970"/>
                    </a:lnTo>
                    <a:lnTo>
                      <a:pt x="39410" y="9589"/>
                    </a:lnTo>
                    <a:lnTo>
                      <a:pt x="39530" y="9398"/>
                    </a:lnTo>
                    <a:lnTo>
                      <a:pt x="39651" y="9217"/>
                    </a:lnTo>
                    <a:lnTo>
                      <a:pt x="39500" y="9307"/>
                    </a:lnTo>
                    <a:lnTo>
                      <a:pt x="39349" y="9408"/>
                    </a:lnTo>
                    <a:lnTo>
                      <a:pt x="39199" y="9518"/>
                    </a:lnTo>
                    <a:lnTo>
                      <a:pt x="39058" y="9639"/>
                    </a:lnTo>
                    <a:lnTo>
                      <a:pt x="38917" y="9769"/>
                    </a:lnTo>
                    <a:lnTo>
                      <a:pt x="38777" y="9900"/>
                    </a:lnTo>
                    <a:lnTo>
                      <a:pt x="38515" y="10182"/>
                    </a:lnTo>
                    <a:lnTo>
                      <a:pt x="38264" y="10473"/>
                    </a:lnTo>
                    <a:lnTo>
                      <a:pt x="38033" y="10775"/>
                    </a:lnTo>
                    <a:lnTo>
                      <a:pt x="37611" y="11347"/>
                    </a:lnTo>
                    <a:lnTo>
                      <a:pt x="37470" y="11548"/>
                    </a:lnTo>
                    <a:lnTo>
                      <a:pt x="37410" y="11629"/>
                    </a:lnTo>
                    <a:lnTo>
                      <a:pt x="37369" y="11659"/>
                    </a:lnTo>
                    <a:lnTo>
                      <a:pt x="37339" y="11679"/>
                    </a:lnTo>
                    <a:lnTo>
                      <a:pt x="37299" y="11699"/>
                    </a:lnTo>
                    <a:lnTo>
                      <a:pt x="37269" y="11709"/>
                    </a:lnTo>
                    <a:lnTo>
                      <a:pt x="37229" y="11699"/>
                    </a:lnTo>
                    <a:lnTo>
                      <a:pt x="37189" y="11689"/>
                    </a:lnTo>
                    <a:lnTo>
                      <a:pt x="37148" y="11659"/>
                    </a:lnTo>
                    <a:lnTo>
                      <a:pt x="37108" y="11619"/>
                    </a:lnTo>
                    <a:lnTo>
                      <a:pt x="37068" y="11558"/>
                    </a:lnTo>
                    <a:lnTo>
                      <a:pt x="37018" y="11488"/>
                    </a:lnTo>
                    <a:lnTo>
                      <a:pt x="36977" y="11388"/>
                    </a:lnTo>
                    <a:lnTo>
                      <a:pt x="36957" y="11287"/>
                    </a:lnTo>
                    <a:lnTo>
                      <a:pt x="36937" y="11166"/>
                    </a:lnTo>
                    <a:lnTo>
                      <a:pt x="36937" y="11046"/>
                    </a:lnTo>
                    <a:lnTo>
                      <a:pt x="36937" y="10925"/>
                    </a:lnTo>
                    <a:lnTo>
                      <a:pt x="36947" y="10805"/>
                    </a:lnTo>
                    <a:lnTo>
                      <a:pt x="36988" y="10594"/>
                    </a:lnTo>
                    <a:lnTo>
                      <a:pt x="37068" y="10242"/>
                    </a:lnTo>
                    <a:lnTo>
                      <a:pt x="37168" y="9890"/>
                    </a:lnTo>
                    <a:lnTo>
                      <a:pt x="37369" y="9186"/>
                    </a:lnTo>
                    <a:lnTo>
                      <a:pt x="37470" y="8835"/>
                    </a:lnTo>
                    <a:lnTo>
                      <a:pt x="37550" y="8483"/>
                    </a:lnTo>
                    <a:lnTo>
                      <a:pt x="37581" y="8302"/>
                    </a:lnTo>
                    <a:lnTo>
                      <a:pt x="37601" y="8121"/>
                    </a:lnTo>
                    <a:lnTo>
                      <a:pt x="37621" y="7940"/>
                    </a:lnTo>
                    <a:lnTo>
                      <a:pt x="37631" y="7759"/>
                    </a:lnTo>
                    <a:lnTo>
                      <a:pt x="37460" y="7970"/>
                    </a:lnTo>
                    <a:lnTo>
                      <a:pt x="37309" y="8181"/>
                    </a:lnTo>
                    <a:lnTo>
                      <a:pt x="37168" y="8403"/>
                    </a:lnTo>
                    <a:lnTo>
                      <a:pt x="37048" y="8624"/>
                    </a:lnTo>
                    <a:lnTo>
                      <a:pt x="36927" y="8855"/>
                    </a:lnTo>
                    <a:lnTo>
                      <a:pt x="36817" y="9086"/>
                    </a:lnTo>
                    <a:lnTo>
                      <a:pt x="36716" y="9327"/>
                    </a:lnTo>
                    <a:lnTo>
                      <a:pt x="36626" y="9558"/>
                    </a:lnTo>
                    <a:lnTo>
                      <a:pt x="36545" y="9800"/>
                    </a:lnTo>
                    <a:lnTo>
                      <a:pt x="36475" y="10051"/>
                    </a:lnTo>
                    <a:lnTo>
                      <a:pt x="36334" y="10543"/>
                    </a:lnTo>
                    <a:lnTo>
                      <a:pt x="36224" y="11036"/>
                    </a:lnTo>
                    <a:lnTo>
                      <a:pt x="36123" y="11538"/>
                    </a:lnTo>
                    <a:lnTo>
                      <a:pt x="35932" y="12543"/>
                    </a:lnTo>
                    <a:lnTo>
                      <a:pt x="35832" y="13046"/>
                    </a:lnTo>
                    <a:lnTo>
                      <a:pt x="35721" y="13528"/>
                    </a:lnTo>
                    <a:lnTo>
                      <a:pt x="35601" y="14011"/>
                    </a:lnTo>
                    <a:lnTo>
                      <a:pt x="35520" y="14242"/>
                    </a:lnTo>
                    <a:lnTo>
                      <a:pt x="35450" y="14473"/>
                    </a:lnTo>
                    <a:lnTo>
                      <a:pt x="35359" y="14704"/>
                    </a:lnTo>
                    <a:lnTo>
                      <a:pt x="35269" y="14926"/>
                    </a:lnTo>
                    <a:lnTo>
                      <a:pt x="35168" y="15137"/>
                    </a:lnTo>
                    <a:lnTo>
                      <a:pt x="35058" y="15358"/>
                    </a:lnTo>
                    <a:lnTo>
                      <a:pt x="34927" y="15559"/>
                    </a:lnTo>
                    <a:lnTo>
                      <a:pt x="34786" y="15740"/>
                    </a:lnTo>
                    <a:lnTo>
                      <a:pt x="34626" y="15921"/>
                    </a:lnTo>
                    <a:lnTo>
                      <a:pt x="34455" y="16081"/>
                    </a:lnTo>
                    <a:lnTo>
                      <a:pt x="34264" y="16222"/>
                    </a:lnTo>
                    <a:lnTo>
                      <a:pt x="34063" y="16353"/>
                    </a:lnTo>
                    <a:lnTo>
                      <a:pt x="33842" y="16463"/>
                    </a:lnTo>
                    <a:lnTo>
                      <a:pt x="33621" y="16564"/>
                    </a:lnTo>
                    <a:lnTo>
                      <a:pt x="33389" y="16644"/>
                    </a:lnTo>
                    <a:lnTo>
                      <a:pt x="33148" y="16704"/>
                    </a:lnTo>
                    <a:lnTo>
                      <a:pt x="32897" y="16745"/>
                    </a:lnTo>
                    <a:lnTo>
                      <a:pt x="32646" y="16775"/>
                    </a:lnTo>
                    <a:lnTo>
                      <a:pt x="32394" y="16775"/>
                    </a:lnTo>
                    <a:lnTo>
                      <a:pt x="32143" y="16765"/>
                    </a:lnTo>
                    <a:lnTo>
                      <a:pt x="31882" y="16735"/>
                    </a:lnTo>
                    <a:lnTo>
                      <a:pt x="31630" y="16684"/>
                    </a:lnTo>
                    <a:lnTo>
                      <a:pt x="31088" y="16544"/>
                    </a:lnTo>
                    <a:lnTo>
                      <a:pt x="30545" y="16403"/>
                    </a:lnTo>
                    <a:lnTo>
                      <a:pt x="30002" y="16252"/>
                    </a:lnTo>
                    <a:lnTo>
                      <a:pt x="29459" y="16091"/>
                    </a:lnTo>
                    <a:lnTo>
                      <a:pt x="28927" y="15921"/>
                    </a:lnTo>
                    <a:lnTo>
                      <a:pt x="28404" y="15740"/>
                    </a:lnTo>
                    <a:lnTo>
                      <a:pt x="27902" y="15539"/>
                    </a:lnTo>
                    <a:lnTo>
                      <a:pt x="27409" y="15328"/>
                    </a:lnTo>
                    <a:lnTo>
                      <a:pt x="27258" y="15257"/>
                    </a:lnTo>
                    <a:lnTo>
                      <a:pt x="27108" y="15177"/>
                    </a:lnTo>
                    <a:lnTo>
                      <a:pt x="26967" y="15096"/>
                    </a:lnTo>
                    <a:lnTo>
                      <a:pt x="26826" y="15006"/>
                    </a:lnTo>
                    <a:lnTo>
                      <a:pt x="26685" y="14915"/>
                    </a:lnTo>
                    <a:lnTo>
                      <a:pt x="26555" y="14815"/>
                    </a:lnTo>
                    <a:lnTo>
                      <a:pt x="26424" y="14704"/>
                    </a:lnTo>
                    <a:lnTo>
                      <a:pt x="26304" y="14594"/>
                    </a:lnTo>
                    <a:lnTo>
                      <a:pt x="26193" y="14483"/>
                    </a:lnTo>
                    <a:lnTo>
                      <a:pt x="26082" y="14363"/>
                    </a:lnTo>
                    <a:lnTo>
                      <a:pt x="25982" y="14242"/>
                    </a:lnTo>
                    <a:lnTo>
                      <a:pt x="25881" y="14111"/>
                    </a:lnTo>
                    <a:lnTo>
                      <a:pt x="25801" y="13991"/>
                    </a:lnTo>
                    <a:lnTo>
                      <a:pt x="25711" y="13850"/>
                    </a:lnTo>
                    <a:lnTo>
                      <a:pt x="25640" y="13719"/>
                    </a:lnTo>
                    <a:lnTo>
                      <a:pt x="25580" y="13579"/>
                    </a:lnTo>
                    <a:lnTo>
                      <a:pt x="25520" y="13438"/>
                    </a:lnTo>
                    <a:lnTo>
                      <a:pt x="25469" y="13297"/>
                    </a:lnTo>
                    <a:lnTo>
                      <a:pt x="25429" y="13157"/>
                    </a:lnTo>
                    <a:lnTo>
                      <a:pt x="25399" y="13006"/>
                    </a:lnTo>
                    <a:lnTo>
                      <a:pt x="25379" y="12865"/>
                    </a:lnTo>
                    <a:lnTo>
                      <a:pt x="25369" y="12714"/>
                    </a:lnTo>
                    <a:lnTo>
                      <a:pt x="25369" y="12564"/>
                    </a:lnTo>
                    <a:lnTo>
                      <a:pt x="25379" y="12413"/>
                    </a:lnTo>
                    <a:lnTo>
                      <a:pt x="25399" y="12262"/>
                    </a:lnTo>
                    <a:lnTo>
                      <a:pt x="25429" y="12111"/>
                    </a:lnTo>
                    <a:lnTo>
                      <a:pt x="25469" y="11971"/>
                    </a:lnTo>
                    <a:lnTo>
                      <a:pt x="25520" y="11820"/>
                    </a:lnTo>
                    <a:lnTo>
                      <a:pt x="25590" y="11669"/>
                    </a:lnTo>
                    <a:lnTo>
                      <a:pt x="25670" y="11518"/>
                    </a:lnTo>
                    <a:lnTo>
                      <a:pt x="25761" y="11378"/>
                    </a:lnTo>
                    <a:lnTo>
                      <a:pt x="25861" y="11227"/>
                    </a:lnTo>
                    <a:lnTo>
                      <a:pt x="26223" y="10764"/>
                    </a:lnTo>
                    <a:lnTo>
                      <a:pt x="26404" y="10533"/>
                    </a:lnTo>
                    <a:lnTo>
                      <a:pt x="26595" y="10302"/>
                    </a:lnTo>
                    <a:lnTo>
                      <a:pt x="26786" y="10081"/>
                    </a:lnTo>
                    <a:lnTo>
                      <a:pt x="26997" y="9870"/>
                    </a:lnTo>
                    <a:lnTo>
                      <a:pt x="27208" y="9679"/>
                    </a:lnTo>
                    <a:lnTo>
                      <a:pt x="27309" y="9599"/>
                    </a:lnTo>
                    <a:lnTo>
                      <a:pt x="27429" y="9518"/>
                    </a:lnTo>
                    <a:lnTo>
                      <a:pt x="27550" y="9438"/>
                    </a:lnTo>
                    <a:lnTo>
                      <a:pt x="27680" y="9367"/>
                    </a:lnTo>
                    <a:lnTo>
                      <a:pt x="27932" y="9237"/>
                    </a:lnTo>
                    <a:lnTo>
                      <a:pt x="28183" y="9136"/>
                    </a:lnTo>
                    <a:lnTo>
                      <a:pt x="28434" y="9036"/>
                    </a:lnTo>
                    <a:lnTo>
                      <a:pt x="28696" y="8925"/>
                    </a:lnTo>
                    <a:lnTo>
                      <a:pt x="28816" y="8865"/>
                    </a:lnTo>
                    <a:lnTo>
                      <a:pt x="28947" y="8794"/>
                    </a:lnTo>
                    <a:lnTo>
                      <a:pt x="29068" y="8724"/>
                    </a:lnTo>
                    <a:lnTo>
                      <a:pt x="29198" y="8634"/>
                    </a:lnTo>
                    <a:lnTo>
                      <a:pt x="29319" y="8543"/>
                    </a:lnTo>
                    <a:lnTo>
                      <a:pt x="29449" y="8433"/>
                    </a:lnTo>
                    <a:lnTo>
                      <a:pt x="29681" y="8212"/>
                    </a:lnTo>
                    <a:lnTo>
                      <a:pt x="29902" y="7990"/>
                    </a:lnTo>
                    <a:lnTo>
                      <a:pt x="30354" y="7518"/>
                    </a:lnTo>
                    <a:lnTo>
                      <a:pt x="30786" y="7046"/>
                    </a:lnTo>
                    <a:lnTo>
                      <a:pt x="31218" y="6593"/>
                    </a:lnTo>
                    <a:lnTo>
                      <a:pt x="31168" y="6644"/>
                    </a:lnTo>
                    <a:lnTo>
                      <a:pt x="31108" y="6694"/>
                    </a:lnTo>
                    <a:lnTo>
                      <a:pt x="30957" y="6784"/>
                    </a:lnTo>
                    <a:lnTo>
                      <a:pt x="30796" y="6875"/>
                    </a:lnTo>
                    <a:lnTo>
                      <a:pt x="30615" y="6965"/>
                    </a:lnTo>
                    <a:lnTo>
                      <a:pt x="30264" y="7136"/>
                    </a:lnTo>
                    <a:lnTo>
                      <a:pt x="30103" y="7227"/>
                    </a:lnTo>
                    <a:lnTo>
                      <a:pt x="29962" y="7317"/>
                    </a:lnTo>
                    <a:lnTo>
                      <a:pt x="29681" y="7538"/>
                    </a:lnTo>
                    <a:lnTo>
                      <a:pt x="29409" y="7759"/>
                    </a:lnTo>
                    <a:lnTo>
                      <a:pt x="29138" y="7990"/>
                    </a:lnTo>
                    <a:lnTo>
                      <a:pt x="28856" y="8212"/>
                    </a:lnTo>
                    <a:lnTo>
                      <a:pt x="28655" y="8362"/>
                    </a:lnTo>
                    <a:lnTo>
                      <a:pt x="28565" y="8423"/>
                    </a:lnTo>
                    <a:lnTo>
                      <a:pt x="28475" y="8463"/>
                    </a:lnTo>
                    <a:lnTo>
                      <a:pt x="28424" y="8483"/>
                    </a:lnTo>
                    <a:lnTo>
                      <a:pt x="28374" y="8483"/>
                    </a:lnTo>
                    <a:lnTo>
                      <a:pt x="28324" y="8493"/>
                    </a:lnTo>
                    <a:lnTo>
                      <a:pt x="28273" y="8483"/>
                    </a:lnTo>
                    <a:lnTo>
                      <a:pt x="28213" y="8473"/>
                    </a:lnTo>
                    <a:lnTo>
                      <a:pt x="28163" y="8443"/>
                    </a:lnTo>
                    <a:lnTo>
                      <a:pt x="28103" y="8413"/>
                    </a:lnTo>
                    <a:lnTo>
                      <a:pt x="28032" y="8372"/>
                    </a:lnTo>
                    <a:lnTo>
                      <a:pt x="27962" y="8312"/>
                    </a:lnTo>
                    <a:lnTo>
                      <a:pt x="27912" y="8252"/>
                    </a:lnTo>
                    <a:lnTo>
                      <a:pt x="27871" y="8191"/>
                    </a:lnTo>
                    <a:lnTo>
                      <a:pt x="27851" y="8131"/>
                    </a:lnTo>
                    <a:lnTo>
                      <a:pt x="27831" y="8071"/>
                    </a:lnTo>
                    <a:lnTo>
                      <a:pt x="27831" y="8011"/>
                    </a:lnTo>
                    <a:lnTo>
                      <a:pt x="27841" y="7950"/>
                    </a:lnTo>
                    <a:lnTo>
                      <a:pt x="27851" y="7890"/>
                    </a:lnTo>
                    <a:lnTo>
                      <a:pt x="27902" y="7759"/>
                    </a:lnTo>
                    <a:lnTo>
                      <a:pt x="27962" y="7629"/>
                    </a:lnTo>
                    <a:lnTo>
                      <a:pt x="28022" y="7508"/>
                    </a:lnTo>
                    <a:lnTo>
                      <a:pt x="28072" y="7377"/>
                    </a:lnTo>
                    <a:lnTo>
                      <a:pt x="28123" y="7227"/>
                    </a:lnTo>
                    <a:lnTo>
                      <a:pt x="28153" y="7076"/>
                    </a:lnTo>
                    <a:lnTo>
                      <a:pt x="28183" y="6915"/>
                    </a:lnTo>
                    <a:lnTo>
                      <a:pt x="28203" y="6754"/>
                    </a:lnTo>
                    <a:lnTo>
                      <a:pt x="28213" y="6422"/>
                    </a:lnTo>
                    <a:lnTo>
                      <a:pt x="28213" y="6111"/>
                    </a:lnTo>
                    <a:lnTo>
                      <a:pt x="28203" y="5990"/>
                    </a:lnTo>
                    <a:lnTo>
                      <a:pt x="28173" y="5840"/>
                    </a:lnTo>
                    <a:lnTo>
                      <a:pt x="28072" y="5508"/>
                    </a:lnTo>
                    <a:lnTo>
                      <a:pt x="28032" y="5347"/>
                    </a:lnTo>
                    <a:lnTo>
                      <a:pt x="27992" y="5196"/>
                    </a:lnTo>
                    <a:lnTo>
                      <a:pt x="27972" y="5066"/>
                    </a:lnTo>
                    <a:lnTo>
                      <a:pt x="27972" y="5005"/>
                    </a:lnTo>
                    <a:lnTo>
                      <a:pt x="27982" y="4965"/>
                    </a:lnTo>
                    <a:lnTo>
                      <a:pt x="27932" y="5136"/>
                    </a:lnTo>
                    <a:lnTo>
                      <a:pt x="27882" y="5307"/>
                    </a:lnTo>
                    <a:lnTo>
                      <a:pt x="27811" y="5649"/>
                    </a:lnTo>
                    <a:lnTo>
                      <a:pt x="27751" y="6000"/>
                    </a:lnTo>
                    <a:lnTo>
                      <a:pt x="27691" y="6342"/>
                    </a:lnTo>
                    <a:lnTo>
                      <a:pt x="27590" y="7046"/>
                    </a:lnTo>
                    <a:lnTo>
                      <a:pt x="27530" y="7387"/>
                    </a:lnTo>
                    <a:lnTo>
                      <a:pt x="27449" y="7739"/>
                    </a:lnTo>
                    <a:lnTo>
                      <a:pt x="27379" y="8000"/>
                    </a:lnTo>
                    <a:lnTo>
                      <a:pt x="27258" y="8332"/>
                    </a:lnTo>
                    <a:lnTo>
                      <a:pt x="27188" y="8513"/>
                    </a:lnTo>
                    <a:lnTo>
                      <a:pt x="27098" y="8694"/>
                    </a:lnTo>
                    <a:lnTo>
                      <a:pt x="27007" y="8875"/>
                    </a:lnTo>
                    <a:lnTo>
                      <a:pt x="26907" y="9056"/>
                    </a:lnTo>
                    <a:lnTo>
                      <a:pt x="26796" y="9227"/>
                    </a:lnTo>
                    <a:lnTo>
                      <a:pt x="26665" y="9387"/>
                    </a:lnTo>
                    <a:lnTo>
                      <a:pt x="26535" y="9528"/>
                    </a:lnTo>
                    <a:lnTo>
                      <a:pt x="26464" y="9589"/>
                    </a:lnTo>
                    <a:lnTo>
                      <a:pt x="26394" y="9639"/>
                    </a:lnTo>
                    <a:lnTo>
                      <a:pt x="26324" y="9689"/>
                    </a:lnTo>
                    <a:lnTo>
                      <a:pt x="26243" y="9739"/>
                    </a:lnTo>
                    <a:lnTo>
                      <a:pt x="26173" y="9769"/>
                    </a:lnTo>
                    <a:lnTo>
                      <a:pt x="26092" y="9790"/>
                    </a:lnTo>
                    <a:lnTo>
                      <a:pt x="26002" y="9810"/>
                    </a:lnTo>
                    <a:lnTo>
                      <a:pt x="25922" y="9820"/>
                    </a:lnTo>
                    <a:lnTo>
                      <a:pt x="25831" y="9820"/>
                    </a:lnTo>
                    <a:lnTo>
                      <a:pt x="25741" y="9800"/>
                    </a:lnTo>
                    <a:lnTo>
                      <a:pt x="25630" y="9779"/>
                    </a:lnTo>
                    <a:lnTo>
                      <a:pt x="25540" y="9729"/>
                    </a:lnTo>
                    <a:lnTo>
                      <a:pt x="25449" y="9679"/>
                    </a:lnTo>
                    <a:lnTo>
                      <a:pt x="25369" y="9619"/>
                    </a:lnTo>
                    <a:lnTo>
                      <a:pt x="25309" y="9538"/>
                    </a:lnTo>
                    <a:lnTo>
                      <a:pt x="25248" y="9458"/>
                    </a:lnTo>
                    <a:lnTo>
                      <a:pt x="25208" y="9367"/>
                    </a:lnTo>
                    <a:lnTo>
                      <a:pt x="25168" y="9267"/>
                    </a:lnTo>
                    <a:lnTo>
                      <a:pt x="25138" y="9156"/>
                    </a:lnTo>
                    <a:lnTo>
                      <a:pt x="25107" y="9046"/>
                    </a:lnTo>
                    <a:lnTo>
                      <a:pt x="25097" y="8925"/>
                    </a:lnTo>
                    <a:lnTo>
                      <a:pt x="25087" y="8794"/>
                    </a:lnTo>
                    <a:lnTo>
                      <a:pt x="25087" y="8664"/>
                    </a:lnTo>
                    <a:lnTo>
                      <a:pt x="25087" y="8533"/>
                    </a:lnTo>
                    <a:lnTo>
                      <a:pt x="25107" y="8262"/>
                    </a:lnTo>
                    <a:lnTo>
                      <a:pt x="25158" y="7990"/>
                    </a:lnTo>
                    <a:lnTo>
                      <a:pt x="25208" y="7719"/>
                    </a:lnTo>
                    <a:lnTo>
                      <a:pt x="25278" y="7448"/>
                    </a:lnTo>
                    <a:lnTo>
                      <a:pt x="25359" y="7196"/>
                    </a:lnTo>
                    <a:lnTo>
                      <a:pt x="25439" y="6965"/>
                    </a:lnTo>
                    <a:lnTo>
                      <a:pt x="25520" y="6764"/>
                    </a:lnTo>
                    <a:lnTo>
                      <a:pt x="25590" y="6583"/>
                    </a:lnTo>
                    <a:lnTo>
                      <a:pt x="25660" y="6453"/>
                    </a:lnTo>
                    <a:lnTo>
                      <a:pt x="25851" y="6141"/>
                    </a:lnTo>
                    <a:lnTo>
                      <a:pt x="26042" y="5829"/>
                    </a:lnTo>
                    <a:lnTo>
                      <a:pt x="26243" y="5508"/>
                    </a:lnTo>
                    <a:lnTo>
                      <a:pt x="26424" y="5186"/>
                    </a:lnTo>
                    <a:lnTo>
                      <a:pt x="26595" y="4865"/>
                    </a:lnTo>
                    <a:lnTo>
                      <a:pt x="26675" y="4704"/>
                    </a:lnTo>
                    <a:lnTo>
                      <a:pt x="26746" y="4533"/>
                    </a:lnTo>
                    <a:lnTo>
                      <a:pt x="26806" y="4362"/>
                    </a:lnTo>
                    <a:lnTo>
                      <a:pt x="26866" y="4191"/>
                    </a:lnTo>
                    <a:lnTo>
                      <a:pt x="26907" y="4020"/>
                    </a:lnTo>
                    <a:lnTo>
                      <a:pt x="26947" y="3839"/>
                    </a:lnTo>
                    <a:lnTo>
                      <a:pt x="26977" y="3598"/>
                    </a:lnTo>
                    <a:lnTo>
                      <a:pt x="26997" y="3357"/>
                    </a:lnTo>
                    <a:lnTo>
                      <a:pt x="27007" y="3116"/>
                    </a:lnTo>
                    <a:lnTo>
                      <a:pt x="27007" y="2875"/>
                    </a:lnTo>
                    <a:lnTo>
                      <a:pt x="26997" y="2633"/>
                    </a:lnTo>
                    <a:lnTo>
                      <a:pt x="26977" y="2392"/>
                    </a:lnTo>
                    <a:lnTo>
                      <a:pt x="26927" y="1910"/>
                    </a:lnTo>
                    <a:lnTo>
                      <a:pt x="26876" y="1437"/>
                    </a:lnTo>
                    <a:lnTo>
                      <a:pt x="26836" y="955"/>
                    </a:lnTo>
                    <a:lnTo>
                      <a:pt x="26816" y="714"/>
                    </a:lnTo>
                    <a:lnTo>
                      <a:pt x="26806" y="482"/>
                    </a:lnTo>
                    <a:lnTo>
                      <a:pt x="26806" y="241"/>
                    </a:lnTo>
                    <a:lnTo>
                      <a:pt x="26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6"/>
              <p:cNvSpPr/>
              <p:nvPr/>
            </p:nvSpPr>
            <p:spPr>
              <a:xfrm>
                <a:off x="5797440" y="1681817"/>
                <a:ext cx="202434" cy="309463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28012" extrusionOk="0">
                    <a:moveTo>
                      <a:pt x="11700" y="0"/>
                    </a:moveTo>
                    <a:lnTo>
                      <a:pt x="11589" y="10"/>
                    </a:lnTo>
                    <a:lnTo>
                      <a:pt x="11358" y="40"/>
                    </a:lnTo>
                    <a:lnTo>
                      <a:pt x="11117" y="91"/>
                    </a:lnTo>
                    <a:lnTo>
                      <a:pt x="10896" y="161"/>
                    </a:lnTo>
                    <a:lnTo>
                      <a:pt x="10675" y="241"/>
                    </a:lnTo>
                    <a:lnTo>
                      <a:pt x="10464" y="322"/>
                    </a:lnTo>
                    <a:lnTo>
                      <a:pt x="10283" y="402"/>
                    </a:lnTo>
                    <a:lnTo>
                      <a:pt x="10021" y="533"/>
                    </a:lnTo>
                    <a:lnTo>
                      <a:pt x="9921" y="583"/>
                    </a:lnTo>
                    <a:lnTo>
                      <a:pt x="9891" y="704"/>
                    </a:lnTo>
                    <a:lnTo>
                      <a:pt x="9790" y="1035"/>
                    </a:lnTo>
                    <a:lnTo>
                      <a:pt x="9629" y="1578"/>
                    </a:lnTo>
                    <a:lnTo>
                      <a:pt x="9509" y="1930"/>
                    </a:lnTo>
                    <a:lnTo>
                      <a:pt x="9368" y="2322"/>
                    </a:lnTo>
                    <a:lnTo>
                      <a:pt x="9207" y="2764"/>
                    </a:lnTo>
                    <a:lnTo>
                      <a:pt x="9016" y="3247"/>
                    </a:lnTo>
                    <a:lnTo>
                      <a:pt x="8805" y="3769"/>
                    </a:lnTo>
                    <a:lnTo>
                      <a:pt x="8564" y="4342"/>
                    </a:lnTo>
                    <a:lnTo>
                      <a:pt x="8293" y="4955"/>
                    </a:lnTo>
                    <a:lnTo>
                      <a:pt x="7991" y="5598"/>
                    </a:lnTo>
                    <a:lnTo>
                      <a:pt x="7660" y="6282"/>
                    </a:lnTo>
                    <a:lnTo>
                      <a:pt x="7288" y="7006"/>
                    </a:lnTo>
                    <a:lnTo>
                      <a:pt x="7197" y="7187"/>
                    </a:lnTo>
                    <a:lnTo>
                      <a:pt x="7097" y="7367"/>
                    </a:lnTo>
                    <a:lnTo>
                      <a:pt x="6986" y="7538"/>
                    </a:lnTo>
                    <a:lnTo>
                      <a:pt x="6876" y="7709"/>
                    </a:lnTo>
                    <a:lnTo>
                      <a:pt x="6644" y="8031"/>
                    </a:lnTo>
                    <a:lnTo>
                      <a:pt x="6393" y="8332"/>
                    </a:lnTo>
                    <a:lnTo>
                      <a:pt x="6132" y="8614"/>
                    </a:lnTo>
                    <a:lnTo>
                      <a:pt x="5860" y="8885"/>
                    </a:lnTo>
                    <a:lnTo>
                      <a:pt x="5579" y="9136"/>
                    </a:lnTo>
                    <a:lnTo>
                      <a:pt x="5288" y="9378"/>
                    </a:lnTo>
                    <a:lnTo>
                      <a:pt x="4996" y="9599"/>
                    </a:lnTo>
                    <a:lnTo>
                      <a:pt x="4695" y="9800"/>
                    </a:lnTo>
                    <a:lnTo>
                      <a:pt x="4393" y="9991"/>
                    </a:lnTo>
                    <a:lnTo>
                      <a:pt x="4092" y="10172"/>
                    </a:lnTo>
                    <a:lnTo>
                      <a:pt x="3780" y="10332"/>
                    </a:lnTo>
                    <a:lnTo>
                      <a:pt x="3478" y="10483"/>
                    </a:lnTo>
                    <a:lnTo>
                      <a:pt x="3177" y="10624"/>
                    </a:lnTo>
                    <a:lnTo>
                      <a:pt x="2875" y="10745"/>
                    </a:lnTo>
                    <a:lnTo>
                      <a:pt x="2584" y="10855"/>
                    </a:lnTo>
                    <a:lnTo>
                      <a:pt x="2302" y="10966"/>
                    </a:lnTo>
                    <a:lnTo>
                      <a:pt x="2031" y="11056"/>
                    </a:lnTo>
                    <a:lnTo>
                      <a:pt x="1770" y="11137"/>
                    </a:lnTo>
                    <a:lnTo>
                      <a:pt x="1277" y="11277"/>
                    </a:lnTo>
                    <a:lnTo>
                      <a:pt x="855" y="11378"/>
                    </a:lnTo>
                    <a:lnTo>
                      <a:pt x="493" y="11448"/>
                    </a:lnTo>
                    <a:lnTo>
                      <a:pt x="232" y="11498"/>
                    </a:lnTo>
                    <a:lnTo>
                      <a:pt x="1" y="11528"/>
                    </a:lnTo>
                    <a:lnTo>
                      <a:pt x="292" y="13720"/>
                    </a:lnTo>
                    <a:lnTo>
                      <a:pt x="2333" y="17077"/>
                    </a:lnTo>
                    <a:lnTo>
                      <a:pt x="5539" y="28012"/>
                    </a:lnTo>
                    <a:lnTo>
                      <a:pt x="8604" y="27871"/>
                    </a:lnTo>
                    <a:lnTo>
                      <a:pt x="8373" y="27238"/>
                    </a:lnTo>
                    <a:lnTo>
                      <a:pt x="8112" y="26544"/>
                    </a:lnTo>
                    <a:lnTo>
                      <a:pt x="7770" y="25680"/>
                    </a:lnTo>
                    <a:lnTo>
                      <a:pt x="7569" y="25208"/>
                    </a:lnTo>
                    <a:lnTo>
                      <a:pt x="7348" y="24705"/>
                    </a:lnTo>
                    <a:lnTo>
                      <a:pt x="7127" y="24193"/>
                    </a:lnTo>
                    <a:lnTo>
                      <a:pt x="6886" y="23680"/>
                    </a:lnTo>
                    <a:lnTo>
                      <a:pt x="6634" y="23177"/>
                    </a:lnTo>
                    <a:lnTo>
                      <a:pt x="6373" y="22675"/>
                    </a:lnTo>
                    <a:lnTo>
                      <a:pt x="6102" y="22192"/>
                    </a:lnTo>
                    <a:lnTo>
                      <a:pt x="5830" y="21740"/>
                    </a:lnTo>
                    <a:lnTo>
                      <a:pt x="5700" y="21519"/>
                    </a:lnTo>
                    <a:lnTo>
                      <a:pt x="5579" y="21298"/>
                    </a:lnTo>
                    <a:lnTo>
                      <a:pt x="5458" y="21067"/>
                    </a:lnTo>
                    <a:lnTo>
                      <a:pt x="5348" y="20826"/>
                    </a:lnTo>
                    <a:lnTo>
                      <a:pt x="5237" y="20594"/>
                    </a:lnTo>
                    <a:lnTo>
                      <a:pt x="5147" y="20353"/>
                    </a:lnTo>
                    <a:lnTo>
                      <a:pt x="5056" y="20112"/>
                    </a:lnTo>
                    <a:lnTo>
                      <a:pt x="4966" y="19871"/>
                    </a:lnTo>
                    <a:lnTo>
                      <a:pt x="4815" y="19388"/>
                    </a:lnTo>
                    <a:lnTo>
                      <a:pt x="4685" y="18916"/>
                    </a:lnTo>
                    <a:lnTo>
                      <a:pt x="4574" y="18454"/>
                    </a:lnTo>
                    <a:lnTo>
                      <a:pt x="4483" y="18021"/>
                    </a:lnTo>
                    <a:lnTo>
                      <a:pt x="4413" y="17609"/>
                    </a:lnTo>
                    <a:lnTo>
                      <a:pt x="4353" y="17237"/>
                    </a:lnTo>
                    <a:lnTo>
                      <a:pt x="4303" y="16906"/>
                    </a:lnTo>
                    <a:lnTo>
                      <a:pt x="4272" y="16614"/>
                    </a:lnTo>
                    <a:lnTo>
                      <a:pt x="4242" y="16202"/>
                    </a:lnTo>
                    <a:lnTo>
                      <a:pt x="4232" y="16051"/>
                    </a:lnTo>
                    <a:lnTo>
                      <a:pt x="4473" y="16202"/>
                    </a:lnTo>
                    <a:lnTo>
                      <a:pt x="5328" y="16705"/>
                    </a:lnTo>
                    <a:lnTo>
                      <a:pt x="6936" y="17649"/>
                    </a:lnTo>
                    <a:lnTo>
                      <a:pt x="9479" y="19117"/>
                    </a:lnTo>
                    <a:lnTo>
                      <a:pt x="9670" y="19227"/>
                    </a:lnTo>
                    <a:lnTo>
                      <a:pt x="9851" y="19348"/>
                    </a:lnTo>
                    <a:lnTo>
                      <a:pt x="10021" y="19459"/>
                    </a:lnTo>
                    <a:lnTo>
                      <a:pt x="10192" y="19589"/>
                    </a:lnTo>
                    <a:lnTo>
                      <a:pt x="10353" y="19710"/>
                    </a:lnTo>
                    <a:lnTo>
                      <a:pt x="10504" y="19841"/>
                    </a:lnTo>
                    <a:lnTo>
                      <a:pt x="10655" y="19971"/>
                    </a:lnTo>
                    <a:lnTo>
                      <a:pt x="10795" y="20112"/>
                    </a:lnTo>
                    <a:lnTo>
                      <a:pt x="10936" y="20253"/>
                    </a:lnTo>
                    <a:lnTo>
                      <a:pt x="11067" y="20393"/>
                    </a:lnTo>
                    <a:lnTo>
                      <a:pt x="11308" y="20685"/>
                    </a:lnTo>
                    <a:lnTo>
                      <a:pt x="11529" y="20976"/>
                    </a:lnTo>
                    <a:lnTo>
                      <a:pt x="11730" y="21288"/>
                    </a:lnTo>
                    <a:lnTo>
                      <a:pt x="11911" y="21599"/>
                    </a:lnTo>
                    <a:lnTo>
                      <a:pt x="12072" y="21911"/>
                    </a:lnTo>
                    <a:lnTo>
                      <a:pt x="12213" y="22223"/>
                    </a:lnTo>
                    <a:lnTo>
                      <a:pt x="12333" y="22544"/>
                    </a:lnTo>
                    <a:lnTo>
                      <a:pt x="12444" y="22856"/>
                    </a:lnTo>
                    <a:lnTo>
                      <a:pt x="12544" y="23167"/>
                    </a:lnTo>
                    <a:lnTo>
                      <a:pt x="12625" y="23479"/>
                    </a:lnTo>
                    <a:lnTo>
                      <a:pt x="12695" y="23780"/>
                    </a:lnTo>
                    <a:lnTo>
                      <a:pt x="12745" y="24082"/>
                    </a:lnTo>
                    <a:lnTo>
                      <a:pt x="12796" y="24373"/>
                    </a:lnTo>
                    <a:lnTo>
                      <a:pt x="12826" y="24645"/>
                    </a:lnTo>
                    <a:lnTo>
                      <a:pt x="12856" y="24916"/>
                    </a:lnTo>
                    <a:lnTo>
                      <a:pt x="12866" y="25167"/>
                    </a:lnTo>
                    <a:lnTo>
                      <a:pt x="12876" y="25409"/>
                    </a:lnTo>
                    <a:lnTo>
                      <a:pt x="12886" y="25841"/>
                    </a:lnTo>
                    <a:lnTo>
                      <a:pt x="12876" y="26203"/>
                    </a:lnTo>
                    <a:lnTo>
                      <a:pt x="12856" y="26474"/>
                    </a:lnTo>
                    <a:lnTo>
                      <a:pt x="12836" y="26705"/>
                    </a:lnTo>
                    <a:lnTo>
                      <a:pt x="14876" y="27580"/>
                    </a:lnTo>
                    <a:lnTo>
                      <a:pt x="14906" y="27519"/>
                    </a:lnTo>
                    <a:lnTo>
                      <a:pt x="14987" y="27338"/>
                    </a:lnTo>
                    <a:lnTo>
                      <a:pt x="15037" y="27198"/>
                    </a:lnTo>
                    <a:lnTo>
                      <a:pt x="15087" y="27037"/>
                    </a:lnTo>
                    <a:lnTo>
                      <a:pt x="15137" y="26846"/>
                    </a:lnTo>
                    <a:lnTo>
                      <a:pt x="15188" y="26625"/>
                    </a:lnTo>
                    <a:lnTo>
                      <a:pt x="15238" y="26384"/>
                    </a:lnTo>
                    <a:lnTo>
                      <a:pt x="15268" y="26112"/>
                    </a:lnTo>
                    <a:lnTo>
                      <a:pt x="15298" y="25811"/>
                    </a:lnTo>
                    <a:lnTo>
                      <a:pt x="15308" y="25489"/>
                    </a:lnTo>
                    <a:lnTo>
                      <a:pt x="15308" y="25137"/>
                    </a:lnTo>
                    <a:lnTo>
                      <a:pt x="15288" y="24755"/>
                    </a:lnTo>
                    <a:lnTo>
                      <a:pt x="15238" y="24353"/>
                    </a:lnTo>
                    <a:lnTo>
                      <a:pt x="15167" y="23931"/>
                    </a:lnTo>
                    <a:lnTo>
                      <a:pt x="15127" y="23720"/>
                    </a:lnTo>
                    <a:lnTo>
                      <a:pt x="15067" y="23509"/>
                    </a:lnTo>
                    <a:lnTo>
                      <a:pt x="15007" y="23308"/>
                    </a:lnTo>
                    <a:lnTo>
                      <a:pt x="14926" y="23117"/>
                    </a:lnTo>
                    <a:lnTo>
                      <a:pt x="14846" y="22926"/>
                    </a:lnTo>
                    <a:lnTo>
                      <a:pt x="14755" y="22745"/>
                    </a:lnTo>
                    <a:lnTo>
                      <a:pt x="14665" y="22564"/>
                    </a:lnTo>
                    <a:lnTo>
                      <a:pt x="14554" y="22393"/>
                    </a:lnTo>
                    <a:lnTo>
                      <a:pt x="14444" y="22223"/>
                    </a:lnTo>
                    <a:lnTo>
                      <a:pt x="14333" y="22062"/>
                    </a:lnTo>
                    <a:lnTo>
                      <a:pt x="14213" y="21901"/>
                    </a:lnTo>
                    <a:lnTo>
                      <a:pt x="14082" y="21750"/>
                    </a:lnTo>
                    <a:lnTo>
                      <a:pt x="13821" y="21449"/>
                    </a:lnTo>
                    <a:lnTo>
                      <a:pt x="13549" y="21157"/>
                    </a:lnTo>
                    <a:lnTo>
                      <a:pt x="13268" y="20876"/>
                    </a:lnTo>
                    <a:lnTo>
                      <a:pt x="12976" y="20594"/>
                    </a:lnTo>
                    <a:lnTo>
                      <a:pt x="12404" y="20032"/>
                    </a:lnTo>
                    <a:lnTo>
                      <a:pt x="12122" y="19750"/>
                    </a:lnTo>
                    <a:lnTo>
                      <a:pt x="11861" y="19449"/>
                    </a:lnTo>
                    <a:lnTo>
                      <a:pt x="11610" y="19147"/>
                    </a:lnTo>
                    <a:lnTo>
                      <a:pt x="11489" y="18986"/>
                    </a:lnTo>
                    <a:lnTo>
                      <a:pt x="11378" y="18825"/>
                    </a:lnTo>
                    <a:lnTo>
                      <a:pt x="11258" y="18655"/>
                    </a:lnTo>
                    <a:lnTo>
                      <a:pt x="11117" y="18484"/>
                    </a:lnTo>
                    <a:lnTo>
                      <a:pt x="10946" y="18313"/>
                    </a:lnTo>
                    <a:lnTo>
                      <a:pt x="10765" y="18132"/>
                    </a:lnTo>
                    <a:lnTo>
                      <a:pt x="10564" y="17941"/>
                    </a:lnTo>
                    <a:lnTo>
                      <a:pt x="10353" y="17760"/>
                    </a:lnTo>
                    <a:lnTo>
                      <a:pt x="10122" y="17569"/>
                    </a:lnTo>
                    <a:lnTo>
                      <a:pt x="9881" y="17378"/>
                    </a:lnTo>
                    <a:lnTo>
                      <a:pt x="9368" y="16996"/>
                    </a:lnTo>
                    <a:lnTo>
                      <a:pt x="8835" y="16624"/>
                    </a:lnTo>
                    <a:lnTo>
                      <a:pt x="8283" y="16262"/>
                    </a:lnTo>
                    <a:lnTo>
                      <a:pt x="7730" y="15911"/>
                    </a:lnTo>
                    <a:lnTo>
                      <a:pt x="7187" y="15579"/>
                    </a:lnTo>
                    <a:lnTo>
                      <a:pt x="6685" y="15267"/>
                    </a:lnTo>
                    <a:lnTo>
                      <a:pt x="5800" y="14765"/>
                    </a:lnTo>
                    <a:lnTo>
                      <a:pt x="5187" y="14423"/>
                    </a:lnTo>
                    <a:lnTo>
                      <a:pt x="4956" y="14303"/>
                    </a:lnTo>
                    <a:lnTo>
                      <a:pt x="4956" y="14303"/>
                    </a:lnTo>
                    <a:lnTo>
                      <a:pt x="5358" y="14313"/>
                    </a:lnTo>
                    <a:lnTo>
                      <a:pt x="5800" y="14323"/>
                    </a:lnTo>
                    <a:lnTo>
                      <a:pt x="6383" y="14323"/>
                    </a:lnTo>
                    <a:lnTo>
                      <a:pt x="7056" y="14292"/>
                    </a:lnTo>
                    <a:lnTo>
                      <a:pt x="7418" y="14272"/>
                    </a:lnTo>
                    <a:lnTo>
                      <a:pt x="7790" y="14242"/>
                    </a:lnTo>
                    <a:lnTo>
                      <a:pt x="8172" y="14202"/>
                    </a:lnTo>
                    <a:lnTo>
                      <a:pt x="8564" y="14152"/>
                    </a:lnTo>
                    <a:lnTo>
                      <a:pt x="8946" y="14081"/>
                    </a:lnTo>
                    <a:lnTo>
                      <a:pt x="9338" y="14011"/>
                    </a:lnTo>
                    <a:lnTo>
                      <a:pt x="9529" y="13961"/>
                    </a:lnTo>
                    <a:lnTo>
                      <a:pt x="9740" y="13900"/>
                    </a:lnTo>
                    <a:lnTo>
                      <a:pt x="9971" y="13820"/>
                    </a:lnTo>
                    <a:lnTo>
                      <a:pt x="10202" y="13730"/>
                    </a:lnTo>
                    <a:lnTo>
                      <a:pt x="10444" y="13629"/>
                    </a:lnTo>
                    <a:lnTo>
                      <a:pt x="10695" y="13519"/>
                    </a:lnTo>
                    <a:lnTo>
                      <a:pt x="11218" y="13267"/>
                    </a:lnTo>
                    <a:lnTo>
                      <a:pt x="11760" y="12986"/>
                    </a:lnTo>
                    <a:lnTo>
                      <a:pt x="12323" y="12684"/>
                    </a:lnTo>
                    <a:lnTo>
                      <a:pt x="12896" y="12363"/>
                    </a:lnTo>
                    <a:lnTo>
                      <a:pt x="13459" y="12041"/>
                    </a:lnTo>
                    <a:lnTo>
                      <a:pt x="14544" y="11398"/>
                    </a:lnTo>
                    <a:lnTo>
                      <a:pt x="15529" y="10805"/>
                    </a:lnTo>
                    <a:lnTo>
                      <a:pt x="15962" y="10564"/>
                    </a:lnTo>
                    <a:lnTo>
                      <a:pt x="16343" y="10353"/>
                    </a:lnTo>
                    <a:lnTo>
                      <a:pt x="16665" y="10182"/>
                    </a:lnTo>
                    <a:lnTo>
                      <a:pt x="16806" y="10121"/>
                    </a:lnTo>
                    <a:lnTo>
                      <a:pt x="16916" y="10071"/>
                    </a:lnTo>
                    <a:lnTo>
                      <a:pt x="17027" y="10031"/>
                    </a:lnTo>
                    <a:lnTo>
                      <a:pt x="17137" y="9981"/>
                    </a:lnTo>
                    <a:lnTo>
                      <a:pt x="17238" y="9920"/>
                    </a:lnTo>
                    <a:lnTo>
                      <a:pt x="17338" y="9860"/>
                    </a:lnTo>
                    <a:lnTo>
                      <a:pt x="17519" y="9729"/>
                    </a:lnTo>
                    <a:lnTo>
                      <a:pt x="17700" y="9579"/>
                    </a:lnTo>
                    <a:lnTo>
                      <a:pt x="17851" y="9408"/>
                    </a:lnTo>
                    <a:lnTo>
                      <a:pt x="17992" y="9237"/>
                    </a:lnTo>
                    <a:lnTo>
                      <a:pt x="18102" y="9046"/>
                    </a:lnTo>
                    <a:lnTo>
                      <a:pt x="18193" y="8845"/>
                    </a:lnTo>
                    <a:lnTo>
                      <a:pt x="18233" y="8744"/>
                    </a:lnTo>
                    <a:lnTo>
                      <a:pt x="18263" y="8644"/>
                    </a:lnTo>
                    <a:lnTo>
                      <a:pt x="18293" y="8543"/>
                    </a:lnTo>
                    <a:lnTo>
                      <a:pt x="18313" y="8443"/>
                    </a:lnTo>
                    <a:lnTo>
                      <a:pt x="18323" y="8342"/>
                    </a:lnTo>
                    <a:lnTo>
                      <a:pt x="18323" y="8242"/>
                    </a:lnTo>
                    <a:lnTo>
                      <a:pt x="18323" y="8141"/>
                    </a:lnTo>
                    <a:lnTo>
                      <a:pt x="18313" y="8041"/>
                    </a:lnTo>
                    <a:lnTo>
                      <a:pt x="18303" y="7940"/>
                    </a:lnTo>
                    <a:lnTo>
                      <a:pt x="18273" y="7840"/>
                    </a:lnTo>
                    <a:lnTo>
                      <a:pt x="18243" y="7749"/>
                    </a:lnTo>
                    <a:lnTo>
                      <a:pt x="18193" y="7649"/>
                    </a:lnTo>
                    <a:lnTo>
                      <a:pt x="18143" y="7558"/>
                    </a:lnTo>
                    <a:lnTo>
                      <a:pt x="18092" y="7468"/>
                    </a:lnTo>
                    <a:lnTo>
                      <a:pt x="18022" y="7388"/>
                    </a:lnTo>
                    <a:lnTo>
                      <a:pt x="17942" y="7297"/>
                    </a:lnTo>
                    <a:lnTo>
                      <a:pt x="17861" y="7217"/>
                    </a:lnTo>
                    <a:lnTo>
                      <a:pt x="17771" y="7146"/>
                    </a:lnTo>
                    <a:lnTo>
                      <a:pt x="17680" y="7086"/>
                    </a:lnTo>
                    <a:lnTo>
                      <a:pt x="17580" y="7036"/>
                    </a:lnTo>
                    <a:lnTo>
                      <a:pt x="17479" y="6986"/>
                    </a:lnTo>
                    <a:lnTo>
                      <a:pt x="17379" y="6945"/>
                    </a:lnTo>
                    <a:lnTo>
                      <a:pt x="17268" y="6915"/>
                    </a:lnTo>
                    <a:lnTo>
                      <a:pt x="17168" y="6885"/>
                    </a:lnTo>
                    <a:lnTo>
                      <a:pt x="16946" y="6845"/>
                    </a:lnTo>
                    <a:lnTo>
                      <a:pt x="16725" y="6825"/>
                    </a:lnTo>
                    <a:lnTo>
                      <a:pt x="16514" y="6815"/>
                    </a:lnTo>
                    <a:lnTo>
                      <a:pt x="16303" y="6825"/>
                    </a:lnTo>
                    <a:lnTo>
                      <a:pt x="16102" y="6845"/>
                    </a:lnTo>
                    <a:lnTo>
                      <a:pt x="15921" y="6865"/>
                    </a:lnTo>
                    <a:lnTo>
                      <a:pt x="15750" y="6895"/>
                    </a:lnTo>
                    <a:lnTo>
                      <a:pt x="15600" y="6925"/>
                    </a:lnTo>
                    <a:lnTo>
                      <a:pt x="15389" y="6986"/>
                    </a:lnTo>
                    <a:lnTo>
                      <a:pt x="15318" y="7006"/>
                    </a:lnTo>
                    <a:lnTo>
                      <a:pt x="15147" y="7187"/>
                    </a:lnTo>
                    <a:lnTo>
                      <a:pt x="14665" y="7669"/>
                    </a:lnTo>
                    <a:lnTo>
                      <a:pt x="13951" y="8373"/>
                    </a:lnTo>
                    <a:lnTo>
                      <a:pt x="13519" y="8775"/>
                    </a:lnTo>
                    <a:lnTo>
                      <a:pt x="13057" y="9217"/>
                    </a:lnTo>
                    <a:lnTo>
                      <a:pt x="12564" y="9669"/>
                    </a:lnTo>
                    <a:lnTo>
                      <a:pt x="12052" y="10121"/>
                    </a:lnTo>
                    <a:lnTo>
                      <a:pt x="11529" y="10574"/>
                    </a:lnTo>
                    <a:lnTo>
                      <a:pt x="11006" y="11006"/>
                    </a:lnTo>
                    <a:lnTo>
                      <a:pt x="10484" y="11418"/>
                    </a:lnTo>
                    <a:lnTo>
                      <a:pt x="9981" y="11800"/>
                    </a:lnTo>
                    <a:lnTo>
                      <a:pt x="9740" y="11971"/>
                    </a:lnTo>
                    <a:lnTo>
                      <a:pt x="9499" y="12132"/>
                    </a:lnTo>
                    <a:lnTo>
                      <a:pt x="9268" y="12272"/>
                    </a:lnTo>
                    <a:lnTo>
                      <a:pt x="9047" y="12403"/>
                    </a:lnTo>
                    <a:lnTo>
                      <a:pt x="8825" y="12513"/>
                    </a:lnTo>
                    <a:lnTo>
                      <a:pt x="8604" y="12614"/>
                    </a:lnTo>
                    <a:lnTo>
                      <a:pt x="8393" y="12684"/>
                    </a:lnTo>
                    <a:lnTo>
                      <a:pt x="8172" y="12735"/>
                    </a:lnTo>
                    <a:lnTo>
                      <a:pt x="7961" y="12775"/>
                    </a:lnTo>
                    <a:lnTo>
                      <a:pt x="7750" y="12795"/>
                    </a:lnTo>
                    <a:lnTo>
                      <a:pt x="7539" y="12805"/>
                    </a:lnTo>
                    <a:lnTo>
                      <a:pt x="7328" y="12795"/>
                    </a:lnTo>
                    <a:lnTo>
                      <a:pt x="7127" y="12785"/>
                    </a:lnTo>
                    <a:lnTo>
                      <a:pt x="6926" y="12755"/>
                    </a:lnTo>
                    <a:lnTo>
                      <a:pt x="6735" y="12704"/>
                    </a:lnTo>
                    <a:lnTo>
                      <a:pt x="6544" y="12654"/>
                    </a:lnTo>
                    <a:lnTo>
                      <a:pt x="6353" y="12604"/>
                    </a:lnTo>
                    <a:lnTo>
                      <a:pt x="6172" y="12534"/>
                    </a:lnTo>
                    <a:lnTo>
                      <a:pt x="6001" y="12463"/>
                    </a:lnTo>
                    <a:lnTo>
                      <a:pt x="5830" y="12383"/>
                    </a:lnTo>
                    <a:lnTo>
                      <a:pt x="5669" y="12302"/>
                    </a:lnTo>
                    <a:lnTo>
                      <a:pt x="5519" y="12222"/>
                    </a:lnTo>
                    <a:lnTo>
                      <a:pt x="5237" y="12051"/>
                    </a:lnTo>
                    <a:lnTo>
                      <a:pt x="4986" y="11880"/>
                    </a:lnTo>
                    <a:lnTo>
                      <a:pt x="4775" y="11730"/>
                    </a:lnTo>
                    <a:lnTo>
                      <a:pt x="4604" y="11589"/>
                    </a:lnTo>
                    <a:lnTo>
                      <a:pt x="4483" y="11478"/>
                    </a:lnTo>
                    <a:lnTo>
                      <a:pt x="4373" y="11388"/>
                    </a:lnTo>
                    <a:lnTo>
                      <a:pt x="4996" y="10966"/>
                    </a:lnTo>
                    <a:lnTo>
                      <a:pt x="5730" y="10463"/>
                    </a:lnTo>
                    <a:lnTo>
                      <a:pt x="6705" y="9780"/>
                    </a:lnTo>
                    <a:lnTo>
                      <a:pt x="6845" y="9679"/>
                    </a:lnTo>
                    <a:lnTo>
                      <a:pt x="6986" y="9559"/>
                    </a:lnTo>
                    <a:lnTo>
                      <a:pt x="7127" y="9438"/>
                    </a:lnTo>
                    <a:lnTo>
                      <a:pt x="7268" y="9307"/>
                    </a:lnTo>
                    <a:lnTo>
                      <a:pt x="7559" y="9006"/>
                    </a:lnTo>
                    <a:lnTo>
                      <a:pt x="7851" y="8684"/>
                    </a:lnTo>
                    <a:lnTo>
                      <a:pt x="8132" y="8342"/>
                    </a:lnTo>
                    <a:lnTo>
                      <a:pt x="8413" y="7991"/>
                    </a:lnTo>
                    <a:lnTo>
                      <a:pt x="8675" y="7639"/>
                    </a:lnTo>
                    <a:lnTo>
                      <a:pt x="8936" y="7277"/>
                    </a:lnTo>
                    <a:lnTo>
                      <a:pt x="9167" y="6935"/>
                    </a:lnTo>
                    <a:lnTo>
                      <a:pt x="9388" y="6614"/>
                    </a:lnTo>
                    <a:lnTo>
                      <a:pt x="9750" y="6061"/>
                    </a:lnTo>
                    <a:lnTo>
                      <a:pt x="9981" y="5689"/>
                    </a:lnTo>
                    <a:lnTo>
                      <a:pt x="10062" y="5548"/>
                    </a:lnTo>
                    <a:lnTo>
                      <a:pt x="10182" y="5387"/>
                    </a:lnTo>
                    <a:lnTo>
                      <a:pt x="10494" y="4955"/>
                    </a:lnTo>
                    <a:lnTo>
                      <a:pt x="10926" y="4322"/>
                    </a:lnTo>
                    <a:lnTo>
                      <a:pt x="11167" y="3950"/>
                    </a:lnTo>
                    <a:lnTo>
                      <a:pt x="11419" y="3558"/>
                    </a:lnTo>
                    <a:lnTo>
                      <a:pt x="11660" y="3146"/>
                    </a:lnTo>
                    <a:lnTo>
                      <a:pt x="11891" y="2734"/>
                    </a:lnTo>
                    <a:lnTo>
                      <a:pt x="12102" y="2322"/>
                    </a:lnTo>
                    <a:lnTo>
                      <a:pt x="12192" y="2121"/>
                    </a:lnTo>
                    <a:lnTo>
                      <a:pt x="12283" y="1920"/>
                    </a:lnTo>
                    <a:lnTo>
                      <a:pt x="12353" y="1719"/>
                    </a:lnTo>
                    <a:lnTo>
                      <a:pt x="12424" y="1538"/>
                    </a:lnTo>
                    <a:lnTo>
                      <a:pt x="12484" y="1347"/>
                    </a:lnTo>
                    <a:lnTo>
                      <a:pt x="12524" y="1176"/>
                    </a:lnTo>
                    <a:lnTo>
                      <a:pt x="12554" y="1015"/>
                    </a:lnTo>
                    <a:lnTo>
                      <a:pt x="12564" y="865"/>
                    </a:lnTo>
                    <a:lnTo>
                      <a:pt x="12564" y="714"/>
                    </a:lnTo>
                    <a:lnTo>
                      <a:pt x="12544" y="583"/>
                    </a:lnTo>
                    <a:lnTo>
                      <a:pt x="12514" y="473"/>
                    </a:lnTo>
                    <a:lnTo>
                      <a:pt x="12464" y="372"/>
                    </a:lnTo>
                    <a:lnTo>
                      <a:pt x="12414" y="282"/>
                    </a:lnTo>
                    <a:lnTo>
                      <a:pt x="12343" y="211"/>
                    </a:lnTo>
                    <a:lnTo>
                      <a:pt x="12273" y="151"/>
                    </a:lnTo>
                    <a:lnTo>
                      <a:pt x="12192" y="101"/>
                    </a:lnTo>
                    <a:lnTo>
                      <a:pt x="12102" y="60"/>
                    </a:lnTo>
                    <a:lnTo>
                      <a:pt x="12012" y="30"/>
                    </a:lnTo>
                    <a:lnTo>
                      <a:pt x="11911" y="20"/>
                    </a:lnTo>
                    <a:lnTo>
                      <a:pt x="11811" y="10"/>
                    </a:lnTo>
                    <a:lnTo>
                      <a:pt x="11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5" name="Google Shape;1135;p36"/>
            <p:cNvGrpSpPr/>
            <p:nvPr/>
          </p:nvGrpSpPr>
          <p:grpSpPr>
            <a:xfrm rot="-5400000" flipH="1">
              <a:off x="4942895" y="1156521"/>
              <a:ext cx="1683783" cy="2576577"/>
              <a:chOff x="5403486" y="1078668"/>
              <a:chExt cx="596388" cy="912612"/>
            </a:xfrm>
          </p:grpSpPr>
          <p:sp>
            <p:nvSpPr>
              <p:cNvPr id="1136" name="Google Shape;1136;p36"/>
              <p:cNvSpPr/>
              <p:nvPr/>
            </p:nvSpPr>
            <p:spPr>
              <a:xfrm>
                <a:off x="5578589" y="1476621"/>
                <a:ext cx="53205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9187" extrusionOk="0">
                    <a:moveTo>
                      <a:pt x="2292" y="0"/>
                    </a:moveTo>
                    <a:lnTo>
                      <a:pt x="2172" y="10"/>
                    </a:lnTo>
                    <a:lnTo>
                      <a:pt x="2051" y="20"/>
                    </a:lnTo>
                    <a:lnTo>
                      <a:pt x="1930" y="40"/>
                    </a:lnTo>
                    <a:lnTo>
                      <a:pt x="1699" y="101"/>
                    </a:lnTo>
                    <a:lnTo>
                      <a:pt x="1478" y="191"/>
                    </a:lnTo>
                    <a:lnTo>
                      <a:pt x="1267" y="292"/>
                    </a:lnTo>
                    <a:lnTo>
                      <a:pt x="1066" y="412"/>
                    </a:lnTo>
                    <a:lnTo>
                      <a:pt x="885" y="543"/>
                    </a:lnTo>
                    <a:lnTo>
                      <a:pt x="714" y="704"/>
                    </a:lnTo>
                    <a:lnTo>
                      <a:pt x="553" y="875"/>
                    </a:lnTo>
                    <a:lnTo>
                      <a:pt x="413" y="1056"/>
                    </a:lnTo>
                    <a:lnTo>
                      <a:pt x="292" y="1257"/>
                    </a:lnTo>
                    <a:lnTo>
                      <a:pt x="192" y="1468"/>
                    </a:lnTo>
                    <a:lnTo>
                      <a:pt x="111" y="1689"/>
                    </a:lnTo>
                    <a:lnTo>
                      <a:pt x="51" y="1920"/>
                    </a:lnTo>
                    <a:lnTo>
                      <a:pt x="31" y="2041"/>
                    </a:lnTo>
                    <a:lnTo>
                      <a:pt x="21" y="2161"/>
                    </a:lnTo>
                    <a:lnTo>
                      <a:pt x="11" y="2282"/>
                    </a:lnTo>
                    <a:lnTo>
                      <a:pt x="1" y="2402"/>
                    </a:lnTo>
                    <a:lnTo>
                      <a:pt x="1" y="6785"/>
                    </a:lnTo>
                    <a:lnTo>
                      <a:pt x="11" y="6905"/>
                    </a:lnTo>
                    <a:lnTo>
                      <a:pt x="21" y="7026"/>
                    </a:lnTo>
                    <a:lnTo>
                      <a:pt x="31" y="7146"/>
                    </a:lnTo>
                    <a:lnTo>
                      <a:pt x="51" y="7267"/>
                    </a:lnTo>
                    <a:lnTo>
                      <a:pt x="111" y="7498"/>
                    </a:lnTo>
                    <a:lnTo>
                      <a:pt x="192" y="7719"/>
                    </a:lnTo>
                    <a:lnTo>
                      <a:pt x="292" y="7930"/>
                    </a:lnTo>
                    <a:lnTo>
                      <a:pt x="413" y="8121"/>
                    </a:lnTo>
                    <a:lnTo>
                      <a:pt x="553" y="8312"/>
                    </a:lnTo>
                    <a:lnTo>
                      <a:pt x="714" y="8483"/>
                    </a:lnTo>
                    <a:lnTo>
                      <a:pt x="885" y="8634"/>
                    </a:lnTo>
                    <a:lnTo>
                      <a:pt x="1066" y="8775"/>
                    </a:lnTo>
                    <a:lnTo>
                      <a:pt x="1267" y="8895"/>
                    </a:lnTo>
                    <a:lnTo>
                      <a:pt x="1478" y="8996"/>
                    </a:lnTo>
                    <a:lnTo>
                      <a:pt x="1699" y="9076"/>
                    </a:lnTo>
                    <a:lnTo>
                      <a:pt x="1930" y="9136"/>
                    </a:lnTo>
                    <a:lnTo>
                      <a:pt x="2051" y="9157"/>
                    </a:lnTo>
                    <a:lnTo>
                      <a:pt x="2172" y="9177"/>
                    </a:lnTo>
                    <a:lnTo>
                      <a:pt x="2292" y="9187"/>
                    </a:lnTo>
                    <a:lnTo>
                      <a:pt x="2534" y="9187"/>
                    </a:lnTo>
                    <a:lnTo>
                      <a:pt x="2654" y="9177"/>
                    </a:lnTo>
                    <a:lnTo>
                      <a:pt x="2775" y="9157"/>
                    </a:lnTo>
                    <a:lnTo>
                      <a:pt x="2895" y="9136"/>
                    </a:lnTo>
                    <a:lnTo>
                      <a:pt x="3127" y="9076"/>
                    </a:lnTo>
                    <a:lnTo>
                      <a:pt x="3348" y="8996"/>
                    </a:lnTo>
                    <a:lnTo>
                      <a:pt x="3559" y="8895"/>
                    </a:lnTo>
                    <a:lnTo>
                      <a:pt x="3760" y="8775"/>
                    </a:lnTo>
                    <a:lnTo>
                      <a:pt x="3941" y="8634"/>
                    </a:lnTo>
                    <a:lnTo>
                      <a:pt x="4111" y="8483"/>
                    </a:lnTo>
                    <a:lnTo>
                      <a:pt x="4272" y="8312"/>
                    </a:lnTo>
                    <a:lnTo>
                      <a:pt x="4403" y="8121"/>
                    </a:lnTo>
                    <a:lnTo>
                      <a:pt x="4524" y="7930"/>
                    </a:lnTo>
                    <a:lnTo>
                      <a:pt x="4634" y="7719"/>
                    </a:lnTo>
                    <a:lnTo>
                      <a:pt x="4715" y="7498"/>
                    </a:lnTo>
                    <a:lnTo>
                      <a:pt x="4775" y="7267"/>
                    </a:lnTo>
                    <a:lnTo>
                      <a:pt x="4795" y="7146"/>
                    </a:lnTo>
                    <a:lnTo>
                      <a:pt x="4805" y="7026"/>
                    </a:lnTo>
                    <a:lnTo>
                      <a:pt x="4815" y="6905"/>
                    </a:lnTo>
                    <a:lnTo>
                      <a:pt x="4815" y="6785"/>
                    </a:lnTo>
                    <a:lnTo>
                      <a:pt x="4815" y="2402"/>
                    </a:lnTo>
                    <a:lnTo>
                      <a:pt x="4815" y="2282"/>
                    </a:lnTo>
                    <a:lnTo>
                      <a:pt x="4805" y="2161"/>
                    </a:lnTo>
                    <a:lnTo>
                      <a:pt x="4795" y="2041"/>
                    </a:lnTo>
                    <a:lnTo>
                      <a:pt x="4775" y="1920"/>
                    </a:lnTo>
                    <a:lnTo>
                      <a:pt x="4715" y="1689"/>
                    </a:lnTo>
                    <a:lnTo>
                      <a:pt x="4634" y="1468"/>
                    </a:lnTo>
                    <a:lnTo>
                      <a:pt x="4524" y="1257"/>
                    </a:lnTo>
                    <a:lnTo>
                      <a:pt x="4403" y="1056"/>
                    </a:lnTo>
                    <a:lnTo>
                      <a:pt x="4272" y="875"/>
                    </a:lnTo>
                    <a:lnTo>
                      <a:pt x="4111" y="704"/>
                    </a:lnTo>
                    <a:lnTo>
                      <a:pt x="3941" y="543"/>
                    </a:lnTo>
                    <a:lnTo>
                      <a:pt x="3760" y="412"/>
                    </a:lnTo>
                    <a:lnTo>
                      <a:pt x="3559" y="292"/>
                    </a:lnTo>
                    <a:lnTo>
                      <a:pt x="3348" y="191"/>
                    </a:lnTo>
                    <a:lnTo>
                      <a:pt x="3127" y="101"/>
                    </a:lnTo>
                    <a:lnTo>
                      <a:pt x="2895" y="40"/>
                    </a:lnTo>
                    <a:lnTo>
                      <a:pt x="2775" y="20"/>
                    </a:lnTo>
                    <a:lnTo>
                      <a:pt x="2654" y="10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6"/>
              <p:cNvSpPr/>
              <p:nvPr/>
            </p:nvSpPr>
            <p:spPr>
              <a:xfrm>
                <a:off x="5582588" y="1584434"/>
                <a:ext cx="69522" cy="9861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8926" extrusionOk="0">
                    <a:moveTo>
                      <a:pt x="2292" y="1"/>
                    </a:moveTo>
                    <a:lnTo>
                      <a:pt x="2061" y="21"/>
                    </a:lnTo>
                    <a:lnTo>
                      <a:pt x="1940" y="41"/>
                    </a:lnTo>
                    <a:lnTo>
                      <a:pt x="1820" y="71"/>
                    </a:lnTo>
                    <a:lnTo>
                      <a:pt x="1699" y="101"/>
                    </a:lnTo>
                    <a:lnTo>
                      <a:pt x="1589" y="141"/>
                    </a:lnTo>
                    <a:lnTo>
                      <a:pt x="1468" y="182"/>
                    </a:lnTo>
                    <a:lnTo>
                      <a:pt x="1357" y="232"/>
                    </a:lnTo>
                    <a:lnTo>
                      <a:pt x="1247" y="292"/>
                    </a:lnTo>
                    <a:lnTo>
                      <a:pt x="1146" y="352"/>
                    </a:lnTo>
                    <a:lnTo>
                      <a:pt x="945" y="483"/>
                    </a:lnTo>
                    <a:lnTo>
                      <a:pt x="774" y="634"/>
                    </a:lnTo>
                    <a:lnTo>
                      <a:pt x="604" y="805"/>
                    </a:lnTo>
                    <a:lnTo>
                      <a:pt x="463" y="986"/>
                    </a:lnTo>
                    <a:lnTo>
                      <a:pt x="332" y="1177"/>
                    </a:lnTo>
                    <a:lnTo>
                      <a:pt x="222" y="1378"/>
                    </a:lnTo>
                    <a:lnTo>
                      <a:pt x="141" y="1599"/>
                    </a:lnTo>
                    <a:lnTo>
                      <a:pt x="71" y="1820"/>
                    </a:lnTo>
                    <a:lnTo>
                      <a:pt x="21" y="2041"/>
                    </a:lnTo>
                    <a:lnTo>
                      <a:pt x="1" y="2282"/>
                    </a:lnTo>
                    <a:lnTo>
                      <a:pt x="1" y="2513"/>
                    </a:lnTo>
                    <a:lnTo>
                      <a:pt x="21" y="2755"/>
                    </a:lnTo>
                    <a:lnTo>
                      <a:pt x="41" y="2865"/>
                    </a:lnTo>
                    <a:lnTo>
                      <a:pt x="61" y="2986"/>
                    </a:lnTo>
                    <a:lnTo>
                      <a:pt x="101" y="3106"/>
                    </a:lnTo>
                    <a:lnTo>
                      <a:pt x="141" y="3217"/>
                    </a:lnTo>
                    <a:lnTo>
                      <a:pt x="1619" y="7338"/>
                    </a:lnTo>
                    <a:lnTo>
                      <a:pt x="1669" y="7458"/>
                    </a:lnTo>
                    <a:lnTo>
                      <a:pt x="1719" y="7569"/>
                    </a:lnTo>
                    <a:lnTo>
                      <a:pt x="1769" y="7669"/>
                    </a:lnTo>
                    <a:lnTo>
                      <a:pt x="1830" y="7780"/>
                    </a:lnTo>
                    <a:lnTo>
                      <a:pt x="1970" y="7971"/>
                    </a:lnTo>
                    <a:lnTo>
                      <a:pt x="2121" y="8152"/>
                    </a:lnTo>
                    <a:lnTo>
                      <a:pt x="2282" y="8313"/>
                    </a:lnTo>
                    <a:lnTo>
                      <a:pt x="2463" y="8463"/>
                    </a:lnTo>
                    <a:lnTo>
                      <a:pt x="2664" y="8594"/>
                    </a:lnTo>
                    <a:lnTo>
                      <a:pt x="2865" y="8695"/>
                    </a:lnTo>
                    <a:lnTo>
                      <a:pt x="3076" y="8785"/>
                    </a:lnTo>
                    <a:lnTo>
                      <a:pt x="3297" y="8855"/>
                    </a:lnTo>
                    <a:lnTo>
                      <a:pt x="3528" y="8896"/>
                    </a:lnTo>
                    <a:lnTo>
                      <a:pt x="3760" y="8926"/>
                    </a:lnTo>
                    <a:lnTo>
                      <a:pt x="4001" y="8926"/>
                    </a:lnTo>
                    <a:lnTo>
                      <a:pt x="4232" y="8906"/>
                    </a:lnTo>
                    <a:lnTo>
                      <a:pt x="4353" y="8886"/>
                    </a:lnTo>
                    <a:lnTo>
                      <a:pt x="4473" y="8855"/>
                    </a:lnTo>
                    <a:lnTo>
                      <a:pt x="4584" y="8825"/>
                    </a:lnTo>
                    <a:lnTo>
                      <a:pt x="4704" y="8785"/>
                    </a:lnTo>
                    <a:lnTo>
                      <a:pt x="4815" y="8745"/>
                    </a:lnTo>
                    <a:lnTo>
                      <a:pt x="4935" y="8695"/>
                    </a:lnTo>
                    <a:lnTo>
                      <a:pt x="5036" y="8634"/>
                    </a:lnTo>
                    <a:lnTo>
                      <a:pt x="5147" y="8574"/>
                    </a:lnTo>
                    <a:lnTo>
                      <a:pt x="5338" y="8443"/>
                    </a:lnTo>
                    <a:lnTo>
                      <a:pt x="5518" y="8293"/>
                    </a:lnTo>
                    <a:lnTo>
                      <a:pt x="5679" y="8122"/>
                    </a:lnTo>
                    <a:lnTo>
                      <a:pt x="5830" y="7941"/>
                    </a:lnTo>
                    <a:lnTo>
                      <a:pt x="5961" y="7750"/>
                    </a:lnTo>
                    <a:lnTo>
                      <a:pt x="6061" y="7549"/>
                    </a:lnTo>
                    <a:lnTo>
                      <a:pt x="6152" y="7328"/>
                    </a:lnTo>
                    <a:lnTo>
                      <a:pt x="6222" y="7107"/>
                    </a:lnTo>
                    <a:lnTo>
                      <a:pt x="6262" y="6885"/>
                    </a:lnTo>
                    <a:lnTo>
                      <a:pt x="6292" y="6644"/>
                    </a:lnTo>
                    <a:lnTo>
                      <a:pt x="6292" y="6413"/>
                    </a:lnTo>
                    <a:lnTo>
                      <a:pt x="6272" y="6172"/>
                    </a:lnTo>
                    <a:lnTo>
                      <a:pt x="6252" y="6061"/>
                    </a:lnTo>
                    <a:lnTo>
                      <a:pt x="6222" y="5941"/>
                    </a:lnTo>
                    <a:lnTo>
                      <a:pt x="6192" y="5820"/>
                    </a:lnTo>
                    <a:lnTo>
                      <a:pt x="6152" y="5709"/>
                    </a:lnTo>
                    <a:lnTo>
                      <a:pt x="4664" y="1589"/>
                    </a:lnTo>
                    <a:lnTo>
                      <a:pt x="4624" y="1468"/>
                    </a:lnTo>
                    <a:lnTo>
                      <a:pt x="4574" y="1357"/>
                    </a:lnTo>
                    <a:lnTo>
                      <a:pt x="4513" y="1257"/>
                    </a:lnTo>
                    <a:lnTo>
                      <a:pt x="4453" y="1146"/>
                    </a:lnTo>
                    <a:lnTo>
                      <a:pt x="4322" y="955"/>
                    </a:lnTo>
                    <a:lnTo>
                      <a:pt x="4172" y="775"/>
                    </a:lnTo>
                    <a:lnTo>
                      <a:pt x="4001" y="614"/>
                    </a:lnTo>
                    <a:lnTo>
                      <a:pt x="3820" y="463"/>
                    </a:lnTo>
                    <a:lnTo>
                      <a:pt x="3629" y="332"/>
                    </a:lnTo>
                    <a:lnTo>
                      <a:pt x="3428" y="232"/>
                    </a:lnTo>
                    <a:lnTo>
                      <a:pt x="3207" y="141"/>
                    </a:lnTo>
                    <a:lnTo>
                      <a:pt x="2986" y="71"/>
                    </a:lnTo>
                    <a:lnTo>
                      <a:pt x="2765" y="21"/>
                    </a:lnTo>
                    <a:lnTo>
                      <a:pt x="2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6"/>
              <p:cNvSpPr/>
              <p:nvPr/>
            </p:nvSpPr>
            <p:spPr>
              <a:xfrm>
                <a:off x="5626115" y="1688368"/>
                <a:ext cx="69522" cy="9861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8926" extrusionOk="0">
                    <a:moveTo>
                      <a:pt x="2292" y="0"/>
                    </a:moveTo>
                    <a:lnTo>
                      <a:pt x="2051" y="20"/>
                    </a:lnTo>
                    <a:lnTo>
                      <a:pt x="1940" y="40"/>
                    </a:lnTo>
                    <a:lnTo>
                      <a:pt x="1820" y="71"/>
                    </a:lnTo>
                    <a:lnTo>
                      <a:pt x="1699" y="101"/>
                    </a:lnTo>
                    <a:lnTo>
                      <a:pt x="1588" y="141"/>
                    </a:lnTo>
                    <a:lnTo>
                      <a:pt x="1468" y="191"/>
                    </a:lnTo>
                    <a:lnTo>
                      <a:pt x="1357" y="241"/>
                    </a:lnTo>
                    <a:lnTo>
                      <a:pt x="1247" y="292"/>
                    </a:lnTo>
                    <a:lnTo>
                      <a:pt x="1146" y="352"/>
                    </a:lnTo>
                    <a:lnTo>
                      <a:pt x="945" y="483"/>
                    </a:lnTo>
                    <a:lnTo>
                      <a:pt x="764" y="643"/>
                    </a:lnTo>
                    <a:lnTo>
                      <a:pt x="603" y="804"/>
                    </a:lnTo>
                    <a:lnTo>
                      <a:pt x="463" y="985"/>
                    </a:lnTo>
                    <a:lnTo>
                      <a:pt x="332" y="1176"/>
                    </a:lnTo>
                    <a:lnTo>
                      <a:pt x="222" y="1387"/>
                    </a:lnTo>
                    <a:lnTo>
                      <a:pt x="141" y="1598"/>
                    </a:lnTo>
                    <a:lnTo>
                      <a:pt x="71" y="1819"/>
                    </a:lnTo>
                    <a:lnTo>
                      <a:pt x="21" y="2051"/>
                    </a:lnTo>
                    <a:lnTo>
                      <a:pt x="0" y="2282"/>
                    </a:lnTo>
                    <a:lnTo>
                      <a:pt x="0" y="2513"/>
                    </a:lnTo>
                    <a:lnTo>
                      <a:pt x="21" y="2754"/>
                    </a:lnTo>
                    <a:lnTo>
                      <a:pt x="41" y="2875"/>
                    </a:lnTo>
                    <a:lnTo>
                      <a:pt x="61" y="2985"/>
                    </a:lnTo>
                    <a:lnTo>
                      <a:pt x="101" y="3106"/>
                    </a:lnTo>
                    <a:lnTo>
                      <a:pt x="141" y="3226"/>
                    </a:lnTo>
                    <a:lnTo>
                      <a:pt x="1619" y="7337"/>
                    </a:lnTo>
                    <a:lnTo>
                      <a:pt x="1669" y="7458"/>
                    </a:lnTo>
                    <a:lnTo>
                      <a:pt x="1719" y="7568"/>
                    </a:lnTo>
                    <a:lnTo>
                      <a:pt x="1769" y="7679"/>
                    </a:lnTo>
                    <a:lnTo>
                      <a:pt x="1830" y="7780"/>
                    </a:lnTo>
                    <a:lnTo>
                      <a:pt x="1970" y="7981"/>
                    </a:lnTo>
                    <a:lnTo>
                      <a:pt x="2121" y="8161"/>
                    </a:lnTo>
                    <a:lnTo>
                      <a:pt x="2282" y="8322"/>
                    </a:lnTo>
                    <a:lnTo>
                      <a:pt x="2463" y="8463"/>
                    </a:lnTo>
                    <a:lnTo>
                      <a:pt x="2664" y="8594"/>
                    </a:lnTo>
                    <a:lnTo>
                      <a:pt x="2865" y="8704"/>
                    </a:lnTo>
                    <a:lnTo>
                      <a:pt x="3076" y="8785"/>
                    </a:lnTo>
                    <a:lnTo>
                      <a:pt x="3297" y="8855"/>
                    </a:lnTo>
                    <a:lnTo>
                      <a:pt x="3528" y="8905"/>
                    </a:lnTo>
                    <a:lnTo>
                      <a:pt x="3759" y="8925"/>
                    </a:lnTo>
                    <a:lnTo>
                      <a:pt x="4001" y="8925"/>
                    </a:lnTo>
                    <a:lnTo>
                      <a:pt x="4232" y="8905"/>
                    </a:lnTo>
                    <a:lnTo>
                      <a:pt x="4352" y="8885"/>
                    </a:lnTo>
                    <a:lnTo>
                      <a:pt x="4473" y="8865"/>
                    </a:lnTo>
                    <a:lnTo>
                      <a:pt x="4584" y="8825"/>
                    </a:lnTo>
                    <a:lnTo>
                      <a:pt x="4704" y="8785"/>
                    </a:lnTo>
                    <a:lnTo>
                      <a:pt x="4815" y="8744"/>
                    </a:lnTo>
                    <a:lnTo>
                      <a:pt x="4935" y="8694"/>
                    </a:lnTo>
                    <a:lnTo>
                      <a:pt x="5036" y="8634"/>
                    </a:lnTo>
                    <a:lnTo>
                      <a:pt x="5146" y="8584"/>
                    </a:lnTo>
                    <a:lnTo>
                      <a:pt x="5337" y="8443"/>
                    </a:lnTo>
                    <a:lnTo>
                      <a:pt x="5518" y="8292"/>
                    </a:lnTo>
                    <a:lnTo>
                      <a:pt x="5679" y="8121"/>
                    </a:lnTo>
                    <a:lnTo>
                      <a:pt x="5830" y="7940"/>
                    </a:lnTo>
                    <a:lnTo>
                      <a:pt x="5951" y="7749"/>
                    </a:lnTo>
                    <a:lnTo>
                      <a:pt x="6061" y="7548"/>
                    </a:lnTo>
                    <a:lnTo>
                      <a:pt x="6152" y="7337"/>
                    </a:lnTo>
                    <a:lnTo>
                      <a:pt x="6222" y="7116"/>
                    </a:lnTo>
                    <a:lnTo>
                      <a:pt x="6262" y="6885"/>
                    </a:lnTo>
                    <a:lnTo>
                      <a:pt x="6292" y="6654"/>
                    </a:lnTo>
                    <a:lnTo>
                      <a:pt x="6292" y="6413"/>
                    </a:lnTo>
                    <a:lnTo>
                      <a:pt x="6272" y="6181"/>
                    </a:lnTo>
                    <a:lnTo>
                      <a:pt x="6252" y="6061"/>
                    </a:lnTo>
                    <a:lnTo>
                      <a:pt x="6222" y="5940"/>
                    </a:lnTo>
                    <a:lnTo>
                      <a:pt x="6192" y="5820"/>
                    </a:lnTo>
                    <a:lnTo>
                      <a:pt x="6152" y="5709"/>
                    </a:lnTo>
                    <a:lnTo>
                      <a:pt x="4664" y="1588"/>
                    </a:lnTo>
                    <a:lnTo>
                      <a:pt x="4624" y="1478"/>
                    </a:lnTo>
                    <a:lnTo>
                      <a:pt x="4574" y="1367"/>
                    </a:lnTo>
                    <a:lnTo>
                      <a:pt x="4513" y="1257"/>
                    </a:lnTo>
                    <a:lnTo>
                      <a:pt x="4453" y="1156"/>
                    </a:lnTo>
                    <a:lnTo>
                      <a:pt x="4322" y="955"/>
                    </a:lnTo>
                    <a:lnTo>
                      <a:pt x="4172" y="774"/>
                    </a:lnTo>
                    <a:lnTo>
                      <a:pt x="4001" y="613"/>
                    </a:lnTo>
                    <a:lnTo>
                      <a:pt x="3820" y="463"/>
                    </a:lnTo>
                    <a:lnTo>
                      <a:pt x="3629" y="342"/>
                    </a:lnTo>
                    <a:lnTo>
                      <a:pt x="3428" y="231"/>
                    </a:lnTo>
                    <a:lnTo>
                      <a:pt x="3207" y="141"/>
                    </a:lnTo>
                    <a:lnTo>
                      <a:pt x="2986" y="71"/>
                    </a:lnTo>
                    <a:lnTo>
                      <a:pt x="2764" y="30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6"/>
              <p:cNvSpPr/>
              <p:nvPr/>
            </p:nvSpPr>
            <p:spPr>
              <a:xfrm>
                <a:off x="5684413" y="1776859"/>
                <a:ext cx="97936" cy="71632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6484" extrusionOk="0">
                    <a:moveTo>
                      <a:pt x="2392" y="1"/>
                    </a:moveTo>
                    <a:lnTo>
                      <a:pt x="2151" y="11"/>
                    </a:lnTo>
                    <a:lnTo>
                      <a:pt x="1930" y="51"/>
                    </a:lnTo>
                    <a:lnTo>
                      <a:pt x="1699" y="111"/>
                    </a:lnTo>
                    <a:lnTo>
                      <a:pt x="1488" y="192"/>
                    </a:lnTo>
                    <a:lnTo>
                      <a:pt x="1277" y="282"/>
                    </a:lnTo>
                    <a:lnTo>
                      <a:pt x="1076" y="403"/>
                    </a:lnTo>
                    <a:lnTo>
                      <a:pt x="885" y="543"/>
                    </a:lnTo>
                    <a:lnTo>
                      <a:pt x="714" y="694"/>
                    </a:lnTo>
                    <a:lnTo>
                      <a:pt x="553" y="875"/>
                    </a:lnTo>
                    <a:lnTo>
                      <a:pt x="412" y="1066"/>
                    </a:lnTo>
                    <a:lnTo>
                      <a:pt x="352" y="1167"/>
                    </a:lnTo>
                    <a:lnTo>
                      <a:pt x="292" y="1267"/>
                    </a:lnTo>
                    <a:lnTo>
                      <a:pt x="231" y="1378"/>
                    </a:lnTo>
                    <a:lnTo>
                      <a:pt x="181" y="1488"/>
                    </a:lnTo>
                    <a:lnTo>
                      <a:pt x="141" y="1609"/>
                    </a:lnTo>
                    <a:lnTo>
                      <a:pt x="101" y="1719"/>
                    </a:lnTo>
                    <a:lnTo>
                      <a:pt x="70" y="1840"/>
                    </a:lnTo>
                    <a:lnTo>
                      <a:pt x="40" y="1961"/>
                    </a:lnTo>
                    <a:lnTo>
                      <a:pt x="10" y="2192"/>
                    </a:lnTo>
                    <a:lnTo>
                      <a:pt x="0" y="2423"/>
                    </a:lnTo>
                    <a:lnTo>
                      <a:pt x="20" y="2664"/>
                    </a:lnTo>
                    <a:lnTo>
                      <a:pt x="50" y="2885"/>
                    </a:lnTo>
                    <a:lnTo>
                      <a:pt x="111" y="3116"/>
                    </a:lnTo>
                    <a:lnTo>
                      <a:pt x="191" y="3328"/>
                    </a:lnTo>
                    <a:lnTo>
                      <a:pt x="292" y="3539"/>
                    </a:lnTo>
                    <a:lnTo>
                      <a:pt x="402" y="3740"/>
                    </a:lnTo>
                    <a:lnTo>
                      <a:pt x="543" y="3931"/>
                    </a:lnTo>
                    <a:lnTo>
                      <a:pt x="704" y="4101"/>
                    </a:lnTo>
                    <a:lnTo>
                      <a:pt x="875" y="4262"/>
                    </a:lnTo>
                    <a:lnTo>
                      <a:pt x="1066" y="4403"/>
                    </a:lnTo>
                    <a:lnTo>
                      <a:pt x="1166" y="4473"/>
                    </a:lnTo>
                    <a:lnTo>
                      <a:pt x="1267" y="4524"/>
                    </a:lnTo>
                    <a:lnTo>
                      <a:pt x="1377" y="4584"/>
                    </a:lnTo>
                    <a:lnTo>
                      <a:pt x="1488" y="4634"/>
                    </a:lnTo>
                    <a:lnTo>
                      <a:pt x="5538" y="6303"/>
                    </a:lnTo>
                    <a:lnTo>
                      <a:pt x="5659" y="6343"/>
                    </a:lnTo>
                    <a:lnTo>
                      <a:pt x="5769" y="6383"/>
                    </a:lnTo>
                    <a:lnTo>
                      <a:pt x="5890" y="6413"/>
                    </a:lnTo>
                    <a:lnTo>
                      <a:pt x="6010" y="6443"/>
                    </a:lnTo>
                    <a:lnTo>
                      <a:pt x="6242" y="6473"/>
                    </a:lnTo>
                    <a:lnTo>
                      <a:pt x="6473" y="6483"/>
                    </a:lnTo>
                    <a:lnTo>
                      <a:pt x="6714" y="6463"/>
                    </a:lnTo>
                    <a:lnTo>
                      <a:pt x="6935" y="6433"/>
                    </a:lnTo>
                    <a:lnTo>
                      <a:pt x="7166" y="6373"/>
                    </a:lnTo>
                    <a:lnTo>
                      <a:pt x="7377" y="6293"/>
                    </a:lnTo>
                    <a:lnTo>
                      <a:pt x="7588" y="6192"/>
                    </a:lnTo>
                    <a:lnTo>
                      <a:pt x="7789" y="6071"/>
                    </a:lnTo>
                    <a:lnTo>
                      <a:pt x="7980" y="5941"/>
                    </a:lnTo>
                    <a:lnTo>
                      <a:pt x="8151" y="5780"/>
                    </a:lnTo>
                    <a:lnTo>
                      <a:pt x="8312" y="5609"/>
                    </a:lnTo>
                    <a:lnTo>
                      <a:pt x="8453" y="5418"/>
                    </a:lnTo>
                    <a:lnTo>
                      <a:pt x="8513" y="5318"/>
                    </a:lnTo>
                    <a:lnTo>
                      <a:pt x="8573" y="5217"/>
                    </a:lnTo>
                    <a:lnTo>
                      <a:pt x="8634" y="5107"/>
                    </a:lnTo>
                    <a:lnTo>
                      <a:pt x="8684" y="4986"/>
                    </a:lnTo>
                    <a:lnTo>
                      <a:pt x="8724" y="4875"/>
                    </a:lnTo>
                    <a:lnTo>
                      <a:pt x="8764" y="4755"/>
                    </a:lnTo>
                    <a:lnTo>
                      <a:pt x="8795" y="4644"/>
                    </a:lnTo>
                    <a:lnTo>
                      <a:pt x="8825" y="4524"/>
                    </a:lnTo>
                    <a:lnTo>
                      <a:pt x="8855" y="4292"/>
                    </a:lnTo>
                    <a:lnTo>
                      <a:pt x="8865" y="4051"/>
                    </a:lnTo>
                    <a:lnTo>
                      <a:pt x="8845" y="3820"/>
                    </a:lnTo>
                    <a:lnTo>
                      <a:pt x="8815" y="3589"/>
                    </a:lnTo>
                    <a:lnTo>
                      <a:pt x="8754" y="3368"/>
                    </a:lnTo>
                    <a:lnTo>
                      <a:pt x="8674" y="3147"/>
                    </a:lnTo>
                    <a:lnTo>
                      <a:pt x="8573" y="2936"/>
                    </a:lnTo>
                    <a:lnTo>
                      <a:pt x="8463" y="2745"/>
                    </a:lnTo>
                    <a:lnTo>
                      <a:pt x="8322" y="2554"/>
                    </a:lnTo>
                    <a:lnTo>
                      <a:pt x="8161" y="2383"/>
                    </a:lnTo>
                    <a:lnTo>
                      <a:pt x="7991" y="2222"/>
                    </a:lnTo>
                    <a:lnTo>
                      <a:pt x="7800" y="2081"/>
                    </a:lnTo>
                    <a:lnTo>
                      <a:pt x="7699" y="2011"/>
                    </a:lnTo>
                    <a:lnTo>
                      <a:pt x="7599" y="1951"/>
                    </a:lnTo>
                    <a:lnTo>
                      <a:pt x="7488" y="1900"/>
                    </a:lnTo>
                    <a:lnTo>
                      <a:pt x="7377" y="1850"/>
                    </a:lnTo>
                    <a:lnTo>
                      <a:pt x="3327" y="182"/>
                    </a:lnTo>
                    <a:lnTo>
                      <a:pt x="3206" y="141"/>
                    </a:lnTo>
                    <a:lnTo>
                      <a:pt x="3096" y="101"/>
                    </a:lnTo>
                    <a:lnTo>
                      <a:pt x="2975" y="71"/>
                    </a:lnTo>
                    <a:lnTo>
                      <a:pt x="2865" y="41"/>
                    </a:lnTo>
                    <a:lnTo>
                      <a:pt x="2623" y="11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6"/>
              <p:cNvSpPr/>
              <p:nvPr/>
            </p:nvSpPr>
            <p:spPr>
              <a:xfrm>
                <a:off x="5675420" y="1078668"/>
                <a:ext cx="1447" cy="678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14" extrusionOk="0">
                    <a:moveTo>
                      <a:pt x="0" y="0"/>
                    </a:moveTo>
                    <a:lnTo>
                      <a:pt x="20" y="161"/>
                    </a:lnTo>
                    <a:lnTo>
                      <a:pt x="50" y="312"/>
                    </a:lnTo>
                    <a:lnTo>
                      <a:pt x="131" y="613"/>
                    </a:lnTo>
                    <a:lnTo>
                      <a:pt x="111" y="452"/>
                    </a:lnTo>
                    <a:lnTo>
                      <a:pt x="90" y="302"/>
                    </a:lnTo>
                    <a:lnTo>
                      <a:pt x="5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5557389" y="1210686"/>
                <a:ext cx="674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61" h="31" extrusionOk="0">
                    <a:moveTo>
                      <a:pt x="60" y="0"/>
                    </a:moveTo>
                    <a:lnTo>
                      <a:pt x="40" y="11"/>
                    </a:lnTo>
                    <a:lnTo>
                      <a:pt x="0" y="31"/>
                    </a:lnTo>
                    <a:lnTo>
                      <a:pt x="50" y="2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6"/>
              <p:cNvSpPr/>
              <p:nvPr/>
            </p:nvSpPr>
            <p:spPr>
              <a:xfrm>
                <a:off x="5403486" y="1085219"/>
                <a:ext cx="517443" cy="496232"/>
              </a:xfrm>
              <a:custGeom>
                <a:avLst/>
                <a:gdLst/>
                <a:ahLst/>
                <a:cxnLst/>
                <a:rect l="l" t="t" r="r" b="b"/>
                <a:pathLst>
                  <a:path w="46838" h="44918" extrusionOk="0">
                    <a:moveTo>
                      <a:pt x="24203" y="19720"/>
                    </a:moveTo>
                    <a:lnTo>
                      <a:pt x="24404" y="19730"/>
                    </a:lnTo>
                    <a:lnTo>
                      <a:pt x="24605" y="19740"/>
                    </a:lnTo>
                    <a:lnTo>
                      <a:pt x="24796" y="19760"/>
                    </a:lnTo>
                    <a:lnTo>
                      <a:pt x="24987" y="19800"/>
                    </a:lnTo>
                    <a:lnTo>
                      <a:pt x="25168" y="19840"/>
                    </a:lnTo>
                    <a:lnTo>
                      <a:pt x="25359" y="19881"/>
                    </a:lnTo>
                    <a:lnTo>
                      <a:pt x="25540" y="19941"/>
                    </a:lnTo>
                    <a:lnTo>
                      <a:pt x="25711" y="20001"/>
                    </a:lnTo>
                    <a:lnTo>
                      <a:pt x="25881" y="20072"/>
                    </a:lnTo>
                    <a:lnTo>
                      <a:pt x="26052" y="20152"/>
                    </a:lnTo>
                    <a:lnTo>
                      <a:pt x="26213" y="20242"/>
                    </a:lnTo>
                    <a:lnTo>
                      <a:pt x="26364" y="20333"/>
                    </a:lnTo>
                    <a:lnTo>
                      <a:pt x="26515" y="20433"/>
                    </a:lnTo>
                    <a:lnTo>
                      <a:pt x="26665" y="20544"/>
                    </a:lnTo>
                    <a:lnTo>
                      <a:pt x="26806" y="20654"/>
                    </a:lnTo>
                    <a:lnTo>
                      <a:pt x="26937" y="20765"/>
                    </a:lnTo>
                    <a:lnTo>
                      <a:pt x="27067" y="20896"/>
                    </a:lnTo>
                    <a:lnTo>
                      <a:pt x="27188" y="21026"/>
                    </a:lnTo>
                    <a:lnTo>
                      <a:pt x="27299" y="21157"/>
                    </a:lnTo>
                    <a:lnTo>
                      <a:pt x="27409" y="21298"/>
                    </a:lnTo>
                    <a:lnTo>
                      <a:pt x="27510" y="21448"/>
                    </a:lnTo>
                    <a:lnTo>
                      <a:pt x="27600" y="21589"/>
                    </a:lnTo>
                    <a:lnTo>
                      <a:pt x="27691" y="21750"/>
                    </a:lnTo>
                    <a:lnTo>
                      <a:pt x="27771" y="21911"/>
                    </a:lnTo>
                    <a:lnTo>
                      <a:pt x="27841" y="22072"/>
                    </a:lnTo>
                    <a:lnTo>
                      <a:pt x="27902" y="22232"/>
                    </a:lnTo>
                    <a:lnTo>
                      <a:pt x="27952" y="22403"/>
                    </a:lnTo>
                    <a:lnTo>
                      <a:pt x="27992" y="22574"/>
                    </a:lnTo>
                    <a:lnTo>
                      <a:pt x="28022" y="22755"/>
                    </a:lnTo>
                    <a:lnTo>
                      <a:pt x="28052" y="22936"/>
                    </a:lnTo>
                    <a:lnTo>
                      <a:pt x="28062" y="23117"/>
                    </a:lnTo>
                    <a:lnTo>
                      <a:pt x="28072" y="23298"/>
                    </a:lnTo>
                    <a:lnTo>
                      <a:pt x="28062" y="23479"/>
                    </a:lnTo>
                    <a:lnTo>
                      <a:pt x="28052" y="23660"/>
                    </a:lnTo>
                    <a:lnTo>
                      <a:pt x="28022" y="23841"/>
                    </a:lnTo>
                    <a:lnTo>
                      <a:pt x="27992" y="24022"/>
                    </a:lnTo>
                    <a:lnTo>
                      <a:pt x="27952" y="24192"/>
                    </a:lnTo>
                    <a:lnTo>
                      <a:pt x="27902" y="24363"/>
                    </a:lnTo>
                    <a:lnTo>
                      <a:pt x="27841" y="24524"/>
                    </a:lnTo>
                    <a:lnTo>
                      <a:pt x="27771" y="24685"/>
                    </a:lnTo>
                    <a:lnTo>
                      <a:pt x="27691" y="24846"/>
                    </a:lnTo>
                    <a:lnTo>
                      <a:pt x="27600" y="24996"/>
                    </a:lnTo>
                    <a:lnTo>
                      <a:pt x="27510" y="25147"/>
                    </a:lnTo>
                    <a:lnTo>
                      <a:pt x="27409" y="25298"/>
                    </a:lnTo>
                    <a:lnTo>
                      <a:pt x="27299" y="25439"/>
                    </a:lnTo>
                    <a:lnTo>
                      <a:pt x="27188" y="25569"/>
                    </a:lnTo>
                    <a:lnTo>
                      <a:pt x="27067" y="25700"/>
                    </a:lnTo>
                    <a:lnTo>
                      <a:pt x="26937" y="25821"/>
                    </a:lnTo>
                    <a:lnTo>
                      <a:pt x="26806" y="25941"/>
                    </a:lnTo>
                    <a:lnTo>
                      <a:pt x="26665" y="26052"/>
                    </a:lnTo>
                    <a:lnTo>
                      <a:pt x="26515" y="26162"/>
                    </a:lnTo>
                    <a:lnTo>
                      <a:pt x="26364" y="26263"/>
                    </a:lnTo>
                    <a:lnTo>
                      <a:pt x="26213" y="26353"/>
                    </a:lnTo>
                    <a:lnTo>
                      <a:pt x="26052" y="26444"/>
                    </a:lnTo>
                    <a:lnTo>
                      <a:pt x="25881" y="26514"/>
                    </a:lnTo>
                    <a:lnTo>
                      <a:pt x="25711" y="26595"/>
                    </a:lnTo>
                    <a:lnTo>
                      <a:pt x="25540" y="26655"/>
                    </a:lnTo>
                    <a:lnTo>
                      <a:pt x="25359" y="26715"/>
                    </a:lnTo>
                    <a:lnTo>
                      <a:pt x="25168" y="26755"/>
                    </a:lnTo>
                    <a:lnTo>
                      <a:pt x="24987" y="26796"/>
                    </a:lnTo>
                    <a:lnTo>
                      <a:pt x="24796" y="26826"/>
                    </a:lnTo>
                    <a:lnTo>
                      <a:pt x="24605" y="26856"/>
                    </a:lnTo>
                    <a:lnTo>
                      <a:pt x="24404" y="26866"/>
                    </a:lnTo>
                    <a:lnTo>
                      <a:pt x="24203" y="26876"/>
                    </a:lnTo>
                    <a:lnTo>
                      <a:pt x="24002" y="26866"/>
                    </a:lnTo>
                    <a:lnTo>
                      <a:pt x="23811" y="26856"/>
                    </a:lnTo>
                    <a:lnTo>
                      <a:pt x="23620" y="26826"/>
                    </a:lnTo>
                    <a:lnTo>
                      <a:pt x="23429" y="26796"/>
                    </a:lnTo>
                    <a:lnTo>
                      <a:pt x="23238" y="26755"/>
                    </a:lnTo>
                    <a:lnTo>
                      <a:pt x="23057" y="26715"/>
                    </a:lnTo>
                    <a:lnTo>
                      <a:pt x="22876" y="26655"/>
                    </a:lnTo>
                    <a:lnTo>
                      <a:pt x="22705" y="26595"/>
                    </a:lnTo>
                    <a:lnTo>
                      <a:pt x="22524" y="26514"/>
                    </a:lnTo>
                    <a:lnTo>
                      <a:pt x="22364" y="26444"/>
                    </a:lnTo>
                    <a:lnTo>
                      <a:pt x="22203" y="26353"/>
                    </a:lnTo>
                    <a:lnTo>
                      <a:pt x="22042" y="26263"/>
                    </a:lnTo>
                    <a:lnTo>
                      <a:pt x="21891" y="26162"/>
                    </a:lnTo>
                    <a:lnTo>
                      <a:pt x="21751" y="26052"/>
                    </a:lnTo>
                    <a:lnTo>
                      <a:pt x="21610" y="25941"/>
                    </a:lnTo>
                    <a:lnTo>
                      <a:pt x="21469" y="25821"/>
                    </a:lnTo>
                    <a:lnTo>
                      <a:pt x="21348" y="25700"/>
                    </a:lnTo>
                    <a:lnTo>
                      <a:pt x="21218" y="25569"/>
                    </a:lnTo>
                    <a:lnTo>
                      <a:pt x="21107" y="25439"/>
                    </a:lnTo>
                    <a:lnTo>
                      <a:pt x="20997" y="25298"/>
                    </a:lnTo>
                    <a:lnTo>
                      <a:pt x="20896" y="25147"/>
                    </a:lnTo>
                    <a:lnTo>
                      <a:pt x="20806" y="24996"/>
                    </a:lnTo>
                    <a:lnTo>
                      <a:pt x="20725" y="24846"/>
                    </a:lnTo>
                    <a:lnTo>
                      <a:pt x="20645" y="24685"/>
                    </a:lnTo>
                    <a:lnTo>
                      <a:pt x="20575" y="24524"/>
                    </a:lnTo>
                    <a:lnTo>
                      <a:pt x="20514" y="24363"/>
                    </a:lnTo>
                    <a:lnTo>
                      <a:pt x="20464" y="24192"/>
                    </a:lnTo>
                    <a:lnTo>
                      <a:pt x="20414" y="24022"/>
                    </a:lnTo>
                    <a:lnTo>
                      <a:pt x="20384" y="23841"/>
                    </a:lnTo>
                    <a:lnTo>
                      <a:pt x="20364" y="23660"/>
                    </a:lnTo>
                    <a:lnTo>
                      <a:pt x="20343" y="23479"/>
                    </a:lnTo>
                    <a:lnTo>
                      <a:pt x="20343" y="23298"/>
                    </a:lnTo>
                    <a:lnTo>
                      <a:pt x="20343" y="23117"/>
                    </a:lnTo>
                    <a:lnTo>
                      <a:pt x="20364" y="22936"/>
                    </a:lnTo>
                    <a:lnTo>
                      <a:pt x="20384" y="22755"/>
                    </a:lnTo>
                    <a:lnTo>
                      <a:pt x="20414" y="22574"/>
                    </a:lnTo>
                    <a:lnTo>
                      <a:pt x="20464" y="22403"/>
                    </a:lnTo>
                    <a:lnTo>
                      <a:pt x="20514" y="22232"/>
                    </a:lnTo>
                    <a:lnTo>
                      <a:pt x="20575" y="22072"/>
                    </a:lnTo>
                    <a:lnTo>
                      <a:pt x="20645" y="21911"/>
                    </a:lnTo>
                    <a:lnTo>
                      <a:pt x="20725" y="21750"/>
                    </a:lnTo>
                    <a:lnTo>
                      <a:pt x="20806" y="21589"/>
                    </a:lnTo>
                    <a:lnTo>
                      <a:pt x="20896" y="21448"/>
                    </a:lnTo>
                    <a:lnTo>
                      <a:pt x="20997" y="21298"/>
                    </a:lnTo>
                    <a:lnTo>
                      <a:pt x="21107" y="21157"/>
                    </a:lnTo>
                    <a:lnTo>
                      <a:pt x="21218" y="21026"/>
                    </a:lnTo>
                    <a:lnTo>
                      <a:pt x="21348" y="20896"/>
                    </a:lnTo>
                    <a:lnTo>
                      <a:pt x="21469" y="20765"/>
                    </a:lnTo>
                    <a:lnTo>
                      <a:pt x="21610" y="20654"/>
                    </a:lnTo>
                    <a:lnTo>
                      <a:pt x="21751" y="20544"/>
                    </a:lnTo>
                    <a:lnTo>
                      <a:pt x="21891" y="20433"/>
                    </a:lnTo>
                    <a:lnTo>
                      <a:pt x="22042" y="20333"/>
                    </a:lnTo>
                    <a:lnTo>
                      <a:pt x="22203" y="20242"/>
                    </a:lnTo>
                    <a:lnTo>
                      <a:pt x="22364" y="20152"/>
                    </a:lnTo>
                    <a:lnTo>
                      <a:pt x="22524" y="20072"/>
                    </a:lnTo>
                    <a:lnTo>
                      <a:pt x="22705" y="20001"/>
                    </a:lnTo>
                    <a:lnTo>
                      <a:pt x="22876" y="19941"/>
                    </a:lnTo>
                    <a:lnTo>
                      <a:pt x="23057" y="19881"/>
                    </a:lnTo>
                    <a:lnTo>
                      <a:pt x="23238" y="19840"/>
                    </a:lnTo>
                    <a:lnTo>
                      <a:pt x="23429" y="19800"/>
                    </a:lnTo>
                    <a:lnTo>
                      <a:pt x="23620" y="19760"/>
                    </a:lnTo>
                    <a:lnTo>
                      <a:pt x="23811" y="19740"/>
                    </a:lnTo>
                    <a:lnTo>
                      <a:pt x="24002" y="19730"/>
                    </a:lnTo>
                    <a:lnTo>
                      <a:pt x="24203" y="19720"/>
                    </a:lnTo>
                    <a:close/>
                    <a:moveTo>
                      <a:pt x="36101" y="36254"/>
                    </a:moveTo>
                    <a:lnTo>
                      <a:pt x="36093" y="36364"/>
                    </a:lnTo>
                    <a:lnTo>
                      <a:pt x="36103" y="36273"/>
                    </a:lnTo>
                    <a:lnTo>
                      <a:pt x="36101" y="36254"/>
                    </a:lnTo>
                    <a:close/>
                    <a:moveTo>
                      <a:pt x="26816" y="0"/>
                    </a:moveTo>
                    <a:lnTo>
                      <a:pt x="26776" y="80"/>
                    </a:lnTo>
                    <a:lnTo>
                      <a:pt x="26736" y="171"/>
                    </a:lnTo>
                    <a:lnTo>
                      <a:pt x="26696" y="291"/>
                    </a:lnTo>
                    <a:lnTo>
                      <a:pt x="26655" y="432"/>
                    </a:lnTo>
                    <a:lnTo>
                      <a:pt x="26575" y="774"/>
                    </a:lnTo>
                    <a:lnTo>
                      <a:pt x="26495" y="1176"/>
                    </a:lnTo>
                    <a:lnTo>
                      <a:pt x="26324" y="2101"/>
                    </a:lnTo>
                    <a:lnTo>
                      <a:pt x="26233" y="2603"/>
                    </a:lnTo>
                    <a:lnTo>
                      <a:pt x="26123" y="3106"/>
                    </a:lnTo>
                    <a:lnTo>
                      <a:pt x="26012" y="3598"/>
                    </a:lnTo>
                    <a:lnTo>
                      <a:pt x="25891" y="4050"/>
                    </a:lnTo>
                    <a:lnTo>
                      <a:pt x="25831" y="4272"/>
                    </a:lnTo>
                    <a:lnTo>
                      <a:pt x="25761" y="4473"/>
                    </a:lnTo>
                    <a:lnTo>
                      <a:pt x="25690" y="4664"/>
                    </a:lnTo>
                    <a:lnTo>
                      <a:pt x="25620" y="4834"/>
                    </a:lnTo>
                    <a:lnTo>
                      <a:pt x="25540" y="4995"/>
                    </a:lnTo>
                    <a:lnTo>
                      <a:pt x="25459" y="5126"/>
                    </a:lnTo>
                    <a:lnTo>
                      <a:pt x="25369" y="5236"/>
                    </a:lnTo>
                    <a:lnTo>
                      <a:pt x="25278" y="5327"/>
                    </a:lnTo>
                    <a:lnTo>
                      <a:pt x="25238" y="5367"/>
                    </a:lnTo>
                    <a:lnTo>
                      <a:pt x="25188" y="5397"/>
                    </a:lnTo>
                    <a:lnTo>
                      <a:pt x="25138" y="5417"/>
                    </a:lnTo>
                    <a:lnTo>
                      <a:pt x="25087" y="5427"/>
                    </a:lnTo>
                    <a:lnTo>
                      <a:pt x="25037" y="5438"/>
                    </a:lnTo>
                    <a:lnTo>
                      <a:pt x="24987" y="5438"/>
                    </a:lnTo>
                    <a:lnTo>
                      <a:pt x="24927" y="5427"/>
                    </a:lnTo>
                    <a:lnTo>
                      <a:pt x="24876" y="5417"/>
                    </a:lnTo>
                    <a:lnTo>
                      <a:pt x="24796" y="5377"/>
                    </a:lnTo>
                    <a:lnTo>
                      <a:pt x="24736" y="5337"/>
                    </a:lnTo>
                    <a:lnTo>
                      <a:pt x="24675" y="5277"/>
                    </a:lnTo>
                    <a:lnTo>
                      <a:pt x="24625" y="5216"/>
                    </a:lnTo>
                    <a:lnTo>
                      <a:pt x="24595" y="5146"/>
                    </a:lnTo>
                    <a:lnTo>
                      <a:pt x="24565" y="5066"/>
                    </a:lnTo>
                    <a:lnTo>
                      <a:pt x="24545" y="4985"/>
                    </a:lnTo>
                    <a:lnTo>
                      <a:pt x="24525" y="4895"/>
                    </a:lnTo>
                    <a:lnTo>
                      <a:pt x="24525" y="4794"/>
                    </a:lnTo>
                    <a:lnTo>
                      <a:pt x="24525" y="4694"/>
                    </a:lnTo>
                    <a:lnTo>
                      <a:pt x="24545" y="4473"/>
                    </a:lnTo>
                    <a:lnTo>
                      <a:pt x="24585" y="4252"/>
                    </a:lnTo>
                    <a:lnTo>
                      <a:pt x="24635" y="4010"/>
                    </a:lnTo>
                    <a:lnTo>
                      <a:pt x="24705" y="3779"/>
                    </a:lnTo>
                    <a:lnTo>
                      <a:pt x="24776" y="3538"/>
                    </a:lnTo>
                    <a:lnTo>
                      <a:pt x="24937" y="3096"/>
                    </a:lnTo>
                    <a:lnTo>
                      <a:pt x="25067" y="2734"/>
                    </a:lnTo>
                    <a:lnTo>
                      <a:pt x="25118" y="2583"/>
                    </a:lnTo>
                    <a:lnTo>
                      <a:pt x="25148" y="2473"/>
                    </a:lnTo>
                    <a:lnTo>
                      <a:pt x="25178" y="2292"/>
                    </a:lnTo>
                    <a:lnTo>
                      <a:pt x="25198" y="2121"/>
                    </a:lnTo>
                    <a:lnTo>
                      <a:pt x="25208" y="1950"/>
                    </a:lnTo>
                    <a:lnTo>
                      <a:pt x="25208" y="1789"/>
                    </a:lnTo>
                    <a:lnTo>
                      <a:pt x="25198" y="1638"/>
                    </a:lnTo>
                    <a:lnTo>
                      <a:pt x="25178" y="1477"/>
                    </a:lnTo>
                    <a:lnTo>
                      <a:pt x="25148" y="1327"/>
                    </a:lnTo>
                    <a:lnTo>
                      <a:pt x="25118" y="1186"/>
                    </a:lnTo>
                    <a:lnTo>
                      <a:pt x="25027" y="895"/>
                    </a:lnTo>
                    <a:lnTo>
                      <a:pt x="24937" y="603"/>
                    </a:lnTo>
                    <a:lnTo>
                      <a:pt x="24836" y="322"/>
                    </a:lnTo>
                    <a:lnTo>
                      <a:pt x="24746" y="20"/>
                    </a:lnTo>
                    <a:lnTo>
                      <a:pt x="24756" y="191"/>
                    </a:lnTo>
                    <a:lnTo>
                      <a:pt x="24746" y="372"/>
                    </a:lnTo>
                    <a:lnTo>
                      <a:pt x="24736" y="543"/>
                    </a:lnTo>
                    <a:lnTo>
                      <a:pt x="24716" y="724"/>
                    </a:lnTo>
                    <a:lnTo>
                      <a:pt x="24695" y="905"/>
                    </a:lnTo>
                    <a:lnTo>
                      <a:pt x="24655" y="1085"/>
                    </a:lnTo>
                    <a:lnTo>
                      <a:pt x="24575" y="1447"/>
                    </a:lnTo>
                    <a:lnTo>
                      <a:pt x="24464" y="1809"/>
                    </a:lnTo>
                    <a:lnTo>
                      <a:pt x="24354" y="2161"/>
                    </a:lnTo>
                    <a:lnTo>
                      <a:pt x="24223" y="2493"/>
                    </a:lnTo>
                    <a:lnTo>
                      <a:pt x="24102" y="2814"/>
                    </a:lnTo>
                    <a:lnTo>
                      <a:pt x="24012" y="3066"/>
                    </a:lnTo>
                    <a:lnTo>
                      <a:pt x="23932" y="3307"/>
                    </a:lnTo>
                    <a:lnTo>
                      <a:pt x="23881" y="3548"/>
                    </a:lnTo>
                    <a:lnTo>
                      <a:pt x="23841" y="3789"/>
                    </a:lnTo>
                    <a:lnTo>
                      <a:pt x="23811" y="4020"/>
                    </a:lnTo>
                    <a:lnTo>
                      <a:pt x="23801" y="4252"/>
                    </a:lnTo>
                    <a:lnTo>
                      <a:pt x="23801" y="4493"/>
                    </a:lnTo>
                    <a:lnTo>
                      <a:pt x="23811" y="4724"/>
                    </a:lnTo>
                    <a:lnTo>
                      <a:pt x="23841" y="4965"/>
                    </a:lnTo>
                    <a:lnTo>
                      <a:pt x="23871" y="5196"/>
                    </a:lnTo>
                    <a:lnTo>
                      <a:pt x="23952" y="5689"/>
                    </a:lnTo>
                    <a:lnTo>
                      <a:pt x="24062" y="6211"/>
                    </a:lnTo>
                    <a:lnTo>
                      <a:pt x="24183" y="6764"/>
                    </a:lnTo>
                    <a:lnTo>
                      <a:pt x="24233" y="7026"/>
                    </a:lnTo>
                    <a:lnTo>
                      <a:pt x="24273" y="7287"/>
                    </a:lnTo>
                    <a:lnTo>
                      <a:pt x="24344" y="7810"/>
                    </a:lnTo>
                    <a:lnTo>
                      <a:pt x="24394" y="8332"/>
                    </a:lnTo>
                    <a:lnTo>
                      <a:pt x="24434" y="8865"/>
                    </a:lnTo>
                    <a:lnTo>
                      <a:pt x="24474" y="9257"/>
                    </a:lnTo>
                    <a:lnTo>
                      <a:pt x="24504" y="9659"/>
                    </a:lnTo>
                    <a:lnTo>
                      <a:pt x="24514" y="9860"/>
                    </a:lnTo>
                    <a:lnTo>
                      <a:pt x="24504" y="10061"/>
                    </a:lnTo>
                    <a:lnTo>
                      <a:pt x="24484" y="10252"/>
                    </a:lnTo>
                    <a:lnTo>
                      <a:pt x="24444" y="10453"/>
                    </a:lnTo>
                    <a:lnTo>
                      <a:pt x="24384" y="10644"/>
                    </a:lnTo>
                    <a:lnTo>
                      <a:pt x="24324" y="10825"/>
                    </a:lnTo>
                    <a:lnTo>
                      <a:pt x="24283" y="10915"/>
                    </a:lnTo>
                    <a:lnTo>
                      <a:pt x="24243" y="10996"/>
                    </a:lnTo>
                    <a:lnTo>
                      <a:pt x="24203" y="11056"/>
                    </a:lnTo>
                    <a:lnTo>
                      <a:pt x="24153" y="11116"/>
                    </a:lnTo>
                    <a:lnTo>
                      <a:pt x="24102" y="11166"/>
                    </a:lnTo>
                    <a:lnTo>
                      <a:pt x="24042" y="11197"/>
                    </a:lnTo>
                    <a:lnTo>
                      <a:pt x="23972" y="11207"/>
                    </a:lnTo>
                    <a:lnTo>
                      <a:pt x="23901" y="11207"/>
                    </a:lnTo>
                    <a:lnTo>
                      <a:pt x="23821" y="11177"/>
                    </a:lnTo>
                    <a:lnTo>
                      <a:pt x="23731" y="11136"/>
                    </a:lnTo>
                    <a:lnTo>
                      <a:pt x="23630" y="11066"/>
                    </a:lnTo>
                    <a:lnTo>
                      <a:pt x="23519" y="10976"/>
                    </a:lnTo>
                    <a:lnTo>
                      <a:pt x="23339" y="10795"/>
                    </a:lnTo>
                    <a:lnTo>
                      <a:pt x="23168" y="10604"/>
                    </a:lnTo>
                    <a:lnTo>
                      <a:pt x="23007" y="10403"/>
                    </a:lnTo>
                    <a:lnTo>
                      <a:pt x="22846" y="10202"/>
                    </a:lnTo>
                    <a:lnTo>
                      <a:pt x="22595" y="9890"/>
                    </a:lnTo>
                    <a:lnTo>
                      <a:pt x="22333" y="9589"/>
                    </a:lnTo>
                    <a:lnTo>
                      <a:pt x="22042" y="9287"/>
                    </a:lnTo>
                    <a:lnTo>
                      <a:pt x="21720" y="8985"/>
                    </a:lnTo>
                    <a:lnTo>
                      <a:pt x="21399" y="8674"/>
                    </a:lnTo>
                    <a:lnTo>
                      <a:pt x="21238" y="8513"/>
                    </a:lnTo>
                    <a:lnTo>
                      <a:pt x="21087" y="8352"/>
                    </a:lnTo>
                    <a:lnTo>
                      <a:pt x="20936" y="8181"/>
                    </a:lnTo>
                    <a:lnTo>
                      <a:pt x="20806" y="8011"/>
                    </a:lnTo>
                    <a:lnTo>
                      <a:pt x="20665" y="7840"/>
                    </a:lnTo>
                    <a:lnTo>
                      <a:pt x="20544" y="7659"/>
                    </a:lnTo>
                    <a:lnTo>
                      <a:pt x="20424" y="7478"/>
                    </a:lnTo>
                    <a:lnTo>
                      <a:pt x="20323" y="7307"/>
                    </a:lnTo>
                    <a:lnTo>
                      <a:pt x="20223" y="7146"/>
                    </a:lnTo>
                    <a:lnTo>
                      <a:pt x="20132" y="6975"/>
                    </a:lnTo>
                    <a:lnTo>
                      <a:pt x="20052" y="6804"/>
                    </a:lnTo>
                    <a:lnTo>
                      <a:pt x="19982" y="6644"/>
                    </a:lnTo>
                    <a:lnTo>
                      <a:pt x="19861" y="6312"/>
                    </a:lnTo>
                    <a:lnTo>
                      <a:pt x="19750" y="5970"/>
                    </a:lnTo>
                    <a:lnTo>
                      <a:pt x="19660" y="5618"/>
                    </a:lnTo>
                    <a:lnTo>
                      <a:pt x="19580" y="5257"/>
                    </a:lnTo>
                    <a:lnTo>
                      <a:pt x="19509" y="4865"/>
                    </a:lnTo>
                    <a:lnTo>
                      <a:pt x="19469" y="4704"/>
                    </a:lnTo>
                    <a:lnTo>
                      <a:pt x="19429" y="4543"/>
                    </a:lnTo>
                    <a:lnTo>
                      <a:pt x="19379" y="4382"/>
                    </a:lnTo>
                    <a:lnTo>
                      <a:pt x="19318" y="4231"/>
                    </a:lnTo>
                    <a:lnTo>
                      <a:pt x="19198" y="3920"/>
                    </a:lnTo>
                    <a:lnTo>
                      <a:pt x="19057" y="3618"/>
                    </a:lnTo>
                    <a:lnTo>
                      <a:pt x="18926" y="3317"/>
                    </a:lnTo>
                    <a:lnTo>
                      <a:pt x="18796" y="3015"/>
                    </a:lnTo>
                    <a:lnTo>
                      <a:pt x="18685" y="2704"/>
                    </a:lnTo>
                    <a:lnTo>
                      <a:pt x="18635" y="2553"/>
                    </a:lnTo>
                    <a:lnTo>
                      <a:pt x="18595" y="2392"/>
                    </a:lnTo>
                    <a:lnTo>
                      <a:pt x="18564" y="3176"/>
                    </a:lnTo>
                    <a:lnTo>
                      <a:pt x="18564" y="3588"/>
                    </a:lnTo>
                    <a:lnTo>
                      <a:pt x="18564" y="4000"/>
                    </a:lnTo>
                    <a:lnTo>
                      <a:pt x="18574" y="4412"/>
                    </a:lnTo>
                    <a:lnTo>
                      <a:pt x="18595" y="4814"/>
                    </a:lnTo>
                    <a:lnTo>
                      <a:pt x="18635" y="5216"/>
                    </a:lnTo>
                    <a:lnTo>
                      <a:pt x="18685" y="5598"/>
                    </a:lnTo>
                    <a:lnTo>
                      <a:pt x="18715" y="5699"/>
                    </a:lnTo>
                    <a:lnTo>
                      <a:pt x="18745" y="5819"/>
                    </a:lnTo>
                    <a:lnTo>
                      <a:pt x="18786" y="5930"/>
                    </a:lnTo>
                    <a:lnTo>
                      <a:pt x="18816" y="6051"/>
                    </a:lnTo>
                    <a:lnTo>
                      <a:pt x="18816" y="6101"/>
                    </a:lnTo>
                    <a:lnTo>
                      <a:pt x="18816" y="6151"/>
                    </a:lnTo>
                    <a:lnTo>
                      <a:pt x="18806" y="6201"/>
                    </a:lnTo>
                    <a:lnTo>
                      <a:pt x="18775" y="6242"/>
                    </a:lnTo>
                    <a:lnTo>
                      <a:pt x="18745" y="6282"/>
                    </a:lnTo>
                    <a:lnTo>
                      <a:pt x="18695" y="6322"/>
                    </a:lnTo>
                    <a:lnTo>
                      <a:pt x="18625" y="6342"/>
                    </a:lnTo>
                    <a:lnTo>
                      <a:pt x="18544" y="6372"/>
                    </a:lnTo>
                    <a:lnTo>
                      <a:pt x="18484" y="6372"/>
                    </a:lnTo>
                    <a:lnTo>
                      <a:pt x="18424" y="6362"/>
                    </a:lnTo>
                    <a:lnTo>
                      <a:pt x="18353" y="6352"/>
                    </a:lnTo>
                    <a:lnTo>
                      <a:pt x="18293" y="6322"/>
                    </a:lnTo>
                    <a:lnTo>
                      <a:pt x="18162" y="6252"/>
                    </a:lnTo>
                    <a:lnTo>
                      <a:pt x="18022" y="6161"/>
                    </a:lnTo>
                    <a:lnTo>
                      <a:pt x="17891" y="6061"/>
                    </a:lnTo>
                    <a:lnTo>
                      <a:pt x="17770" y="5970"/>
                    </a:lnTo>
                    <a:lnTo>
                      <a:pt x="17589" y="5809"/>
                    </a:lnTo>
                    <a:lnTo>
                      <a:pt x="17479" y="5709"/>
                    </a:lnTo>
                    <a:lnTo>
                      <a:pt x="17378" y="5618"/>
                    </a:lnTo>
                    <a:lnTo>
                      <a:pt x="17187" y="5407"/>
                    </a:lnTo>
                    <a:lnTo>
                      <a:pt x="17017" y="5196"/>
                    </a:lnTo>
                    <a:lnTo>
                      <a:pt x="16856" y="4965"/>
                    </a:lnTo>
                    <a:lnTo>
                      <a:pt x="16675" y="4714"/>
                    </a:lnTo>
                    <a:lnTo>
                      <a:pt x="16444" y="4372"/>
                    </a:lnTo>
                    <a:lnTo>
                      <a:pt x="16323" y="4191"/>
                    </a:lnTo>
                    <a:lnTo>
                      <a:pt x="16233" y="4020"/>
                    </a:lnTo>
                    <a:lnTo>
                      <a:pt x="16162" y="3880"/>
                    </a:lnTo>
                    <a:lnTo>
                      <a:pt x="16152" y="3819"/>
                    </a:lnTo>
                    <a:lnTo>
                      <a:pt x="16142" y="3769"/>
                    </a:lnTo>
                    <a:lnTo>
                      <a:pt x="16142" y="4010"/>
                    </a:lnTo>
                    <a:lnTo>
                      <a:pt x="16162" y="4252"/>
                    </a:lnTo>
                    <a:lnTo>
                      <a:pt x="16182" y="4493"/>
                    </a:lnTo>
                    <a:lnTo>
                      <a:pt x="16223" y="4724"/>
                    </a:lnTo>
                    <a:lnTo>
                      <a:pt x="16273" y="4955"/>
                    </a:lnTo>
                    <a:lnTo>
                      <a:pt x="16343" y="5176"/>
                    </a:lnTo>
                    <a:lnTo>
                      <a:pt x="16424" y="5397"/>
                    </a:lnTo>
                    <a:lnTo>
                      <a:pt x="16514" y="5618"/>
                    </a:lnTo>
                    <a:lnTo>
                      <a:pt x="16615" y="5829"/>
                    </a:lnTo>
                    <a:lnTo>
                      <a:pt x="16735" y="6031"/>
                    </a:lnTo>
                    <a:lnTo>
                      <a:pt x="16866" y="6232"/>
                    </a:lnTo>
                    <a:lnTo>
                      <a:pt x="17007" y="6433"/>
                    </a:lnTo>
                    <a:lnTo>
                      <a:pt x="17157" y="6634"/>
                    </a:lnTo>
                    <a:lnTo>
                      <a:pt x="17318" y="6825"/>
                    </a:lnTo>
                    <a:lnTo>
                      <a:pt x="17499" y="7005"/>
                    </a:lnTo>
                    <a:lnTo>
                      <a:pt x="17680" y="7196"/>
                    </a:lnTo>
                    <a:lnTo>
                      <a:pt x="17801" y="7297"/>
                    </a:lnTo>
                    <a:lnTo>
                      <a:pt x="17921" y="7397"/>
                    </a:lnTo>
                    <a:lnTo>
                      <a:pt x="18052" y="7488"/>
                    </a:lnTo>
                    <a:lnTo>
                      <a:pt x="18172" y="7578"/>
                    </a:lnTo>
                    <a:lnTo>
                      <a:pt x="18444" y="7739"/>
                    </a:lnTo>
                    <a:lnTo>
                      <a:pt x="18715" y="7890"/>
                    </a:lnTo>
                    <a:lnTo>
                      <a:pt x="19268" y="8181"/>
                    </a:lnTo>
                    <a:lnTo>
                      <a:pt x="19549" y="8322"/>
                    </a:lnTo>
                    <a:lnTo>
                      <a:pt x="19821" y="8483"/>
                    </a:lnTo>
                    <a:lnTo>
                      <a:pt x="19992" y="8604"/>
                    </a:lnTo>
                    <a:lnTo>
                      <a:pt x="20122" y="8694"/>
                    </a:lnTo>
                    <a:lnTo>
                      <a:pt x="20203" y="8784"/>
                    </a:lnTo>
                    <a:lnTo>
                      <a:pt x="20223" y="8825"/>
                    </a:lnTo>
                    <a:lnTo>
                      <a:pt x="20233" y="8865"/>
                    </a:lnTo>
                    <a:lnTo>
                      <a:pt x="20243" y="8895"/>
                    </a:lnTo>
                    <a:lnTo>
                      <a:pt x="20243" y="8925"/>
                    </a:lnTo>
                    <a:lnTo>
                      <a:pt x="20233" y="8955"/>
                    </a:lnTo>
                    <a:lnTo>
                      <a:pt x="20213" y="8985"/>
                    </a:lnTo>
                    <a:lnTo>
                      <a:pt x="20152" y="9026"/>
                    </a:lnTo>
                    <a:lnTo>
                      <a:pt x="20072" y="9076"/>
                    </a:lnTo>
                    <a:lnTo>
                      <a:pt x="19972" y="9106"/>
                    </a:lnTo>
                    <a:lnTo>
                      <a:pt x="19861" y="9136"/>
                    </a:lnTo>
                    <a:lnTo>
                      <a:pt x="19600" y="9186"/>
                    </a:lnTo>
                    <a:lnTo>
                      <a:pt x="19338" y="9237"/>
                    </a:lnTo>
                    <a:lnTo>
                      <a:pt x="19087" y="9277"/>
                    </a:lnTo>
                    <a:lnTo>
                      <a:pt x="18765" y="9347"/>
                    </a:lnTo>
                    <a:lnTo>
                      <a:pt x="18444" y="9408"/>
                    </a:lnTo>
                    <a:lnTo>
                      <a:pt x="18132" y="9448"/>
                    </a:lnTo>
                    <a:lnTo>
                      <a:pt x="17821" y="9468"/>
                    </a:lnTo>
                    <a:lnTo>
                      <a:pt x="17509" y="9468"/>
                    </a:lnTo>
                    <a:lnTo>
                      <a:pt x="17187" y="9448"/>
                    </a:lnTo>
                    <a:lnTo>
                      <a:pt x="16856" y="9408"/>
                    </a:lnTo>
                    <a:lnTo>
                      <a:pt x="16514" y="9347"/>
                    </a:lnTo>
                    <a:lnTo>
                      <a:pt x="15831" y="9207"/>
                    </a:lnTo>
                    <a:lnTo>
                      <a:pt x="15519" y="9156"/>
                    </a:lnTo>
                    <a:lnTo>
                      <a:pt x="15238" y="9116"/>
                    </a:lnTo>
                    <a:lnTo>
                      <a:pt x="14956" y="9076"/>
                    </a:lnTo>
                    <a:lnTo>
                      <a:pt x="14695" y="9056"/>
                    </a:lnTo>
                    <a:lnTo>
                      <a:pt x="14444" y="9046"/>
                    </a:lnTo>
                    <a:lnTo>
                      <a:pt x="14182" y="9046"/>
                    </a:lnTo>
                    <a:lnTo>
                      <a:pt x="13931" y="9056"/>
                    </a:lnTo>
                    <a:lnTo>
                      <a:pt x="13680" y="9066"/>
                    </a:lnTo>
                    <a:lnTo>
                      <a:pt x="13408" y="9096"/>
                    </a:lnTo>
                    <a:lnTo>
                      <a:pt x="13137" y="9146"/>
                    </a:lnTo>
                    <a:lnTo>
                      <a:pt x="12856" y="9197"/>
                    </a:lnTo>
                    <a:lnTo>
                      <a:pt x="12544" y="9257"/>
                    </a:lnTo>
                    <a:lnTo>
                      <a:pt x="12222" y="9337"/>
                    </a:lnTo>
                    <a:lnTo>
                      <a:pt x="11871" y="9428"/>
                    </a:lnTo>
                    <a:lnTo>
                      <a:pt x="12373" y="9428"/>
                    </a:lnTo>
                    <a:lnTo>
                      <a:pt x="12876" y="9438"/>
                    </a:lnTo>
                    <a:lnTo>
                      <a:pt x="13358" y="9478"/>
                    </a:lnTo>
                    <a:lnTo>
                      <a:pt x="13609" y="9508"/>
                    </a:lnTo>
                    <a:lnTo>
                      <a:pt x="13851" y="9538"/>
                    </a:lnTo>
                    <a:lnTo>
                      <a:pt x="14092" y="9578"/>
                    </a:lnTo>
                    <a:lnTo>
                      <a:pt x="14333" y="9619"/>
                    </a:lnTo>
                    <a:lnTo>
                      <a:pt x="14564" y="9679"/>
                    </a:lnTo>
                    <a:lnTo>
                      <a:pt x="14805" y="9739"/>
                    </a:lnTo>
                    <a:lnTo>
                      <a:pt x="15037" y="9810"/>
                    </a:lnTo>
                    <a:lnTo>
                      <a:pt x="15268" y="9880"/>
                    </a:lnTo>
                    <a:lnTo>
                      <a:pt x="15499" y="9970"/>
                    </a:lnTo>
                    <a:lnTo>
                      <a:pt x="15730" y="10061"/>
                    </a:lnTo>
                    <a:lnTo>
                      <a:pt x="15670" y="10182"/>
                    </a:lnTo>
                    <a:lnTo>
                      <a:pt x="15599" y="10282"/>
                    </a:lnTo>
                    <a:lnTo>
                      <a:pt x="15509" y="10383"/>
                    </a:lnTo>
                    <a:lnTo>
                      <a:pt x="15408" y="10463"/>
                    </a:lnTo>
                    <a:lnTo>
                      <a:pt x="15308" y="10543"/>
                    </a:lnTo>
                    <a:lnTo>
                      <a:pt x="15187" y="10614"/>
                    </a:lnTo>
                    <a:lnTo>
                      <a:pt x="14936" y="10754"/>
                    </a:lnTo>
                    <a:lnTo>
                      <a:pt x="14685" y="10885"/>
                    </a:lnTo>
                    <a:lnTo>
                      <a:pt x="14434" y="11026"/>
                    </a:lnTo>
                    <a:lnTo>
                      <a:pt x="14313" y="11096"/>
                    </a:lnTo>
                    <a:lnTo>
                      <a:pt x="14192" y="11177"/>
                    </a:lnTo>
                    <a:lnTo>
                      <a:pt x="14092" y="11267"/>
                    </a:lnTo>
                    <a:lnTo>
                      <a:pt x="13991" y="11357"/>
                    </a:lnTo>
                    <a:lnTo>
                      <a:pt x="13991" y="11357"/>
                    </a:lnTo>
                    <a:lnTo>
                      <a:pt x="14233" y="11297"/>
                    </a:lnTo>
                    <a:lnTo>
                      <a:pt x="14494" y="11247"/>
                    </a:lnTo>
                    <a:lnTo>
                      <a:pt x="15006" y="11177"/>
                    </a:lnTo>
                    <a:lnTo>
                      <a:pt x="15258" y="11136"/>
                    </a:lnTo>
                    <a:lnTo>
                      <a:pt x="15499" y="11076"/>
                    </a:lnTo>
                    <a:lnTo>
                      <a:pt x="15620" y="11046"/>
                    </a:lnTo>
                    <a:lnTo>
                      <a:pt x="15740" y="11006"/>
                    </a:lnTo>
                    <a:lnTo>
                      <a:pt x="15851" y="10955"/>
                    </a:lnTo>
                    <a:lnTo>
                      <a:pt x="15961" y="10905"/>
                    </a:lnTo>
                    <a:lnTo>
                      <a:pt x="16092" y="10825"/>
                    </a:lnTo>
                    <a:lnTo>
                      <a:pt x="16213" y="10744"/>
                    </a:lnTo>
                    <a:lnTo>
                      <a:pt x="16403" y="10594"/>
                    </a:lnTo>
                    <a:lnTo>
                      <a:pt x="16715" y="10332"/>
                    </a:lnTo>
                    <a:lnTo>
                      <a:pt x="16785" y="10272"/>
                    </a:lnTo>
                    <a:lnTo>
                      <a:pt x="16866" y="10222"/>
                    </a:lnTo>
                    <a:lnTo>
                      <a:pt x="16956" y="10171"/>
                    </a:lnTo>
                    <a:lnTo>
                      <a:pt x="17057" y="10121"/>
                    </a:lnTo>
                    <a:lnTo>
                      <a:pt x="17167" y="10081"/>
                    </a:lnTo>
                    <a:lnTo>
                      <a:pt x="17298" y="10041"/>
                    </a:lnTo>
                    <a:lnTo>
                      <a:pt x="17449" y="10001"/>
                    </a:lnTo>
                    <a:lnTo>
                      <a:pt x="17610" y="9970"/>
                    </a:lnTo>
                    <a:lnTo>
                      <a:pt x="17760" y="9960"/>
                    </a:lnTo>
                    <a:lnTo>
                      <a:pt x="17921" y="9940"/>
                    </a:lnTo>
                    <a:lnTo>
                      <a:pt x="18253" y="9930"/>
                    </a:lnTo>
                    <a:lnTo>
                      <a:pt x="18605" y="9950"/>
                    </a:lnTo>
                    <a:lnTo>
                      <a:pt x="18977" y="9980"/>
                    </a:lnTo>
                    <a:lnTo>
                      <a:pt x="19368" y="10021"/>
                    </a:lnTo>
                    <a:lnTo>
                      <a:pt x="19771" y="10091"/>
                    </a:lnTo>
                    <a:lnTo>
                      <a:pt x="20183" y="10171"/>
                    </a:lnTo>
                    <a:lnTo>
                      <a:pt x="20595" y="10262"/>
                    </a:lnTo>
                    <a:lnTo>
                      <a:pt x="20856" y="10332"/>
                    </a:lnTo>
                    <a:lnTo>
                      <a:pt x="21117" y="10423"/>
                    </a:lnTo>
                    <a:lnTo>
                      <a:pt x="21359" y="10533"/>
                    </a:lnTo>
                    <a:lnTo>
                      <a:pt x="21600" y="10654"/>
                    </a:lnTo>
                    <a:lnTo>
                      <a:pt x="21831" y="10795"/>
                    </a:lnTo>
                    <a:lnTo>
                      <a:pt x="22042" y="10945"/>
                    </a:lnTo>
                    <a:lnTo>
                      <a:pt x="22243" y="11116"/>
                    </a:lnTo>
                    <a:lnTo>
                      <a:pt x="22434" y="11297"/>
                    </a:lnTo>
                    <a:lnTo>
                      <a:pt x="22545" y="11418"/>
                    </a:lnTo>
                    <a:lnTo>
                      <a:pt x="22695" y="11589"/>
                    </a:lnTo>
                    <a:lnTo>
                      <a:pt x="22826" y="11780"/>
                    </a:lnTo>
                    <a:lnTo>
                      <a:pt x="22937" y="11971"/>
                    </a:lnTo>
                    <a:lnTo>
                      <a:pt x="23017" y="12162"/>
                    </a:lnTo>
                    <a:lnTo>
                      <a:pt x="23087" y="12373"/>
                    </a:lnTo>
                    <a:lnTo>
                      <a:pt x="23138" y="12574"/>
                    </a:lnTo>
                    <a:lnTo>
                      <a:pt x="23168" y="12785"/>
                    </a:lnTo>
                    <a:lnTo>
                      <a:pt x="23178" y="12996"/>
                    </a:lnTo>
                    <a:lnTo>
                      <a:pt x="23158" y="13197"/>
                    </a:lnTo>
                    <a:lnTo>
                      <a:pt x="23127" y="13408"/>
                    </a:lnTo>
                    <a:lnTo>
                      <a:pt x="23077" y="13619"/>
                    </a:lnTo>
                    <a:lnTo>
                      <a:pt x="23007" y="13820"/>
                    </a:lnTo>
                    <a:lnTo>
                      <a:pt x="22916" y="14011"/>
                    </a:lnTo>
                    <a:lnTo>
                      <a:pt x="22796" y="14202"/>
                    </a:lnTo>
                    <a:lnTo>
                      <a:pt x="22665" y="14383"/>
                    </a:lnTo>
                    <a:lnTo>
                      <a:pt x="22514" y="14564"/>
                    </a:lnTo>
                    <a:lnTo>
                      <a:pt x="22364" y="14714"/>
                    </a:lnTo>
                    <a:lnTo>
                      <a:pt x="22213" y="14855"/>
                    </a:lnTo>
                    <a:lnTo>
                      <a:pt x="22052" y="14986"/>
                    </a:lnTo>
                    <a:lnTo>
                      <a:pt x="21891" y="15116"/>
                    </a:lnTo>
                    <a:lnTo>
                      <a:pt x="21730" y="15237"/>
                    </a:lnTo>
                    <a:lnTo>
                      <a:pt x="21560" y="15348"/>
                    </a:lnTo>
                    <a:lnTo>
                      <a:pt x="21389" y="15448"/>
                    </a:lnTo>
                    <a:lnTo>
                      <a:pt x="21218" y="15549"/>
                    </a:lnTo>
                    <a:lnTo>
                      <a:pt x="21037" y="15639"/>
                    </a:lnTo>
                    <a:lnTo>
                      <a:pt x="20856" y="15730"/>
                    </a:lnTo>
                    <a:lnTo>
                      <a:pt x="20665" y="15810"/>
                    </a:lnTo>
                    <a:lnTo>
                      <a:pt x="20474" y="15880"/>
                    </a:lnTo>
                    <a:lnTo>
                      <a:pt x="20273" y="15951"/>
                    </a:lnTo>
                    <a:lnTo>
                      <a:pt x="20062" y="16011"/>
                    </a:lnTo>
                    <a:lnTo>
                      <a:pt x="19640" y="16132"/>
                    </a:lnTo>
                    <a:lnTo>
                      <a:pt x="19278" y="16212"/>
                    </a:lnTo>
                    <a:lnTo>
                      <a:pt x="18906" y="16282"/>
                    </a:lnTo>
                    <a:lnTo>
                      <a:pt x="18534" y="16343"/>
                    </a:lnTo>
                    <a:lnTo>
                      <a:pt x="18172" y="16393"/>
                    </a:lnTo>
                    <a:lnTo>
                      <a:pt x="17801" y="16433"/>
                    </a:lnTo>
                    <a:lnTo>
                      <a:pt x="17429" y="16473"/>
                    </a:lnTo>
                    <a:lnTo>
                      <a:pt x="16675" y="16534"/>
                    </a:lnTo>
                    <a:lnTo>
                      <a:pt x="16414" y="16554"/>
                    </a:lnTo>
                    <a:lnTo>
                      <a:pt x="16152" y="16564"/>
                    </a:lnTo>
                    <a:lnTo>
                      <a:pt x="15891" y="16574"/>
                    </a:lnTo>
                    <a:lnTo>
                      <a:pt x="15630" y="16564"/>
                    </a:lnTo>
                    <a:lnTo>
                      <a:pt x="15368" y="16554"/>
                    </a:lnTo>
                    <a:lnTo>
                      <a:pt x="15107" y="16534"/>
                    </a:lnTo>
                    <a:lnTo>
                      <a:pt x="14846" y="16503"/>
                    </a:lnTo>
                    <a:lnTo>
                      <a:pt x="14584" y="16473"/>
                    </a:lnTo>
                    <a:lnTo>
                      <a:pt x="14323" y="16423"/>
                    </a:lnTo>
                    <a:lnTo>
                      <a:pt x="14072" y="16373"/>
                    </a:lnTo>
                    <a:lnTo>
                      <a:pt x="13820" y="16313"/>
                    </a:lnTo>
                    <a:lnTo>
                      <a:pt x="13569" y="16242"/>
                    </a:lnTo>
                    <a:lnTo>
                      <a:pt x="13328" y="16162"/>
                    </a:lnTo>
                    <a:lnTo>
                      <a:pt x="13087" y="16081"/>
                    </a:lnTo>
                    <a:lnTo>
                      <a:pt x="12846" y="15981"/>
                    </a:lnTo>
                    <a:lnTo>
                      <a:pt x="12614" y="15870"/>
                    </a:lnTo>
                    <a:lnTo>
                      <a:pt x="12373" y="15760"/>
                    </a:lnTo>
                    <a:lnTo>
                      <a:pt x="12152" y="15629"/>
                    </a:lnTo>
                    <a:lnTo>
                      <a:pt x="11931" y="15498"/>
                    </a:lnTo>
                    <a:lnTo>
                      <a:pt x="11730" y="15348"/>
                    </a:lnTo>
                    <a:lnTo>
                      <a:pt x="11539" y="15197"/>
                    </a:lnTo>
                    <a:lnTo>
                      <a:pt x="11348" y="15026"/>
                    </a:lnTo>
                    <a:lnTo>
                      <a:pt x="11167" y="14855"/>
                    </a:lnTo>
                    <a:lnTo>
                      <a:pt x="11006" y="14664"/>
                    </a:lnTo>
                    <a:lnTo>
                      <a:pt x="10845" y="14463"/>
                    </a:lnTo>
                    <a:lnTo>
                      <a:pt x="10695" y="14242"/>
                    </a:lnTo>
                    <a:lnTo>
                      <a:pt x="10554" y="14011"/>
                    </a:lnTo>
                    <a:lnTo>
                      <a:pt x="10423" y="13770"/>
                    </a:lnTo>
                    <a:lnTo>
                      <a:pt x="10303" y="13508"/>
                    </a:lnTo>
                    <a:lnTo>
                      <a:pt x="10192" y="13227"/>
                    </a:lnTo>
                    <a:lnTo>
                      <a:pt x="10092" y="12935"/>
                    </a:lnTo>
                    <a:lnTo>
                      <a:pt x="9991" y="12624"/>
                    </a:lnTo>
                    <a:lnTo>
                      <a:pt x="9800" y="11971"/>
                    </a:lnTo>
                    <a:lnTo>
                      <a:pt x="9619" y="11347"/>
                    </a:lnTo>
                    <a:lnTo>
                      <a:pt x="9539" y="11036"/>
                    </a:lnTo>
                    <a:lnTo>
                      <a:pt x="9468" y="10724"/>
                    </a:lnTo>
                    <a:lnTo>
                      <a:pt x="9408" y="10423"/>
                    </a:lnTo>
                    <a:lnTo>
                      <a:pt x="9368" y="10121"/>
                    </a:lnTo>
                    <a:lnTo>
                      <a:pt x="9348" y="9810"/>
                    </a:lnTo>
                    <a:lnTo>
                      <a:pt x="9338" y="9659"/>
                    </a:lnTo>
                    <a:lnTo>
                      <a:pt x="9348" y="9508"/>
                    </a:lnTo>
                    <a:lnTo>
                      <a:pt x="9348" y="9357"/>
                    </a:lnTo>
                    <a:lnTo>
                      <a:pt x="9368" y="9207"/>
                    </a:lnTo>
                    <a:lnTo>
                      <a:pt x="9388" y="9046"/>
                    </a:lnTo>
                    <a:lnTo>
                      <a:pt x="9418" y="8895"/>
                    </a:lnTo>
                    <a:lnTo>
                      <a:pt x="9458" y="8734"/>
                    </a:lnTo>
                    <a:lnTo>
                      <a:pt x="9509" y="8583"/>
                    </a:lnTo>
                    <a:lnTo>
                      <a:pt x="9559" y="8423"/>
                    </a:lnTo>
                    <a:lnTo>
                      <a:pt x="9619" y="8272"/>
                    </a:lnTo>
                    <a:lnTo>
                      <a:pt x="9700" y="8111"/>
                    </a:lnTo>
                    <a:lnTo>
                      <a:pt x="9780" y="7950"/>
                    </a:lnTo>
                    <a:lnTo>
                      <a:pt x="9870" y="7789"/>
                    </a:lnTo>
                    <a:lnTo>
                      <a:pt x="9971" y="7619"/>
                    </a:lnTo>
                    <a:lnTo>
                      <a:pt x="9770" y="7719"/>
                    </a:lnTo>
                    <a:lnTo>
                      <a:pt x="9589" y="7830"/>
                    </a:lnTo>
                    <a:lnTo>
                      <a:pt x="9418" y="7930"/>
                    </a:lnTo>
                    <a:lnTo>
                      <a:pt x="9277" y="8051"/>
                    </a:lnTo>
                    <a:lnTo>
                      <a:pt x="9147" y="8161"/>
                    </a:lnTo>
                    <a:lnTo>
                      <a:pt x="9026" y="8282"/>
                    </a:lnTo>
                    <a:lnTo>
                      <a:pt x="8926" y="8413"/>
                    </a:lnTo>
                    <a:lnTo>
                      <a:pt x="8845" y="8543"/>
                    </a:lnTo>
                    <a:lnTo>
                      <a:pt x="8775" y="8674"/>
                    </a:lnTo>
                    <a:lnTo>
                      <a:pt x="8715" y="8805"/>
                    </a:lnTo>
                    <a:lnTo>
                      <a:pt x="8664" y="8945"/>
                    </a:lnTo>
                    <a:lnTo>
                      <a:pt x="8624" y="9086"/>
                    </a:lnTo>
                    <a:lnTo>
                      <a:pt x="8604" y="9227"/>
                    </a:lnTo>
                    <a:lnTo>
                      <a:pt x="8584" y="9377"/>
                    </a:lnTo>
                    <a:lnTo>
                      <a:pt x="8574" y="9528"/>
                    </a:lnTo>
                    <a:lnTo>
                      <a:pt x="8574" y="9679"/>
                    </a:lnTo>
                    <a:lnTo>
                      <a:pt x="8584" y="9991"/>
                    </a:lnTo>
                    <a:lnTo>
                      <a:pt x="8614" y="10302"/>
                    </a:lnTo>
                    <a:lnTo>
                      <a:pt x="8654" y="10624"/>
                    </a:lnTo>
                    <a:lnTo>
                      <a:pt x="8705" y="10945"/>
                    </a:lnTo>
                    <a:lnTo>
                      <a:pt x="8755" y="11277"/>
                    </a:lnTo>
                    <a:lnTo>
                      <a:pt x="8785" y="11609"/>
                    </a:lnTo>
                    <a:lnTo>
                      <a:pt x="8805" y="11930"/>
                    </a:lnTo>
                    <a:lnTo>
                      <a:pt x="8805" y="12101"/>
                    </a:lnTo>
                    <a:lnTo>
                      <a:pt x="8805" y="12262"/>
                    </a:lnTo>
                    <a:lnTo>
                      <a:pt x="8795" y="12292"/>
                    </a:lnTo>
                    <a:lnTo>
                      <a:pt x="8785" y="12312"/>
                    </a:lnTo>
                    <a:lnTo>
                      <a:pt x="8765" y="12322"/>
                    </a:lnTo>
                    <a:lnTo>
                      <a:pt x="8735" y="12332"/>
                    </a:lnTo>
                    <a:lnTo>
                      <a:pt x="8654" y="12342"/>
                    </a:lnTo>
                    <a:lnTo>
                      <a:pt x="8564" y="12332"/>
                    </a:lnTo>
                    <a:lnTo>
                      <a:pt x="8443" y="12312"/>
                    </a:lnTo>
                    <a:lnTo>
                      <a:pt x="8323" y="12282"/>
                    </a:lnTo>
                    <a:lnTo>
                      <a:pt x="8041" y="12192"/>
                    </a:lnTo>
                    <a:lnTo>
                      <a:pt x="7760" y="12081"/>
                    </a:lnTo>
                    <a:lnTo>
                      <a:pt x="7509" y="11971"/>
                    </a:lnTo>
                    <a:lnTo>
                      <a:pt x="7318" y="11880"/>
                    </a:lnTo>
                    <a:lnTo>
                      <a:pt x="7227" y="11830"/>
                    </a:lnTo>
                    <a:lnTo>
                      <a:pt x="7066" y="11709"/>
                    </a:lnTo>
                    <a:lnTo>
                      <a:pt x="6916" y="11589"/>
                    </a:lnTo>
                    <a:lnTo>
                      <a:pt x="6785" y="11458"/>
                    </a:lnTo>
                    <a:lnTo>
                      <a:pt x="6654" y="11327"/>
                    </a:lnTo>
                    <a:lnTo>
                      <a:pt x="6534" y="11197"/>
                    </a:lnTo>
                    <a:lnTo>
                      <a:pt x="6433" y="11046"/>
                    </a:lnTo>
                    <a:lnTo>
                      <a:pt x="6333" y="10895"/>
                    </a:lnTo>
                    <a:lnTo>
                      <a:pt x="6242" y="10734"/>
                    </a:lnTo>
                    <a:lnTo>
                      <a:pt x="5931" y="10071"/>
                    </a:lnTo>
                    <a:lnTo>
                      <a:pt x="5760" y="9749"/>
                    </a:lnTo>
                    <a:lnTo>
                      <a:pt x="5669" y="9599"/>
                    </a:lnTo>
                    <a:lnTo>
                      <a:pt x="5569" y="9448"/>
                    </a:lnTo>
                    <a:lnTo>
                      <a:pt x="5458" y="9297"/>
                    </a:lnTo>
                    <a:lnTo>
                      <a:pt x="5338" y="9166"/>
                    </a:lnTo>
                    <a:lnTo>
                      <a:pt x="5217" y="9036"/>
                    </a:lnTo>
                    <a:lnTo>
                      <a:pt x="5076" y="8915"/>
                    </a:lnTo>
                    <a:lnTo>
                      <a:pt x="4915" y="8805"/>
                    </a:lnTo>
                    <a:lnTo>
                      <a:pt x="4745" y="8704"/>
                    </a:lnTo>
                    <a:lnTo>
                      <a:pt x="4564" y="8624"/>
                    </a:lnTo>
                    <a:lnTo>
                      <a:pt x="4363" y="8553"/>
                    </a:lnTo>
                    <a:lnTo>
                      <a:pt x="4383" y="8634"/>
                    </a:lnTo>
                    <a:lnTo>
                      <a:pt x="4413" y="8724"/>
                    </a:lnTo>
                    <a:lnTo>
                      <a:pt x="4463" y="8805"/>
                    </a:lnTo>
                    <a:lnTo>
                      <a:pt x="4513" y="8895"/>
                    </a:lnTo>
                    <a:lnTo>
                      <a:pt x="4624" y="9056"/>
                    </a:lnTo>
                    <a:lnTo>
                      <a:pt x="4755" y="9217"/>
                    </a:lnTo>
                    <a:lnTo>
                      <a:pt x="4895" y="9377"/>
                    </a:lnTo>
                    <a:lnTo>
                      <a:pt x="5016" y="9548"/>
                    </a:lnTo>
                    <a:lnTo>
                      <a:pt x="5076" y="9629"/>
                    </a:lnTo>
                    <a:lnTo>
                      <a:pt x="5126" y="9719"/>
                    </a:lnTo>
                    <a:lnTo>
                      <a:pt x="5177" y="9810"/>
                    </a:lnTo>
                    <a:lnTo>
                      <a:pt x="5207" y="9900"/>
                    </a:lnTo>
                    <a:lnTo>
                      <a:pt x="5348" y="10312"/>
                    </a:lnTo>
                    <a:lnTo>
                      <a:pt x="5478" y="10734"/>
                    </a:lnTo>
                    <a:lnTo>
                      <a:pt x="5559" y="10935"/>
                    </a:lnTo>
                    <a:lnTo>
                      <a:pt x="5639" y="11146"/>
                    </a:lnTo>
                    <a:lnTo>
                      <a:pt x="5740" y="11337"/>
                    </a:lnTo>
                    <a:lnTo>
                      <a:pt x="5840" y="11518"/>
                    </a:lnTo>
                    <a:lnTo>
                      <a:pt x="5921" y="11629"/>
                    </a:lnTo>
                    <a:lnTo>
                      <a:pt x="6031" y="11759"/>
                    </a:lnTo>
                    <a:lnTo>
                      <a:pt x="6152" y="11910"/>
                    </a:lnTo>
                    <a:lnTo>
                      <a:pt x="6262" y="12071"/>
                    </a:lnTo>
                    <a:lnTo>
                      <a:pt x="6302" y="12151"/>
                    </a:lnTo>
                    <a:lnTo>
                      <a:pt x="6333" y="12232"/>
                    </a:lnTo>
                    <a:lnTo>
                      <a:pt x="6353" y="12302"/>
                    </a:lnTo>
                    <a:lnTo>
                      <a:pt x="6353" y="12373"/>
                    </a:lnTo>
                    <a:lnTo>
                      <a:pt x="6343" y="12443"/>
                    </a:lnTo>
                    <a:lnTo>
                      <a:pt x="6302" y="12503"/>
                    </a:lnTo>
                    <a:lnTo>
                      <a:pt x="6232" y="12564"/>
                    </a:lnTo>
                    <a:lnTo>
                      <a:pt x="6142" y="12614"/>
                    </a:lnTo>
                    <a:lnTo>
                      <a:pt x="6031" y="12644"/>
                    </a:lnTo>
                    <a:lnTo>
                      <a:pt x="5880" y="12674"/>
                    </a:lnTo>
                    <a:lnTo>
                      <a:pt x="5679" y="12684"/>
                    </a:lnTo>
                    <a:lnTo>
                      <a:pt x="5448" y="12694"/>
                    </a:lnTo>
                    <a:lnTo>
                      <a:pt x="5197" y="12694"/>
                    </a:lnTo>
                    <a:lnTo>
                      <a:pt x="4915" y="12684"/>
                    </a:lnTo>
                    <a:lnTo>
                      <a:pt x="4634" y="12674"/>
                    </a:lnTo>
                    <a:lnTo>
                      <a:pt x="4343" y="12654"/>
                    </a:lnTo>
                    <a:lnTo>
                      <a:pt x="4051" y="12624"/>
                    </a:lnTo>
                    <a:lnTo>
                      <a:pt x="3770" y="12584"/>
                    </a:lnTo>
                    <a:lnTo>
                      <a:pt x="3508" y="12543"/>
                    </a:lnTo>
                    <a:lnTo>
                      <a:pt x="3267" y="12493"/>
                    </a:lnTo>
                    <a:lnTo>
                      <a:pt x="3056" y="12433"/>
                    </a:lnTo>
                    <a:lnTo>
                      <a:pt x="2885" y="12363"/>
                    </a:lnTo>
                    <a:lnTo>
                      <a:pt x="2815" y="12332"/>
                    </a:lnTo>
                    <a:lnTo>
                      <a:pt x="2765" y="12292"/>
                    </a:lnTo>
                    <a:lnTo>
                      <a:pt x="2714" y="12252"/>
                    </a:lnTo>
                    <a:lnTo>
                      <a:pt x="2684" y="12212"/>
                    </a:lnTo>
                    <a:lnTo>
                      <a:pt x="2765" y="12342"/>
                    </a:lnTo>
                    <a:lnTo>
                      <a:pt x="2845" y="12463"/>
                    </a:lnTo>
                    <a:lnTo>
                      <a:pt x="2935" y="12564"/>
                    </a:lnTo>
                    <a:lnTo>
                      <a:pt x="3026" y="12654"/>
                    </a:lnTo>
                    <a:lnTo>
                      <a:pt x="3116" y="12744"/>
                    </a:lnTo>
                    <a:lnTo>
                      <a:pt x="3207" y="12815"/>
                    </a:lnTo>
                    <a:lnTo>
                      <a:pt x="3307" y="12875"/>
                    </a:lnTo>
                    <a:lnTo>
                      <a:pt x="3408" y="12935"/>
                    </a:lnTo>
                    <a:lnTo>
                      <a:pt x="3508" y="12976"/>
                    </a:lnTo>
                    <a:lnTo>
                      <a:pt x="3619" y="13016"/>
                    </a:lnTo>
                    <a:lnTo>
                      <a:pt x="3729" y="13046"/>
                    </a:lnTo>
                    <a:lnTo>
                      <a:pt x="3840" y="13076"/>
                    </a:lnTo>
                    <a:lnTo>
                      <a:pt x="4071" y="13106"/>
                    </a:lnTo>
                    <a:lnTo>
                      <a:pt x="4302" y="13126"/>
                    </a:lnTo>
                    <a:lnTo>
                      <a:pt x="5046" y="13126"/>
                    </a:lnTo>
                    <a:lnTo>
                      <a:pt x="5307" y="13136"/>
                    </a:lnTo>
                    <a:lnTo>
                      <a:pt x="5559" y="13147"/>
                    </a:lnTo>
                    <a:lnTo>
                      <a:pt x="5820" y="13177"/>
                    </a:lnTo>
                    <a:lnTo>
                      <a:pt x="5951" y="13207"/>
                    </a:lnTo>
                    <a:lnTo>
                      <a:pt x="6081" y="13227"/>
                    </a:lnTo>
                    <a:lnTo>
                      <a:pt x="6212" y="13267"/>
                    </a:lnTo>
                    <a:lnTo>
                      <a:pt x="6343" y="13307"/>
                    </a:lnTo>
                    <a:lnTo>
                      <a:pt x="6514" y="13378"/>
                    </a:lnTo>
                    <a:lnTo>
                      <a:pt x="6674" y="13448"/>
                    </a:lnTo>
                    <a:lnTo>
                      <a:pt x="6805" y="13508"/>
                    </a:lnTo>
                    <a:lnTo>
                      <a:pt x="6905" y="13579"/>
                    </a:lnTo>
                    <a:lnTo>
                      <a:pt x="6996" y="13639"/>
                    </a:lnTo>
                    <a:lnTo>
                      <a:pt x="7056" y="13699"/>
                    </a:lnTo>
                    <a:lnTo>
                      <a:pt x="7107" y="13760"/>
                    </a:lnTo>
                    <a:lnTo>
                      <a:pt x="7137" y="13810"/>
                    </a:lnTo>
                    <a:lnTo>
                      <a:pt x="7147" y="13870"/>
                    </a:lnTo>
                    <a:lnTo>
                      <a:pt x="7137" y="13920"/>
                    </a:lnTo>
                    <a:lnTo>
                      <a:pt x="7117" y="13981"/>
                    </a:lnTo>
                    <a:lnTo>
                      <a:pt x="7086" y="14031"/>
                    </a:lnTo>
                    <a:lnTo>
                      <a:pt x="7036" y="14081"/>
                    </a:lnTo>
                    <a:lnTo>
                      <a:pt x="6976" y="14131"/>
                    </a:lnTo>
                    <a:lnTo>
                      <a:pt x="6905" y="14182"/>
                    </a:lnTo>
                    <a:lnTo>
                      <a:pt x="6835" y="14232"/>
                    </a:lnTo>
                    <a:lnTo>
                      <a:pt x="6644" y="14333"/>
                    </a:lnTo>
                    <a:lnTo>
                      <a:pt x="6443" y="14423"/>
                    </a:lnTo>
                    <a:lnTo>
                      <a:pt x="5991" y="14614"/>
                    </a:lnTo>
                    <a:lnTo>
                      <a:pt x="5549" y="14805"/>
                    </a:lnTo>
                    <a:lnTo>
                      <a:pt x="5348" y="14895"/>
                    </a:lnTo>
                    <a:lnTo>
                      <a:pt x="5187" y="14996"/>
                    </a:lnTo>
                    <a:lnTo>
                      <a:pt x="5237" y="14976"/>
                    </a:lnTo>
                    <a:lnTo>
                      <a:pt x="5328" y="14976"/>
                    </a:lnTo>
                    <a:lnTo>
                      <a:pt x="5569" y="14986"/>
                    </a:lnTo>
                    <a:lnTo>
                      <a:pt x="5830" y="15006"/>
                    </a:lnTo>
                    <a:lnTo>
                      <a:pt x="6011" y="15006"/>
                    </a:lnTo>
                    <a:lnTo>
                      <a:pt x="6252" y="14976"/>
                    </a:lnTo>
                    <a:lnTo>
                      <a:pt x="6493" y="14936"/>
                    </a:lnTo>
                    <a:lnTo>
                      <a:pt x="6976" y="14835"/>
                    </a:lnTo>
                    <a:lnTo>
                      <a:pt x="7418" y="14745"/>
                    </a:lnTo>
                    <a:lnTo>
                      <a:pt x="7639" y="14714"/>
                    </a:lnTo>
                    <a:lnTo>
                      <a:pt x="7850" y="14684"/>
                    </a:lnTo>
                    <a:lnTo>
                      <a:pt x="8071" y="14674"/>
                    </a:lnTo>
                    <a:lnTo>
                      <a:pt x="8292" y="14674"/>
                    </a:lnTo>
                    <a:lnTo>
                      <a:pt x="8514" y="14694"/>
                    </a:lnTo>
                    <a:lnTo>
                      <a:pt x="8745" y="14724"/>
                    </a:lnTo>
                    <a:lnTo>
                      <a:pt x="8855" y="14755"/>
                    </a:lnTo>
                    <a:lnTo>
                      <a:pt x="8976" y="14805"/>
                    </a:lnTo>
                    <a:lnTo>
                      <a:pt x="9117" y="14865"/>
                    </a:lnTo>
                    <a:lnTo>
                      <a:pt x="9267" y="14946"/>
                    </a:lnTo>
                    <a:lnTo>
                      <a:pt x="9609" y="15147"/>
                    </a:lnTo>
                    <a:lnTo>
                      <a:pt x="10001" y="15398"/>
                    </a:lnTo>
                    <a:lnTo>
                      <a:pt x="10413" y="15689"/>
                    </a:lnTo>
                    <a:lnTo>
                      <a:pt x="10855" y="16011"/>
                    </a:lnTo>
                    <a:lnTo>
                      <a:pt x="11298" y="16353"/>
                    </a:lnTo>
                    <a:lnTo>
                      <a:pt x="11750" y="16704"/>
                    </a:lnTo>
                    <a:lnTo>
                      <a:pt x="12182" y="17056"/>
                    </a:lnTo>
                    <a:lnTo>
                      <a:pt x="12604" y="17408"/>
                    </a:lnTo>
                    <a:lnTo>
                      <a:pt x="12996" y="17740"/>
                    </a:lnTo>
                    <a:lnTo>
                      <a:pt x="13348" y="18041"/>
                    </a:lnTo>
                    <a:lnTo>
                      <a:pt x="13650" y="18313"/>
                    </a:lnTo>
                    <a:lnTo>
                      <a:pt x="13891" y="18544"/>
                    </a:lnTo>
                    <a:lnTo>
                      <a:pt x="14062" y="18715"/>
                    </a:lnTo>
                    <a:lnTo>
                      <a:pt x="14162" y="18825"/>
                    </a:lnTo>
                    <a:lnTo>
                      <a:pt x="14212" y="18906"/>
                    </a:lnTo>
                    <a:lnTo>
                      <a:pt x="14253" y="18996"/>
                    </a:lnTo>
                    <a:lnTo>
                      <a:pt x="14273" y="19097"/>
                    </a:lnTo>
                    <a:lnTo>
                      <a:pt x="14293" y="19197"/>
                    </a:lnTo>
                    <a:lnTo>
                      <a:pt x="14303" y="19288"/>
                    </a:lnTo>
                    <a:lnTo>
                      <a:pt x="14303" y="19398"/>
                    </a:lnTo>
                    <a:lnTo>
                      <a:pt x="14293" y="19499"/>
                    </a:lnTo>
                    <a:lnTo>
                      <a:pt x="14273" y="19599"/>
                    </a:lnTo>
                    <a:lnTo>
                      <a:pt x="14233" y="19810"/>
                    </a:lnTo>
                    <a:lnTo>
                      <a:pt x="14162" y="20011"/>
                    </a:lnTo>
                    <a:lnTo>
                      <a:pt x="14032" y="20373"/>
                    </a:lnTo>
                    <a:lnTo>
                      <a:pt x="13971" y="20524"/>
                    </a:lnTo>
                    <a:lnTo>
                      <a:pt x="13911" y="20665"/>
                    </a:lnTo>
                    <a:lnTo>
                      <a:pt x="13830" y="20805"/>
                    </a:lnTo>
                    <a:lnTo>
                      <a:pt x="13750" y="20936"/>
                    </a:lnTo>
                    <a:lnTo>
                      <a:pt x="13670" y="21057"/>
                    </a:lnTo>
                    <a:lnTo>
                      <a:pt x="13579" y="21177"/>
                    </a:lnTo>
                    <a:lnTo>
                      <a:pt x="13479" y="21288"/>
                    </a:lnTo>
                    <a:lnTo>
                      <a:pt x="13378" y="21398"/>
                    </a:lnTo>
                    <a:lnTo>
                      <a:pt x="13268" y="21499"/>
                    </a:lnTo>
                    <a:lnTo>
                      <a:pt x="13147" y="21599"/>
                    </a:lnTo>
                    <a:lnTo>
                      <a:pt x="13026" y="21690"/>
                    </a:lnTo>
                    <a:lnTo>
                      <a:pt x="12906" y="21780"/>
                    </a:lnTo>
                    <a:lnTo>
                      <a:pt x="12644" y="21941"/>
                    </a:lnTo>
                    <a:lnTo>
                      <a:pt x="12363" y="22092"/>
                    </a:lnTo>
                    <a:lnTo>
                      <a:pt x="12082" y="22222"/>
                    </a:lnTo>
                    <a:lnTo>
                      <a:pt x="11780" y="22343"/>
                    </a:lnTo>
                    <a:lnTo>
                      <a:pt x="11469" y="22454"/>
                    </a:lnTo>
                    <a:lnTo>
                      <a:pt x="11147" y="22544"/>
                    </a:lnTo>
                    <a:lnTo>
                      <a:pt x="10825" y="22624"/>
                    </a:lnTo>
                    <a:lnTo>
                      <a:pt x="10504" y="22695"/>
                    </a:lnTo>
                    <a:lnTo>
                      <a:pt x="10172" y="22765"/>
                    </a:lnTo>
                    <a:lnTo>
                      <a:pt x="9850" y="22825"/>
                    </a:lnTo>
                    <a:lnTo>
                      <a:pt x="9669" y="22815"/>
                    </a:lnTo>
                    <a:lnTo>
                      <a:pt x="9489" y="22795"/>
                    </a:lnTo>
                    <a:lnTo>
                      <a:pt x="9308" y="22765"/>
                    </a:lnTo>
                    <a:lnTo>
                      <a:pt x="9137" y="22725"/>
                    </a:lnTo>
                    <a:lnTo>
                      <a:pt x="8956" y="22665"/>
                    </a:lnTo>
                    <a:lnTo>
                      <a:pt x="8785" y="22604"/>
                    </a:lnTo>
                    <a:lnTo>
                      <a:pt x="8614" y="22534"/>
                    </a:lnTo>
                    <a:lnTo>
                      <a:pt x="8443" y="22444"/>
                    </a:lnTo>
                    <a:lnTo>
                      <a:pt x="8272" y="22353"/>
                    </a:lnTo>
                    <a:lnTo>
                      <a:pt x="8102" y="22263"/>
                    </a:lnTo>
                    <a:lnTo>
                      <a:pt x="7941" y="22152"/>
                    </a:lnTo>
                    <a:lnTo>
                      <a:pt x="7770" y="22041"/>
                    </a:lnTo>
                    <a:lnTo>
                      <a:pt x="7448" y="21800"/>
                    </a:lnTo>
                    <a:lnTo>
                      <a:pt x="7127" y="21549"/>
                    </a:lnTo>
                    <a:lnTo>
                      <a:pt x="6815" y="21288"/>
                    </a:lnTo>
                    <a:lnTo>
                      <a:pt x="6503" y="21016"/>
                    </a:lnTo>
                    <a:lnTo>
                      <a:pt x="5910" y="20484"/>
                    </a:lnTo>
                    <a:lnTo>
                      <a:pt x="5619" y="20232"/>
                    </a:lnTo>
                    <a:lnTo>
                      <a:pt x="5338" y="19991"/>
                    </a:lnTo>
                    <a:lnTo>
                      <a:pt x="5056" y="19780"/>
                    </a:lnTo>
                    <a:lnTo>
                      <a:pt x="4785" y="19599"/>
                    </a:lnTo>
                    <a:lnTo>
                      <a:pt x="4222" y="19247"/>
                    </a:lnTo>
                    <a:lnTo>
                      <a:pt x="3971" y="19076"/>
                    </a:lnTo>
                    <a:lnTo>
                      <a:pt x="3739" y="18906"/>
                    </a:lnTo>
                    <a:lnTo>
                      <a:pt x="3518" y="18715"/>
                    </a:lnTo>
                    <a:lnTo>
                      <a:pt x="3297" y="18494"/>
                    </a:lnTo>
                    <a:lnTo>
                      <a:pt x="3076" y="18252"/>
                    </a:lnTo>
                    <a:lnTo>
                      <a:pt x="2855" y="17961"/>
                    </a:lnTo>
                    <a:lnTo>
                      <a:pt x="2513" y="17468"/>
                    </a:lnTo>
                    <a:lnTo>
                      <a:pt x="2162" y="16976"/>
                    </a:lnTo>
                    <a:lnTo>
                      <a:pt x="1991" y="16735"/>
                    </a:lnTo>
                    <a:lnTo>
                      <a:pt x="1810" y="16503"/>
                    </a:lnTo>
                    <a:lnTo>
                      <a:pt x="1619" y="16272"/>
                    </a:lnTo>
                    <a:lnTo>
                      <a:pt x="1418" y="16051"/>
                    </a:lnTo>
                    <a:lnTo>
                      <a:pt x="1448" y="16101"/>
                    </a:lnTo>
                    <a:lnTo>
                      <a:pt x="1468" y="16192"/>
                    </a:lnTo>
                    <a:lnTo>
                      <a:pt x="1508" y="16403"/>
                    </a:lnTo>
                    <a:lnTo>
                      <a:pt x="1538" y="16624"/>
                    </a:lnTo>
                    <a:lnTo>
                      <a:pt x="1558" y="16725"/>
                    </a:lnTo>
                    <a:lnTo>
                      <a:pt x="1589" y="16795"/>
                    </a:lnTo>
                    <a:lnTo>
                      <a:pt x="1689" y="16996"/>
                    </a:lnTo>
                    <a:lnTo>
                      <a:pt x="1810" y="17197"/>
                    </a:lnTo>
                    <a:lnTo>
                      <a:pt x="1930" y="17388"/>
                    </a:lnTo>
                    <a:lnTo>
                      <a:pt x="2051" y="17589"/>
                    </a:lnTo>
                    <a:lnTo>
                      <a:pt x="2111" y="17720"/>
                    </a:lnTo>
                    <a:lnTo>
                      <a:pt x="2192" y="17880"/>
                    </a:lnTo>
                    <a:lnTo>
                      <a:pt x="2262" y="18061"/>
                    </a:lnTo>
                    <a:lnTo>
                      <a:pt x="2292" y="18162"/>
                    </a:lnTo>
                    <a:lnTo>
                      <a:pt x="2312" y="18252"/>
                    </a:lnTo>
                    <a:lnTo>
                      <a:pt x="2322" y="18343"/>
                    </a:lnTo>
                    <a:lnTo>
                      <a:pt x="2322" y="18433"/>
                    </a:lnTo>
                    <a:lnTo>
                      <a:pt x="2302" y="18514"/>
                    </a:lnTo>
                    <a:lnTo>
                      <a:pt x="2272" y="18594"/>
                    </a:lnTo>
                    <a:lnTo>
                      <a:pt x="2232" y="18654"/>
                    </a:lnTo>
                    <a:lnTo>
                      <a:pt x="2162" y="18715"/>
                    </a:lnTo>
                    <a:lnTo>
                      <a:pt x="2081" y="18755"/>
                    </a:lnTo>
                    <a:lnTo>
                      <a:pt x="1971" y="18775"/>
                    </a:lnTo>
                    <a:lnTo>
                      <a:pt x="1860" y="18785"/>
                    </a:lnTo>
                    <a:lnTo>
                      <a:pt x="1739" y="18775"/>
                    </a:lnTo>
                    <a:lnTo>
                      <a:pt x="1619" y="18755"/>
                    </a:lnTo>
                    <a:lnTo>
                      <a:pt x="1488" y="18715"/>
                    </a:lnTo>
                    <a:lnTo>
                      <a:pt x="1357" y="18654"/>
                    </a:lnTo>
                    <a:lnTo>
                      <a:pt x="1227" y="18594"/>
                    </a:lnTo>
                    <a:lnTo>
                      <a:pt x="1086" y="18524"/>
                    </a:lnTo>
                    <a:lnTo>
                      <a:pt x="955" y="18443"/>
                    </a:lnTo>
                    <a:lnTo>
                      <a:pt x="704" y="18272"/>
                    </a:lnTo>
                    <a:lnTo>
                      <a:pt x="463" y="18102"/>
                    </a:lnTo>
                    <a:lnTo>
                      <a:pt x="262" y="17941"/>
                    </a:lnTo>
                    <a:lnTo>
                      <a:pt x="111" y="17800"/>
                    </a:lnTo>
                    <a:lnTo>
                      <a:pt x="282" y="18061"/>
                    </a:lnTo>
                    <a:lnTo>
                      <a:pt x="443" y="18293"/>
                    </a:lnTo>
                    <a:lnTo>
                      <a:pt x="604" y="18504"/>
                    </a:lnTo>
                    <a:lnTo>
                      <a:pt x="764" y="18685"/>
                    </a:lnTo>
                    <a:lnTo>
                      <a:pt x="925" y="18855"/>
                    </a:lnTo>
                    <a:lnTo>
                      <a:pt x="1096" y="18996"/>
                    </a:lnTo>
                    <a:lnTo>
                      <a:pt x="1267" y="19127"/>
                    </a:lnTo>
                    <a:lnTo>
                      <a:pt x="1448" y="19237"/>
                    </a:lnTo>
                    <a:lnTo>
                      <a:pt x="1629" y="19328"/>
                    </a:lnTo>
                    <a:lnTo>
                      <a:pt x="1830" y="19418"/>
                    </a:lnTo>
                    <a:lnTo>
                      <a:pt x="2041" y="19489"/>
                    </a:lnTo>
                    <a:lnTo>
                      <a:pt x="2262" y="19549"/>
                    </a:lnTo>
                    <a:lnTo>
                      <a:pt x="2503" y="19609"/>
                    </a:lnTo>
                    <a:lnTo>
                      <a:pt x="2765" y="19659"/>
                    </a:lnTo>
                    <a:lnTo>
                      <a:pt x="3348" y="19750"/>
                    </a:lnTo>
                    <a:lnTo>
                      <a:pt x="3428" y="19770"/>
                    </a:lnTo>
                    <a:lnTo>
                      <a:pt x="3508" y="19800"/>
                    </a:lnTo>
                    <a:lnTo>
                      <a:pt x="3709" y="19871"/>
                    </a:lnTo>
                    <a:lnTo>
                      <a:pt x="3930" y="19991"/>
                    </a:lnTo>
                    <a:lnTo>
                      <a:pt x="4172" y="20132"/>
                    </a:lnTo>
                    <a:lnTo>
                      <a:pt x="4443" y="20303"/>
                    </a:lnTo>
                    <a:lnTo>
                      <a:pt x="4714" y="20484"/>
                    </a:lnTo>
                    <a:lnTo>
                      <a:pt x="5006" y="20695"/>
                    </a:lnTo>
                    <a:lnTo>
                      <a:pt x="5287" y="20906"/>
                    </a:lnTo>
                    <a:lnTo>
                      <a:pt x="5569" y="21127"/>
                    </a:lnTo>
                    <a:lnTo>
                      <a:pt x="5840" y="21348"/>
                    </a:lnTo>
                    <a:lnTo>
                      <a:pt x="6091" y="21559"/>
                    </a:lnTo>
                    <a:lnTo>
                      <a:pt x="6323" y="21770"/>
                    </a:lnTo>
                    <a:lnTo>
                      <a:pt x="6534" y="21971"/>
                    </a:lnTo>
                    <a:lnTo>
                      <a:pt x="6704" y="22142"/>
                    </a:lnTo>
                    <a:lnTo>
                      <a:pt x="6845" y="22303"/>
                    </a:lnTo>
                    <a:lnTo>
                      <a:pt x="6936" y="22433"/>
                    </a:lnTo>
                    <a:lnTo>
                      <a:pt x="6986" y="22524"/>
                    </a:lnTo>
                    <a:lnTo>
                      <a:pt x="7016" y="22614"/>
                    </a:lnTo>
                    <a:lnTo>
                      <a:pt x="7016" y="22705"/>
                    </a:lnTo>
                    <a:lnTo>
                      <a:pt x="7006" y="22775"/>
                    </a:lnTo>
                    <a:lnTo>
                      <a:pt x="6966" y="22846"/>
                    </a:lnTo>
                    <a:lnTo>
                      <a:pt x="6905" y="22916"/>
                    </a:lnTo>
                    <a:lnTo>
                      <a:pt x="6835" y="22966"/>
                    </a:lnTo>
                    <a:lnTo>
                      <a:pt x="6745" y="23016"/>
                    </a:lnTo>
                    <a:lnTo>
                      <a:pt x="6644" y="23067"/>
                    </a:lnTo>
                    <a:lnTo>
                      <a:pt x="6534" y="23107"/>
                    </a:lnTo>
                    <a:lnTo>
                      <a:pt x="6403" y="23137"/>
                    </a:lnTo>
                    <a:lnTo>
                      <a:pt x="6262" y="23167"/>
                    </a:lnTo>
                    <a:lnTo>
                      <a:pt x="5961" y="23217"/>
                    </a:lnTo>
                    <a:lnTo>
                      <a:pt x="5629" y="23248"/>
                    </a:lnTo>
                    <a:lnTo>
                      <a:pt x="5277" y="23268"/>
                    </a:lnTo>
                    <a:lnTo>
                      <a:pt x="4936" y="23278"/>
                    </a:lnTo>
                    <a:lnTo>
                      <a:pt x="4594" y="23278"/>
                    </a:lnTo>
                    <a:lnTo>
                      <a:pt x="4262" y="23268"/>
                    </a:lnTo>
                    <a:lnTo>
                      <a:pt x="3709" y="23248"/>
                    </a:lnTo>
                    <a:lnTo>
                      <a:pt x="3348" y="23227"/>
                    </a:lnTo>
                    <a:lnTo>
                      <a:pt x="3126" y="23217"/>
                    </a:lnTo>
                    <a:lnTo>
                      <a:pt x="2915" y="23187"/>
                    </a:lnTo>
                    <a:lnTo>
                      <a:pt x="2714" y="23147"/>
                    </a:lnTo>
                    <a:lnTo>
                      <a:pt x="2503" y="23107"/>
                    </a:lnTo>
                    <a:lnTo>
                      <a:pt x="2101" y="22996"/>
                    </a:lnTo>
                    <a:lnTo>
                      <a:pt x="1709" y="22886"/>
                    </a:lnTo>
                    <a:lnTo>
                      <a:pt x="1317" y="22765"/>
                    </a:lnTo>
                    <a:lnTo>
                      <a:pt x="1116" y="22715"/>
                    </a:lnTo>
                    <a:lnTo>
                      <a:pt x="915" y="22665"/>
                    </a:lnTo>
                    <a:lnTo>
                      <a:pt x="714" y="22624"/>
                    </a:lnTo>
                    <a:lnTo>
                      <a:pt x="513" y="22594"/>
                    </a:lnTo>
                    <a:lnTo>
                      <a:pt x="312" y="22574"/>
                    </a:lnTo>
                    <a:lnTo>
                      <a:pt x="101" y="22564"/>
                    </a:lnTo>
                    <a:lnTo>
                      <a:pt x="101" y="22564"/>
                    </a:lnTo>
                    <a:lnTo>
                      <a:pt x="171" y="22645"/>
                    </a:lnTo>
                    <a:lnTo>
                      <a:pt x="262" y="22715"/>
                    </a:lnTo>
                    <a:lnTo>
                      <a:pt x="362" y="22775"/>
                    </a:lnTo>
                    <a:lnTo>
                      <a:pt x="483" y="22846"/>
                    </a:lnTo>
                    <a:lnTo>
                      <a:pt x="614" y="22906"/>
                    </a:lnTo>
                    <a:lnTo>
                      <a:pt x="764" y="22976"/>
                    </a:lnTo>
                    <a:lnTo>
                      <a:pt x="1086" y="23087"/>
                    </a:lnTo>
                    <a:lnTo>
                      <a:pt x="1438" y="23207"/>
                    </a:lnTo>
                    <a:lnTo>
                      <a:pt x="1820" y="23318"/>
                    </a:lnTo>
                    <a:lnTo>
                      <a:pt x="2604" y="23519"/>
                    </a:lnTo>
                    <a:lnTo>
                      <a:pt x="2986" y="23630"/>
                    </a:lnTo>
                    <a:lnTo>
                      <a:pt x="3348" y="23730"/>
                    </a:lnTo>
                    <a:lnTo>
                      <a:pt x="3679" y="23841"/>
                    </a:lnTo>
                    <a:lnTo>
                      <a:pt x="3971" y="23951"/>
                    </a:lnTo>
                    <a:lnTo>
                      <a:pt x="4091" y="24011"/>
                    </a:lnTo>
                    <a:lnTo>
                      <a:pt x="4202" y="24062"/>
                    </a:lnTo>
                    <a:lnTo>
                      <a:pt x="4302" y="24122"/>
                    </a:lnTo>
                    <a:lnTo>
                      <a:pt x="4383" y="24192"/>
                    </a:lnTo>
                    <a:lnTo>
                      <a:pt x="4443" y="24253"/>
                    </a:lnTo>
                    <a:lnTo>
                      <a:pt x="4483" y="24323"/>
                    </a:lnTo>
                    <a:lnTo>
                      <a:pt x="4493" y="24393"/>
                    </a:lnTo>
                    <a:lnTo>
                      <a:pt x="4493" y="24464"/>
                    </a:lnTo>
                    <a:lnTo>
                      <a:pt x="4473" y="24514"/>
                    </a:lnTo>
                    <a:lnTo>
                      <a:pt x="4433" y="24574"/>
                    </a:lnTo>
                    <a:lnTo>
                      <a:pt x="4373" y="24635"/>
                    </a:lnTo>
                    <a:lnTo>
                      <a:pt x="4292" y="24695"/>
                    </a:lnTo>
                    <a:lnTo>
                      <a:pt x="4202" y="24755"/>
                    </a:lnTo>
                    <a:lnTo>
                      <a:pt x="4091" y="24816"/>
                    </a:lnTo>
                    <a:lnTo>
                      <a:pt x="3830" y="24936"/>
                    </a:lnTo>
                    <a:lnTo>
                      <a:pt x="3528" y="25067"/>
                    </a:lnTo>
                    <a:lnTo>
                      <a:pt x="3197" y="25197"/>
                    </a:lnTo>
                    <a:lnTo>
                      <a:pt x="2835" y="25318"/>
                    </a:lnTo>
                    <a:lnTo>
                      <a:pt x="2453" y="25449"/>
                    </a:lnTo>
                    <a:lnTo>
                      <a:pt x="976" y="25931"/>
                    </a:lnTo>
                    <a:lnTo>
                      <a:pt x="664" y="26042"/>
                    </a:lnTo>
                    <a:lnTo>
                      <a:pt x="383" y="26142"/>
                    </a:lnTo>
                    <a:lnTo>
                      <a:pt x="161" y="26233"/>
                    </a:lnTo>
                    <a:lnTo>
                      <a:pt x="1" y="26313"/>
                    </a:lnTo>
                    <a:lnTo>
                      <a:pt x="644" y="26233"/>
                    </a:lnTo>
                    <a:lnTo>
                      <a:pt x="1307" y="26142"/>
                    </a:lnTo>
                    <a:lnTo>
                      <a:pt x="2001" y="26032"/>
                    </a:lnTo>
                    <a:lnTo>
                      <a:pt x="2694" y="25901"/>
                    </a:lnTo>
                    <a:lnTo>
                      <a:pt x="3036" y="25831"/>
                    </a:lnTo>
                    <a:lnTo>
                      <a:pt x="3378" y="25760"/>
                    </a:lnTo>
                    <a:lnTo>
                      <a:pt x="3719" y="25670"/>
                    </a:lnTo>
                    <a:lnTo>
                      <a:pt x="4051" y="25579"/>
                    </a:lnTo>
                    <a:lnTo>
                      <a:pt x="4373" y="25479"/>
                    </a:lnTo>
                    <a:lnTo>
                      <a:pt x="4684" y="25378"/>
                    </a:lnTo>
                    <a:lnTo>
                      <a:pt x="4986" y="25258"/>
                    </a:lnTo>
                    <a:lnTo>
                      <a:pt x="5277" y="25137"/>
                    </a:lnTo>
                    <a:lnTo>
                      <a:pt x="5448" y="25057"/>
                    </a:lnTo>
                    <a:lnTo>
                      <a:pt x="5609" y="24966"/>
                    </a:lnTo>
                    <a:lnTo>
                      <a:pt x="5941" y="24785"/>
                    </a:lnTo>
                    <a:lnTo>
                      <a:pt x="6604" y="24393"/>
                    </a:lnTo>
                    <a:lnTo>
                      <a:pt x="6936" y="24202"/>
                    </a:lnTo>
                    <a:lnTo>
                      <a:pt x="7107" y="24122"/>
                    </a:lnTo>
                    <a:lnTo>
                      <a:pt x="7287" y="24032"/>
                    </a:lnTo>
                    <a:lnTo>
                      <a:pt x="7458" y="23961"/>
                    </a:lnTo>
                    <a:lnTo>
                      <a:pt x="7639" y="23891"/>
                    </a:lnTo>
                    <a:lnTo>
                      <a:pt x="7820" y="23831"/>
                    </a:lnTo>
                    <a:lnTo>
                      <a:pt x="8011" y="23780"/>
                    </a:lnTo>
                    <a:lnTo>
                      <a:pt x="8172" y="23750"/>
                    </a:lnTo>
                    <a:lnTo>
                      <a:pt x="8323" y="23720"/>
                    </a:lnTo>
                    <a:lnTo>
                      <a:pt x="8473" y="23720"/>
                    </a:lnTo>
                    <a:lnTo>
                      <a:pt x="8614" y="23730"/>
                    </a:lnTo>
                    <a:lnTo>
                      <a:pt x="8684" y="23740"/>
                    </a:lnTo>
                    <a:lnTo>
                      <a:pt x="8755" y="23750"/>
                    </a:lnTo>
                    <a:lnTo>
                      <a:pt x="8815" y="23780"/>
                    </a:lnTo>
                    <a:lnTo>
                      <a:pt x="8875" y="23810"/>
                    </a:lnTo>
                    <a:lnTo>
                      <a:pt x="8936" y="23851"/>
                    </a:lnTo>
                    <a:lnTo>
                      <a:pt x="8996" y="23891"/>
                    </a:lnTo>
                    <a:lnTo>
                      <a:pt x="9056" y="23941"/>
                    </a:lnTo>
                    <a:lnTo>
                      <a:pt x="9107" y="24001"/>
                    </a:lnTo>
                    <a:lnTo>
                      <a:pt x="9187" y="24122"/>
                    </a:lnTo>
                    <a:lnTo>
                      <a:pt x="9237" y="24233"/>
                    </a:lnTo>
                    <a:lnTo>
                      <a:pt x="9277" y="24353"/>
                    </a:lnTo>
                    <a:lnTo>
                      <a:pt x="9288" y="24464"/>
                    </a:lnTo>
                    <a:lnTo>
                      <a:pt x="9277" y="24574"/>
                    </a:lnTo>
                    <a:lnTo>
                      <a:pt x="9257" y="24675"/>
                    </a:lnTo>
                    <a:lnTo>
                      <a:pt x="9227" y="24785"/>
                    </a:lnTo>
                    <a:lnTo>
                      <a:pt x="9177" y="24896"/>
                    </a:lnTo>
                    <a:lnTo>
                      <a:pt x="9117" y="24996"/>
                    </a:lnTo>
                    <a:lnTo>
                      <a:pt x="9056" y="25097"/>
                    </a:lnTo>
                    <a:lnTo>
                      <a:pt x="8926" y="25308"/>
                    </a:lnTo>
                    <a:lnTo>
                      <a:pt x="8795" y="25519"/>
                    </a:lnTo>
                    <a:lnTo>
                      <a:pt x="8745" y="25630"/>
                    </a:lnTo>
                    <a:lnTo>
                      <a:pt x="8695" y="25730"/>
                    </a:lnTo>
                    <a:lnTo>
                      <a:pt x="8634" y="25881"/>
                    </a:lnTo>
                    <a:lnTo>
                      <a:pt x="8584" y="26032"/>
                    </a:lnTo>
                    <a:lnTo>
                      <a:pt x="8483" y="26353"/>
                    </a:lnTo>
                    <a:lnTo>
                      <a:pt x="8403" y="26685"/>
                    </a:lnTo>
                    <a:lnTo>
                      <a:pt x="8333" y="27027"/>
                    </a:lnTo>
                    <a:lnTo>
                      <a:pt x="8282" y="27378"/>
                    </a:lnTo>
                    <a:lnTo>
                      <a:pt x="8242" y="27710"/>
                    </a:lnTo>
                    <a:lnTo>
                      <a:pt x="8212" y="28032"/>
                    </a:lnTo>
                    <a:lnTo>
                      <a:pt x="8192" y="28323"/>
                    </a:lnTo>
                    <a:lnTo>
                      <a:pt x="8483" y="27781"/>
                    </a:lnTo>
                    <a:lnTo>
                      <a:pt x="8614" y="27509"/>
                    </a:lnTo>
                    <a:lnTo>
                      <a:pt x="8674" y="27368"/>
                    </a:lnTo>
                    <a:lnTo>
                      <a:pt x="8735" y="27228"/>
                    </a:lnTo>
                    <a:lnTo>
                      <a:pt x="8845" y="26896"/>
                    </a:lnTo>
                    <a:lnTo>
                      <a:pt x="8896" y="26725"/>
                    </a:lnTo>
                    <a:lnTo>
                      <a:pt x="8966" y="26554"/>
                    </a:lnTo>
                    <a:lnTo>
                      <a:pt x="9036" y="26383"/>
                    </a:lnTo>
                    <a:lnTo>
                      <a:pt x="9127" y="26233"/>
                    </a:lnTo>
                    <a:lnTo>
                      <a:pt x="9177" y="26152"/>
                    </a:lnTo>
                    <a:lnTo>
                      <a:pt x="9237" y="26082"/>
                    </a:lnTo>
                    <a:lnTo>
                      <a:pt x="9298" y="26022"/>
                    </a:lnTo>
                    <a:lnTo>
                      <a:pt x="9368" y="25961"/>
                    </a:lnTo>
                    <a:lnTo>
                      <a:pt x="9448" y="26012"/>
                    </a:lnTo>
                    <a:lnTo>
                      <a:pt x="9509" y="26072"/>
                    </a:lnTo>
                    <a:lnTo>
                      <a:pt x="9569" y="26142"/>
                    </a:lnTo>
                    <a:lnTo>
                      <a:pt x="9609" y="26223"/>
                    </a:lnTo>
                    <a:lnTo>
                      <a:pt x="9639" y="26303"/>
                    </a:lnTo>
                    <a:lnTo>
                      <a:pt x="9669" y="26394"/>
                    </a:lnTo>
                    <a:lnTo>
                      <a:pt x="9680" y="26484"/>
                    </a:lnTo>
                    <a:lnTo>
                      <a:pt x="9690" y="26584"/>
                    </a:lnTo>
                    <a:lnTo>
                      <a:pt x="9690" y="26775"/>
                    </a:lnTo>
                    <a:lnTo>
                      <a:pt x="9680" y="26976"/>
                    </a:lnTo>
                    <a:lnTo>
                      <a:pt x="9629" y="27308"/>
                    </a:lnTo>
                    <a:lnTo>
                      <a:pt x="9589" y="27489"/>
                    </a:lnTo>
                    <a:lnTo>
                      <a:pt x="9549" y="27680"/>
                    </a:lnTo>
                    <a:lnTo>
                      <a:pt x="9509" y="27861"/>
                    </a:lnTo>
                    <a:lnTo>
                      <a:pt x="9478" y="28052"/>
                    </a:lnTo>
                    <a:lnTo>
                      <a:pt x="9478" y="28162"/>
                    </a:lnTo>
                    <a:lnTo>
                      <a:pt x="9489" y="28283"/>
                    </a:lnTo>
                    <a:lnTo>
                      <a:pt x="9529" y="28544"/>
                    </a:lnTo>
                    <a:lnTo>
                      <a:pt x="9549" y="28685"/>
                    </a:lnTo>
                    <a:lnTo>
                      <a:pt x="9549" y="28806"/>
                    </a:lnTo>
                    <a:lnTo>
                      <a:pt x="9539" y="28926"/>
                    </a:lnTo>
                    <a:lnTo>
                      <a:pt x="9519" y="28987"/>
                    </a:lnTo>
                    <a:lnTo>
                      <a:pt x="9499" y="29037"/>
                    </a:lnTo>
                    <a:lnTo>
                      <a:pt x="9599" y="28836"/>
                    </a:lnTo>
                    <a:lnTo>
                      <a:pt x="9720" y="28625"/>
                    </a:lnTo>
                    <a:lnTo>
                      <a:pt x="9840" y="28404"/>
                    </a:lnTo>
                    <a:lnTo>
                      <a:pt x="9951" y="28173"/>
                    </a:lnTo>
                    <a:lnTo>
                      <a:pt x="10061" y="27931"/>
                    </a:lnTo>
                    <a:lnTo>
                      <a:pt x="10162" y="27690"/>
                    </a:lnTo>
                    <a:lnTo>
                      <a:pt x="10192" y="27569"/>
                    </a:lnTo>
                    <a:lnTo>
                      <a:pt x="10222" y="27459"/>
                    </a:lnTo>
                    <a:lnTo>
                      <a:pt x="10252" y="27338"/>
                    </a:lnTo>
                    <a:lnTo>
                      <a:pt x="10262" y="27218"/>
                    </a:lnTo>
                    <a:lnTo>
                      <a:pt x="10273" y="27007"/>
                    </a:lnTo>
                    <a:lnTo>
                      <a:pt x="10262" y="26796"/>
                    </a:lnTo>
                    <a:lnTo>
                      <a:pt x="10242" y="26584"/>
                    </a:lnTo>
                    <a:lnTo>
                      <a:pt x="10222" y="26383"/>
                    </a:lnTo>
                    <a:lnTo>
                      <a:pt x="10172" y="26002"/>
                    </a:lnTo>
                    <a:lnTo>
                      <a:pt x="10162" y="25811"/>
                    </a:lnTo>
                    <a:lnTo>
                      <a:pt x="10142" y="25630"/>
                    </a:lnTo>
                    <a:lnTo>
                      <a:pt x="10152" y="25439"/>
                    </a:lnTo>
                    <a:lnTo>
                      <a:pt x="10162" y="25258"/>
                    </a:lnTo>
                    <a:lnTo>
                      <a:pt x="10202" y="25077"/>
                    </a:lnTo>
                    <a:lnTo>
                      <a:pt x="10262" y="24896"/>
                    </a:lnTo>
                    <a:lnTo>
                      <a:pt x="10293" y="24805"/>
                    </a:lnTo>
                    <a:lnTo>
                      <a:pt x="10343" y="24705"/>
                    </a:lnTo>
                    <a:lnTo>
                      <a:pt x="10393" y="24615"/>
                    </a:lnTo>
                    <a:lnTo>
                      <a:pt x="10463" y="24524"/>
                    </a:lnTo>
                    <a:lnTo>
                      <a:pt x="10534" y="24434"/>
                    </a:lnTo>
                    <a:lnTo>
                      <a:pt x="10604" y="24343"/>
                    </a:lnTo>
                    <a:lnTo>
                      <a:pt x="10695" y="24243"/>
                    </a:lnTo>
                    <a:lnTo>
                      <a:pt x="10795" y="24152"/>
                    </a:lnTo>
                    <a:lnTo>
                      <a:pt x="10866" y="24092"/>
                    </a:lnTo>
                    <a:lnTo>
                      <a:pt x="10936" y="24042"/>
                    </a:lnTo>
                    <a:lnTo>
                      <a:pt x="11077" y="23951"/>
                    </a:lnTo>
                    <a:lnTo>
                      <a:pt x="11237" y="23891"/>
                    </a:lnTo>
                    <a:lnTo>
                      <a:pt x="11408" y="23841"/>
                    </a:lnTo>
                    <a:lnTo>
                      <a:pt x="11589" y="23810"/>
                    </a:lnTo>
                    <a:lnTo>
                      <a:pt x="11770" y="23800"/>
                    </a:lnTo>
                    <a:lnTo>
                      <a:pt x="11951" y="23800"/>
                    </a:lnTo>
                    <a:lnTo>
                      <a:pt x="12142" y="23820"/>
                    </a:lnTo>
                    <a:lnTo>
                      <a:pt x="12333" y="23851"/>
                    </a:lnTo>
                    <a:lnTo>
                      <a:pt x="12514" y="23901"/>
                    </a:lnTo>
                    <a:lnTo>
                      <a:pt x="12695" y="23961"/>
                    </a:lnTo>
                    <a:lnTo>
                      <a:pt x="12866" y="24032"/>
                    </a:lnTo>
                    <a:lnTo>
                      <a:pt x="13036" y="24112"/>
                    </a:lnTo>
                    <a:lnTo>
                      <a:pt x="13187" y="24202"/>
                    </a:lnTo>
                    <a:lnTo>
                      <a:pt x="13338" y="24303"/>
                    </a:lnTo>
                    <a:lnTo>
                      <a:pt x="13459" y="24413"/>
                    </a:lnTo>
                    <a:lnTo>
                      <a:pt x="13569" y="24524"/>
                    </a:lnTo>
                    <a:lnTo>
                      <a:pt x="13670" y="24635"/>
                    </a:lnTo>
                    <a:lnTo>
                      <a:pt x="13760" y="24745"/>
                    </a:lnTo>
                    <a:lnTo>
                      <a:pt x="13841" y="24866"/>
                    </a:lnTo>
                    <a:lnTo>
                      <a:pt x="14001" y="25107"/>
                    </a:lnTo>
                    <a:lnTo>
                      <a:pt x="14142" y="25358"/>
                    </a:lnTo>
                    <a:lnTo>
                      <a:pt x="14313" y="25700"/>
                    </a:lnTo>
                    <a:lnTo>
                      <a:pt x="14393" y="25871"/>
                    </a:lnTo>
                    <a:lnTo>
                      <a:pt x="14464" y="26042"/>
                    </a:lnTo>
                    <a:lnTo>
                      <a:pt x="14534" y="26213"/>
                    </a:lnTo>
                    <a:lnTo>
                      <a:pt x="14594" y="26394"/>
                    </a:lnTo>
                    <a:lnTo>
                      <a:pt x="14645" y="26574"/>
                    </a:lnTo>
                    <a:lnTo>
                      <a:pt x="14675" y="26765"/>
                    </a:lnTo>
                    <a:lnTo>
                      <a:pt x="14685" y="26785"/>
                    </a:lnTo>
                    <a:lnTo>
                      <a:pt x="14715" y="27007"/>
                    </a:lnTo>
                    <a:lnTo>
                      <a:pt x="14735" y="27228"/>
                    </a:lnTo>
                    <a:lnTo>
                      <a:pt x="14745" y="27459"/>
                    </a:lnTo>
                    <a:lnTo>
                      <a:pt x="14745" y="27680"/>
                    </a:lnTo>
                    <a:lnTo>
                      <a:pt x="14735" y="27901"/>
                    </a:lnTo>
                    <a:lnTo>
                      <a:pt x="14715" y="28132"/>
                    </a:lnTo>
                    <a:lnTo>
                      <a:pt x="14695" y="28353"/>
                    </a:lnTo>
                    <a:lnTo>
                      <a:pt x="14655" y="28575"/>
                    </a:lnTo>
                    <a:lnTo>
                      <a:pt x="14604" y="28796"/>
                    </a:lnTo>
                    <a:lnTo>
                      <a:pt x="14554" y="29017"/>
                    </a:lnTo>
                    <a:lnTo>
                      <a:pt x="14494" y="29238"/>
                    </a:lnTo>
                    <a:lnTo>
                      <a:pt x="14413" y="29449"/>
                    </a:lnTo>
                    <a:lnTo>
                      <a:pt x="14333" y="29670"/>
                    </a:lnTo>
                    <a:lnTo>
                      <a:pt x="14253" y="29881"/>
                    </a:lnTo>
                    <a:lnTo>
                      <a:pt x="14152" y="30092"/>
                    </a:lnTo>
                    <a:lnTo>
                      <a:pt x="14052" y="30293"/>
                    </a:lnTo>
                    <a:lnTo>
                      <a:pt x="13861" y="30645"/>
                    </a:lnTo>
                    <a:lnTo>
                      <a:pt x="13660" y="30997"/>
                    </a:lnTo>
                    <a:lnTo>
                      <a:pt x="13449" y="31349"/>
                    </a:lnTo>
                    <a:lnTo>
                      <a:pt x="13227" y="31690"/>
                    </a:lnTo>
                    <a:lnTo>
                      <a:pt x="13097" y="31791"/>
                    </a:lnTo>
                    <a:lnTo>
                      <a:pt x="12966" y="31891"/>
                    </a:lnTo>
                    <a:lnTo>
                      <a:pt x="12825" y="31992"/>
                    </a:lnTo>
                    <a:lnTo>
                      <a:pt x="12685" y="32072"/>
                    </a:lnTo>
                    <a:lnTo>
                      <a:pt x="12544" y="32163"/>
                    </a:lnTo>
                    <a:lnTo>
                      <a:pt x="12393" y="32243"/>
                    </a:lnTo>
                    <a:lnTo>
                      <a:pt x="12092" y="32384"/>
                    </a:lnTo>
                    <a:lnTo>
                      <a:pt x="11780" y="32504"/>
                    </a:lnTo>
                    <a:lnTo>
                      <a:pt x="11459" y="32615"/>
                    </a:lnTo>
                    <a:lnTo>
                      <a:pt x="11127" y="32705"/>
                    </a:lnTo>
                    <a:lnTo>
                      <a:pt x="10785" y="32786"/>
                    </a:lnTo>
                    <a:lnTo>
                      <a:pt x="10443" y="32856"/>
                    </a:lnTo>
                    <a:lnTo>
                      <a:pt x="10102" y="32917"/>
                    </a:lnTo>
                    <a:lnTo>
                      <a:pt x="9750" y="32967"/>
                    </a:lnTo>
                    <a:lnTo>
                      <a:pt x="9408" y="33017"/>
                    </a:lnTo>
                    <a:lnTo>
                      <a:pt x="8715" y="33087"/>
                    </a:lnTo>
                    <a:lnTo>
                      <a:pt x="8041" y="33148"/>
                    </a:lnTo>
                    <a:lnTo>
                      <a:pt x="7328" y="33228"/>
                    </a:lnTo>
                    <a:lnTo>
                      <a:pt x="6644" y="33319"/>
                    </a:lnTo>
                    <a:lnTo>
                      <a:pt x="5971" y="33409"/>
                    </a:lnTo>
                    <a:lnTo>
                      <a:pt x="5307" y="33479"/>
                    </a:lnTo>
                    <a:lnTo>
                      <a:pt x="4986" y="33510"/>
                    </a:lnTo>
                    <a:lnTo>
                      <a:pt x="4654" y="33530"/>
                    </a:lnTo>
                    <a:lnTo>
                      <a:pt x="4322" y="33540"/>
                    </a:lnTo>
                    <a:lnTo>
                      <a:pt x="3991" y="33540"/>
                    </a:lnTo>
                    <a:lnTo>
                      <a:pt x="3649" y="33520"/>
                    </a:lnTo>
                    <a:lnTo>
                      <a:pt x="3307" y="33489"/>
                    </a:lnTo>
                    <a:lnTo>
                      <a:pt x="2956" y="33439"/>
                    </a:lnTo>
                    <a:lnTo>
                      <a:pt x="2604" y="33369"/>
                    </a:lnTo>
                    <a:lnTo>
                      <a:pt x="2714" y="33399"/>
                    </a:lnTo>
                    <a:lnTo>
                      <a:pt x="2815" y="33439"/>
                    </a:lnTo>
                    <a:lnTo>
                      <a:pt x="3036" y="33550"/>
                    </a:lnTo>
                    <a:lnTo>
                      <a:pt x="3257" y="33660"/>
                    </a:lnTo>
                    <a:lnTo>
                      <a:pt x="3368" y="33711"/>
                    </a:lnTo>
                    <a:lnTo>
                      <a:pt x="3468" y="33751"/>
                    </a:lnTo>
                    <a:lnTo>
                      <a:pt x="3709" y="33811"/>
                    </a:lnTo>
                    <a:lnTo>
                      <a:pt x="3961" y="33871"/>
                    </a:lnTo>
                    <a:lnTo>
                      <a:pt x="4202" y="33912"/>
                    </a:lnTo>
                    <a:lnTo>
                      <a:pt x="4453" y="33952"/>
                    </a:lnTo>
                    <a:lnTo>
                      <a:pt x="4584" y="33972"/>
                    </a:lnTo>
                    <a:lnTo>
                      <a:pt x="4714" y="33972"/>
                    </a:lnTo>
                    <a:lnTo>
                      <a:pt x="4966" y="33982"/>
                    </a:lnTo>
                    <a:lnTo>
                      <a:pt x="5227" y="33962"/>
                    </a:lnTo>
                    <a:lnTo>
                      <a:pt x="5478" y="33942"/>
                    </a:lnTo>
                    <a:lnTo>
                      <a:pt x="5740" y="33932"/>
                    </a:lnTo>
                    <a:lnTo>
                      <a:pt x="5991" y="33912"/>
                    </a:lnTo>
                    <a:lnTo>
                      <a:pt x="6252" y="33912"/>
                    </a:lnTo>
                    <a:lnTo>
                      <a:pt x="6514" y="33932"/>
                    </a:lnTo>
                    <a:lnTo>
                      <a:pt x="6654" y="33962"/>
                    </a:lnTo>
                    <a:lnTo>
                      <a:pt x="6715" y="33982"/>
                    </a:lnTo>
                    <a:lnTo>
                      <a:pt x="6755" y="34002"/>
                    </a:lnTo>
                    <a:lnTo>
                      <a:pt x="6795" y="34032"/>
                    </a:lnTo>
                    <a:lnTo>
                      <a:pt x="6825" y="34052"/>
                    </a:lnTo>
                    <a:lnTo>
                      <a:pt x="6845" y="34082"/>
                    </a:lnTo>
                    <a:lnTo>
                      <a:pt x="6865" y="34123"/>
                    </a:lnTo>
                    <a:lnTo>
                      <a:pt x="6865" y="34153"/>
                    </a:lnTo>
                    <a:lnTo>
                      <a:pt x="6865" y="34193"/>
                    </a:lnTo>
                    <a:lnTo>
                      <a:pt x="6855" y="34263"/>
                    </a:lnTo>
                    <a:lnTo>
                      <a:pt x="6815" y="34354"/>
                    </a:lnTo>
                    <a:lnTo>
                      <a:pt x="6755" y="34434"/>
                    </a:lnTo>
                    <a:lnTo>
                      <a:pt x="6684" y="34525"/>
                    </a:lnTo>
                    <a:lnTo>
                      <a:pt x="6604" y="34605"/>
                    </a:lnTo>
                    <a:lnTo>
                      <a:pt x="6433" y="34776"/>
                    </a:lnTo>
                    <a:lnTo>
                      <a:pt x="6252" y="34917"/>
                    </a:lnTo>
                    <a:lnTo>
                      <a:pt x="6111" y="35027"/>
                    </a:lnTo>
                    <a:lnTo>
                      <a:pt x="6011" y="35098"/>
                    </a:lnTo>
                    <a:lnTo>
                      <a:pt x="5900" y="35168"/>
                    </a:lnTo>
                    <a:lnTo>
                      <a:pt x="5669" y="35299"/>
                    </a:lnTo>
                    <a:lnTo>
                      <a:pt x="5428" y="35439"/>
                    </a:lnTo>
                    <a:lnTo>
                      <a:pt x="5187" y="35580"/>
                    </a:lnTo>
                    <a:lnTo>
                      <a:pt x="5066" y="35660"/>
                    </a:lnTo>
                    <a:lnTo>
                      <a:pt x="4966" y="35741"/>
                    </a:lnTo>
                    <a:lnTo>
                      <a:pt x="4865" y="35821"/>
                    </a:lnTo>
                    <a:lnTo>
                      <a:pt x="4765" y="35912"/>
                    </a:lnTo>
                    <a:lnTo>
                      <a:pt x="4684" y="36002"/>
                    </a:lnTo>
                    <a:lnTo>
                      <a:pt x="4624" y="36103"/>
                    </a:lnTo>
                    <a:lnTo>
                      <a:pt x="4574" y="36213"/>
                    </a:lnTo>
                    <a:lnTo>
                      <a:pt x="4533" y="36324"/>
                    </a:lnTo>
                    <a:lnTo>
                      <a:pt x="4533" y="36324"/>
                    </a:lnTo>
                    <a:lnTo>
                      <a:pt x="4694" y="36284"/>
                    </a:lnTo>
                    <a:lnTo>
                      <a:pt x="4855" y="36233"/>
                    </a:lnTo>
                    <a:lnTo>
                      <a:pt x="5167" y="36113"/>
                    </a:lnTo>
                    <a:lnTo>
                      <a:pt x="5478" y="35972"/>
                    </a:lnTo>
                    <a:lnTo>
                      <a:pt x="5790" y="35821"/>
                    </a:lnTo>
                    <a:lnTo>
                      <a:pt x="6091" y="35650"/>
                    </a:lnTo>
                    <a:lnTo>
                      <a:pt x="6393" y="35469"/>
                    </a:lnTo>
                    <a:lnTo>
                      <a:pt x="6996" y="35098"/>
                    </a:lnTo>
                    <a:lnTo>
                      <a:pt x="7609" y="34716"/>
                    </a:lnTo>
                    <a:lnTo>
                      <a:pt x="7921" y="34535"/>
                    </a:lnTo>
                    <a:lnTo>
                      <a:pt x="8232" y="34354"/>
                    </a:lnTo>
                    <a:lnTo>
                      <a:pt x="8554" y="34193"/>
                    </a:lnTo>
                    <a:lnTo>
                      <a:pt x="8885" y="34042"/>
                    </a:lnTo>
                    <a:lnTo>
                      <a:pt x="9227" y="33922"/>
                    </a:lnTo>
                    <a:lnTo>
                      <a:pt x="9398" y="33861"/>
                    </a:lnTo>
                    <a:lnTo>
                      <a:pt x="9569" y="33811"/>
                    </a:lnTo>
                    <a:lnTo>
                      <a:pt x="9870" y="33731"/>
                    </a:lnTo>
                    <a:lnTo>
                      <a:pt x="10061" y="33680"/>
                    </a:lnTo>
                    <a:lnTo>
                      <a:pt x="10252" y="33640"/>
                    </a:lnTo>
                    <a:lnTo>
                      <a:pt x="10443" y="33610"/>
                    </a:lnTo>
                    <a:lnTo>
                      <a:pt x="10634" y="33600"/>
                    </a:lnTo>
                    <a:lnTo>
                      <a:pt x="10715" y="33610"/>
                    </a:lnTo>
                    <a:lnTo>
                      <a:pt x="10795" y="33620"/>
                    </a:lnTo>
                    <a:lnTo>
                      <a:pt x="10866" y="33640"/>
                    </a:lnTo>
                    <a:lnTo>
                      <a:pt x="10926" y="33670"/>
                    </a:lnTo>
                    <a:lnTo>
                      <a:pt x="10966" y="33700"/>
                    </a:lnTo>
                    <a:lnTo>
                      <a:pt x="11006" y="33741"/>
                    </a:lnTo>
                    <a:lnTo>
                      <a:pt x="11036" y="33781"/>
                    </a:lnTo>
                    <a:lnTo>
                      <a:pt x="11067" y="33821"/>
                    </a:lnTo>
                    <a:lnTo>
                      <a:pt x="11087" y="33861"/>
                    </a:lnTo>
                    <a:lnTo>
                      <a:pt x="11107" y="33912"/>
                    </a:lnTo>
                    <a:lnTo>
                      <a:pt x="11117" y="34012"/>
                    </a:lnTo>
                    <a:lnTo>
                      <a:pt x="11107" y="34113"/>
                    </a:lnTo>
                    <a:lnTo>
                      <a:pt x="11077" y="34233"/>
                    </a:lnTo>
                    <a:lnTo>
                      <a:pt x="11026" y="34354"/>
                    </a:lnTo>
                    <a:lnTo>
                      <a:pt x="10956" y="34484"/>
                    </a:lnTo>
                    <a:lnTo>
                      <a:pt x="10876" y="34615"/>
                    </a:lnTo>
                    <a:lnTo>
                      <a:pt x="10785" y="34756"/>
                    </a:lnTo>
                    <a:lnTo>
                      <a:pt x="10675" y="34897"/>
                    </a:lnTo>
                    <a:lnTo>
                      <a:pt x="10544" y="35037"/>
                    </a:lnTo>
                    <a:lnTo>
                      <a:pt x="10273" y="35339"/>
                    </a:lnTo>
                    <a:lnTo>
                      <a:pt x="9961" y="35630"/>
                    </a:lnTo>
                    <a:lnTo>
                      <a:pt x="9639" y="35932"/>
                    </a:lnTo>
                    <a:lnTo>
                      <a:pt x="9308" y="36213"/>
                    </a:lnTo>
                    <a:lnTo>
                      <a:pt x="8976" y="36475"/>
                    </a:lnTo>
                    <a:lnTo>
                      <a:pt x="8654" y="36726"/>
                    </a:lnTo>
                    <a:lnTo>
                      <a:pt x="8363" y="36937"/>
                    </a:lnTo>
                    <a:lnTo>
                      <a:pt x="8102" y="37118"/>
                    </a:lnTo>
                    <a:lnTo>
                      <a:pt x="7901" y="37248"/>
                    </a:lnTo>
                    <a:lnTo>
                      <a:pt x="7750" y="37339"/>
                    </a:lnTo>
                    <a:lnTo>
                      <a:pt x="7468" y="37480"/>
                    </a:lnTo>
                    <a:lnTo>
                      <a:pt x="7187" y="37610"/>
                    </a:lnTo>
                    <a:lnTo>
                      <a:pt x="6885" y="37741"/>
                    </a:lnTo>
                    <a:lnTo>
                      <a:pt x="6584" y="37862"/>
                    </a:lnTo>
                    <a:lnTo>
                      <a:pt x="6272" y="37972"/>
                    </a:lnTo>
                    <a:lnTo>
                      <a:pt x="5961" y="38073"/>
                    </a:lnTo>
                    <a:lnTo>
                      <a:pt x="5307" y="38274"/>
                    </a:lnTo>
                    <a:lnTo>
                      <a:pt x="4654" y="38455"/>
                    </a:lnTo>
                    <a:lnTo>
                      <a:pt x="4001" y="38625"/>
                    </a:lnTo>
                    <a:lnTo>
                      <a:pt x="3358" y="38796"/>
                    </a:lnTo>
                    <a:lnTo>
                      <a:pt x="2744" y="38967"/>
                    </a:lnTo>
                    <a:lnTo>
                      <a:pt x="2915" y="39017"/>
                    </a:lnTo>
                    <a:lnTo>
                      <a:pt x="3086" y="39058"/>
                    </a:lnTo>
                    <a:lnTo>
                      <a:pt x="3257" y="39088"/>
                    </a:lnTo>
                    <a:lnTo>
                      <a:pt x="3438" y="39108"/>
                    </a:lnTo>
                    <a:lnTo>
                      <a:pt x="3619" y="39118"/>
                    </a:lnTo>
                    <a:lnTo>
                      <a:pt x="3800" y="39118"/>
                    </a:lnTo>
                    <a:lnTo>
                      <a:pt x="3981" y="39108"/>
                    </a:lnTo>
                    <a:lnTo>
                      <a:pt x="4162" y="39098"/>
                    </a:lnTo>
                    <a:lnTo>
                      <a:pt x="4523" y="39058"/>
                    </a:lnTo>
                    <a:lnTo>
                      <a:pt x="4885" y="38987"/>
                    </a:lnTo>
                    <a:lnTo>
                      <a:pt x="5237" y="38917"/>
                    </a:lnTo>
                    <a:lnTo>
                      <a:pt x="5579" y="38836"/>
                    </a:lnTo>
                    <a:lnTo>
                      <a:pt x="5730" y="38806"/>
                    </a:lnTo>
                    <a:lnTo>
                      <a:pt x="5890" y="38786"/>
                    </a:lnTo>
                    <a:lnTo>
                      <a:pt x="6041" y="38766"/>
                    </a:lnTo>
                    <a:lnTo>
                      <a:pt x="6312" y="38766"/>
                    </a:lnTo>
                    <a:lnTo>
                      <a:pt x="6443" y="38786"/>
                    </a:lnTo>
                    <a:lnTo>
                      <a:pt x="6554" y="38806"/>
                    </a:lnTo>
                    <a:lnTo>
                      <a:pt x="6654" y="38847"/>
                    </a:lnTo>
                    <a:lnTo>
                      <a:pt x="6725" y="38887"/>
                    </a:lnTo>
                    <a:lnTo>
                      <a:pt x="6765" y="38917"/>
                    </a:lnTo>
                    <a:lnTo>
                      <a:pt x="6785" y="38947"/>
                    </a:lnTo>
                    <a:lnTo>
                      <a:pt x="6805" y="38987"/>
                    </a:lnTo>
                    <a:lnTo>
                      <a:pt x="6825" y="39027"/>
                    </a:lnTo>
                    <a:lnTo>
                      <a:pt x="6825" y="39068"/>
                    </a:lnTo>
                    <a:lnTo>
                      <a:pt x="6835" y="39108"/>
                    </a:lnTo>
                    <a:lnTo>
                      <a:pt x="6825" y="39158"/>
                    </a:lnTo>
                    <a:lnTo>
                      <a:pt x="6815" y="39218"/>
                    </a:lnTo>
                    <a:lnTo>
                      <a:pt x="6765" y="39329"/>
                    </a:lnTo>
                    <a:lnTo>
                      <a:pt x="6684" y="39460"/>
                    </a:lnTo>
                    <a:lnTo>
                      <a:pt x="6564" y="39610"/>
                    </a:lnTo>
                    <a:lnTo>
                      <a:pt x="6433" y="39751"/>
                    </a:lnTo>
                    <a:lnTo>
                      <a:pt x="6292" y="39882"/>
                    </a:lnTo>
                    <a:lnTo>
                      <a:pt x="6142" y="40012"/>
                    </a:lnTo>
                    <a:lnTo>
                      <a:pt x="5971" y="40133"/>
                    </a:lnTo>
                    <a:lnTo>
                      <a:pt x="5629" y="40384"/>
                    </a:lnTo>
                    <a:lnTo>
                      <a:pt x="5287" y="40626"/>
                    </a:lnTo>
                    <a:lnTo>
                      <a:pt x="5116" y="40746"/>
                    </a:lnTo>
                    <a:lnTo>
                      <a:pt x="4956" y="40877"/>
                    </a:lnTo>
                    <a:lnTo>
                      <a:pt x="4805" y="41017"/>
                    </a:lnTo>
                    <a:lnTo>
                      <a:pt x="4664" y="41158"/>
                    </a:lnTo>
                    <a:lnTo>
                      <a:pt x="4544" y="41299"/>
                    </a:lnTo>
                    <a:lnTo>
                      <a:pt x="4433" y="41460"/>
                    </a:lnTo>
                    <a:lnTo>
                      <a:pt x="4343" y="41631"/>
                    </a:lnTo>
                    <a:lnTo>
                      <a:pt x="4312" y="41711"/>
                    </a:lnTo>
                    <a:lnTo>
                      <a:pt x="4282" y="41801"/>
                    </a:lnTo>
                    <a:lnTo>
                      <a:pt x="4594" y="41621"/>
                    </a:lnTo>
                    <a:lnTo>
                      <a:pt x="4895" y="41430"/>
                    </a:lnTo>
                    <a:lnTo>
                      <a:pt x="5197" y="41239"/>
                    </a:lnTo>
                    <a:lnTo>
                      <a:pt x="5488" y="41028"/>
                    </a:lnTo>
                    <a:lnTo>
                      <a:pt x="5780" y="40806"/>
                    </a:lnTo>
                    <a:lnTo>
                      <a:pt x="6061" y="40585"/>
                    </a:lnTo>
                    <a:lnTo>
                      <a:pt x="6343" y="40354"/>
                    </a:lnTo>
                    <a:lnTo>
                      <a:pt x="6614" y="40123"/>
                    </a:lnTo>
                    <a:lnTo>
                      <a:pt x="7137" y="39630"/>
                    </a:lnTo>
                    <a:lnTo>
                      <a:pt x="7659" y="39138"/>
                    </a:lnTo>
                    <a:lnTo>
                      <a:pt x="8162" y="38635"/>
                    </a:lnTo>
                    <a:lnTo>
                      <a:pt x="8654" y="38143"/>
                    </a:lnTo>
                    <a:lnTo>
                      <a:pt x="8875" y="37902"/>
                    </a:lnTo>
                    <a:lnTo>
                      <a:pt x="9087" y="37661"/>
                    </a:lnTo>
                    <a:lnTo>
                      <a:pt x="9298" y="37409"/>
                    </a:lnTo>
                    <a:lnTo>
                      <a:pt x="9489" y="37158"/>
                    </a:lnTo>
                    <a:lnTo>
                      <a:pt x="9891" y="36645"/>
                    </a:lnTo>
                    <a:lnTo>
                      <a:pt x="10102" y="36394"/>
                    </a:lnTo>
                    <a:lnTo>
                      <a:pt x="10313" y="36153"/>
                    </a:lnTo>
                    <a:lnTo>
                      <a:pt x="10564" y="35871"/>
                    </a:lnTo>
                    <a:lnTo>
                      <a:pt x="10695" y="35731"/>
                    </a:lnTo>
                    <a:lnTo>
                      <a:pt x="10835" y="35590"/>
                    </a:lnTo>
                    <a:lnTo>
                      <a:pt x="10976" y="35459"/>
                    </a:lnTo>
                    <a:lnTo>
                      <a:pt x="11127" y="35339"/>
                    </a:lnTo>
                    <a:lnTo>
                      <a:pt x="11288" y="35228"/>
                    </a:lnTo>
                    <a:lnTo>
                      <a:pt x="11448" y="35128"/>
                    </a:lnTo>
                    <a:lnTo>
                      <a:pt x="11559" y="35077"/>
                    </a:lnTo>
                    <a:lnTo>
                      <a:pt x="11660" y="35047"/>
                    </a:lnTo>
                    <a:lnTo>
                      <a:pt x="11750" y="35037"/>
                    </a:lnTo>
                    <a:lnTo>
                      <a:pt x="11840" y="35047"/>
                    </a:lnTo>
                    <a:lnTo>
                      <a:pt x="11921" y="35067"/>
                    </a:lnTo>
                    <a:lnTo>
                      <a:pt x="12001" y="35098"/>
                    </a:lnTo>
                    <a:lnTo>
                      <a:pt x="12072" y="35148"/>
                    </a:lnTo>
                    <a:lnTo>
                      <a:pt x="12132" y="35198"/>
                    </a:lnTo>
                    <a:lnTo>
                      <a:pt x="12182" y="35268"/>
                    </a:lnTo>
                    <a:lnTo>
                      <a:pt x="12232" y="35339"/>
                    </a:lnTo>
                    <a:lnTo>
                      <a:pt x="12273" y="35419"/>
                    </a:lnTo>
                    <a:lnTo>
                      <a:pt x="12303" y="35500"/>
                    </a:lnTo>
                    <a:lnTo>
                      <a:pt x="12323" y="35590"/>
                    </a:lnTo>
                    <a:lnTo>
                      <a:pt x="12343" y="35680"/>
                    </a:lnTo>
                    <a:lnTo>
                      <a:pt x="12343" y="35771"/>
                    </a:lnTo>
                    <a:lnTo>
                      <a:pt x="12343" y="35861"/>
                    </a:lnTo>
                    <a:lnTo>
                      <a:pt x="12313" y="36022"/>
                    </a:lnTo>
                    <a:lnTo>
                      <a:pt x="12263" y="36173"/>
                    </a:lnTo>
                    <a:lnTo>
                      <a:pt x="12202" y="36314"/>
                    </a:lnTo>
                    <a:lnTo>
                      <a:pt x="12122" y="36464"/>
                    </a:lnTo>
                    <a:lnTo>
                      <a:pt x="12031" y="36605"/>
                    </a:lnTo>
                    <a:lnTo>
                      <a:pt x="11941" y="36736"/>
                    </a:lnTo>
                    <a:lnTo>
                      <a:pt x="11750" y="36987"/>
                    </a:lnTo>
                    <a:lnTo>
                      <a:pt x="11499" y="37289"/>
                    </a:lnTo>
                    <a:lnTo>
                      <a:pt x="11237" y="37610"/>
                    </a:lnTo>
                    <a:lnTo>
                      <a:pt x="11117" y="37771"/>
                    </a:lnTo>
                    <a:lnTo>
                      <a:pt x="11006" y="37932"/>
                    </a:lnTo>
                    <a:lnTo>
                      <a:pt x="10896" y="38093"/>
                    </a:lnTo>
                    <a:lnTo>
                      <a:pt x="10805" y="38264"/>
                    </a:lnTo>
                    <a:lnTo>
                      <a:pt x="10735" y="38414"/>
                    </a:lnTo>
                    <a:lnTo>
                      <a:pt x="10685" y="38565"/>
                    </a:lnTo>
                    <a:lnTo>
                      <a:pt x="10654" y="38726"/>
                    </a:lnTo>
                    <a:lnTo>
                      <a:pt x="10624" y="38887"/>
                    </a:lnTo>
                    <a:lnTo>
                      <a:pt x="10604" y="39218"/>
                    </a:lnTo>
                    <a:lnTo>
                      <a:pt x="10584" y="39379"/>
                    </a:lnTo>
                    <a:lnTo>
                      <a:pt x="10564" y="39530"/>
                    </a:lnTo>
                    <a:lnTo>
                      <a:pt x="10644" y="39369"/>
                    </a:lnTo>
                    <a:lnTo>
                      <a:pt x="10735" y="39208"/>
                    </a:lnTo>
                    <a:lnTo>
                      <a:pt x="10835" y="39048"/>
                    </a:lnTo>
                    <a:lnTo>
                      <a:pt x="10946" y="38887"/>
                    </a:lnTo>
                    <a:lnTo>
                      <a:pt x="11167" y="38585"/>
                    </a:lnTo>
                    <a:lnTo>
                      <a:pt x="11378" y="38314"/>
                    </a:lnTo>
                    <a:lnTo>
                      <a:pt x="11469" y="38203"/>
                    </a:lnTo>
                    <a:lnTo>
                      <a:pt x="11549" y="38113"/>
                    </a:lnTo>
                    <a:lnTo>
                      <a:pt x="11619" y="38042"/>
                    </a:lnTo>
                    <a:lnTo>
                      <a:pt x="11660" y="38022"/>
                    </a:lnTo>
                    <a:lnTo>
                      <a:pt x="11690" y="38012"/>
                    </a:lnTo>
                    <a:lnTo>
                      <a:pt x="11720" y="38012"/>
                    </a:lnTo>
                    <a:lnTo>
                      <a:pt x="11740" y="38022"/>
                    </a:lnTo>
                    <a:lnTo>
                      <a:pt x="11770" y="38042"/>
                    </a:lnTo>
                    <a:lnTo>
                      <a:pt x="11790" y="38073"/>
                    </a:lnTo>
                    <a:lnTo>
                      <a:pt x="11810" y="38113"/>
                    </a:lnTo>
                    <a:lnTo>
                      <a:pt x="11820" y="38163"/>
                    </a:lnTo>
                    <a:lnTo>
                      <a:pt x="11850" y="38304"/>
                    </a:lnTo>
                    <a:lnTo>
                      <a:pt x="11891" y="38676"/>
                    </a:lnTo>
                    <a:lnTo>
                      <a:pt x="11921" y="39068"/>
                    </a:lnTo>
                    <a:lnTo>
                      <a:pt x="11941" y="39460"/>
                    </a:lnTo>
                    <a:lnTo>
                      <a:pt x="11951" y="39842"/>
                    </a:lnTo>
                    <a:lnTo>
                      <a:pt x="11951" y="39671"/>
                    </a:lnTo>
                    <a:lnTo>
                      <a:pt x="11961" y="39490"/>
                    </a:lnTo>
                    <a:lnTo>
                      <a:pt x="11981" y="39299"/>
                    </a:lnTo>
                    <a:lnTo>
                      <a:pt x="12001" y="39118"/>
                    </a:lnTo>
                    <a:lnTo>
                      <a:pt x="12072" y="38746"/>
                    </a:lnTo>
                    <a:lnTo>
                      <a:pt x="12152" y="38364"/>
                    </a:lnTo>
                    <a:lnTo>
                      <a:pt x="12253" y="37992"/>
                    </a:lnTo>
                    <a:lnTo>
                      <a:pt x="12343" y="37620"/>
                    </a:lnTo>
                    <a:lnTo>
                      <a:pt x="12544" y="36907"/>
                    </a:lnTo>
                    <a:lnTo>
                      <a:pt x="12655" y="36475"/>
                    </a:lnTo>
                    <a:lnTo>
                      <a:pt x="12775" y="36042"/>
                    </a:lnTo>
                    <a:lnTo>
                      <a:pt x="12846" y="35831"/>
                    </a:lnTo>
                    <a:lnTo>
                      <a:pt x="12926" y="35620"/>
                    </a:lnTo>
                    <a:lnTo>
                      <a:pt x="13006" y="35409"/>
                    </a:lnTo>
                    <a:lnTo>
                      <a:pt x="13107" y="35208"/>
                    </a:lnTo>
                    <a:lnTo>
                      <a:pt x="13177" y="35108"/>
                    </a:lnTo>
                    <a:lnTo>
                      <a:pt x="13248" y="35007"/>
                    </a:lnTo>
                    <a:lnTo>
                      <a:pt x="13318" y="34917"/>
                    </a:lnTo>
                    <a:lnTo>
                      <a:pt x="13398" y="34846"/>
                    </a:lnTo>
                    <a:lnTo>
                      <a:pt x="13479" y="34776"/>
                    </a:lnTo>
                    <a:lnTo>
                      <a:pt x="13569" y="34736"/>
                    </a:lnTo>
                    <a:lnTo>
                      <a:pt x="13650" y="34696"/>
                    </a:lnTo>
                    <a:lnTo>
                      <a:pt x="13730" y="34685"/>
                    </a:lnTo>
                    <a:lnTo>
                      <a:pt x="13810" y="34685"/>
                    </a:lnTo>
                    <a:lnTo>
                      <a:pt x="13891" y="34706"/>
                    </a:lnTo>
                    <a:lnTo>
                      <a:pt x="13951" y="34746"/>
                    </a:lnTo>
                    <a:lnTo>
                      <a:pt x="14021" y="34806"/>
                    </a:lnTo>
                    <a:lnTo>
                      <a:pt x="14072" y="34886"/>
                    </a:lnTo>
                    <a:lnTo>
                      <a:pt x="14112" y="34997"/>
                    </a:lnTo>
                    <a:lnTo>
                      <a:pt x="14142" y="35118"/>
                    </a:lnTo>
                    <a:lnTo>
                      <a:pt x="14162" y="35278"/>
                    </a:lnTo>
                    <a:lnTo>
                      <a:pt x="14162" y="35399"/>
                    </a:lnTo>
                    <a:lnTo>
                      <a:pt x="14152" y="35530"/>
                    </a:lnTo>
                    <a:lnTo>
                      <a:pt x="14132" y="35660"/>
                    </a:lnTo>
                    <a:lnTo>
                      <a:pt x="14102" y="35791"/>
                    </a:lnTo>
                    <a:lnTo>
                      <a:pt x="14052" y="36052"/>
                    </a:lnTo>
                    <a:lnTo>
                      <a:pt x="14032" y="36183"/>
                    </a:lnTo>
                    <a:lnTo>
                      <a:pt x="14021" y="36314"/>
                    </a:lnTo>
                    <a:lnTo>
                      <a:pt x="14021" y="36424"/>
                    </a:lnTo>
                    <a:lnTo>
                      <a:pt x="14042" y="36545"/>
                    </a:lnTo>
                    <a:lnTo>
                      <a:pt x="14102" y="36776"/>
                    </a:lnTo>
                    <a:lnTo>
                      <a:pt x="14152" y="36997"/>
                    </a:lnTo>
                    <a:lnTo>
                      <a:pt x="14172" y="37108"/>
                    </a:lnTo>
                    <a:lnTo>
                      <a:pt x="14172" y="37218"/>
                    </a:lnTo>
                    <a:lnTo>
                      <a:pt x="14182" y="37068"/>
                    </a:lnTo>
                    <a:lnTo>
                      <a:pt x="14212" y="36937"/>
                    </a:lnTo>
                    <a:lnTo>
                      <a:pt x="14243" y="36796"/>
                    </a:lnTo>
                    <a:lnTo>
                      <a:pt x="14293" y="36665"/>
                    </a:lnTo>
                    <a:lnTo>
                      <a:pt x="14343" y="36535"/>
                    </a:lnTo>
                    <a:lnTo>
                      <a:pt x="14393" y="36404"/>
                    </a:lnTo>
                    <a:lnTo>
                      <a:pt x="14514" y="36153"/>
                    </a:lnTo>
                    <a:lnTo>
                      <a:pt x="14645" y="35902"/>
                    </a:lnTo>
                    <a:lnTo>
                      <a:pt x="14765" y="35640"/>
                    </a:lnTo>
                    <a:lnTo>
                      <a:pt x="14826" y="35510"/>
                    </a:lnTo>
                    <a:lnTo>
                      <a:pt x="14876" y="35369"/>
                    </a:lnTo>
                    <a:lnTo>
                      <a:pt x="14916" y="35228"/>
                    </a:lnTo>
                    <a:lnTo>
                      <a:pt x="14956" y="35087"/>
                    </a:lnTo>
                    <a:lnTo>
                      <a:pt x="14976" y="34927"/>
                    </a:lnTo>
                    <a:lnTo>
                      <a:pt x="14986" y="34766"/>
                    </a:lnTo>
                    <a:lnTo>
                      <a:pt x="14976" y="34625"/>
                    </a:lnTo>
                    <a:lnTo>
                      <a:pt x="14956" y="34474"/>
                    </a:lnTo>
                    <a:lnTo>
                      <a:pt x="14926" y="34344"/>
                    </a:lnTo>
                    <a:lnTo>
                      <a:pt x="14886" y="34203"/>
                    </a:lnTo>
                    <a:lnTo>
                      <a:pt x="14836" y="34082"/>
                    </a:lnTo>
                    <a:lnTo>
                      <a:pt x="14785" y="33952"/>
                    </a:lnTo>
                    <a:lnTo>
                      <a:pt x="14675" y="33700"/>
                    </a:lnTo>
                    <a:lnTo>
                      <a:pt x="14564" y="33449"/>
                    </a:lnTo>
                    <a:lnTo>
                      <a:pt x="14514" y="33329"/>
                    </a:lnTo>
                    <a:lnTo>
                      <a:pt x="14474" y="33198"/>
                    </a:lnTo>
                    <a:lnTo>
                      <a:pt x="14444" y="33057"/>
                    </a:lnTo>
                    <a:lnTo>
                      <a:pt x="14423" y="32927"/>
                    </a:lnTo>
                    <a:lnTo>
                      <a:pt x="14413" y="32786"/>
                    </a:lnTo>
                    <a:lnTo>
                      <a:pt x="14423" y="32645"/>
                    </a:lnTo>
                    <a:lnTo>
                      <a:pt x="14434" y="32514"/>
                    </a:lnTo>
                    <a:lnTo>
                      <a:pt x="14464" y="32374"/>
                    </a:lnTo>
                    <a:lnTo>
                      <a:pt x="14494" y="32263"/>
                    </a:lnTo>
                    <a:lnTo>
                      <a:pt x="14524" y="32153"/>
                    </a:lnTo>
                    <a:lnTo>
                      <a:pt x="14564" y="32052"/>
                    </a:lnTo>
                    <a:lnTo>
                      <a:pt x="14614" y="31952"/>
                    </a:lnTo>
                    <a:lnTo>
                      <a:pt x="14665" y="31851"/>
                    </a:lnTo>
                    <a:lnTo>
                      <a:pt x="14725" y="31761"/>
                    </a:lnTo>
                    <a:lnTo>
                      <a:pt x="14856" y="31580"/>
                    </a:lnTo>
                    <a:lnTo>
                      <a:pt x="15006" y="31409"/>
                    </a:lnTo>
                    <a:lnTo>
                      <a:pt x="15167" y="31248"/>
                    </a:lnTo>
                    <a:lnTo>
                      <a:pt x="15348" y="31107"/>
                    </a:lnTo>
                    <a:lnTo>
                      <a:pt x="15549" y="30987"/>
                    </a:lnTo>
                    <a:lnTo>
                      <a:pt x="15760" y="30866"/>
                    </a:lnTo>
                    <a:lnTo>
                      <a:pt x="15981" y="30776"/>
                    </a:lnTo>
                    <a:lnTo>
                      <a:pt x="16202" y="30695"/>
                    </a:lnTo>
                    <a:lnTo>
                      <a:pt x="16444" y="30625"/>
                    </a:lnTo>
                    <a:lnTo>
                      <a:pt x="16685" y="30585"/>
                    </a:lnTo>
                    <a:lnTo>
                      <a:pt x="16936" y="30555"/>
                    </a:lnTo>
                    <a:lnTo>
                      <a:pt x="17198" y="30545"/>
                    </a:lnTo>
                    <a:lnTo>
                      <a:pt x="17449" y="30555"/>
                    </a:lnTo>
                    <a:lnTo>
                      <a:pt x="17891" y="30595"/>
                    </a:lnTo>
                    <a:lnTo>
                      <a:pt x="18323" y="30645"/>
                    </a:lnTo>
                    <a:lnTo>
                      <a:pt x="18765" y="30705"/>
                    </a:lnTo>
                    <a:lnTo>
                      <a:pt x="19208" y="30776"/>
                    </a:lnTo>
                    <a:lnTo>
                      <a:pt x="19650" y="30866"/>
                    </a:lnTo>
                    <a:lnTo>
                      <a:pt x="20082" y="30957"/>
                    </a:lnTo>
                    <a:lnTo>
                      <a:pt x="20514" y="31067"/>
                    </a:lnTo>
                    <a:lnTo>
                      <a:pt x="20946" y="31178"/>
                    </a:lnTo>
                    <a:lnTo>
                      <a:pt x="21127" y="31238"/>
                    </a:lnTo>
                    <a:lnTo>
                      <a:pt x="21308" y="31298"/>
                    </a:lnTo>
                    <a:lnTo>
                      <a:pt x="21479" y="31369"/>
                    </a:lnTo>
                    <a:lnTo>
                      <a:pt x="21650" y="31449"/>
                    </a:lnTo>
                    <a:lnTo>
                      <a:pt x="21811" y="31529"/>
                    </a:lnTo>
                    <a:lnTo>
                      <a:pt x="21962" y="31620"/>
                    </a:lnTo>
                    <a:lnTo>
                      <a:pt x="22112" y="31710"/>
                    </a:lnTo>
                    <a:lnTo>
                      <a:pt x="22263" y="31811"/>
                    </a:lnTo>
                    <a:lnTo>
                      <a:pt x="22394" y="31921"/>
                    </a:lnTo>
                    <a:lnTo>
                      <a:pt x="22524" y="32032"/>
                    </a:lnTo>
                    <a:lnTo>
                      <a:pt x="22655" y="32143"/>
                    </a:lnTo>
                    <a:lnTo>
                      <a:pt x="22776" y="32263"/>
                    </a:lnTo>
                    <a:lnTo>
                      <a:pt x="22886" y="32394"/>
                    </a:lnTo>
                    <a:lnTo>
                      <a:pt x="22997" y="32525"/>
                    </a:lnTo>
                    <a:lnTo>
                      <a:pt x="23087" y="32655"/>
                    </a:lnTo>
                    <a:lnTo>
                      <a:pt x="23188" y="32796"/>
                    </a:lnTo>
                    <a:lnTo>
                      <a:pt x="23268" y="32937"/>
                    </a:lnTo>
                    <a:lnTo>
                      <a:pt x="23349" y="33077"/>
                    </a:lnTo>
                    <a:lnTo>
                      <a:pt x="23419" y="33228"/>
                    </a:lnTo>
                    <a:lnTo>
                      <a:pt x="23479" y="33379"/>
                    </a:lnTo>
                    <a:lnTo>
                      <a:pt x="23540" y="33530"/>
                    </a:lnTo>
                    <a:lnTo>
                      <a:pt x="23590" y="33690"/>
                    </a:lnTo>
                    <a:lnTo>
                      <a:pt x="23630" y="33841"/>
                    </a:lnTo>
                    <a:lnTo>
                      <a:pt x="23660" y="34002"/>
                    </a:lnTo>
                    <a:lnTo>
                      <a:pt x="23690" y="34163"/>
                    </a:lnTo>
                    <a:lnTo>
                      <a:pt x="23710" y="34334"/>
                    </a:lnTo>
                    <a:lnTo>
                      <a:pt x="23710" y="34494"/>
                    </a:lnTo>
                    <a:lnTo>
                      <a:pt x="23720" y="34665"/>
                    </a:lnTo>
                    <a:lnTo>
                      <a:pt x="23710" y="34826"/>
                    </a:lnTo>
                    <a:lnTo>
                      <a:pt x="23690" y="34997"/>
                    </a:lnTo>
                    <a:lnTo>
                      <a:pt x="23670" y="35158"/>
                    </a:lnTo>
                    <a:lnTo>
                      <a:pt x="23630" y="35329"/>
                    </a:lnTo>
                    <a:lnTo>
                      <a:pt x="23590" y="35550"/>
                    </a:lnTo>
                    <a:lnTo>
                      <a:pt x="23550" y="35771"/>
                    </a:lnTo>
                    <a:lnTo>
                      <a:pt x="23489" y="36143"/>
                    </a:lnTo>
                    <a:lnTo>
                      <a:pt x="23449" y="36505"/>
                    </a:lnTo>
                    <a:lnTo>
                      <a:pt x="23379" y="37218"/>
                    </a:lnTo>
                    <a:lnTo>
                      <a:pt x="23318" y="37912"/>
                    </a:lnTo>
                    <a:lnTo>
                      <a:pt x="23258" y="38605"/>
                    </a:lnTo>
                    <a:lnTo>
                      <a:pt x="23208" y="38947"/>
                    </a:lnTo>
                    <a:lnTo>
                      <a:pt x="23158" y="39279"/>
                    </a:lnTo>
                    <a:lnTo>
                      <a:pt x="23097" y="39620"/>
                    </a:lnTo>
                    <a:lnTo>
                      <a:pt x="23017" y="39962"/>
                    </a:lnTo>
                    <a:lnTo>
                      <a:pt x="22926" y="40304"/>
                    </a:lnTo>
                    <a:lnTo>
                      <a:pt x="22816" y="40646"/>
                    </a:lnTo>
                    <a:lnTo>
                      <a:pt x="22685" y="40997"/>
                    </a:lnTo>
                    <a:lnTo>
                      <a:pt x="22524" y="41339"/>
                    </a:lnTo>
                    <a:lnTo>
                      <a:pt x="22585" y="41239"/>
                    </a:lnTo>
                    <a:lnTo>
                      <a:pt x="22665" y="41138"/>
                    </a:lnTo>
                    <a:lnTo>
                      <a:pt x="22756" y="41048"/>
                    </a:lnTo>
                    <a:lnTo>
                      <a:pt x="22846" y="40957"/>
                    </a:lnTo>
                    <a:lnTo>
                      <a:pt x="22937" y="40867"/>
                    </a:lnTo>
                    <a:lnTo>
                      <a:pt x="23017" y="40776"/>
                    </a:lnTo>
                    <a:lnTo>
                      <a:pt x="23097" y="40676"/>
                    </a:lnTo>
                    <a:lnTo>
                      <a:pt x="23158" y="40575"/>
                    </a:lnTo>
                    <a:lnTo>
                      <a:pt x="23318" y="40244"/>
                    </a:lnTo>
                    <a:lnTo>
                      <a:pt x="23459" y="39892"/>
                    </a:lnTo>
                    <a:lnTo>
                      <a:pt x="23590" y="39540"/>
                    </a:lnTo>
                    <a:lnTo>
                      <a:pt x="23710" y="39198"/>
                    </a:lnTo>
                    <a:lnTo>
                      <a:pt x="23801" y="38957"/>
                    </a:lnTo>
                    <a:lnTo>
                      <a:pt x="23921" y="38666"/>
                    </a:lnTo>
                    <a:lnTo>
                      <a:pt x="23982" y="38515"/>
                    </a:lnTo>
                    <a:lnTo>
                      <a:pt x="24062" y="38374"/>
                    </a:lnTo>
                    <a:lnTo>
                      <a:pt x="24133" y="38254"/>
                    </a:lnTo>
                    <a:lnTo>
                      <a:pt x="24213" y="38143"/>
                    </a:lnTo>
                    <a:lnTo>
                      <a:pt x="24293" y="38052"/>
                    </a:lnTo>
                    <a:lnTo>
                      <a:pt x="24334" y="38022"/>
                    </a:lnTo>
                    <a:lnTo>
                      <a:pt x="24374" y="38002"/>
                    </a:lnTo>
                    <a:lnTo>
                      <a:pt x="24424" y="37982"/>
                    </a:lnTo>
                    <a:lnTo>
                      <a:pt x="24464" y="37972"/>
                    </a:lnTo>
                    <a:lnTo>
                      <a:pt x="24504" y="37982"/>
                    </a:lnTo>
                    <a:lnTo>
                      <a:pt x="24545" y="37992"/>
                    </a:lnTo>
                    <a:lnTo>
                      <a:pt x="24585" y="38022"/>
                    </a:lnTo>
                    <a:lnTo>
                      <a:pt x="24625" y="38063"/>
                    </a:lnTo>
                    <a:lnTo>
                      <a:pt x="24665" y="38113"/>
                    </a:lnTo>
                    <a:lnTo>
                      <a:pt x="24705" y="38173"/>
                    </a:lnTo>
                    <a:lnTo>
                      <a:pt x="24746" y="38254"/>
                    </a:lnTo>
                    <a:lnTo>
                      <a:pt x="24776" y="38354"/>
                    </a:lnTo>
                    <a:lnTo>
                      <a:pt x="24846" y="38595"/>
                    </a:lnTo>
                    <a:lnTo>
                      <a:pt x="24886" y="38766"/>
                    </a:lnTo>
                    <a:lnTo>
                      <a:pt x="24906" y="38947"/>
                    </a:lnTo>
                    <a:lnTo>
                      <a:pt x="24906" y="39128"/>
                    </a:lnTo>
                    <a:lnTo>
                      <a:pt x="24896" y="39319"/>
                    </a:lnTo>
                    <a:lnTo>
                      <a:pt x="24886" y="39510"/>
                    </a:lnTo>
                    <a:lnTo>
                      <a:pt x="24856" y="39701"/>
                    </a:lnTo>
                    <a:lnTo>
                      <a:pt x="24776" y="40083"/>
                    </a:lnTo>
                    <a:lnTo>
                      <a:pt x="24685" y="40475"/>
                    </a:lnTo>
                    <a:lnTo>
                      <a:pt x="24595" y="40857"/>
                    </a:lnTo>
                    <a:lnTo>
                      <a:pt x="24514" y="41229"/>
                    </a:lnTo>
                    <a:lnTo>
                      <a:pt x="24484" y="41409"/>
                    </a:lnTo>
                    <a:lnTo>
                      <a:pt x="24464" y="41590"/>
                    </a:lnTo>
                    <a:lnTo>
                      <a:pt x="24444" y="41801"/>
                    </a:lnTo>
                    <a:lnTo>
                      <a:pt x="24434" y="42023"/>
                    </a:lnTo>
                    <a:lnTo>
                      <a:pt x="24424" y="42244"/>
                    </a:lnTo>
                    <a:lnTo>
                      <a:pt x="24424" y="42475"/>
                    </a:lnTo>
                    <a:lnTo>
                      <a:pt x="24434" y="42706"/>
                    </a:lnTo>
                    <a:lnTo>
                      <a:pt x="24444" y="42947"/>
                    </a:lnTo>
                    <a:lnTo>
                      <a:pt x="24474" y="43178"/>
                    </a:lnTo>
                    <a:lnTo>
                      <a:pt x="24504" y="43410"/>
                    </a:lnTo>
                    <a:lnTo>
                      <a:pt x="24545" y="43631"/>
                    </a:lnTo>
                    <a:lnTo>
                      <a:pt x="24595" y="43852"/>
                    </a:lnTo>
                    <a:lnTo>
                      <a:pt x="24655" y="44063"/>
                    </a:lnTo>
                    <a:lnTo>
                      <a:pt x="24726" y="44264"/>
                    </a:lnTo>
                    <a:lnTo>
                      <a:pt x="24806" y="44445"/>
                    </a:lnTo>
                    <a:lnTo>
                      <a:pt x="24896" y="44616"/>
                    </a:lnTo>
                    <a:lnTo>
                      <a:pt x="24997" y="44777"/>
                    </a:lnTo>
                    <a:lnTo>
                      <a:pt x="25107" y="44917"/>
                    </a:lnTo>
                    <a:lnTo>
                      <a:pt x="25097" y="44666"/>
                    </a:lnTo>
                    <a:lnTo>
                      <a:pt x="25067" y="44405"/>
                    </a:lnTo>
                    <a:lnTo>
                      <a:pt x="24997" y="43862"/>
                    </a:lnTo>
                    <a:lnTo>
                      <a:pt x="24967" y="43591"/>
                    </a:lnTo>
                    <a:lnTo>
                      <a:pt x="24957" y="43460"/>
                    </a:lnTo>
                    <a:lnTo>
                      <a:pt x="24957" y="43319"/>
                    </a:lnTo>
                    <a:lnTo>
                      <a:pt x="24957" y="43199"/>
                    </a:lnTo>
                    <a:lnTo>
                      <a:pt x="24977" y="43068"/>
                    </a:lnTo>
                    <a:lnTo>
                      <a:pt x="24997" y="42947"/>
                    </a:lnTo>
                    <a:lnTo>
                      <a:pt x="25037" y="42837"/>
                    </a:lnTo>
                    <a:lnTo>
                      <a:pt x="25077" y="42726"/>
                    </a:lnTo>
                    <a:lnTo>
                      <a:pt x="25128" y="42646"/>
                    </a:lnTo>
                    <a:lnTo>
                      <a:pt x="25178" y="42585"/>
                    </a:lnTo>
                    <a:lnTo>
                      <a:pt x="25228" y="42545"/>
                    </a:lnTo>
                    <a:lnTo>
                      <a:pt x="25288" y="42525"/>
                    </a:lnTo>
                    <a:lnTo>
                      <a:pt x="25349" y="42525"/>
                    </a:lnTo>
                    <a:lnTo>
                      <a:pt x="25399" y="42535"/>
                    </a:lnTo>
                    <a:lnTo>
                      <a:pt x="25459" y="42565"/>
                    </a:lnTo>
                    <a:lnTo>
                      <a:pt x="25530" y="42606"/>
                    </a:lnTo>
                    <a:lnTo>
                      <a:pt x="25590" y="42656"/>
                    </a:lnTo>
                    <a:lnTo>
                      <a:pt x="25711" y="42786"/>
                    </a:lnTo>
                    <a:lnTo>
                      <a:pt x="25831" y="42937"/>
                    </a:lnTo>
                    <a:lnTo>
                      <a:pt x="25952" y="43108"/>
                    </a:lnTo>
                    <a:lnTo>
                      <a:pt x="26022" y="43209"/>
                    </a:lnTo>
                    <a:lnTo>
                      <a:pt x="26072" y="43319"/>
                    </a:lnTo>
                    <a:lnTo>
                      <a:pt x="26133" y="43440"/>
                    </a:lnTo>
                    <a:lnTo>
                      <a:pt x="26173" y="43570"/>
                    </a:lnTo>
                    <a:lnTo>
                      <a:pt x="26253" y="43832"/>
                    </a:lnTo>
                    <a:lnTo>
                      <a:pt x="26314" y="44093"/>
                    </a:lnTo>
                    <a:lnTo>
                      <a:pt x="26354" y="44334"/>
                    </a:lnTo>
                    <a:lnTo>
                      <a:pt x="26374" y="44535"/>
                    </a:lnTo>
                    <a:lnTo>
                      <a:pt x="26384" y="44686"/>
                    </a:lnTo>
                    <a:lnTo>
                      <a:pt x="26384" y="44777"/>
                    </a:lnTo>
                    <a:lnTo>
                      <a:pt x="26404" y="44656"/>
                    </a:lnTo>
                    <a:lnTo>
                      <a:pt x="26444" y="44545"/>
                    </a:lnTo>
                    <a:lnTo>
                      <a:pt x="26515" y="44304"/>
                    </a:lnTo>
                    <a:lnTo>
                      <a:pt x="26605" y="44063"/>
                    </a:lnTo>
                    <a:lnTo>
                      <a:pt x="26685" y="43812"/>
                    </a:lnTo>
                    <a:lnTo>
                      <a:pt x="26766" y="43560"/>
                    </a:lnTo>
                    <a:lnTo>
                      <a:pt x="26786" y="43440"/>
                    </a:lnTo>
                    <a:lnTo>
                      <a:pt x="26806" y="43309"/>
                    </a:lnTo>
                    <a:lnTo>
                      <a:pt x="26816" y="43188"/>
                    </a:lnTo>
                    <a:lnTo>
                      <a:pt x="26816" y="43068"/>
                    </a:lnTo>
                    <a:lnTo>
                      <a:pt x="26806" y="42957"/>
                    </a:lnTo>
                    <a:lnTo>
                      <a:pt x="26776" y="42837"/>
                    </a:lnTo>
                    <a:lnTo>
                      <a:pt x="26746" y="42746"/>
                    </a:lnTo>
                    <a:lnTo>
                      <a:pt x="26696" y="42656"/>
                    </a:lnTo>
                    <a:lnTo>
                      <a:pt x="26645" y="42565"/>
                    </a:lnTo>
                    <a:lnTo>
                      <a:pt x="26575" y="42475"/>
                    </a:lnTo>
                    <a:lnTo>
                      <a:pt x="26434" y="42314"/>
                    </a:lnTo>
                    <a:lnTo>
                      <a:pt x="26273" y="42153"/>
                    </a:lnTo>
                    <a:lnTo>
                      <a:pt x="26113" y="42002"/>
                    </a:lnTo>
                    <a:lnTo>
                      <a:pt x="25962" y="41842"/>
                    </a:lnTo>
                    <a:lnTo>
                      <a:pt x="25902" y="41751"/>
                    </a:lnTo>
                    <a:lnTo>
                      <a:pt x="25841" y="41661"/>
                    </a:lnTo>
                    <a:lnTo>
                      <a:pt x="25801" y="41570"/>
                    </a:lnTo>
                    <a:lnTo>
                      <a:pt x="25761" y="41480"/>
                    </a:lnTo>
                    <a:lnTo>
                      <a:pt x="25680" y="41219"/>
                    </a:lnTo>
                    <a:lnTo>
                      <a:pt x="25620" y="40947"/>
                    </a:lnTo>
                    <a:lnTo>
                      <a:pt x="25570" y="40676"/>
                    </a:lnTo>
                    <a:lnTo>
                      <a:pt x="25520" y="40394"/>
                    </a:lnTo>
                    <a:lnTo>
                      <a:pt x="25489" y="40113"/>
                    </a:lnTo>
                    <a:lnTo>
                      <a:pt x="25479" y="39842"/>
                    </a:lnTo>
                    <a:lnTo>
                      <a:pt x="25469" y="39560"/>
                    </a:lnTo>
                    <a:lnTo>
                      <a:pt x="25479" y="39299"/>
                    </a:lnTo>
                    <a:lnTo>
                      <a:pt x="25499" y="38937"/>
                    </a:lnTo>
                    <a:lnTo>
                      <a:pt x="25520" y="38716"/>
                    </a:lnTo>
                    <a:lnTo>
                      <a:pt x="25550" y="38485"/>
                    </a:lnTo>
                    <a:lnTo>
                      <a:pt x="25570" y="38374"/>
                    </a:lnTo>
                    <a:lnTo>
                      <a:pt x="25600" y="38274"/>
                    </a:lnTo>
                    <a:lnTo>
                      <a:pt x="25630" y="38173"/>
                    </a:lnTo>
                    <a:lnTo>
                      <a:pt x="25670" y="38073"/>
                    </a:lnTo>
                    <a:lnTo>
                      <a:pt x="25721" y="37992"/>
                    </a:lnTo>
                    <a:lnTo>
                      <a:pt x="25781" y="37922"/>
                    </a:lnTo>
                    <a:lnTo>
                      <a:pt x="25851" y="37862"/>
                    </a:lnTo>
                    <a:lnTo>
                      <a:pt x="25932" y="37821"/>
                    </a:lnTo>
                    <a:lnTo>
                      <a:pt x="26022" y="37791"/>
                    </a:lnTo>
                    <a:lnTo>
                      <a:pt x="26103" y="37781"/>
                    </a:lnTo>
                    <a:lnTo>
                      <a:pt x="26183" y="37791"/>
                    </a:lnTo>
                    <a:lnTo>
                      <a:pt x="26263" y="37811"/>
                    </a:lnTo>
                    <a:lnTo>
                      <a:pt x="26344" y="37851"/>
                    </a:lnTo>
                    <a:lnTo>
                      <a:pt x="26414" y="37902"/>
                    </a:lnTo>
                    <a:lnTo>
                      <a:pt x="26484" y="37962"/>
                    </a:lnTo>
                    <a:lnTo>
                      <a:pt x="26555" y="38022"/>
                    </a:lnTo>
                    <a:lnTo>
                      <a:pt x="26675" y="38173"/>
                    </a:lnTo>
                    <a:lnTo>
                      <a:pt x="26786" y="38334"/>
                    </a:lnTo>
                    <a:lnTo>
                      <a:pt x="26947" y="38605"/>
                    </a:lnTo>
                    <a:lnTo>
                      <a:pt x="27027" y="38776"/>
                    </a:lnTo>
                    <a:lnTo>
                      <a:pt x="27118" y="38947"/>
                    </a:lnTo>
                    <a:lnTo>
                      <a:pt x="27278" y="39329"/>
                    </a:lnTo>
                    <a:lnTo>
                      <a:pt x="27439" y="39721"/>
                    </a:lnTo>
                    <a:lnTo>
                      <a:pt x="27530" y="39922"/>
                    </a:lnTo>
                    <a:lnTo>
                      <a:pt x="27630" y="40113"/>
                    </a:lnTo>
                    <a:lnTo>
                      <a:pt x="27731" y="40304"/>
                    </a:lnTo>
                    <a:lnTo>
                      <a:pt x="27851" y="40485"/>
                    </a:lnTo>
                    <a:lnTo>
                      <a:pt x="27982" y="40656"/>
                    </a:lnTo>
                    <a:lnTo>
                      <a:pt x="28113" y="40806"/>
                    </a:lnTo>
                    <a:lnTo>
                      <a:pt x="28193" y="40877"/>
                    </a:lnTo>
                    <a:lnTo>
                      <a:pt x="28273" y="40947"/>
                    </a:lnTo>
                    <a:lnTo>
                      <a:pt x="28354" y="41007"/>
                    </a:lnTo>
                    <a:lnTo>
                      <a:pt x="28444" y="41068"/>
                    </a:lnTo>
                    <a:lnTo>
                      <a:pt x="28535" y="41118"/>
                    </a:lnTo>
                    <a:lnTo>
                      <a:pt x="28635" y="41158"/>
                    </a:lnTo>
                    <a:lnTo>
                      <a:pt x="28736" y="41198"/>
                    </a:lnTo>
                    <a:lnTo>
                      <a:pt x="28846" y="41229"/>
                    </a:lnTo>
                    <a:lnTo>
                      <a:pt x="28766" y="41158"/>
                    </a:lnTo>
                    <a:lnTo>
                      <a:pt x="28676" y="41068"/>
                    </a:lnTo>
                    <a:lnTo>
                      <a:pt x="28565" y="40957"/>
                    </a:lnTo>
                    <a:lnTo>
                      <a:pt x="28454" y="40827"/>
                    </a:lnTo>
                    <a:lnTo>
                      <a:pt x="28344" y="40676"/>
                    </a:lnTo>
                    <a:lnTo>
                      <a:pt x="28233" y="40515"/>
                    </a:lnTo>
                    <a:lnTo>
                      <a:pt x="28133" y="40354"/>
                    </a:lnTo>
                    <a:lnTo>
                      <a:pt x="28032" y="40183"/>
                    </a:lnTo>
                    <a:lnTo>
                      <a:pt x="27942" y="40002"/>
                    </a:lnTo>
                    <a:lnTo>
                      <a:pt x="27871" y="39842"/>
                    </a:lnTo>
                    <a:lnTo>
                      <a:pt x="27811" y="39671"/>
                    </a:lnTo>
                    <a:lnTo>
                      <a:pt x="27781" y="39520"/>
                    </a:lnTo>
                    <a:lnTo>
                      <a:pt x="27781" y="39440"/>
                    </a:lnTo>
                    <a:lnTo>
                      <a:pt x="27781" y="39369"/>
                    </a:lnTo>
                    <a:lnTo>
                      <a:pt x="27781" y="39309"/>
                    </a:lnTo>
                    <a:lnTo>
                      <a:pt x="27801" y="39238"/>
                    </a:lnTo>
                    <a:lnTo>
                      <a:pt x="27821" y="39188"/>
                    </a:lnTo>
                    <a:lnTo>
                      <a:pt x="27851" y="39138"/>
                    </a:lnTo>
                    <a:lnTo>
                      <a:pt x="27892" y="39088"/>
                    </a:lnTo>
                    <a:lnTo>
                      <a:pt x="27942" y="39048"/>
                    </a:lnTo>
                    <a:lnTo>
                      <a:pt x="28002" y="39007"/>
                    </a:lnTo>
                    <a:lnTo>
                      <a:pt x="28072" y="38977"/>
                    </a:lnTo>
                    <a:lnTo>
                      <a:pt x="28143" y="38947"/>
                    </a:lnTo>
                    <a:lnTo>
                      <a:pt x="28203" y="38937"/>
                    </a:lnTo>
                    <a:lnTo>
                      <a:pt x="28324" y="38937"/>
                    </a:lnTo>
                    <a:lnTo>
                      <a:pt x="28394" y="38947"/>
                    </a:lnTo>
                    <a:lnTo>
                      <a:pt x="28454" y="38967"/>
                    </a:lnTo>
                    <a:lnTo>
                      <a:pt x="28565" y="39017"/>
                    </a:lnTo>
                    <a:lnTo>
                      <a:pt x="28686" y="39088"/>
                    </a:lnTo>
                    <a:lnTo>
                      <a:pt x="28796" y="39188"/>
                    </a:lnTo>
                    <a:lnTo>
                      <a:pt x="28897" y="39299"/>
                    </a:lnTo>
                    <a:lnTo>
                      <a:pt x="28997" y="39409"/>
                    </a:lnTo>
                    <a:lnTo>
                      <a:pt x="29098" y="39530"/>
                    </a:lnTo>
                    <a:lnTo>
                      <a:pt x="29269" y="39781"/>
                    </a:lnTo>
                    <a:lnTo>
                      <a:pt x="29419" y="40012"/>
                    </a:lnTo>
                    <a:lnTo>
                      <a:pt x="29490" y="40103"/>
                    </a:lnTo>
                    <a:lnTo>
                      <a:pt x="29550" y="40173"/>
                    </a:lnTo>
                    <a:lnTo>
                      <a:pt x="29510" y="40123"/>
                    </a:lnTo>
                    <a:lnTo>
                      <a:pt x="29480" y="40073"/>
                    </a:lnTo>
                    <a:lnTo>
                      <a:pt x="29429" y="39952"/>
                    </a:lnTo>
                    <a:lnTo>
                      <a:pt x="29389" y="39811"/>
                    </a:lnTo>
                    <a:lnTo>
                      <a:pt x="29359" y="39671"/>
                    </a:lnTo>
                    <a:lnTo>
                      <a:pt x="29309" y="39389"/>
                    </a:lnTo>
                    <a:lnTo>
                      <a:pt x="29269" y="39259"/>
                    </a:lnTo>
                    <a:lnTo>
                      <a:pt x="29228" y="39138"/>
                    </a:lnTo>
                    <a:lnTo>
                      <a:pt x="29088" y="38877"/>
                    </a:lnTo>
                    <a:lnTo>
                      <a:pt x="28927" y="38615"/>
                    </a:lnTo>
                    <a:lnTo>
                      <a:pt x="28746" y="38364"/>
                    </a:lnTo>
                    <a:lnTo>
                      <a:pt x="28645" y="38243"/>
                    </a:lnTo>
                    <a:lnTo>
                      <a:pt x="28545" y="38123"/>
                    </a:lnTo>
                    <a:lnTo>
                      <a:pt x="28434" y="38012"/>
                    </a:lnTo>
                    <a:lnTo>
                      <a:pt x="28314" y="37912"/>
                    </a:lnTo>
                    <a:lnTo>
                      <a:pt x="28193" y="37811"/>
                    </a:lnTo>
                    <a:lnTo>
                      <a:pt x="28072" y="37711"/>
                    </a:lnTo>
                    <a:lnTo>
                      <a:pt x="27932" y="37630"/>
                    </a:lnTo>
                    <a:lnTo>
                      <a:pt x="27791" y="37550"/>
                    </a:lnTo>
                    <a:lnTo>
                      <a:pt x="27650" y="37480"/>
                    </a:lnTo>
                    <a:lnTo>
                      <a:pt x="27490" y="37419"/>
                    </a:lnTo>
                    <a:lnTo>
                      <a:pt x="26957" y="37248"/>
                    </a:lnTo>
                    <a:lnTo>
                      <a:pt x="26696" y="37148"/>
                    </a:lnTo>
                    <a:lnTo>
                      <a:pt x="26575" y="37088"/>
                    </a:lnTo>
                    <a:lnTo>
                      <a:pt x="26444" y="37027"/>
                    </a:lnTo>
                    <a:lnTo>
                      <a:pt x="26253" y="36907"/>
                    </a:lnTo>
                    <a:lnTo>
                      <a:pt x="26042" y="36756"/>
                    </a:lnTo>
                    <a:lnTo>
                      <a:pt x="25841" y="36585"/>
                    </a:lnTo>
                    <a:lnTo>
                      <a:pt x="25630" y="36404"/>
                    </a:lnTo>
                    <a:lnTo>
                      <a:pt x="25439" y="36223"/>
                    </a:lnTo>
                    <a:lnTo>
                      <a:pt x="25258" y="36032"/>
                    </a:lnTo>
                    <a:lnTo>
                      <a:pt x="25107" y="35841"/>
                    </a:lnTo>
                    <a:lnTo>
                      <a:pt x="24977" y="35670"/>
                    </a:lnTo>
                    <a:lnTo>
                      <a:pt x="24917" y="35570"/>
                    </a:lnTo>
                    <a:lnTo>
                      <a:pt x="24876" y="35469"/>
                    </a:lnTo>
                    <a:lnTo>
                      <a:pt x="24836" y="35349"/>
                    </a:lnTo>
                    <a:lnTo>
                      <a:pt x="24816" y="35228"/>
                    </a:lnTo>
                    <a:lnTo>
                      <a:pt x="24806" y="35108"/>
                    </a:lnTo>
                    <a:lnTo>
                      <a:pt x="24796" y="34977"/>
                    </a:lnTo>
                    <a:lnTo>
                      <a:pt x="24806" y="34846"/>
                    </a:lnTo>
                    <a:lnTo>
                      <a:pt x="24806" y="34716"/>
                    </a:lnTo>
                    <a:lnTo>
                      <a:pt x="24836" y="34444"/>
                    </a:lnTo>
                    <a:lnTo>
                      <a:pt x="24876" y="34183"/>
                    </a:lnTo>
                    <a:lnTo>
                      <a:pt x="24957" y="33711"/>
                    </a:lnTo>
                    <a:lnTo>
                      <a:pt x="25007" y="33489"/>
                    </a:lnTo>
                    <a:lnTo>
                      <a:pt x="25057" y="33268"/>
                    </a:lnTo>
                    <a:lnTo>
                      <a:pt x="25128" y="33047"/>
                    </a:lnTo>
                    <a:lnTo>
                      <a:pt x="25218" y="32836"/>
                    </a:lnTo>
                    <a:lnTo>
                      <a:pt x="25319" y="32625"/>
                    </a:lnTo>
                    <a:lnTo>
                      <a:pt x="25429" y="32414"/>
                    </a:lnTo>
                    <a:lnTo>
                      <a:pt x="25550" y="32223"/>
                    </a:lnTo>
                    <a:lnTo>
                      <a:pt x="25680" y="32022"/>
                    </a:lnTo>
                    <a:lnTo>
                      <a:pt x="25871" y="31781"/>
                    </a:lnTo>
                    <a:lnTo>
                      <a:pt x="26062" y="31550"/>
                    </a:lnTo>
                    <a:lnTo>
                      <a:pt x="26273" y="31318"/>
                    </a:lnTo>
                    <a:lnTo>
                      <a:pt x="26505" y="31107"/>
                    </a:lnTo>
                    <a:lnTo>
                      <a:pt x="26736" y="30896"/>
                    </a:lnTo>
                    <a:lnTo>
                      <a:pt x="26977" y="30695"/>
                    </a:lnTo>
                    <a:lnTo>
                      <a:pt x="27218" y="30494"/>
                    </a:lnTo>
                    <a:lnTo>
                      <a:pt x="27469" y="30303"/>
                    </a:lnTo>
                    <a:lnTo>
                      <a:pt x="27992" y="29931"/>
                    </a:lnTo>
                    <a:lnTo>
                      <a:pt x="28515" y="29580"/>
                    </a:lnTo>
                    <a:lnTo>
                      <a:pt x="29530" y="28916"/>
                    </a:lnTo>
                    <a:lnTo>
                      <a:pt x="29711" y="28806"/>
                    </a:lnTo>
                    <a:lnTo>
                      <a:pt x="29902" y="28705"/>
                    </a:lnTo>
                    <a:lnTo>
                      <a:pt x="30093" y="28615"/>
                    </a:lnTo>
                    <a:lnTo>
                      <a:pt x="30284" y="28534"/>
                    </a:lnTo>
                    <a:lnTo>
                      <a:pt x="30495" y="28464"/>
                    </a:lnTo>
                    <a:lnTo>
                      <a:pt x="30696" y="28394"/>
                    </a:lnTo>
                    <a:lnTo>
                      <a:pt x="30917" y="28343"/>
                    </a:lnTo>
                    <a:lnTo>
                      <a:pt x="31128" y="28303"/>
                    </a:lnTo>
                    <a:lnTo>
                      <a:pt x="31168" y="28293"/>
                    </a:lnTo>
                    <a:lnTo>
                      <a:pt x="31359" y="28263"/>
                    </a:lnTo>
                    <a:lnTo>
                      <a:pt x="31540" y="28243"/>
                    </a:lnTo>
                    <a:lnTo>
                      <a:pt x="31721" y="28233"/>
                    </a:lnTo>
                    <a:lnTo>
                      <a:pt x="31902" y="28243"/>
                    </a:lnTo>
                    <a:lnTo>
                      <a:pt x="32083" y="28263"/>
                    </a:lnTo>
                    <a:lnTo>
                      <a:pt x="32264" y="28293"/>
                    </a:lnTo>
                    <a:lnTo>
                      <a:pt x="32435" y="28343"/>
                    </a:lnTo>
                    <a:lnTo>
                      <a:pt x="32605" y="28404"/>
                    </a:lnTo>
                    <a:lnTo>
                      <a:pt x="32766" y="28474"/>
                    </a:lnTo>
                    <a:lnTo>
                      <a:pt x="32917" y="28554"/>
                    </a:lnTo>
                    <a:lnTo>
                      <a:pt x="33068" y="28645"/>
                    </a:lnTo>
                    <a:lnTo>
                      <a:pt x="33208" y="28755"/>
                    </a:lnTo>
                    <a:lnTo>
                      <a:pt x="33339" y="28866"/>
                    </a:lnTo>
                    <a:lnTo>
                      <a:pt x="33450" y="28987"/>
                    </a:lnTo>
                    <a:lnTo>
                      <a:pt x="33560" y="29127"/>
                    </a:lnTo>
                    <a:lnTo>
                      <a:pt x="33661" y="29268"/>
                    </a:lnTo>
                    <a:lnTo>
                      <a:pt x="33721" y="29359"/>
                    </a:lnTo>
                    <a:lnTo>
                      <a:pt x="33842" y="29489"/>
                    </a:lnTo>
                    <a:lnTo>
                      <a:pt x="34173" y="29851"/>
                    </a:lnTo>
                    <a:lnTo>
                      <a:pt x="34354" y="30042"/>
                    </a:lnTo>
                    <a:lnTo>
                      <a:pt x="34515" y="30243"/>
                    </a:lnTo>
                    <a:lnTo>
                      <a:pt x="34646" y="30414"/>
                    </a:lnTo>
                    <a:lnTo>
                      <a:pt x="34686" y="30494"/>
                    </a:lnTo>
                    <a:lnTo>
                      <a:pt x="34726" y="30565"/>
                    </a:lnTo>
                    <a:lnTo>
                      <a:pt x="34786" y="30735"/>
                    </a:lnTo>
                    <a:lnTo>
                      <a:pt x="34837" y="30906"/>
                    </a:lnTo>
                    <a:lnTo>
                      <a:pt x="34887" y="31087"/>
                    </a:lnTo>
                    <a:lnTo>
                      <a:pt x="34927" y="31268"/>
                    </a:lnTo>
                    <a:lnTo>
                      <a:pt x="34957" y="31459"/>
                    </a:lnTo>
                    <a:lnTo>
                      <a:pt x="34977" y="31640"/>
                    </a:lnTo>
                    <a:lnTo>
                      <a:pt x="34997" y="31831"/>
                    </a:lnTo>
                    <a:lnTo>
                      <a:pt x="35008" y="32022"/>
                    </a:lnTo>
                    <a:lnTo>
                      <a:pt x="35018" y="32404"/>
                    </a:lnTo>
                    <a:lnTo>
                      <a:pt x="35008" y="32776"/>
                    </a:lnTo>
                    <a:lnTo>
                      <a:pt x="34977" y="33148"/>
                    </a:lnTo>
                    <a:lnTo>
                      <a:pt x="34927" y="33510"/>
                    </a:lnTo>
                    <a:lnTo>
                      <a:pt x="34897" y="33650"/>
                    </a:lnTo>
                    <a:lnTo>
                      <a:pt x="34847" y="33811"/>
                    </a:lnTo>
                    <a:lnTo>
                      <a:pt x="34796" y="33962"/>
                    </a:lnTo>
                    <a:lnTo>
                      <a:pt x="34726" y="34123"/>
                    </a:lnTo>
                    <a:lnTo>
                      <a:pt x="34585" y="34424"/>
                    </a:lnTo>
                    <a:lnTo>
                      <a:pt x="34445" y="34706"/>
                    </a:lnTo>
                    <a:lnTo>
                      <a:pt x="34364" y="34836"/>
                    </a:lnTo>
                    <a:lnTo>
                      <a:pt x="34264" y="34967"/>
                    </a:lnTo>
                    <a:lnTo>
                      <a:pt x="34063" y="35208"/>
                    </a:lnTo>
                    <a:lnTo>
                      <a:pt x="33962" y="35329"/>
                    </a:lnTo>
                    <a:lnTo>
                      <a:pt x="33862" y="35459"/>
                    </a:lnTo>
                    <a:lnTo>
                      <a:pt x="33781" y="35580"/>
                    </a:lnTo>
                    <a:lnTo>
                      <a:pt x="33721" y="35711"/>
                    </a:lnTo>
                    <a:lnTo>
                      <a:pt x="33822" y="35650"/>
                    </a:lnTo>
                    <a:lnTo>
                      <a:pt x="33922" y="35570"/>
                    </a:lnTo>
                    <a:lnTo>
                      <a:pt x="34033" y="35469"/>
                    </a:lnTo>
                    <a:lnTo>
                      <a:pt x="34133" y="35359"/>
                    </a:lnTo>
                    <a:lnTo>
                      <a:pt x="34354" y="35138"/>
                    </a:lnTo>
                    <a:lnTo>
                      <a:pt x="34465" y="35027"/>
                    </a:lnTo>
                    <a:lnTo>
                      <a:pt x="34575" y="34927"/>
                    </a:lnTo>
                    <a:lnTo>
                      <a:pt x="34686" y="34836"/>
                    </a:lnTo>
                    <a:lnTo>
                      <a:pt x="34807" y="34756"/>
                    </a:lnTo>
                    <a:lnTo>
                      <a:pt x="34917" y="34696"/>
                    </a:lnTo>
                    <a:lnTo>
                      <a:pt x="34977" y="34675"/>
                    </a:lnTo>
                    <a:lnTo>
                      <a:pt x="35038" y="34665"/>
                    </a:lnTo>
                    <a:lnTo>
                      <a:pt x="35088" y="34655"/>
                    </a:lnTo>
                    <a:lnTo>
                      <a:pt x="35148" y="34655"/>
                    </a:lnTo>
                    <a:lnTo>
                      <a:pt x="35198" y="34665"/>
                    </a:lnTo>
                    <a:lnTo>
                      <a:pt x="35259" y="34675"/>
                    </a:lnTo>
                    <a:lnTo>
                      <a:pt x="35319" y="34706"/>
                    </a:lnTo>
                    <a:lnTo>
                      <a:pt x="35369" y="34736"/>
                    </a:lnTo>
                    <a:lnTo>
                      <a:pt x="35430" y="34776"/>
                    </a:lnTo>
                    <a:lnTo>
                      <a:pt x="35480" y="34836"/>
                    </a:lnTo>
                    <a:lnTo>
                      <a:pt x="35601" y="34977"/>
                    </a:lnTo>
                    <a:lnTo>
                      <a:pt x="35721" y="35158"/>
                    </a:lnTo>
                    <a:lnTo>
                      <a:pt x="35832" y="35349"/>
                    </a:lnTo>
                    <a:lnTo>
                      <a:pt x="35922" y="35560"/>
                    </a:lnTo>
                    <a:lnTo>
                      <a:pt x="36003" y="35771"/>
                    </a:lnTo>
                    <a:lnTo>
                      <a:pt x="36063" y="35982"/>
                    </a:lnTo>
                    <a:lnTo>
                      <a:pt x="36083" y="36083"/>
                    </a:lnTo>
                    <a:lnTo>
                      <a:pt x="36093" y="36183"/>
                    </a:lnTo>
                    <a:lnTo>
                      <a:pt x="36101" y="36254"/>
                    </a:lnTo>
                    <a:lnTo>
                      <a:pt x="36113" y="36083"/>
                    </a:lnTo>
                    <a:lnTo>
                      <a:pt x="36133" y="35791"/>
                    </a:lnTo>
                    <a:lnTo>
                      <a:pt x="36133" y="35510"/>
                    </a:lnTo>
                    <a:lnTo>
                      <a:pt x="36123" y="35218"/>
                    </a:lnTo>
                    <a:lnTo>
                      <a:pt x="36113" y="34937"/>
                    </a:lnTo>
                    <a:lnTo>
                      <a:pt x="36083" y="34645"/>
                    </a:lnTo>
                    <a:lnTo>
                      <a:pt x="36053" y="34364"/>
                    </a:lnTo>
                    <a:lnTo>
                      <a:pt x="36013" y="34082"/>
                    </a:lnTo>
                    <a:lnTo>
                      <a:pt x="35962" y="33912"/>
                    </a:lnTo>
                    <a:lnTo>
                      <a:pt x="35912" y="33721"/>
                    </a:lnTo>
                    <a:lnTo>
                      <a:pt x="35852" y="33520"/>
                    </a:lnTo>
                    <a:lnTo>
                      <a:pt x="35832" y="33419"/>
                    </a:lnTo>
                    <a:lnTo>
                      <a:pt x="35822" y="33319"/>
                    </a:lnTo>
                    <a:lnTo>
                      <a:pt x="35822" y="33228"/>
                    </a:lnTo>
                    <a:lnTo>
                      <a:pt x="35832" y="33148"/>
                    </a:lnTo>
                    <a:lnTo>
                      <a:pt x="35852" y="33067"/>
                    </a:lnTo>
                    <a:lnTo>
                      <a:pt x="35902" y="32997"/>
                    </a:lnTo>
                    <a:lnTo>
                      <a:pt x="35962" y="32937"/>
                    </a:lnTo>
                    <a:lnTo>
                      <a:pt x="36053" y="32896"/>
                    </a:lnTo>
                    <a:lnTo>
                      <a:pt x="36163" y="32866"/>
                    </a:lnTo>
                    <a:lnTo>
                      <a:pt x="36304" y="32846"/>
                    </a:lnTo>
                    <a:lnTo>
                      <a:pt x="36384" y="32846"/>
                    </a:lnTo>
                    <a:lnTo>
                      <a:pt x="36465" y="32856"/>
                    </a:lnTo>
                    <a:lnTo>
                      <a:pt x="36545" y="32876"/>
                    </a:lnTo>
                    <a:lnTo>
                      <a:pt x="36626" y="32896"/>
                    </a:lnTo>
                    <a:lnTo>
                      <a:pt x="36696" y="32927"/>
                    </a:lnTo>
                    <a:lnTo>
                      <a:pt x="36766" y="32967"/>
                    </a:lnTo>
                    <a:lnTo>
                      <a:pt x="36897" y="33047"/>
                    </a:lnTo>
                    <a:lnTo>
                      <a:pt x="37028" y="33148"/>
                    </a:lnTo>
                    <a:lnTo>
                      <a:pt x="37148" y="33248"/>
                    </a:lnTo>
                    <a:lnTo>
                      <a:pt x="37249" y="33359"/>
                    </a:lnTo>
                    <a:lnTo>
                      <a:pt x="37349" y="33459"/>
                    </a:lnTo>
                    <a:lnTo>
                      <a:pt x="37570" y="33731"/>
                    </a:lnTo>
                    <a:lnTo>
                      <a:pt x="37792" y="34012"/>
                    </a:lnTo>
                    <a:lnTo>
                      <a:pt x="37983" y="34314"/>
                    </a:lnTo>
                    <a:lnTo>
                      <a:pt x="38174" y="34615"/>
                    </a:lnTo>
                    <a:lnTo>
                      <a:pt x="38334" y="34917"/>
                    </a:lnTo>
                    <a:lnTo>
                      <a:pt x="38495" y="35228"/>
                    </a:lnTo>
                    <a:lnTo>
                      <a:pt x="38636" y="35550"/>
                    </a:lnTo>
                    <a:lnTo>
                      <a:pt x="38767" y="35861"/>
                    </a:lnTo>
                    <a:lnTo>
                      <a:pt x="39008" y="36444"/>
                    </a:lnTo>
                    <a:lnTo>
                      <a:pt x="39229" y="37007"/>
                    </a:lnTo>
                    <a:lnTo>
                      <a:pt x="39460" y="37540"/>
                    </a:lnTo>
                    <a:lnTo>
                      <a:pt x="39591" y="37791"/>
                    </a:lnTo>
                    <a:lnTo>
                      <a:pt x="39711" y="38042"/>
                    </a:lnTo>
                    <a:lnTo>
                      <a:pt x="39852" y="38294"/>
                    </a:lnTo>
                    <a:lnTo>
                      <a:pt x="39993" y="38535"/>
                    </a:lnTo>
                    <a:lnTo>
                      <a:pt x="40143" y="38766"/>
                    </a:lnTo>
                    <a:lnTo>
                      <a:pt x="40304" y="39007"/>
                    </a:lnTo>
                    <a:lnTo>
                      <a:pt x="40475" y="39238"/>
                    </a:lnTo>
                    <a:lnTo>
                      <a:pt x="40666" y="39460"/>
                    </a:lnTo>
                    <a:lnTo>
                      <a:pt x="40867" y="39691"/>
                    </a:lnTo>
                    <a:lnTo>
                      <a:pt x="41088" y="39912"/>
                    </a:lnTo>
                    <a:lnTo>
                      <a:pt x="40867" y="39329"/>
                    </a:lnTo>
                    <a:lnTo>
                      <a:pt x="40656" y="38746"/>
                    </a:lnTo>
                    <a:lnTo>
                      <a:pt x="40455" y="38163"/>
                    </a:lnTo>
                    <a:lnTo>
                      <a:pt x="40244" y="37580"/>
                    </a:lnTo>
                    <a:lnTo>
                      <a:pt x="40143" y="37349"/>
                    </a:lnTo>
                    <a:lnTo>
                      <a:pt x="40083" y="37178"/>
                    </a:lnTo>
                    <a:lnTo>
                      <a:pt x="40033" y="36997"/>
                    </a:lnTo>
                    <a:lnTo>
                      <a:pt x="40013" y="36917"/>
                    </a:lnTo>
                    <a:lnTo>
                      <a:pt x="40003" y="36836"/>
                    </a:lnTo>
                    <a:lnTo>
                      <a:pt x="40003" y="36776"/>
                    </a:lnTo>
                    <a:lnTo>
                      <a:pt x="40023" y="36726"/>
                    </a:lnTo>
                    <a:lnTo>
                      <a:pt x="40043" y="36706"/>
                    </a:lnTo>
                    <a:lnTo>
                      <a:pt x="40053" y="36696"/>
                    </a:lnTo>
                    <a:lnTo>
                      <a:pt x="40083" y="36686"/>
                    </a:lnTo>
                    <a:lnTo>
                      <a:pt x="40103" y="36686"/>
                    </a:lnTo>
                    <a:lnTo>
                      <a:pt x="40174" y="36696"/>
                    </a:lnTo>
                    <a:lnTo>
                      <a:pt x="40264" y="36736"/>
                    </a:lnTo>
                    <a:lnTo>
                      <a:pt x="40334" y="36776"/>
                    </a:lnTo>
                    <a:lnTo>
                      <a:pt x="40405" y="36836"/>
                    </a:lnTo>
                    <a:lnTo>
                      <a:pt x="40465" y="36907"/>
                    </a:lnTo>
                    <a:lnTo>
                      <a:pt x="40525" y="36987"/>
                    </a:lnTo>
                    <a:lnTo>
                      <a:pt x="40646" y="37168"/>
                    </a:lnTo>
                    <a:lnTo>
                      <a:pt x="40757" y="37369"/>
                    </a:lnTo>
                    <a:lnTo>
                      <a:pt x="40958" y="37781"/>
                    </a:lnTo>
                    <a:lnTo>
                      <a:pt x="41058" y="37962"/>
                    </a:lnTo>
                    <a:lnTo>
                      <a:pt x="41108" y="38032"/>
                    </a:lnTo>
                    <a:lnTo>
                      <a:pt x="41159" y="38103"/>
                    </a:lnTo>
                    <a:lnTo>
                      <a:pt x="41299" y="38264"/>
                    </a:lnTo>
                    <a:lnTo>
                      <a:pt x="41460" y="38424"/>
                    </a:lnTo>
                    <a:lnTo>
                      <a:pt x="41621" y="38585"/>
                    </a:lnTo>
                    <a:lnTo>
                      <a:pt x="41792" y="38726"/>
                    </a:lnTo>
                    <a:lnTo>
                      <a:pt x="41983" y="38857"/>
                    </a:lnTo>
                    <a:lnTo>
                      <a:pt x="42184" y="38957"/>
                    </a:lnTo>
                    <a:lnTo>
                      <a:pt x="42294" y="39007"/>
                    </a:lnTo>
                    <a:lnTo>
                      <a:pt x="42395" y="39048"/>
                    </a:lnTo>
                    <a:lnTo>
                      <a:pt x="42515" y="39088"/>
                    </a:lnTo>
                    <a:lnTo>
                      <a:pt x="42626" y="39118"/>
                    </a:lnTo>
                    <a:lnTo>
                      <a:pt x="42626" y="39118"/>
                    </a:lnTo>
                    <a:lnTo>
                      <a:pt x="42475" y="38957"/>
                    </a:lnTo>
                    <a:lnTo>
                      <a:pt x="42335" y="38786"/>
                    </a:lnTo>
                    <a:lnTo>
                      <a:pt x="42214" y="38615"/>
                    </a:lnTo>
                    <a:lnTo>
                      <a:pt x="42113" y="38434"/>
                    </a:lnTo>
                    <a:lnTo>
                      <a:pt x="42013" y="38254"/>
                    </a:lnTo>
                    <a:lnTo>
                      <a:pt x="41922" y="38063"/>
                    </a:lnTo>
                    <a:lnTo>
                      <a:pt x="41762" y="37681"/>
                    </a:lnTo>
                    <a:lnTo>
                      <a:pt x="41611" y="37299"/>
                    </a:lnTo>
                    <a:lnTo>
                      <a:pt x="41520" y="37108"/>
                    </a:lnTo>
                    <a:lnTo>
                      <a:pt x="41440" y="36917"/>
                    </a:lnTo>
                    <a:lnTo>
                      <a:pt x="41340" y="36736"/>
                    </a:lnTo>
                    <a:lnTo>
                      <a:pt x="41239" y="36555"/>
                    </a:lnTo>
                    <a:lnTo>
                      <a:pt x="41118" y="36384"/>
                    </a:lnTo>
                    <a:lnTo>
                      <a:pt x="40988" y="36223"/>
                    </a:lnTo>
                    <a:lnTo>
                      <a:pt x="40847" y="36072"/>
                    </a:lnTo>
                    <a:lnTo>
                      <a:pt x="40706" y="35932"/>
                    </a:lnTo>
                    <a:lnTo>
                      <a:pt x="40425" y="35670"/>
                    </a:lnTo>
                    <a:lnTo>
                      <a:pt x="40143" y="35429"/>
                    </a:lnTo>
                    <a:lnTo>
                      <a:pt x="39862" y="35188"/>
                    </a:lnTo>
                    <a:lnTo>
                      <a:pt x="39581" y="34957"/>
                    </a:lnTo>
                    <a:lnTo>
                      <a:pt x="39309" y="34706"/>
                    </a:lnTo>
                    <a:lnTo>
                      <a:pt x="39179" y="34575"/>
                    </a:lnTo>
                    <a:lnTo>
                      <a:pt x="39048" y="34434"/>
                    </a:lnTo>
                    <a:lnTo>
                      <a:pt x="38927" y="34283"/>
                    </a:lnTo>
                    <a:lnTo>
                      <a:pt x="38797" y="34123"/>
                    </a:lnTo>
                    <a:lnTo>
                      <a:pt x="38636" y="33922"/>
                    </a:lnTo>
                    <a:lnTo>
                      <a:pt x="38364" y="33630"/>
                    </a:lnTo>
                    <a:lnTo>
                      <a:pt x="38043" y="33258"/>
                    </a:lnTo>
                    <a:lnTo>
                      <a:pt x="37701" y="32866"/>
                    </a:lnTo>
                    <a:lnTo>
                      <a:pt x="37530" y="32655"/>
                    </a:lnTo>
                    <a:lnTo>
                      <a:pt x="37369" y="32454"/>
                    </a:lnTo>
                    <a:lnTo>
                      <a:pt x="37229" y="32263"/>
                    </a:lnTo>
                    <a:lnTo>
                      <a:pt x="37118" y="32092"/>
                    </a:lnTo>
                    <a:lnTo>
                      <a:pt x="37018" y="31921"/>
                    </a:lnTo>
                    <a:lnTo>
                      <a:pt x="36957" y="31781"/>
                    </a:lnTo>
                    <a:lnTo>
                      <a:pt x="36947" y="31720"/>
                    </a:lnTo>
                    <a:lnTo>
                      <a:pt x="36937" y="31670"/>
                    </a:lnTo>
                    <a:lnTo>
                      <a:pt x="36937" y="31620"/>
                    </a:lnTo>
                    <a:lnTo>
                      <a:pt x="36957" y="31580"/>
                    </a:lnTo>
                    <a:lnTo>
                      <a:pt x="36988" y="31529"/>
                    </a:lnTo>
                    <a:lnTo>
                      <a:pt x="37038" y="31489"/>
                    </a:lnTo>
                    <a:lnTo>
                      <a:pt x="37088" y="31459"/>
                    </a:lnTo>
                    <a:lnTo>
                      <a:pt x="37158" y="31439"/>
                    </a:lnTo>
                    <a:lnTo>
                      <a:pt x="37229" y="31419"/>
                    </a:lnTo>
                    <a:lnTo>
                      <a:pt x="37319" y="31409"/>
                    </a:lnTo>
                    <a:lnTo>
                      <a:pt x="37510" y="31409"/>
                    </a:lnTo>
                    <a:lnTo>
                      <a:pt x="37731" y="31439"/>
                    </a:lnTo>
                    <a:lnTo>
                      <a:pt x="37962" y="31479"/>
                    </a:lnTo>
                    <a:lnTo>
                      <a:pt x="38214" y="31529"/>
                    </a:lnTo>
                    <a:lnTo>
                      <a:pt x="38485" y="31600"/>
                    </a:lnTo>
                    <a:lnTo>
                      <a:pt x="39008" y="31741"/>
                    </a:lnTo>
                    <a:lnTo>
                      <a:pt x="39510" y="31891"/>
                    </a:lnTo>
                    <a:lnTo>
                      <a:pt x="39731" y="31952"/>
                    </a:lnTo>
                    <a:lnTo>
                      <a:pt x="39932" y="32002"/>
                    </a:lnTo>
                    <a:lnTo>
                      <a:pt x="40103" y="32032"/>
                    </a:lnTo>
                    <a:lnTo>
                      <a:pt x="40234" y="32042"/>
                    </a:lnTo>
                    <a:lnTo>
                      <a:pt x="39953" y="31932"/>
                    </a:lnTo>
                    <a:lnTo>
                      <a:pt x="39711" y="31811"/>
                    </a:lnTo>
                    <a:lnTo>
                      <a:pt x="39480" y="31680"/>
                    </a:lnTo>
                    <a:lnTo>
                      <a:pt x="39269" y="31550"/>
                    </a:lnTo>
                    <a:lnTo>
                      <a:pt x="39068" y="31409"/>
                    </a:lnTo>
                    <a:lnTo>
                      <a:pt x="38877" y="31278"/>
                    </a:lnTo>
                    <a:lnTo>
                      <a:pt x="38505" y="31017"/>
                    </a:lnTo>
                    <a:lnTo>
                      <a:pt x="38314" y="30886"/>
                    </a:lnTo>
                    <a:lnTo>
                      <a:pt x="38123" y="30766"/>
                    </a:lnTo>
                    <a:lnTo>
                      <a:pt x="37912" y="30655"/>
                    </a:lnTo>
                    <a:lnTo>
                      <a:pt x="37681" y="30545"/>
                    </a:lnTo>
                    <a:lnTo>
                      <a:pt x="37440" y="30454"/>
                    </a:lnTo>
                    <a:lnTo>
                      <a:pt x="37168" y="30374"/>
                    </a:lnTo>
                    <a:lnTo>
                      <a:pt x="36867" y="30313"/>
                    </a:lnTo>
                    <a:lnTo>
                      <a:pt x="36535" y="30263"/>
                    </a:lnTo>
                    <a:lnTo>
                      <a:pt x="36334" y="30223"/>
                    </a:lnTo>
                    <a:lnTo>
                      <a:pt x="36153" y="30183"/>
                    </a:lnTo>
                    <a:lnTo>
                      <a:pt x="35972" y="30132"/>
                    </a:lnTo>
                    <a:lnTo>
                      <a:pt x="35812" y="30072"/>
                    </a:lnTo>
                    <a:lnTo>
                      <a:pt x="35661" y="30002"/>
                    </a:lnTo>
                    <a:lnTo>
                      <a:pt x="35520" y="29921"/>
                    </a:lnTo>
                    <a:lnTo>
                      <a:pt x="35379" y="29831"/>
                    </a:lnTo>
                    <a:lnTo>
                      <a:pt x="35249" y="29730"/>
                    </a:lnTo>
                    <a:lnTo>
                      <a:pt x="35128" y="29630"/>
                    </a:lnTo>
                    <a:lnTo>
                      <a:pt x="35008" y="29529"/>
                    </a:lnTo>
                    <a:lnTo>
                      <a:pt x="34766" y="29298"/>
                    </a:lnTo>
                    <a:lnTo>
                      <a:pt x="34284" y="28806"/>
                    </a:lnTo>
                    <a:lnTo>
                      <a:pt x="34203" y="28725"/>
                    </a:lnTo>
                    <a:lnTo>
                      <a:pt x="34123" y="28625"/>
                    </a:lnTo>
                    <a:lnTo>
                      <a:pt x="34043" y="28524"/>
                    </a:lnTo>
                    <a:lnTo>
                      <a:pt x="33972" y="28414"/>
                    </a:lnTo>
                    <a:lnTo>
                      <a:pt x="33902" y="28303"/>
                    </a:lnTo>
                    <a:lnTo>
                      <a:pt x="33852" y="28183"/>
                    </a:lnTo>
                    <a:lnTo>
                      <a:pt x="33801" y="28072"/>
                    </a:lnTo>
                    <a:lnTo>
                      <a:pt x="33781" y="27961"/>
                    </a:lnTo>
                    <a:lnTo>
                      <a:pt x="33771" y="27851"/>
                    </a:lnTo>
                    <a:lnTo>
                      <a:pt x="33781" y="27740"/>
                    </a:lnTo>
                    <a:lnTo>
                      <a:pt x="33791" y="27690"/>
                    </a:lnTo>
                    <a:lnTo>
                      <a:pt x="33811" y="27640"/>
                    </a:lnTo>
                    <a:lnTo>
                      <a:pt x="33842" y="27600"/>
                    </a:lnTo>
                    <a:lnTo>
                      <a:pt x="33872" y="27549"/>
                    </a:lnTo>
                    <a:lnTo>
                      <a:pt x="33912" y="27509"/>
                    </a:lnTo>
                    <a:lnTo>
                      <a:pt x="33962" y="27469"/>
                    </a:lnTo>
                    <a:lnTo>
                      <a:pt x="34023" y="27439"/>
                    </a:lnTo>
                    <a:lnTo>
                      <a:pt x="34083" y="27409"/>
                    </a:lnTo>
                    <a:lnTo>
                      <a:pt x="34153" y="27378"/>
                    </a:lnTo>
                    <a:lnTo>
                      <a:pt x="34234" y="27348"/>
                    </a:lnTo>
                    <a:lnTo>
                      <a:pt x="34415" y="27308"/>
                    </a:lnTo>
                    <a:lnTo>
                      <a:pt x="34686" y="27308"/>
                    </a:lnTo>
                    <a:lnTo>
                      <a:pt x="34857" y="27318"/>
                    </a:lnTo>
                    <a:lnTo>
                      <a:pt x="35068" y="27348"/>
                    </a:lnTo>
                    <a:lnTo>
                      <a:pt x="35520" y="27419"/>
                    </a:lnTo>
                    <a:lnTo>
                      <a:pt x="36013" y="27509"/>
                    </a:lnTo>
                    <a:lnTo>
                      <a:pt x="36505" y="27600"/>
                    </a:lnTo>
                    <a:lnTo>
                      <a:pt x="36957" y="27700"/>
                    </a:lnTo>
                    <a:lnTo>
                      <a:pt x="37611" y="27841"/>
                    </a:lnTo>
                    <a:lnTo>
                      <a:pt x="37952" y="27901"/>
                    </a:lnTo>
                    <a:lnTo>
                      <a:pt x="38304" y="27982"/>
                    </a:lnTo>
                    <a:lnTo>
                      <a:pt x="38656" y="28072"/>
                    </a:lnTo>
                    <a:lnTo>
                      <a:pt x="39008" y="28173"/>
                    </a:lnTo>
                    <a:lnTo>
                      <a:pt x="39349" y="28293"/>
                    </a:lnTo>
                    <a:lnTo>
                      <a:pt x="39510" y="28353"/>
                    </a:lnTo>
                    <a:lnTo>
                      <a:pt x="39671" y="28434"/>
                    </a:lnTo>
                    <a:lnTo>
                      <a:pt x="39832" y="28514"/>
                    </a:lnTo>
                    <a:lnTo>
                      <a:pt x="39983" y="28595"/>
                    </a:lnTo>
                    <a:lnTo>
                      <a:pt x="40123" y="28695"/>
                    </a:lnTo>
                    <a:lnTo>
                      <a:pt x="40254" y="28796"/>
                    </a:lnTo>
                    <a:lnTo>
                      <a:pt x="40435" y="28946"/>
                    </a:lnTo>
                    <a:lnTo>
                      <a:pt x="40596" y="29097"/>
                    </a:lnTo>
                    <a:lnTo>
                      <a:pt x="40747" y="29268"/>
                    </a:lnTo>
                    <a:lnTo>
                      <a:pt x="40887" y="29439"/>
                    </a:lnTo>
                    <a:lnTo>
                      <a:pt x="41018" y="29610"/>
                    </a:lnTo>
                    <a:lnTo>
                      <a:pt x="41139" y="29791"/>
                    </a:lnTo>
                    <a:lnTo>
                      <a:pt x="41370" y="30142"/>
                    </a:lnTo>
                    <a:lnTo>
                      <a:pt x="41601" y="30514"/>
                    </a:lnTo>
                    <a:lnTo>
                      <a:pt x="41721" y="30695"/>
                    </a:lnTo>
                    <a:lnTo>
                      <a:pt x="41852" y="30866"/>
                    </a:lnTo>
                    <a:lnTo>
                      <a:pt x="41983" y="31047"/>
                    </a:lnTo>
                    <a:lnTo>
                      <a:pt x="42123" y="31218"/>
                    </a:lnTo>
                    <a:lnTo>
                      <a:pt x="42274" y="31389"/>
                    </a:lnTo>
                    <a:lnTo>
                      <a:pt x="42445" y="31550"/>
                    </a:lnTo>
                    <a:lnTo>
                      <a:pt x="42787" y="31871"/>
                    </a:lnTo>
                    <a:lnTo>
                      <a:pt x="43119" y="32193"/>
                    </a:lnTo>
                    <a:lnTo>
                      <a:pt x="43450" y="32525"/>
                    </a:lnTo>
                    <a:lnTo>
                      <a:pt x="43782" y="32836"/>
                    </a:lnTo>
                    <a:lnTo>
                      <a:pt x="44134" y="33148"/>
                    </a:lnTo>
                    <a:lnTo>
                      <a:pt x="44315" y="33288"/>
                    </a:lnTo>
                    <a:lnTo>
                      <a:pt x="44495" y="33429"/>
                    </a:lnTo>
                    <a:lnTo>
                      <a:pt x="44686" y="33570"/>
                    </a:lnTo>
                    <a:lnTo>
                      <a:pt x="44877" y="33700"/>
                    </a:lnTo>
                    <a:lnTo>
                      <a:pt x="45078" y="33821"/>
                    </a:lnTo>
                    <a:lnTo>
                      <a:pt x="45289" y="33932"/>
                    </a:lnTo>
                    <a:lnTo>
                      <a:pt x="45199" y="33711"/>
                    </a:lnTo>
                    <a:lnTo>
                      <a:pt x="45099" y="33499"/>
                    </a:lnTo>
                    <a:lnTo>
                      <a:pt x="44988" y="33288"/>
                    </a:lnTo>
                    <a:lnTo>
                      <a:pt x="44877" y="33087"/>
                    </a:lnTo>
                    <a:lnTo>
                      <a:pt x="44747" y="32886"/>
                    </a:lnTo>
                    <a:lnTo>
                      <a:pt x="44616" y="32695"/>
                    </a:lnTo>
                    <a:lnTo>
                      <a:pt x="44475" y="32504"/>
                    </a:lnTo>
                    <a:lnTo>
                      <a:pt x="44335" y="32313"/>
                    </a:lnTo>
                    <a:lnTo>
                      <a:pt x="44184" y="32133"/>
                    </a:lnTo>
                    <a:lnTo>
                      <a:pt x="44033" y="31952"/>
                    </a:lnTo>
                    <a:lnTo>
                      <a:pt x="43701" y="31590"/>
                    </a:lnTo>
                    <a:lnTo>
                      <a:pt x="43360" y="31248"/>
                    </a:lnTo>
                    <a:lnTo>
                      <a:pt x="43008" y="30906"/>
                    </a:lnTo>
                    <a:lnTo>
                      <a:pt x="42897" y="30806"/>
                    </a:lnTo>
                    <a:lnTo>
                      <a:pt x="42737" y="30675"/>
                    </a:lnTo>
                    <a:lnTo>
                      <a:pt x="42556" y="30534"/>
                    </a:lnTo>
                    <a:lnTo>
                      <a:pt x="42375" y="30374"/>
                    </a:lnTo>
                    <a:lnTo>
                      <a:pt x="42284" y="30293"/>
                    </a:lnTo>
                    <a:lnTo>
                      <a:pt x="42214" y="30213"/>
                    </a:lnTo>
                    <a:lnTo>
                      <a:pt x="42144" y="30122"/>
                    </a:lnTo>
                    <a:lnTo>
                      <a:pt x="42093" y="30042"/>
                    </a:lnTo>
                    <a:lnTo>
                      <a:pt x="42053" y="29962"/>
                    </a:lnTo>
                    <a:lnTo>
                      <a:pt x="42033" y="29881"/>
                    </a:lnTo>
                    <a:lnTo>
                      <a:pt x="42043" y="29811"/>
                    </a:lnTo>
                    <a:lnTo>
                      <a:pt x="42053" y="29771"/>
                    </a:lnTo>
                    <a:lnTo>
                      <a:pt x="42063" y="29730"/>
                    </a:lnTo>
                    <a:lnTo>
                      <a:pt x="42113" y="29660"/>
                    </a:lnTo>
                    <a:lnTo>
                      <a:pt x="42184" y="29610"/>
                    </a:lnTo>
                    <a:lnTo>
                      <a:pt x="42244" y="29580"/>
                    </a:lnTo>
                    <a:lnTo>
                      <a:pt x="42325" y="29560"/>
                    </a:lnTo>
                    <a:lnTo>
                      <a:pt x="42405" y="29560"/>
                    </a:lnTo>
                    <a:lnTo>
                      <a:pt x="42495" y="29570"/>
                    </a:lnTo>
                    <a:lnTo>
                      <a:pt x="42576" y="29590"/>
                    </a:lnTo>
                    <a:lnTo>
                      <a:pt x="42676" y="29610"/>
                    </a:lnTo>
                    <a:lnTo>
                      <a:pt x="42857" y="29680"/>
                    </a:lnTo>
                    <a:lnTo>
                      <a:pt x="43038" y="29750"/>
                    </a:lnTo>
                    <a:lnTo>
                      <a:pt x="43209" y="29811"/>
                    </a:lnTo>
                    <a:lnTo>
                      <a:pt x="43289" y="29831"/>
                    </a:lnTo>
                    <a:lnTo>
                      <a:pt x="43360" y="29841"/>
                    </a:lnTo>
                    <a:lnTo>
                      <a:pt x="43571" y="29841"/>
                    </a:lnTo>
                    <a:lnTo>
                      <a:pt x="43802" y="29831"/>
                    </a:lnTo>
                    <a:lnTo>
                      <a:pt x="44043" y="29811"/>
                    </a:lnTo>
                    <a:lnTo>
                      <a:pt x="44284" y="29771"/>
                    </a:lnTo>
                    <a:lnTo>
                      <a:pt x="44516" y="29710"/>
                    </a:lnTo>
                    <a:lnTo>
                      <a:pt x="44747" y="29650"/>
                    </a:lnTo>
                    <a:lnTo>
                      <a:pt x="44948" y="29580"/>
                    </a:lnTo>
                    <a:lnTo>
                      <a:pt x="45129" y="29499"/>
                    </a:lnTo>
                    <a:lnTo>
                      <a:pt x="44787" y="29399"/>
                    </a:lnTo>
                    <a:lnTo>
                      <a:pt x="44465" y="29298"/>
                    </a:lnTo>
                    <a:lnTo>
                      <a:pt x="44305" y="29248"/>
                    </a:lnTo>
                    <a:lnTo>
                      <a:pt x="44144" y="29208"/>
                    </a:lnTo>
                    <a:lnTo>
                      <a:pt x="43973" y="29178"/>
                    </a:lnTo>
                    <a:lnTo>
                      <a:pt x="43792" y="29157"/>
                    </a:lnTo>
                    <a:lnTo>
                      <a:pt x="43641" y="29137"/>
                    </a:lnTo>
                    <a:lnTo>
                      <a:pt x="43480" y="29107"/>
                    </a:lnTo>
                    <a:lnTo>
                      <a:pt x="43189" y="29027"/>
                    </a:lnTo>
                    <a:lnTo>
                      <a:pt x="42887" y="28946"/>
                    </a:lnTo>
                    <a:lnTo>
                      <a:pt x="42737" y="28916"/>
                    </a:lnTo>
                    <a:lnTo>
                      <a:pt x="42586" y="28886"/>
                    </a:lnTo>
                    <a:lnTo>
                      <a:pt x="42063" y="28786"/>
                    </a:lnTo>
                    <a:lnTo>
                      <a:pt x="41802" y="28735"/>
                    </a:lnTo>
                    <a:lnTo>
                      <a:pt x="41551" y="28675"/>
                    </a:lnTo>
                    <a:lnTo>
                      <a:pt x="41390" y="28625"/>
                    </a:lnTo>
                    <a:lnTo>
                      <a:pt x="41229" y="28554"/>
                    </a:lnTo>
                    <a:lnTo>
                      <a:pt x="41068" y="28484"/>
                    </a:lnTo>
                    <a:lnTo>
                      <a:pt x="40907" y="28394"/>
                    </a:lnTo>
                    <a:lnTo>
                      <a:pt x="40747" y="28303"/>
                    </a:lnTo>
                    <a:lnTo>
                      <a:pt x="40596" y="28193"/>
                    </a:lnTo>
                    <a:lnTo>
                      <a:pt x="40455" y="28082"/>
                    </a:lnTo>
                    <a:lnTo>
                      <a:pt x="40324" y="27951"/>
                    </a:lnTo>
                    <a:lnTo>
                      <a:pt x="40214" y="27831"/>
                    </a:lnTo>
                    <a:lnTo>
                      <a:pt x="40113" y="27690"/>
                    </a:lnTo>
                    <a:lnTo>
                      <a:pt x="40043" y="27549"/>
                    </a:lnTo>
                    <a:lnTo>
                      <a:pt x="40013" y="27469"/>
                    </a:lnTo>
                    <a:lnTo>
                      <a:pt x="39993" y="27399"/>
                    </a:lnTo>
                    <a:lnTo>
                      <a:pt x="39973" y="27328"/>
                    </a:lnTo>
                    <a:lnTo>
                      <a:pt x="39963" y="27248"/>
                    </a:lnTo>
                    <a:lnTo>
                      <a:pt x="39963" y="27167"/>
                    </a:lnTo>
                    <a:lnTo>
                      <a:pt x="39973" y="27097"/>
                    </a:lnTo>
                    <a:lnTo>
                      <a:pt x="39983" y="27017"/>
                    </a:lnTo>
                    <a:lnTo>
                      <a:pt x="40013" y="26936"/>
                    </a:lnTo>
                    <a:lnTo>
                      <a:pt x="40043" y="26856"/>
                    </a:lnTo>
                    <a:lnTo>
                      <a:pt x="40083" y="26775"/>
                    </a:lnTo>
                    <a:lnTo>
                      <a:pt x="40154" y="26655"/>
                    </a:lnTo>
                    <a:lnTo>
                      <a:pt x="40244" y="26554"/>
                    </a:lnTo>
                    <a:lnTo>
                      <a:pt x="40345" y="26444"/>
                    </a:lnTo>
                    <a:lnTo>
                      <a:pt x="40455" y="26353"/>
                    </a:lnTo>
                    <a:lnTo>
                      <a:pt x="40586" y="26263"/>
                    </a:lnTo>
                    <a:lnTo>
                      <a:pt x="40706" y="26182"/>
                    </a:lnTo>
                    <a:lnTo>
                      <a:pt x="40847" y="26112"/>
                    </a:lnTo>
                    <a:lnTo>
                      <a:pt x="40988" y="26042"/>
                    </a:lnTo>
                    <a:lnTo>
                      <a:pt x="41279" y="25911"/>
                    </a:lnTo>
                    <a:lnTo>
                      <a:pt x="41581" y="25790"/>
                    </a:lnTo>
                    <a:lnTo>
                      <a:pt x="42154" y="25599"/>
                    </a:lnTo>
                    <a:lnTo>
                      <a:pt x="42375" y="25529"/>
                    </a:lnTo>
                    <a:lnTo>
                      <a:pt x="42586" y="25469"/>
                    </a:lnTo>
                    <a:lnTo>
                      <a:pt x="42998" y="25358"/>
                    </a:lnTo>
                    <a:lnTo>
                      <a:pt x="43390" y="25278"/>
                    </a:lnTo>
                    <a:lnTo>
                      <a:pt x="43772" y="25177"/>
                    </a:lnTo>
                    <a:lnTo>
                      <a:pt x="43963" y="25127"/>
                    </a:lnTo>
                    <a:lnTo>
                      <a:pt x="44144" y="25057"/>
                    </a:lnTo>
                    <a:lnTo>
                      <a:pt x="44335" y="24986"/>
                    </a:lnTo>
                    <a:lnTo>
                      <a:pt x="44516" y="24896"/>
                    </a:lnTo>
                    <a:lnTo>
                      <a:pt x="44707" y="24805"/>
                    </a:lnTo>
                    <a:lnTo>
                      <a:pt x="44887" y="24685"/>
                    </a:lnTo>
                    <a:lnTo>
                      <a:pt x="45078" y="24544"/>
                    </a:lnTo>
                    <a:lnTo>
                      <a:pt x="45269" y="24393"/>
                    </a:lnTo>
                    <a:lnTo>
                      <a:pt x="45119" y="24413"/>
                    </a:lnTo>
                    <a:lnTo>
                      <a:pt x="44968" y="24444"/>
                    </a:lnTo>
                    <a:lnTo>
                      <a:pt x="44656" y="24514"/>
                    </a:lnTo>
                    <a:lnTo>
                      <a:pt x="44033" y="24675"/>
                    </a:lnTo>
                    <a:lnTo>
                      <a:pt x="43722" y="24755"/>
                    </a:lnTo>
                    <a:lnTo>
                      <a:pt x="43561" y="24785"/>
                    </a:lnTo>
                    <a:lnTo>
                      <a:pt x="43390" y="24805"/>
                    </a:lnTo>
                    <a:lnTo>
                      <a:pt x="43229" y="24826"/>
                    </a:lnTo>
                    <a:lnTo>
                      <a:pt x="42897" y="24826"/>
                    </a:lnTo>
                    <a:lnTo>
                      <a:pt x="42727" y="24805"/>
                    </a:lnTo>
                    <a:lnTo>
                      <a:pt x="42716" y="24745"/>
                    </a:lnTo>
                    <a:lnTo>
                      <a:pt x="42716" y="24685"/>
                    </a:lnTo>
                    <a:lnTo>
                      <a:pt x="42716" y="24615"/>
                    </a:lnTo>
                    <a:lnTo>
                      <a:pt x="42727" y="24554"/>
                    </a:lnTo>
                    <a:lnTo>
                      <a:pt x="42767" y="24434"/>
                    </a:lnTo>
                    <a:lnTo>
                      <a:pt x="42817" y="24323"/>
                    </a:lnTo>
                    <a:lnTo>
                      <a:pt x="42887" y="24212"/>
                    </a:lnTo>
                    <a:lnTo>
                      <a:pt x="42978" y="24102"/>
                    </a:lnTo>
                    <a:lnTo>
                      <a:pt x="43078" y="23991"/>
                    </a:lnTo>
                    <a:lnTo>
                      <a:pt x="43189" y="23891"/>
                    </a:lnTo>
                    <a:lnTo>
                      <a:pt x="43430" y="23690"/>
                    </a:lnTo>
                    <a:lnTo>
                      <a:pt x="43671" y="23489"/>
                    </a:lnTo>
                    <a:lnTo>
                      <a:pt x="43892" y="23298"/>
                    </a:lnTo>
                    <a:lnTo>
                      <a:pt x="44003" y="23207"/>
                    </a:lnTo>
                    <a:lnTo>
                      <a:pt x="44093" y="23107"/>
                    </a:lnTo>
                    <a:lnTo>
                      <a:pt x="43872" y="23187"/>
                    </a:lnTo>
                    <a:lnTo>
                      <a:pt x="43661" y="23278"/>
                    </a:lnTo>
                    <a:lnTo>
                      <a:pt x="43440" y="23378"/>
                    </a:lnTo>
                    <a:lnTo>
                      <a:pt x="43229" y="23489"/>
                    </a:lnTo>
                    <a:lnTo>
                      <a:pt x="43008" y="23619"/>
                    </a:lnTo>
                    <a:lnTo>
                      <a:pt x="42797" y="23750"/>
                    </a:lnTo>
                    <a:lnTo>
                      <a:pt x="42365" y="24032"/>
                    </a:lnTo>
                    <a:lnTo>
                      <a:pt x="41922" y="24333"/>
                    </a:lnTo>
                    <a:lnTo>
                      <a:pt x="41490" y="24645"/>
                    </a:lnTo>
                    <a:lnTo>
                      <a:pt x="41048" y="24956"/>
                    </a:lnTo>
                    <a:lnTo>
                      <a:pt x="40596" y="25248"/>
                    </a:lnTo>
                    <a:lnTo>
                      <a:pt x="40375" y="25388"/>
                    </a:lnTo>
                    <a:lnTo>
                      <a:pt x="40154" y="25529"/>
                    </a:lnTo>
                    <a:lnTo>
                      <a:pt x="39922" y="25650"/>
                    </a:lnTo>
                    <a:lnTo>
                      <a:pt x="39691" y="25770"/>
                    </a:lnTo>
                    <a:lnTo>
                      <a:pt x="39460" y="25881"/>
                    </a:lnTo>
                    <a:lnTo>
                      <a:pt x="39229" y="25971"/>
                    </a:lnTo>
                    <a:lnTo>
                      <a:pt x="38988" y="26052"/>
                    </a:lnTo>
                    <a:lnTo>
                      <a:pt x="38756" y="26122"/>
                    </a:lnTo>
                    <a:lnTo>
                      <a:pt x="38515" y="26172"/>
                    </a:lnTo>
                    <a:lnTo>
                      <a:pt x="38274" y="26213"/>
                    </a:lnTo>
                    <a:lnTo>
                      <a:pt x="38023" y="26233"/>
                    </a:lnTo>
                    <a:lnTo>
                      <a:pt x="37782" y="26233"/>
                    </a:lnTo>
                    <a:lnTo>
                      <a:pt x="37530" y="26213"/>
                    </a:lnTo>
                    <a:lnTo>
                      <a:pt x="37279" y="26162"/>
                    </a:lnTo>
                    <a:lnTo>
                      <a:pt x="37028" y="26102"/>
                    </a:lnTo>
                    <a:lnTo>
                      <a:pt x="36766" y="26012"/>
                    </a:lnTo>
                    <a:lnTo>
                      <a:pt x="36575" y="25931"/>
                    </a:lnTo>
                    <a:lnTo>
                      <a:pt x="36405" y="25851"/>
                    </a:lnTo>
                    <a:lnTo>
                      <a:pt x="36244" y="25750"/>
                    </a:lnTo>
                    <a:lnTo>
                      <a:pt x="36083" y="25660"/>
                    </a:lnTo>
                    <a:lnTo>
                      <a:pt x="35942" y="25549"/>
                    </a:lnTo>
                    <a:lnTo>
                      <a:pt x="35802" y="25439"/>
                    </a:lnTo>
                    <a:lnTo>
                      <a:pt x="35671" y="25328"/>
                    </a:lnTo>
                    <a:lnTo>
                      <a:pt x="35560" y="25208"/>
                    </a:lnTo>
                    <a:lnTo>
                      <a:pt x="35450" y="25077"/>
                    </a:lnTo>
                    <a:lnTo>
                      <a:pt x="35339" y="24946"/>
                    </a:lnTo>
                    <a:lnTo>
                      <a:pt x="35249" y="24805"/>
                    </a:lnTo>
                    <a:lnTo>
                      <a:pt x="35158" y="24655"/>
                    </a:lnTo>
                    <a:lnTo>
                      <a:pt x="35078" y="24514"/>
                    </a:lnTo>
                    <a:lnTo>
                      <a:pt x="35008" y="24353"/>
                    </a:lnTo>
                    <a:lnTo>
                      <a:pt x="34947" y="24202"/>
                    </a:lnTo>
                    <a:lnTo>
                      <a:pt x="34877" y="24032"/>
                    </a:lnTo>
                    <a:lnTo>
                      <a:pt x="34827" y="23871"/>
                    </a:lnTo>
                    <a:lnTo>
                      <a:pt x="34776" y="23690"/>
                    </a:lnTo>
                    <a:lnTo>
                      <a:pt x="34696" y="23338"/>
                    </a:lnTo>
                    <a:lnTo>
                      <a:pt x="34626" y="22966"/>
                    </a:lnTo>
                    <a:lnTo>
                      <a:pt x="34575" y="22584"/>
                    </a:lnTo>
                    <a:lnTo>
                      <a:pt x="34545" y="22182"/>
                    </a:lnTo>
                    <a:lnTo>
                      <a:pt x="34515" y="21770"/>
                    </a:lnTo>
                    <a:lnTo>
                      <a:pt x="34495" y="21348"/>
                    </a:lnTo>
                    <a:lnTo>
                      <a:pt x="34485" y="20916"/>
                    </a:lnTo>
                    <a:lnTo>
                      <a:pt x="34475" y="20725"/>
                    </a:lnTo>
                    <a:lnTo>
                      <a:pt x="34485" y="20544"/>
                    </a:lnTo>
                    <a:lnTo>
                      <a:pt x="34495" y="20373"/>
                    </a:lnTo>
                    <a:lnTo>
                      <a:pt x="34515" y="20192"/>
                    </a:lnTo>
                    <a:lnTo>
                      <a:pt x="34535" y="20021"/>
                    </a:lnTo>
                    <a:lnTo>
                      <a:pt x="34565" y="19860"/>
                    </a:lnTo>
                    <a:lnTo>
                      <a:pt x="34595" y="19700"/>
                    </a:lnTo>
                    <a:lnTo>
                      <a:pt x="34636" y="19539"/>
                    </a:lnTo>
                    <a:lnTo>
                      <a:pt x="34686" y="19388"/>
                    </a:lnTo>
                    <a:lnTo>
                      <a:pt x="34736" y="19237"/>
                    </a:lnTo>
                    <a:lnTo>
                      <a:pt x="34796" y="19097"/>
                    </a:lnTo>
                    <a:lnTo>
                      <a:pt x="34857" y="18956"/>
                    </a:lnTo>
                    <a:lnTo>
                      <a:pt x="34927" y="18815"/>
                    </a:lnTo>
                    <a:lnTo>
                      <a:pt x="35008" y="18685"/>
                    </a:lnTo>
                    <a:lnTo>
                      <a:pt x="35078" y="18554"/>
                    </a:lnTo>
                    <a:lnTo>
                      <a:pt x="35168" y="18433"/>
                    </a:lnTo>
                    <a:lnTo>
                      <a:pt x="35249" y="18313"/>
                    </a:lnTo>
                    <a:lnTo>
                      <a:pt x="35349" y="18202"/>
                    </a:lnTo>
                    <a:lnTo>
                      <a:pt x="35440" y="18092"/>
                    </a:lnTo>
                    <a:lnTo>
                      <a:pt x="35550" y="17991"/>
                    </a:lnTo>
                    <a:lnTo>
                      <a:pt x="35651" y="17880"/>
                    </a:lnTo>
                    <a:lnTo>
                      <a:pt x="35761" y="17790"/>
                    </a:lnTo>
                    <a:lnTo>
                      <a:pt x="36003" y="17609"/>
                    </a:lnTo>
                    <a:lnTo>
                      <a:pt x="36244" y="17448"/>
                    </a:lnTo>
                    <a:lnTo>
                      <a:pt x="36515" y="17297"/>
                    </a:lnTo>
                    <a:lnTo>
                      <a:pt x="36797" y="17177"/>
                    </a:lnTo>
                    <a:lnTo>
                      <a:pt x="37088" y="17066"/>
                    </a:lnTo>
                    <a:lnTo>
                      <a:pt x="37299" y="17006"/>
                    </a:lnTo>
                    <a:lnTo>
                      <a:pt x="37540" y="16936"/>
                    </a:lnTo>
                    <a:lnTo>
                      <a:pt x="37792" y="16885"/>
                    </a:lnTo>
                    <a:lnTo>
                      <a:pt x="38013" y="16845"/>
                    </a:lnTo>
                    <a:lnTo>
                      <a:pt x="38354" y="16805"/>
                    </a:lnTo>
                    <a:lnTo>
                      <a:pt x="38696" y="16775"/>
                    </a:lnTo>
                    <a:lnTo>
                      <a:pt x="39048" y="16755"/>
                    </a:lnTo>
                    <a:lnTo>
                      <a:pt x="39410" y="16735"/>
                    </a:lnTo>
                    <a:lnTo>
                      <a:pt x="40123" y="16725"/>
                    </a:lnTo>
                    <a:lnTo>
                      <a:pt x="40827" y="16715"/>
                    </a:lnTo>
                    <a:lnTo>
                      <a:pt x="41179" y="16704"/>
                    </a:lnTo>
                    <a:lnTo>
                      <a:pt x="41531" y="16694"/>
                    </a:lnTo>
                    <a:lnTo>
                      <a:pt x="41882" y="16674"/>
                    </a:lnTo>
                    <a:lnTo>
                      <a:pt x="42214" y="16644"/>
                    </a:lnTo>
                    <a:lnTo>
                      <a:pt x="42556" y="16604"/>
                    </a:lnTo>
                    <a:lnTo>
                      <a:pt x="42877" y="16544"/>
                    </a:lnTo>
                    <a:lnTo>
                      <a:pt x="43199" y="16473"/>
                    </a:lnTo>
                    <a:lnTo>
                      <a:pt x="43511" y="16383"/>
                    </a:lnTo>
                    <a:lnTo>
                      <a:pt x="43440" y="16373"/>
                    </a:lnTo>
                    <a:lnTo>
                      <a:pt x="43299" y="16343"/>
                    </a:lnTo>
                    <a:lnTo>
                      <a:pt x="42907" y="16222"/>
                    </a:lnTo>
                    <a:lnTo>
                      <a:pt x="42485" y="16091"/>
                    </a:lnTo>
                    <a:lnTo>
                      <a:pt x="42314" y="16041"/>
                    </a:lnTo>
                    <a:lnTo>
                      <a:pt x="42214" y="16021"/>
                    </a:lnTo>
                    <a:lnTo>
                      <a:pt x="41983" y="16001"/>
                    </a:lnTo>
                    <a:lnTo>
                      <a:pt x="41762" y="15991"/>
                    </a:lnTo>
                    <a:lnTo>
                      <a:pt x="41309" y="15981"/>
                    </a:lnTo>
                    <a:lnTo>
                      <a:pt x="40405" y="15981"/>
                    </a:lnTo>
                    <a:lnTo>
                      <a:pt x="40093" y="15991"/>
                    </a:lnTo>
                    <a:lnTo>
                      <a:pt x="39932" y="15991"/>
                    </a:lnTo>
                    <a:lnTo>
                      <a:pt x="39782" y="15981"/>
                    </a:lnTo>
                    <a:lnTo>
                      <a:pt x="39631" y="15961"/>
                    </a:lnTo>
                    <a:lnTo>
                      <a:pt x="39571" y="15941"/>
                    </a:lnTo>
                    <a:lnTo>
                      <a:pt x="39500" y="15910"/>
                    </a:lnTo>
                    <a:lnTo>
                      <a:pt x="39440" y="15880"/>
                    </a:lnTo>
                    <a:lnTo>
                      <a:pt x="39380" y="15840"/>
                    </a:lnTo>
                    <a:lnTo>
                      <a:pt x="39329" y="15790"/>
                    </a:lnTo>
                    <a:lnTo>
                      <a:pt x="39279" y="15730"/>
                    </a:lnTo>
                    <a:lnTo>
                      <a:pt x="39229" y="15639"/>
                    </a:lnTo>
                    <a:lnTo>
                      <a:pt x="39199" y="15559"/>
                    </a:lnTo>
                    <a:lnTo>
                      <a:pt x="39179" y="15468"/>
                    </a:lnTo>
                    <a:lnTo>
                      <a:pt x="39179" y="15388"/>
                    </a:lnTo>
                    <a:lnTo>
                      <a:pt x="39199" y="15317"/>
                    </a:lnTo>
                    <a:lnTo>
                      <a:pt x="39229" y="15247"/>
                    </a:lnTo>
                    <a:lnTo>
                      <a:pt x="39259" y="15177"/>
                    </a:lnTo>
                    <a:lnTo>
                      <a:pt x="39309" y="15106"/>
                    </a:lnTo>
                    <a:lnTo>
                      <a:pt x="39370" y="15046"/>
                    </a:lnTo>
                    <a:lnTo>
                      <a:pt x="39440" y="14986"/>
                    </a:lnTo>
                    <a:lnTo>
                      <a:pt x="39581" y="14885"/>
                    </a:lnTo>
                    <a:lnTo>
                      <a:pt x="39741" y="14785"/>
                    </a:lnTo>
                    <a:lnTo>
                      <a:pt x="39892" y="14704"/>
                    </a:lnTo>
                    <a:lnTo>
                      <a:pt x="40214" y="14554"/>
                    </a:lnTo>
                    <a:lnTo>
                      <a:pt x="40546" y="14423"/>
                    </a:lnTo>
                    <a:lnTo>
                      <a:pt x="40867" y="14312"/>
                    </a:lnTo>
                    <a:lnTo>
                      <a:pt x="41199" y="14202"/>
                    </a:lnTo>
                    <a:lnTo>
                      <a:pt x="41531" y="14111"/>
                    </a:lnTo>
                    <a:lnTo>
                      <a:pt x="41862" y="14031"/>
                    </a:lnTo>
                    <a:lnTo>
                      <a:pt x="42566" y="13870"/>
                    </a:lnTo>
                    <a:lnTo>
                      <a:pt x="42847" y="13810"/>
                    </a:lnTo>
                    <a:lnTo>
                      <a:pt x="43129" y="13740"/>
                    </a:lnTo>
                    <a:lnTo>
                      <a:pt x="43400" y="13659"/>
                    </a:lnTo>
                    <a:lnTo>
                      <a:pt x="43681" y="13579"/>
                    </a:lnTo>
                    <a:lnTo>
                      <a:pt x="44214" y="13398"/>
                    </a:lnTo>
                    <a:lnTo>
                      <a:pt x="44747" y="13207"/>
                    </a:lnTo>
                    <a:lnTo>
                      <a:pt x="45792" y="12795"/>
                    </a:lnTo>
                    <a:lnTo>
                      <a:pt x="46315" y="12584"/>
                    </a:lnTo>
                    <a:lnTo>
                      <a:pt x="46837" y="12393"/>
                    </a:lnTo>
                    <a:lnTo>
                      <a:pt x="46646" y="12393"/>
                    </a:lnTo>
                    <a:lnTo>
                      <a:pt x="46395" y="12423"/>
                    </a:lnTo>
                    <a:lnTo>
                      <a:pt x="46104" y="12463"/>
                    </a:lnTo>
                    <a:lnTo>
                      <a:pt x="45762" y="12523"/>
                    </a:lnTo>
                    <a:lnTo>
                      <a:pt x="45008" y="12664"/>
                    </a:lnTo>
                    <a:lnTo>
                      <a:pt x="44616" y="12734"/>
                    </a:lnTo>
                    <a:lnTo>
                      <a:pt x="44234" y="12795"/>
                    </a:lnTo>
                    <a:lnTo>
                      <a:pt x="43862" y="12845"/>
                    </a:lnTo>
                    <a:lnTo>
                      <a:pt x="43531" y="12875"/>
                    </a:lnTo>
                    <a:lnTo>
                      <a:pt x="43229" y="12875"/>
                    </a:lnTo>
                    <a:lnTo>
                      <a:pt x="43098" y="12865"/>
                    </a:lnTo>
                    <a:lnTo>
                      <a:pt x="42978" y="12845"/>
                    </a:lnTo>
                    <a:lnTo>
                      <a:pt x="42877" y="12815"/>
                    </a:lnTo>
                    <a:lnTo>
                      <a:pt x="42797" y="12775"/>
                    </a:lnTo>
                    <a:lnTo>
                      <a:pt x="42727" y="12724"/>
                    </a:lnTo>
                    <a:lnTo>
                      <a:pt x="42686" y="12674"/>
                    </a:lnTo>
                    <a:lnTo>
                      <a:pt x="42676" y="12634"/>
                    </a:lnTo>
                    <a:lnTo>
                      <a:pt x="42666" y="12594"/>
                    </a:lnTo>
                    <a:lnTo>
                      <a:pt x="42666" y="12513"/>
                    </a:lnTo>
                    <a:lnTo>
                      <a:pt x="42686" y="12413"/>
                    </a:lnTo>
                    <a:lnTo>
                      <a:pt x="42737" y="12302"/>
                    </a:lnTo>
                    <a:lnTo>
                      <a:pt x="42777" y="12242"/>
                    </a:lnTo>
                    <a:lnTo>
                      <a:pt x="42827" y="12182"/>
                    </a:lnTo>
                    <a:lnTo>
                      <a:pt x="42887" y="12111"/>
                    </a:lnTo>
                    <a:lnTo>
                      <a:pt x="42968" y="12051"/>
                    </a:lnTo>
                    <a:lnTo>
                      <a:pt x="43149" y="11910"/>
                    </a:lnTo>
                    <a:lnTo>
                      <a:pt x="43360" y="11780"/>
                    </a:lnTo>
                    <a:lnTo>
                      <a:pt x="43611" y="11639"/>
                    </a:lnTo>
                    <a:lnTo>
                      <a:pt x="43872" y="11498"/>
                    </a:lnTo>
                    <a:lnTo>
                      <a:pt x="44455" y="11227"/>
                    </a:lnTo>
                    <a:lnTo>
                      <a:pt x="45048" y="10955"/>
                    </a:lnTo>
                    <a:lnTo>
                      <a:pt x="45611" y="10694"/>
                    </a:lnTo>
                    <a:lnTo>
                      <a:pt x="45872" y="10573"/>
                    </a:lnTo>
                    <a:lnTo>
                      <a:pt x="46094" y="10443"/>
                    </a:lnTo>
                    <a:lnTo>
                      <a:pt x="46295" y="10332"/>
                    </a:lnTo>
                    <a:lnTo>
                      <a:pt x="46445" y="10222"/>
                    </a:lnTo>
                    <a:lnTo>
                      <a:pt x="46023" y="10282"/>
                    </a:lnTo>
                    <a:lnTo>
                      <a:pt x="45601" y="10352"/>
                    </a:lnTo>
                    <a:lnTo>
                      <a:pt x="45179" y="10443"/>
                    </a:lnTo>
                    <a:lnTo>
                      <a:pt x="44757" y="10543"/>
                    </a:lnTo>
                    <a:lnTo>
                      <a:pt x="44345" y="10654"/>
                    </a:lnTo>
                    <a:lnTo>
                      <a:pt x="43933" y="10785"/>
                    </a:lnTo>
                    <a:lnTo>
                      <a:pt x="43531" y="10925"/>
                    </a:lnTo>
                    <a:lnTo>
                      <a:pt x="43139" y="11086"/>
                    </a:lnTo>
                    <a:lnTo>
                      <a:pt x="42747" y="11257"/>
                    </a:lnTo>
                    <a:lnTo>
                      <a:pt x="42365" y="11448"/>
                    </a:lnTo>
                    <a:lnTo>
                      <a:pt x="41983" y="11639"/>
                    </a:lnTo>
                    <a:lnTo>
                      <a:pt x="41621" y="11860"/>
                    </a:lnTo>
                    <a:lnTo>
                      <a:pt x="41259" y="12081"/>
                    </a:lnTo>
                    <a:lnTo>
                      <a:pt x="40917" y="12322"/>
                    </a:lnTo>
                    <a:lnTo>
                      <a:pt x="40586" y="12584"/>
                    </a:lnTo>
                    <a:lnTo>
                      <a:pt x="40254" y="12855"/>
                    </a:lnTo>
                    <a:lnTo>
                      <a:pt x="40103" y="12996"/>
                    </a:lnTo>
                    <a:lnTo>
                      <a:pt x="39942" y="13136"/>
                    </a:lnTo>
                    <a:lnTo>
                      <a:pt x="39651" y="13438"/>
                    </a:lnTo>
                    <a:lnTo>
                      <a:pt x="39370" y="13750"/>
                    </a:lnTo>
                    <a:lnTo>
                      <a:pt x="39078" y="14061"/>
                    </a:lnTo>
                    <a:lnTo>
                      <a:pt x="38797" y="14363"/>
                    </a:lnTo>
                    <a:lnTo>
                      <a:pt x="38495" y="14664"/>
                    </a:lnTo>
                    <a:lnTo>
                      <a:pt x="38344" y="14805"/>
                    </a:lnTo>
                    <a:lnTo>
                      <a:pt x="38184" y="14946"/>
                    </a:lnTo>
                    <a:lnTo>
                      <a:pt x="38023" y="15086"/>
                    </a:lnTo>
                    <a:lnTo>
                      <a:pt x="37852" y="15217"/>
                    </a:lnTo>
                    <a:lnTo>
                      <a:pt x="37721" y="15317"/>
                    </a:lnTo>
                    <a:lnTo>
                      <a:pt x="37611" y="15418"/>
                    </a:lnTo>
                    <a:lnTo>
                      <a:pt x="37390" y="15609"/>
                    </a:lnTo>
                    <a:lnTo>
                      <a:pt x="37269" y="15689"/>
                    </a:lnTo>
                    <a:lnTo>
                      <a:pt x="37148" y="15760"/>
                    </a:lnTo>
                    <a:lnTo>
                      <a:pt x="37008" y="15810"/>
                    </a:lnTo>
                    <a:lnTo>
                      <a:pt x="36927" y="15840"/>
                    </a:lnTo>
                    <a:lnTo>
                      <a:pt x="36847" y="15850"/>
                    </a:lnTo>
                    <a:lnTo>
                      <a:pt x="36766" y="15860"/>
                    </a:lnTo>
                    <a:lnTo>
                      <a:pt x="36636" y="15860"/>
                    </a:lnTo>
                    <a:lnTo>
                      <a:pt x="36565" y="15850"/>
                    </a:lnTo>
                    <a:lnTo>
                      <a:pt x="36505" y="15830"/>
                    </a:lnTo>
                    <a:lnTo>
                      <a:pt x="36445" y="15800"/>
                    </a:lnTo>
                    <a:lnTo>
                      <a:pt x="36384" y="15770"/>
                    </a:lnTo>
                    <a:lnTo>
                      <a:pt x="36334" y="15740"/>
                    </a:lnTo>
                    <a:lnTo>
                      <a:pt x="36284" y="15699"/>
                    </a:lnTo>
                    <a:lnTo>
                      <a:pt x="36244" y="15659"/>
                    </a:lnTo>
                    <a:lnTo>
                      <a:pt x="36204" y="15609"/>
                    </a:lnTo>
                    <a:lnTo>
                      <a:pt x="36163" y="15559"/>
                    </a:lnTo>
                    <a:lnTo>
                      <a:pt x="36143" y="15498"/>
                    </a:lnTo>
                    <a:lnTo>
                      <a:pt x="36123" y="15448"/>
                    </a:lnTo>
                    <a:lnTo>
                      <a:pt x="36103" y="15388"/>
                    </a:lnTo>
                    <a:lnTo>
                      <a:pt x="36103" y="15317"/>
                    </a:lnTo>
                    <a:lnTo>
                      <a:pt x="36103" y="15197"/>
                    </a:lnTo>
                    <a:lnTo>
                      <a:pt x="36113" y="15066"/>
                    </a:lnTo>
                    <a:lnTo>
                      <a:pt x="36133" y="14956"/>
                    </a:lnTo>
                    <a:lnTo>
                      <a:pt x="36153" y="14835"/>
                    </a:lnTo>
                    <a:lnTo>
                      <a:pt x="36194" y="14724"/>
                    </a:lnTo>
                    <a:lnTo>
                      <a:pt x="36234" y="14614"/>
                    </a:lnTo>
                    <a:lnTo>
                      <a:pt x="36334" y="14393"/>
                    </a:lnTo>
                    <a:lnTo>
                      <a:pt x="36445" y="14182"/>
                    </a:lnTo>
                    <a:lnTo>
                      <a:pt x="36565" y="13971"/>
                    </a:lnTo>
                    <a:lnTo>
                      <a:pt x="36676" y="13750"/>
                    </a:lnTo>
                    <a:lnTo>
                      <a:pt x="36787" y="13528"/>
                    </a:lnTo>
                    <a:lnTo>
                      <a:pt x="36867" y="13348"/>
                    </a:lnTo>
                    <a:lnTo>
                      <a:pt x="36957" y="13177"/>
                    </a:lnTo>
                    <a:lnTo>
                      <a:pt x="37048" y="12996"/>
                    </a:lnTo>
                    <a:lnTo>
                      <a:pt x="37148" y="12825"/>
                    </a:lnTo>
                    <a:lnTo>
                      <a:pt x="37259" y="12664"/>
                    </a:lnTo>
                    <a:lnTo>
                      <a:pt x="37380" y="12503"/>
                    </a:lnTo>
                    <a:lnTo>
                      <a:pt x="37510" y="12352"/>
                    </a:lnTo>
                    <a:lnTo>
                      <a:pt x="37661" y="12212"/>
                    </a:lnTo>
                    <a:lnTo>
                      <a:pt x="37832" y="12041"/>
                    </a:lnTo>
                    <a:lnTo>
                      <a:pt x="37993" y="11870"/>
                    </a:lnTo>
                    <a:lnTo>
                      <a:pt x="38143" y="11689"/>
                    </a:lnTo>
                    <a:lnTo>
                      <a:pt x="38274" y="11508"/>
                    </a:lnTo>
                    <a:lnTo>
                      <a:pt x="38405" y="11327"/>
                    </a:lnTo>
                    <a:lnTo>
                      <a:pt x="38525" y="11136"/>
                    </a:lnTo>
                    <a:lnTo>
                      <a:pt x="38746" y="10744"/>
                    </a:lnTo>
                    <a:lnTo>
                      <a:pt x="39179" y="9970"/>
                    </a:lnTo>
                    <a:lnTo>
                      <a:pt x="39410" y="9589"/>
                    </a:lnTo>
                    <a:lnTo>
                      <a:pt x="39530" y="9398"/>
                    </a:lnTo>
                    <a:lnTo>
                      <a:pt x="39651" y="9217"/>
                    </a:lnTo>
                    <a:lnTo>
                      <a:pt x="39500" y="9307"/>
                    </a:lnTo>
                    <a:lnTo>
                      <a:pt x="39349" y="9408"/>
                    </a:lnTo>
                    <a:lnTo>
                      <a:pt x="39199" y="9518"/>
                    </a:lnTo>
                    <a:lnTo>
                      <a:pt x="39058" y="9639"/>
                    </a:lnTo>
                    <a:lnTo>
                      <a:pt x="38917" y="9769"/>
                    </a:lnTo>
                    <a:lnTo>
                      <a:pt x="38777" y="9900"/>
                    </a:lnTo>
                    <a:lnTo>
                      <a:pt x="38515" y="10182"/>
                    </a:lnTo>
                    <a:lnTo>
                      <a:pt x="38264" y="10473"/>
                    </a:lnTo>
                    <a:lnTo>
                      <a:pt x="38033" y="10775"/>
                    </a:lnTo>
                    <a:lnTo>
                      <a:pt x="37611" y="11347"/>
                    </a:lnTo>
                    <a:lnTo>
                      <a:pt x="37470" y="11548"/>
                    </a:lnTo>
                    <a:lnTo>
                      <a:pt x="37410" y="11629"/>
                    </a:lnTo>
                    <a:lnTo>
                      <a:pt x="37369" y="11659"/>
                    </a:lnTo>
                    <a:lnTo>
                      <a:pt x="37339" y="11679"/>
                    </a:lnTo>
                    <a:lnTo>
                      <a:pt x="37299" y="11699"/>
                    </a:lnTo>
                    <a:lnTo>
                      <a:pt x="37269" y="11709"/>
                    </a:lnTo>
                    <a:lnTo>
                      <a:pt x="37229" y="11699"/>
                    </a:lnTo>
                    <a:lnTo>
                      <a:pt x="37189" y="11689"/>
                    </a:lnTo>
                    <a:lnTo>
                      <a:pt x="37148" y="11659"/>
                    </a:lnTo>
                    <a:lnTo>
                      <a:pt x="37108" y="11619"/>
                    </a:lnTo>
                    <a:lnTo>
                      <a:pt x="37068" y="11558"/>
                    </a:lnTo>
                    <a:lnTo>
                      <a:pt x="37018" y="11488"/>
                    </a:lnTo>
                    <a:lnTo>
                      <a:pt x="36977" y="11388"/>
                    </a:lnTo>
                    <a:lnTo>
                      <a:pt x="36957" y="11287"/>
                    </a:lnTo>
                    <a:lnTo>
                      <a:pt x="36937" y="11166"/>
                    </a:lnTo>
                    <a:lnTo>
                      <a:pt x="36937" y="11046"/>
                    </a:lnTo>
                    <a:lnTo>
                      <a:pt x="36937" y="10925"/>
                    </a:lnTo>
                    <a:lnTo>
                      <a:pt x="36947" y="10805"/>
                    </a:lnTo>
                    <a:lnTo>
                      <a:pt x="36988" y="10594"/>
                    </a:lnTo>
                    <a:lnTo>
                      <a:pt x="37068" y="10242"/>
                    </a:lnTo>
                    <a:lnTo>
                      <a:pt x="37168" y="9890"/>
                    </a:lnTo>
                    <a:lnTo>
                      <a:pt x="37369" y="9186"/>
                    </a:lnTo>
                    <a:lnTo>
                      <a:pt x="37470" y="8835"/>
                    </a:lnTo>
                    <a:lnTo>
                      <a:pt x="37550" y="8483"/>
                    </a:lnTo>
                    <a:lnTo>
                      <a:pt x="37581" y="8302"/>
                    </a:lnTo>
                    <a:lnTo>
                      <a:pt x="37601" y="8121"/>
                    </a:lnTo>
                    <a:lnTo>
                      <a:pt x="37621" y="7940"/>
                    </a:lnTo>
                    <a:lnTo>
                      <a:pt x="37631" y="7759"/>
                    </a:lnTo>
                    <a:lnTo>
                      <a:pt x="37460" y="7970"/>
                    </a:lnTo>
                    <a:lnTo>
                      <a:pt x="37309" y="8181"/>
                    </a:lnTo>
                    <a:lnTo>
                      <a:pt x="37168" y="8403"/>
                    </a:lnTo>
                    <a:lnTo>
                      <a:pt x="37048" y="8624"/>
                    </a:lnTo>
                    <a:lnTo>
                      <a:pt x="36927" y="8855"/>
                    </a:lnTo>
                    <a:lnTo>
                      <a:pt x="36817" y="9086"/>
                    </a:lnTo>
                    <a:lnTo>
                      <a:pt x="36716" y="9327"/>
                    </a:lnTo>
                    <a:lnTo>
                      <a:pt x="36626" y="9558"/>
                    </a:lnTo>
                    <a:lnTo>
                      <a:pt x="36545" y="9800"/>
                    </a:lnTo>
                    <a:lnTo>
                      <a:pt x="36475" y="10051"/>
                    </a:lnTo>
                    <a:lnTo>
                      <a:pt x="36334" y="10543"/>
                    </a:lnTo>
                    <a:lnTo>
                      <a:pt x="36224" y="11036"/>
                    </a:lnTo>
                    <a:lnTo>
                      <a:pt x="36123" y="11538"/>
                    </a:lnTo>
                    <a:lnTo>
                      <a:pt x="35932" y="12543"/>
                    </a:lnTo>
                    <a:lnTo>
                      <a:pt x="35832" y="13046"/>
                    </a:lnTo>
                    <a:lnTo>
                      <a:pt x="35721" y="13528"/>
                    </a:lnTo>
                    <a:lnTo>
                      <a:pt x="35601" y="14011"/>
                    </a:lnTo>
                    <a:lnTo>
                      <a:pt x="35520" y="14242"/>
                    </a:lnTo>
                    <a:lnTo>
                      <a:pt x="35450" y="14473"/>
                    </a:lnTo>
                    <a:lnTo>
                      <a:pt x="35359" y="14704"/>
                    </a:lnTo>
                    <a:lnTo>
                      <a:pt x="35269" y="14926"/>
                    </a:lnTo>
                    <a:lnTo>
                      <a:pt x="35168" y="15137"/>
                    </a:lnTo>
                    <a:lnTo>
                      <a:pt x="35058" y="15358"/>
                    </a:lnTo>
                    <a:lnTo>
                      <a:pt x="34927" y="15559"/>
                    </a:lnTo>
                    <a:lnTo>
                      <a:pt x="34786" y="15740"/>
                    </a:lnTo>
                    <a:lnTo>
                      <a:pt x="34626" y="15921"/>
                    </a:lnTo>
                    <a:lnTo>
                      <a:pt x="34455" y="16081"/>
                    </a:lnTo>
                    <a:lnTo>
                      <a:pt x="34264" y="16222"/>
                    </a:lnTo>
                    <a:lnTo>
                      <a:pt x="34063" y="16353"/>
                    </a:lnTo>
                    <a:lnTo>
                      <a:pt x="33842" y="16463"/>
                    </a:lnTo>
                    <a:lnTo>
                      <a:pt x="33621" y="16564"/>
                    </a:lnTo>
                    <a:lnTo>
                      <a:pt x="33389" y="16644"/>
                    </a:lnTo>
                    <a:lnTo>
                      <a:pt x="33148" y="16704"/>
                    </a:lnTo>
                    <a:lnTo>
                      <a:pt x="32897" y="16745"/>
                    </a:lnTo>
                    <a:lnTo>
                      <a:pt x="32646" y="16775"/>
                    </a:lnTo>
                    <a:lnTo>
                      <a:pt x="32394" y="16775"/>
                    </a:lnTo>
                    <a:lnTo>
                      <a:pt x="32143" y="16765"/>
                    </a:lnTo>
                    <a:lnTo>
                      <a:pt x="31882" y="16735"/>
                    </a:lnTo>
                    <a:lnTo>
                      <a:pt x="31630" y="16684"/>
                    </a:lnTo>
                    <a:lnTo>
                      <a:pt x="31088" y="16544"/>
                    </a:lnTo>
                    <a:lnTo>
                      <a:pt x="30545" y="16403"/>
                    </a:lnTo>
                    <a:lnTo>
                      <a:pt x="30002" y="16252"/>
                    </a:lnTo>
                    <a:lnTo>
                      <a:pt x="29459" y="16091"/>
                    </a:lnTo>
                    <a:lnTo>
                      <a:pt x="28927" y="15921"/>
                    </a:lnTo>
                    <a:lnTo>
                      <a:pt x="28404" y="15740"/>
                    </a:lnTo>
                    <a:lnTo>
                      <a:pt x="27902" y="15539"/>
                    </a:lnTo>
                    <a:lnTo>
                      <a:pt x="27409" y="15328"/>
                    </a:lnTo>
                    <a:lnTo>
                      <a:pt x="27258" y="15257"/>
                    </a:lnTo>
                    <a:lnTo>
                      <a:pt x="27108" y="15177"/>
                    </a:lnTo>
                    <a:lnTo>
                      <a:pt x="26967" y="15096"/>
                    </a:lnTo>
                    <a:lnTo>
                      <a:pt x="26826" y="15006"/>
                    </a:lnTo>
                    <a:lnTo>
                      <a:pt x="26685" y="14915"/>
                    </a:lnTo>
                    <a:lnTo>
                      <a:pt x="26555" y="14815"/>
                    </a:lnTo>
                    <a:lnTo>
                      <a:pt x="26424" y="14704"/>
                    </a:lnTo>
                    <a:lnTo>
                      <a:pt x="26304" y="14594"/>
                    </a:lnTo>
                    <a:lnTo>
                      <a:pt x="26193" y="14483"/>
                    </a:lnTo>
                    <a:lnTo>
                      <a:pt x="26082" y="14363"/>
                    </a:lnTo>
                    <a:lnTo>
                      <a:pt x="25982" y="14242"/>
                    </a:lnTo>
                    <a:lnTo>
                      <a:pt x="25881" y="14111"/>
                    </a:lnTo>
                    <a:lnTo>
                      <a:pt x="25801" y="13991"/>
                    </a:lnTo>
                    <a:lnTo>
                      <a:pt x="25711" y="13850"/>
                    </a:lnTo>
                    <a:lnTo>
                      <a:pt x="25640" y="13719"/>
                    </a:lnTo>
                    <a:lnTo>
                      <a:pt x="25580" y="13579"/>
                    </a:lnTo>
                    <a:lnTo>
                      <a:pt x="25520" y="13438"/>
                    </a:lnTo>
                    <a:lnTo>
                      <a:pt x="25469" y="13297"/>
                    </a:lnTo>
                    <a:lnTo>
                      <a:pt x="25429" y="13157"/>
                    </a:lnTo>
                    <a:lnTo>
                      <a:pt x="25399" y="13006"/>
                    </a:lnTo>
                    <a:lnTo>
                      <a:pt x="25379" y="12865"/>
                    </a:lnTo>
                    <a:lnTo>
                      <a:pt x="25369" y="12714"/>
                    </a:lnTo>
                    <a:lnTo>
                      <a:pt x="25369" y="12564"/>
                    </a:lnTo>
                    <a:lnTo>
                      <a:pt x="25379" y="12413"/>
                    </a:lnTo>
                    <a:lnTo>
                      <a:pt x="25399" y="12262"/>
                    </a:lnTo>
                    <a:lnTo>
                      <a:pt x="25429" y="12111"/>
                    </a:lnTo>
                    <a:lnTo>
                      <a:pt x="25469" y="11971"/>
                    </a:lnTo>
                    <a:lnTo>
                      <a:pt x="25520" y="11820"/>
                    </a:lnTo>
                    <a:lnTo>
                      <a:pt x="25590" y="11669"/>
                    </a:lnTo>
                    <a:lnTo>
                      <a:pt x="25670" y="11518"/>
                    </a:lnTo>
                    <a:lnTo>
                      <a:pt x="25761" y="11378"/>
                    </a:lnTo>
                    <a:lnTo>
                      <a:pt x="25861" y="11227"/>
                    </a:lnTo>
                    <a:lnTo>
                      <a:pt x="26223" y="10764"/>
                    </a:lnTo>
                    <a:lnTo>
                      <a:pt x="26404" y="10533"/>
                    </a:lnTo>
                    <a:lnTo>
                      <a:pt x="26595" y="10302"/>
                    </a:lnTo>
                    <a:lnTo>
                      <a:pt x="26786" y="10081"/>
                    </a:lnTo>
                    <a:lnTo>
                      <a:pt x="26997" y="9870"/>
                    </a:lnTo>
                    <a:lnTo>
                      <a:pt x="27208" y="9679"/>
                    </a:lnTo>
                    <a:lnTo>
                      <a:pt x="27309" y="9599"/>
                    </a:lnTo>
                    <a:lnTo>
                      <a:pt x="27429" y="9518"/>
                    </a:lnTo>
                    <a:lnTo>
                      <a:pt x="27550" y="9438"/>
                    </a:lnTo>
                    <a:lnTo>
                      <a:pt x="27680" y="9367"/>
                    </a:lnTo>
                    <a:lnTo>
                      <a:pt x="27932" y="9237"/>
                    </a:lnTo>
                    <a:lnTo>
                      <a:pt x="28183" y="9136"/>
                    </a:lnTo>
                    <a:lnTo>
                      <a:pt x="28434" y="9036"/>
                    </a:lnTo>
                    <a:lnTo>
                      <a:pt x="28696" y="8925"/>
                    </a:lnTo>
                    <a:lnTo>
                      <a:pt x="28816" y="8865"/>
                    </a:lnTo>
                    <a:lnTo>
                      <a:pt x="28947" y="8794"/>
                    </a:lnTo>
                    <a:lnTo>
                      <a:pt x="29068" y="8724"/>
                    </a:lnTo>
                    <a:lnTo>
                      <a:pt x="29198" y="8634"/>
                    </a:lnTo>
                    <a:lnTo>
                      <a:pt x="29319" y="8543"/>
                    </a:lnTo>
                    <a:lnTo>
                      <a:pt x="29449" y="8433"/>
                    </a:lnTo>
                    <a:lnTo>
                      <a:pt x="29681" y="8212"/>
                    </a:lnTo>
                    <a:lnTo>
                      <a:pt x="29902" y="7990"/>
                    </a:lnTo>
                    <a:lnTo>
                      <a:pt x="30354" y="7518"/>
                    </a:lnTo>
                    <a:lnTo>
                      <a:pt x="30786" y="7046"/>
                    </a:lnTo>
                    <a:lnTo>
                      <a:pt x="31218" y="6593"/>
                    </a:lnTo>
                    <a:lnTo>
                      <a:pt x="31168" y="6644"/>
                    </a:lnTo>
                    <a:lnTo>
                      <a:pt x="31108" y="6694"/>
                    </a:lnTo>
                    <a:lnTo>
                      <a:pt x="30957" y="6784"/>
                    </a:lnTo>
                    <a:lnTo>
                      <a:pt x="30796" y="6875"/>
                    </a:lnTo>
                    <a:lnTo>
                      <a:pt x="30615" y="6965"/>
                    </a:lnTo>
                    <a:lnTo>
                      <a:pt x="30264" y="7136"/>
                    </a:lnTo>
                    <a:lnTo>
                      <a:pt x="30103" y="7227"/>
                    </a:lnTo>
                    <a:lnTo>
                      <a:pt x="29962" y="7317"/>
                    </a:lnTo>
                    <a:lnTo>
                      <a:pt x="29681" y="7538"/>
                    </a:lnTo>
                    <a:lnTo>
                      <a:pt x="29409" y="7759"/>
                    </a:lnTo>
                    <a:lnTo>
                      <a:pt x="29138" y="7990"/>
                    </a:lnTo>
                    <a:lnTo>
                      <a:pt x="28856" y="8212"/>
                    </a:lnTo>
                    <a:lnTo>
                      <a:pt x="28655" y="8362"/>
                    </a:lnTo>
                    <a:lnTo>
                      <a:pt x="28565" y="8423"/>
                    </a:lnTo>
                    <a:lnTo>
                      <a:pt x="28475" y="8463"/>
                    </a:lnTo>
                    <a:lnTo>
                      <a:pt x="28424" y="8483"/>
                    </a:lnTo>
                    <a:lnTo>
                      <a:pt x="28374" y="8483"/>
                    </a:lnTo>
                    <a:lnTo>
                      <a:pt x="28324" y="8493"/>
                    </a:lnTo>
                    <a:lnTo>
                      <a:pt x="28273" y="8483"/>
                    </a:lnTo>
                    <a:lnTo>
                      <a:pt x="28213" y="8473"/>
                    </a:lnTo>
                    <a:lnTo>
                      <a:pt x="28163" y="8443"/>
                    </a:lnTo>
                    <a:lnTo>
                      <a:pt x="28103" y="8413"/>
                    </a:lnTo>
                    <a:lnTo>
                      <a:pt x="28032" y="8372"/>
                    </a:lnTo>
                    <a:lnTo>
                      <a:pt x="27962" y="8312"/>
                    </a:lnTo>
                    <a:lnTo>
                      <a:pt x="27912" y="8252"/>
                    </a:lnTo>
                    <a:lnTo>
                      <a:pt x="27871" y="8191"/>
                    </a:lnTo>
                    <a:lnTo>
                      <a:pt x="27851" y="8131"/>
                    </a:lnTo>
                    <a:lnTo>
                      <a:pt x="27831" y="8071"/>
                    </a:lnTo>
                    <a:lnTo>
                      <a:pt x="27831" y="8011"/>
                    </a:lnTo>
                    <a:lnTo>
                      <a:pt x="27841" y="7950"/>
                    </a:lnTo>
                    <a:lnTo>
                      <a:pt x="27851" y="7890"/>
                    </a:lnTo>
                    <a:lnTo>
                      <a:pt x="27902" y="7759"/>
                    </a:lnTo>
                    <a:lnTo>
                      <a:pt x="27962" y="7629"/>
                    </a:lnTo>
                    <a:lnTo>
                      <a:pt x="28022" y="7508"/>
                    </a:lnTo>
                    <a:lnTo>
                      <a:pt x="28072" y="7377"/>
                    </a:lnTo>
                    <a:lnTo>
                      <a:pt x="28123" y="7227"/>
                    </a:lnTo>
                    <a:lnTo>
                      <a:pt x="28153" y="7076"/>
                    </a:lnTo>
                    <a:lnTo>
                      <a:pt x="28183" y="6915"/>
                    </a:lnTo>
                    <a:lnTo>
                      <a:pt x="28203" y="6754"/>
                    </a:lnTo>
                    <a:lnTo>
                      <a:pt x="28213" y="6422"/>
                    </a:lnTo>
                    <a:lnTo>
                      <a:pt x="28213" y="6111"/>
                    </a:lnTo>
                    <a:lnTo>
                      <a:pt x="28203" y="5990"/>
                    </a:lnTo>
                    <a:lnTo>
                      <a:pt x="28173" y="5840"/>
                    </a:lnTo>
                    <a:lnTo>
                      <a:pt x="28072" y="5508"/>
                    </a:lnTo>
                    <a:lnTo>
                      <a:pt x="28032" y="5347"/>
                    </a:lnTo>
                    <a:lnTo>
                      <a:pt x="27992" y="5196"/>
                    </a:lnTo>
                    <a:lnTo>
                      <a:pt x="27972" y="5066"/>
                    </a:lnTo>
                    <a:lnTo>
                      <a:pt x="27972" y="5005"/>
                    </a:lnTo>
                    <a:lnTo>
                      <a:pt x="27982" y="4965"/>
                    </a:lnTo>
                    <a:lnTo>
                      <a:pt x="27932" y="5136"/>
                    </a:lnTo>
                    <a:lnTo>
                      <a:pt x="27882" y="5307"/>
                    </a:lnTo>
                    <a:lnTo>
                      <a:pt x="27811" y="5649"/>
                    </a:lnTo>
                    <a:lnTo>
                      <a:pt x="27751" y="6000"/>
                    </a:lnTo>
                    <a:lnTo>
                      <a:pt x="27691" y="6342"/>
                    </a:lnTo>
                    <a:lnTo>
                      <a:pt x="27590" y="7046"/>
                    </a:lnTo>
                    <a:lnTo>
                      <a:pt x="27530" y="7387"/>
                    </a:lnTo>
                    <a:lnTo>
                      <a:pt x="27449" y="7739"/>
                    </a:lnTo>
                    <a:lnTo>
                      <a:pt x="27379" y="8000"/>
                    </a:lnTo>
                    <a:lnTo>
                      <a:pt x="27258" y="8332"/>
                    </a:lnTo>
                    <a:lnTo>
                      <a:pt x="27188" y="8513"/>
                    </a:lnTo>
                    <a:lnTo>
                      <a:pt x="27098" y="8694"/>
                    </a:lnTo>
                    <a:lnTo>
                      <a:pt x="27007" y="8875"/>
                    </a:lnTo>
                    <a:lnTo>
                      <a:pt x="26907" y="9056"/>
                    </a:lnTo>
                    <a:lnTo>
                      <a:pt x="26796" y="9227"/>
                    </a:lnTo>
                    <a:lnTo>
                      <a:pt x="26665" y="9387"/>
                    </a:lnTo>
                    <a:lnTo>
                      <a:pt x="26535" y="9528"/>
                    </a:lnTo>
                    <a:lnTo>
                      <a:pt x="26464" y="9589"/>
                    </a:lnTo>
                    <a:lnTo>
                      <a:pt x="26394" y="9639"/>
                    </a:lnTo>
                    <a:lnTo>
                      <a:pt x="26324" y="9689"/>
                    </a:lnTo>
                    <a:lnTo>
                      <a:pt x="26243" y="9739"/>
                    </a:lnTo>
                    <a:lnTo>
                      <a:pt x="26173" y="9769"/>
                    </a:lnTo>
                    <a:lnTo>
                      <a:pt x="26092" y="9790"/>
                    </a:lnTo>
                    <a:lnTo>
                      <a:pt x="26002" y="9810"/>
                    </a:lnTo>
                    <a:lnTo>
                      <a:pt x="25922" y="9820"/>
                    </a:lnTo>
                    <a:lnTo>
                      <a:pt x="25831" y="9820"/>
                    </a:lnTo>
                    <a:lnTo>
                      <a:pt x="25741" y="9800"/>
                    </a:lnTo>
                    <a:lnTo>
                      <a:pt x="25630" y="9779"/>
                    </a:lnTo>
                    <a:lnTo>
                      <a:pt x="25540" y="9729"/>
                    </a:lnTo>
                    <a:lnTo>
                      <a:pt x="25449" y="9679"/>
                    </a:lnTo>
                    <a:lnTo>
                      <a:pt x="25369" y="9619"/>
                    </a:lnTo>
                    <a:lnTo>
                      <a:pt x="25309" y="9538"/>
                    </a:lnTo>
                    <a:lnTo>
                      <a:pt x="25248" y="9458"/>
                    </a:lnTo>
                    <a:lnTo>
                      <a:pt x="25208" y="9367"/>
                    </a:lnTo>
                    <a:lnTo>
                      <a:pt x="25168" y="9267"/>
                    </a:lnTo>
                    <a:lnTo>
                      <a:pt x="25138" y="9156"/>
                    </a:lnTo>
                    <a:lnTo>
                      <a:pt x="25107" y="9046"/>
                    </a:lnTo>
                    <a:lnTo>
                      <a:pt x="25097" y="8925"/>
                    </a:lnTo>
                    <a:lnTo>
                      <a:pt x="25087" y="8794"/>
                    </a:lnTo>
                    <a:lnTo>
                      <a:pt x="25087" y="8664"/>
                    </a:lnTo>
                    <a:lnTo>
                      <a:pt x="25087" y="8533"/>
                    </a:lnTo>
                    <a:lnTo>
                      <a:pt x="25107" y="8262"/>
                    </a:lnTo>
                    <a:lnTo>
                      <a:pt x="25158" y="7990"/>
                    </a:lnTo>
                    <a:lnTo>
                      <a:pt x="25208" y="7719"/>
                    </a:lnTo>
                    <a:lnTo>
                      <a:pt x="25278" y="7448"/>
                    </a:lnTo>
                    <a:lnTo>
                      <a:pt x="25359" y="7196"/>
                    </a:lnTo>
                    <a:lnTo>
                      <a:pt x="25439" y="6965"/>
                    </a:lnTo>
                    <a:lnTo>
                      <a:pt x="25520" y="6764"/>
                    </a:lnTo>
                    <a:lnTo>
                      <a:pt x="25590" y="6583"/>
                    </a:lnTo>
                    <a:lnTo>
                      <a:pt x="25660" y="6453"/>
                    </a:lnTo>
                    <a:lnTo>
                      <a:pt x="25851" y="6141"/>
                    </a:lnTo>
                    <a:lnTo>
                      <a:pt x="26042" y="5829"/>
                    </a:lnTo>
                    <a:lnTo>
                      <a:pt x="26243" y="5508"/>
                    </a:lnTo>
                    <a:lnTo>
                      <a:pt x="26424" y="5186"/>
                    </a:lnTo>
                    <a:lnTo>
                      <a:pt x="26595" y="4865"/>
                    </a:lnTo>
                    <a:lnTo>
                      <a:pt x="26675" y="4704"/>
                    </a:lnTo>
                    <a:lnTo>
                      <a:pt x="26746" y="4533"/>
                    </a:lnTo>
                    <a:lnTo>
                      <a:pt x="26806" y="4362"/>
                    </a:lnTo>
                    <a:lnTo>
                      <a:pt x="26866" y="4191"/>
                    </a:lnTo>
                    <a:lnTo>
                      <a:pt x="26907" y="4020"/>
                    </a:lnTo>
                    <a:lnTo>
                      <a:pt x="26947" y="3839"/>
                    </a:lnTo>
                    <a:lnTo>
                      <a:pt x="26977" y="3598"/>
                    </a:lnTo>
                    <a:lnTo>
                      <a:pt x="26997" y="3357"/>
                    </a:lnTo>
                    <a:lnTo>
                      <a:pt x="27007" y="3116"/>
                    </a:lnTo>
                    <a:lnTo>
                      <a:pt x="27007" y="2875"/>
                    </a:lnTo>
                    <a:lnTo>
                      <a:pt x="26997" y="2633"/>
                    </a:lnTo>
                    <a:lnTo>
                      <a:pt x="26977" y="2392"/>
                    </a:lnTo>
                    <a:lnTo>
                      <a:pt x="26927" y="1910"/>
                    </a:lnTo>
                    <a:lnTo>
                      <a:pt x="26876" y="1437"/>
                    </a:lnTo>
                    <a:lnTo>
                      <a:pt x="26836" y="955"/>
                    </a:lnTo>
                    <a:lnTo>
                      <a:pt x="26816" y="714"/>
                    </a:lnTo>
                    <a:lnTo>
                      <a:pt x="26806" y="482"/>
                    </a:lnTo>
                    <a:lnTo>
                      <a:pt x="26806" y="241"/>
                    </a:lnTo>
                    <a:lnTo>
                      <a:pt x="26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6"/>
              <p:cNvSpPr/>
              <p:nvPr/>
            </p:nvSpPr>
            <p:spPr>
              <a:xfrm>
                <a:off x="5797440" y="1681817"/>
                <a:ext cx="202434" cy="309463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28012" extrusionOk="0">
                    <a:moveTo>
                      <a:pt x="11700" y="0"/>
                    </a:moveTo>
                    <a:lnTo>
                      <a:pt x="11589" y="10"/>
                    </a:lnTo>
                    <a:lnTo>
                      <a:pt x="11358" y="40"/>
                    </a:lnTo>
                    <a:lnTo>
                      <a:pt x="11117" y="91"/>
                    </a:lnTo>
                    <a:lnTo>
                      <a:pt x="10896" y="161"/>
                    </a:lnTo>
                    <a:lnTo>
                      <a:pt x="10675" y="241"/>
                    </a:lnTo>
                    <a:lnTo>
                      <a:pt x="10464" y="322"/>
                    </a:lnTo>
                    <a:lnTo>
                      <a:pt x="10283" y="402"/>
                    </a:lnTo>
                    <a:lnTo>
                      <a:pt x="10021" y="533"/>
                    </a:lnTo>
                    <a:lnTo>
                      <a:pt x="9921" y="583"/>
                    </a:lnTo>
                    <a:lnTo>
                      <a:pt x="9891" y="704"/>
                    </a:lnTo>
                    <a:lnTo>
                      <a:pt x="9790" y="1035"/>
                    </a:lnTo>
                    <a:lnTo>
                      <a:pt x="9629" y="1578"/>
                    </a:lnTo>
                    <a:lnTo>
                      <a:pt x="9509" y="1930"/>
                    </a:lnTo>
                    <a:lnTo>
                      <a:pt x="9368" y="2322"/>
                    </a:lnTo>
                    <a:lnTo>
                      <a:pt x="9207" y="2764"/>
                    </a:lnTo>
                    <a:lnTo>
                      <a:pt x="9016" y="3247"/>
                    </a:lnTo>
                    <a:lnTo>
                      <a:pt x="8805" y="3769"/>
                    </a:lnTo>
                    <a:lnTo>
                      <a:pt x="8564" y="4342"/>
                    </a:lnTo>
                    <a:lnTo>
                      <a:pt x="8293" y="4955"/>
                    </a:lnTo>
                    <a:lnTo>
                      <a:pt x="7991" y="5598"/>
                    </a:lnTo>
                    <a:lnTo>
                      <a:pt x="7660" y="6282"/>
                    </a:lnTo>
                    <a:lnTo>
                      <a:pt x="7288" y="7006"/>
                    </a:lnTo>
                    <a:lnTo>
                      <a:pt x="7197" y="7187"/>
                    </a:lnTo>
                    <a:lnTo>
                      <a:pt x="7097" y="7367"/>
                    </a:lnTo>
                    <a:lnTo>
                      <a:pt x="6986" y="7538"/>
                    </a:lnTo>
                    <a:lnTo>
                      <a:pt x="6876" y="7709"/>
                    </a:lnTo>
                    <a:lnTo>
                      <a:pt x="6644" y="8031"/>
                    </a:lnTo>
                    <a:lnTo>
                      <a:pt x="6393" y="8332"/>
                    </a:lnTo>
                    <a:lnTo>
                      <a:pt x="6132" y="8614"/>
                    </a:lnTo>
                    <a:lnTo>
                      <a:pt x="5860" y="8885"/>
                    </a:lnTo>
                    <a:lnTo>
                      <a:pt x="5579" y="9136"/>
                    </a:lnTo>
                    <a:lnTo>
                      <a:pt x="5288" y="9378"/>
                    </a:lnTo>
                    <a:lnTo>
                      <a:pt x="4996" y="9599"/>
                    </a:lnTo>
                    <a:lnTo>
                      <a:pt x="4695" y="9800"/>
                    </a:lnTo>
                    <a:lnTo>
                      <a:pt x="4393" y="9991"/>
                    </a:lnTo>
                    <a:lnTo>
                      <a:pt x="4092" y="10172"/>
                    </a:lnTo>
                    <a:lnTo>
                      <a:pt x="3780" y="10332"/>
                    </a:lnTo>
                    <a:lnTo>
                      <a:pt x="3478" y="10483"/>
                    </a:lnTo>
                    <a:lnTo>
                      <a:pt x="3177" y="10624"/>
                    </a:lnTo>
                    <a:lnTo>
                      <a:pt x="2875" y="10745"/>
                    </a:lnTo>
                    <a:lnTo>
                      <a:pt x="2584" y="10855"/>
                    </a:lnTo>
                    <a:lnTo>
                      <a:pt x="2302" y="10966"/>
                    </a:lnTo>
                    <a:lnTo>
                      <a:pt x="2031" y="11056"/>
                    </a:lnTo>
                    <a:lnTo>
                      <a:pt x="1770" y="11137"/>
                    </a:lnTo>
                    <a:lnTo>
                      <a:pt x="1277" y="11277"/>
                    </a:lnTo>
                    <a:lnTo>
                      <a:pt x="855" y="11378"/>
                    </a:lnTo>
                    <a:lnTo>
                      <a:pt x="493" y="11448"/>
                    </a:lnTo>
                    <a:lnTo>
                      <a:pt x="232" y="11498"/>
                    </a:lnTo>
                    <a:lnTo>
                      <a:pt x="1" y="11528"/>
                    </a:lnTo>
                    <a:lnTo>
                      <a:pt x="292" y="13720"/>
                    </a:lnTo>
                    <a:lnTo>
                      <a:pt x="2333" y="17077"/>
                    </a:lnTo>
                    <a:lnTo>
                      <a:pt x="5539" y="28012"/>
                    </a:lnTo>
                    <a:lnTo>
                      <a:pt x="8604" y="27871"/>
                    </a:lnTo>
                    <a:lnTo>
                      <a:pt x="8373" y="27238"/>
                    </a:lnTo>
                    <a:lnTo>
                      <a:pt x="8112" y="26544"/>
                    </a:lnTo>
                    <a:lnTo>
                      <a:pt x="7770" y="25680"/>
                    </a:lnTo>
                    <a:lnTo>
                      <a:pt x="7569" y="25208"/>
                    </a:lnTo>
                    <a:lnTo>
                      <a:pt x="7348" y="24705"/>
                    </a:lnTo>
                    <a:lnTo>
                      <a:pt x="7127" y="24193"/>
                    </a:lnTo>
                    <a:lnTo>
                      <a:pt x="6886" y="23680"/>
                    </a:lnTo>
                    <a:lnTo>
                      <a:pt x="6634" y="23177"/>
                    </a:lnTo>
                    <a:lnTo>
                      <a:pt x="6373" y="22675"/>
                    </a:lnTo>
                    <a:lnTo>
                      <a:pt x="6102" y="22192"/>
                    </a:lnTo>
                    <a:lnTo>
                      <a:pt x="5830" y="21740"/>
                    </a:lnTo>
                    <a:lnTo>
                      <a:pt x="5700" y="21519"/>
                    </a:lnTo>
                    <a:lnTo>
                      <a:pt x="5579" y="21298"/>
                    </a:lnTo>
                    <a:lnTo>
                      <a:pt x="5458" y="21067"/>
                    </a:lnTo>
                    <a:lnTo>
                      <a:pt x="5348" y="20826"/>
                    </a:lnTo>
                    <a:lnTo>
                      <a:pt x="5237" y="20594"/>
                    </a:lnTo>
                    <a:lnTo>
                      <a:pt x="5147" y="20353"/>
                    </a:lnTo>
                    <a:lnTo>
                      <a:pt x="5056" y="20112"/>
                    </a:lnTo>
                    <a:lnTo>
                      <a:pt x="4966" y="19871"/>
                    </a:lnTo>
                    <a:lnTo>
                      <a:pt x="4815" y="19388"/>
                    </a:lnTo>
                    <a:lnTo>
                      <a:pt x="4685" y="18916"/>
                    </a:lnTo>
                    <a:lnTo>
                      <a:pt x="4574" y="18454"/>
                    </a:lnTo>
                    <a:lnTo>
                      <a:pt x="4483" y="18021"/>
                    </a:lnTo>
                    <a:lnTo>
                      <a:pt x="4413" y="17609"/>
                    </a:lnTo>
                    <a:lnTo>
                      <a:pt x="4353" y="17237"/>
                    </a:lnTo>
                    <a:lnTo>
                      <a:pt x="4303" y="16906"/>
                    </a:lnTo>
                    <a:lnTo>
                      <a:pt x="4272" y="16614"/>
                    </a:lnTo>
                    <a:lnTo>
                      <a:pt x="4242" y="16202"/>
                    </a:lnTo>
                    <a:lnTo>
                      <a:pt x="4232" y="16051"/>
                    </a:lnTo>
                    <a:lnTo>
                      <a:pt x="4473" y="16202"/>
                    </a:lnTo>
                    <a:lnTo>
                      <a:pt x="5328" y="16705"/>
                    </a:lnTo>
                    <a:lnTo>
                      <a:pt x="6936" y="17649"/>
                    </a:lnTo>
                    <a:lnTo>
                      <a:pt x="9479" y="19117"/>
                    </a:lnTo>
                    <a:lnTo>
                      <a:pt x="9670" y="19227"/>
                    </a:lnTo>
                    <a:lnTo>
                      <a:pt x="9851" y="19348"/>
                    </a:lnTo>
                    <a:lnTo>
                      <a:pt x="10021" y="19459"/>
                    </a:lnTo>
                    <a:lnTo>
                      <a:pt x="10192" y="19589"/>
                    </a:lnTo>
                    <a:lnTo>
                      <a:pt x="10353" y="19710"/>
                    </a:lnTo>
                    <a:lnTo>
                      <a:pt x="10504" y="19841"/>
                    </a:lnTo>
                    <a:lnTo>
                      <a:pt x="10655" y="19971"/>
                    </a:lnTo>
                    <a:lnTo>
                      <a:pt x="10795" y="20112"/>
                    </a:lnTo>
                    <a:lnTo>
                      <a:pt x="10936" y="20253"/>
                    </a:lnTo>
                    <a:lnTo>
                      <a:pt x="11067" y="20393"/>
                    </a:lnTo>
                    <a:lnTo>
                      <a:pt x="11308" y="20685"/>
                    </a:lnTo>
                    <a:lnTo>
                      <a:pt x="11529" y="20976"/>
                    </a:lnTo>
                    <a:lnTo>
                      <a:pt x="11730" y="21288"/>
                    </a:lnTo>
                    <a:lnTo>
                      <a:pt x="11911" y="21599"/>
                    </a:lnTo>
                    <a:lnTo>
                      <a:pt x="12072" y="21911"/>
                    </a:lnTo>
                    <a:lnTo>
                      <a:pt x="12213" y="22223"/>
                    </a:lnTo>
                    <a:lnTo>
                      <a:pt x="12333" y="22544"/>
                    </a:lnTo>
                    <a:lnTo>
                      <a:pt x="12444" y="22856"/>
                    </a:lnTo>
                    <a:lnTo>
                      <a:pt x="12544" y="23167"/>
                    </a:lnTo>
                    <a:lnTo>
                      <a:pt x="12625" y="23479"/>
                    </a:lnTo>
                    <a:lnTo>
                      <a:pt x="12695" y="23780"/>
                    </a:lnTo>
                    <a:lnTo>
                      <a:pt x="12745" y="24082"/>
                    </a:lnTo>
                    <a:lnTo>
                      <a:pt x="12796" y="24373"/>
                    </a:lnTo>
                    <a:lnTo>
                      <a:pt x="12826" y="24645"/>
                    </a:lnTo>
                    <a:lnTo>
                      <a:pt x="12856" y="24916"/>
                    </a:lnTo>
                    <a:lnTo>
                      <a:pt x="12866" y="25167"/>
                    </a:lnTo>
                    <a:lnTo>
                      <a:pt x="12876" y="25409"/>
                    </a:lnTo>
                    <a:lnTo>
                      <a:pt x="12886" y="25841"/>
                    </a:lnTo>
                    <a:lnTo>
                      <a:pt x="12876" y="26203"/>
                    </a:lnTo>
                    <a:lnTo>
                      <a:pt x="12856" y="26474"/>
                    </a:lnTo>
                    <a:lnTo>
                      <a:pt x="12836" y="26705"/>
                    </a:lnTo>
                    <a:lnTo>
                      <a:pt x="14876" y="27580"/>
                    </a:lnTo>
                    <a:lnTo>
                      <a:pt x="14906" y="27519"/>
                    </a:lnTo>
                    <a:lnTo>
                      <a:pt x="14987" y="27338"/>
                    </a:lnTo>
                    <a:lnTo>
                      <a:pt x="15037" y="27198"/>
                    </a:lnTo>
                    <a:lnTo>
                      <a:pt x="15087" y="27037"/>
                    </a:lnTo>
                    <a:lnTo>
                      <a:pt x="15137" y="26846"/>
                    </a:lnTo>
                    <a:lnTo>
                      <a:pt x="15188" y="26625"/>
                    </a:lnTo>
                    <a:lnTo>
                      <a:pt x="15238" y="26384"/>
                    </a:lnTo>
                    <a:lnTo>
                      <a:pt x="15268" y="26112"/>
                    </a:lnTo>
                    <a:lnTo>
                      <a:pt x="15298" y="25811"/>
                    </a:lnTo>
                    <a:lnTo>
                      <a:pt x="15308" y="25489"/>
                    </a:lnTo>
                    <a:lnTo>
                      <a:pt x="15308" y="25137"/>
                    </a:lnTo>
                    <a:lnTo>
                      <a:pt x="15288" y="24755"/>
                    </a:lnTo>
                    <a:lnTo>
                      <a:pt x="15238" y="24353"/>
                    </a:lnTo>
                    <a:lnTo>
                      <a:pt x="15167" y="23931"/>
                    </a:lnTo>
                    <a:lnTo>
                      <a:pt x="15127" y="23720"/>
                    </a:lnTo>
                    <a:lnTo>
                      <a:pt x="15067" y="23509"/>
                    </a:lnTo>
                    <a:lnTo>
                      <a:pt x="15007" y="23308"/>
                    </a:lnTo>
                    <a:lnTo>
                      <a:pt x="14926" y="23117"/>
                    </a:lnTo>
                    <a:lnTo>
                      <a:pt x="14846" y="22926"/>
                    </a:lnTo>
                    <a:lnTo>
                      <a:pt x="14755" y="22745"/>
                    </a:lnTo>
                    <a:lnTo>
                      <a:pt x="14665" y="22564"/>
                    </a:lnTo>
                    <a:lnTo>
                      <a:pt x="14554" y="22393"/>
                    </a:lnTo>
                    <a:lnTo>
                      <a:pt x="14444" y="22223"/>
                    </a:lnTo>
                    <a:lnTo>
                      <a:pt x="14333" y="22062"/>
                    </a:lnTo>
                    <a:lnTo>
                      <a:pt x="14213" y="21901"/>
                    </a:lnTo>
                    <a:lnTo>
                      <a:pt x="14082" y="21750"/>
                    </a:lnTo>
                    <a:lnTo>
                      <a:pt x="13821" y="21449"/>
                    </a:lnTo>
                    <a:lnTo>
                      <a:pt x="13549" y="21157"/>
                    </a:lnTo>
                    <a:lnTo>
                      <a:pt x="13268" y="20876"/>
                    </a:lnTo>
                    <a:lnTo>
                      <a:pt x="12976" y="20594"/>
                    </a:lnTo>
                    <a:lnTo>
                      <a:pt x="12404" y="20032"/>
                    </a:lnTo>
                    <a:lnTo>
                      <a:pt x="12122" y="19750"/>
                    </a:lnTo>
                    <a:lnTo>
                      <a:pt x="11861" y="19449"/>
                    </a:lnTo>
                    <a:lnTo>
                      <a:pt x="11610" y="19147"/>
                    </a:lnTo>
                    <a:lnTo>
                      <a:pt x="11489" y="18986"/>
                    </a:lnTo>
                    <a:lnTo>
                      <a:pt x="11378" y="18825"/>
                    </a:lnTo>
                    <a:lnTo>
                      <a:pt x="11258" y="18655"/>
                    </a:lnTo>
                    <a:lnTo>
                      <a:pt x="11117" y="18484"/>
                    </a:lnTo>
                    <a:lnTo>
                      <a:pt x="10946" y="18313"/>
                    </a:lnTo>
                    <a:lnTo>
                      <a:pt x="10765" y="18132"/>
                    </a:lnTo>
                    <a:lnTo>
                      <a:pt x="10564" y="17941"/>
                    </a:lnTo>
                    <a:lnTo>
                      <a:pt x="10353" y="17760"/>
                    </a:lnTo>
                    <a:lnTo>
                      <a:pt x="10122" y="17569"/>
                    </a:lnTo>
                    <a:lnTo>
                      <a:pt x="9881" y="17378"/>
                    </a:lnTo>
                    <a:lnTo>
                      <a:pt x="9368" y="16996"/>
                    </a:lnTo>
                    <a:lnTo>
                      <a:pt x="8835" y="16624"/>
                    </a:lnTo>
                    <a:lnTo>
                      <a:pt x="8283" y="16262"/>
                    </a:lnTo>
                    <a:lnTo>
                      <a:pt x="7730" y="15911"/>
                    </a:lnTo>
                    <a:lnTo>
                      <a:pt x="7187" y="15579"/>
                    </a:lnTo>
                    <a:lnTo>
                      <a:pt x="6685" y="15267"/>
                    </a:lnTo>
                    <a:lnTo>
                      <a:pt x="5800" y="14765"/>
                    </a:lnTo>
                    <a:lnTo>
                      <a:pt x="5187" y="14423"/>
                    </a:lnTo>
                    <a:lnTo>
                      <a:pt x="4956" y="14303"/>
                    </a:lnTo>
                    <a:lnTo>
                      <a:pt x="4956" y="14303"/>
                    </a:lnTo>
                    <a:lnTo>
                      <a:pt x="5358" y="14313"/>
                    </a:lnTo>
                    <a:lnTo>
                      <a:pt x="5800" y="14323"/>
                    </a:lnTo>
                    <a:lnTo>
                      <a:pt x="6383" y="14323"/>
                    </a:lnTo>
                    <a:lnTo>
                      <a:pt x="7056" y="14292"/>
                    </a:lnTo>
                    <a:lnTo>
                      <a:pt x="7418" y="14272"/>
                    </a:lnTo>
                    <a:lnTo>
                      <a:pt x="7790" y="14242"/>
                    </a:lnTo>
                    <a:lnTo>
                      <a:pt x="8172" y="14202"/>
                    </a:lnTo>
                    <a:lnTo>
                      <a:pt x="8564" y="14152"/>
                    </a:lnTo>
                    <a:lnTo>
                      <a:pt x="8946" y="14081"/>
                    </a:lnTo>
                    <a:lnTo>
                      <a:pt x="9338" y="14011"/>
                    </a:lnTo>
                    <a:lnTo>
                      <a:pt x="9529" y="13961"/>
                    </a:lnTo>
                    <a:lnTo>
                      <a:pt x="9740" y="13900"/>
                    </a:lnTo>
                    <a:lnTo>
                      <a:pt x="9971" y="13820"/>
                    </a:lnTo>
                    <a:lnTo>
                      <a:pt x="10202" y="13730"/>
                    </a:lnTo>
                    <a:lnTo>
                      <a:pt x="10444" y="13629"/>
                    </a:lnTo>
                    <a:lnTo>
                      <a:pt x="10695" y="13519"/>
                    </a:lnTo>
                    <a:lnTo>
                      <a:pt x="11218" y="13267"/>
                    </a:lnTo>
                    <a:lnTo>
                      <a:pt x="11760" y="12986"/>
                    </a:lnTo>
                    <a:lnTo>
                      <a:pt x="12323" y="12684"/>
                    </a:lnTo>
                    <a:lnTo>
                      <a:pt x="12896" y="12363"/>
                    </a:lnTo>
                    <a:lnTo>
                      <a:pt x="13459" y="12041"/>
                    </a:lnTo>
                    <a:lnTo>
                      <a:pt x="14544" y="11398"/>
                    </a:lnTo>
                    <a:lnTo>
                      <a:pt x="15529" y="10805"/>
                    </a:lnTo>
                    <a:lnTo>
                      <a:pt x="15962" y="10564"/>
                    </a:lnTo>
                    <a:lnTo>
                      <a:pt x="16343" y="10353"/>
                    </a:lnTo>
                    <a:lnTo>
                      <a:pt x="16665" y="10182"/>
                    </a:lnTo>
                    <a:lnTo>
                      <a:pt x="16806" y="10121"/>
                    </a:lnTo>
                    <a:lnTo>
                      <a:pt x="16916" y="10071"/>
                    </a:lnTo>
                    <a:lnTo>
                      <a:pt x="17027" y="10031"/>
                    </a:lnTo>
                    <a:lnTo>
                      <a:pt x="17137" y="9981"/>
                    </a:lnTo>
                    <a:lnTo>
                      <a:pt x="17238" y="9920"/>
                    </a:lnTo>
                    <a:lnTo>
                      <a:pt x="17338" y="9860"/>
                    </a:lnTo>
                    <a:lnTo>
                      <a:pt x="17519" y="9729"/>
                    </a:lnTo>
                    <a:lnTo>
                      <a:pt x="17700" y="9579"/>
                    </a:lnTo>
                    <a:lnTo>
                      <a:pt x="17851" y="9408"/>
                    </a:lnTo>
                    <a:lnTo>
                      <a:pt x="17992" y="9237"/>
                    </a:lnTo>
                    <a:lnTo>
                      <a:pt x="18102" y="9046"/>
                    </a:lnTo>
                    <a:lnTo>
                      <a:pt x="18193" y="8845"/>
                    </a:lnTo>
                    <a:lnTo>
                      <a:pt x="18233" y="8744"/>
                    </a:lnTo>
                    <a:lnTo>
                      <a:pt x="18263" y="8644"/>
                    </a:lnTo>
                    <a:lnTo>
                      <a:pt x="18293" y="8543"/>
                    </a:lnTo>
                    <a:lnTo>
                      <a:pt x="18313" y="8443"/>
                    </a:lnTo>
                    <a:lnTo>
                      <a:pt x="18323" y="8342"/>
                    </a:lnTo>
                    <a:lnTo>
                      <a:pt x="18323" y="8242"/>
                    </a:lnTo>
                    <a:lnTo>
                      <a:pt x="18323" y="8141"/>
                    </a:lnTo>
                    <a:lnTo>
                      <a:pt x="18313" y="8041"/>
                    </a:lnTo>
                    <a:lnTo>
                      <a:pt x="18303" y="7940"/>
                    </a:lnTo>
                    <a:lnTo>
                      <a:pt x="18273" y="7840"/>
                    </a:lnTo>
                    <a:lnTo>
                      <a:pt x="18243" y="7749"/>
                    </a:lnTo>
                    <a:lnTo>
                      <a:pt x="18193" y="7649"/>
                    </a:lnTo>
                    <a:lnTo>
                      <a:pt x="18143" y="7558"/>
                    </a:lnTo>
                    <a:lnTo>
                      <a:pt x="18092" y="7468"/>
                    </a:lnTo>
                    <a:lnTo>
                      <a:pt x="18022" y="7388"/>
                    </a:lnTo>
                    <a:lnTo>
                      <a:pt x="17942" y="7297"/>
                    </a:lnTo>
                    <a:lnTo>
                      <a:pt x="17861" y="7217"/>
                    </a:lnTo>
                    <a:lnTo>
                      <a:pt x="17771" y="7146"/>
                    </a:lnTo>
                    <a:lnTo>
                      <a:pt x="17680" y="7086"/>
                    </a:lnTo>
                    <a:lnTo>
                      <a:pt x="17580" y="7036"/>
                    </a:lnTo>
                    <a:lnTo>
                      <a:pt x="17479" y="6986"/>
                    </a:lnTo>
                    <a:lnTo>
                      <a:pt x="17379" y="6945"/>
                    </a:lnTo>
                    <a:lnTo>
                      <a:pt x="17268" y="6915"/>
                    </a:lnTo>
                    <a:lnTo>
                      <a:pt x="17168" y="6885"/>
                    </a:lnTo>
                    <a:lnTo>
                      <a:pt x="16946" y="6845"/>
                    </a:lnTo>
                    <a:lnTo>
                      <a:pt x="16725" y="6825"/>
                    </a:lnTo>
                    <a:lnTo>
                      <a:pt x="16514" y="6815"/>
                    </a:lnTo>
                    <a:lnTo>
                      <a:pt x="16303" y="6825"/>
                    </a:lnTo>
                    <a:lnTo>
                      <a:pt x="16102" y="6845"/>
                    </a:lnTo>
                    <a:lnTo>
                      <a:pt x="15921" y="6865"/>
                    </a:lnTo>
                    <a:lnTo>
                      <a:pt x="15750" y="6895"/>
                    </a:lnTo>
                    <a:lnTo>
                      <a:pt x="15600" y="6925"/>
                    </a:lnTo>
                    <a:lnTo>
                      <a:pt x="15389" y="6986"/>
                    </a:lnTo>
                    <a:lnTo>
                      <a:pt x="15318" y="7006"/>
                    </a:lnTo>
                    <a:lnTo>
                      <a:pt x="15147" y="7187"/>
                    </a:lnTo>
                    <a:lnTo>
                      <a:pt x="14665" y="7669"/>
                    </a:lnTo>
                    <a:lnTo>
                      <a:pt x="13951" y="8373"/>
                    </a:lnTo>
                    <a:lnTo>
                      <a:pt x="13519" y="8775"/>
                    </a:lnTo>
                    <a:lnTo>
                      <a:pt x="13057" y="9217"/>
                    </a:lnTo>
                    <a:lnTo>
                      <a:pt x="12564" y="9669"/>
                    </a:lnTo>
                    <a:lnTo>
                      <a:pt x="12052" y="10121"/>
                    </a:lnTo>
                    <a:lnTo>
                      <a:pt x="11529" y="10574"/>
                    </a:lnTo>
                    <a:lnTo>
                      <a:pt x="11006" y="11006"/>
                    </a:lnTo>
                    <a:lnTo>
                      <a:pt x="10484" y="11418"/>
                    </a:lnTo>
                    <a:lnTo>
                      <a:pt x="9981" y="11800"/>
                    </a:lnTo>
                    <a:lnTo>
                      <a:pt x="9740" y="11971"/>
                    </a:lnTo>
                    <a:lnTo>
                      <a:pt x="9499" y="12132"/>
                    </a:lnTo>
                    <a:lnTo>
                      <a:pt x="9268" y="12272"/>
                    </a:lnTo>
                    <a:lnTo>
                      <a:pt x="9047" y="12403"/>
                    </a:lnTo>
                    <a:lnTo>
                      <a:pt x="8825" y="12513"/>
                    </a:lnTo>
                    <a:lnTo>
                      <a:pt x="8604" y="12614"/>
                    </a:lnTo>
                    <a:lnTo>
                      <a:pt x="8393" y="12684"/>
                    </a:lnTo>
                    <a:lnTo>
                      <a:pt x="8172" y="12735"/>
                    </a:lnTo>
                    <a:lnTo>
                      <a:pt x="7961" y="12775"/>
                    </a:lnTo>
                    <a:lnTo>
                      <a:pt x="7750" y="12795"/>
                    </a:lnTo>
                    <a:lnTo>
                      <a:pt x="7539" y="12805"/>
                    </a:lnTo>
                    <a:lnTo>
                      <a:pt x="7328" y="12795"/>
                    </a:lnTo>
                    <a:lnTo>
                      <a:pt x="7127" y="12785"/>
                    </a:lnTo>
                    <a:lnTo>
                      <a:pt x="6926" y="12755"/>
                    </a:lnTo>
                    <a:lnTo>
                      <a:pt x="6735" y="12704"/>
                    </a:lnTo>
                    <a:lnTo>
                      <a:pt x="6544" y="12654"/>
                    </a:lnTo>
                    <a:lnTo>
                      <a:pt x="6353" y="12604"/>
                    </a:lnTo>
                    <a:lnTo>
                      <a:pt x="6172" y="12534"/>
                    </a:lnTo>
                    <a:lnTo>
                      <a:pt x="6001" y="12463"/>
                    </a:lnTo>
                    <a:lnTo>
                      <a:pt x="5830" y="12383"/>
                    </a:lnTo>
                    <a:lnTo>
                      <a:pt x="5669" y="12302"/>
                    </a:lnTo>
                    <a:lnTo>
                      <a:pt x="5519" y="12222"/>
                    </a:lnTo>
                    <a:lnTo>
                      <a:pt x="5237" y="12051"/>
                    </a:lnTo>
                    <a:lnTo>
                      <a:pt x="4986" y="11880"/>
                    </a:lnTo>
                    <a:lnTo>
                      <a:pt x="4775" y="11730"/>
                    </a:lnTo>
                    <a:lnTo>
                      <a:pt x="4604" y="11589"/>
                    </a:lnTo>
                    <a:lnTo>
                      <a:pt x="4483" y="11478"/>
                    </a:lnTo>
                    <a:lnTo>
                      <a:pt x="4373" y="11388"/>
                    </a:lnTo>
                    <a:lnTo>
                      <a:pt x="4996" y="10966"/>
                    </a:lnTo>
                    <a:lnTo>
                      <a:pt x="5730" y="10463"/>
                    </a:lnTo>
                    <a:lnTo>
                      <a:pt x="6705" y="9780"/>
                    </a:lnTo>
                    <a:lnTo>
                      <a:pt x="6845" y="9679"/>
                    </a:lnTo>
                    <a:lnTo>
                      <a:pt x="6986" y="9559"/>
                    </a:lnTo>
                    <a:lnTo>
                      <a:pt x="7127" y="9438"/>
                    </a:lnTo>
                    <a:lnTo>
                      <a:pt x="7268" y="9307"/>
                    </a:lnTo>
                    <a:lnTo>
                      <a:pt x="7559" y="9006"/>
                    </a:lnTo>
                    <a:lnTo>
                      <a:pt x="7851" y="8684"/>
                    </a:lnTo>
                    <a:lnTo>
                      <a:pt x="8132" y="8342"/>
                    </a:lnTo>
                    <a:lnTo>
                      <a:pt x="8413" y="7991"/>
                    </a:lnTo>
                    <a:lnTo>
                      <a:pt x="8675" y="7639"/>
                    </a:lnTo>
                    <a:lnTo>
                      <a:pt x="8936" y="7277"/>
                    </a:lnTo>
                    <a:lnTo>
                      <a:pt x="9167" y="6935"/>
                    </a:lnTo>
                    <a:lnTo>
                      <a:pt x="9388" y="6614"/>
                    </a:lnTo>
                    <a:lnTo>
                      <a:pt x="9750" y="6061"/>
                    </a:lnTo>
                    <a:lnTo>
                      <a:pt x="9981" y="5689"/>
                    </a:lnTo>
                    <a:lnTo>
                      <a:pt x="10062" y="5548"/>
                    </a:lnTo>
                    <a:lnTo>
                      <a:pt x="10182" y="5387"/>
                    </a:lnTo>
                    <a:lnTo>
                      <a:pt x="10494" y="4955"/>
                    </a:lnTo>
                    <a:lnTo>
                      <a:pt x="10926" y="4322"/>
                    </a:lnTo>
                    <a:lnTo>
                      <a:pt x="11167" y="3950"/>
                    </a:lnTo>
                    <a:lnTo>
                      <a:pt x="11419" y="3558"/>
                    </a:lnTo>
                    <a:lnTo>
                      <a:pt x="11660" y="3146"/>
                    </a:lnTo>
                    <a:lnTo>
                      <a:pt x="11891" y="2734"/>
                    </a:lnTo>
                    <a:lnTo>
                      <a:pt x="12102" y="2322"/>
                    </a:lnTo>
                    <a:lnTo>
                      <a:pt x="12192" y="2121"/>
                    </a:lnTo>
                    <a:lnTo>
                      <a:pt x="12283" y="1920"/>
                    </a:lnTo>
                    <a:lnTo>
                      <a:pt x="12353" y="1719"/>
                    </a:lnTo>
                    <a:lnTo>
                      <a:pt x="12424" y="1538"/>
                    </a:lnTo>
                    <a:lnTo>
                      <a:pt x="12484" y="1347"/>
                    </a:lnTo>
                    <a:lnTo>
                      <a:pt x="12524" y="1176"/>
                    </a:lnTo>
                    <a:lnTo>
                      <a:pt x="12554" y="1015"/>
                    </a:lnTo>
                    <a:lnTo>
                      <a:pt x="12564" y="865"/>
                    </a:lnTo>
                    <a:lnTo>
                      <a:pt x="12564" y="714"/>
                    </a:lnTo>
                    <a:lnTo>
                      <a:pt x="12544" y="583"/>
                    </a:lnTo>
                    <a:lnTo>
                      <a:pt x="12514" y="473"/>
                    </a:lnTo>
                    <a:lnTo>
                      <a:pt x="12464" y="372"/>
                    </a:lnTo>
                    <a:lnTo>
                      <a:pt x="12414" y="282"/>
                    </a:lnTo>
                    <a:lnTo>
                      <a:pt x="12343" y="211"/>
                    </a:lnTo>
                    <a:lnTo>
                      <a:pt x="12273" y="151"/>
                    </a:lnTo>
                    <a:lnTo>
                      <a:pt x="12192" y="101"/>
                    </a:lnTo>
                    <a:lnTo>
                      <a:pt x="12102" y="60"/>
                    </a:lnTo>
                    <a:lnTo>
                      <a:pt x="12012" y="30"/>
                    </a:lnTo>
                    <a:lnTo>
                      <a:pt x="11911" y="20"/>
                    </a:lnTo>
                    <a:lnTo>
                      <a:pt x="11811" y="10"/>
                    </a:lnTo>
                    <a:lnTo>
                      <a:pt x="11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36"/>
            <p:cNvSpPr/>
            <p:nvPr/>
          </p:nvSpPr>
          <p:spPr>
            <a:xfrm>
              <a:off x="2715624" y="3524225"/>
              <a:ext cx="169500" cy="16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2053799" y="3617525"/>
              <a:ext cx="169500" cy="16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6292424" y="2169725"/>
              <a:ext cx="169500" cy="16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6979774" y="2798375"/>
              <a:ext cx="169500" cy="16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48" name="Google Shape;1148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1149" name="Google Shape;1149;p36"/>
          <p:cNvSpPr txBox="1"/>
          <p:nvPr/>
        </p:nvSpPr>
        <p:spPr>
          <a:xfrm>
            <a:off x="457199" y="2386050"/>
            <a:ext cx="1276500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Dendrites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0" name="Google Shape;1150;p36"/>
          <p:cNvSpPr txBox="1"/>
          <p:nvPr/>
        </p:nvSpPr>
        <p:spPr>
          <a:xfrm>
            <a:off x="1885949" y="1410638"/>
            <a:ext cx="1276500" cy="3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Soma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1" name="Google Shape;1151;p36"/>
          <p:cNvSpPr txBox="1"/>
          <p:nvPr/>
        </p:nvSpPr>
        <p:spPr>
          <a:xfrm>
            <a:off x="3933749" y="3785963"/>
            <a:ext cx="1276500" cy="3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Synapse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2" name="Google Shape;1152;p36"/>
          <p:cNvSpPr txBox="1"/>
          <p:nvPr/>
        </p:nvSpPr>
        <p:spPr>
          <a:xfrm>
            <a:off x="7410299" y="2386050"/>
            <a:ext cx="1276500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Myelin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3" name="Google Shape;1153;p36"/>
          <p:cNvSpPr txBox="1"/>
          <p:nvPr/>
        </p:nvSpPr>
        <p:spPr>
          <a:xfrm>
            <a:off x="5981549" y="1410638"/>
            <a:ext cx="1276500" cy="37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Axon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4" name="Google Shape;1154;p36"/>
          <p:cNvSpPr txBox="1"/>
          <p:nvPr/>
        </p:nvSpPr>
        <p:spPr>
          <a:xfrm>
            <a:off x="3541500" y="4245389"/>
            <a:ext cx="20610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36"/>
          <p:cNvSpPr/>
          <p:nvPr/>
        </p:nvSpPr>
        <p:spPr>
          <a:xfrm>
            <a:off x="3933749" y="2002975"/>
            <a:ext cx="1276500" cy="1276500"/>
          </a:xfrm>
          <a:prstGeom prst="ellipse">
            <a:avLst/>
          </a:prstGeom>
          <a:solidFill>
            <a:srgbClr val="61C5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56" name="Google Shape;1156;p36"/>
          <p:cNvCxnSpPr>
            <a:stCxn id="1151" idx="0"/>
            <a:endCxn id="1155" idx="4"/>
          </p:cNvCxnSpPr>
          <p:nvPr/>
        </p:nvCxnSpPr>
        <p:spPr>
          <a:xfrm rot="10800000">
            <a:off x="4571999" y="3279563"/>
            <a:ext cx="0" cy="5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36"/>
          <p:cNvCxnSpPr>
            <a:stCxn id="1149" idx="2"/>
            <a:endCxn id="1145" idx="2"/>
          </p:cNvCxnSpPr>
          <p:nvPr/>
        </p:nvCxnSpPr>
        <p:spPr>
          <a:xfrm rot="-5400000" flipH="1">
            <a:off x="1102349" y="2750550"/>
            <a:ext cx="944700" cy="958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36"/>
          <p:cNvCxnSpPr>
            <a:stCxn id="1150" idx="2"/>
            <a:endCxn id="1144" idx="0"/>
          </p:cNvCxnSpPr>
          <p:nvPr/>
        </p:nvCxnSpPr>
        <p:spPr>
          <a:xfrm rot="-5400000" flipH="1">
            <a:off x="1791299" y="2514938"/>
            <a:ext cx="1742100" cy="276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36"/>
          <p:cNvCxnSpPr>
            <a:stCxn id="1153" idx="2"/>
            <a:endCxn id="1146" idx="6"/>
          </p:cNvCxnSpPr>
          <p:nvPr/>
        </p:nvCxnSpPr>
        <p:spPr>
          <a:xfrm rot="5400000">
            <a:off x="6304649" y="1939388"/>
            <a:ext cx="472500" cy="157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0" name="Google Shape;1160;p36"/>
          <p:cNvCxnSpPr>
            <a:stCxn id="1152" idx="1"/>
            <a:endCxn id="1147" idx="6"/>
          </p:cNvCxnSpPr>
          <p:nvPr/>
        </p:nvCxnSpPr>
        <p:spPr>
          <a:xfrm flipH="1">
            <a:off x="7149299" y="2571750"/>
            <a:ext cx="261000" cy="3114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1166" name="Google Shape;1166;p37"/>
          <p:cNvSpPr/>
          <p:nvPr/>
        </p:nvSpPr>
        <p:spPr>
          <a:xfrm>
            <a:off x="1063425" y="1088798"/>
            <a:ext cx="1889400" cy="1888800"/>
          </a:xfrm>
          <a:prstGeom prst="ellipse">
            <a:avLst/>
          </a:prstGeom>
          <a:solidFill>
            <a:srgbClr val="8DA4BA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063470" y="1088798"/>
            <a:ext cx="1889400" cy="1888800"/>
          </a:xfrm>
          <a:prstGeom prst="pie">
            <a:avLst>
              <a:gd name="adj1" fmla="val 16261269"/>
              <a:gd name="adj2" fmla="val 10769736"/>
            </a:avLst>
          </a:prstGeom>
          <a:solidFill>
            <a:srgbClr val="8DA4BA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7"/>
          <p:cNvSpPr/>
          <p:nvPr/>
        </p:nvSpPr>
        <p:spPr>
          <a:xfrm>
            <a:off x="1457736" y="1483626"/>
            <a:ext cx="1099500" cy="10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7"/>
          <p:cNvSpPr/>
          <p:nvPr/>
        </p:nvSpPr>
        <p:spPr>
          <a:xfrm>
            <a:off x="3620637" y="1088775"/>
            <a:ext cx="1889400" cy="1889100"/>
          </a:xfrm>
          <a:prstGeom prst="ellipse">
            <a:avLst/>
          </a:prstGeom>
          <a:solidFill>
            <a:srgbClr val="419AB0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7"/>
          <p:cNvSpPr/>
          <p:nvPr/>
        </p:nvSpPr>
        <p:spPr>
          <a:xfrm>
            <a:off x="3620657" y="1088775"/>
            <a:ext cx="1889400" cy="1889100"/>
          </a:xfrm>
          <a:prstGeom prst="pie">
            <a:avLst>
              <a:gd name="adj1" fmla="val 16261269"/>
              <a:gd name="adj2" fmla="val 34407"/>
            </a:avLst>
          </a:prstGeom>
          <a:solidFill>
            <a:srgbClr val="419AB0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4014899" y="1483551"/>
            <a:ext cx="1099500" cy="109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6177005" y="1088798"/>
            <a:ext cx="1889400" cy="1888800"/>
          </a:xfrm>
          <a:prstGeom prst="ellipse">
            <a:avLst/>
          </a:prstGeom>
          <a:solidFill>
            <a:srgbClr val="2F809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/>
          <p:nvPr/>
        </p:nvSpPr>
        <p:spPr>
          <a:xfrm>
            <a:off x="6177025" y="1088798"/>
            <a:ext cx="1889400" cy="1888800"/>
          </a:xfrm>
          <a:prstGeom prst="pie">
            <a:avLst>
              <a:gd name="adj1" fmla="val 16261269"/>
              <a:gd name="adj2" fmla="val 4186255"/>
            </a:avLst>
          </a:prstGeom>
          <a:solidFill>
            <a:srgbClr val="2F809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7"/>
          <p:cNvSpPr/>
          <p:nvPr/>
        </p:nvSpPr>
        <p:spPr>
          <a:xfrm>
            <a:off x="6571326" y="1483626"/>
            <a:ext cx="1099200" cy="109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1043064" y="3256963"/>
            <a:ext cx="1970646" cy="1475100"/>
            <a:chOff x="1043064" y="3256963"/>
            <a:chExt cx="1970646" cy="1475100"/>
          </a:xfrm>
        </p:grpSpPr>
        <p:sp>
          <p:nvSpPr>
            <p:cNvPr id="1176" name="Google Shape;1176;p37"/>
            <p:cNvSpPr txBox="1"/>
            <p:nvPr/>
          </p:nvSpPr>
          <p:spPr>
            <a:xfrm>
              <a:off x="1640688" y="3256963"/>
              <a:ext cx="7347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77" name="Google Shape;1177;p37"/>
            <p:cNvGrpSpPr/>
            <p:nvPr/>
          </p:nvGrpSpPr>
          <p:grpSpPr>
            <a:xfrm>
              <a:off x="1043064" y="3907463"/>
              <a:ext cx="1970646" cy="824600"/>
              <a:chOff x="361025" y="3907475"/>
              <a:chExt cx="2016625" cy="824600"/>
            </a:xfrm>
          </p:grpSpPr>
          <p:sp>
            <p:nvSpPr>
              <p:cNvPr id="1178" name="Google Shape;1178;p37"/>
              <p:cNvSpPr txBox="1"/>
              <p:nvPr/>
            </p:nvSpPr>
            <p:spPr>
              <a:xfrm>
                <a:off x="36102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Betz cell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9" name="Google Shape;1179;p37"/>
              <p:cNvSpPr txBox="1"/>
              <p:nvPr/>
            </p:nvSpPr>
            <p:spPr>
              <a:xfrm>
                <a:off x="361050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80" name="Google Shape;1180;p37"/>
          <p:cNvGrpSpPr/>
          <p:nvPr/>
        </p:nvGrpSpPr>
        <p:grpSpPr>
          <a:xfrm>
            <a:off x="3586704" y="3256963"/>
            <a:ext cx="1970622" cy="1475100"/>
            <a:chOff x="3586704" y="3256963"/>
            <a:chExt cx="1970622" cy="1475100"/>
          </a:xfrm>
        </p:grpSpPr>
        <p:sp>
          <p:nvSpPr>
            <p:cNvPr id="1181" name="Google Shape;1181;p37"/>
            <p:cNvSpPr txBox="1"/>
            <p:nvPr/>
          </p:nvSpPr>
          <p:spPr>
            <a:xfrm>
              <a:off x="4197945" y="3256963"/>
              <a:ext cx="7347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82" name="Google Shape;1182;p37"/>
            <p:cNvGrpSpPr/>
            <p:nvPr/>
          </p:nvGrpSpPr>
          <p:grpSpPr>
            <a:xfrm>
              <a:off x="3586704" y="3907463"/>
              <a:ext cx="1970622" cy="824600"/>
              <a:chOff x="2503675" y="3907475"/>
              <a:chExt cx="2016600" cy="824600"/>
            </a:xfrm>
          </p:grpSpPr>
          <p:sp>
            <p:nvSpPr>
              <p:cNvPr id="1183" name="Google Shape;1183;p37"/>
              <p:cNvSpPr txBox="1"/>
              <p:nvPr/>
            </p:nvSpPr>
            <p:spPr>
              <a:xfrm>
                <a:off x="250367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Astrocyte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84" name="Google Shape;1184;p37"/>
              <p:cNvSpPr txBox="1"/>
              <p:nvPr/>
            </p:nvSpPr>
            <p:spPr>
              <a:xfrm>
                <a:off x="2503675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85" name="Google Shape;1185;p37"/>
          <p:cNvGrpSpPr/>
          <p:nvPr/>
        </p:nvGrpSpPr>
        <p:grpSpPr>
          <a:xfrm>
            <a:off x="6130319" y="3256963"/>
            <a:ext cx="1970622" cy="1475100"/>
            <a:chOff x="6130319" y="3256963"/>
            <a:chExt cx="1970622" cy="1475100"/>
          </a:xfrm>
        </p:grpSpPr>
        <p:sp>
          <p:nvSpPr>
            <p:cNvPr id="1186" name="Google Shape;1186;p37"/>
            <p:cNvSpPr txBox="1"/>
            <p:nvPr/>
          </p:nvSpPr>
          <p:spPr>
            <a:xfrm>
              <a:off x="6754254" y="3256963"/>
              <a:ext cx="734700" cy="37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87" name="Google Shape;1187;p37"/>
            <p:cNvGrpSpPr/>
            <p:nvPr/>
          </p:nvGrpSpPr>
          <p:grpSpPr>
            <a:xfrm>
              <a:off x="6130319" y="3907463"/>
              <a:ext cx="1970622" cy="824600"/>
              <a:chOff x="4635012" y="3907475"/>
              <a:chExt cx="2016600" cy="824600"/>
            </a:xfrm>
          </p:grpSpPr>
          <p:sp>
            <p:nvSpPr>
              <p:cNvPr id="1188" name="Google Shape;1188;p37"/>
              <p:cNvSpPr txBox="1"/>
              <p:nvPr/>
            </p:nvSpPr>
            <p:spPr>
              <a:xfrm>
                <a:off x="4635012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Microglia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89" name="Google Shape;1189;p37"/>
              <p:cNvSpPr txBox="1"/>
              <p:nvPr/>
            </p:nvSpPr>
            <p:spPr>
              <a:xfrm>
                <a:off x="4635013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190" name="Google Shape;1190;p37"/>
          <p:cNvSpPr/>
          <p:nvPr/>
        </p:nvSpPr>
        <p:spPr>
          <a:xfrm>
            <a:off x="4191799" y="1624401"/>
            <a:ext cx="746145" cy="817769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6763999" y="1638414"/>
            <a:ext cx="746204" cy="789743"/>
          </a:xfrm>
          <a:custGeom>
            <a:avLst/>
            <a:gdLst/>
            <a:ahLst/>
            <a:cxnLst/>
            <a:rect l="l" t="t" r="r" b="b"/>
            <a:pathLst>
              <a:path w="60105" h="63612" extrusionOk="0">
                <a:moveTo>
                  <a:pt x="29068" y="29620"/>
                </a:moveTo>
                <a:lnTo>
                  <a:pt x="29249" y="29640"/>
                </a:lnTo>
                <a:lnTo>
                  <a:pt x="29420" y="29660"/>
                </a:lnTo>
                <a:lnTo>
                  <a:pt x="29591" y="29690"/>
                </a:lnTo>
                <a:lnTo>
                  <a:pt x="29761" y="29730"/>
                </a:lnTo>
                <a:lnTo>
                  <a:pt x="29932" y="29771"/>
                </a:lnTo>
                <a:lnTo>
                  <a:pt x="30093" y="29831"/>
                </a:lnTo>
                <a:lnTo>
                  <a:pt x="30254" y="29891"/>
                </a:lnTo>
                <a:lnTo>
                  <a:pt x="30405" y="29962"/>
                </a:lnTo>
                <a:lnTo>
                  <a:pt x="30555" y="30042"/>
                </a:lnTo>
                <a:lnTo>
                  <a:pt x="30706" y="30122"/>
                </a:lnTo>
                <a:lnTo>
                  <a:pt x="30847" y="30213"/>
                </a:lnTo>
                <a:lnTo>
                  <a:pt x="30988" y="30313"/>
                </a:lnTo>
                <a:lnTo>
                  <a:pt x="31118" y="30414"/>
                </a:lnTo>
                <a:lnTo>
                  <a:pt x="31239" y="30524"/>
                </a:lnTo>
                <a:lnTo>
                  <a:pt x="31359" y="30645"/>
                </a:lnTo>
                <a:lnTo>
                  <a:pt x="31480" y="30766"/>
                </a:lnTo>
                <a:lnTo>
                  <a:pt x="31591" y="30896"/>
                </a:lnTo>
                <a:lnTo>
                  <a:pt x="31691" y="31027"/>
                </a:lnTo>
                <a:lnTo>
                  <a:pt x="31792" y="31158"/>
                </a:lnTo>
                <a:lnTo>
                  <a:pt x="31882" y="31308"/>
                </a:lnTo>
                <a:lnTo>
                  <a:pt x="31963" y="31449"/>
                </a:lnTo>
                <a:lnTo>
                  <a:pt x="32043" y="31600"/>
                </a:lnTo>
                <a:lnTo>
                  <a:pt x="32113" y="31761"/>
                </a:lnTo>
                <a:lnTo>
                  <a:pt x="32174" y="31912"/>
                </a:lnTo>
                <a:lnTo>
                  <a:pt x="32234" y="32082"/>
                </a:lnTo>
                <a:lnTo>
                  <a:pt x="32284" y="32243"/>
                </a:lnTo>
                <a:lnTo>
                  <a:pt x="32314" y="32414"/>
                </a:lnTo>
                <a:lnTo>
                  <a:pt x="32355" y="32585"/>
                </a:lnTo>
                <a:lnTo>
                  <a:pt x="32375" y="32766"/>
                </a:lnTo>
                <a:lnTo>
                  <a:pt x="32385" y="32937"/>
                </a:lnTo>
                <a:lnTo>
                  <a:pt x="32395" y="33118"/>
                </a:lnTo>
                <a:lnTo>
                  <a:pt x="32385" y="33299"/>
                </a:lnTo>
                <a:lnTo>
                  <a:pt x="32375" y="33479"/>
                </a:lnTo>
                <a:lnTo>
                  <a:pt x="32355" y="33650"/>
                </a:lnTo>
                <a:lnTo>
                  <a:pt x="32314" y="33821"/>
                </a:lnTo>
                <a:lnTo>
                  <a:pt x="32284" y="33992"/>
                </a:lnTo>
                <a:lnTo>
                  <a:pt x="32234" y="34163"/>
                </a:lnTo>
                <a:lnTo>
                  <a:pt x="32174" y="34324"/>
                </a:lnTo>
                <a:lnTo>
                  <a:pt x="32113" y="34485"/>
                </a:lnTo>
                <a:lnTo>
                  <a:pt x="32043" y="34635"/>
                </a:lnTo>
                <a:lnTo>
                  <a:pt x="31963" y="34786"/>
                </a:lnTo>
                <a:lnTo>
                  <a:pt x="31882" y="34937"/>
                </a:lnTo>
                <a:lnTo>
                  <a:pt x="31792" y="35078"/>
                </a:lnTo>
                <a:lnTo>
                  <a:pt x="31691" y="35218"/>
                </a:lnTo>
                <a:lnTo>
                  <a:pt x="31591" y="35349"/>
                </a:lnTo>
                <a:lnTo>
                  <a:pt x="31480" y="35470"/>
                </a:lnTo>
                <a:lnTo>
                  <a:pt x="31359" y="35590"/>
                </a:lnTo>
                <a:lnTo>
                  <a:pt x="31239" y="35711"/>
                </a:lnTo>
                <a:lnTo>
                  <a:pt x="31118" y="35821"/>
                </a:lnTo>
                <a:lnTo>
                  <a:pt x="30988" y="35922"/>
                </a:lnTo>
                <a:lnTo>
                  <a:pt x="30847" y="36022"/>
                </a:lnTo>
                <a:lnTo>
                  <a:pt x="30706" y="36113"/>
                </a:lnTo>
                <a:lnTo>
                  <a:pt x="30555" y="36193"/>
                </a:lnTo>
                <a:lnTo>
                  <a:pt x="30405" y="36274"/>
                </a:lnTo>
                <a:lnTo>
                  <a:pt x="30254" y="36344"/>
                </a:lnTo>
                <a:lnTo>
                  <a:pt x="30093" y="36404"/>
                </a:lnTo>
                <a:lnTo>
                  <a:pt x="29932" y="36465"/>
                </a:lnTo>
                <a:lnTo>
                  <a:pt x="29761" y="36515"/>
                </a:lnTo>
                <a:lnTo>
                  <a:pt x="29591" y="36545"/>
                </a:lnTo>
                <a:lnTo>
                  <a:pt x="29420" y="36585"/>
                </a:lnTo>
                <a:lnTo>
                  <a:pt x="29249" y="36605"/>
                </a:lnTo>
                <a:lnTo>
                  <a:pt x="29068" y="36615"/>
                </a:lnTo>
                <a:lnTo>
                  <a:pt x="28887" y="36625"/>
                </a:lnTo>
                <a:lnTo>
                  <a:pt x="28706" y="36615"/>
                </a:lnTo>
                <a:lnTo>
                  <a:pt x="28535" y="36605"/>
                </a:lnTo>
                <a:lnTo>
                  <a:pt x="28354" y="36585"/>
                </a:lnTo>
                <a:lnTo>
                  <a:pt x="28183" y="36545"/>
                </a:lnTo>
                <a:lnTo>
                  <a:pt x="28013" y="36515"/>
                </a:lnTo>
                <a:lnTo>
                  <a:pt x="27852" y="36465"/>
                </a:lnTo>
                <a:lnTo>
                  <a:pt x="27681" y="36404"/>
                </a:lnTo>
                <a:lnTo>
                  <a:pt x="27530" y="36344"/>
                </a:lnTo>
                <a:lnTo>
                  <a:pt x="27369" y="36274"/>
                </a:lnTo>
                <a:lnTo>
                  <a:pt x="27219" y="36193"/>
                </a:lnTo>
                <a:lnTo>
                  <a:pt x="27078" y="36113"/>
                </a:lnTo>
                <a:lnTo>
                  <a:pt x="26927" y="36022"/>
                </a:lnTo>
                <a:lnTo>
                  <a:pt x="26796" y="35922"/>
                </a:lnTo>
                <a:lnTo>
                  <a:pt x="26666" y="35821"/>
                </a:lnTo>
                <a:lnTo>
                  <a:pt x="26535" y="35711"/>
                </a:lnTo>
                <a:lnTo>
                  <a:pt x="26414" y="35590"/>
                </a:lnTo>
                <a:lnTo>
                  <a:pt x="26294" y="35470"/>
                </a:lnTo>
                <a:lnTo>
                  <a:pt x="26183" y="35349"/>
                </a:lnTo>
                <a:lnTo>
                  <a:pt x="26083" y="35218"/>
                </a:lnTo>
                <a:lnTo>
                  <a:pt x="25982" y="35078"/>
                </a:lnTo>
                <a:lnTo>
                  <a:pt x="25892" y="34937"/>
                </a:lnTo>
                <a:lnTo>
                  <a:pt x="25811" y="34786"/>
                </a:lnTo>
                <a:lnTo>
                  <a:pt x="25731" y="34635"/>
                </a:lnTo>
                <a:lnTo>
                  <a:pt x="25661" y="34485"/>
                </a:lnTo>
                <a:lnTo>
                  <a:pt x="25600" y="34324"/>
                </a:lnTo>
                <a:lnTo>
                  <a:pt x="25540" y="34163"/>
                </a:lnTo>
                <a:lnTo>
                  <a:pt x="25500" y="33992"/>
                </a:lnTo>
                <a:lnTo>
                  <a:pt x="25460" y="33821"/>
                </a:lnTo>
                <a:lnTo>
                  <a:pt x="25430" y="33650"/>
                </a:lnTo>
                <a:lnTo>
                  <a:pt x="25409" y="33479"/>
                </a:lnTo>
                <a:lnTo>
                  <a:pt x="25389" y="33299"/>
                </a:lnTo>
                <a:lnTo>
                  <a:pt x="25389" y="33118"/>
                </a:lnTo>
                <a:lnTo>
                  <a:pt x="25389" y="32937"/>
                </a:lnTo>
                <a:lnTo>
                  <a:pt x="25409" y="32766"/>
                </a:lnTo>
                <a:lnTo>
                  <a:pt x="25430" y="32585"/>
                </a:lnTo>
                <a:lnTo>
                  <a:pt x="25460" y="32414"/>
                </a:lnTo>
                <a:lnTo>
                  <a:pt x="25500" y="32243"/>
                </a:lnTo>
                <a:lnTo>
                  <a:pt x="25540" y="32082"/>
                </a:lnTo>
                <a:lnTo>
                  <a:pt x="25600" y="31912"/>
                </a:lnTo>
                <a:lnTo>
                  <a:pt x="25661" y="31761"/>
                </a:lnTo>
                <a:lnTo>
                  <a:pt x="25731" y="31600"/>
                </a:lnTo>
                <a:lnTo>
                  <a:pt x="25811" y="31449"/>
                </a:lnTo>
                <a:lnTo>
                  <a:pt x="25892" y="31308"/>
                </a:lnTo>
                <a:lnTo>
                  <a:pt x="25982" y="31158"/>
                </a:lnTo>
                <a:lnTo>
                  <a:pt x="26083" y="31027"/>
                </a:lnTo>
                <a:lnTo>
                  <a:pt x="26183" y="30896"/>
                </a:lnTo>
                <a:lnTo>
                  <a:pt x="26294" y="30766"/>
                </a:lnTo>
                <a:lnTo>
                  <a:pt x="26414" y="30645"/>
                </a:lnTo>
                <a:lnTo>
                  <a:pt x="26535" y="30524"/>
                </a:lnTo>
                <a:lnTo>
                  <a:pt x="26666" y="30414"/>
                </a:lnTo>
                <a:lnTo>
                  <a:pt x="26796" y="30313"/>
                </a:lnTo>
                <a:lnTo>
                  <a:pt x="26927" y="30213"/>
                </a:lnTo>
                <a:lnTo>
                  <a:pt x="27078" y="30122"/>
                </a:lnTo>
                <a:lnTo>
                  <a:pt x="27219" y="30042"/>
                </a:lnTo>
                <a:lnTo>
                  <a:pt x="27369" y="29962"/>
                </a:lnTo>
                <a:lnTo>
                  <a:pt x="27530" y="29891"/>
                </a:lnTo>
                <a:lnTo>
                  <a:pt x="27681" y="29831"/>
                </a:lnTo>
                <a:lnTo>
                  <a:pt x="27852" y="29771"/>
                </a:lnTo>
                <a:lnTo>
                  <a:pt x="28013" y="29730"/>
                </a:lnTo>
                <a:lnTo>
                  <a:pt x="28183" y="29690"/>
                </a:lnTo>
                <a:lnTo>
                  <a:pt x="28354" y="29660"/>
                </a:lnTo>
                <a:lnTo>
                  <a:pt x="28535" y="29640"/>
                </a:lnTo>
                <a:lnTo>
                  <a:pt x="28706" y="29620"/>
                </a:lnTo>
                <a:close/>
                <a:moveTo>
                  <a:pt x="50396" y="38806"/>
                </a:moveTo>
                <a:lnTo>
                  <a:pt x="50395" y="38815"/>
                </a:lnTo>
                <a:lnTo>
                  <a:pt x="50395" y="38815"/>
                </a:lnTo>
                <a:lnTo>
                  <a:pt x="50406" y="38816"/>
                </a:lnTo>
                <a:lnTo>
                  <a:pt x="50396" y="38806"/>
                </a:lnTo>
                <a:close/>
                <a:moveTo>
                  <a:pt x="21118" y="0"/>
                </a:moveTo>
                <a:lnTo>
                  <a:pt x="20977" y="10"/>
                </a:lnTo>
                <a:lnTo>
                  <a:pt x="20836" y="40"/>
                </a:lnTo>
                <a:lnTo>
                  <a:pt x="20706" y="70"/>
                </a:lnTo>
                <a:lnTo>
                  <a:pt x="20565" y="131"/>
                </a:lnTo>
                <a:lnTo>
                  <a:pt x="20434" y="191"/>
                </a:lnTo>
                <a:lnTo>
                  <a:pt x="20304" y="271"/>
                </a:lnTo>
                <a:lnTo>
                  <a:pt x="20193" y="362"/>
                </a:lnTo>
                <a:lnTo>
                  <a:pt x="20082" y="472"/>
                </a:lnTo>
                <a:lnTo>
                  <a:pt x="19992" y="573"/>
                </a:lnTo>
                <a:lnTo>
                  <a:pt x="19912" y="694"/>
                </a:lnTo>
                <a:lnTo>
                  <a:pt x="19851" y="814"/>
                </a:lnTo>
                <a:lnTo>
                  <a:pt x="19791" y="945"/>
                </a:lnTo>
                <a:lnTo>
                  <a:pt x="19751" y="1076"/>
                </a:lnTo>
                <a:lnTo>
                  <a:pt x="19721" y="1216"/>
                </a:lnTo>
                <a:lnTo>
                  <a:pt x="19701" y="1357"/>
                </a:lnTo>
                <a:lnTo>
                  <a:pt x="19701" y="1498"/>
                </a:lnTo>
                <a:lnTo>
                  <a:pt x="19711" y="1638"/>
                </a:lnTo>
                <a:lnTo>
                  <a:pt x="19731" y="1779"/>
                </a:lnTo>
                <a:lnTo>
                  <a:pt x="19771" y="1920"/>
                </a:lnTo>
                <a:lnTo>
                  <a:pt x="19821" y="2050"/>
                </a:lnTo>
                <a:lnTo>
                  <a:pt x="19892" y="2191"/>
                </a:lnTo>
                <a:lnTo>
                  <a:pt x="20062" y="2493"/>
                </a:lnTo>
                <a:lnTo>
                  <a:pt x="20213" y="2804"/>
                </a:lnTo>
                <a:lnTo>
                  <a:pt x="20344" y="3106"/>
                </a:lnTo>
                <a:lnTo>
                  <a:pt x="20454" y="3407"/>
                </a:lnTo>
                <a:lnTo>
                  <a:pt x="20555" y="3699"/>
                </a:lnTo>
                <a:lnTo>
                  <a:pt x="20635" y="4000"/>
                </a:lnTo>
                <a:lnTo>
                  <a:pt x="20706" y="4292"/>
                </a:lnTo>
                <a:lnTo>
                  <a:pt x="20756" y="4583"/>
                </a:lnTo>
                <a:lnTo>
                  <a:pt x="20796" y="4875"/>
                </a:lnTo>
                <a:lnTo>
                  <a:pt x="20816" y="5166"/>
                </a:lnTo>
                <a:lnTo>
                  <a:pt x="20836" y="5458"/>
                </a:lnTo>
                <a:lnTo>
                  <a:pt x="20836" y="5749"/>
                </a:lnTo>
                <a:lnTo>
                  <a:pt x="20826" y="6041"/>
                </a:lnTo>
                <a:lnTo>
                  <a:pt x="20806" y="6332"/>
                </a:lnTo>
                <a:lnTo>
                  <a:pt x="20776" y="6624"/>
                </a:lnTo>
                <a:lnTo>
                  <a:pt x="20746" y="6925"/>
                </a:lnTo>
                <a:lnTo>
                  <a:pt x="16726" y="2704"/>
                </a:lnTo>
                <a:lnTo>
                  <a:pt x="16665" y="2654"/>
                </a:lnTo>
                <a:lnTo>
                  <a:pt x="16615" y="2613"/>
                </a:lnTo>
                <a:lnTo>
                  <a:pt x="16555" y="2573"/>
                </a:lnTo>
                <a:lnTo>
                  <a:pt x="16484" y="2543"/>
                </a:lnTo>
                <a:lnTo>
                  <a:pt x="16424" y="2513"/>
                </a:lnTo>
                <a:lnTo>
                  <a:pt x="16354" y="2503"/>
                </a:lnTo>
                <a:lnTo>
                  <a:pt x="16283" y="2483"/>
                </a:lnTo>
                <a:lnTo>
                  <a:pt x="16143" y="2483"/>
                </a:lnTo>
                <a:lnTo>
                  <a:pt x="16072" y="2493"/>
                </a:lnTo>
                <a:lnTo>
                  <a:pt x="16002" y="2503"/>
                </a:lnTo>
                <a:lnTo>
                  <a:pt x="15942" y="2533"/>
                </a:lnTo>
                <a:lnTo>
                  <a:pt x="15871" y="2553"/>
                </a:lnTo>
                <a:lnTo>
                  <a:pt x="15811" y="2593"/>
                </a:lnTo>
                <a:lnTo>
                  <a:pt x="15751" y="2633"/>
                </a:lnTo>
                <a:lnTo>
                  <a:pt x="15690" y="2684"/>
                </a:lnTo>
                <a:lnTo>
                  <a:pt x="15640" y="2734"/>
                </a:lnTo>
                <a:lnTo>
                  <a:pt x="15600" y="2794"/>
                </a:lnTo>
                <a:lnTo>
                  <a:pt x="15560" y="2855"/>
                </a:lnTo>
                <a:lnTo>
                  <a:pt x="15529" y="2925"/>
                </a:lnTo>
                <a:lnTo>
                  <a:pt x="15499" y="2985"/>
                </a:lnTo>
                <a:lnTo>
                  <a:pt x="15479" y="3056"/>
                </a:lnTo>
                <a:lnTo>
                  <a:pt x="15469" y="3126"/>
                </a:lnTo>
                <a:lnTo>
                  <a:pt x="15469" y="3196"/>
                </a:lnTo>
                <a:lnTo>
                  <a:pt x="15469" y="3267"/>
                </a:lnTo>
                <a:lnTo>
                  <a:pt x="15479" y="3337"/>
                </a:lnTo>
                <a:lnTo>
                  <a:pt x="15489" y="3407"/>
                </a:lnTo>
                <a:lnTo>
                  <a:pt x="15509" y="3468"/>
                </a:lnTo>
                <a:lnTo>
                  <a:pt x="15540" y="3538"/>
                </a:lnTo>
                <a:lnTo>
                  <a:pt x="15580" y="3598"/>
                </a:lnTo>
                <a:lnTo>
                  <a:pt x="15620" y="3659"/>
                </a:lnTo>
                <a:lnTo>
                  <a:pt x="15670" y="3719"/>
                </a:lnTo>
                <a:lnTo>
                  <a:pt x="20394" y="8674"/>
                </a:lnTo>
                <a:lnTo>
                  <a:pt x="20133" y="9749"/>
                </a:lnTo>
                <a:lnTo>
                  <a:pt x="19922" y="10584"/>
                </a:lnTo>
                <a:lnTo>
                  <a:pt x="19721" y="11448"/>
                </a:lnTo>
                <a:lnTo>
                  <a:pt x="19630" y="11900"/>
                </a:lnTo>
                <a:lnTo>
                  <a:pt x="19540" y="12343"/>
                </a:lnTo>
                <a:lnTo>
                  <a:pt x="19469" y="12805"/>
                </a:lnTo>
                <a:lnTo>
                  <a:pt x="19399" y="13277"/>
                </a:lnTo>
                <a:lnTo>
                  <a:pt x="19339" y="13750"/>
                </a:lnTo>
                <a:lnTo>
                  <a:pt x="19299" y="14232"/>
                </a:lnTo>
                <a:lnTo>
                  <a:pt x="19268" y="14725"/>
                </a:lnTo>
                <a:lnTo>
                  <a:pt x="19258" y="15227"/>
                </a:lnTo>
                <a:lnTo>
                  <a:pt x="19268" y="15740"/>
                </a:lnTo>
                <a:lnTo>
                  <a:pt x="19299" y="16262"/>
                </a:lnTo>
                <a:lnTo>
                  <a:pt x="19349" y="16795"/>
                </a:lnTo>
                <a:lnTo>
                  <a:pt x="19429" y="17328"/>
                </a:lnTo>
                <a:lnTo>
                  <a:pt x="19479" y="17649"/>
                </a:lnTo>
                <a:lnTo>
                  <a:pt x="19138" y="17448"/>
                </a:lnTo>
                <a:lnTo>
                  <a:pt x="18776" y="17257"/>
                </a:lnTo>
                <a:lnTo>
                  <a:pt x="18424" y="17066"/>
                </a:lnTo>
                <a:lnTo>
                  <a:pt x="18052" y="16886"/>
                </a:lnTo>
                <a:lnTo>
                  <a:pt x="17690" y="16715"/>
                </a:lnTo>
                <a:lnTo>
                  <a:pt x="17319" y="16544"/>
                </a:lnTo>
                <a:lnTo>
                  <a:pt x="16937" y="16383"/>
                </a:lnTo>
                <a:lnTo>
                  <a:pt x="16555" y="16232"/>
                </a:lnTo>
                <a:lnTo>
                  <a:pt x="14404" y="10262"/>
                </a:lnTo>
                <a:lnTo>
                  <a:pt x="14374" y="10192"/>
                </a:lnTo>
                <a:lnTo>
                  <a:pt x="14343" y="10121"/>
                </a:lnTo>
                <a:lnTo>
                  <a:pt x="14293" y="10061"/>
                </a:lnTo>
                <a:lnTo>
                  <a:pt x="14253" y="10011"/>
                </a:lnTo>
                <a:lnTo>
                  <a:pt x="14203" y="9960"/>
                </a:lnTo>
                <a:lnTo>
                  <a:pt x="14142" y="9920"/>
                </a:lnTo>
                <a:lnTo>
                  <a:pt x="14092" y="9880"/>
                </a:lnTo>
                <a:lnTo>
                  <a:pt x="14022" y="9850"/>
                </a:lnTo>
                <a:lnTo>
                  <a:pt x="13962" y="9820"/>
                </a:lnTo>
                <a:lnTo>
                  <a:pt x="13891" y="9800"/>
                </a:lnTo>
                <a:lnTo>
                  <a:pt x="13831" y="9790"/>
                </a:lnTo>
                <a:lnTo>
                  <a:pt x="13761" y="9780"/>
                </a:lnTo>
                <a:lnTo>
                  <a:pt x="13610" y="9780"/>
                </a:lnTo>
                <a:lnTo>
                  <a:pt x="13539" y="9800"/>
                </a:lnTo>
                <a:lnTo>
                  <a:pt x="13469" y="9820"/>
                </a:lnTo>
                <a:lnTo>
                  <a:pt x="13399" y="9850"/>
                </a:lnTo>
                <a:lnTo>
                  <a:pt x="13338" y="9880"/>
                </a:lnTo>
                <a:lnTo>
                  <a:pt x="13278" y="9920"/>
                </a:lnTo>
                <a:lnTo>
                  <a:pt x="13218" y="9971"/>
                </a:lnTo>
                <a:lnTo>
                  <a:pt x="13168" y="10021"/>
                </a:lnTo>
                <a:lnTo>
                  <a:pt x="13127" y="10071"/>
                </a:lnTo>
                <a:lnTo>
                  <a:pt x="13087" y="10131"/>
                </a:lnTo>
                <a:lnTo>
                  <a:pt x="13057" y="10192"/>
                </a:lnTo>
                <a:lnTo>
                  <a:pt x="13027" y="10262"/>
                </a:lnTo>
                <a:lnTo>
                  <a:pt x="13007" y="10322"/>
                </a:lnTo>
                <a:lnTo>
                  <a:pt x="12997" y="10393"/>
                </a:lnTo>
                <a:lnTo>
                  <a:pt x="12987" y="10463"/>
                </a:lnTo>
                <a:lnTo>
                  <a:pt x="12987" y="10533"/>
                </a:lnTo>
                <a:lnTo>
                  <a:pt x="12997" y="10614"/>
                </a:lnTo>
                <a:lnTo>
                  <a:pt x="13007" y="10684"/>
                </a:lnTo>
                <a:lnTo>
                  <a:pt x="13027" y="10754"/>
                </a:lnTo>
                <a:lnTo>
                  <a:pt x="14776" y="15599"/>
                </a:lnTo>
                <a:lnTo>
                  <a:pt x="14273" y="15448"/>
                </a:lnTo>
                <a:lnTo>
                  <a:pt x="13781" y="15318"/>
                </a:lnTo>
                <a:lnTo>
                  <a:pt x="13318" y="15197"/>
                </a:lnTo>
                <a:lnTo>
                  <a:pt x="12866" y="15096"/>
                </a:lnTo>
                <a:lnTo>
                  <a:pt x="9368" y="9669"/>
                </a:lnTo>
                <a:lnTo>
                  <a:pt x="9328" y="9609"/>
                </a:lnTo>
                <a:lnTo>
                  <a:pt x="9278" y="9558"/>
                </a:lnTo>
                <a:lnTo>
                  <a:pt x="9228" y="9508"/>
                </a:lnTo>
                <a:lnTo>
                  <a:pt x="9167" y="9468"/>
                </a:lnTo>
                <a:lnTo>
                  <a:pt x="9107" y="9428"/>
                </a:lnTo>
                <a:lnTo>
                  <a:pt x="9047" y="9398"/>
                </a:lnTo>
                <a:lnTo>
                  <a:pt x="8976" y="9378"/>
                </a:lnTo>
                <a:lnTo>
                  <a:pt x="8906" y="9357"/>
                </a:lnTo>
                <a:lnTo>
                  <a:pt x="8846" y="9347"/>
                </a:lnTo>
                <a:lnTo>
                  <a:pt x="8775" y="9337"/>
                </a:lnTo>
                <a:lnTo>
                  <a:pt x="8705" y="9337"/>
                </a:lnTo>
                <a:lnTo>
                  <a:pt x="8635" y="9347"/>
                </a:lnTo>
                <a:lnTo>
                  <a:pt x="8564" y="9367"/>
                </a:lnTo>
                <a:lnTo>
                  <a:pt x="8494" y="9388"/>
                </a:lnTo>
                <a:lnTo>
                  <a:pt x="8424" y="9418"/>
                </a:lnTo>
                <a:lnTo>
                  <a:pt x="8363" y="9458"/>
                </a:lnTo>
                <a:lnTo>
                  <a:pt x="8303" y="9498"/>
                </a:lnTo>
                <a:lnTo>
                  <a:pt x="8243" y="9548"/>
                </a:lnTo>
                <a:lnTo>
                  <a:pt x="8192" y="9599"/>
                </a:lnTo>
                <a:lnTo>
                  <a:pt x="8152" y="9659"/>
                </a:lnTo>
                <a:lnTo>
                  <a:pt x="8112" y="9719"/>
                </a:lnTo>
                <a:lnTo>
                  <a:pt x="8082" y="9780"/>
                </a:lnTo>
                <a:lnTo>
                  <a:pt x="8062" y="9850"/>
                </a:lnTo>
                <a:lnTo>
                  <a:pt x="8042" y="9910"/>
                </a:lnTo>
                <a:lnTo>
                  <a:pt x="8032" y="9981"/>
                </a:lnTo>
                <a:lnTo>
                  <a:pt x="8022" y="10051"/>
                </a:lnTo>
                <a:lnTo>
                  <a:pt x="8032" y="10121"/>
                </a:lnTo>
                <a:lnTo>
                  <a:pt x="8042" y="10192"/>
                </a:lnTo>
                <a:lnTo>
                  <a:pt x="8052" y="10262"/>
                </a:lnTo>
                <a:lnTo>
                  <a:pt x="8072" y="10332"/>
                </a:lnTo>
                <a:lnTo>
                  <a:pt x="8102" y="10403"/>
                </a:lnTo>
                <a:lnTo>
                  <a:pt x="8142" y="10463"/>
                </a:lnTo>
                <a:lnTo>
                  <a:pt x="10896" y="14735"/>
                </a:lnTo>
                <a:lnTo>
                  <a:pt x="10283" y="14664"/>
                </a:lnTo>
                <a:lnTo>
                  <a:pt x="9821" y="14614"/>
                </a:lnTo>
                <a:lnTo>
                  <a:pt x="9509" y="14594"/>
                </a:lnTo>
                <a:lnTo>
                  <a:pt x="9238" y="14594"/>
                </a:lnTo>
                <a:lnTo>
                  <a:pt x="9087" y="14614"/>
                </a:lnTo>
                <a:lnTo>
                  <a:pt x="8946" y="14644"/>
                </a:lnTo>
                <a:lnTo>
                  <a:pt x="8816" y="14684"/>
                </a:lnTo>
                <a:lnTo>
                  <a:pt x="8685" y="14745"/>
                </a:lnTo>
                <a:lnTo>
                  <a:pt x="8564" y="14815"/>
                </a:lnTo>
                <a:lnTo>
                  <a:pt x="8444" y="14895"/>
                </a:lnTo>
                <a:lnTo>
                  <a:pt x="8343" y="14986"/>
                </a:lnTo>
                <a:lnTo>
                  <a:pt x="8243" y="15086"/>
                </a:lnTo>
                <a:lnTo>
                  <a:pt x="8152" y="15197"/>
                </a:lnTo>
                <a:lnTo>
                  <a:pt x="8082" y="15318"/>
                </a:lnTo>
                <a:lnTo>
                  <a:pt x="8011" y="15438"/>
                </a:lnTo>
                <a:lnTo>
                  <a:pt x="7961" y="15569"/>
                </a:lnTo>
                <a:lnTo>
                  <a:pt x="7921" y="15710"/>
                </a:lnTo>
                <a:lnTo>
                  <a:pt x="7891" y="15860"/>
                </a:lnTo>
                <a:lnTo>
                  <a:pt x="7881" y="16001"/>
                </a:lnTo>
                <a:lnTo>
                  <a:pt x="7881" y="16152"/>
                </a:lnTo>
                <a:lnTo>
                  <a:pt x="7901" y="16303"/>
                </a:lnTo>
                <a:lnTo>
                  <a:pt x="7931" y="16443"/>
                </a:lnTo>
                <a:lnTo>
                  <a:pt x="7981" y="16574"/>
                </a:lnTo>
                <a:lnTo>
                  <a:pt x="8032" y="16705"/>
                </a:lnTo>
                <a:lnTo>
                  <a:pt x="8102" y="16825"/>
                </a:lnTo>
                <a:lnTo>
                  <a:pt x="8182" y="16946"/>
                </a:lnTo>
                <a:lnTo>
                  <a:pt x="8273" y="17046"/>
                </a:lnTo>
                <a:lnTo>
                  <a:pt x="8373" y="17147"/>
                </a:lnTo>
                <a:lnTo>
                  <a:pt x="8484" y="17237"/>
                </a:lnTo>
                <a:lnTo>
                  <a:pt x="8604" y="17308"/>
                </a:lnTo>
                <a:lnTo>
                  <a:pt x="8735" y="17378"/>
                </a:lnTo>
                <a:lnTo>
                  <a:pt x="8866" y="17428"/>
                </a:lnTo>
                <a:lnTo>
                  <a:pt x="9007" y="17468"/>
                </a:lnTo>
                <a:lnTo>
                  <a:pt x="9147" y="17499"/>
                </a:lnTo>
                <a:lnTo>
                  <a:pt x="9298" y="17509"/>
                </a:lnTo>
                <a:lnTo>
                  <a:pt x="9509" y="17519"/>
                </a:lnTo>
                <a:lnTo>
                  <a:pt x="9750" y="17539"/>
                </a:lnTo>
                <a:lnTo>
                  <a:pt x="10072" y="17569"/>
                </a:lnTo>
                <a:lnTo>
                  <a:pt x="6916" y="19509"/>
                </a:lnTo>
                <a:lnTo>
                  <a:pt x="6856" y="19559"/>
                </a:lnTo>
                <a:lnTo>
                  <a:pt x="6795" y="19599"/>
                </a:lnTo>
                <a:lnTo>
                  <a:pt x="6745" y="19660"/>
                </a:lnTo>
                <a:lnTo>
                  <a:pt x="6705" y="19710"/>
                </a:lnTo>
                <a:lnTo>
                  <a:pt x="6665" y="19770"/>
                </a:lnTo>
                <a:lnTo>
                  <a:pt x="6635" y="19830"/>
                </a:lnTo>
                <a:lnTo>
                  <a:pt x="6604" y="19901"/>
                </a:lnTo>
                <a:lnTo>
                  <a:pt x="6584" y="19961"/>
                </a:lnTo>
                <a:lnTo>
                  <a:pt x="6574" y="20031"/>
                </a:lnTo>
                <a:lnTo>
                  <a:pt x="6564" y="20102"/>
                </a:lnTo>
                <a:lnTo>
                  <a:pt x="6564" y="20172"/>
                </a:lnTo>
                <a:lnTo>
                  <a:pt x="6574" y="20242"/>
                </a:lnTo>
                <a:lnTo>
                  <a:pt x="6594" y="20313"/>
                </a:lnTo>
                <a:lnTo>
                  <a:pt x="6614" y="20383"/>
                </a:lnTo>
                <a:lnTo>
                  <a:pt x="6645" y="20454"/>
                </a:lnTo>
                <a:lnTo>
                  <a:pt x="6675" y="20514"/>
                </a:lnTo>
                <a:lnTo>
                  <a:pt x="6735" y="20594"/>
                </a:lnTo>
                <a:lnTo>
                  <a:pt x="6795" y="20665"/>
                </a:lnTo>
                <a:lnTo>
                  <a:pt x="6866" y="20725"/>
                </a:lnTo>
                <a:lnTo>
                  <a:pt x="6946" y="20775"/>
                </a:lnTo>
                <a:lnTo>
                  <a:pt x="7026" y="20815"/>
                </a:lnTo>
                <a:lnTo>
                  <a:pt x="7117" y="20846"/>
                </a:lnTo>
                <a:lnTo>
                  <a:pt x="7207" y="20856"/>
                </a:lnTo>
                <a:lnTo>
                  <a:pt x="7298" y="20866"/>
                </a:lnTo>
                <a:lnTo>
                  <a:pt x="7398" y="20856"/>
                </a:lnTo>
                <a:lnTo>
                  <a:pt x="7489" y="20835"/>
                </a:lnTo>
                <a:lnTo>
                  <a:pt x="7589" y="20805"/>
                </a:lnTo>
                <a:lnTo>
                  <a:pt x="7680" y="20755"/>
                </a:lnTo>
                <a:lnTo>
                  <a:pt x="12243" y="17951"/>
                </a:lnTo>
                <a:lnTo>
                  <a:pt x="12745" y="18061"/>
                </a:lnTo>
                <a:lnTo>
                  <a:pt x="13278" y="18202"/>
                </a:lnTo>
                <a:lnTo>
                  <a:pt x="13831" y="18363"/>
                </a:lnTo>
                <a:lnTo>
                  <a:pt x="14404" y="18544"/>
                </a:lnTo>
                <a:lnTo>
                  <a:pt x="14987" y="18755"/>
                </a:lnTo>
                <a:lnTo>
                  <a:pt x="15590" y="18986"/>
                </a:lnTo>
                <a:lnTo>
                  <a:pt x="16203" y="19247"/>
                </a:lnTo>
                <a:lnTo>
                  <a:pt x="16514" y="19388"/>
                </a:lnTo>
                <a:lnTo>
                  <a:pt x="16826" y="19529"/>
                </a:lnTo>
                <a:lnTo>
                  <a:pt x="17138" y="19690"/>
                </a:lnTo>
                <a:lnTo>
                  <a:pt x="17449" y="19850"/>
                </a:lnTo>
                <a:lnTo>
                  <a:pt x="17761" y="20021"/>
                </a:lnTo>
                <a:lnTo>
                  <a:pt x="18072" y="20202"/>
                </a:lnTo>
                <a:lnTo>
                  <a:pt x="18384" y="20383"/>
                </a:lnTo>
                <a:lnTo>
                  <a:pt x="18695" y="20584"/>
                </a:lnTo>
                <a:lnTo>
                  <a:pt x="19007" y="20785"/>
                </a:lnTo>
                <a:lnTo>
                  <a:pt x="19319" y="20996"/>
                </a:lnTo>
                <a:lnTo>
                  <a:pt x="19630" y="21217"/>
                </a:lnTo>
                <a:lnTo>
                  <a:pt x="19932" y="21449"/>
                </a:lnTo>
                <a:lnTo>
                  <a:pt x="20243" y="21690"/>
                </a:lnTo>
                <a:lnTo>
                  <a:pt x="20535" y="21941"/>
                </a:lnTo>
                <a:lnTo>
                  <a:pt x="20836" y="22202"/>
                </a:lnTo>
                <a:lnTo>
                  <a:pt x="21128" y="22474"/>
                </a:lnTo>
                <a:lnTo>
                  <a:pt x="21419" y="22755"/>
                </a:lnTo>
                <a:lnTo>
                  <a:pt x="21701" y="23037"/>
                </a:lnTo>
                <a:lnTo>
                  <a:pt x="18967" y="32324"/>
                </a:lnTo>
                <a:lnTo>
                  <a:pt x="18223" y="32464"/>
                </a:lnTo>
                <a:lnTo>
                  <a:pt x="14836" y="29851"/>
                </a:lnTo>
                <a:lnTo>
                  <a:pt x="14153" y="23408"/>
                </a:lnTo>
                <a:lnTo>
                  <a:pt x="14142" y="23338"/>
                </a:lnTo>
                <a:lnTo>
                  <a:pt x="14122" y="23268"/>
                </a:lnTo>
                <a:lnTo>
                  <a:pt x="14092" y="23197"/>
                </a:lnTo>
                <a:lnTo>
                  <a:pt x="14062" y="23137"/>
                </a:lnTo>
                <a:lnTo>
                  <a:pt x="14022" y="23077"/>
                </a:lnTo>
                <a:lnTo>
                  <a:pt x="13982" y="23017"/>
                </a:lnTo>
                <a:lnTo>
                  <a:pt x="13931" y="22966"/>
                </a:lnTo>
                <a:lnTo>
                  <a:pt x="13881" y="22926"/>
                </a:lnTo>
                <a:lnTo>
                  <a:pt x="13831" y="22886"/>
                </a:lnTo>
                <a:lnTo>
                  <a:pt x="13771" y="22846"/>
                </a:lnTo>
                <a:lnTo>
                  <a:pt x="13700" y="22815"/>
                </a:lnTo>
                <a:lnTo>
                  <a:pt x="13640" y="22795"/>
                </a:lnTo>
                <a:lnTo>
                  <a:pt x="13570" y="22775"/>
                </a:lnTo>
                <a:lnTo>
                  <a:pt x="13499" y="22765"/>
                </a:lnTo>
                <a:lnTo>
                  <a:pt x="13348" y="22765"/>
                </a:lnTo>
                <a:lnTo>
                  <a:pt x="13278" y="22775"/>
                </a:lnTo>
                <a:lnTo>
                  <a:pt x="13198" y="22795"/>
                </a:lnTo>
                <a:lnTo>
                  <a:pt x="13137" y="22815"/>
                </a:lnTo>
                <a:lnTo>
                  <a:pt x="13067" y="22856"/>
                </a:lnTo>
                <a:lnTo>
                  <a:pt x="13007" y="22886"/>
                </a:lnTo>
                <a:lnTo>
                  <a:pt x="12956" y="22936"/>
                </a:lnTo>
                <a:lnTo>
                  <a:pt x="12906" y="22976"/>
                </a:lnTo>
                <a:lnTo>
                  <a:pt x="12856" y="23037"/>
                </a:lnTo>
                <a:lnTo>
                  <a:pt x="12816" y="23087"/>
                </a:lnTo>
                <a:lnTo>
                  <a:pt x="12776" y="23147"/>
                </a:lnTo>
                <a:lnTo>
                  <a:pt x="12745" y="23207"/>
                </a:lnTo>
                <a:lnTo>
                  <a:pt x="12725" y="23278"/>
                </a:lnTo>
                <a:lnTo>
                  <a:pt x="12705" y="23348"/>
                </a:lnTo>
                <a:lnTo>
                  <a:pt x="12695" y="23419"/>
                </a:lnTo>
                <a:lnTo>
                  <a:pt x="12695" y="23489"/>
                </a:lnTo>
                <a:lnTo>
                  <a:pt x="12695" y="23569"/>
                </a:lnTo>
                <a:lnTo>
                  <a:pt x="13238" y="28625"/>
                </a:lnTo>
                <a:lnTo>
                  <a:pt x="10363" y="26414"/>
                </a:lnTo>
                <a:lnTo>
                  <a:pt x="10303" y="26373"/>
                </a:lnTo>
                <a:lnTo>
                  <a:pt x="10243" y="26333"/>
                </a:lnTo>
                <a:lnTo>
                  <a:pt x="10172" y="26303"/>
                </a:lnTo>
                <a:lnTo>
                  <a:pt x="10112" y="26283"/>
                </a:lnTo>
                <a:lnTo>
                  <a:pt x="10042" y="26273"/>
                </a:lnTo>
                <a:lnTo>
                  <a:pt x="9971" y="26263"/>
                </a:lnTo>
                <a:lnTo>
                  <a:pt x="9901" y="26263"/>
                </a:lnTo>
                <a:lnTo>
                  <a:pt x="9831" y="26273"/>
                </a:lnTo>
                <a:lnTo>
                  <a:pt x="9760" y="26283"/>
                </a:lnTo>
                <a:lnTo>
                  <a:pt x="9690" y="26303"/>
                </a:lnTo>
                <a:lnTo>
                  <a:pt x="9630" y="26323"/>
                </a:lnTo>
                <a:lnTo>
                  <a:pt x="9559" y="26353"/>
                </a:lnTo>
                <a:lnTo>
                  <a:pt x="9499" y="26394"/>
                </a:lnTo>
                <a:lnTo>
                  <a:pt x="9449" y="26444"/>
                </a:lnTo>
                <a:lnTo>
                  <a:pt x="9398" y="26494"/>
                </a:lnTo>
                <a:lnTo>
                  <a:pt x="9348" y="26544"/>
                </a:lnTo>
                <a:lnTo>
                  <a:pt x="9298" y="26605"/>
                </a:lnTo>
                <a:lnTo>
                  <a:pt x="9268" y="26675"/>
                </a:lnTo>
                <a:lnTo>
                  <a:pt x="9238" y="26735"/>
                </a:lnTo>
                <a:lnTo>
                  <a:pt x="9218" y="26806"/>
                </a:lnTo>
                <a:lnTo>
                  <a:pt x="9208" y="26876"/>
                </a:lnTo>
                <a:lnTo>
                  <a:pt x="9197" y="26946"/>
                </a:lnTo>
                <a:lnTo>
                  <a:pt x="9197" y="27017"/>
                </a:lnTo>
                <a:lnTo>
                  <a:pt x="9197" y="27087"/>
                </a:lnTo>
                <a:lnTo>
                  <a:pt x="9208" y="27157"/>
                </a:lnTo>
                <a:lnTo>
                  <a:pt x="9228" y="27218"/>
                </a:lnTo>
                <a:lnTo>
                  <a:pt x="9258" y="27288"/>
                </a:lnTo>
                <a:lnTo>
                  <a:pt x="9288" y="27348"/>
                </a:lnTo>
                <a:lnTo>
                  <a:pt x="9328" y="27409"/>
                </a:lnTo>
                <a:lnTo>
                  <a:pt x="9368" y="27469"/>
                </a:lnTo>
                <a:lnTo>
                  <a:pt x="9419" y="27519"/>
                </a:lnTo>
                <a:lnTo>
                  <a:pt x="9479" y="27570"/>
                </a:lnTo>
                <a:lnTo>
                  <a:pt x="13499" y="30665"/>
                </a:lnTo>
                <a:lnTo>
                  <a:pt x="13539" y="30746"/>
                </a:lnTo>
                <a:lnTo>
                  <a:pt x="13590" y="30806"/>
                </a:lnTo>
                <a:lnTo>
                  <a:pt x="13650" y="30866"/>
                </a:lnTo>
                <a:lnTo>
                  <a:pt x="13710" y="30927"/>
                </a:lnTo>
                <a:lnTo>
                  <a:pt x="13781" y="30967"/>
                </a:lnTo>
                <a:lnTo>
                  <a:pt x="13851" y="31007"/>
                </a:lnTo>
                <a:lnTo>
                  <a:pt x="13931" y="31037"/>
                </a:lnTo>
                <a:lnTo>
                  <a:pt x="14012" y="31067"/>
                </a:lnTo>
                <a:lnTo>
                  <a:pt x="16293" y="32816"/>
                </a:lnTo>
                <a:lnTo>
                  <a:pt x="14816" y="33087"/>
                </a:lnTo>
                <a:lnTo>
                  <a:pt x="13509" y="33299"/>
                </a:lnTo>
                <a:lnTo>
                  <a:pt x="12936" y="33389"/>
                </a:lnTo>
                <a:lnTo>
                  <a:pt x="12414" y="33469"/>
                </a:lnTo>
                <a:lnTo>
                  <a:pt x="11951" y="33520"/>
                </a:lnTo>
                <a:lnTo>
                  <a:pt x="11549" y="33560"/>
                </a:lnTo>
                <a:lnTo>
                  <a:pt x="11298" y="33580"/>
                </a:lnTo>
                <a:lnTo>
                  <a:pt x="11057" y="33580"/>
                </a:lnTo>
                <a:lnTo>
                  <a:pt x="10806" y="33570"/>
                </a:lnTo>
                <a:lnTo>
                  <a:pt x="10554" y="33550"/>
                </a:lnTo>
                <a:lnTo>
                  <a:pt x="10303" y="33520"/>
                </a:lnTo>
                <a:lnTo>
                  <a:pt x="10052" y="33479"/>
                </a:lnTo>
                <a:lnTo>
                  <a:pt x="9811" y="33439"/>
                </a:lnTo>
                <a:lnTo>
                  <a:pt x="9559" y="33379"/>
                </a:lnTo>
                <a:lnTo>
                  <a:pt x="9318" y="33309"/>
                </a:lnTo>
                <a:lnTo>
                  <a:pt x="9077" y="33238"/>
                </a:lnTo>
                <a:lnTo>
                  <a:pt x="8836" y="33158"/>
                </a:lnTo>
                <a:lnTo>
                  <a:pt x="8594" y="33067"/>
                </a:lnTo>
                <a:lnTo>
                  <a:pt x="8353" y="32967"/>
                </a:lnTo>
                <a:lnTo>
                  <a:pt x="8122" y="32866"/>
                </a:lnTo>
                <a:lnTo>
                  <a:pt x="7891" y="32756"/>
                </a:lnTo>
                <a:lnTo>
                  <a:pt x="7660" y="32635"/>
                </a:lnTo>
                <a:lnTo>
                  <a:pt x="7660" y="32404"/>
                </a:lnTo>
                <a:lnTo>
                  <a:pt x="7640" y="32153"/>
                </a:lnTo>
                <a:lnTo>
                  <a:pt x="7619" y="31901"/>
                </a:lnTo>
                <a:lnTo>
                  <a:pt x="7579" y="31650"/>
                </a:lnTo>
                <a:lnTo>
                  <a:pt x="7529" y="31389"/>
                </a:lnTo>
                <a:lnTo>
                  <a:pt x="7469" y="31117"/>
                </a:lnTo>
                <a:lnTo>
                  <a:pt x="7398" y="30856"/>
                </a:lnTo>
                <a:lnTo>
                  <a:pt x="7318" y="30585"/>
                </a:lnTo>
                <a:lnTo>
                  <a:pt x="7228" y="30313"/>
                </a:lnTo>
                <a:lnTo>
                  <a:pt x="7137" y="30052"/>
                </a:lnTo>
                <a:lnTo>
                  <a:pt x="6926" y="29519"/>
                </a:lnTo>
                <a:lnTo>
                  <a:pt x="6705" y="28987"/>
                </a:lnTo>
                <a:lnTo>
                  <a:pt x="6464" y="28484"/>
                </a:lnTo>
                <a:lnTo>
                  <a:pt x="6222" y="28002"/>
                </a:lnTo>
                <a:lnTo>
                  <a:pt x="5991" y="27549"/>
                </a:lnTo>
                <a:lnTo>
                  <a:pt x="5760" y="27137"/>
                </a:lnTo>
                <a:lnTo>
                  <a:pt x="5549" y="26765"/>
                </a:lnTo>
                <a:lnTo>
                  <a:pt x="5197" y="26183"/>
                </a:lnTo>
                <a:lnTo>
                  <a:pt x="4986" y="25861"/>
                </a:lnTo>
                <a:lnTo>
                  <a:pt x="4946" y="25801"/>
                </a:lnTo>
                <a:lnTo>
                  <a:pt x="4896" y="25750"/>
                </a:lnTo>
                <a:lnTo>
                  <a:pt x="4845" y="25700"/>
                </a:lnTo>
                <a:lnTo>
                  <a:pt x="4785" y="25660"/>
                </a:lnTo>
                <a:lnTo>
                  <a:pt x="4725" y="25620"/>
                </a:lnTo>
                <a:lnTo>
                  <a:pt x="4665" y="25590"/>
                </a:lnTo>
                <a:lnTo>
                  <a:pt x="4594" y="25569"/>
                </a:lnTo>
                <a:lnTo>
                  <a:pt x="4524" y="25549"/>
                </a:lnTo>
                <a:lnTo>
                  <a:pt x="4453" y="25539"/>
                </a:lnTo>
                <a:lnTo>
                  <a:pt x="4393" y="25529"/>
                </a:lnTo>
                <a:lnTo>
                  <a:pt x="4323" y="25539"/>
                </a:lnTo>
                <a:lnTo>
                  <a:pt x="4252" y="25549"/>
                </a:lnTo>
                <a:lnTo>
                  <a:pt x="4182" y="25559"/>
                </a:lnTo>
                <a:lnTo>
                  <a:pt x="4112" y="25579"/>
                </a:lnTo>
                <a:lnTo>
                  <a:pt x="4041" y="25610"/>
                </a:lnTo>
                <a:lnTo>
                  <a:pt x="3981" y="25650"/>
                </a:lnTo>
                <a:lnTo>
                  <a:pt x="3921" y="25700"/>
                </a:lnTo>
                <a:lnTo>
                  <a:pt x="3860" y="25750"/>
                </a:lnTo>
                <a:lnTo>
                  <a:pt x="3820" y="25801"/>
                </a:lnTo>
                <a:lnTo>
                  <a:pt x="3770" y="25861"/>
                </a:lnTo>
                <a:lnTo>
                  <a:pt x="3740" y="25921"/>
                </a:lnTo>
                <a:lnTo>
                  <a:pt x="3710" y="25982"/>
                </a:lnTo>
                <a:lnTo>
                  <a:pt x="3680" y="26042"/>
                </a:lnTo>
                <a:lnTo>
                  <a:pt x="3670" y="26112"/>
                </a:lnTo>
                <a:lnTo>
                  <a:pt x="3649" y="26183"/>
                </a:lnTo>
                <a:lnTo>
                  <a:pt x="3649" y="26253"/>
                </a:lnTo>
                <a:lnTo>
                  <a:pt x="3649" y="26323"/>
                </a:lnTo>
                <a:lnTo>
                  <a:pt x="3659" y="26394"/>
                </a:lnTo>
                <a:lnTo>
                  <a:pt x="3680" y="26464"/>
                </a:lnTo>
                <a:lnTo>
                  <a:pt x="3700" y="26534"/>
                </a:lnTo>
                <a:lnTo>
                  <a:pt x="3730" y="26595"/>
                </a:lnTo>
                <a:lnTo>
                  <a:pt x="3770" y="26665"/>
                </a:lnTo>
                <a:lnTo>
                  <a:pt x="4102" y="27188"/>
                </a:lnTo>
                <a:lnTo>
                  <a:pt x="4453" y="27781"/>
                </a:lnTo>
                <a:lnTo>
                  <a:pt x="4795" y="28414"/>
                </a:lnTo>
                <a:lnTo>
                  <a:pt x="4966" y="28745"/>
                </a:lnTo>
                <a:lnTo>
                  <a:pt x="5137" y="29087"/>
                </a:lnTo>
                <a:lnTo>
                  <a:pt x="5298" y="29429"/>
                </a:lnTo>
                <a:lnTo>
                  <a:pt x="5449" y="29771"/>
                </a:lnTo>
                <a:lnTo>
                  <a:pt x="5589" y="30112"/>
                </a:lnTo>
                <a:lnTo>
                  <a:pt x="5730" y="30444"/>
                </a:lnTo>
                <a:lnTo>
                  <a:pt x="5841" y="30776"/>
                </a:lnTo>
                <a:lnTo>
                  <a:pt x="5951" y="31097"/>
                </a:lnTo>
                <a:lnTo>
                  <a:pt x="6042" y="31409"/>
                </a:lnTo>
                <a:lnTo>
                  <a:pt x="6112" y="31710"/>
                </a:lnTo>
                <a:lnTo>
                  <a:pt x="6112" y="31710"/>
                </a:lnTo>
                <a:lnTo>
                  <a:pt x="5730" y="31439"/>
                </a:lnTo>
                <a:lnTo>
                  <a:pt x="5368" y="31168"/>
                </a:lnTo>
                <a:lnTo>
                  <a:pt x="5026" y="30886"/>
                </a:lnTo>
                <a:lnTo>
                  <a:pt x="4695" y="30615"/>
                </a:lnTo>
                <a:lnTo>
                  <a:pt x="4393" y="30354"/>
                </a:lnTo>
                <a:lnTo>
                  <a:pt x="4102" y="30092"/>
                </a:lnTo>
                <a:lnTo>
                  <a:pt x="3830" y="29841"/>
                </a:lnTo>
                <a:lnTo>
                  <a:pt x="3589" y="29600"/>
                </a:lnTo>
                <a:lnTo>
                  <a:pt x="3167" y="29178"/>
                </a:lnTo>
                <a:lnTo>
                  <a:pt x="2855" y="28846"/>
                </a:lnTo>
                <a:lnTo>
                  <a:pt x="2584" y="28534"/>
                </a:lnTo>
                <a:lnTo>
                  <a:pt x="2484" y="28434"/>
                </a:lnTo>
                <a:lnTo>
                  <a:pt x="2373" y="28333"/>
                </a:lnTo>
                <a:lnTo>
                  <a:pt x="2252" y="28243"/>
                </a:lnTo>
                <a:lnTo>
                  <a:pt x="2132" y="28173"/>
                </a:lnTo>
                <a:lnTo>
                  <a:pt x="2001" y="28112"/>
                </a:lnTo>
                <a:lnTo>
                  <a:pt x="1870" y="28072"/>
                </a:lnTo>
                <a:lnTo>
                  <a:pt x="1730" y="28042"/>
                </a:lnTo>
                <a:lnTo>
                  <a:pt x="1599" y="28022"/>
                </a:lnTo>
                <a:lnTo>
                  <a:pt x="1458" y="28012"/>
                </a:lnTo>
                <a:lnTo>
                  <a:pt x="1318" y="28022"/>
                </a:lnTo>
                <a:lnTo>
                  <a:pt x="1177" y="28042"/>
                </a:lnTo>
                <a:lnTo>
                  <a:pt x="1036" y="28072"/>
                </a:lnTo>
                <a:lnTo>
                  <a:pt x="906" y="28122"/>
                </a:lnTo>
                <a:lnTo>
                  <a:pt x="775" y="28183"/>
                </a:lnTo>
                <a:lnTo>
                  <a:pt x="654" y="28263"/>
                </a:lnTo>
                <a:lnTo>
                  <a:pt x="534" y="28354"/>
                </a:lnTo>
                <a:lnTo>
                  <a:pt x="423" y="28454"/>
                </a:lnTo>
                <a:lnTo>
                  <a:pt x="323" y="28555"/>
                </a:lnTo>
                <a:lnTo>
                  <a:pt x="242" y="28675"/>
                </a:lnTo>
                <a:lnTo>
                  <a:pt x="162" y="28796"/>
                </a:lnTo>
                <a:lnTo>
                  <a:pt x="112" y="28926"/>
                </a:lnTo>
                <a:lnTo>
                  <a:pt x="61" y="29057"/>
                </a:lnTo>
                <a:lnTo>
                  <a:pt x="31" y="29198"/>
                </a:lnTo>
                <a:lnTo>
                  <a:pt x="11" y="29338"/>
                </a:lnTo>
                <a:lnTo>
                  <a:pt x="1" y="29479"/>
                </a:lnTo>
                <a:lnTo>
                  <a:pt x="11" y="29620"/>
                </a:lnTo>
                <a:lnTo>
                  <a:pt x="31" y="29751"/>
                </a:lnTo>
                <a:lnTo>
                  <a:pt x="61" y="29891"/>
                </a:lnTo>
                <a:lnTo>
                  <a:pt x="112" y="30032"/>
                </a:lnTo>
                <a:lnTo>
                  <a:pt x="172" y="30163"/>
                </a:lnTo>
                <a:lnTo>
                  <a:pt x="252" y="30283"/>
                </a:lnTo>
                <a:lnTo>
                  <a:pt x="343" y="30404"/>
                </a:lnTo>
                <a:lnTo>
                  <a:pt x="463" y="30555"/>
                </a:lnTo>
                <a:lnTo>
                  <a:pt x="735" y="30856"/>
                </a:lnTo>
                <a:lnTo>
                  <a:pt x="1157" y="31298"/>
                </a:lnTo>
                <a:lnTo>
                  <a:pt x="1408" y="31560"/>
                </a:lnTo>
                <a:lnTo>
                  <a:pt x="1700" y="31841"/>
                </a:lnTo>
                <a:lnTo>
                  <a:pt x="2011" y="32143"/>
                </a:lnTo>
                <a:lnTo>
                  <a:pt x="2363" y="32454"/>
                </a:lnTo>
                <a:lnTo>
                  <a:pt x="2735" y="32776"/>
                </a:lnTo>
                <a:lnTo>
                  <a:pt x="3127" y="33108"/>
                </a:lnTo>
                <a:lnTo>
                  <a:pt x="3559" y="33449"/>
                </a:lnTo>
                <a:lnTo>
                  <a:pt x="4001" y="33781"/>
                </a:lnTo>
                <a:lnTo>
                  <a:pt x="4474" y="34113"/>
                </a:lnTo>
                <a:lnTo>
                  <a:pt x="4956" y="34434"/>
                </a:lnTo>
                <a:lnTo>
                  <a:pt x="4725" y="34605"/>
                </a:lnTo>
                <a:lnTo>
                  <a:pt x="4484" y="34766"/>
                </a:lnTo>
                <a:lnTo>
                  <a:pt x="4212" y="34927"/>
                </a:lnTo>
                <a:lnTo>
                  <a:pt x="3931" y="35078"/>
                </a:lnTo>
                <a:lnTo>
                  <a:pt x="3529" y="35289"/>
                </a:lnTo>
                <a:lnTo>
                  <a:pt x="3117" y="35470"/>
                </a:lnTo>
                <a:lnTo>
                  <a:pt x="2695" y="35640"/>
                </a:lnTo>
                <a:lnTo>
                  <a:pt x="2293" y="35791"/>
                </a:lnTo>
                <a:lnTo>
                  <a:pt x="1901" y="35922"/>
                </a:lnTo>
                <a:lnTo>
                  <a:pt x="1529" y="36042"/>
                </a:lnTo>
                <a:lnTo>
                  <a:pt x="1187" y="36133"/>
                </a:lnTo>
                <a:lnTo>
                  <a:pt x="885" y="36193"/>
                </a:lnTo>
                <a:lnTo>
                  <a:pt x="805" y="36213"/>
                </a:lnTo>
                <a:lnTo>
                  <a:pt x="735" y="36243"/>
                </a:lnTo>
                <a:lnTo>
                  <a:pt x="674" y="36274"/>
                </a:lnTo>
                <a:lnTo>
                  <a:pt x="614" y="36314"/>
                </a:lnTo>
                <a:lnTo>
                  <a:pt x="554" y="36354"/>
                </a:lnTo>
                <a:lnTo>
                  <a:pt x="504" y="36394"/>
                </a:lnTo>
                <a:lnTo>
                  <a:pt x="453" y="36454"/>
                </a:lnTo>
                <a:lnTo>
                  <a:pt x="413" y="36505"/>
                </a:lnTo>
                <a:lnTo>
                  <a:pt x="383" y="36565"/>
                </a:lnTo>
                <a:lnTo>
                  <a:pt x="353" y="36635"/>
                </a:lnTo>
                <a:lnTo>
                  <a:pt x="323" y="36696"/>
                </a:lnTo>
                <a:lnTo>
                  <a:pt x="313" y="36766"/>
                </a:lnTo>
                <a:lnTo>
                  <a:pt x="303" y="36836"/>
                </a:lnTo>
                <a:lnTo>
                  <a:pt x="292" y="36907"/>
                </a:lnTo>
                <a:lnTo>
                  <a:pt x="292" y="36977"/>
                </a:lnTo>
                <a:lnTo>
                  <a:pt x="313" y="37058"/>
                </a:lnTo>
                <a:lnTo>
                  <a:pt x="343" y="37178"/>
                </a:lnTo>
                <a:lnTo>
                  <a:pt x="403" y="37289"/>
                </a:lnTo>
                <a:lnTo>
                  <a:pt x="473" y="37389"/>
                </a:lnTo>
                <a:lnTo>
                  <a:pt x="564" y="37480"/>
                </a:lnTo>
                <a:lnTo>
                  <a:pt x="664" y="37550"/>
                </a:lnTo>
                <a:lnTo>
                  <a:pt x="775" y="37600"/>
                </a:lnTo>
                <a:lnTo>
                  <a:pt x="896" y="37630"/>
                </a:lnTo>
                <a:lnTo>
                  <a:pt x="1026" y="37640"/>
                </a:lnTo>
                <a:lnTo>
                  <a:pt x="1097" y="37640"/>
                </a:lnTo>
                <a:lnTo>
                  <a:pt x="1167" y="37630"/>
                </a:lnTo>
                <a:lnTo>
                  <a:pt x="1489" y="37560"/>
                </a:lnTo>
                <a:lnTo>
                  <a:pt x="1860" y="37460"/>
                </a:lnTo>
                <a:lnTo>
                  <a:pt x="2272" y="37339"/>
                </a:lnTo>
                <a:lnTo>
                  <a:pt x="2715" y="37188"/>
                </a:lnTo>
                <a:lnTo>
                  <a:pt x="3177" y="37017"/>
                </a:lnTo>
                <a:lnTo>
                  <a:pt x="3649" y="36826"/>
                </a:lnTo>
                <a:lnTo>
                  <a:pt x="4132" y="36615"/>
                </a:lnTo>
                <a:lnTo>
                  <a:pt x="4373" y="36495"/>
                </a:lnTo>
                <a:lnTo>
                  <a:pt x="4614" y="36374"/>
                </a:lnTo>
                <a:lnTo>
                  <a:pt x="4856" y="36233"/>
                </a:lnTo>
                <a:lnTo>
                  <a:pt x="5097" y="36093"/>
                </a:lnTo>
                <a:lnTo>
                  <a:pt x="5328" y="35952"/>
                </a:lnTo>
                <a:lnTo>
                  <a:pt x="5539" y="35811"/>
                </a:lnTo>
                <a:lnTo>
                  <a:pt x="5750" y="35671"/>
                </a:lnTo>
                <a:lnTo>
                  <a:pt x="5951" y="35520"/>
                </a:lnTo>
                <a:lnTo>
                  <a:pt x="6132" y="35369"/>
                </a:lnTo>
                <a:lnTo>
                  <a:pt x="6313" y="35218"/>
                </a:lnTo>
                <a:lnTo>
                  <a:pt x="6594" y="35359"/>
                </a:lnTo>
                <a:lnTo>
                  <a:pt x="6896" y="35500"/>
                </a:lnTo>
                <a:lnTo>
                  <a:pt x="7197" y="35630"/>
                </a:lnTo>
                <a:lnTo>
                  <a:pt x="7499" y="35751"/>
                </a:lnTo>
                <a:lnTo>
                  <a:pt x="7800" y="35872"/>
                </a:lnTo>
                <a:lnTo>
                  <a:pt x="8112" y="35982"/>
                </a:lnTo>
                <a:lnTo>
                  <a:pt x="8424" y="36083"/>
                </a:lnTo>
                <a:lnTo>
                  <a:pt x="8745" y="36173"/>
                </a:lnTo>
                <a:lnTo>
                  <a:pt x="9067" y="36253"/>
                </a:lnTo>
                <a:lnTo>
                  <a:pt x="9388" y="36324"/>
                </a:lnTo>
                <a:lnTo>
                  <a:pt x="9720" y="36384"/>
                </a:lnTo>
                <a:lnTo>
                  <a:pt x="10042" y="36424"/>
                </a:lnTo>
                <a:lnTo>
                  <a:pt x="10373" y="36465"/>
                </a:lnTo>
                <a:lnTo>
                  <a:pt x="10705" y="36485"/>
                </a:lnTo>
                <a:lnTo>
                  <a:pt x="11047" y="36495"/>
                </a:lnTo>
                <a:lnTo>
                  <a:pt x="11378" y="36495"/>
                </a:lnTo>
                <a:lnTo>
                  <a:pt x="10796" y="36967"/>
                </a:lnTo>
                <a:lnTo>
                  <a:pt x="10504" y="37208"/>
                </a:lnTo>
                <a:lnTo>
                  <a:pt x="10213" y="37460"/>
                </a:lnTo>
                <a:lnTo>
                  <a:pt x="9931" y="37721"/>
                </a:lnTo>
                <a:lnTo>
                  <a:pt x="9650" y="37972"/>
                </a:lnTo>
                <a:lnTo>
                  <a:pt x="9388" y="38244"/>
                </a:lnTo>
                <a:lnTo>
                  <a:pt x="9127" y="38505"/>
                </a:lnTo>
                <a:lnTo>
                  <a:pt x="8816" y="38696"/>
                </a:lnTo>
                <a:lnTo>
                  <a:pt x="8504" y="38867"/>
                </a:lnTo>
                <a:lnTo>
                  <a:pt x="8192" y="39028"/>
                </a:lnTo>
                <a:lnTo>
                  <a:pt x="7881" y="39168"/>
                </a:lnTo>
                <a:lnTo>
                  <a:pt x="7569" y="39299"/>
                </a:lnTo>
                <a:lnTo>
                  <a:pt x="7258" y="39419"/>
                </a:lnTo>
                <a:lnTo>
                  <a:pt x="6946" y="39520"/>
                </a:lnTo>
                <a:lnTo>
                  <a:pt x="6645" y="39610"/>
                </a:lnTo>
                <a:lnTo>
                  <a:pt x="6333" y="39691"/>
                </a:lnTo>
                <a:lnTo>
                  <a:pt x="6042" y="39751"/>
                </a:lnTo>
                <a:lnTo>
                  <a:pt x="5740" y="39811"/>
                </a:lnTo>
                <a:lnTo>
                  <a:pt x="5459" y="39862"/>
                </a:lnTo>
                <a:lnTo>
                  <a:pt x="5177" y="39902"/>
                </a:lnTo>
                <a:lnTo>
                  <a:pt x="4896" y="39932"/>
                </a:lnTo>
                <a:lnTo>
                  <a:pt x="4634" y="39952"/>
                </a:lnTo>
                <a:lnTo>
                  <a:pt x="4373" y="39972"/>
                </a:lnTo>
                <a:lnTo>
                  <a:pt x="3891" y="39992"/>
                </a:lnTo>
                <a:lnTo>
                  <a:pt x="3448" y="39982"/>
                </a:lnTo>
                <a:lnTo>
                  <a:pt x="3056" y="39962"/>
                </a:lnTo>
                <a:lnTo>
                  <a:pt x="2715" y="39942"/>
                </a:lnTo>
                <a:lnTo>
                  <a:pt x="2443" y="39912"/>
                </a:lnTo>
                <a:lnTo>
                  <a:pt x="2242" y="39882"/>
                </a:lnTo>
                <a:lnTo>
                  <a:pt x="2051" y="39852"/>
                </a:lnTo>
                <a:lnTo>
                  <a:pt x="1981" y="39832"/>
                </a:lnTo>
                <a:lnTo>
                  <a:pt x="1830" y="39832"/>
                </a:lnTo>
                <a:lnTo>
                  <a:pt x="1760" y="39842"/>
                </a:lnTo>
                <a:lnTo>
                  <a:pt x="1700" y="39862"/>
                </a:lnTo>
                <a:lnTo>
                  <a:pt x="1629" y="39882"/>
                </a:lnTo>
                <a:lnTo>
                  <a:pt x="1569" y="39912"/>
                </a:lnTo>
                <a:lnTo>
                  <a:pt x="1509" y="39942"/>
                </a:lnTo>
                <a:lnTo>
                  <a:pt x="1448" y="39982"/>
                </a:lnTo>
                <a:lnTo>
                  <a:pt x="1398" y="40033"/>
                </a:lnTo>
                <a:lnTo>
                  <a:pt x="1348" y="40083"/>
                </a:lnTo>
                <a:lnTo>
                  <a:pt x="1308" y="40143"/>
                </a:lnTo>
                <a:lnTo>
                  <a:pt x="1267" y="40203"/>
                </a:lnTo>
                <a:lnTo>
                  <a:pt x="1227" y="40264"/>
                </a:lnTo>
                <a:lnTo>
                  <a:pt x="1207" y="40334"/>
                </a:lnTo>
                <a:lnTo>
                  <a:pt x="1187" y="40404"/>
                </a:lnTo>
                <a:lnTo>
                  <a:pt x="1177" y="40475"/>
                </a:lnTo>
                <a:lnTo>
                  <a:pt x="1167" y="40555"/>
                </a:lnTo>
                <a:lnTo>
                  <a:pt x="1177" y="40626"/>
                </a:lnTo>
                <a:lnTo>
                  <a:pt x="1177" y="40696"/>
                </a:lnTo>
                <a:lnTo>
                  <a:pt x="1197" y="40766"/>
                </a:lnTo>
                <a:lnTo>
                  <a:pt x="1217" y="40827"/>
                </a:lnTo>
                <a:lnTo>
                  <a:pt x="1247" y="40897"/>
                </a:lnTo>
                <a:lnTo>
                  <a:pt x="1287" y="40957"/>
                </a:lnTo>
                <a:lnTo>
                  <a:pt x="1328" y="41008"/>
                </a:lnTo>
                <a:lnTo>
                  <a:pt x="1368" y="41068"/>
                </a:lnTo>
                <a:lnTo>
                  <a:pt x="1418" y="41108"/>
                </a:lnTo>
                <a:lnTo>
                  <a:pt x="1478" y="41158"/>
                </a:lnTo>
                <a:lnTo>
                  <a:pt x="1539" y="41198"/>
                </a:lnTo>
                <a:lnTo>
                  <a:pt x="1599" y="41229"/>
                </a:lnTo>
                <a:lnTo>
                  <a:pt x="1669" y="41249"/>
                </a:lnTo>
                <a:lnTo>
                  <a:pt x="1740" y="41269"/>
                </a:lnTo>
                <a:lnTo>
                  <a:pt x="1931" y="41309"/>
                </a:lnTo>
                <a:lnTo>
                  <a:pt x="2122" y="41339"/>
                </a:lnTo>
                <a:lnTo>
                  <a:pt x="2363" y="41369"/>
                </a:lnTo>
                <a:lnTo>
                  <a:pt x="2654" y="41400"/>
                </a:lnTo>
                <a:lnTo>
                  <a:pt x="2996" y="41430"/>
                </a:lnTo>
                <a:lnTo>
                  <a:pt x="3378" y="41450"/>
                </a:lnTo>
                <a:lnTo>
                  <a:pt x="3800" y="41460"/>
                </a:lnTo>
                <a:lnTo>
                  <a:pt x="4212" y="41450"/>
                </a:lnTo>
                <a:lnTo>
                  <a:pt x="4644" y="41430"/>
                </a:lnTo>
                <a:lnTo>
                  <a:pt x="5107" y="41389"/>
                </a:lnTo>
                <a:lnTo>
                  <a:pt x="5589" y="41329"/>
                </a:lnTo>
                <a:lnTo>
                  <a:pt x="6092" y="41239"/>
                </a:lnTo>
                <a:lnTo>
                  <a:pt x="6343" y="41188"/>
                </a:lnTo>
                <a:lnTo>
                  <a:pt x="6604" y="41128"/>
                </a:lnTo>
                <a:lnTo>
                  <a:pt x="6866" y="41068"/>
                </a:lnTo>
                <a:lnTo>
                  <a:pt x="7127" y="40997"/>
                </a:lnTo>
                <a:lnTo>
                  <a:pt x="7398" y="40917"/>
                </a:lnTo>
                <a:lnTo>
                  <a:pt x="7670" y="40827"/>
                </a:lnTo>
                <a:lnTo>
                  <a:pt x="7599" y="41038"/>
                </a:lnTo>
                <a:lnTo>
                  <a:pt x="7529" y="41259"/>
                </a:lnTo>
                <a:lnTo>
                  <a:pt x="7479" y="41470"/>
                </a:lnTo>
                <a:lnTo>
                  <a:pt x="7429" y="41691"/>
                </a:lnTo>
                <a:lnTo>
                  <a:pt x="7388" y="41902"/>
                </a:lnTo>
                <a:lnTo>
                  <a:pt x="7348" y="42113"/>
                </a:lnTo>
                <a:lnTo>
                  <a:pt x="7298" y="42535"/>
                </a:lnTo>
                <a:lnTo>
                  <a:pt x="7258" y="42947"/>
                </a:lnTo>
                <a:lnTo>
                  <a:pt x="7238" y="43339"/>
                </a:lnTo>
                <a:lnTo>
                  <a:pt x="7238" y="43711"/>
                </a:lnTo>
                <a:lnTo>
                  <a:pt x="7258" y="44073"/>
                </a:lnTo>
                <a:lnTo>
                  <a:pt x="7278" y="44395"/>
                </a:lnTo>
                <a:lnTo>
                  <a:pt x="7298" y="44696"/>
                </a:lnTo>
                <a:lnTo>
                  <a:pt x="7338" y="44968"/>
                </a:lnTo>
                <a:lnTo>
                  <a:pt x="7368" y="45199"/>
                </a:lnTo>
                <a:lnTo>
                  <a:pt x="7429" y="45540"/>
                </a:lnTo>
                <a:lnTo>
                  <a:pt x="7459" y="45691"/>
                </a:lnTo>
                <a:lnTo>
                  <a:pt x="7499" y="45812"/>
                </a:lnTo>
                <a:lnTo>
                  <a:pt x="7559" y="45922"/>
                </a:lnTo>
                <a:lnTo>
                  <a:pt x="7640" y="46013"/>
                </a:lnTo>
                <a:lnTo>
                  <a:pt x="7720" y="46093"/>
                </a:lnTo>
                <a:lnTo>
                  <a:pt x="7821" y="46164"/>
                </a:lnTo>
                <a:lnTo>
                  <a:pt x="7931" y="46214"/>
                </a:lnTo>
                <a:lnTo>
                  <a:pt x="8052" y="46244"/>
                </a:lnTo>
                <a:lnTo>
                  <a:pt x="8172" y="46254"/>
                </a:lnTo>
                <a:lnTo>
                  <a:pt x="8253" y="46244"/>
                </a:lnTo>
                <a:lnTo>
                  <a:pt x="8343" y="46234"/>
                </a:lnTo>
                <a:lnTo>
                  <a:pt x="8414" y="46204"/>
                </a:lnTo>
                <a:lnTo>
                  <a:pt x="8484" y="46184"/>
                </a:lnTo>
                <a:lnTo>
                  <a:pt x="8544" y="46144"/>
                </a:lnTo>
                <a:lnTo>
                  <a:pt x="8604" y="46103"/>
                </a:lnTo>
                <a:lnTo>
                  <a:pt x="8665" y="46063"/>
                </a:lnTo>
                <a:lnTo>
                  <a:pt x="8705" y="46013"/>
                </a:lnTo>
                <a:lnTo>
                  <a:pt x="8755" y="45963"/>
                </a:lnTo>
                <a:lnTo>
                  <a:pt x="8795" y="45902"/>
                </a:lnTo>
                <a:lnTo>
                  <a:pt x="8826" y="45842"/>
                </a:lnTo>
                <a:lnTo>
                  <a:pt x="8856" y="45772"/>
                </a:lnTo>
                <a:lnTo>
                  <a:pt x="8876" y="45711"/>
                </a:lnTo>
                <a:lnTo>
                  <a:pt x="8896" y="45641"/>
                </a:lnTo>
                <a:lnTo>
                  <a:pt x="8896" y="45571"/>
                </a:lnTo>
                <a:lnTo>
                  <a:pt x="8906" y="45500"/>
                </a:lnTo>
                <a:lnTo>
                  <a:pt x="8896" y="45420"/>
                </a:lnTo>
                <a:lnTo>
                  <a:pt x="8886" y="45349"/>
                </a:lnTo>
                <a:lnTo>
                  <a:pt x="8846" y="45199"/>
                </a:lnTo>
                <a:lnTo>
                  <a:pt x="8816" y="45028"/>
                </a:lnTo>
                <a:lnTo>
                  <a:pt x="8785" y="44787"/>
                </a:lnTo>
                <a:lnTo>
                  <a:pt x="8755" y="44505"/>
                </a:lnTo>
                <a:lnTo>
                  <a:pt x="8725" y="44184"/>
                </a:lnTo>
                <a:lnTo>
                  <a:pt x="8705" y="43812"/>
                </a:lnTo>
                <a:lnTo>
                  <a:pt x="8705" y="43420"/>
                </a:lnTo>
                <a:lnTo>
                  <a:pt x="8715" y="43028"/>
                </a:lnTo>
                <a:lnTo>
                  <a:pt x="8755" y="42616"/>
                </a:lnTo>
                <a:lnTo>
                  <a:pt x="8785" y="42395"/>
                </a:lnTo>
                <a:lnTo>
                  <a:pt x="8816" y="42173"/>
                </a:lnTo>
                <a:lnTo>
                  <a:pt x="8866" y="41952"/>
                </a:lnTo>
                <a:lnTo>
                  <a:pt x="8916" y="41731"/>
                </a:lnTo>
                <a:lnTo>
                  <a:pt x="8986" y="41500"/>
                </a:lnTo>
                <a:lnTo>
                  <a:pt x="9057" y="41279"/>
                </a:lnTo>
                <a:lnTo>
                  <a:pt x="9137" y="41058"/>
                </a:lnTo>
                <a:lnTo>
                  <a:pt x="9238" y="40837"/>
                </a:lnTo>
                <a:lnTo>
                  <a:pt x="9348" y="40616"/>
                </a:lnTo>
                <a:lnTo>
                  <a:pt x="9469" y="40404"/>
                </a:lnTo>
                <a:lnTo>
                  <a:pt x="9610" y="40193"/>
                </a:lnTo>
                <a:lnTo>
                  <a:pt x="9760" y="40002"/>
                </a:lnTo>
                <a:lnTo>
                  <a:pt x="9911" y="39811"/>
                </a:lnTo>
                <a:lnTo>
                  <a:pt x="10072" y="39631"/>
                </a:lnTo>
                <a:lnTo>
                  <a:pt x="10454" y="39369"/>
                </a:lnTo>
                <a:lnTo>
                  <a:pt x="10816" y="39088"/>
                </a:lnTo>
                <a:lnTo>
                  <a:pt x="11439" y="38585"/>
                </a:lnTo>
                <a:lnTo>
                  <a:pt x="12042" y="38123"/>
                </a:lnTo>
                <a:lnTo>
                  <a:pt x="12615" y="37691"/>
                </a:lnTo>
                <a:lnTo>
                  <a:pt x="13168" y="37289"/>
                </a:lnTo>
                <a:lnTo>
                  <a:pt x="13690" y="36927"/>
                </a:lnTo>
                <a:lnTo>
                  <a:pt x="14173" y="36585"/>
                </a:lnTo>
                <a:lnTo>
                  <a:pt x="14635" y="36284"/>
                </a:lnTo>
                <a:lnTo>
                  <a:pt x="15057" y="36002"/>
                </a:lnTo>
                <a:lnTo>
                  <a:pt x="16916" y="35671"/>
                </a:lnTo>
                <a:lnTo>
                  <a:pt x="19027" y="35279"/>
                </a:lnTo>
                <a:lnTo>
                  <a:pt x="23218" y="41781"/>
                </a:lnTo>
                <a:lnTo>
                  <a:pt x="23118" y="42485"/>
                </a:lnTo>
                <a:lnTo>
                  <a:pt x="23037" y="43199"/>
                </a:lnTo>
                <a:lnTo>
                  <a:pt x="22967" y="43912"/>
                </a:lnTo>
                <a:lnTo>
                  <a:pt x="22907" y="44616"/>
                </a:lnTo>
                <a:lnTo>
                  <a:pt x="22726" y="44706"/>
                </a:lnTo>
                <a:lnTo>
                  <a:pt x="22525" y="44777"/>
                </a:lnTo>
                <a:lnTo>
                  <a:pt x="22324" y="44847"/>
                </a:lnTo>
                <a:lnTo>
                  <a:pt x="22103" y="44917"/>
                </a:lnTo>
                <a:lnTo>
                  <a:pt x="21872" y="44968"/>
                </a:lnTo>
                <a:lnTo>
                  <a:pt x="21630" y="45028"/>
                </a:lnTo>
                <a:lnTo>
                  <a:pt x="21389" y="45068"/>
                </a:lnTo>
                <a:lnTo>
                  <a:pt x="21128" y="45118"/>
                </a:lnTo>
                <a:lnTo>
                  <a:pt x="20605" y="45189"/>
                </a:lnTo>
                <a:lnTo>
                  <a:pt x="20042" y="45239"/>
                </a:lnTo>
                <a:lnTo>
                  <a:pt x="19469" y="45269"/>
                </a:lnTo>
                <a:lnTo>
                  <a:pt x="18886" y="45289"/>
                </a:lnTo>
                <a:lnTo>
                  <a:pt x="17630" y="40937"/>
                </a:lnTo>
                <a:lnTo>
                  <a:pt x="17600" y="40867"/>
                </a:lnTo>
                <a:lnTo>
                  <a:pt x="17570" y="40807"/>
                </a:lnTo>
                <a:lnTo>
                  <a:pt x="17530" y="40736"/>
                </a:lnTo>
                <a:lnTo>
                  <a:pt x="17489" y="40686"/>
                </a:lnTo>
                <a:lnTo>
                  <a:pt x="17449" y="40626"/>
                </a:lnTo>
                <a:lnTo>
                  <a:pt x="17389" y="40585"/>
                </a:lnTo>
                <a:lnTo>
                  <a:pt x="17339" y="40545"/>
                </a:lnTo>
                <a:lnTo>
                  <a:pt x="17278" y="40505"/>
                </a:lnTo>
                <a:lnTo>
                  <a:pt x="17218" y="40475"/>
                </a:lnTo>
                <a:lnTo>
                  <a:pt x="17148" y="40445"/>
                </a:lnTo>
                <a:lnTo>
                  <a:pt x="17077" y="40435"/>
                </a:lnTo>
                <a:lnTo>
                  <a:pt x="17007" y="40415"/>
                </a:lnTo>
                <a:lnTo>
                  <a:pt x="16866" y="40415"/>
                </a:lnTo>
                <a:lnTo>
                  <a:pt x="16796" y="40425"/>
                </a:lnTo>
                <a:lnTo>
                  <a:pt x="16726" y="40445"/>
                </a:lnTo>
                <a:lnTo>
                  <a:pt x="16655" y="40465"/>
                </a:lnTo>
                <a:lnTo>
                  <a:pt x="16585" y="40495"/>
                </a:lnTo>
                <a:lnTo>
                  <a:pt x="16525" y="40535"/>
                </a:lnTo>
                <a:lnTo>
                  <a:pt x="16464" y="40575"/>
                </a:lnTo>
                <a:lnTo>
                  <a:pt x="16414" y="40626"/>
                </a:lnTo>
                <a:lnTo>
                  <a:pt x="16364" y="40676"/>
                </a:lnTo>
                <a:lnTo>
                  <a:pt x="16323" y="40736"/>
                </a:lnTo>
                <a:lnTo>
                  <a:pt x="16283" y="40796"/>
                </a:lnTo>
                <a:lnTo>
                  <a:pt x="16253" y="40857"/>
                </a:lnTo>
                <a:lnTo>
                  <a:pt x="16233" y="40917"/>
                </a:lnTo>
                <a:lnTo>
                  <a:pt x="16213" y="40987"/>
                </a:lnTo>
                <a:lnTo>
                  <a:pt x="16203" y="41058"/>
                </a:lnTo>
                <a:lnTo>
                  <a:pt x="16193" y="41128"/>
                </a:lnTo>
                <a:lnTo>
                  <a:pt x="16203" y="41198"/>
                </a:lnTo>
                <a:lnTo>
                  <a:pt x="16213" y="41269"/>
                </a:lnTo>
                <a:lnTo>
                  <a:pt x="16223" y="41349"/>
                </a:lnTo>
                <a:lnTo>
                  <a:pt x="17369" y="45279"/>
                </a:lnTo>
                <a:lnTo>
                  <a:pt x="16796" y="45249"/>
                </a:lnTo>
                <a:lnTo>
                  <a:pt x="16233" y="45219"/>
                </a:lnTo>
                <a:lnTo>
                  <a:pt x="15690" y="45179"/>
                </a:lnTo>
                <a:lnTo>
                  <a:pt x="15188" y="45138"/>
                </a:lnTo>
                <a:lnTo>
                  <a:pt x="14705" y="45088"/>
                </a:lnTo>
                <a:lnTo>
                  <a:pt x="14273" y="45038"/>
                </a:lnTo>
                <a:lnTo>
                  <a:pt x="13529" y="44947"/>
                </a:lnTo>
                <a:lnTo>
                  <a:pt x="13459" y="44937"/>
                </a:lnTo>
                <a:lnTo>
                  <a:pt x="13379" y="44937"/>
                </a:lnTo>
                <a:lnTo>
                  <a:pt x="13308" y="44947"/>
                </a:lnTo>
                <a:lnTo>
                  <a:pt x="13238" y="44958"/>
                </a:lnTo>
                <a:lnTo>
                  <a:pt x="13178" y="44978"/>
                </a:lnTo>
                <a:lnTo>
                  <a:pt x="13107" y="45008"/>
                </a:lnTo>
                <a:lnTo>
                  <a:pt x="13047" y="45038"/>
                </a:lnTo>
                <a:lnTo>
                  <a:pt x="12987" y="45078"/>
                </a:lnTo>
                <a:lnTo>
                  <a:pt x="12936" y="45128"/>
                </a:lnTo>
                <a:lnTo>
                  <a:pt x="12886" y="45179"/>
                </a:lnTo>
                <a:lnTo>
                  <a:pt x="12836" y="45229"/>
                </a:lnTo>
                <a:lnTo>
                  <a:pt x="12806" y="45289"/>
                </a:lnTo>
                <a:lnTo>
                  <a:pt x="12766" y="45349"/>
                </a:lnTo>
                <a:lnTo>
                  <a:pt x="12735" y="45420"/>
                </a:lnTo>
                <a:lnTo>
                  <a:pt x="12715" y="45490"/>
                </a:lnTo>
                <a:lnTo>
                  <a:pt x="12705" y="45561"/>
                </a:lnTo>
                <a:lnTo>
                  <a:pt x="12695" y="45631"/>
                </a:lnTo>
                <a:lnTo>
                  <a:pt x="12695" y="45711"/>
                </a:lnTo>
                <a:lnTo>
                  <a:pt x="12705" y="45782"/>
                </a:lnTo>
                <a:lnTo>
                  <a:pt x="12715" y="45852"/>
                </a:lnTo>
                <a:lnTo>
                  <a:pt x="12735" y="45912"/>
                </a:lnTo>
                <a:lnTo>
                  <a:pt x="12766" y="45983"/>
                </a:lnTo>
                <a:lnTo>
                  <a:pt x="12796" y="46043"/>
                </a:lnTo>
                <a:lnTo>
                  <a:pt x="12836" y="46103"/>
                </a:lnTo>
                <a:lnTo>
                  <a:pt x="12886" y="46154"/>
                </a:lnTo>
                <a:lnTo>
                  <a:pt x="12936" y="46204"/>
                </a:lnTo>
                <a:lnTo>
                  <a:pt x="12987" y="46254"/>
                </a:lnTo>
                <a:lnTo>
                  <a:pt x="13047" y="46284"/>
                </a:lnTo>
                <a:lnTo>
                  <a:pt x="13107" y="46324"/>
                </a:lnTo>
                <a:lnTo>
                  <a:pt x="13178" y="46355"/>
                </a:lnTo>
                <a:lnTo>
                  <a:pt x="13248" y="46375"/>
                </a:lnTo>
                <a:lnTo>
                  <a:pt x="13318" y="46385"/>
                </a:lnTo>
                <a:lnTo>
                  <a:pt x="13710" y="46445"/>
                </a:lnTo>
                <a:lnTo>
                  <a:pt x="14122" y="46485"/>
                </a:lnTo>
                <a:lnTo>
                  <a:pt x="14655" y="46546"/>
                </a:lnTo>
                <a:lnTo>
                  <a:pt x="15298" y="46606"/>
                </a:lnTo>
                <a:lnTo>
                  <a:pt x="16022" y="46666"/>
                </a:lnTo>
                <a:lnTo>
                  <a:pt x="16816" y="46706"/>
                </a:lnTo>
                <a:lnTo>
                  <a:pt x="17660" y="46737"/>
                </a:lnTo>
                <a:lnTo>
                  <a:pt x="18394" y="46747"/>
                </a:lnTo>
                <a:lnTo>
                  <a:pt x="19057" y="46747"/>
                </a:lnTo>
                <a:lnTo>
                  <a:pt x="19691" y="46716"/>
                </a:lnTo>
                <a:lnTo>
                  <a:pt x="20284" y="46676"/>
                </a:lnTo>
                <a:lnTo>
                  <a:pt x="20856" y="46616"/>
                </a:lnTo>
                <a:lnTo>
                  <a:pt x="21389" y="46546"/>
                </a:lnTo>
                <a:lnTo>
                  <a:pt x="21882" y="46455"/>
                </a:lnTo>
                <a:lnTo>
                  <a:pt x="22344" y="46355"/>
                </a:lnTo>
                <a:lnTo>
                  <a:pt x="22565" y="46294"/>
                </a:lnTo>
                <a:lnTo>
                  <a:pt x="22776" y="46224"/>
                </a:lnTo>
                <a:lnTo>
                  <a:pt x="22706" y="46867"/>
                </a:lnTo>
                <a:lnTo>
                  <a:pt x="22635" y="47480"/>
                </a:lnTo>
                <a:lnTo>
                  <a:pt x="22555" y="48063"/>
                </a:lnTo>
                <a:lnTo>
                  <a:pt x="22454" y="48616"/>
                </a:lnTo>
                <a:lnTo>
                  <a:pt x="22344" y="49139"/>
                </a:lnTo>
                <a:lnTo>
                  <a:pt x="22284" y="49390"/>
                </a:lnTo>
                <a:lnTo>
                  <a:pt x="22213" y="49631"/>
                </a:lnTo>
                <a:lnTo>
                  <a:pt x="22143" y="49872"/>
                </a:lnTo>
                <a:lnTo>
                  <a:pt x="22062" y="50104"/>
                </a:lnTo>
                <a:lnTo>
                  <a:pt x="21982" y="50325"/>
                </a:lnTo>
                <a:lnTo>
                  <a:pt x="21892" y="50546"/>
                </a:lnTo>
                <a:lnTo>
                  <a:pt x="21791" y="50757"/>
                </a:lnTo>
                <a:lnTo>
                  <a:pt x="21691" y="50958"/>
                </a:lnTo>
                <a:lnTo>
                  <a:pt x="21580" y="51149"/>
                </a:lnTo>
                <a:lnTo>
                  <a:pt x="21469" y="51340"/>
                </a:lnTo>
                <a:lnTo>
                  <a:pt x="21339" y="51521"/>
                </a:lnTo>
                <a:lnTo>
                  <a:pt x="21208" y="51702"/>
                </a:lnTo>
                <a:lnTo>
                  <a:pt x="21067" y="51872"/>
                </a:lnTo>
                <a:lnTo>
                  <a:pt x="20917" y="52033"/>
                </a:lnTo>
                <a:lnTo>
                  <a:pt x="20766" y="52184"/>
                </a:lnTo>
                <a:lnTo>
                  <a:pt x="20595" y="52335"/>
                </a:lnTo>
                <a:lnTo>
                  <a:pt x="20414" y="52476"/>
                </a:lnTo>
                <a:lnTo>
                  <a:pt x="20233" y="52616"/>
                </a:lnTo>
                <a:lnTo>
                  <a:pt x="20032" y="52747"/>
                </a:lnTo>
                <a:lnTo>
                  <a:pt x="19831" y="52868"/>
                </a:lnTo>
                <a:lnTo>
                  <a:pt x="19610" y="52978"/>
                </a:lnTo>
                <a:lnTo>
                  <a:pt x="19389" y="53089"/>
                </a:lnTo>
                <a:lnTo>
                  <a:pt x="19027" y="53249"/>
                </a:lnTo>
                <a:lnTo>
                  <a:pt x="18675" y="53400"/>
                </a:lnTo>
                <a:lnTo>
                  <a:pt x="18324" y="53541"/>
                </a:lnTo>
                <a:lnTo>
                  <a:pt x="17982" y="53672"/>
                </a:lnTo>
                <a:lnTo>
                  <a:pt x="17489" y="53521"/>
                </a:lnTo>
                <a:lnTo>
                  <a:pt x="16967" y="53340"/>
                </a:lnTo>
                <a:lnTo>
                  <a:pt x="16414" y="53149"/>
                </a:lnTo>
                <a:lnTo>
                  <a:pt x="15831" y="52928"/>
                </a:lnTo>
                <a:lnTo>
                  <a:pt x="14886" y="52586"/>
                </a:lnTo>
                <a:lnTo>
                  <a:pt x="14414" y="52425"/>
                </a:lnTo>
                <a:lnTo>
                  <a:pt x="13941" y="52264"/>
                </a:lnTo>
                <a:lnTo>
                  <a:pt x="13781" y="52214"/>
                </a:lnTo>
                <a:lnTo>
                  <a:pt x="13650" y="52154"/>
                </a:lnTo>
                <a:lnTo>
                  <a:pt x="13529" y="52104"/>
                </a:lnTo>
                <a:lnTo>
                  <a:pt x="13429" y="52043"/>
                </a:lnTo>
                <a:lnTo>
                  <a:pt x="13348" y="51973"/>
                </a:lnTo>
                <a:lnTo>
                  <a:pt x="13278" y="51913"/>
                </a:lnTo>
                <a:lnTo>
                  <a:pt x="13238" y="51852"/>
                </a:lnTo>
                <a:lnTo>
                  <a:pt x="13218" y="51792"/>
                </a:lnTo>
                <a:lnTo>
                  <a:pt x="13218" y="51722"/>
                </a:lnTo>
                <a:lnTo>
                  <a:pt x="13228" y="51621"/>
                </a:lnTo>
                <a:lnTo>
                  <a:pt x="13268" y="51521"/>
                </a:lnTo>
                <a:lnTo>
                  <a:pt x="13318" y="51410"/>
                </a:lnTo>
                <a:lnTo>
                  <a:pt x="13379" y="51290"/>
                </a:lnTo>
                <a:lnTo>
                  <a:pt x="13459" y="51149"/>
                </a:lnTo>
                <a:lnTo>
                  <a:pt x="13560" y="51018"/>
                </a:lnTo>
                <a:lnTo>
                  <a:pt x="13670" y="50867"/>
                </a:lnTo>
                <a:lnTo>
                  <a:pt x="13791" y="50717"/>
                </a:lnTo>
                <a:lnTo>
                  <a:pt x="13931" y="50566"/>
                </a:lnTo>
                <a:lnTo>
                  <a:pt x="14082" y="50405"/>
                </a:lnTo>
                <a:lnTo>
                  <a:pt x="14253" y="50244"/>
                </a:lnTo>
                <a:lnTo>
                  <a:pt x="14424" y="50083"/>
                </a:lnTo>
                <a:lnTo>
                  <a:pt x="14615" y="49923"/>
                </a:lnTo>
                <a:lnTo>
                  <a:pt x="14806" y="49772"/>
                </a:lnTo>
                <a:lnTo>
                  <a:pt x="15017" y="49611"/>
                </a:lnTo>
                <a:lnTo>
                  <a:pt x="15077" y="49571"/>
                </a:lnTo>
                <a:lnTo>
                  <a:pt x="15127" y="49521"/>
                </a:lnTo>
                <a:lnTo>
                  <a:pt x="15178" y="49460"/>
                </a:lnTo>
                <a:lnTo>
                  <a:pt x="15218" y="49400"/>
                </a:lnTo>
                <a:lnTo>
                  <a:pt x="15248" y="49340"/>
                </a:lnTo>
                <a:lnTo>
                  <a:pt x="15278" y="49279"/>
                </a:lnTo>
                <a:lnTo>
                  <a:pt x="15298" y="49209"/>
                </a:lnTo>
                <a:lnTo>
                  <a:pt x="15308" y="49139"/>
                </a:lnTo>
                <a:lnTo>
                  <a:pt x="15318" y="49068"/>
                </a:lnTo>
                <a:lnTo>
                  <a:pt x="15318" y="48998"/>
                </a:lnTo>
                <a:lnTo>
                  <a:pt x="15318" y="48928"/>
                </a:lnTo>
                <a:lnTo>
                  <a:pt x="15308" y="48857"/>
                </a:lnTo>
                <a:lnTo>
                  <a:pt x="15288" y="48797"/>
                </a:lnTo>
                <a:lnTo>
                  <a:pt x="15258" y="48727"/>
                </a:lnTo>
                <a:lnTo>
                  <a:pt x="15228" y="48656"/>
                </a:lnTo>
                <a:lnTo>
                  <a:pt x="15188" y="48596"/>
                </a:lnTo>
                <a:lnTo>
                  <a:pt x="15137" y="48536"/>
                </a:lnTo>
                <a:lnTo>
                  <a:pt x="15087" y="48485"/>
                </a:lnTo>
                <a:lnTo>
                  <a:pt x="15037" y="48435"/>
                </a:lnTo>
                <a:lnTo>
                  <a:pt x="14977" y="48395"/>
                </a:lnTo>
                <a:lnTo>
                  <a:pt x="14906" y="48365"/>
                </a:lnTo>
                <a:lnTo>
                  <a:pt x="14846" y="48335"/>
                </a:lnTo>
                <a:lnTo>
                  <a:pt x="14776" y="48314"/>
                </a:lnTo>
                <a:lnTo>
                  <a:pt x="14715" y="48304"/>
                </a:lnTo>
                <a:lnTo>
                  <a:pt x="14645" y="48294"/>
                </a:lnTo>
                <a:lnTo>
                  <a:pt x="14504" y="48294"/>
                </a:lnTo>
                <a:lnTo>
                  <a:pt x="14434" y="48304"/>
                </a:lnTo>
                <a:lnTo>
                  <a:pt x="14364" y="48325"/>
                </a:lnTo>
                <a:lnTo>
                  <a:pt x="14293" y="48355"/>
                </a:lnTo>
                <a:lnTo>
                  <a:pt x="14233" y="48385"/>
                </a:lnTo>
                <a:lnTo>
                  <a:pt x="14163" y="48425"/>
                </a:lnTo>
                <a:lnTo>
                  <a:pt x="13931" y="48606"/>
                </a:lnTo>
                <a:lnTo>
                  <a:pt x="13761" y="48737"/>
                </a:lnTo>
                <a:lnTo>
                  <a:pt x="13570" y="48897"/>
                </a:lnTo>
                <a:lnTo>
                  <a:pt x="13369" y="49078"/>
                </a:lnTo>
                <a:lnTo>
                  <a:pt x="13147" y="49279"/>
                </a:lnTo>
                <a:lnTo>
                  <a:pt x="12926" y="49500"/>
                </a:lnTo>
                <a:lnTo>
                  <a:pt x="12715" y="49742"/>
                </a:lnTo>
                <a:lnTo>
                  <a:pt x="12504" y="49993"/>
                </a:lnTo>
                <a:lnTo>
                  <a:pt x="12303" y="50254"/>
                </a:lnTo>
                <a:lnTo>
                  <a:pt x="12213" y="50395"/>
                </a:lnTo>
                <a:lnTo>
                  <a:pt x="12132" y="50536"/>
                </a:lnTo>
                <a:lnTo>
                  <a:pt x="12052" y="50676"/>
                </a:lnTo>
                <a:lnTo>
                  <a:pt x="11982" y="50827"/>
                </a:lnTo>
                <a:lnTo>
                  <a:pt x="11921" y="50968"/>
                </a:lnTo>
                <a:lnTo>
                  <a:pt x="11861" y="51119"/>
                </a:lnTo>
                <a:lnTo>
                  <a:pt x="11821" y="51269"/>
                </a:lnTo>
                <a:lnTo>
                  <a:pt x="11791" y="51420"/>
                </a:lnTo>
                <a:lnTo>
                  <a:pt x="11770" y="51571"/>
                </a:lnTo>
                <a:lnTo>
                  <a:pt x="11760" y="51722"/>
                </a:lnTo>
                <a:lnTo>
                  <a:pt x="11760" y="51872"/>
                </a:lnTo>
                <a:lnTo>
                  <a:pt x="11781" y="52023"/>
                </a:lnTo>
                <a:lnTo>
                  <a:pt x="11811" y="52194"/>
                </a:lnTo>
                <a:lnTo>
                  <a:pt x="11861" y="52355"/>
                </a:lnTo>
                <a:lnTo>
                  <a:pt x="11931" y="52506"/>
                </a:lnTo>
                <a:lnTo>
                  <a:pt x="12012" y="52646"/>
                </a:lnTo>
                <a:lnTo>
                  <a:pt x="12102" y="52777"/>
                </a:lnTo>
                <a:lnTo>
                  <a:pt x="12203" y="52898"/>
                </a:lnTo>
                <a:lnTo>
                  <a:pt x="12313" y="53008"/>
                </a:lnTo>
                <a:lnTo>
                  <a:pt x="12434" y="53109"/>
                </a:lnTo>
                <a:lnTo>
                  <a:pt x="12554" y="53199"/>
                </a:lnTo>
                <a:lnTo>
                  <a:pt x="12685" y="53290"/>
                </a:lnTo>
                <a:lnTo>
                  <a:pt x="12816" y="53370"/>
                </a:lnTo>
                <a:lnTo>
                  <a:pt x="12956" y="53440"/>
                </a:lnTo>
                <a:lnTo>
                  <a:pt x="13087" y="53501"/>
                </a:lnTo>
                <a:lnTo>
                  <a:pt x="13228" y="53561"/>
                </a:lnTo>
                <a:lnTo>
                  <a:pt x="13499" y="53651"/>
                </a:lnTo>
                <a:lnTo>
                  <a:pt x="13951" y="53802"/>
                </a:lnTo>
                <a:lnTo>
                  <a:pt x="14414" y="53963"/>
                </a:lnTo>
                <a:lnTo>
                  <a:pt x="15318" y="54305"/>
                </a:lnTo>
                <a:lnTo>
                  <a:pt x="15580" y="54395"/>
                </a:lnTo>
                <a:lnTo>
                  <a:pt x="15077" y="54506"/>
                </a:lnTo>
                <a:lnTo>
                  <a:pt x="14605" y="54606"/>
                </a:lnTo>
                <a:lnTo>
                  <a:pt x="14142" y="54697"/>
                </a:lnTo>
                <a:lnTo>
                  <a:pt x="13700" y="54767"/>
                </a:lnTo>
                <a:lnTo>
                  <a:pt x="13288" y="54827"/>
                </a:lnTo>
                <a:lnTo>
                  <a:pt x="12906" y="54878"/>
                </a:lnTo>
                <a:lnTo>
                  <a:pt x="12544" y="54918"/>
                </a:lnTo>
                <a:lnTo>
                  <a:pt x="12213" y="54948"/>
                </a:lnTo>
                <a:lnTo>
                  <a:pt x="11650" y="54988"/>
                </a:lnTo>
                <a:lnTo>
                  <a:pt x="11218" y="54998"/>
                </a:lnTo>
                <a:lnTo>
                  <a:pt x="10946" y="55008"/>
                </a:lnTo>
                <a:lnTo>
                  <a:pt x="10695" y="55008"/>
                </a:lnTo>
                <a:lnTo>
                  <a:pt x="10554" y="55028"/>
                </a:lnTo>
                <a:lnTo>
                  <a:pt x="10414" y="55059"/>
                </a:lnTo>
                <a:lnTo>
                  <a:pt x="10273" y="55099"/>
                </a:lnTo>
                <a:lnTo>
                  <a:pt x="10142" y="55159"/>
                </a:lnTo>
                <a:lnTo>
                  <a:pt x="10022" y="55229"/>
                </a:lnTo>
                <a:lnTo>
                  <a:pt x="9911" y="55310"/>
                </a:lnTo>
                <a:lnTo>
                  <a:pt x="9801" y="55400"/>
                </a:lnTo>
                <a:lnTo>
                  <a:pt x="9700" y="55501"/>
                </a:lnTo>
                <a:lnTo>
                  <a:pt x="9620" y="55611"/>
                </a:lnTo>
                <a:lnTo>
                  <a:pt x="9539" y="55722"/>
                </a:lnTo>
                <a:lnTo>
                  <a:pt x="9469" y="55853"/>
                </a:lnTo>
                <a:lnTo>
                  <a:pt x="9419" y="55983"/>
                </a:lnTo>
                <a:lnTo>
                  <a:pt x="9378" y="56124"/>
                </a:lnTo>
                <a:lnTo>
                  <a:pt x="9348" y="56265"/>
                </a:lnTo>
                <a:lnTo>
                  <a:pt x="9338" y="56415"/>
                </a:lnTo>
                <a:lnTo>
                  <a:pt x="9338" y="56566"/>
                </a:lnTo>
                <a:lnTo>
                  <a:pt x="9358" y="56707"/>
                </a:lnTo>
                <a:lnTo>
                  <a:pt x="9388" y="56848"/>
                </a:lnTo>
                <a:lnTo>
                  <a:pt x="9439" y="56988"/>
                </a:lnTo>
                <a:lnTo>
                  <a:pt x="9489" y="57109"/>
                </a:lnTo>
                <a:lnTo>
                  <a:pt x="9559" y="57240"/>
                </a:lnTo>
                <a:lnTo>
                  <a:pt x="9640" y="57350"/>
                </a:lnTo>
                <a:lnTo>
                  <a:pt x="9730" y="57461"/>
                </a:lnTo>
                <a:lnTo>
                  <a:pt x="9831" y="57551"/>
                </a:lnTo>
                <a:lnTo>
                  <a:pt x="9941" y="57642"/>
                </a:lnTo>
                <a:lnTo>
                  <a:pt x="10062" y="57722"/>
                </a:lnTo>
                <a:lnTo>
                  <a:pt x="10182" y="57782"/>
                </a:lnTo>
                <a:lnTo>
                  <a:pt x="10323" y="57843"/>
                </a:lnTo>
                <a:lnTo>
                  <a:pt x="10454" y="57883"/>
                </a:lnTo>
                <a:lnTo>
                  <a:pt x="10605" y="57903"/>
                </a:lnTo>
                <a:lnTo>
                  <a:pt x="10745" y="57923"/>
                </a:lnTo>
                <a:lnTo>
                  <a:pt x="11298" y="57923"/>
                </a:lnTo>
                <a:lnTo>
                  <a:pt x="11720" y="57903"/>
                </a:lnTo>
                <a:lnTo>
                  <a:pt x="12253" y="57873"/>
                </a:lnTo>
                <a:lnTo>
                  <a:pt x="12886" y="57813"/>
                </a:lnTo>
                <a:lnTo>
                  <a:pt x="13610" y="57732"/>
                </a:lnTo>
                <a:lnTo>
                  <a:pt x="13992" y="57682"/>
                </a:lnTo>
                <a:lnTo>
                  <a:pt x="14404" y="57612"/>
                </a:lnTo>
                <a:lnTo>
                  <a:pt x="14836" y="57541"/>
                </a:lnTo>
                <a:lnTo>
                  <a:pt x="15278" y="57451"/>
                </a:lnTo>
                <a:lnTo>
                  <a:pt x="15730" y="57360"/>
                </a:lnTo>
                <a:lnTo>
                  <a:pt x="16203" y="57250"/>
                </a:lnTo>
                <a:lnTo>
                  <a:pt x="16012" y="57692"/>
                </a:lnTo>
                <a:lnTo>
                  <a:pt x="15821" y="58164"/>
                </a:lnTo>
                <a:lnTo>
                  <a:pt x="15640" y="58667"/>
                </a:lnTo>
                <a:lnTo>
                  <a:pt x="15469" y="59189"/>
                </a:lnTo>
                <a:lnTo>
                  <a:pt x="15258" y="59873"/>
                </a:lnTo>
                <a:lnTo>
                  <a:pt x="15077" y="60526"/>
                </a:lnTo>
                <a:lnTo>
                  <a:pt x="14936" y="61119"/>
                </a:lnTo>
                <a:lnTo>
                  <a:pt x="14816" y="61652"/>
                </a:lnTo>
                <a:lnTo>
                  <a:pt x="14725" y="62094"/>
                </a:lnTo>
                <a:lnTo>
                  <a:pt x="14655" y="62446"/>
                </a:lnTo>
                <a:lnTo>
                  <a:pt x="14605" y="62768"/>
                </a:lnTo>
                <a:lnTo>
                  <a:pt x="14595" y="62848"/>
                </a:lnTo>
                <a:lnTo>
                  <a:pt x="14595" y="62918"/>
                </a:lnTo>
                <a:lnTo>
                  <a:pt x="14595" y="62989"/>
                </a:lnTo>
                <a:lnTo>
                  <a:pt x="14615" y="63059"/>
                </a:lnTo>
                <a:lnTo>
                  <a:pt x="14635" y="63129"/>
                </a:lnTo>
                <a:lnTo>
                  <a:pt x="14665" y="63190"/>
                </a:lnTo>
                <a:lnTo>
                  <a:pt x="14695" y="63250"/>
                </a:lnTo>
                <a:lnTo>
                  <a:pt x="14735" y="63310"/>
                </a:lnTo>
                <a:lnTo>
                  <a:pt x="14776" y="63361"/>
                </a:lnTo>
                <a:lnTo>
                  <a:pt x="14826" y="63411"/>
                </a:lnTo>
                <a:lnTo>
                  <a:pt x="14876" y="63461"/>
                </a:lnTo>
                <a:lnTo>
                  <a:pt x="14936" y="63501"/>
                </a:lnTo>
                <a:lnTo>
                  <a:pt x="14997" y="63531"/>
                </a:lnTo>
                <a:lnTo>
                  <a:pt x="15067" y="63562"/>
                </a:lnTo>
                <a:lnTo>
                  <a:pt x="15137" y="63582"/>
                </a:lnTo>
                <a:lnTo>
                  <a:pt x="15208" y="63602"/>
                </a:lnTo>
                <a:lnTo>
                  <a:pt x="15318" y="63612"/>
                </a:lnTo>
                <a:lnTo>
                  <a:pt x="15449" y="63602"/>
                </a:lnTo>
                <a:lnTo>
                  <a:pt x="15580" y="63562"/>
                </a:lnTo>
                <a:lnTo>
                  <a:pt x="15690" y="63511"/>
                </a:lnTo>
                <a:lnTo>
                  <a:pt x="15791" y="63441"/>
                </a:lnTo>
                <a:lnTo>
                  <a:pt x="15881" y="63351"/>
                </a:lnTo>
                <a:lnTo>
                  <a:pt x="15952" y="63240"/>
                </a:lnTo>
                <a:lnTo>
                  <a:pt x="16012" y="63119"/>
                </a:lnTo>
                <a:lnTo>
                  <a:pt x="16032" y="63059"/>
                </a:lnTo>
                <a:lnTo>
                  <a:pt x="16042" y="62989"/>
                </a:lnTo>
                <a:lnTo>
                  <a:pt x="16143" y="62416"/>
                </a:lnTo>
                <a:lnTo>
                  <a:pt x="16293" y="61702"/>
                </a:lnTo>
                <a:lnTo>
                  <a:pt x="16384" y="61310"/>
                </a:lnTo>
                <a:lnTo>
                  <a:pt x="16484" y="60898"/>
                </a:lnTo>
                <a:lnTo>
                  <a:pt x="16605" y="60466"/>
                </a:lnTo>
                <a:lnTo>
                  <a:pt x="16736" y="60034"/>
                </a:lnTo>
                <a:lnTo>
                  <a:pt x="16866" y="59592"/>
                </a:lnTo>
                <a:lnTo>
                  <a:pt x="17017" y="59139"/>
                </a:lnTo>
                <a:lnTo>
                  <a:pt x="17178" y="58697"/>
                </a:lnTo>
                <a:lnTo>
                  <a:pt x="17349" y="58265"/>
                </a:lnTo>
                <a:lnTo>
                  <a:pt x="17540" y="57843"/>
                </a:lnTo>
                <a:lnTo>
                  <a:pt x="17731" y="57441"/>
                </a:lnTo>
                <a:lnTo>
                  <a:pt x="17942" y="57059"/>
                </a:lnTo>
                <a:lnTo>
                  <a:pt x="18042" y="56868"/>
                </a:lnTo>
                <a:lnTo>
                  <a:pt x="18153" y="56697"/>
                </a:lnTo>
                <a:lnTo>
                  <a:pt x="18665" y="56526"/>
                </a:lnTo>
                <a:lnTo>
                  <a:pt x="19178" y="56335"/>
                </a:lnTo>
                <a:lnTo>
                  <a:pt x="19701" y="56134"/>
                </a:lnTo>
                <a:lnTo>
                  <a:pt x="20223" y="55913"/>
                </a:lnTo>
                <a:lnTo>
                  <a:pt x="20304" y="56064"/>
                </a:lnTo>
                <a:lnTo>
                  <a:pt x="20384" y="56235"/>
                </a:lnTo>
                <a:lnTo>
                  <a:pt x="20464" y="56436"/>
                </a:lnTo>
                <a:lnTo>
                  <a:pt x="20555" y="56677"/>
                </a:lnTo>
                <a:lnTo>
                  <a:pt x="20635" y="56938"/>
                </a:lnTo>
                <a:lnTo>
                  <a:pt x="20716" y="57240"/>
                </a:lnTo>
                <a:lnTo>
                  <a:pt x="20796" y="57581"/>
                </a:lnTo>
                <a:lnTo>
                  <a:pt x="20877" y="57963"/>
                </a:lnTo>
                <a:lnTo>
                  <a:pt x="20957" y="58406"/>
                </a:lnTo>
                <a:lnTo>
                  <a:pt x="21017" y="58828"/>
                </a:lnTo>
                <a:lnTo>
                  <a:pt x="21067" y="59220"/>
                </a:lnTo>
                <a:lnTo>
                  <a:pt x="21108" y="59571"/>
                </a:lnTo>
                <a:lnTo>
                  <a:pt x="21148" y="60084"/>
                </a:lnTo>
                <a:lnTo>
                  <a:pt x="21158" y="60285"/>
                </a:lnTo>
                <a:lnTo>
                  <a:pt x="21168" y="60355"/>
                </a:lnTo>
                <a:lnTo>
                  <a:pt x="21178" y="60436"/>
                </a:lnTo>
                <a:lnTo>
                  <a:pt x="21198" y="60506"/>
                </a:lnTo>
                <a:lnTo>
                  <a:pt x="21228" y="60566"/>
                </a:lnTo>
                <a:lnTo>
                  <a:pt x="21258" y="60627"/>
                </a:lnTo>
                <a:lnTo>
                  <a:pt x="21299" y="60687"/>
                </a:lnTo>
                <a:lnTo>
                  <a:pt x="21339" y="60747"/>
                </a:lnTo>
                <a:lnTo>
                  <a:pt x="21389" y="60788"/>
                </a:lnTo>
                <a:lnTo>
                  <a:pt x="21449" y="60838"/>
                </a:lnTo>
                <a:lnTo>
                  <a:pt x="21500" y="60878"/>
                </a:lnTo>
                <a:lnTo>
                  <a:pt x="21570" y="60908"/>
                </a:lnTo>
                <a:lnTo>
                  <a:pt x="21630" y="60938"/>
                </a:lnTo>
                <a:lnTo>
                  <a:pt x="21701" y="60958"/>
                </a:lnTo>
                <a:lnTo>
                  <a:pt x="21771" y="60979"/>
                </a:lnTo>
                <a:lnTo>
                  <a:pt x="21841" y="60979"/>
                </a:lnTo>
                <a:lnTo>
                  <a:pt x="21922" y="60989"/>
                </a:lnTo>
                <a:lnTo>
                  <a:pt x="21992" y="60979"/>
                </a:lnTo>
                <a:lnTo>
                  <a:pt x="22062" y="60958"/>
                </a:lnTo>
                <a:lnTo>
                  <a:pt x="22133" y="60938"/>
                </a:lnTo>
                <a:lnTo>
                  <a:pt x="22193" y="60918"/>
                </a:lnTo>
                <a:lnTo>
                  <a:pt x="22264" y="60878"/>
                </a:lnTo>
                <a:lnTo>
                  <a:pt x="22324" y="60838"/>
                </a:lnTo>
                <a:lnTo>
                  <a:pt x="22374" y="60798"/>
                </a:lnTo>
                <a:lnTo>
                  <a:pt x="22424" y="60747"/>
                </a:lnTo>
                <a:lnTo>
                  <a:pt x="22465" y="60697"/>
                </a:lnTo>
                <a:lnTo>
                  <a:pt x="22505" y="60637"/>
                </a:lnTo>
                <a:lnTo>
                  <a:pt x="22545" y="60577"/>
                </a:lnTo>
                <a:lnTo>
                  <a:pt x="22565" y="60506"/>
                </a:lnTo>
                <a:lnTo>
                  <a:pt x="22595" y="60446"/>
                </a:lnTo>
                <a:lnTo>
                  <a:pt x="22605" y="60375"/>
                </a:lnTo>
                <a:lnTo>
                  <a:pt x="22615" y="60295"/>
                </a:lnTo>
                <a:lnTo>
                  <a:pt x="22615" y="60225"/>
                </a:lnTo>
                <a:lnTo>
                  <a:pt x="22605" y="59994"/>
                </a:lnTo>
                <a:lnTo>
                  <a:pt x="22555" y="59431"/>
                </a:lnTo>
                <a:lnTo>
                  <a:pt x="22515" y="59059"/>
                </a:lnTo>
                <a:lnTo>
                  <a:pt x="22465" y="58637"/>
                </a:lnTo>
                <a:lnTo>
                  <a:pt x="22394" y="58184"/>
                </a:lnTo>
                <a:lnTo>
                  <a:pt x="22314" y="57702"/>
                </a:lnTo>
                <a:lnTo>
                  <a:pt x="22233" y="57330"/>
                </a:lnTo>
                <a:lnTo>
                  <a:pt x="22153" y="56968"/>
                </a:lnTo>
                <a:lnTo>
                  <a:pt x="22062" y="56637"/>
                </a:lnTo>
                <a:lnTo>
                  <a:pt x="21972" y="56315"/>
                </a:lnTo>
                <a:lnTo>
                  <a:pt x="21872" y="56023"/>
                </a:lnTo>
                <a:lnTo>
                  <a:pt x="21761" y="55742"/>
                </a:lnTo>
                <a:lnTo>
                  <a:pt x="21650" y="55491"/>
                </a:lnTo>
                <a:lnTo>
                  <a:pt x="21530" y="55250"/>
                </a:lnTo>
                <a:lnTo>
                  <a:pt x="21811" y="55069"/>
                </a:lnTo>
                <a:lnTo>
                  <a:pt x="22083" y="54878"/>
                </a:lnTo>
                <a:lnTo>
                  <a:pt x="22354" y="54667"/>
                </a:lnTo>
                <a:lnTo>
                  <a:pt x="22605" y="54456"/>
                </a:lnTo>
                <a:lnTo>
                  <a:pt x="22846" y="54224"/>
                </a:lnTo>
                <a:lnTo>
                  <a:pt x="23078" y="53993"/>
                </a:lnTo>
                <a:lnTo>
                  <a:pt x="23299" y="53742"/>
                </a:lnTo>
                <a:lnTo>
                  <a:pt x="23510" y="53491"/>
                </a:lnTo>
                <a:lnTo>
                  <a:pt x="23711" y="53219"/>
                </a:lnTo>
                <a:lnTo>
                  <a:pt x="23902" y="52938"/>
                </a:lnTo>
                <a:lnTo>
                  <a:pt x="24083" y="52656"/>
                </a:lnTo>
                <a:lnTo>
                  <a:pt x="24254" y="52355"/>
                </a:lnTo>
                <a:lnTo>
                  <a:pt x="24414" y="52043"/>
                </a:lnTo>
                <a:lnTo>
                  <a:pt x="24565" y="51712"/>
                </a:lnTo>
                <a:lnTo>
                  <a:pt x="24706" y="51380"/>
                </a:lnTo>
                <a:lnTo>
                  <a:pt x="24826" y="51038"/>
                </a:lnTo>
                <a:lnTo>
                  <a:pt x="24947" y="50686"/>
                </a:lnTo>
                <a:lnTo>
                  <a:pt x="25048" y="50345"/>
                </a:lnTo>
                <a:lnTo>
                  <a:pt x="25148" y="49993"/>
                </a:lnTo>
                <a:lnTo>
                  <a:pt x="25228" y="49641"/>
                </a:lnTo>
                <a:lnTo>
                  <a:pt x="25309" y="49279"/>
                </a:lnTo>
                <a:lnTo>
                  <a:pt x="25379" y="48918"/>
                </a:lnTo>
                <a:lnTo>
                  <a:pt x="25440" y="48556"/>
                </a:lnTo>
                <a:lnTo>
                  <a:pt x="25490" y="48194"/>
                </a:lnTo>
                <a:lnTo>
                  <a:pt x="25590" y="47460"/>
                </a:lnTo>
                <a:lnTo>
                  <a:pt x="25661" y="46726"/>
                </a:lnTo>
                <a:lnTo>
                  <a:pt x="25731" y="45993"/>
                </a:lnTo>
                <a:lnTo>
                  <a:pt x="25781" y="45259"/>
                </a:lnTo>
                <a:lnTo>
                  <a:pt x="25852" y="44475"/>
                </a:lnTo>
                <a:lnTo>
                  <a:pt x="25912" y="43711"/>
                </a:lnTo>
                <a:lnTo>
                  <a:pt x="25992" y="42967"/>
                </a:lnTo>
                <a:lnTo>
                  <a:pt x="26043" y="42606"/>
                </a:lnTo>
                <a:lnTo>
                  <a:pt x="26103" y="42254"/>
                </a:lnTo>
                <a:lnTo>
                  <a:pt x="26133" y="42053"/>
                </a:lnTo>
                <a:lnTo>
                  <a:pt x="26173" y="41852"/>
                </a:lnTo>
                <a:lnTo>
                  <a:pt x="31299" y="41962"/>
                </a:lnTo>
                <a:lnTo>
                  <a:pt x="32133" y="44224"/>
                </a:lnTo>
                <a:lnTo>
                  <a:pt x="32475" y="45148"/>
                </a:lnTo>
                <a:lnTo>
                  <a:pt x="32777" y="45942"/>
                </a:lnTo>
                <a:lnTo>
                  <a:pt x="33038" y="46596"/>
                </a:lnTo>
                <a:lnTo>
                  <a:pt x="33259" y="47139"/>
                </a:lnTo>
                <a:lnTo>
                  <a:pt x="33450" y="47551"/>
                </a:lnTo>
                <a:lnTo>
                  <a:pt x="33530" y="47721"/>
                </a:lnTo>
                <a:lnTo>
                  <a:pt x="33611" y="47862"/>
                </a:lnTo>
                <a:lnTo>
                  <a:pt x="33742" y="48103"/>
                </a:lnTo>
                <a:lnTo>
                  <a:pt x="33872" y="48365"/>
                </a:lnTo>
                <a:lnTo>
                  <a:pt x="34134" y="48907"/>
                </a:lnTo>
                <a:lnTo>
                  <a:pt x="34314" y="49289"/>
                </a:lnTo>
                <a:lnTo>
                  <a:pt x="34515" y="49681"/>
                </a:lnTo>
                <a:lnTo>
                  <a:pt x="34727" y="50083"/>
                </a:lnTo>
                <a:lnTo>
                  <a:pt x="34958" y="50496"/>
                </a:lnTo>
                <a:lnTo>
                  <a:pt x="34988" y="50797"/>
                </a:lnTo>
                <a:lnTo>
                  <a:pt x="35018" y="51129"/>
                </a:lnTo>
                <a:lnTo>
                  <a:pt x="35038" y="51460"/>
                </a:lnTo>
                <a:lnTo>
                  <a:pt x="35048" y="51802"/>
                </a:lnTo>
                <a:lnTo>
                  <a:pt x="35048" y="52164"/>
                </a:lnTo>
                <a:lnTo>
                  <a:pt x="35038" y="52516"/>
                </a:lnTo>
                <a:lnTo>
                  <a:pt x="35018" y="52888"/>
                </a:lnTo>
                <a:lnTo>
                  <a:pt x="34978" y="53249"/>
                </a:lnTo>
                <a:lnTo>
                  <a:pt x="34928" y="53621"/>
                </a:lnTo>
                <a:lnTo>
                  <a:pt x="34857" y="53983"/>
                </a:lnTo>
                <a:lnTo>
                  <a:pt x="34767" y="54345"/>
                </a:lnTo>
                <a:lnTo>
                  <a:pt x="34656" y="54707"/>
                </a:lnTo>
                <a:lnTo>
                  <a:pt x="34596" y="54878"/>
                </a:lnTo>
                <a:lnTo>
                  <a:pt x="34525" y="55059"/>
                </a:lnTo>
                <a:lnTo>
                  <a:pt x="34455" y="55229"/>
                </a:lnTo>
                <a:lnTo>
                  <a:pt x="34375" y="55400"/>
                </a:lnTo>
                <a:lnTo>
                  <a:pt x="34284" y="55561"/>
                </a:lnTo>
                <a:lnTo>
                  <a:pt x="34194" y="55722"/>
                </a:lnTo>
                <a:lnTo>
                  <a:pt x="34093" y="55883"/>
                </a:lnTo>
                <a:lnTo>
                  <a:pt x="33983" y="56034"/>
                </a:lnTo>
                <a:lnTo>
                  <a:pt x="33792" y="56295"/>
                </a:lnTo>
                <a:lnTo>
                  <a:pt x="33601" y="56536"/>
                </a:lnTo>
                <a:lnTo>
                  <a:pt x="33400" y="56777"/>
                </a:lnTo>
                <a:lnTo>
                  <a:pt x="33199" y="56998"/>
                </a:lnTo>
                <a:lnTo>
                  <a:pt x="32998" y="57209"/>
                </a:lnTo>
                <a:lnTo>
                  <a:pt x="32797" y="57421"/>
                </a:lnTo>
                <a:lnTo>
                  <a:pt x="32586" y="57612"/>
                </a:lnTo>
                <a:lnTo>
                  <a:pt x="32385" y="57792"/>
                </a:lnTo>
                <a:lnTo>
                  <a:pt x="32184" y="57963"/>
                </a:lnTo>
                <a:lnTo>
                  <a:pt x="31973" y="58124"/>
                </a:lnTo>
                <a:lnTo>
                  <a:pt x="31772" y="58285"/>
                </a:lnTo>
                <a:lnTo>
                  <a:pt x="31571" y="58426"/>
                </a:lnTo>
                <a:lnTo>
                  <a:pt x="31189" y="58687"/>
                </a:lnTo>
                <a:lnTo>
                  <a:pt x="30817" y="58918"/>
                </a:lnTo>
                <a:lnTo>
                  <a:pt x="30465" y="59109"/>
                </a:lnTo>
                <a:lnTo>
                  <a:pt x="30143" y="59280"/>
                </a:lnTo>
                <a:lnTo>
                  <a:pt x="29862" y="59411"/>
                </a:lnTo>
                <a:lnTo>
                  <a:pt x="29611" y="59521"/>
                </a:lnTo>
                <a:lnTo>
                  <a:pt x="29410" y="59602"/>
                </a:lnTo>
                <a:lnTo>
                  <a:pt x="29259" y="59652"/>
                </a:lnTo>
                <a:lnTo>
                  <a:pt x="29128" y="59702"/>
                </a:lnTo>
                <a:lnTo>
                  <a:pt x="29058" y="59722"/>
                </a:lnTo>
                <a:lnTo>
                  <a:pt x="28987" y="59752"/>
                </a:lnTo>
                <a:lnTo>
                  <a:pt x="28927" y="59793"/>
                </a:lnTo>
                <a:lnTo>
                  <a:pt x="28867" y="59833"/>
                </a:lnTo>
                <a:lnTo>
                  <a:pt x="28817" y="59883"/>
                </a:lnTo>
                <a:lnTo>
                  <a:pt x="28766" y="59933"/>
                </a:lnTo>
                <a:lnTo>
                  <a:pt x="28726" y="59984"/>
                </a:lnTo>
                <a:lnTo>
                  <a:pt x="28686" y="60044"/>
                </a:lnTo>
                <a:lnTo>
                  <a:pt x="28656" y="60114"/>
                </a:lnTo>
                <a:lnTo>
                  <a:pt x="28636" y="60174"/>
                </a:lnTo>
                <a:lnTo>
                  <a:pt x="28616" y="60245"/>
                </a:lnTo>
                <a:lnTo>
                  <a:pt x="28606" y="60315"/>
                </a:lnTo>
                <a:lnTo>
                  <a:pt x="28596" y="60386"/>
                </a:lnTo>
                <a:lnTo>
                  <a:pt x="28596" y="60456"/>
                </a:lnTo>
                <a:lnTo>
                  <a:pt x="28606" y="60526"/>
                </a:lnTo>
                <a:lnTo>
                  <a:pt x="28626" y="60597"/>
                </a:lnTo>
                <a:lnTo>
                  <a:pt x="28646" y="60667"/>
                </a:lnTo>
                <a:lnTo>
                  <a:pt x="28676" y="60737"/>
                </a:lnTo>
                <a:lnTo>
                  <a:pt x="28716" y="60798"/>
                </a:lnTo>
                <a:lnTo>
                  <a:pt x="28756" y="60858"/>
                </a:lnTo>
                <a:lnTo>
                  <a:pt x="28807" y="60908"/>
                </a:lnTo>
                <a:lnTo>
                  <a:pt x="28857" y="60958"/>
                </a:lnTo>
                <a:lnTo>
                  <a:pt x="28917" y="60999"/>
                </a:lnTo>
                <a:lnTo>
                  <a:pt x="28967" y="61039"/>
                </a:lnTo>
                <a:lnTo>
                  <a:pt x="29038" y="61069"/>
                </a:lnTo>
                <a:lnTo>
                  <a:pt x="29098" y="61099"/>
                </a:lnTo>
                <a:lnTo>
                  <a:pt x="29168" y="61109"/>
                </a:lnTo>
                <a:lnTo>
                  <a:pt x="29239" y="61129"/>
                </a:lnTo>
                <a:lnTo>
                  <a:pt x="29379" y="61129"/>
                </a:lnTo>
                <a:lnTo>
                  <a:pt x="29450" y="61119"/>
                </a:lnTo>
                <a:lnTo>
                  <a:pt x="29530" y="61099"/>
                </a:lnTo>
                <a:lnTo>
                  <a:pt x="29711" y="61039"/>
                </a:lnTo>
                <a:lnTo>
                  <a:pt x="29902" y="60979"/>
                </a:lnTo>
                <a:lnTo>
                  <a:pt x="30143" y="60878"/>
                </a:lnTo>
                <a:lnTo>
                  <a:pt x="30435" y="60757"/>
                </a:lnTo>
                <a:lnTo>
                  <a:pt x="30766" y="60607"/>
                </a:lnTo>
                <a:lnTo>
                  <a:pt x="31128" y="60416"/>
                </a:lnTo>
                <a:lnTo>
                  <a:pt x="31530" y="60195"/>
                </a:lnTo>
                <a:lnTo>
                  <a:pt x="31963" y="59933"/>
                </a:lnTo>
                <a:lnTo>
                  <a:pt x="32184" y="59782"/>
                </a:lnTo>
                <a:lnTo>
                  <a:pt x="32405" y="59632"/>
                </a:lnTo>
                <a:lnTo>
                  <a:pt x="32636" y="59461"/>
                </a:lnTo>
                <a:lnTo>
                  <a:pt x="32867" y="59290"/>
                </a:lnTo>
                <a:lnTo>
                  <a:pt x="33098" y="59099"/>
                </a:lnTo>
                <a:lnTo>
                  <a:pt x="33329" y="58908"/>
                </a:lnTo>
                <a:lnTo>
                  <a:pt x="33571" y="58697"/>
                </a:lnTo>
                <a:lnTo>
                  <a:pt x="33802" y="58476"/>
                </a:lnTo>
                <a:lnTo>
                  <a:pt x="34043" y="58235"/>
                </a:lnTo>
                <a:lnTo>
                  <a:pt x="34274" y="57993"/>
                </a:lnTo>
                <a:lnTo>
                  <a:pt x="34505" y="57732"/>
                </a:lnTo>
                <a:lnTo>
                  <a:pt x="34727" y="57461"/>
                </a:lnTo>
                <a:lnTo>
                  <a:pt x="34958" y="57179"/>
                </a:lnTo>
                <a:lnTo>
                  <a:pt x="35169" y="56888"/>
                </a:lnTo>
                <a:lnTo>
                  <a:pt x="35340" y="56627"/>
                </a:lnTo>
                <a:lnTo>
                  <a:pt x="35500" y="56365"/>
                </a:lnTo>
                <a:lnTo>
                  <a:pt x="35651" y="56104"/>
                </a:lnTo>
                <a:lnTo>
                  <a:pt x="35782" y="55833"/>
                </a:lnTo>
                <a:lnTo>
                  <a:pt x="35892" y="55551"/>
                </a:lnTo>
                <a:lnTo>
                  <a:pt x="36003" y="55280"/>
                </a:lnTo>
                <a:lnTo>
                  <a:pt x="36093" y="54988"/>
                </a:lnTo>
                <a:lnTo>
                  <a:pt x="36184" y="54707"/>
                </a:lnTo>
                <a:lnTo>
                  <a:pt x="36254" y="54425"/>
                </a:lnTo>
                <a:lnTo>
                  <a:pt x="36315" y="54134"/>
                </a:lnTo>
                <a:lnTo>
                  <a:pt x="36365" y="53842"/>
                </a:lnTo>
                <a:lnTo>
                  <a:pt x="36415" y="53561"/>
                </a:lnTo>
                <a:lnTo>
                  <a:pt x="36445" y="53270"/>
                </a:lnTo>
                <a:lnTo>
                  <a:pt x="36475" y="52988"/>
                </a:lnTo>
                <a:lnTo>
                  <a:pt x="36495" y="52697"/>
                </a:lnTo>
                <a:lnTo>
                  <a:pt x="36505" y="52415"/>
                </a:lnTo>
                <a:lnTo>
                  <a:pt x="36666" y="52566"/>
                </a:lnTo>
                <a:lnTo>
                  <a:pt x="41370" y="61471"/>
                </a:lnTo>
                <a:lnTo>
                  <a:pt x="41430" y="61561"/>
                </a:lnTo>
                <a:lnTo>
                  <a:pt x="41491" y="61632"/>
                </a:lnTo>
                <a:lnTo>
                  <a:pt x="41571" y="61702"/>
                </a:lnTo>
                <a:lnTo>
                  <a:pt x="41652" y="61763"/>
                </a:lnTo>
                <a:lnTo>
                  <a:pt x="41732" y="61803"/>
                </a:lnTo>
                <a:lnTo>
                  <a:pt x="41822" y="61833"/>
                </a:lnTo>
                <a:lnTo>
                  <a:pt x="41923" y="61853"/>
                </a:lnTo>
                <a:lnTo>
                  <a:pt x="42023" y="61863"/>
                </a:lnTo>
                <a:lnTo>
                  <a:pt x="42104" y="61853"/>
                </a:lnTo>
                <a:lnTo>
                  <a:pt x="42194" y="61843"/>
                </a:lnTo>
                <a:lnTo>
                  <a:pt x="42275" y="61813"/>
                </a:lnTo>
                <a:lnTo>
                  <a:pt x="42355" y="61773"/>
                </a:lnTo>
                <a:lnTo>
                  <a:pt x="42425" y="61732"/>
                </a:lnTo>
                <a:lnTo>
                  <a:pt x="42486" y="61692"/>
                </a:lnTo>
                <a:lnTo>
                  <a:pt x="42536" y="61642"/>
                </a:lnTo>
                <a:lnTo>
                  <a:pt x="42586" y="61592"/>
                </a:lnTo>
                <a:lnTo>
                  <a:pt x="42626" y="61531"/>
                </a:lnTo>
                <a:lnTo>
                  <a:pt x="42667" y="61471"/>
                </a:lnTo>
                <a:lnTo>
                  <a:pt x="42697" y="61411"/>
                </a:lnTo>
                <a:lnTo>
                  <a:pt x="42717" y="61340"/>
                </a:lnTo>
                <a:lnTo>
                  <a:pt x="42737" y="61280"/>
                </a:lnTo>
                <a:lnTo>
                  <a:pt x="42747" y="61210"/>
                </a:lnTo>
                <a:lnTo>
                  <a:pt x="42747" y="61139"/>
                </a:lnTo>
                <a:lnTo>
                  <a:pt x="42747" y="61069"/>
                </a:lnTo>
                <a:lnTo>
                  <a:pt x="42737" y="60999"/>
                </a:lnTo>
                <a:lnTo>
                  <a:pt x="42717" y="60928"/>
                </a:lnTo>
                <a:lnTo>
                  <a:pt x="42697" y="60858"/>
                </a:lnTo>
                <a:lnTo>
                  <a:pt x="42667" y="60788"/>
                </a:lnTo>
                <a:lnTo>
                  <a:pt x="39229" y="54295"/>
                </a:lnTo>
                <a:lnTo>
                  <a:pt x="39229" y="54295"/>
                </a:lnTo>
                <a:lnTo>
                  <a:pt x="40526" y="54968"/>
                </a:lnTo>
                <a:lnTo>
                  <a:pt x="41732" y="55611"/>
                </a:lnTo>
                <a:lnTo>
                  <a:pt x="43782" y="56707"/>
                </a:lnTo>
                <a:lnTo>
                  <a:pt x="45169" y="57451"/>
                </a:lnTo>
                <a:lnTo>
                  <a:pt x="45692" y="57742"/>
                </a:lnTo>
                <a:lnTo>
                  <a:pt x="45772" y="57782"/>
                </a:lnTo>
                <a:lnTo>
                  <a:pt x="45863" y="57823"/>
                </a:lnTo>
                <a:lnTo>
                  <a:pt x="46034" y="57873"/>
                </a:lnTo>
                <a:lnTo>
                  <a:pt x="46215" y="57913"/>
                </a:lnTo>
                <a:lnTo>
                  <a:pt x="46395" y="57923"/>
                </a:lnTo>
                <a:lnTo>
                  <a:pt x="46486" y="57913"/>
                </a:lnTo>
                <a:lnTo>
                  <a:pt x="46586" y="57913"/>
                </a:lnTo>
                <a:lnTo>
                  <a:pt x="46677" y="57893"/>
                </a:lnTo>
                <a:lnTo>
                  <a:pt x="46777" y="57873"/>
                </a:lnTo>
                <a:lnTo>
                  <a:pt x="46868" y="57843"/>
                </a:lnTo>
                <a:lnTo>
                  <a:pt x="46958" y="57813"/>
                </a:lnTo>
                <a:lnTo>
                  <a:pt x="47039" y="57772"/>
                </a:lnTo>
                <a:lnTo>
                  <a:pt x="47129" y="57722"/>
                </a:lnTo>
                <a:lnTo>
                  <a:pt x="47210" y="57672"/>
                </a:lnTo>
                <a:lnTo>
                  <a:pt x="47290" y="57612"/>
                </a:lnTo>
                <a:lnTo>
                  <a:pt x="47360" y="57551"/>
                </a:lnTo>
                <a:lnTo>
                  <a:pt x="47431" y="57491"/>
                </a:lnTo>
                <a:lnTo>
                  <a:pt x="47501" y="57410"/>
                </a:lnTo>
                <a:lnTo>
                  <a:pt x="47561" y="57340"/>
                </a:lnTo>
                <a:lnTo>
                  <a:pt x="47622" y="57250"/>
                </a:lnTo>
                <a:lnTo>
                  <a:pt x="47672" y="57169"/>
                </a:lnTo>
                <a:lnTo>
                  <a:pt x="47742" y="57029"/>
                </a:lnTo>
                <a:lnTo>
                  <a:pt x="47793" y="56888"/>
                </a:lnTo>
                <a:lnTo>
                  <a:pt x="47823" y="56757"/>
                </a:lnTo>
                <a:lnTo>
                  <a:pt x="47843" y="56616"/>
                </a:lnTo>
                <a:lnTo>
                  <a:pt x="47853" y="56466"/>
                </a:lnTo>
                <a:lnTo>
                  <a:pt x="47853" y="56325"/>
                </a:lnTo>
                <a:lnTo>
                  <a:pt x="47833" y="56194"/>
                </a:lnTo>
                <a:lnTo>
                  <a:pt x="47793" y="56054"/>
                </a:lnTo>
                <a:lnTo>
                  <a:pt x="47752" y="55923"/>
                </a:lnTo>
                <a:lnTo>
                  <a:pt x="47692" y="55792"/>
                </a:lnTo>
                <a:lnTo>
                  <a:pt x="47622" y="55672"/>
                </a:lnTo>
                <a:lnTo>
                  <a:pt x="47541" y="55561"/>
                </a:lnTo>
                <a:lnTo>
                  <a:pt x="47451" y="55451"/>
                </a:lnTo>
                <a:lnTo>
                  <a:pt x="47340" y="55350"/>
                </a:lnTo>
                <a:lnTo>
                  <a:pt x="47230" y="55260"/>
                </a:lnTo>
                <a:lnTo>
                  <a:pt x="47099" y="55179"/>
                </a:lnTo>
                <a:lnTo>
                  <a:pt x="46566" y="54888"/>
                </a:lnTo>
                <a:lnTo>
                  <a:pt x="45149" y="54124"/>
                </a:lnTo>
                <a:lnTo>
                  <a:pt x="43059" y="53008"/>
                </a:lnTo>
                <a:lnTo>
                  <a:pt x="41822" y="52355"/>
                </a:lnTo>
                <a:lnTo>
                  <a:pt x="40506" y="51661"/>
                </a:lnTo>
                <a:lnTo>
                  <a:pt x="40063" y="51430"/>
                </a:lnTo>
                <a:lnTo>
                  <a:pt x="39671" y="51189"/>
                </a:lnTo>
                <a:lnTo>
                  <a:pt x="39310" y="50948"/>
                </a:lnTo>
                <a:lnTo>
                  <a:pt x="38988" y="50707"/>
                </a:lnTo>
                <a:lnTo>
                  <a:pt x="38697" y="50455"/>
                </a:lnTo>
                <a:lnTo>
                  <a:pt x="38425" y="50214"/>
                </a:lnTo>
                <a:lnTo>
                  <a:pt x="38184" y="49963"/>
                </a:lnTo>
                <a:lnTo>
                  <a:pt x="37973" y="49712"/>
                </a:lnTo>
                <a:lnTo>
                  <a:pt x="37782" y="49470"/>
                </a:lnTo>
                <a:lnTo>
                  <a:pt x="37601" y="49209"/>
                </a:lnTo>
                <a:lnTo>
                  <a:pt x="37440" y="48958"/>
                </a:lnTo>
                <a:lnTo>
                  <a:pt x="37300" y="48706"/>
                </a:lnTo>
                <a:lnTo>
                  <a:pt x="37159" y="48445"/>
                </a:lnTo>
                <a:lnTo>
                  <a:pt x="37028" y="48184"/>
                </a:lnTo>
                <a:lnTo>
                  <a:pt x="36777" y="47661"/>
                </a:lnTo>
                <a:lnTo>
                  <a:pt x="36475" y="47028"/>
                </a:lnTo>
                <a:lnTo>
                  <a:pt x="36304" y="46706"/>
                </a:lnTo>
                <a:lnTo>
                  <a:pt x="36134" y="46385"/>
                </a:lnTo>
                <a:lnTo>
                  <a:pt x="36043" y="46224"/>
                </a:lnTo>
                <a:lnTo>
                  <a:pt x="36747" y="46334"/>
                </a:lnTo>
                <a:lnTo>
                  <a:pt x="37470" y="46465"/>
                </a:lnTo>
                <a:lnTo>
                  <a:pt x="38204" y="46626"/>
                </a:lnTo>
                <a:lnTo>
                  <a:pt x="38556" y="46706"/>
                </a:lnTo>
                <a:lnTo>
                  <a:pt x="38908" y="46797"/>
                </a:lnTo>
                <a:lnTo>
                  <a:pt x="39249" y="46897"/>
                </a:lnTo>
                <a:lnTo>
                  <a:pt x="39571" y="46998"/>
                </a:lnTo>
                <a:lnTo>
                  <a:pt x="39883" y="47098"/>
                </a:lnTo>
                <a:lnTo>
                  <a:pt x="40184" y="47219"/>
                </a:lnTo>
                <a:lnTo>
                  <a:pt x="40466" y="47330"/>
                </a:lnTo>
                <a:lnTo>
                  <a:pt x="40717" y="47450"/>
                </a:lnTo>
                <a:lnTo>
                  <a:pt x="40948" y="47581"/>
                </a:lnTo>
                <a:lnTo>
                  <a:pt x="41159" y="47721"/>
                </a:lnTo>
                <a:lnTo>
                  <a:pt x="45240" y="50636"/>
                </a:lnTo>
                <a:lnTo>
                  <a:pt x="45340" y="50697"/>
                </a:lnTo>
                <a:lnTo>
                  <a:pt x="45451" y="50737"/>
                </a:lnTo>
                <a:lnTo>
                  <a:pt x="45551" y="50767"/>
                </a:lnTo>
                <a:lnTo>
                  <a:pt x="45662" y="50777"/>
                </a:lnTo>
                <a:lnTo>
                  <a:pt x="45752" y="50767"/>
                </a:lnTo>
                <a:lnTo>
                  <a:pt x="45833" y="50757"/>
                </a:lnTo>
                <a:lnTo>
                  <a:pt x="45913" y="50727"/>
                </a:lnTo>
                <a:lnTo>
                  <a:pt x="45993" y="50697"/>
                </a:lnTo>
                <a:lnTo>
                  <a:pt x="46074" y="50646"/>
                </a:lnTo>
                <a:lnTo>
                  <a:pt x="46134" y="50596"/>
                </a:lnTo>
                <a:lnTo>
                  <a:pt x="46205" y="50536"/>
                </a:lnTo>
                <a:lnTo>
                  <a:pt x="46255" y="50465"/>
                </a:lnTo>
                <a:lnTo>
                  <a:pt x="46295" y="50405"/>
                </a:lnTo>
                <a:lnTo>
                  <a:pt x="46335" y="50335"/>
                </a:lnTo>
                <a:lnTo>
                  <a:pt x="46355" y="50274"/>
                </a:lnTo>
                <a:lnTo>
                  <a:pt x="46375" y="50204"/>
                </a:lnTo>
                <a:lnTo>
                  <a:pt x="46385" y="50134"/>
                </a:lnTo>
                <a:lnTo>
                  <a:pt x="46395" y="50063"/>
                </a:lnTo>
                <a:lnTo>
                  <a:pt x="46395" y="49993"/>
                </a:lnTo>
                <a:lnTo>
                  <a:pt x="46385" y="49923"/>
                </a:lnTo>
                <a:lnTo>
                  <a:pt x="46375" y="49852"/>
                </a:lnTo>
                <a:lnTo>
                  <a:pt x="46345" y="49792"/>
                </a:lnTo>
                <a:lnTo>
                  <a:pt x="46325" y="49722"/>
                </a:lnTo>
                <a:lnTo>
                  <a:pt x="46285" y="49661"/>
                </a:lnTo>
                <a:lnTo>
                  <a:pt x="46245" y="49601"/>
                </a:lnTo>
                <a:lnTo>
                  <a:pt x="46205" y="49551"/>
                </a:lnTo>
                <a:lnTo>
                  <a:pt x="46144" y="49490"/>
                </a:lnTo>
                <a:lnTo>
                  <a:pt x="46094" y="49450"/>
                </a:lnTo>
                <a:lnTo>
                  <a:pt x="42003" y="46535"/>
                </a:lnTo>
                <a:lnTo>
                  <a:pt x="41863" y="46435"/>
                </a:lnTo>
                <a:lnTo>
                  <a:pt x="41702" y="46334"/>
                </a:lnTo>
                <a:lnTo>
                  <a:pt x="41541" y="46244"/>
                </a:lnTo>
                <a:lnTo>
                  <a:pt x="41370" y="46154"/>
                </a:lnTo>
                <a:lnTo>
                  <a:pt x="40998" y="45983"/>
                </a:lnTo>
                <a:lnTo>
                  <a:pt x="40606" y="45822"/>
                </a:lnTo>
                <a:lnTo>
                  <a:pt x="40184" y="45671"/>
                </a:lnTo>
                <a:lnTo>
                  <a:pt x="39752" y="45530"/>
                </a:lnTo>
                <a:lnTo>
                  <a:pt x="39310" y="45400"/>
                </a:lnTo>
                <a:lnTo>
                  <a:pt x="38857" y="45279"/>
                </a:lnTo>
                <a:lnTo>
                  <a:pt x="38395" y="45169"/>
                </a:lnTo>
                <a:lnTo>
                  <a:pt x="37933" y="45078"/>
                </a:lnTo>
                <a:lnTo>
                  <a:pt x="37480" y="44988"/>
                </a:lnTo>
                <a:lnTo>
                  <a:pt x="37028" y="44907"/>
                </a:lnTo>
                <a:lnTo>
                  <a:pt x="36174" y="44767"/>
                </a:lnTo>
                <a:lnTo>
                  <a:pt x="35410" y="44656"/>
                </a:lnTo>
                <a:lnTo>
                  <a:pt x="34757" y="42917"/>
                </a:lnTo>
                <a:lnTo>
                  <a:pt x="34043" y="40957"/>
                </a:lnTo>
                <a:lnTo>
                  <a:pt x="38224" y="35158"/>
                </a:lnTo>
                <a:lnTo>
                  <a:pt x="39762" y="32092"/>
                </a:lnTo>
                <a:lnTo>
                  <a:pt x="40496" y="32042"/>
                </a:lnTo>
                <a:lnTo>
                  <a:pt x="41189" y="32012"/>
                </a:lnTo>
                <a:lnTo>
                  <a:pt x="41853" y="32002"/>
                </a:lnTo>
                <a:lnTo>
                  <a:pt x="42466" y="31992"/>
                </a:lnTo>
                <a:lnTo>
                  <a:pt x="42496" y="32303"/>
                </a:lnTo>
                <a:lnTo>
                  <a:pt x="42546" y="32625"/>
                </a:lnTo>
                <a:lnTo>
                  <a:pt x="42596" y="32957"/>
                </a:lnTo>
                <a:lnTo>
                  <a:pt x="42667" y="33309"/>
                </a:lnTo>
                <a:lnTo>
                  <a:pt x="42757" y="33670"/>
                </a:lnTo>
                <a:lnTo>
                  <a:pt x="42858" y="34042"/>
                </a:lnTo>
                <a:lnTo>
                  <a:pt x="42978" y="34414"/>
                </a:lnTo>
                <a:lnTo>
                  <a:pt x="43129" y="34786"/>
                </a:lnTo>
                <a:lnTo>
                  <a:pt x="43290" y="35168"/>
                </a:lnTo>
                <a:lnTo>
                  <a:pt x="43481" y="35540"/>
                </a:lnTo>
                <a:lnTo>
                  <a:pt x="43581" y="35731"/>
                </a:lnTo>
                <a:lnTo>
                  <a:pt x="43692" y="35912"/>
                </a:lnTo>
                <a:lnTo>
                  <a:pt x="43812" y="36103"/>
                </a:lnTo>
                <a:lnTo>
                  <a:pt x="43943" y="36284"/>
                </a:lnTo>
                <a:lnTo>
                  <a:pt x="44074" y="36454"/>
                </a:lnTo>
                <a:lnTo>
                  <a:pt x="44214" y="36635"/>
                </a:lnTo>
                <a:lnTo>
                  <a:pt x="44355" y="36806"/>
                </a:lnTo>
                <a:lnTo>
                  <a:pt x="44516" y="36977"/>
                </a:lnTo>
                <a:lnTo>
                  <a:pt x="44677" y="37148"/>
                </a:lnTo>
                <a:lnTo>
                  <a:pt x="44848" y="37309"/>
                </a:lnTo>
                <a:lnTo>
                  <a:pt x="45019" y="37470"/>
                </a:lnTo>
                <a:lnTo>
                  <a:pt x="45209" y="37630"/>
                </a:lnTo>
                <a:lnTo>
                  <a:pt x="45762" y="38053"/>
                </a:lnTo>
                <a:lnTo>
                  <a:pt x="46285" y="38435"/>
                </a:lnTo>
                <a:lnTo>
                  <a:pt x="46777" y="38766"/>
                </a:lnTo>
                <a:lnTo>
                  <a:pt x="47240" y="39048"/>
                </a:lnTo>
                <a:lnTo>
                  <a:pt x="47672" y="39299"/>
                </a:lnTo>
                <a:lnTo>
                  <a:pt x="48084" y="39510"/>
                </a:lnTo>
                <a:lnTo>
                  <a:pt x="48456" y="39691"/>
                </a:lnTo>
                <a:lnTo>
                  <a:pt x="48798" y="39842"/>
                </a:lnTo>
                <a:lnTo>
                  <a:pt x="49099" y="39962"/>
                </a:lnTo>
                <a:lnTo>
                  <a:pt x="49371" y="40053"/>
                </a:lnTo>
                <a:lnTo>
                  <a:pt x="49612" y="40133"/>
                </a:lnTo>
                <a:lnTo>
                  <a:pt x="49823" y="40183"/>
                </a:lnTo>
                <a:lnTo>
                  <a:pt x="49994" y="40224"/>
                </a:lnTo>
                <a:lnTo>
                  <a:pt x="50124" y="40244"/>
                </a:lnTo>
                <a:lnTo>
                  <a:pt x="50275" y="40264"/>
                </a:lnTo>
                <a:lnTo>
                  <a:pt x="50395" y="38815"/>
                </a:lnTo>
                <a:lnTo>
                  <a:pt x="50395" y="38815"/>
                </a:lnTo>
                <a:lnTo>
                  <a:pt x="50285" y="38796"/>
                </a:lnTo>
                <a:lnTo>
                  <a:pt x="50144" y="38766"/>
                </a:lnTo>
                <a:lnTo>
                  <a:pt x="49984" y="38726"/>
                </a:lnTo>
                <a:lnTo>
                  <a:pt x="49803" y="38666"/>
                </a:lnTo>
                <a:lnTo>
                  <a:pt x="49592" y="38585"/>
                </a:lnTo>
                <a:lnTo>
                  <a:pt x="49371" y="38495"/>
                </a:lnTo>
                <a:lnTo>
                  <a:pt x="49119" y="38394"/>
                </a:lnTo>
                <a:lnTo>
                  <a:pt x="48858" y="38264"/>
                </a:lnTo>
                <a:lnTo>
                  <a:pt x="48566" y="38123"/>
                </a:lnTo>
                <a:lnTo>
                  <a:pt x="48265" y="37952"/>
                </a:lnTo>
                <a:lnTo>
                  <a:pt x="47943" y="37771"/>
                </a:lnTo>
                <a:lnTo>
                  <a:pt x="47612" y="37560"/>
                </a:lnTo>
                <a:lnTo>
                  <a:pt x="47260" y="37329"/>
                </a:lnTo>
                <a:lnTo>
                  <a:pt x="46898" y="37078"/>
                </a:lnTo>
                <a:lnTo>
                  <a:pt x="46516" y="36796"/>
                </a:lnTo>
                <a:lnTo>
                  <a:pt x="46124" y="36485"/>
                </a:lnTo>
                <a:lnTo>
                  <a:pt x="45983" y="36374"/>
                </a:lnTo>
                <a:lnTo>
                  <a:pt x="45843" y="36253"/>
                </a:lnTo>
                <a:lnTo>
                  <a:pt x="45712" y="36123"/>
                </a:lnTo>
                <a:lnTo>
                  <a:pt x="45591" y="35992"/>
                </a:lnTo>
                <a:lnTo>
                  <a:pt x="45471" y="35861"/>
                </a:lnTo>
                <a:lnTo>
                  <a:pt x="45360" y="35731"/>
                </a:lnTo>
                <a:lnTo>
                  <a:pt x="45149" y="35459"/>
                </a:lnTo>
                <a:lnTo>
                  <a:pt x="44958" y="35178"/>
                </a:lnTo>
                <a:lnTo>
                  <a:pt x="44787" y="34887"/>
                </a:lnTo>
                <a:lnTo>
                  <a:pt x="44637" y="34595"/>
                </a:lnTo>
                <a:lnTo>
                  <a:pt x="44506" y="34294"/>
                </a:lnTo>
                <a:lnTo>
                  <a:pt x="44385" y="34002"/>
                </a:lnTo>
                <a:lnTo>
                  <a:pt x="44285" y="33701"/>
                </a:lnTo>
                <a:lnTo>
                  <a:pt x="44204" y="33409"/>
                </a:lnTo>
                <a:lnTo>
                  <a:pt x="44124" y="33118"/>
                </a:lnTo>
                <a:lnTo>
                  <a:pt x="44064" y="32836"/>
                </a:lnTo>
                <a:lnTo>
                  <a:pt x="44013" y="32565"/>
                </a:lnTo>
                <a:lnTo>
                  <a:pt x="43973" y="32303"/>
                </a:lnTo>
                <a:lnTo>
                  <a:pt x="43943" y="32052"/>
                </a:lnTo>
                <a:lnTo>
                  <a:pt x="43943" y="32052"/>
                </a:lnTo>
                <a:lnTo>
                  <a:pt x="44456" y="32102"/>
                </a:lnTo>
                <a:lnTo>
                  <a:pt x="44908" y="32163"/>
                </a:lnTo>
                <a:lnTo>
                  <a:pt x="45330" y="32243"/>
                </a:lnTo>
                <a:lnTo>
                  <a:pt x="45521" y="32283"/>
                </a:lnTo>
                <a:lnTo>
                  <a:pt x="45702" y="32334"/>
                </a:lnTo>
                <a:lnTo>
                  <a:pt x="46235" y="32494"/>
                </a:lnTo>
                <a:lnTo>
                  <a:pt x="46757" y="32665"/>
                </a:lnTo>
                <a:lnTo>
                  <a:pt x="47270" y="32836"/>
                </a:lnTo>
                <a:lnTo>
                  <a:pt x="47762" y="33027"/>
                </a:lnTo>
                <a:lnTo>
                  <a:pt x="48245" y="33218"/>
                </a:lnTo>
                <a:lnTo>
                  <a:pt x="48707" y="33409"/>
                </a:lnTo>
                <a:lnTo>
                  <a:pt x="49159" y="33610"/>
                </a:lnTo>
                <a:lnTo>
                  <a:pt x="49602" y="33811"/>
                </a:lnTo>
                <a:lnTo>
                  <a:pt x="50024" y="34022"/>
                </a:lnTo>
                <a:lnTo>
                  <a:pt x="50436" y="34233"/>
                </a:lnTo>
                <a:lnTo>
                  <a:pt x="50828" y="34434"/>
                </a:lnTo>
                <a:lnTo>
                  <a:pt x="51210" y="34645"/>
                </a:lnTo>
                <a:lnTo>
                  <a:pt x="51582" y="34856"/>
                </a:lnTo>
                <a:lnTo>
                  <a:pt x="51923" y="35067"/>
                </a:lnTo>
                <a:lnTo>
                  <a:pt x="52577" y="35470"/>
                </a:lnTo>
                <a:lnTo>
                  <a:pt x="54446" y="42073"/>
                </a:lnTo>
                <a:lnTo>
                  <a:pt x="54486" y="42183"/>
                </a:lnTo>
                <a:lnTo>
                  <a:pt x="54547" y="42294"/>
                </a:lnTo>
                <a:lnTo>
                  <a:pt x="54627" y="42384"/>
                </a:lnTo>
                <a:lnTo>
                  <a:pt x="54718" y="42455"/>
                </a:lnTo>
                <a:lnTo>
                  <a:pt x="54808" y="42515"/>
                </a:lnTo>
                <a:lnTo>
                  <a:pt x="54919" y="42565"/>
                </a:lnTo>
                <a:lnTo>
                  <a:pt x="55029" y="42596"/>
                </a:lnTo>
                <a:lnTo>
                  <a:pt x="55150" y="42606"/>
                </a:lnTo>
                <a:lnTo>
                  <a:pt x="55250" y="42596"/>
                </a:lnTo>
                <a:lnTo>
                  <a:pt x="55351" y="42575"/>
                </a:lnTo>
                <a:lnTo>
                  <a:pt x="55421" y="42555"/>
                </a:lnTo>
                <a:lnTo>
                  <a:pt x="55481" y="42515"/>
                </a:lnTo>
                <a:lnTo>
                  <a:pt x="55552" y="42485"/>
                </a:lnTo>
                <a:lnTo>
                  <a:pt x="55602" y="42445"/>
                </a:lnTo>
                <a:lnTo>
                  <a:pt x="55662" y="42395"/>
                </a:lnTo>
                <a:lnTo>
                  <a:pt x="55703" y="42344"/>
                </a:lnTo>
                <a:lnTo>
                  <a:pt x="55753" y="42284"/>
                </a:lnTo>
                <a:lnTo>
                  <a:pt x="55783" y="42224"/>
                </a:lnTo>
                <a:lnTo>
                  <a:pt x="55813" y="42163"/>
                </a:lnTo>
                <a:lnTo>
                  <a:pt x="55843" y="42103"/>
                </a:lnTo>
                <a:lnTo>
                  <a:pt x="55863" y="42033"/>
                </a:lnTo>
                <a:lnTo>
                  <a:pt x="55873" y="41962"/>
                </a:lnTo>
                <a:lnTo>
                  <a:pt x="55873" y="41892"/>
                </a:lnTo>
                <a:lnTo>
                  <a:pt x="55873" y="41822"/>
                </a:lnTo>
                <a:lnTo>
                  <a:pt x="55863" y="41751"/>
                </a:lnTo>
                <a:lnTo>
                  <a:pt x="55853" y="41671"/>
                </a:lnTo>
                <a:lnTo>
                  <a:pt x="54476" y="36836"/>
                </a:lnTo>
                <a:lnTo>
                  <a:pt x="54888" y="37168"/>
                </a:lnTo>
                <a:lnTo>
                  <a:pt x="55180" y="37419"/>
                </a:lnTo>
                <a:lnTo>
                  <a:pt x="55431" y="37651"/>
                </a:lnTo>
                <a:lnTo>
                  <a:pt x="55542" y="37751"/>
                </a:lnTo>
                <a:lnTo>
                  <a:pt x="55662" y="37842"/>
                </a:lnTo>
                <a:lnTo>
                  <a:pt x="55783" y="37912"/>
                </a:lnTo>
                <a:lnTo>
                  <a:pt x="55914" y="37972"/>
                </a:lnTo>
                <a:lnTo>
                  <a:pt x="56044" y="38022"/>
                </a:lnTo>
                <a:lnTo>
                  <a:pt x="56185" y="38053"/>
                </a:lnTo>
                <a:lnTo>
                  <a:pt x="56326" y="38073"/>
                </a:lnTo>
                <a:lnTo>
                  <a:pt x="56466" y="38083"/>
                </a:lnTo>
                <a:lnTo>
                  <a:pt x="56597" y="38073"/>
                </a:lnTo>
                <a:lnTo>
                  <a:pt x="56738" y="38053"/>
                </a:lnTo>
                <a:lnTo>
                  <a:pt x="56878" y="38022"/>
                </a:lnTo>
                <a:lnTo>
                  <a:pt x="57009" y="37972"/>
                </a:lnTo>
                <a:lnTo>
                  <a:pt x="57140" y="37912"/>
                </a:lnTo>
                <a:lnTo>
                  <a:pt x="57260" y="37842"/>
                </a:lnTo>
                <a:lnTo>
                  <a:pt x="57381" y="37751"/>
                </a:lnTo>
                <a:lnTo>
                  <a:pt x="57492" y="37651"/>
                </a:lnTo>
                <a:lnTo>
                  <a:pt x="57592" y="37540"/>
                </a:lnTo>
                <a:lnTo>
                  <a:pt x="57683" y="37419"/>
                </a:lnTo>
                <a:lnTo>
                  <a:pt x="57753" y="37299"/>
                </a:lnTo>
                <a:lnTo>
                  <a:pt x="57813" y="37168"/>
                </a:lnTo>
                <a:lnTo>
                  <a:pt x="57863" y="37037"/>
                </a:lnTo>
                <a:lnTo>
                  <a:pt x="57894" y="36897"/>
                </a:lnTo>
                <a:lnTo>
                  <a:pt x="57914" y="36756"/>
                </a:lnTo>
                <a:lnTo>
                  <a:pt x="57924" y="36625"/>
                </a:lnTo>
                <a:lnTo>
                  <a:pt x="57914" y="36485"/>
                </a:lnTo>
                <a:lnTo>
                  <a:pt x="57894" y="36344"/>
                </a:lnTo>
                <a:lnTo>
                  <a:pt x="57863" y="36203"/>
                </a:lnTo>
                <a:lnTo>
                  <a:pt x="57813" y="36073"/>
                </a:lnTo>
                <a:lnTo>
                  <a:pt x="57753" y="35942"/>
                </a:lnTo>
                <a:lnTo>
                  <a:pt x="57683" y="35821"/>
                </a:lnTo>
                <a:lnTo>
                  <a:pt x="57592" y="35701"/>
                </a:lnTo>
                <a:lnTo>
                  <a:pt x="57492" y="35590"/>
                </a:lnTo>
                <a:lnTo>
                  <a:pt x="57391" y="35490"/>
                </a:lnTo>
                <a:lnTo>
                  <a:pt x="57160" y="35279"/>
                </a:lnTo>
                <a:lnTo>
                  <a:pt x="56808" y="34967"/>
                </a:lnTo>
                <a:lnTo>
                  <a:pt x="56326" y="34565"/>
                </a:lnTo>
                <a:lnTo>
                  <a:pt x="56034" y="34344"/>
                </a:lnTo>
                <a:lnTo>
                  <a:pt x="55723" y="34103"/>
                </a:lnTo>
                <a:lnTo>
                  <a:pt x="55381" y="33841"/>
                </a:lnTo>
                <a:lnTo>
                  <a:pt x="55009" y="33580"/>
                </a:lnTo>
                <a:lnTo>
                  <a:pt x="54597" y="33299"/>
                </a:lnTo>
                <a:lnTo>
                  <a:pt x="54165" y="33017"/>
                </a:lnTo>
                <a:lnTo>
                  <a:pt x="53712" y="32726"/>
                </a:lnTo>
                <a:lnTo>
                  <a:pt x="53220" y="32434"/>
                </a:lnTo>
                <a:lnTo>
                  <a:pt x="59592" y="30464"/>
                </a:lnTo>
                <a:lnTo>
                  <a:pt x="59663" y="30434"/>
                </a:lnTo>
                <a:lnTo>
                  <a:pt x="59733" y="30404"/>
                </a:lnTo>
                <a:lnTo>
                  <a:pt x="59793" y="30364"/>
                </a:lnTo>
                <a:lnTo>
                  <a:pt x="59854" y="30323"/>
                </a:lnTo>
                <a:lnTo>
                  <a:pt x="59904" y="30273"/>
                </a:lnTo>
                <a:lnTo>
                  <a:pt x="59944" y="30223"/>
                </a:lnTo>
                <a:lnTo>
                  <a:pt x="59994" y="30163"/>
                </a:lnTo>
                <a:lnTo>
                  <a:pt x="60024" y="30102"/>
                </a:lnTo>
                <a:lnTo>
                  <a:pt x="60055" y="30042"/>
                </a:lnTo>
                <a:lnTo>
                  <a:pt x="60075" y="29972"/>
                </a:lnTo>
                <a:lnTo>
                  <a:pt x="60095" y="29911"/>
                </a:lnTo>
                <a:lnTo>
                  <a:pt x="60105" y="29841"/>
                </a:lnTo>
                <a:lnTo>
                  <a:pt x="60105" y="29761"/>
                </a:lnTo>
                <a:lnTo>
                  <a:pt x="60105" y="29690"/>
                </a:lnTo>
                <a:lnTo>
                  <a:pt x="60095" y="29620"/>
                </a:lnTo>
                <a:lnTo>
                  <a:pt x="60075" y="29550"/>
                </a:lnTo>
                <a:lnTo>
                  <a:pt x="60055" y="29479"/>
                </a:lnTo>
                <a:lnTo>
                  <a:pt x="60014" y="29409"/>
                </a:lnTo>
                <a:lnTo>
                  <a:pt x="59984" y="29349"/>
                </a:lnTo>
                <a:lnTo>
                  <a:pt x="59934" y="29298"/>
                </a:lnTo>
                <a:lnTo>
                  <a:pt x="59894" y="29238"/>
                </a:lnTo>
                <a:lnTo>
                  <a:pt x="59833" y="29198"/>
                </a:lnTo>
                <a:lnTo>
                  <a:pt x="59783" y="29158"/>
                </a:lnTo>
                <a:lnTo>
                  <a:pt x="59723" y="29117"/>
                </a:lnTo>
                <a:lnTo>
                  <a:pt x="59652" y="29087"/>
                </a:lnTo>
                <a:lnTo>
                  <a:pt x="59592" y="29067"/>
                </a:lnTo>
                <a:lnTo>
                  <a:pt x="59522" y="29047"/>
                </a:lnTo>
                <a:lnTo>
                  <a:pt x="59451" y="29037"/>
                </a:lnTo>
                <a:lnTo>
                  <a:pt x="59311" y="29037"/>
                </a:lnTo>
                <a:lnTo>
                  <a:pt x="59240" y="29047"/>
                </a:lnTo>
                <a:lnTo>
                  <a:pt x="59160" y="29067"/>
                </a:lnTo>
                <a:lnTo>
                  <a:pt x="51431" y="31459"/>
                </a:lnTo>
                <a:lnTo>
                  <a:pt x="51049" y="31268"/>
                </a:lnTo>
                <a:lnTo>
                  <a:pt x="50657" y="31077"/>
                </a:lnTo>
                <a:lnTo>
                  <a:pt x="50245" y="30896"/>
                </a:lnTo>
                <a:lnTo>
                  <a:pt x="49833" y="30715"/>
                </a:lnTo>
                <a:lnTo>
                  <a:pt x="49401" y="30535"/>
                </a:lnTo>
                <a:lnTo>
                  <a:pt x="48958" y="30364"/>
                </a:lnTo>
                <a:lnTo>
                  <a:pt x="48516" y="30193"/>
                </a:lnTo>
                <a:lnTo>
                  <a:pt x="48054" y="30022"/>
                </a:lnTo>
                <a:lnTo>
                  <a:pt x="54718" y="27077"/>
                </a:lnTo>
                <a:lnTo>
                  <a:pt x="54778" y="27037"/>
                </a:lnTo>
                <a:lnTo>
                  <a:pt x="54838" y="27007"/>
                </a:lnTo>
                <a:lnTo>
                  <a:pt x="54898" y="26956"/>
                </a:lnTo>
                <a:lnTo>
                  <a:pt x="54949" y="26906"/>
                </a:lnTo>
                <a:lnTo>
                  <a:pt x="54999" y="26856"/>
                </a:lnTo>
                <a:lnTo>
                  <a:pt x="55039" y="26796"/>
                </a:lnTo>
                <a:lnTo>
                  <a:pt x="55069" y="26735"/>
                </a:lnTo>
                <a:lnTo>
                  <a:pt x="55099" y="26675"/>
                </a:lnTo>
                <a:lnTo>
                  <a:pt x="55120" y="26605"/>
                </a:lnTo>
                <a:lnTo>
                  <a:pt x="55140" y="26534"/>
                </a:lnTo>
                <a:lnTo>
                  <a:pt x="55150" y="26464"/>
                </a:lnTo>
                <a:lnTo>
                  <a:pt x="55150" y="26394"/>
                </a:lnTo>
                <a:lnTo>
                  <a:pt x="55140" y="26323"/>
                </a:lnTo>
                <a:lnTo>
                  <a:pt x="55130" y="26253"/>
                </a:lnTo>
                <a:lnTo>
                  <a:pt x="55110" y="26183"/>
                </a:lnTo>
                <a:lnTo>
                  <a:pt x="55089" y="26112"/>
                </a:lnTo>
                <a:lnTo>
                  <a:pt x="55049" y="26042"/>
                </a:lnTo>
                <a:lnTo>
                  <a:pt x="55009" y="25982"/>
                </a:lnTo>
                <a:lnTo>
                  <a:pt x="54969" y="25931"/>
                </a:lnTo>
                <a:lnTo>
                  <a:pt x="54919" y="25881"/>
                </a:lnTo>
                <a:lnTo>
                  <a:pt x="54868" y="25831"/>
                </a:lnTo>
                <a:lnTo>
                  <a:pt x="54808" y="25791"/>
                </a:lnTo>
                <a:lnTo>
                  <a:pt x="54748" y="25760"/>
                </a:lnTo>
                <a:lnTo>
                  <a:pt x="54677" y="25730"/>
                </a:lnTo>
                <a:lnTo>
                  <a:pt x="54617" y="25710"/>
                </a:lnTo>
                <a:lnTo>
                  <a:pt x="54547" y="25690"/>
                </a:lnTo>
                <a:lnTo>
                  <a:pt x="54476" y="25680"/>
                </a:lnTo>
                <a:lnTo>
                  <a:pt x="54336" y="25680"/>
                </a:lnTo>
                <a:lnTo>
                  <a:pt x="54265" y="25700"/>
                </a:lnTo>
                <a:lnTo>
                  <a:pt x="54195" y="25710"/>
                </a:lnTo>
                <a:lnTo>
                  <a:pt x="54125" y="25740"/>
                </a:lnTo>
                <a:lnTo>
                  <a:pt x="45903" y="29379"/>
                </a:lnTo>
                <a:lnTo>
                  <a:pt x="45601" y="29318"/>
                </a:lnTo>
                <a:lnTo>
                  <a:pt x="45270" y="29268"/>
                </a:lnTo>
                <a:lnTo>
                  <a:pt x="51753" y="22082"/>
                </a:lnTo>
                <a:lnTo>
                  <a:pt x="51803" y="22021"/>
                </a:lnTo>
                <a:lnTo>
                  <a:pt x="51843" y="21961"/>
                </a:lnTo>
                <a:lnTo>
                  <a:pt x="51873" y="21901"/>
                </a:lnTo>
                <a:lnTo>
                  <a:pt x="51903" y="21831"/>
                </a:lnTo>
                <a:lnTo>
                  <a:pt x="51923" y="21760"/>
                </a:lnTo>
                <a:lnTo>
                  <a:pt x="51933" y="21700"/>
                </a:lnTo>
                <a:lnTo>
                  <a:pt x="51944" y="21629"/>
                </a:lnTo>
                <a:lnTo>
                  <a:pt x="51933" y="21559"/>
                </a:lnTo>
                <a:lnTo>
                  <a:pt x="51933" y="21489"/>
                </a:lnTo>
                <a:lnTo>
                  <a:pt x="51913" y="21418"/>
                </a:lnTo>
                <a:lnTo>
                  <a:pt x="51893" y="21348"/>
                </a:lnTo>
                <a:lnTo>
                  <a:pt x="51873" y="21288"/>
                </a:lnTo>
                <a:lnTo>
                  <a:pt x="51833" y="21217"/>
                </a:lnTo>
                <a:lnTo>
                  <a:pt x="51793" y="21157"/>
                </a:lnTo>
                <a:lnTo>
                  <a:pt x="51753" y="21107"/>
                </a:lnTo>
                <a:lnTo>
                  <a:pt x="51702" y="21057"/>
                </a:lnTo>
                <a:lnTo>
                  <a:pt x="51642" y="21006"/>
                </a:lnTo>
                <a:lnTo>
                  <a:pt x="51582" y="20966"/>
                </a:lnTo>
                <a:lnTo>
                  <a:pt x="51511" y="20936"/>
                </a:lnTo>
                <a:lnTo>
                  <a:pt x="51451" y="20906"/>
                </a:lnTo>
                <a:lnTo>
                  <a:pt x="51381" y="20886"/>
                </a:lnTo>
                <a:lnTo>
                  <a:pt x="51310" y="20876"/>
                </a:lnTo>
                <a:lnTo>
                  <a:pt x="51240" y="20866"/>
                </a:lnTo>
                <a:lnTo>
                  <a:pt x="51170" y="20866"/>
                </a:lnTo>
                <a:lnTo>
                  <a:pt x="51099" y="20876"/>
                </a:lnTo>
                <a:lnTo>
                  <a:pt x="51029" y="20886"/>
                </a:lnTo>
                <a:lnTo>
                  <a:pt x="50969" y="20906"/>
                </a:lnTo>
                <a:lnTo>
                  <a:pt x="50898" y="20936"/>
                </a:lnTo>
                <a:lnTo>
                  <a:pt x="50838" y="20966"/>
                </a:lnTo>
                <a:lnTo>
                  <a:pt x="50778" y="21006"/>
                </a:lnTo>
                <a:lnTo>
                  <a:pt x="50717" y="21057"/>
                </a:lnTo>
                <a:lnTo>
                  <a:pt x="50667" y="21107"/>
                </a:lnTo>
                <a:lnTo>
                  <a:pt x="43461" y="29097"/>
                </a:lnTo>
                <a:lnTo>
                  <a:pt x="42978" y="29087"/>
                </a:lnTo>
                <a:lnTo>
                  <a:pt x="42466" y="29077"/>
                </a:lnTo>
                <a:lnTo>
                  <a:pt x="41933" y="29077"/>
                </a:lnTo>
                <a:lnTo>
                  <a:pt x="41380" y="29087"/>
                </a:lnTo>
                <a:lnTo>
                  <a:pt x="40797" y="29107"/>
                </a:lnTo>
                <a:lnTo>
                  <a:pt x="40194" y="29137"/>
                </a:lnTo>
                <a:lnTo>
                  <a:pt x="39571" y="29178"/>
                </a:lnTo>
                <a:lnTo>
                  <a:pt x="38918" y="29228"/>
                </a:lnTo>
                <a:lnTo>
                  <a:pt x="34777" y="26022"/>
                </a:lnTo>
                <a:lnTo>
                  <a:pt x="35048" y="24564"/>
                </a:lnTo>
                <a:lnTo>
                  <a:pt x="35320" y="23127"/>
                </a:lnTo>
                <a:lnTo>
                  <a:pt x="35621" y="21589"/>
                </a:lnTo>
                <a:lnTo>
                  <a:pt x="41219" y="19810"/>
                </a:lnTo>
                <a:lnTo>
                  <a:pt x="41290" y="19780"/>
                </a:lnTo>
                <a:lnTo>
                  <a:pt x="41350" y="19750"/>
                </a:lnTo>
                <a:lnTo>
                  <a:pt x="41420" y="19710"/>
                </a:lnTo>
                <a:lnTo>
                  <a:pt x="41471" y="19670"/>
                </a:lnTo>
                <a:lnTo>
                  <a:pt x="41521" y="19619"/>
                </a:lnTo>
                <a:lnTo>
                  <a:pt x="41571" y="19569"/>
                </a:lnTo>
                <a:lnTo>
                  <a:pt x="41611" y="19509"/>
                </a:lnTo>
                <a:lnTo>
                  <a:pt x="41641" y="19448"/>
                </a:lnTo>
                <a:lnTo>
                  <a:pt x="41672" y="19388"/>
                </a:lnTo>
                <a:lnTo>
                  <a:pt x="41702" y="19318"/>
                </a:lnTo>
                <a:lnTo>
                  <a:pt x="41712" y="19247"/>
                </a:lnTo>
                <a:lnTo>
                  <a:pt x="41722" y="19177"/>
                </a:lnTo>
                <a:lnTo>
                  <a:pt x="41732" y="19107"/>
                </a:lnTo>
                <a:lnTo>
                  <a:pt x="41722" y="19036"/>
                </a:lnTo>
                <a:lnTo>
                  <a:pt x="41712" y="18966"/>
                </a:lnTo>
                <a:lnTo>
                  <a:pt x="41692" y="18896"/>
                </a:lnTo>
                <a:lnTo>
                  <a:pt x="41662" y="18825"/>
                </a:lnTo>
                <a:lnTo>
                  <a:pt x="41631" y="18755"/>
                </a:lnTo>
                <a:lnTo>
                  <a:pt x="41591" y="18695"/>
                </a:lnTo>
                <a:lnTo>
                  <a:pt x="41551" y="18634"/>
                </a:lnTo>
                <a:lnTo>
                  <a:pt x="41501" y="18584"/>
                </a:lnTo>
                <a:lnTo>
                  <a:pt x="41450" y="18544"/>
                </a:lnTo>
                <a:lnTo>
                  <a:pt x="41390" y="18504"/>
                </a:lnTo>
                <a:lnTo>
                  <a:pt x="41330" y="18463"/>
                </a:lnTo>
                <a:lnTo>
                  <a:pt x="41270" y="18433"/>
                </a:lnTo>
                <a:lnTo>
                  <a:pt x="41199" y="18413"/>
                </a:lnTo>
                <a:lnTo>
                  <a:pt x="41139" y="18393"/>
                </a:lnTo>
                <a:lnTo>
                  <a:pt x="41069" y="18383"/>
                </a:lnTo>
                <a:lnTo>
                  <a:pt x="40918" y="18383"/>
                </a:lnTo>
                <a:lnTo>
                  <a:pt x="40847" y="18403"/>
                </a:lnTo>
                <a:lnTo>
                  <a:pt x="40777" y="18423"/>
                </a:lnTo>
                <a:lnTo>
                  <a:pt x="35973" y="19951"/>
                </a:lnTo>
                <a:lnTo>
                  <a:pt x="36264" y="18695"/>
                </a:lnTo>
                <a:lnTo>
                  <a:pt x="36415" y="18061"/>
                </a:lnTo>
                <a:lnTo>
                  <a:pt x="36576" y="17418"/>
                </a:lnTo>
                <a:lnTo>
                  <a:pt x="43642" y="14081"/>
                </a:lnTo>
                <a:lnTo>
                  <a:pt x="43712" y="14051"/>
                </a:lnTo>
                <a:lnTo>
                  <a:pt x="43772" y="14011"/>
                </a:lnTo>
                <a:lnTo>
                  <a:pt x="43822" y="13961"/>
                </a:lnTo>
                <a:lnTo>
                  <a:pt x="43873" y="13910"/>
                </a:lnTo>
                <a:lnTo>
                  <a:pt x="43923" y="13860"/>
                </a:lnTo>
                <a:lnTo>
                  <a:pt x="43963" y="13800"/>
                </a:lnTo>
                <a:lnTo>
                  <a:pt x="43993" y="13740"/>
                </a:lnTo>
                <a:lnTo>
                  <a:pt x="44013" y="13669"/>
                </a:lnTo>
                <a:lnTo>
                  <a:pt x="44044" y="13599"/>
                </a:lnTo>
                <a:lnTo>
                  <a:pt x="44054" y="13539"/>
                </a:lnTo>
                <a:lnTo>
                  <a:pt x="44064" y="13468"/>
                </a:lnTo>
                <a:lnTo>
                  <a:pt x="44064" y="13398"/>
                </a:lnTo>
                <a:lnTo>
                  <a:pt x="44054" y="13328"/>
                </a:lnTo>
                <a:lnTo>
                  <a:pt x="44044" y="13247"/>
                </a:lnTo>
                <a:lnTo>
                  <a:pt x="44023" y="13177"/>
                </a:lnTo>
                <a:lnTo>
                  <a:pt x="43993" y="13116"/>
                </a:lnTo>
                <a:lnTo>
                  <a:pt x="43953" y="13046"/>
                </a:lnTo>
                <a:lnTo>
                  <a:pt x="43913" y="12986"/>
                </a:lnTo>
                <a:lnTo>
                  <a:pt x="43873" y="12925"/>
                </a:lnTo>
                <a:lnTo>
                  <a:pt x="43822" y="12885"/>
                </a:lnTo>
                <a:lnTo>
                  <a:pt x="43762" y="12835"/>
                </a:lnTo>
                <a:lnTo>
                  <a:pt x="43702" y="12795"/>
                </a:lnTo>
                <a:lnTo>
                  <a:pt x="43642" y="12765"/>
                </a:lnTo>
                <a:lnTo>
                  <a:pt x="43581" y="12735"/>
                </a:lnTo>
                <a:lnTo>
                  <a:pt x="43511" y="12714"/>
                </a:lnTo>
                <a:lnTo>
                  <a:pt x="43441" y="12704"/>
                </a:lnTo>
                <a:lnTo>
                  <a:pt x="43370" y="12694"/>
                </a:lnTo>
                <a:lnTo>
                  <a:pt x="43300" y="12694"/>
                </a:lnTo>
                <a:lnTo>
                  <a:pt x="43229" y="12704"/>
                </a:lnTo>
                <a:lnTo>
                  <a:pt x="43159" y="12714"/>
                </a:lnTo>
                <a:lnTo>
                  <a:pt x="43089" y="12735"/>
                </a:lnTo>
                <a:lnTo>
                  <a:pt x="43018" y="12765"/>
                </a:lnTo>
                <a:lnTo>
                  <a:pt x="37088" y="15559"/>
                </a:lnTo>
                <a:lnTo>
                  <a:pt x="37269" y="14986"/>
                </a:lnTo>
                <a:lnTo>
                  <a:pt x="37450" y="14413"/>
                </a:lnTo>
                <a:lnTo>
                  <a:pt x="37641" y="13830"/>
                </a:lnTo>
                <a:lnTo>
                  <a:pt x="37842" y="13257"/>
                </a:lnTo>
                <a:lnTo>
                  <a:pt x="38043" y="12684"/>
                </a:lnTo>
                <a:lnTo>
                  <a:pt x="38264" y="12121"/>
                </a:lnTo>
                <a:lnTo>
                  <a:pt x="38486" y="11549"/>
                </a:lnTo>
                <a:lnTo>
                  <a:pt x="38727" y="10986"/>
                </a:lnTo>
                <a:lnTo>
                  <a:pt x="44265" y="7940"/>
                </a:lnTo>
                <a:lnTo>
                  <a:pt x="44335" y="7900"/>
                </a:lnTo>
                <a:lnTo>
                  <a:pt x="44385" y="7850"/>
                </a:lnTo>
                <a:lnTo>
                  <a:pt x="44446" y="7800"/>
                </a:lnTo>
                <a:lnTo>
                  <a:pt x="44486" y="7749"/>
                </a:lnTo>
                <a:lnTo>
                  <a:pt x="44526" y="7689"/>
                </a:lnTo>
                <a:lnTo>
                  <a:pt x="44566" y="7629"/>
                </a:lnTo>
                <a:lnTo>
                  <a:pt x="44596" y="7568"/>
                </a:lnTo>
                <a:lnTo>
                  <a:pt x="44616" y="7498"/>
                </a:lnTo>
                <a:lnTo>
                  <a:pt x="44637" y="7428"/>
                </a:lnTo>
                <a:lnTo>
                  <a:pt x="44647" y="7357"/>
                </a:lnTo>
                <a:lnTo>
                  <a:pt x="44647" y="7287"/>
                </a:lnTo>
                <a:lnTo>
                  <a:pt x="44637" y="7217"/>
                </a:lnTo>
                <a:lnTo>
                  <a:pt x="44627" y="7146"/>
                </a:lnTo>
                <a:lnTo>
                  <a:pt x="44616" y="7076"/>
                </a:lnTo>
                <a:lnTo>
                  <a:pt x="44586" y="7016"/>
                </a:lnTo>
                <a:lnTo>
                  <a:pt x="44556" y="6945"/>
                </a:lnTo>
                <a:lnTo>
                  <a:pt x="44516" y="6885"/>
                </a:lnTo>
                <a:lnTo>
                  <a:pt x="44466" y="6825"/>
                </a:lnTo>
                <a:lnTo>
                  <a:pt x="44426" y="6774"/>
                </a:lnTo>
                <a:lnTo>
                  <a:pt x="44365" y="6724"/>
                </a:lnTo>
                <a:lnTo>
                  <a:pt x="44305" y="6684"/>
                </a:lnTo>
                <a:lnTo>
                  <a:pt x="44245" y="6644"/>
                </a:lnTo>
                <a:lnTo>
                  <a:pt x="44184" y="6614"/>
                </a:lnTo>
                <a:lnTo>
                  <a:pt x="44114" y="6593"/>
                </a:lnTo>
                <a:lnTo>
                  <a:pt x="44054" y="6583"/>
                </a:lnTo>
                <a:lnTo>
                  <a:pt x="43983" y="6573"/>
                </a:lnTo>
                <a:lnTo>
                  <a:pt x="43913" y="6563"/>
                </a:lnTo>
                <a:lnTo>
                  <a:pt x="43843" y="6573"/>
                </a:lnTo>
                <a:lnTo>
                  <a:pt x="43772" y="6583"/>
                </a:lnTo>
                <a:lnTo>
                  <a:pt x="43702" y="6603"/>
                </a:lnTo>
                <a:lnTo>
                  <a:pt x="43632" y="6624"/>
                </a:lnTo>
                <a:lnTo>
                  <a:pt x="43561" y="6654"/>
                </a:lnTo>
                <a:lnTo>
                  <a:pt x="39812" y="8724"/>
                </a:lnTo>
                <a:lnTo>
                  <a:pt x="40003" y="8362"/>
                </a:lnTo>
                <a:lnTo>
                  <a:pt x="40204" y="8011"/>
                </a:lnTo>
                <a:lnTo>
                  <a:pt x="40415" y="7649"/>
                </a:lnTo>
                <a:lnTo>
                  <a:pt x="40626" y="7307"/>
                </a:lnTo>
                <a:lnTo>
                  <a:pt x="40837" y="6955"/>
                </a:lnTo>
                <a:lnTo>
                  <a:pt x="41059" y="6614"/>
                </a:lnTo>
                <a:lnTo>
                  <a:pt x="41290" y="6282"/>
                </a:lnTo>
                <a:lnTo>
                  <a:pt x="41531" y="5940"/>
                </a:lnTo>
                <a:lnTo>
                  <a:pt x="41772" y="5619"/>
                </a:lnTo>
                <a:lnTo>
                  <a:pt x="42013" y="5297"/>
                </a:lnTo>
                <a:lnTo>
                  <a:pt x="42265" y="4975"/>
                </a:lnTo>
                <a:lnTo>
                  <a:pt x="42526" y="4664"/>
                </a:lnTo>
                <a:lnTo>
                  <a:pt x="42787" y="4352"/>
                </a:lnTo>
                <a:lnTo>
                  <a:pt x="43069" y="4051"/>
                </a:lnTo>
                <a:lnTo>
                  <a:pt x="43340" y="3759"/>
                </a:lnTo>
                <a:lnTo>
                  <a:pt x="43632" y="3468"/>
                </a:lnTo>
                <a:lnTo>
                  <a:pt x="43732" y="3357"/>
                </a:lnTo>
                <a:lnTo>
                  <a:pt x="43812" y="3247"/>
                </a:lnTo>
                <a:lnTo>
                  <a:pt x="43893" y="3116"/>
                </a:lnTo>
                <a:lnTo>
                  <a:pt x="43953" y="2985"/>
                </a:lnTo>
                <a:lnTo>
                  <a:pt x="44003" y="2855"/>
                </a:lnTo>
                <a:lnTo>
                  <a:pt x="44034" y="2724"/>
                </a:lnTo>
                <a:lnTo>
                  <a:pt x="44054" y="2583"/>
                </a:lnTo>
                <a:lnTo>
                  <a:pt x="44064" y="2442"/>
                </a:lnTo>
                <a:lnTo>
                  <a:pt x="44054" y="2302"/>
                </a:lnTo>
                <a:lnTo>
                  <a:pt x="44034" y="2161"/>
                </a:lnTo>
                <a:lnTo>
                  <a:pt x="44003" y="2030"/>
                </a:lnTo>
                <a:lnTo>
                  <a:pt x="43953" y="1890"/>
                </a:lnTo>
                <a:lnTo>
                  <a:pt x="43903" y="1759"/>
                </a:lnTo>
                <a:lnTo>
                  <a:pt x="43822" y="1638"/>
                </a:lnTo>
                <a:lnTo>
                  <a:pt x="43742" y="1518"/>
                </a:lnTo>
                <a:lnTo>
                  <a:pt x="43642" y="1407"/>
                </a:lnTo>
                <a:lnTo>
                  <a:pt x="43531" y="1307"/>
                </a:lnTo>
                <a:lnTo>
                  <a:pt x="43410" y="1216"/>
                </a:lnTo>
                <a:lnTo>
                  <a:pt x="43290" y="1146"/>
                </a:lnTo>
                <a:lnTo>
                  <a:pt x="43159" y="1086"/>
                </a:lnTo>
                <a:lnTo>
                  <a:pt x="43028" y="1035"/>
                </a:lnTo>
                <a:lnTo>
                  <a:pt x="42888" y="1005"/>
                </a:lnTo>
                <a:lnTo>
                  <a:pt x="42747" y="985"/>
                </a:lnTo>
                <a:lnTo>
                  <a:pt x="42606" y="975"/>
                </a:lnTo>
                <a:lnTo>
                  <a:pt x="42476" y="985"/>
                </a:lnTo>
                <a:lnTo>
                  <a:pt x="42335" y="995"/>
                </a:lnTo>
                <a:lnTo>
                  <a:pt x="42194" y="1035"/>
                </a:lnTo>
                <a:lnTo>
                  <a:pt x="42064" y="1076"/>
                </a:lnTo>
                <a:lnTo>
                  <a:pt x="41933" y="1136"/>
                </a:lnTo>
                <a:lnTo>
                  <a:pt x="41802" y="1206"/>
                </a:lnTo>
                <a:lnTo>
                  <a:pt x="41692" y="1297"/>
                </a:lnTo>
                <a:lnTo>
                  <a:pt x="41581" y="1397"/>
                </a:lnTo>
                <a:lnTo>
                  <a:pt x="41229" y="1749"/>
                </a:lnTo>
                <a:lnTo>
                  <a:pt x="40878" y="2121"/>
                </a:lnTo>
                <a:lnTo>
                  <a:pt x="40536" y="2493"/>
                </a:lnTo>
                <a:lnTo>
                  <a:pt x="40204" y="2885"/>
                </a:lnTo>
                <a:lnTo>
                  <a:pt x="39883" y="3287"/>
                </a:lnTo>
                <a:lnTo>
                  <a:pt x="39561" y="3689"/>
                </a:lnTo>
                <a:lnTo>
                  <a:pt x="39249" y="4111"/>
                </a:lnTo>
                <a:lnTo>
                  <a:pt x="38938" y="4543"/>
                </a:lnTo>
                <a:lnTo>
                  <a:pt x="38646" y="4985"/>
                </a:lnTo>
                <a:lnTo>
                  <a:pt x="38345" y="5438"/>
                </a:lnTo>
                <a:lnTo>
                  <a:pt x="38063" y="5900"/>
                </a:lnTo>
                <a:lnTo>
                  <a:pt x="37782" y="6372"/>
                </a:lnTo>
                <a:lnTo>
                  <a:pt x="37501" y="6855"/>
                </a:lnTo>
                <a:lnTo>
                  <a:pt x="37229" y="7357"/>
                </a:lnTo>
                <a:lnTo>
                  <a:pt x="36968" y="7870"/>
                </a:lnTo>
                <a:lnTo>
                  <a:pt x="36707" y="8382"/>
                </a:lnTo>
                <a:lnTo>
                  <a:pt x="35139" y="2865"/>
                </a:lnTo>
                <a:lnTo>
                  <a:pt x="35108" y="2794"/>
                </a:lnTo>
                <a:lnTo>
                  <a:pt x="35078" y="2724"/>
                </a:lnTo>
                <a:lnTo>
                  <a:pt x="35038" y="2664"/>
                </a:lnTo>
                <a:lnTo>
                  <a:pt x="34998" y="2603"/>
                </a:lnTo>
                <a:lnTo>
                  <a:pt x="34958" y="2553"/>
                </a:lnTo>
                <a:lnTo>
                  <a:pt x="34897" y="2503"/>
                </a:lnTo>
                <a:lnTo>
                  <a:pt x="34847" y="2463"/>
                </a:lnTo>
                <a:lnTo>
                  <a:pt x="34787" y="2432"/>
                </a:lnTo>
                <a:lnTo>
                  <a:pt x="34727" y="2392"/>
                </a:lnTo>
                <a:lnTo>
                  <a:pt x="34656" y="2372"/>
                </a:lnTo>
                <a:lnTo>
                  <a:pt x="34586" y="2352"/>
                </a:lnTo>
                <a:lnTo>
                  <a:pt x="34525" y="2342"/>
                </a:lnTo>
                <a:lnTo>
                  <a:pt x="34445" y="2332"/>
                </a:lnTo>
                <a:lnTo>
                  <a:pt x="34375" y="2342"/>
                </a:lnTo>
                <a:lnTo>
                  <a:pt x="34304" y="2352"/>
                </a:lnTo>
                <a:lnTo>
                  <a:pt x="34234" y="2362"/>
                </a:lnTo>
                <a:lnTo>
                  <a:pt x="34164" y="2392"/>
                </a:lnTo>
                <a:lnTo>
                  <a:pt x="34093" y="2422"/>
                </a:lnTo>
                <a:lnTo>
                  <a:pt x="34033" y="2452"/>
                </a:lnTo>
                <a:lnTo>
                  <a:pt x="33973" y="2493"/>
                </a:lnTo>
                <a:lnTo>
                  <a:pt x="33922" y="2543"/>
                </a:lnTo>
                <a:lnTo>
                  <a:pt x="33872" y="2593"/>
                </a:lnTo>
                <a:lnTo>
                  <a:pt x="33832" y="2654"/>
                </a:lnTo>
                <a:lnTo>
                  <a:pt x="33792" y="2714"/>
                </a:lnTo>
                <a:lnTo>
                  <a:pt x="33762" y="2774"/>
                </a:lnTo>
                <a:lnTo>
                  <a:pt x="33742" y="2844"/>
                </a:lnTo>
                <a:lnTo>
                  <a:pt x="33721" y="2905"/>
                </a:lnTo>
                <a:lnTo>
                  <a:pt x="33711" y="2975"/>
                </a:lnTo>
                <a:lnTo>
                  <a:pt x="33701" y="3045"/>
                </a:lnTo>
                <a:lnTo>
                  <a:pt x="33701" y="3116"/>
                </a:lnTo>
                <a:lnTo>
                  <a:pt x="33711" y="3196"/>
                </a:lnTo>
                <a:lnTo>
                  <a:pt x="33731" y="3267"/>
                </a:lnTo>
                <a:lnTo>
                  <a:pt x="35792" y="10463"/>
                </a:lnTo>
                <a:lnTo>
                  <a:pt x="35561" y="11026"/>
                </a:lnTo>
                <a:lnTo>
                  <a:pt x="35350" y="11589"/>
                </a:lnTo>
                <a:lnTo>
                  <a:pt x="35129" y="12172"/>
                </a:lnTo>
                <a:lnTo>
                  <a:pt x="34928" y="12765"/>
                </a:lnTo>
                <a:lnTo>
                  <a:pt x="34686" y="13478"/>
                </a:lnTo>
                <a:lnTo>
                  <a:pt x="34455" y="14192"/>
                </a:lnTo>
                <a:lnTo>
                  <a:pt x="34244" y="14905"/>
                </a:lnTo>
                <a:lnTo>
                  <a:pt x="34043" y="15609"/>
                </a:lnTo>
                <a:lnTo>
                  <a:pt x="33852" y="16313"/>
                </a:lnTo>
                <a:lnTo>
                  <a:pt x="33671" y="17006"/>
                </a:lnTo>
                <a:lnTo>
                  <a:pt x="33500" y="17700"/>
                </a:lnTo>
                <a:lnTo>
                  <a:pt x="33339" y="18373"/>
                </a:lnTo>
                <a:lnTo>
                  <a:pt x="28445" y="12101"/>
                </a:lnTo>
                <a:lnTo>
                  <a:pt x="28394" y="12041"/>
                </a:lnTo>
                <a:lnTo>
                  <a:pt x="28344" y="11991"/>
                </a:lnTo>
                <a:lnTo>
                  <a:pt x="28284" y="11951"/>
                </a:lnTo>
                <a:lnTo>
                  <a:pt x="28224" y="11910"/>
                </a:lnTo>
                <a:lnTo>
                  <a:pt x="28163" y="11880"/>
                </a:lnTo>
                <a:lnTo>
                  <a:pt x="28093" y="11850"/>
                </a:lnTo>
                <a:lnTo>
                  <a:pt x="28023" y="11840"/>
                </a:lnTo>
                <a:lnTo>
                  <a:pt x="27952" y="11820"/>
                </a:lnTo>
                <a:lnTo>
                  <a:pt x="27822" y="11820"/>
                </a:lnTo>
                <a:lnTo>
                  <a:pt x="27751" y="11830"/>
                </a:lnTo>
                <a:lnTo>
                  <a:pt x="27681" y="11840"/>
                </a:lnTo>
                <a:lnTo>
                  <a:pt x="27611" y="11870"/>
                </a:lnTo>
                <a:lnTo>
                  <a:pt x="27540" y="11890"/>
                </a:lnTo>
                <a:lnTo>
                  <a:pt x="27480" y="11930"/>
                </a:lnTo>
                <a:lnTo>
                  <a:pt x="27420" y="11971"/>
                </a:lnTo>
                <a:lnTo>
                  <a:pt x="27359" y="12021"/>
                </a:lnTo>
                <a:lnTo>
                  <a:pt x="27309" y="12071"/>
                </a:lnTo>
                <a:lnTo>
                  <a:pt x="27269" y="12131"/>
                </a:lnTo>
                <a:lnTo>
                  <a:pt x="27229" y="12192"/>
                </a:lnTo>
                <a:lnTo>
                  <a:pt x="27198" y="12252"/>
                </a:lnTo>
                <a:lnTo>
                  <a:pt x="27178" y="12322"/>
                </a:lnTo>
                <a:lnTo>
                  <a:pt x="27158" y="12393"/>
                </a:lnTo>
                <a:lnTo>
                  <a:pt x="27148" y="12463"/>
                </a:lnTo>
                <a:lnTo>
                  <a:pt x="27138" y="12533"/>
                </a:lnTo>
                <a:lnTo>
                  <a:pt x="27138" y="12594"/>
                </a:lnTo>
                <a:lnTo>
                  <a:pt x="27148" y="12664"/>
                </a:lnTo>
                <a:lnTo>
                  <a:pt x="27158" y="12735"/>
                </a:lnTo>
                <a:lnTo>
                  <a:pt x="27188" y="12805"/>
                </a:lnTo>
                <a:lnTo>
                  <a:pt x="27209" y="12875"/>
                </a:lnTo>
                <a:lnTo>
                  <a:pt x="27249" y="12936"/>
                </a:lnTo>
                <a:lnTo>
                  <a:pt x="27289" y="12996"/>
                </a:lnTo>
                <a:lnTo>
                  <a:pt x="32927" y="20222"/>
                </a:lnTo>
                <a:lnTo>
                  <a:pt x="32726" y="21227"/>
                </a:lnTo>
                <a:lnTo>
                  <a:pt x="32535" y="22192"/>
                </a:lnTo>
                <a:lnTo>
                  <a:pt x="32184" y="24032"/>
                </a:lnTo>
                <a:lnTo>
                  <a:pt x="25631" y="23408"/>
                </a:lnTo>
                <a:lnTo>
                  <a:pt x="25590" y="23288"/>
                </a:lnTo>
                <a:lnTo>
                  <a:pt x="25540" y="23157"/>
                </a:lnTo>
                <a:lnTo>
                  <a:pt x="25480" y="23037"/>
                </a:lnTo>
                <a:lnTo>
                  <a:pt x="25399" y="22926"/>
                </a:lnTo>
                <a:lnTo>
                  <a:pt x="25078" y="22494"/>
                </a:lnTo>
                <a:lnTo>
                  <a:pt x="24736" y="22072"/>
                </a:lnTo>
                <a:lnTo>
                  <a:pt x="24394" y="21660"/>
                </a:lnTo>
                <a:lnTo>
                  <a:pt x="24032" y="21258"/>
                </a:lnTo>
                <a:lnTo>
                  <a:pt x="23862" y="20976"/>
                </a:lnTo>
                <a:lnTo>
                  <a:pt x="23701" y="20695"/>
                </a:lnTo>
                <a:lnTo>
                  <a:pt x="23550" y="20413"/>
                </a:lnTo>
                <a:lnTo>
                  <a:pt x="23409" y="20132"/>
                </a:lnTo>
                <a:lnTo>
                  <a:pt x="23269" y="19861"/>
                </a:lnTo>
                <a:lnTo>
                  <a:pt x="23138" y="19579"/>
                </a:lnTo>
                <a:lnTo>
                  <a:pt x="23027" y="19308"/>
                </a:lnTo>
                <a:lnTo>
                  <a:pt x="22907" y="19036"/>
                </a:lnTo>
                <a:lnTo>
                  <a:pt x="22806" y="18755"/>
                </a:lnTo>
                <a:lnTo>
                  <a:pt x="22716" y="18484"/>
                </a:lnTo>
                <a:lnTo>
                  <a:pt x="22625" y="18212"/>
                </a:lnTo>
                <a:lnTo>
                  <a:pt x="22545" y="17941"/>
                </a:lnTo>
                <a:lnTo>
                  <a:pt x="22475" y="17669"/>
                </a:lnTo>
                <a:lnTo>
                  <a:pt x="22414" y="17398"/>
                </a:lnTo>
                <a:lnTo>
                  <a:pt x="22354" y="17127"/>
                </a:lnTo>
                <a:lnTo>
                  <a:pt x="22304" y="16865"/>
                </a:lnTo>
                <a:lnTo>
                  <a:pt x="22243" y="16433"/>
                </a:lnTo>
                <a:lnTo>
                  <a:pt x="22203" y="16011"/>
                </a:lnTo>
                <a:lnTo>
                  <a:pt x="22183" y="15599"/>
                </a:lnTo>
                <a:lnTo>
                  <a:pt x="22173" y="15187"/>
                </a:lnTo>
                <a:lnTo>
                  <a:pt x="22183" y="14775"/>
                </a:lnTo>
                <a:lnTo>
                  <a:pt x="22213" y="14383"/>
                </a:lnTo>
                <a:lnTo>
                  <a:pt x="22243" y="13981"/>
                </a:lnTo>
                <a:lnTo>
                  <a:pt x="22294" y="13589"/>
                </a:lnTo>
                <a:lnTo>
                  <a:pt x="22354" y="13197"/>
                </a:lnTo>
                <a:lnTo>
                  <a:pt x="22424" y="12805"/>
                </a:lnTo>
                <a:lnTo>
                  <a:pt x="22505" y="12413"/>
                </a:lnTo>
                <a:lnTo>
                  <a:pt x="22585" y="12031"/>
                </a:lnTo>
                <a:lnTo>
                  <a:pt x="22766" y="11247"/>
                </a:lnTo>
                <a:lnTo>
                  <a:pt x="22967" y="10463"/>
                </a:lnTo>
                <a:lnTo>
                  <a:pt x="23088" y="9960"/>
                </a:lnTo>
                <a:lnTo>
                  <a:pt x="27802" y="8433"/>
                </a:lnTo>
                <a:lnTo>
                  <a:pt x="27872" y="8403"/>
                </a:lnTo>
                <a:lnTo>
                  <a:pt x="27932" y="8372"/>
                </a:lnTo>
                <a:lnTo>
                  <a:pt x="27992" y="8332"/>
                </a:lnTo>
                <a:lnTo>
                  <a:pt x="28053" y="8282"/>
                </a:lnTo>
                <a:lnTo>
                  <a:pt x="28103" y="8242"/>
                </a:lnTo>
                <a:lnTo>
                  <a:pt x="28153" y="8181"/>
                </a:lnTo>
                <a:lnTo>
                  <a:pt x="28193" y="8131"/>
                </a:lnTo>
                <a:lnTo>
                  <a:pt x="28224" y="8061"/>
                </a:lnTo>
                <a:lnTo>
                  <a:pt x="28254" y="8001"/>
                </a:lnTo>
                <a:lnTo>
                  <a:pt x="28274" y="7940"/>
                </a:lnTo>
                <a:lnTo>
                  <a:pt x="28294" y="7870"/>
                </a:lnTo>
                <a:lnTo>
                  <a:pt x="28304" y="7800"/>
                </a:lnTo>
                <a:lnTo>
                  <a:pt x="28304" y="7729"/>
                </a:lnTo>
                <a:lnTo>
                  <a:pt x="28304" y="7649"/>
                </a:lnTo>
                <a:lnTo>
                  <a:pt x="28284" y="7578"/>
                </a:lnTo>
                <a:lnTo>
                  <a:pt x="28274" y="7508"/>
                </a:lnTo>
                <a:lnTo>
                  <a:pt x="28244" y="7438"/>
                </a:lnTo>
                <a:lnTo>
                  <a:pt x="28214" y="7377"/>
                </a:lnTo>
                <a:lnTo>
                  <a:pt x="28173" y="7317"/>
                </a:lnTo>
                <a:lnTo>
                  <a:pt x="28123" y="7257"/>
                </a:lnTo>
                <a:lnTo>
                  <a:pt x="28083" y="7207"/>
                </a:lnTo>
                <a:lnTo>
                  <a:pt x="28023" y="7156"/>
                </a:lnTo>
                <a:lnTo>
                  <a:pt x="27972" y="7116"/>
                </a:lnTo>
                <a:lnTo>
                  <a:pt x="27912" y="7086"/>
                </a:lnTo>
                <a:lnTo>
                  <a:pt x="27842" y="7056"/>
                </a:lnTo>
                <a:lnTo>
                  <a:pt x="27781" y="7036"/>
                </a:lnTo>
                <a:lnTo>
                  <a:pt x="27711" y="7016"/>
                </a:lnTo>
                <a:lnTo>
                  <a:pt x="27641" y="7006"/>
                </a:lnTo>
                <a:lnTo>
                  <a:pt x="27500" y="7006"/>
                </a:lnTo>
                <a:lnTo>
                  <a:pt x="27420" y="7026"/>
                </a:lnTo>
                <a:lnTo>
                  <a:pt x="27349" y="7036"/>
                </a:lnTo>
                <a:lnTo>
                  <a:pt x="23470" y="8302"/>
                </a:lnTo>
                <a:lnTo>
                  <a:pt x="23550" y="7860"/>
                </a:lnTo>
                <a:lnTo>
                  <a:pt x="23620" y="7418"/>
                </a:lnTo>
                <a:lnTo>
                  <a:pt x="23681" y="6965"/>
                </a:lnTo>
                <a:lnTo>
                  <a:pt x="23721" y="6513"/>
                </a:lnTo>
                <a:lnTo>
                  <a:pt x="23751" y="6061"/>
                </a:lnTo>
                <a:lnTo>
                  <a:pt x="23761" y="5608"/>
                </a:lnTo>
                <a:lnTo>
                  <a:pt x="23741" y="5146"/>
                </a:lnTo>
                <a:lnTo>
                  <a:pt x="23711" y="4674"/>
                </a:lnTo>
                <a:lnTo>
                  <a:pt x="23681" y="4443"/>
                </a:lnTo>
                <a:lnTo>
                  <a:pt x="23651" y="4201"/>
                </a:lnTo>
                <a:lnTo>
                  <a:pt x="23610" y="3960"/>
                </a:lnTo>
                <a:lnTo>
                  <a:pt x="23570" y="3729"/>
                </a:lnTo>
                <a:lnTo>
                  <a:pt x="23520" y="3488"/>
                </a:lnTo>
                <a:lnTo>
                  <a:pt x="23460" y="3247"/>
                </a:lnTo>
                <a:lnTo>
                  <a:pt x="23389" y="2995"/>
                </a:lnTo>
                <a:lnTo>
                  <a:pt x="23319" y="2754"/>
                </a:lnTo>
                <a:lnTo>
                  <a:pt x="23238" y="2503"/>
                </a:lnTo>
                <a:lnTo>
                  <a:pt x="23148" y="2262"/>
                </a:lnTo>
                <a:lnTo>
                  <a:pt x="23047" y="2010"/>
                </a:lnTo>
                <a:lnTo>
                  <a:pt x="22937" y="1759"/>
                </a:lnTo>
                <a:lnTo>
                  <a:pt x="22826" y="1508"/>
                </a:lnTo>
                <a:lnTo>
                  <a:pt x="22696" y="1246"/>
                </a:lnTo>
                <a:lnTo>
                  <a:pt x="22565" y="995"/>
                </a:lnTo>
                <a:lnTo>
                  <a:pt x="22424" y="734"/>
                </a:lnTo>
                <a:lnTo>
                  <a:pt x="22344" y="613"/>
                </a:lnTo>
                <a:lnTo>
                  <a:pt x="22253" y="493"/>
                </a:lnTo>
                <a:lnTo>
                  <a:pt x="22153" y="392"/>
                </a:lnTo>
                <a:lnTo>
                  <a:pt x="22042" y="302"/>
                </a:lnTo>
                <a:lnTo>
                  <a:pt x="21922" y="221"/>
                </a:lnTo>
                <a:lnTo>
                  <a:pt x="21801" y="151"/>
                </a:lnTo>
                <a:lnTo>
                  <a:pt x="21671" y="101"/>
                </a:lnTo>
                <a:lnTo>
                  <a:pt x="21540" y="50"/>
                </a:lnTo>
                <a:lnTo>
                  <a:pt x="21399" y="20"/>
                </a:lnTo>
                <a:lnTo>
                  <a:pt x="21258" y="10"/>
                </a:lnTo>
                <a:lnTo>
                  <a:pt x="211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7"/>
          <p:cNvSpPr/>
          <p:nvPr/>
        </p:nvSpPr>
        <p:spPr>
          <a:xfrm rot="-1809306">
            <a:off x="1681904" y="1620250"/>
            <a:ext cx="651447" cy="826069"/>
          </a:xfrm>
          <a:custGeom>
            <a:avLst/>
            <a:gdLst/>
            <a:ahLst/>
            <a:cxnLst/>
            <a:rect l="l" t="t" r="r" b="b"/>
            <a:pathLst>
              <a:path w="60406" h="76598" extrusionOk="0">
                <a:moveTo>
                  <a:pt x="34032" y="36766"/>
                </a:moveTo>
                <a:lnTo>
                  <a:pt x="34264" y="36776"/>
                </a:lnTo>
                <a:lnTo>
                  <a:pt x="34495" y="36806"/>
                </a:lnTo>
                <a:lnTo>
                  <a:pt x="34716" y="36857"/>
                </a:lnTo>
                <a:lnTo>
                  <a:pt x="34927" y="36917"/>
                </a:lnTo>
                <a:lnTo>
                  <a:pt x="35128" y="37007"/>
                </a:lnTo>
                <a:lnTo>
                  <a:pt x="35319" y="37098"/>
                </a:lnTo>
                <a:lnTo>
                  <a:pt x="35490" y="37218"/>
                </a:lnTo>
                <a:lnTo>
                  <a:pt x="35661" y="37339"/>
                </a:lnTo>
                <a:lnTo>
                  <a:pt x="35801" y="37480"/>
                </a:lnTo>
                <a:lnTo>
                  <a:pt x="35942" y="37631"/>
                </a:lnTo>
                <a:lnTo>
                  <a:pt x="36053" y="37801"/>
                </a:lnTo>
                <a:lnTo>
                  <a:pt x="36153" y="37972"/>
                </a:lnTo>
                <a:lnTo>
                  <a:pt x="36224" y="38153"/>
                </a:lnTo>
                <a:lnTo>
                  <a:pt x="36284" y="38334"/>
                </a:lnTo>
                <a:lnTo>
                  <a:pt x="36314" y="38535"/>
                </a:lnTo>
                <a:lnTo>
                  <a:pt x="36334" y="38736"/>
                </a:lnTo>
                <a:lnTo>
                  <a:pt x="36314" y="38937"/>
                </a:lnTo>
                <a:lnTo>
                  <a:pt x="36284" y="39128"/>
                </a:lnTo>
                <a:lnTo>
                  <a:pt x="36224" y="39319"/>
                </a:lnTo>
                <a:lnTo>
                  <a:pt x="36153" y="39500"/>
                </a:lnTo>
                <a:lnTo>
                  <a:pt x="36053" y="39671"/>
                </a:lnTo>
                <a:lnTo>
                  <a:pt x="35942" y="39832"/>
                </a:lnTo>
                <a:lnTo>
                  <a:pt x="35801" y="39992"/>
                </a:lnTo>
                <a:lnTo>
                  <a:pt x="35661" y="40123"/>
                </a:lnTo>
                <a:lnTo>
                  <a:pt x="35490" y="40254"/>
                </a:lnTo>
                <a:lnTo>
                  <a:pt x="35319" y="40364"/>
                </a:lnTo>
                <a:lnTo>
                  <a:pt x="35128" y="40465"/>
                </a:lnTo>
                <a:lnTo>
                  <a:pt x="34927" y="40545"/>
                </a:lnTo>
                <a:lnTo>
                  <a:pt x="34716" y="40616"/>
                </a:lnTo>
                <a:lnTo>
                  <a:pt x="34495" y="40666"/>
                </a:lnTo>
                <a:lnTo>
                  <a:pt x="34264" y="40696"/>
                </a:lnTo>
                <a:lnTo>
                  <a:pt x="34032" y="40706"/>
                </a:lnTo>
                <a:lnTo>
                  <a:pt x="33801" y="40696"/>
                </a:lnTo>
                <a:lnTo>
                  <a:pt x="33570" y="40666"/>
                </a:lnTo>
                <a:lnTo>
                  <a:pt x="33349" y="40616"/>
                </a:lnTo>
                <a:lnTo>
                  <a:pt x="33138" y="40545"/>
                </a:lnTo>
                <a:lnTo>
                  <a:pt x="32937" y="40465"/>
                </a:lnTo>
                <a:lnTo>
                  <a:pt x="32746" y="40364"/>
                </a:lnTo>
                <a:lnTo>
                  <a:pt x="32575" y="40254"/>
                </a:lnTo>
                <a:lnTo>
                  <a:pt x="32404" y="40123"/>
                </a:lnTo>
                <a:lnTo>
                  <a:pt x="32264" y="39992"/>
                </a:lnTo>
                <a:lnTo>
                  <a:pt x="32123" y="39832"/>
                </a:lnTo>
                <a:lnTo>
                  <a:pt x="32012" y="39671"/>
                </a:lnTo>
                <a:lnTo>
                  <a:pt x="31912" y="39500"/>
                </a:lnTo>
                <a:lnTo>
                  <a:pt x="31841" y="39319"/>
                </a:lnTo>
                <a:lnTo>
                  <a:pt x="31781" y="39128"/>
                </a:lnTo>
                <a:lnTo>
                  <a:pt x="31751" y="38937"/>
                </a:lnTo>
                <a:lnTo>
                  <a:pt x="31731" y="38736"/>
                </a:lnTo>
                <a:lnTo>
                  <a:pt x="31751" y="38535"/>
                </a:lnTo>
                <a:lnTo>
                  <a:pt x="31781" y="38334"/>
                </a:lnTo>
                <a:lnTo>
                  <a:pt x="31841" y="38153"/>
                </a:lnTo>
                <a:lnTo>
                  <a:pt x="31912" y="37972"/>
                </a:lnTo>
                <a:lnTo>
                  <a:pt x="32012" y="37801"/>
                </a:lnTo>
                <a:lnTo>
                  <a:pt x="32123" y="37631"/>
                </a:lnTo>
                <a:lnTo>
                  <a:pt x="32264" y="37480"/>
                </a:lnTo>
                <a:lnTo>
                  <a:pt x="32404" y="37339"/>
                </a:lnTo>
                <a:lnTo>
                  <a:pt x="32575" y="37218"/>
                </a:lnTo>
                <a:lnTo>
                  <a:pt x="32746" y="37098"/>
                </a:lnTo>
                <a:lnTo>
                  <a:pt x="32937" y="37007"/>
                </a:lnTo>
                <a:lnTo>
                  <a:pt x="33138" y="36917"/>
                </a:lnTo>
                <a:lnTo>
                  <a:pt x="33349" y="36857"/>
                </a:lnTo>
                <a:lnTo>
                  <a:pt x="33570" y="36806"/>
                </a:lnTo>
                <a:lnTo>
                  <a:pt x="33801" y="36776"/>
                </a:lnTo>
                <a:lnTo>
                  <a:pt x="34032" y="36766"/>
                </a:lnTo>
                <a:close/>
                <a:moveTo>
                  <a:pt x="34143" y="0"/>
                </a:moveTo>
                <a:lnTo>
                  <a:pt x="31731" y="5036"/>
                </a:lnTo>
                <a:lnTo>
                  <a:pt x="29108" y="3719"/>
                </a:lnTo>
                <a:lnTo>
                  <a:pt x="29108" y="3719"/>
                </a:lnTo>
                <a:lnTo>
                  <a:pt x="33731" y="15478"/>
                </a:lnTo>
                <a:lnTo>
                  <a:pt x="33600" y="16001"/>
                </a:lnTo>
                <a:lnTo>
                  <a:pt x="33470" y="16574"/>
                </a:lnTo>
                <a:lnTo>
                  <a:pt x="33339" y="17177"/>
                </a:lnTo>
                <a:lnTo>
                  <a:pt x="33218" y="17820"/>
                </a:lnTo>
                <a:lnTo>
                  <a:pt x="33088" y="18504"/>
                </a:lnTo>
                <a:lnTo>
                  <a:pt x="32957" y="19237"/>
                </a:lnTo>
                <a:lnTo>
                  <a:pt x="32826" y="20021"/>
                </a:lnTo>
                <a:lnTo>
                  <a:pt x="32696" y="20866"/>
                </a:lnTo>
                <a:lnTo>
                  <a:pt x="32424" y="22705"/>
                </a:lnTo>
                <a:lnTo>
                  <a:pt x="32143" y="24786"/>
                </a:lnTo>
                <a:lnTo>
                  <a:pt x="31841" y="27127"/>
                </a:lnTo>
                <a:lnTo>
                  <a:pt x="31520" y="29761"/>
                </a:lnTo>
                <a:lnTo>
                  <a:pt x="31409" y="30746"/>
                </a:lnTo>
                <a:lnTo>
                  <a:pt x="31319" y="31701"/>
                </a:lnTo>
                <a:lnTo>
                  <a:pt x="31258" y="32625"/>
                </a:lnTo>
                <a:lnTo>
                  <a:pt x="31218" y="33510"/>
                </a:lnTo>
                <a:lnTo>
                  <a:pt x="28886" y="34354"/>
                </a:lnTo>
                <a:lnTo>
                  <a:pt x="25168" y="33701"/>
                </a:lnTo>
                <a:lnTo>
                  <a:pt x="29108" y="40706"/>
                </a:lnTo>
                <a:lnTo>
                  <a:pt x="26042" y="41580"/>
                </a:lnTo>
                <a:lnTo>
                  <a:pt x="22323" y="35238"/>
                </a:lnTo>
                <a:lnTo>
                  <a:pt x="23851" y="41802"/>
                </a:lnTo>
                <a:lnTo>
                  <a:pt x="23549" y="41832"/>
                </a:lnTo>
                <a:lnTo>
                  <a:pt x="23168" y="41862"/>
                </a:lnTo>
                <a:lnTo>
                  <a:pt x="22595" y="41882"/>
                </a:lnTo>
                <a:lnTo>
                  <a:pt x="21851" y="41892"/>
                </a:lnTo>
                <a:lnTo>
                  <a:pt x="20896" y="41892"/>
                </a:lnTo>
                <a:lnTo>
                  <a:pt x="20353" y="41882"/>
                </a:lnTo>
                <a:lnTo>
                  <a:pt x="19750" y="41862"/>
                </a:lnTo>
                <a:lnTo>
                  <a:pt x="19097" y="41832"/>
                </a:lnTo>
                <a:lnTo>
                  <a:pt x="18383" y="41802"/>
                </a:lnTo>
                <a:lnTo>
                  <a:pt x="18001" y="41771"/>
                </a:lnTo>
                <a:lnTo>
                  <a:pt x="17589" y="41711"/>
                </a:lnTo>
                <a:lnTo>
                  <a:pt x="17147" y="41641"/>
                </a:lnTo>
                <a:lnTo>
                  <a:pt x="16675" y="41550"/>
                </a:lnTo>
                <a:lnTo>
                  <a:pt x="16192" y="41440"/>
                </a:lnTo>
                <a:lnTo>
                  <a:pt x="15690" y="41309"/>
                </a:lnTo>
                <a:lnTo>
                  <a:pt x="15167" y="41178"/>
                </a:lnTo>
                <a:lnTo>
                  <a:pt x="14634" y="41028"/>
                </a:lnTo>
                <a:lnTo>
                  <a:pt x="14092" y="40857"/>
                </a:lnTo>
                <a:lnTo>
                  <a:pt x="13539" y="40686"/>
                </a:lnTo>
                <a:lnTo>
                  <a:pt x="12433" y="40314"/>
                </a:lnTo>
                <a:lnTo>
                  <a:pt x="11318" y="39932"/>
                </a:lnTo>
                <a:lnTo>
                  <a:pt x="10232" y="39530"/>
                </a:lnTo>
                <a:lnTo>
                  <a:pt x="9187" y="39128"/>
                </a:lnTo>
                <a:lnTo>
                  <a:pt x="8222" y="38746"/>
                </a:lnTo>
                <a:lnTo>
                  <a:pt x="7338" y="38394"/>
                </a:lnTo>
                <a:lnTo>
                  <a:pt x="6564" y="38073"/>
                </a:lnTo>
                <a:lnTo>
                  <a:pt x="5448" y="37600"/>
                </a:lnTo>
                <a:lnTo>
                  <a:pt x="5036" y="37419"/>
                </a:lnTo>
                <a:lnTo>
                  <a:pt x="9197" y="42897"/>
                </a:lnTo>
                <a:lnTo>
                  <a:pt x="0" y="43329"/>
                </a:lnTo>
                <a:lnTo>
                  <a:pt x="121" y="43400"/>
                </a:lnTo>
                <a:lnTo>
                  <a:pt x="473" y="43571"/>
                </a:lnTo>
                <a:lnTo>
                  <a:pt x="724" y="43691"/>
                </a:lnTo>
                <a:lnTo>
                  <a:pt x="1026" y="43832"/>
                </a:lnTo>
                <a:lnTo>
                  <a:pt x="1377" y="43973"/>
                </a:lnTo>
                <a:lnTo>
                  <a:pt x="1779" y="44123"/>
                </a:lnTo>
                <a:lnTo>
                  <a:pt x="2222" y="44274"/>
                </a:lnTo>
                <a:lnTo>
                  <a:pt x="2704" y="44435"/>
                </a:lnTo>
                <a:lnTo>
                  <a:pt x="3227" y="44576"/>
                </a:lnTo>
                <a:lnTo>
                  <a:pt x="3790" y="44716"/>
                </a:lnTo>
                <a:lnTo>
                  <a:pt x="4383" y="44837"/>
                </a:lnTo>
                <a:lnTo>
                  <a:pt x="4684" y="44897"/>
                </a:lnTo>
                <a:lnTo>
                  <a:pt x="5006" y="44948"/>
                </a:lnTo>
                <a:lnTo>
                  <a:pt x="5327" y="44988"/>
                </a:lnTo>
                <a:lnTo>
                  <a:pt x="5659" y="45028"/>
                </a:lnTo>
                <a:lnTo>
                  <a:pt x="6001" y="45058"/>
                </a:lnTo>
                <a:lnTo>
                  <a:pt x="6342" y="45078"/>
                </a:lnTo>
                <a:lnTo>
                  <a:pt x="6704" y="45098"/>
                </a:lnTo>
                <a:lnTo>
                  <a:pt x="7066" y="45098"/>
                </a:lnTo>
                <a:lnTo>
                  <a:pt x="7448" y="45088"/>
                </a:lnTo>
                <a:lnTo>
                  <a:pt x="7840" y="45058"/>
                </a:lnTo>
                <a:lnTo>
                  <a:pt x="8232" y="45028"/>
                </a:lnTo>
                <a:lnTo>
                  <a:pt x="8634" y="44978"/>
                </a:lnTo>
                <a:lnTo>
                  <a:pt x="9046" y="44927"/>
                </a:lnTo>
                <a:lnTo>
                  <a:pt x="9458" y="44867"/>
                </a:lnTo>
                <a:lnTo>
                  <a:pt x="9870" y="44797"/>
                </a:lnTo>
                <a:lnTo>
                  <a:pt x="10282" y="44726"/>
                </a:lnTo>
                <a:lnTo>
                  <a:pt x="11097" y="44556"/>
                </a:lnTo>
                <a:lnTo>
                  <a:pt x="11901" y="44375"/>
                </a:lnTo>
                <a:lnTo>
                  <a:pt x="12664" y="44184"/>
                </a:lnTo>
                <a:lnTo>
                  <a:pt x="13388" y="43983"/>
                </a:lnTo>
                <a:lnTo>
                  <a:pt x="14062" y="43792"/>
                </a:lnTo>
                <a:lnTo>
                  <a:pt x="14665" y="43611"/>
                </a:lnTo>
                <a:lnTo>
                  <a:pt x="15177" y="43450"/>
                </a:lnTo>
                <a:lnTo>
                  <a:pt x="15921" y="43209"/>
                </a:lnTo>
                <a:lnTo>
                  <a:pt x="16192" y="43108"/>
                </a:lnTo>
                <a:lnTo>
                  <a:pt x="24947" y="43993"/>
                </a:lnTo>
                <a:lnTo>
                  <a:pt x="19700" y="45953"/>
                </a:lnTo>
                <a:lnTo>
                  <a:pt x="19801" y="45993"/>
                </a:lnTo>
                <a:lnTo>
                  <a:pt x="20082" y="46083"/>
                </a:lnTo>
                <a:lnTo>
                  <a:pt x="20303" y="46144"/>
                </a:lnTo>
                <a:lnTo>
                  <a:pt x="20554" y="46204"/>
                </a:lnTo>
                <a:lnTo>
                  <a:pt x="20846" y="46254"/>
                </a:lnTo>
                <a:lnTo>
                  <a:pt x="21177" y="46314"/>
                </a:lnTo>
                <a:lnTo>
                  <a:pt x="21539" y="46365"/>
                </a:lnTo>
                <a:lnTo>
                  <a:pt x="21941" y="46395"/>
                </a:lnTo>
                <a:lnTo>
                  <a:pt x="22374" y="46415"/>
                </a:lnTo>
                <a:lnTo>
                  <a:pt x="22836" y="46415"/>
                </a:lnTo>
                <a:lnTo>
                  <a:pt x="23328" y="46405"/>
                </a:lnTo>
                <a:lnTo>
                  <a:pt x="23580" y="46385"/>
                </a:lnTo>
                <a:lnTo>
                  <a:pt x="23841" y="46355"/>
                </a:lnTo>
                <a:lnTo>
                  <a:pt x="24112" y="46324"/>
                </a:lnTo>
                <a:lnTo>
                  <a:pt x="24384" y="46284"/>
                </a:lnTo>
                <a:lnTo>
                  <a:pt x="24665" y="46234"/>
                </a:lnTo>
                <a:lnTo>
                  <a:pt x="24947" y="46174"/>
                </a:lnTo>
                <a:lnTo>
                  <a:pt x="25228" y="46103"/>
                </a:lnTo>
                <a:lnTo>
                  <a:pt x="25499" y="46023"/>
                </a:lnTo>
                <a:lnTo>
                  <a:pt x="25761" y="45933"/>
                </a:lnTo>
                <a:lnTo>
                  <a:pt x="26012" y="45832"/>
                </a:lnTo>
                <a:lnTo>
                  <a:pt x="26243" y="45711"/>
                </a:lnTo>
                <a:lnTo>
                  <a:pt x="26474" y="45591"/>
                </a:lnTo>
                <a:lnTo>
                  <a:pt x="26685" y="45460"/>
                </a:lnTo>
                <a:lnTo>
                  <a:pt x="26896" y="45319"/>
                </a:lnTo>
                <a:lnTo>
                  <a:pt x="27087" y="45169"/>
                </a:lnTo>
                <a:lnTo>
                  <a:pt x="27268" y="45018"/>
                </a:lnTo>
                <a:lnTo>
                  <a:pt x="27449" y="44867"/>
                </a:lnTo>
                <a:lnTo>
                  <a:pt x="27610" y="44706"/>
                </a:lnTo>
                <a:lnTo>
                  <a:pt x="27771" y="44556"/>
                </a:lnTo>
                <a:lnTo>
                  <a:pt x="27912" y="44395"/>
                </a:lnTo>
                <a:lnTo>
                  <a:pt x="28052" y="44234"/>
                </a:lnTo>
                <a:lnTo>
                  <a:pt x="28173" y="44073"/>
                </a:lnTo>
                <a:lnTo>
                  <a:pt x="28404" y="43762"/>
                </a:lnTo>
                <a:lnTo>
                  <a:pt x="28605" y="43460"/>
                </a:lnTo>
                <a:lnTo>
                  <a:pt x="28756" y="43189"/>
                </a:lnTo>
                <a:lnTo>
                  <a:pt x="28886" y="42947"/>
                </a:lnTo>
                <a:lnTo>
                  <a:pt x="28987" y="42746"/>
                </a:lnTo>
                <a:lnTo>
                  <a:pt x="29057" y="42586"/>
                </a:lnTo>
                <a:lnTo>
                  <a:pt x="29108" y="42455"/>
                </a:lnTo>
                <a:lnTo>
                  <a:pt x="33269" y="45078"/>
                </a:lnTo>
                <a:lnTo>
                  <a:pt x="33319" y="45078"/>
                </a:lnTo>
                <a:lnTo>
                  <a:pt x="33580" y="45601"/>
                </a:lnTo>
                <a:lnTo>
                  <a:pt x="33841" y="46103"/>
                </a:lnTo>
                <a:lnTo>
                  <a:pt x="34113" y="46576"/>
                </a:lnTo>
                <a:lnTo>
                  <a:pt x="34384" y="47028"/>
                </a:lnTo>
                <a:lnTo>
                  <a:pt x="34656" y="47460"/>
                </a:lnTo>
                <a:lnTo>
                  <a:pt x="34917" y="47882"/>
                </a:lnTo>
                <a:lnTo>
                  <a:pt x="35440" y="48666"/>
                </a:lnTo>
                <a:lnTo>
                  <a:pt x="35912" y="49400"/>
                </a:lnTo>
                <a:lnTo>
                  <a:pt x="36133" y="49752"/>
                </a:lnTo>
                <a:lnTo>
                  <a:pt x="36344" y="50094"/>
                </a:lnTo>
                <a:lnTo>
                  <a:pt x="36535" y="50435"/>
                </a:lnTo>
                <a:lnTo>
                  <a:pt x="36706" y="50767"/>
                </a:lnTo>
                <a:lnTo>
                  <a:pt x="36857" y="51099"/>
                </a:lnTo>
                <a:lnTo>
                  <a:pt x="36987" y="51430"/>
                </a:lnTo>
                <a:lnTo>
                  <a:pt x="37038" y="51581"/>
                </a:lnTo>
                <a:lnTo>
                  <a:pt x="37078" y="51762"/>
                </a:lnTo>
                <a:lnTo>
                  <a:pt x="37128" y="51953"/>
                </a:lnTo>
                <a:lnTo>
                  <a:pt x="37168" y="52154"/>
                </a:lnTo>
                <a:lnTo>
                  <a:pt x="37229" y="52616"/>
                </a:lnTo>
                <a:lnTo>
                  <a:pt x="37289" y="53149"/>
                </a:lnTo>
                <a:lnTo>
                  <a:pt x="37329" y="53722"/>
                </a:lnTo>
                <a:lnTo>
                  <a:pt x="37359" y="54355"/>
                </a:lnTo>
                <a:lnTo>
                  <a:pt x="37369" y="55039"/>
                </a:lnTo>
                <a:lnTo>
                  <a:pt x="37379" y="55762"/>
                </a:lnTo>
                <a:lnTo>
                  <a:pt x="37269" y="55672"/>
                </a:lnTo>
                <a:lnTo>
                  <a:pt x="37098" y="55531"/>
                </a:lnTo>
                <a:lnTo>
                  <a:pt x="36857" y="55370"/>
                </a:lnTo>
                <a:lnTo>
                  <a:pt x="36716" y="55290"/>
                </a:lnTo>
                <a:lnTo>
                  <a:pt x="36565" y="55199"/>
                </a:lnTo>
                <a:lnTo>
                  <a:pt x="36394" y="55109"/>
                </a:lnTo>
                <a:lnTo>
                  <a:pt x="36213" y="55018"/>
                </a:lnTo>
                <a:lnTo>
                  <a:pt x="36012" y="54938"/>
                </a:lnTo>
                <a:lnTo>
                  <a:pt x="35801" y="54858"/>
                </a:lnTo>
                <a:lnTo>
                  <a:pt x="35570" y="54777"/>
                </a:lnTo>
                <a:lnTo>
                  <a:pt x="35339" y="54707"/>
                </a:lnTo>
                <a:lnTo>
                  <a:pt x="35078" y="54647"/>
                </a:lnTo>
                <a:lnTo>
                  <a:pt x="34816" y="54596"/>
                </a:lnTo>
                <a:lnTo>
                  <a:pt x="34535" y="54556"/>
                </a:lnTo>
                <a:lnTo>
                  <a:pt x="34244" y="54536"/>
                </a:lnTo>
                <a:lnTo>
                  <a:pt x="33932" y="54526"/>
                </a:lnTo>
                <a:lnTo>
                  <a:pt x="33620" y="54526"/>
                </a:lnTo>
                <a:lnTo>
                  <a:pt x="33289" y="54556"/>
                </a:lnTo>
                <a:lnTo>
                  <a:pt x="32947" y="54596"/>
                </a:lnTo>
                <a:lnTo>
                  <a:pt x="32585" y="54667"/>
                </a:lnTo>
                <a:lnTo>
                  <a:pt x="32223" y="54757"/>
                </a:lnTo>
                <a:lnTo>
                  <a:pt x="31841" y="54868"/>
                </a:lnTo>
                <a:lnTo>
                  <a:pt x="31449" y="55008"/>
                </a:lnTo>
                <a:lnTo>
                  <a:pt x="31057" y="55169"/>
                </a:lnTo>
                <a:lnTo>
                  <a:pt x="30645" y="55360"/>
                </a:lnTo>
                <a:lnTo>
                  <a:pt x="30223" y="55591"/>
                </a:lnTo>
                <a:lnTo>
                  <a:pt x="29791" y="55843"/>
                </a:lnTo>
                <a:lnTo>
                  <a:pt x="29339" y="56134"/>
                </a:lnTo>
                <a:lnTo>
                  <a:pt x="28886" y="56466"/>
                </a:lnTo>
                <a:lnTo>
                  <a:pt x="28414" y="56828"/>
                </a:lnTo>
                <a:lnTo>
                  <a:pt x="27992" y="57169"/>
                </a:lnTo>
                <a:lnTo>
                  <a:pt x="27600" y="57511"/>
                </a:lnTo>
                <a:lnTo>
                  <a:pt x="27248" y="57833"/>
                </a:lnTo>
                <a:lnTo>
                  <a:pt x="26937" y="58144"/>
                </a:lnTo>
                <a:lnTo>
                  <a:pt x="26645" y="58436"/>
                </a:lnTo>
                <a:lnTo>
                  <a:pt x="26394" y="58727"/>
                </a:lnTo>
                <a:lnTo>
                  <a:pt x="26163" y="58999"/>
                </a:lnTo>
                <a:lnTo>
                  <a:pt x="25962" y="59270"/>
                </a:lnTo>
                <a:lnTo>
                  <a:pt x="25771" y="59521"/>
                </a:lnTo>
                <a:lnTo>
                  <a:pt x="25610" y="59773"/>
                </a:lnTo>
                <a:lnTo>
                  <a:pt x="25459" y="60004"/>
                </a:lnTo>
                <a:lnTo>
                  <a:pt x="25198" y="60456"/>
                </a:lnTo>
                <a:lnTo>
                  <a:pt x="24977" y="60868"/>
                </a:lnTo>
                <a:lnTo>
                  <a:pt x="24766" y="61250"/>
                </a:lnTo>
                <a:lnTo>
                  <a:pt x="24655" y="61441"/>
                </a:lnTo>
                <a:lnTo>
                  <a:pt x="24544" y="61612"/>
                </a:lnTo>
                <a:lnTo>
                  <a:pt x="24424" y="61793"/>
                </a:lnTo>
                <a:lnTo>
                  <a:pt x="24293" y="61954"/>
                </a:lnTo>
                <a:lnTo>
                  <a:pt x="24153" y="62124"/>
                </a:lnTo>
                <a:lnTo>
                  <a:pt x="23992" y="62275"/>
                </a:lnTo>
                <a:lnTo>
                  <a:pt x="23821" y="62436"/>
                </a:lnTo>
                <a:lnTo>
                  <a:pt x="23630" y="62587"/>
                </a:lnTo>
                <a:lnTo>
                  <a:pt x="23409" y="62738"/>
                </a:lnTo>
                <a:lnTo>
                  <a:pt x="23168" y="62888"/>
                </a:lnTo>
                <a:lnTo>
                  <a:pt x="22896" y="63029"/>
                </a:lnTo>
                <a:lnTo>
                  <a:pt x="22595" y="63180"/>
                </a:lnTo>
                <a:lnTo>
                  <a:pt x="22253" y="63320"/>
                </a:lnTo>
                <a:lnTo>
                  <a:pt x="21881" y="63471"/>
                </a:lnTo>
                <a:lnTo>
                  <a:pt x="21127" y="63753"/>
                </a:lnTo>
                <a:lnTo>
                  <a:pt x="20424" y="64024"/>
                </a:lnTo>
                <a:lnTo>
                  <a:pt x="19780" y="64295"/>
                </a:lnTo>
                <a:lnTo>
                  <a:pt x="19177" y="64557"/>
                </a:lnTo>
                <a:lnTo>
                  <a:pt x="18625" y="64808"/>
                </a:lnTo>
                <a:lnTo>
                  <a:pt x="18122" y="65039"/>
                </a:lnTo>
                <a:lnTo>
                  <a:pt x="17670" y="65260"/>
                </a:lnTo>
                <a:lnTo>
                  <a:pt x="17258" y="65461"/>
                </a:lnTo>
                <a:lnTo>
                  <a:pt x="16604" y="65813"/>
                </a:lnTo>
                <a:lnTo>
                  <a:pt x="16132" y="66084"/>
                </a:lnTo>
                <a:lnTo>
                  <a:pt x="15851" y="66255"/>
                </a:lnTo>
                <a:lnTo>
                  <a:pt x="15760" y="66316"/>
                </a:lnTo>
                <a:lnTo>
                  <a:pt x="15760" y="66316"/>
                </a:lnTo>
                <a:lnTo>
                  <a:pt x="16011" y="66306"/>
                </a:lnTo>
                <a:lnTo>
                  <a:pt x="16685" y="66285"/>
                </a:lnTo>
                <a:lnTo>
                  <a:pt x="17147" y="66255"/>
                </a:lnTo>
                <a:lnTo>
                  <a:pt x="17690" y="66215"/>
                </a:lnTo>
                <a:lnTo>
                  <a:pt x="18273" y="66165"/>
                </a:lnTo>
                <a:lnTo>
                  <a:pt x="18906" y="66094"/>
                </a:lnTo>
                <a:lnTo>
                  <a:pt x="19559" y="66004"/>
                </a:lnTo>
                <a:lnTo>
                  <a:pt x="20233" y="65883"/>
                </a:lnTo>
                <a:lnTo>
                  <a:pt x="20574" y="65813"/>
                </a:lnTo>
                <a:lnTo>
                  <a:pt x="20906" y="65743"/>
                </a:lnTo>
                <a:lnTo>
                  <a:pt x="21248" y="65662"/>
                </a:lnTo>
                <a:lnTo>
                  <a:pt x="21569" y="65572"/>
                </a:lnTo>
                <a:lnTo>
                  <a:pt x="21901" y="65481"/>
                </a:lnTo>
                <a:lnTo>
                  <a:pt x="22213" y="65371"/>
                </a:lnTo>
                <a:lnTo>
                  <a:pt x="22524" y="65260"/>
                </a:lnTo>
                <a:lnTo>
                  <a:pt x="22816" y="65140"/>
                </a:lnTo>
                <a:lnTo>
                  <a:pt x="23097" y="65009"/>
                </a:lnTo>
                <a:lnTo>
                  <a:pt x="23369" y="64868"/>
                </a:lnTo>
                <a:lnTo>
                  <a:pt x="23620" y="64718"/>
                </a:lnTo>
                <a:lnTo>
                  <a:pt x="23851" y="64557"/>
                </a:lnTo>
                <a:lnTo>
                  <a:pt x="24313" y="64215"/>
                </a:lnTo>
                <a:lnTo>
                  <a:pt x="24776" y="63843"/>
                </a:lnTo>
                <a:lnTo>
                  <a:pt x="25238" y="63441"/>
                </a:lnTo>
                <a:lnTo>
                  <a:pt x="25690" y="63039"/>
                </a:lnTo>
                <a:lnTo>
                  <a:pt x="26143" y="62617"/>
                </a:lnTo>
                <a:lnTo>
                  <a:pt x="26575" y="62195"/>
                </a:lnTo>
                <a:lnTo>
                  <a:pt x="26987" y="61783"/>
                </a:lnTo>
                <a:lnTo>
                  <a:pt x="27389" y="61391"/>
                </a:lnTo>
                <a:lnTo>
                  <a:pt x="28082" y="60657"/>
                </a:lnTo>
                <a:lnTo>
                  <a:pt x="28625" y="60064"/>
                </a:lnTo>
                <a:lnTo>
                  <a:pt x="29108" y="59531"/>
                </a:lnTo>
                <a:lnTo>
                  <a:pt x="29158" y="59612"/>
                </a:lnTo>
                <a:lnTo>
                  <a:pt x="29218" y="59702"/>
                </a:lnTo>
                <a:lnTo>
                  <a:pt x="29288" y="59843"/>
                </a:lnTo>
                <a:lnTo>
                  <a:pt x="29369" y="60004"/>
                </a:lnTo>
                <a:lnTo>
                  <a:pt x="29439" y="60205"/>
                </a:lnTo>
                <a:lnTo>
                  <a:pt x="29510" y="60436"/>
                </a:lnTo>
                <a:lnTo>
                  <a:pt x="29570" y="60707"/>
                </a:lnTo>
                <a:lnTo>
                  <a:pt x="29600" y="60848"/>
                </a:lnTo>
                <a:lnTo>
                  <a:pt x="29610" y="60999"/>
                </a:lnTo>
                <a:lnTo>
                  <a:pt x="29630" y="61149"/>
                </a:lnTo>
                <a:lnTo>
                  <a:pt x="29630" y="61310"/>
                </a:lnTo>
                <a:lnTo>
                  <a:pt x="29630" y="61481"/>
                </a:lnTo>
                <a:lnTo>
                  <a:pt x="29620" y="61652"/>
                </a:lnTo>
                <a:lnTo>
                  <a:pt x="29600" y="61833"/>
                </a:lnTo>
                <a:lnTo>
                  <a:pt x="29570" y="62024"/>
                </a:lnTo>
                <a:lnTo>
                  <a:pt x="29530" y="62215"/>
                </a:lnTo>
                <a:lnTo>
                  <a:pt x="29479" y="62406"/>
                </a:lnTo>
                <a:lnTo>
                  <a:pt x="29419" y="62607"/>
                </a:lnTo>
                <a:lnTo>
                  <a:pt x="29339" y="62818"/>
                </a:lnTo>
                <a:lnTo>
                  <a:pt x="29248" y="63029"/>
                </a:lnTo>
                <a:lnTo>
                  <a:pt x="29148" y="63240"/>
                </a:lnTo>
                <a:lnTo>
                  <a:pt x="29027" y="63461"/>
                </a:lnTo>
                <a:lnTo>
                  <a:pt x="28886" y="63682"/>
                </a:lnTo>
                <a:lnTo>
                  <a:pt x="28746" y="63913"/>
                </a:lnTo>
                <a:lnTo>
                  <a:pt x="28585" y="64135"/>
                </a:lnTo>
                <a:lnTo>
                  <a:pt x="28424" y="64346"/>
                </a:lnTo>
                <a:lnTo>
                  <a:pt x="28253" y="64567"/>
                </a:lnTo>
                <a:lnTo>
                  <a:pt x="28072" y="64778"/>
                </a:lnTo>
                <a:lnTo>
                  <a:pt x="27891" y="64979"/>
                </a:lnTo>
                <a:lnTo>
                  <a:pt x="27530" y="65381"/>
                </a:lnTo>
                <a:lnTo>
                  <a:pt x="27148" y="65763"/>
                </a:lnTo>
                <a:lnTo>
                  <a:pt x="26766" y="66125"/>
                </a:lnTo>
                <a:lnTo>
                  <a:pt x="26384" y="66466"/>
                </a:lnTo>
                <a:lnTo>
                  <a:pt x="26012" y="66778"/>
                </a:lnTo>
                <a:lnTo>
                  <a:pt x="25670" y="67059"/>
                </a:lnTo>
                <a:lnTo>
                  <a:pt x="25339" y="67311"/>
                </a:lnTo>
                <a:lnTo>
                  <a:pt x="25047" y="67532"/>
                </a:lnTo>
                <a:lnTo>
                  <a:pt x="24796" y="67713"/>
                </a:lnTo>
                <a:lnTo>
                  <a:pt x="24424" y="67974"/>
                </a:lnTo>
                <a:lnTo>
                  <a:pt x="24293" y="68064"/>
                </a:lnTo>
                <a:lnTo>
                  <a:pt x="24293" y="68064"/>
                </a:lnTo>
                <a:lnTo>
                  <a:pt x="24424" y="68034"/>
                </a:lnTo>
                <a:lnTo>
                  <a:pt x="24796" y="67964"/>
                </a:lnTo>
                <a:lnTo>
                  <a:pt x="25057" y="67894"/>
                </a:lnTo>
                <a:lnTo>
                  <a:pt x="25359" y="67813"/>
                </a:lnTo>
                <a:lnTo>
                  <a:pt x="25690" y="67703"/>
                </a:lnTo>
                <a:lnTo>
                  <a:pt x="26042" y="67572"/>
                </a:lnTo>
                <a:lnTo>
                  <a:pt x="26424" y="67411"/>
                </a:lnTo>
                <a:lnTo>
                  <a:pt x="26816" y="67230"/>
                </a:lnTo>
                <a:lnTo>
                  <a:pt x="27017" y="67130"/>
                </a:lnTo>
                <a:lnTo>
                  <a:pt x="27218" y="67019"/>
                </a:lnTo>
                <a:lnTo>
                  <a:pt x="27419" y="66899"/>
                </a:lnTo>
                <a:lnTo>
                  <a:pt x="27620" y="66768"/>
                </a:lnTo>
                <a:lnTo>
                  <a:pt x="27821" y="66637"/>
                </a:lnTo>
                <a:lnTo>
                  <a:pt x="28012" y="66486"/>
                </a:lnTo>
                <a:lnTo>
                  <a:pt x="28203" y="66336"/>
                </a:lnTo>
                <a:lnTo>
                  <a:pt x="28394" y="66175"/>
                </a:lnTo>
                <a:lnTo>
                  <a:pt x="28585" y="66004"/>
                </a:lnTo>
                <a:lnTo>
                  <a:pt x="28766" y="65823"/>
                </a:lnTo>
                <a:lnTo>
                  <a:pt x="28937" y="65632"/>
                </a:lnTo>
                <a:lnTo>
                  <a:pt x="29108" y="65431"/>
                </a:lnTo>
                <a:lnTo>
                  <a:pt x="29268" y="65230"/>
                </a:lnTo>
                <a:lnTo>
                  <a:pt x="29409" y="65019"/>
                </a:lnTo>
                <a:lnTo>
                  <a:pt x="29550" y="64798"/>
                </a:lnTo>
                <a:lnTo>
                  <a:pt x="29680" y="64577"/>
                </a:lnTo>
                <a:lnTo>
                  <a:pt x="29801" y="64356"/>
                </a:lnTo>
                <a:lnTo>
                  <a:pt x="29912" y="64125"/>
                </a:lnTo>
                <a:lnTo>
                  <a:pt x="30012" y="63903"/>
                </a:lnTo>
                <a:lnTo>
                  <a:pt x="30103" y="63672"/>
                </a:lnTo>
                <a:lnTo>
                  <a:pt x="30193" y="63431"/>
                </a:lnTo>
                <a:lnTo>
                  <a:pt x="30273" y="63200"/>
                </a:lnTo>
                <a:lnTo>
                  <a:pt x="30424" y="62727"/>
                </a:lnTo>
                <a:lnTo>
                  <a:pt x="30545" y="62265"/>
                </a:lnTo>
                <a:lnTo>
                  <a:pt x="30665" y="61793"/>
                </a:lnTo>
                <a:lnTo>
                  <a:pt x="30887" y="60898"/>
                </a:lnTo>
                <a:lnTo>
                  <a:pt x="30997" y="60466"/>
                </a:lnTo>
                <a:lnTo>
                  <a:pt x="31108" y="60054"/>
                </a:lnTo>
                <a:lnTo>
                  <a:pt x="31238" y="59662"/>
                </a:lnTo>
                <a:lnTo>
                  <a:pt x="31309" y="59471"/>
                </a:lnTo>
                <a:lnTo>
                  <a:pt x="31379" y="59290"/>
                </a:lnTo>
                <a:lnTo>
                  <a:pt x="31459" y="59119"/>
                </a:lnTo>
                <a:lnTo>
                  <a:pt x="31540" y="58958"/>
                </a:lnTo>
                <a:lnTo>
                  <a:pt x="31640" y="58798"/>
                </a:lnTo>
                <a:lnTo>
                  <a:pt x="31731" y="58647"/>
                </a:lnTo>
                <a:lnTo>
                  <a:pt x="31932" y="58365"/>
                </a:lnTo>
                <a:lnTo>
                  <a:pt x="32113" y="58084"/>
                </a:lnTo>
                <a:lnTo>
                  <a:pt x="32424" y="57541"/>
                </a:lnTo>
                <a:lnTo>
                  <a:pt x="32575" y="57280"/>
                </a:lnTo>
                <a:lnTo>
                  <a:pt x="32726" y="57039"/>
                </a:lnTo>
                <a:lnTo>
                  <a:pt x="32867" y="56828"/>
                </a:lnTo>
                <a:lnTo>
                  <a:pt x="33017" y="56627"/>
                </a:lnTo>
                <a:lnTo>
                  <a:pt x="33098" y="56536"/>
                </a:lnTo>
                <a:lnTo>
                  <a:pt x="33178" y="56456"/>
                </a:lnTo>
                <a:lnTo>
                  <a:pt x="33259" y="56385"/>
                </a:lnTo>
                <a:lnTo>
                  <a:pt x="33349" y="56315"/>
                </a:lnTo>
                <a:lnTo>
                  <a:pt x="33439" y="56255"/>
                </a:lnTo>
                <a:lnTo>
                  <a:pt x="33530" y="56204"/>
                </a:lnTo>
                <a:lnTo>
                  <a:pt x="33630" y="56164"/>
                </a:lnTo>
                <a:lnTo>
                  <a:pt x="33731" y="56124"/>
                </a:lnTo>
                <a:lnTo>
                  <a:pt x="33841" y="56104"/>
                </a:lnTo>
                <a:lnTo>
                  <a:pt x="33962" y="56094"/>
                </a:lnTo>
                <a:lnTo>
                  <a:pt x="34083" y="56084"/>
                </a:lnTo>
                <a:lnTo>
                  <a:pt x="34213" y="56094"/>
                </a:lnTo>
                <a:lnTo>
                  <a:pt x="34344" y="56114"/>
                </a:lnTo>
                <a:lnTo>
                  <a:pt x="34485" y="56144"/>
                </a:lnTo>
                <a:lnTo>
                  <a:pt x="34636" y="56184"/>
                </a:lnTo>
                <a:lnTo>
                  <a:pt x="34796" y="56245"/>
                </a:lnTo>
                <a:lnTo>
                  <a:pt x="35198" y="56405"/>
                </a:lnTo>
                <a:lnTo>
                  <a:pt x="35590" y="56566"/>
                </a:lnTo>
                <a:lnTo>
                  <a:pt x="35952" y="56727"/>
                </a:lnTo>
                <a:lnTo>
                  <a:pt x="36284" y="56888"/>
                </a:lnTo>
                <a:lnTo>
                  <a:pt x="36605" y="57049"/>
                </a:lnTo>
                <a:lnTo>
                  <a:pt x="36887" y="57200"/>
                </a:lnTo>
                <a:lnTo>
                  <a:pt x="37359" y="57471"/>
                </a:lnTo>
                <a:lnTo>
                  <a:pt x="37309" y="58938"/>
                </a:lnTo>
                <a:lnTo>
                  <a:pt x="37249" y="60476"/>
                </a:lnTo>
                <a:lnTo>
                  <a:pt x="37158" y="62064"/>
                </a:lnTo>
                <a:lnTo>
                  <a:pt x="37058" y="63672"/>
                </a:lnTo>
                <a:lnTo>
                  <a:pt x="36937" y="65280"/>
                </a:lnTo>
                <a:lnTo>
                  <a:pt x="36817" y="66868"/>
                </a:lnTo>
                <a:lnTo>
                  <a:pt x="36686" y="68416"/>
                </a:lnTo>
                <a:lnTo>
                  <a:pt x="36565" y="69894"/>
                </a:lnTo>
                <a:lnTo>
                  <a:pt x="36314" y="72557"/>
                </a:lnTo>
                <a:lnTo>
                  <a:pt x="36093" y="74678"/>
                </a:lnTo>
                <a:lnTo>
                  <a:pt x="35892" y="76598"/>
                </a:lnTo>
                <a:lnTo>
                  <a:pt x="36103" y="76145"/>
                </a:lnTo>
                <a:lnTo>
                  <a:pt x="36344" y="75613"/>
                </a:lnTo>
                <a:lnTo>
                  <a:pt x="36636" y="74929"/>
                </a:lnTo>
                <a:lnTo>
                  <a:pt x="36786" y="74537"/>
                </a:lnTo>
                <a:lnTo>
                  <a:pt x="36947" y="74105"/>
                </a:lnTo>
                <a:lnTo>
                  <a:pt x="37118" y="73653"/>
                </a:lnTo>
                <a:lnTo>
                  <a:pt x="37279" y="73180"/>
                </a:lnTo>
                <a:lnTo>
                  <a:pt x="37440" y="72688"/>
                </a:lnTo>
                <a:lnTo>
                  <a:pt x="37590" y="72175"/>
                </a:lnTo>
                <a:lnTo>
                  <a:pt x="37731" y="71653"/>
                </a:lnTo>
                <a:lnTo>
                  <a:pt x="37862" y="71130"/>
                </a:lnTo>
                <a:lnTo>
                  <a:pt x="37932" y="70768"/>
                </a:lnTo>
                <a:lnTo>
                  <a:pt x="38013" y="70346"/>
                </a:lnTo>
                <a:lnTo>
                  <a:pt x="38083" y="69843"/>
                </a:lnTo>
                <a:lnTo>
                  <a:pt x="38153" y="69281"/>
                </a:lnTo>
                <a:lnTo>
                  <a:pt x="38224" y="68668"/>
                </a:lnTo>
                <a:lnTo>
                  <a:pt x="38294" y="67994"/>
                </a:lnTo>
                <a:lnTo>
                  <a:pt x="38425" y="66527"/>
                </a:lnTo>
                <a:lnTo>
                  <a:pt x="38545" y="64898"/>
                </a:lnTo>
                <a:lnTo>
                  <a:pt x="38656" y="63180"/>
                </a:lnTo>
                <a:lnTo>
                  <a:pt x="38766" y="61401"/>
                </a:lnTo>
                <a:lnTo>
                  <a:pt x="38847" y="59612"/>
                </a:lnTo>
                <a:lnTo>
                  <a:pt x="39309" y="59501"/>
                </a:lnTo>
                <a:lnTo>
                  <a:pt x="39792" y="59411"/>
                </a:lnTo>
                <a:lnTo>
                  <a:pt x="40043" y="59370"/>
                </a:lnTo>
                <a:lnTo>
                  <a:pt x="40284" y="59340"/>
                </a:lnTo>
                <a:lnTo>
                  <a:pt x="40535" y="59320"/>
                </a:lnTo>
                <a:lnTo>
                  <a:pt x="40777" y="59310"/>
                </a:lnTo>
                <a:lnTo>
                  <a:pt x="41008" y="59310"/>
                </a:lnTo>
                <a:lnTo>
                  <a:pt x="41229" y="59320"/>
                </a:lnTo>
                <a:lnTo>
                  <a:pt x="41440" y="59350"/>
                </a:lnTo>
                <a:lnTo>
                  <a:pt x="41641" y="59391"/>
                </a:lnTo>
                <a:lnTo>
                  <a:pt x="41822" y="59451"/>
                </a:lnTo>
                <a:lnTo>
                  <a:pt x="41902" y="59491"/>
                </a:lnTo>
                <a:lnTo>
                  <a:pt x="41983" y="59531"/>
                </a:lnTo>
                <a:lnTo>
                  <a:pt x="42053" y="59572"/>
                </a:lnTo>
                <a:lnTo>
                  <a:pt x="42123" y="59632"/>
                </a:lnTo>
                <a:lnTo>
                  <a:pt x="42184" y="59682"/>
                </a:lnTo>
                <a:lnTo>
                  <a:pt x="42244" y="59742"/>
                </a:lnTo>
                <a:lnTo>
                  <a:pt x="42626" y="60235"/>
                </a:lnTo>
                <a:lnTo>
                  <a:pt x="43118" y="60868"/>
                </a:lnTo>
                <a:lnTo>
                  <a:pt x="43400" y="61210"/>
                </a:lnTo>
                <a:lnTo>
                  <a:pt x="43701" y="61562"/>
                </a:lnTo>
                <a:lnTo>
                  <a:pt x="44013" y="61923"/>
                </a:lnTo>
                <a:lnTo>
                  <a:pt x="44345" y="62285"/>
                </a:lnTo>
                <a:lnTo>
                  <a:pt x="44686" y="62647"/>
                </a:lnTo>
                <a:lnTo>
                  <a:pt x="45048" y="62979"/>
                </a:lnTo>
                <a:lnTo>
                  <a:pt x="45410" y="63300"/>
                </a:lnTo>
                <a:lnTo>
                  <a:pt x="45591" y="63451"/>
                </a:lnTo>
                <a:lnTo>
                  <a:pt x="45782" y="63592"/>
                </a:lnTo>
                <a:lnTo>
                  <a:pt x="45963" y="63722"/>
                </a:lnTo>
                <a:lnTo>
                  <a:pt x="46154" y="63853"/>
                </a:lnTo>
                <a:lnTo>
                  <a:pt x="46335" y="63964"/>
                </a:lnTo>
                <a:lnTo>
                  <a:pt x="46526" y="64064"/>
                </a:lnTo>
                <a:lnTo>
                  <a:pt x="46717" y="64155"/>
                </a:lnTo>
                <a:lnTo>
                  <a:pt x="46897" y="64225"/>
                </a:lnTo>
                <a:lnTo>
                  <a:pt x="47088" y="64295"/>
                </a:lnTo>
                <a:lnTo>
                  <a:pt x="47269" y="64346"/>
                </a:lnTo>
                <a:lnTo>
                  <a:pt x="47450" y="64366"/>
                </a:lnTo>
                <a:lnTo>
                  <a:pt x="47631" y="64376"/>
                </a:lnTo>
                <a:lnTo>
                  <a:pt x="47802" y="64366"/>
                </a:lnTo>
                <a:lnTo>
                  <a:pt x="47973" y="64326"/>
                </a:lnTo>
                <a:lnTo>
                  <a:pt x="48134" y="64275"/>
                </a:lnTo>
                <a:lnTo>
                  <a:pt x="48284" y="64205"/>
                </a:lnTo>
                <a:lnTo>
                  <a:pt x="48435" y="64114"/>
                </a:lnTo>
                <a:lnTo>
                  <a:pt x="48586" y="64014"/>
                </a:lnTo>
                <a:lnTo>
                  <a:pt x="48727" y="63903"/>
                </a:lnTo>
                <a:lnTo>
                  <a:pt x="48857" y="63773"/>
                </a:lnTo>
                <a:lnTo>
                  <a:pt x="48988" y="63642"/>
                </a:lnTo>
                <a:lnTo>
                  <a:pt x="49109" y="63491"/>
                </a:lnTo>
                <a:lnTo>
                  <a:pt x="49229" y="63341"/>
                </a:lnTo>
                <a:lnTo>
                  <a:pt x="49340" y="63190"/>
                </a:lnTo>
                <a:lnTo>
                  <a:pt x="49440" y="63029"/>
                </a:lnTo>
                <a:lnTo>
                  <a:pt x="49541" y="62868"/>
                </a:lnTo>
                <a:lnTo>
                  <a:pt x="49732" y="62536"/>
                </a:lnTo>
                <a:lnTo>
                  <a:pt x="49883" y="62215"/>
                </a:lnTo>
                <a:lnTo>
                  <a:pt x="50023" y="61913"/>
                </a:lnTo>
                <a:lnTo>
                  <a:pt x="50134" y="61632"/>
                </a:lnTo>
                <a:lnTo>
                  <a:pt x="50224" y="61401"/>
                </a:lnTo>
                <a:lnTo>
                  <a:pt x="50285" y="61220"/>
                </a:lnTo>
                <a:lnTo>
                  <a:pt x="50335" y="61059"/>
                </a:lnTo>
                <a:lnTo>
                  <a:pt x="50335" y="61059"/>
                </a:lnTo>
                <a:lnTo>
                  <a:pt x="50254" y="61119"/>
                </a:lnTo>
                <a:lnTo>
                  <a:pt x="50033" y="61290"/>
                </a:lnTo>
                <a:lnTo>
                  <a:pt x="49862" y="61411"/>
                </a:lnTo>
                <a:lnTo>
                  <a:pt x="49672" y="61531"/>
                </a:lnTo>
                <a:lnTo>
                  <a:pt x="49440" y="61662"/>
                </a:lnTo>
                <a:lnTo>
                  <a:pt x="49189" y="61793"/>
                </a:lnTo>
                <a:lnTo>
                  <a:pt x="48908" y="61933"/>
                </a:lnTo>
                <a:lnTo>
                  <a:pt x="48606" y="62054"/>
                </a:lnTo>
                <a:lnTo>
                  <a:pt x="48284" y="62165"/>
                </a:lnTo>
                <a:lnTo>
                  <a:pt x="48114" y="62215"/>
                </a:lnTo>
                <a:lnTo>
                  <a:pt x="47933" y="62255"/>
                </a:lnTo>
                <a:lnTo>
                  <a:pt x="47762" y="62295"/>
                </a:lnTo>
                <a:lnTo>
                  <a:pt x="47571" y="62335"/>
                </a:lnTo>
                <a:lnTo>
                  <a:pt x="47390" y="62356"/>
                </a:lnTo>
                <a:lnTo>
                  <a:pt x="47199" y="62376"/>
                </a:lnTo>
                <a:lnTo>
                  <a:pt x="46998" y="62386"/>
                </a:lnTo>
                <a:lnTo>
                  <a:pt x="46807" y="62396"/>
                </a:lnTo>
                <a:lnTo>
                  <a:pt x="46606" y="62386"/>
                </a:lnTo>
                <a:lnTo>
                  <a:pt x="46395" y="62376"/>
                </a:lnTo>
                <a:lnTo>
                  <a:pt x="46204" y="62346"/>
                </a:lnTo>
                <a:lnTo>
                  <a:pt x="46013" y="62295"/>
                </a:lnTo>
                <a:lnTo>
                  <a:pt x="45842" y="62225"/>
                </a:lnTo>
                <a:lnTo>
                  <a:pt x="45691" y="62134"/>
                </a:lnTo>
                <a:lnTo>
                  <a:pt x="45541" y="62034"/>
                </a:lnTo>
                <a:lnTo>
                  <a:pt x="45410" y="61923"/>
                </a:lnTo>
                <a:lnTo>
                  <a:pt x="45279" y="61793"/>
                </a:lnTo>
                <a:lnTo>
                  <a:pt x="45159" y="61642"/>
                </a:lnTo>
                <a:lnTo>
                  <a:pt x="45048" y="61491"/>
                </a:lnTo>
                <a:lnTo>
                  <a:pt x="44948" y="61330"/>
                </a:lnTo>
                <a:lnTo>
                  <a:pt x="44847" y="61149"/>
                </a:lnTo>
                <a:lnTo>
                  <a:pt x="44757" y="60969"/>
                </a:lnTo>
                <a:lnTo>
                  <a:pt x="44576" y="60587"/>
                </a:lnTo>
                <a:lnTo>
                  <a:pt x="44405" y="60185"/>
                </a:lnTo>
                <a:lnTo>
                  <a:pt x="44224" y="59773"/>
                </a:lnTo>
                <a:lnTo>
                  <a:pt x="44033" y="59350"/>
                </a:lnTo>
                <a:lnTo>
                  <a:pt x="43932" y="59149"/>
                </a:lnTo>
                <a:lnTo>
                  <a:pt x="43832" y="58948"/>
                </a:lnTo>
                <a:lnTo>
                  <a:pt x="43721" y="58747"/>
                </a:lnTo>
                <a:lnTo>
                  <a:pt x="43601" y="58556"/>
                </a:lnTo>
                <a:lnTo>
                  <a:pt x="43470" y="58365"/>
                </a:lnTo>
                <a:lnTo>
                  <a:pt x="43329" y="58195"/>
                </a:lnTo>
                <a:lnTo>
                  <a:pt x="43179" y="58024"/>
                </a:lnTo>
                <a:lnTo>
                  <a:pt x="43018" y="57863"/>
                </a:lnTo>
                <a:lnTo>
                  <a:pt x="42847" y="57712"/>
                </a:lnTo>
                <a:lnTo>
                  <a:pt x="42656" y="57571"/>
                </a:lnTo>
                <a:lnTo>
                  <a:pt x="42455" y="57451"/>
                </a:lnTo>
                <a:lnTo>
                  <a:pt x="42244" y="57340"/>
                </a:lnTo>
                <a:lnTo>
                  <a:pt x="42123" y="57290"/>
                </a:lnTo>
                <a:lnTo>
                  <a:pt x="42003" y="57250"/>
                </a:lnTo>
                <a:lnTo>
                  <a:pt x="41882" y="57210"/>
                </a:lnTo>
                <a:lnTo>
                  <a:pt x="41762" y="57179"/>
                </a:lnTo>
                <a:lnTo>
                  <a:pt x="41651" y="57159"/>
                </a:lnTo>
                <a:lnTo>
                  <a:pt x="41530" y="57149"/>
                </a:lnTo>
                <a:lnTo>
                  <a:pt x="41420" y="57139"/>
                </a:lnTo>
                <a:lnTo>
                  <a:pt x="41299" y="57139"/>
                </a:lnTo>
                <a:lnTo>
                  <a:pt x="41078" y="57149"/>
                </a:lnTo>
                <a:lnTo>
                  <a:pt x="40847" y="57189"/>
                </a:lnTo>
                <a:lnTo>
                  <a:pt x="40626" y="57250"/>
                </a:lnTo>
                <a:lnTo>
                  <a:pt x="40415" y="57320"/>
                </a:lnTo>
                <a:lnTo>
                  <a:pt x="40204" y="57411"/>
                </a:lnTo>
                <a:lnTo>
                  <a:pt x="39993" y="57521"/>
                </a:lnTo>
                <a:lnTo>
                  <a:pt x="39802" y="57642"/>
                </a:lnTo>
                <a:lnTo>
                  <a:pt x="39601" y="57772"/>
                </a:lnTo>
                <a:lnTo>
                  <a:pt x="39420" y="57913"/>
                </a:lnTo>
                <a:lnTo>
                  <a:pt x="39239" y="58064"/>
                </a:lnTo>
                <a:lnTo>
                  <a:pt x="39058" y="58215"/>
                </a:lnTo>
                <a:lnTo>
                  <a:pt x="38897" y="58375"/>
                </a:lnTo>
                <a:lnTo>
                  <a:pt x="38937" y="57340"/>
                </a:lnTo>
                <a:lnTo>
                  <a:pt x="38957" y="56325"/>
                </a:lnTo>
                <a:lnTo>
                  <a:pt x="38977" y="55350"/>
                </a:lnTo>
                <a:lnTo>
                  <a:pt x="38998" y="54436"/>
                </a:lnTo>
                <a:lnTo>
                  <a:pt x="38998" y="53571"/>
                </a:lnTo>
                <a:lnTo>
                  <a:pt x="38998" y="52777"/>
                </a:lnTo>
                <a:lnTo>
                  <a:pt x="38977" y="52064"/>
                </a:lnTo>
                <a:lnTo>
                  <a:pt x="38957" y="51430"/>
                </a:lnTo>
                <a:lnTo>
                  <a:pt x="38937" y="51109"/>
                </a:lnTo>
                <a:lnTo>
                  <a:pt x="38897" y="50777"/>
                </a:lnTo>
                <a:lnTo>
                  <a:pt x="38847" y="50425"/>
                </a:lnTo>
                <a:lnTo>
                  <a:pt x="38786" y="50053"/>
                </a:lnTo>
                <a:lnTo>
                  <a:pt x="38706" y="49681"/>
                </a:lnTo>
                <a:lnTo>
                  <a:pt x="38626" y="49289"/>
                </a:lnTo>
                <a:lnTo>
                  <a:pt x="38525" y="48877"/>
                </a:lnTo>
                <a:lnTo>
                  <a:pt x="38415" y="48465"/>
                </a:lnTo>
                <a:lnTo>
                  <a:pt x="38173" y="47601"/>
                </a:lnTo>
                <a:lnTo>
                  <a:pt x="37902" y="46696"/>
                </a:lnTo>
                <a:lnTo>
                  <a:pt x="37611" y="45762"/>
                </a:lnTo>
                <a:lnTo>
                  <a:pt x="37289" y="44797"/>
                </a:lnTo>
                <a:lnTo>
                  <a:pt x="41802" y="45742"/>
                </a:lnTo>
                <a:lnTo>
                  <a:pt x="52747" y="48144"/>
                </a:lnTo>
                <a:lnTo>
                  <a:pt x="45521" y="45299"/>
                </a:lnTo>
                <a:lnTo>
                  <a:pt x="45681" y="45319"/>
                </a:lnTo>
                <a:lnTo>
                  <a:pt x="46114" y="45360"/>
                </a:lnTo>
                <a:lnTo>
                  <a:pt x="46787" y="45410"/>
                </a:lnTo>
                <a:lnTo>
                  <a:pt x="47199" y="45420"/>
                </a:lnTo>
                <a:lnTo>
                  <a:pt x="47651" y="45440"/>
                </a:lnTo>
                <a:lnTo>
                  <a:pt x="48666" y="45440"/>
                </a:lnTo>
                <a:lnTo>
                  <a:pt x="49209" y="45420"/>
                </a:lnTo>
                <a:lnTo>
                  <a:pt x="49772" y="45390"/>
                </a:lnTo>
                <a:lnTo>
                  <a:pt x="50345" y="45350"/>
                </a:lnTo>
                <a:lnTo>
                  <a:pt x="50928" y="45279"/>
                </a:lnTo>
                <a:lnTo>
                  <a:pt x="51511" y="45189"/>
                </a:lnTo>
                <a:lnTo>
                  <a:pt x="51802" y="45138"/>
                </a:lnTo>
                <a:lnTo>
                  <a:pt x="52084" y="45078"/>
                </a:lnTo>
                <a:lnTo>
                  <a:pt x="52385" y="45008"/>
                </a:lnTo>
                <a:lnTo>
                  <a:pt x="52687" y="44917"/>
                </a:lnTo>
                <a:lnTo>
                  <a:pt x="52998" y="44797"/>
                </a:lnTo>
                <a:lnTo>
                  <a:pt x="53330" y="44666"/>
                </a:lnTo>
                <a:lnTo>
                  <a:pt x="53652" y="44515"/>
                </a:lnTo>
                <a:lnTo>
                  <a:pt x="53993" y="44355"/>
                </a:lnTo>
                <a:lnTo>
                  <a:pt x="54335" y="44174"/>
                </a:lnTo>
                <a:lnTo>
                  <a:pt x="54677" y="43983"/>
                </a:lnTo>
                <a:lnTo>
                  <a:pt x="55029" y="43782"/>
                </a:lnTo>
                <a:lnTo>
                  <a:pt x="55370" y="43571"/>
                </a:lnTo>
                <a:lnTo>
                  <a:pt x="55722" y="43359"/>
                </a:lnTo>
                <a:lnTo>
                  <a:pt x="56064" y="43128"/>
                </a:lnTo>
                <a:lnTo>
                  <a:pt x="56747" y="42676"/>
                </a:lnTo>
                <a:lnTo>
                  <a:pt x="57391" y="42214"/>
                </a:lnTo>
                <a:lnTo>
                  <a:pt x="58014" y="41751"/>
                </a:lnTo>
                <a:lnTo>
                  <a:pt x="58577" y="41319"/>
                </a:lnTo>
                <a:lnTo>
                  <a:pt x="59089" y="40917"/>
                </a:lnTo>
                <a:lnTo>
                  <a:pt x="59531" y="40555"/>
                </a:lnTo>
                <a:lnTo>
                  <a:pt x="60175" y="40033"/>
                </a:lnTo>
                <a:lnTo>
                  <a:pt x="60406" y="39832"/>
                </a:lnTo>
                <a:lnTo>
                  <a:pt x="60406" y="39832"/>
                </a:lnTo>
                <a:lnTo>
                  <a:pt x="51873" y="42897"/>
                </a:lnTo>
                <a:lnTo>
                  <a:pt x="53621" y="38083"/>
                </a:lnTo>
                <a:lnTo>
                  <a:pt x="50777" y="41359"/>
                </a:lnTo>
                <a:lnTo>
                  <a:pt x="50506" y="41661"/>
                </a:lnTo>
                <a:lnTo>
                  <a:pt x="50244" y="41922"/>
                </a:lnTo>
                <a:lnTo>
                  <a:pt x="49973" y="42173"/>
                </a:lnTo>
                <a:lnTo>
                  <a:pt x="49712" y="42395"/>
                </a:lnTo>
                <a:lnTo>
                  <a:pt x="49450" y="42606"/>
                </a:lnTo>
                <a:lnTo>
                  <a:pt x="49189" y="42787"/>
                </a:lnTo>
                <a:lnTo>
                  <a:pt x="48938" y="42947"/>
                </a:lnTo>
                <a:lnTo>
                  <a:pt x="48687" y="43088"/>
                </a:lnTo>
                <a:lnTo>
                  <a:pt x="48435" y="43219"/>
                </a:lnTo>
                <a:lnTo>
                  <a:pt x="48194" y="43319"/>
                </a:lnTo>
                <a:lnTo>
                  <a:pt x="47953" y="43420"/>
                </a:lnTo>
                <a:lnTo>
                  <a:pt x="47722" y="43500"/>
                </a:lnTo>
                <a:lnTo>
                  <a:pt x="47501" y="43561"/>
                </a:lnTo>
                <a:lnTo>
                  <a:pt x="47279" y="43611"/>
                </a:lnTo>
                <a:lnTo>
                  <a:pt x="47068" y="43661"/>
                </a:lnTo>
                <a:lnTo>
                  <a:pt x="46867" y="43691"/>
                </a:lnTo>
                <a:lnTo>
                  <a:pt x="46666" y="43711"/>
                </a:lnTo>
                <a:lnTo>
                  <a:pt x="46475" y="43721"/>
                </a:lnTo>
                <a:lnTo>
                  <a:pt x="46134" y="43721"/>
                </a:lnTo>
                <a:lnTo>
                  <a:pt x="45832" y="43701"/>
                </a:lnTo>
                <a:lnTo>
                  <a:pt x="45571" y="43671"/>
                </a:lnTo>
                <a:lnTo>
                  <a:pt x="45370" y="43631"/>
                </a:lnTo>
                <a:lnTo>
                  <a:pt x="45209" y="43591"/>
                </a:lnTo>
                <a:lnTo>
                  <a:pt x="45088" y="43550"/>
                </a:lnTo>
                <a:lnTo>
                  <a:pt x="46616" y="39168"/>
                </a:lnTo>
                <a:lnTo>
                  <a:pt x="46616" y="39168"/>
                </a:lnTo>
                <a:lnTo>
                  <a:pt x="46274" y="39470"/>
                </a:lnTo>
                <a:lnTo>
                  <a:pt x="45862" y="39822"/>
                </a:lnTo>
                <a:lnTo>
                  <a:pt x="45330" y="40264"/>
                </a:lnTo>
                <a:lnTo>
                  <a:pt x="44686" y="40797"/>
                </a:lnTo>
                <a:lnTo>
                  <a:pt x="43943" y="41390"/>
                </a:lnTo>
                <a:lnTo>
                  <a:pt x="43118" y="42023"/>
                </a:lnTo>
                <a:lnTo>
                  <a:pt x="42244" y="42676"/>
                </a:lnTo>
                <a:lnTo>
                  <a:pt x="42013" y="42827"/>
                </a:lnTo>
                <a:lnTo>
                  <a:pt x="41792" y="42957"/>
                </a:lnTo>
                <a:lnTo>
                  <a:pt x="41571" y="43068"/>
                </a:lnTo>
                <a:lnTo>
                  <a:pt x="41349" y="43158"/>
                </a:lnTo>
                <a:lnTo>
                  <a:pt x="41138" y="43229"/>
                </a:lnTo>
                <a:lnTo>
                  <a:pt x="40917" y="43289"/>
                </a:lnTo>
                <a:lnTo>
                  <a:pt x="40716" y="43319"/>
                </a:lnTo>
                <a:lnTo>
                  <a:pt x="40505" y="43349"/>
                </a:lnTo>
                <a:lnTo>
                  <a:pt x="40103" y="43349"/>
                </a:lnTo>
                <a:lnTo>
                  <a:pt x="39912" y="43329"/>
                </a:lnTo>
                <a:lnTo>
                  <a:pt x="39731" y="43309"/>
                </a:lnTo>
                <a:lnTo>
                  <a:pt x="39550" y="43269"/>
                </a:lnTo>
                <a:lnTo>
                  <a:pt x="39369" y="43219"/>
                </a:lnTo>
                <a:lnTo>
                  <a:pt x="39199" y="43169"/>
                </a:lnTo>
                <a:lnTo>
                  <a:pt x="39038" y="43108"/>
                </a:lnTo>
                <a:lnTo>
                  <a:pt x="38887" y="43048"/>
                </a:lnTo>
                <a:lnTo>
                  <a:pt x="38736" y="42978"/>
                </a:lnTo>
                <a:lnTo>
                  <a:pt x="38465" y="42837"/>
                </a:lnTo>
                <a:lnTo>
                  <a:pt x="38224" y="42696"/>
                </a:lnTo>
                <a:lnTo>
                  <a:pt x="38023" y="42555"/>
                </a:lnTo>
                <a:lnTo>
                  <a:pt x="37862" y="42425"/>
                </a:lnTo>
                <a:lnTo>
                  <a:pt x="37741" y="42324"/>
                </a:lnTo>
                <a:lnTo>
                  <a:pt x="37641" y="42234"/>
                </a:lnTo>
                <a:lnTo>
                  <a:pt x="39832" y="39611"/>
                </a:lnTo>
                <a:lnTo>
                  <a:pt x="39832" y="39540"/>
                </a:lnTo>
                <a:lnTo>
                  <a:pt x="39812" y="39349"/>
                </a:lnTo>
                <a:lnTo>
                  <a:pt x="39792" y="39208"/>
                </a:lnTo>
                <a:lnTo>
                  <a:pt x="39761" y="39048"/>
                </a:lnTo>
                <a:lnTo>
                  <a:pt x="39721" y="38857"/>
                </a:lnTo>
                <a:lnTo>
                  <a:pt x="39671" y="38656"/>
                </a:lnTo>
                <a:lnTo>
                  <a:pt x="39601" y="38425"/>
                </a:lnTo>
                <a:lnTo>
                  <a:pt x="39510" y="38193"/>
                </a:lnTo>
                <a:lnTo>
                  <a:pt x="39410" y="37932"/>
                </a:lnTo>
                <a:lnTo>
                  <a:pt x="39279" y="37671"/>
                </a:lnTo>
                <a:lnTo>
                  <a:pt x="39128" y="37399"/>
                </a:lnTo>
                <a:lnTo>
                  <a:pt x="38947" y="37118"/>
                </a:lnTo>
                <a:lnTo>
                  <a:pt x="38746" y="36836"/>
                </a:lnTo>
                <a:lnTo>
                  <a:pt x="38515" y="36545"/>
                </a:lnTo>
                <a:lnTo>
                  <a:pt x="38405" y="36394"/>
                </a:lnTo>
                <a:lnTo>
                  <a:pt x="38314" y="36243"/>
                </a:lnTo>
                <a:lnTo>
                  <a:pt x="38234" y="36083"/>
                </a:lnTo>
                <a:lnTo>
                  <a:pt x="38183" y="35912"/>
                </a:lnTo>
                <a:lnTo>
                  <a:pt x="38133" y="35731"/>
                </a:lnTo>
                <a:lnTo>
                  <a:pt x="38113" y="35550"/>
                </a:lnTo>
                <a:lnTo>
                  <a:pt x="38103" y="35369"/>
                </a:lnTo>
                <a:lnTo>
                  <a:pt x="38103" y="35178"/>
                </a:lnTo>
                <a:lnTo>
                  <a:pt x="38113" y="34997"/>
                </a:lnTo>
                <a:lnTo>
                  <a:pt x="38143" y="34806"/>
                </a:lnTo>
                <a:lnTo>
                  <a:pt x="38173" y="34615"/>
                </a:lnTo>
                <a:lnTo>
                  <a:pt x="38224" y="34414"/>
                </a:lnTo>
                <a:lnTo>
                  <a:pt x="38274" y="34233"/>
                </a:lnTo>
                <a:lnTo>
                  <a:pt x="38334" y="34042"/>
                </a:lnTo>
                <a:lnTo>
                  <a:pt x="38395" y="33851"/>
                </a:lnTo>
                <a:lnTo>
                  <a:pt x="38465" y="33670"/>
                </a:lnTo>
                <a:lnTo>
                  <a:pt x="38616" y="33329"/>
                </a:lnTo>
                <a:lnTo>
                  <a:pt x="38766" y="32997"/>
                </a:lnTo>
                <a:lnTo>
                  <a:pt x="38927" y="32706"/>
                </a:lnTo>
                <a:lnTo>
                  <a:pt x="39068" y="32454"/>
                </a:lnTo>
                <a:lnTo>
                  <a:pt x="39199" y="32243"/>
                </a:lnTo>
                <a:lnTo>
                  <a:pt x="39299" y="32082"/>
                </a:lnTo>
                <a:lnTo>
                  <a:pt x="39390" y="31952"/>
                </a:lnTo>
                <a:lnTo>
                  <a:pt x="36545" y="33047"/>
                </a:lnTo>
                <a:lnTo>
                  <a:pt x="33701" y="32605"/>
                </a:lnTo>
                <a:lnTo>
                  <a:pt x="33661" y="32042"/>
                </a:lnTo>
                <a:lnTo>
                  <a:pt x="33640" y="31459"/>
                </a:lnTo>
                <a:lnTo>
                  <a:pt x="33640" y="30856"/>
                </a:lnTo>
                <a:lnTo>
                  <a:pt x="33651" y="30243"/>
                </a:lnTo>
                <a:lnTo>
                  <a:pt x="33671" y="29600"/>
                </a:lnTo>
                <a:lnTo>
                  <a:pt x="33711" y="28957"/>
                </a:lnTo>
                <a:lnTo>
                  <a:pt x="33761" y="28283"/>
                </a:lnTo>
                <a:lnTo>
                  <a:pt x="33831" y="27610"/>
                </a:lnTo>
                <a:lnTo>
                  <a:pt x="33912" y="26916"/>
                </a:lnTo>
                <a:lnTo>
                  <a:pt x="34002" y="26223"/>
                </a:lnTo>
                <a:lnTo>
                  <a:pt x="34113" y="25519"/>
                </a:lnTo>
                <a:lnTo>
                  <a:pt x="34223" y="24796"/>
                </a:lnTo>
                <a:lnTo>
                  <a:pt x="34354" y="24082"/>
                </a:lnTo>
                <a:lnTo>
                  <a:pt x="34495" y="23348"/>
                </a:lnTo>
                <a:lnTo>
                  <a:pt x="34636" y="22625"/>
                </a:lnTo>
                <a:lnTo>
                  <a:pt x="34796" y="21891"/>
                </a:lnTo>
                <a:lnTo>
                  <a:pt x="35158" y="21951"/>
                </a:lnTo>
                <a:lnTo>
                  <a:pt x="35550" y="22012"/>
                </a:lnTo>
                <a:lnTo>
                  <a:pt x="35962" y="22042"/>
                </a:lnTo>
                <a:lnTo>
                  <a:pt x="36394" y="22062"/>
                </a:lnTo>
                <a:lnTo>
                  <a:pt x="36847" y="22062"/>
                </a:lnTo>
                <a:lnTo>
                  <a:pt x="37078" y="22052"/>
                </a:lnTo>
                <a:lnTo>
                  <a:pt x="37319" y="22032"/>
                </a:lnTo>
                <a:lnTo>
                  <a:pt x="37560" y="22012"/>
                </a:lnTo>
                <a:lnTo>
                  <a:pt x="37802" y="21971"/>
                </a:lnTo>
                <a:lnTo>
                  <a:pt x="38053" y="21931"/>
                </a:lnTo>
                <a:lnTo>
                  <a:pt x="38304" y="21881"/>
                </a:lnTo>
                <a:lnTo>
                  <a:pt x="38877" y="21750"/>
                </a:lnTo>
                <a:lnTo>
                  <a:pt x="39460" y="21609"/>
                </a:lnTo>
                <a:lnTo>
                  <a:pt x="40043" y="21439"/>
                </a:lnTo>
                <a:lnTo>
                  <a:pt x="40636" y="21258"/>
                </a:lnTo>
                <a:lnTo>
                  <a:pt x="41219" y="21047"/>
                </a:lnTo>
                <a:lnTo>
                  <a:pt x="41812" y="20826"/>
                </a:lnTo>
                <a:lnTo>
                  <a:pt x="42415" y="20574"/>
                </a:lnTo>
                <a:lnTo>
                  <a:pt x="43008" y="20293"/>
                </a:lnTo>
                <a:lnTo>
                  <a:pt x="43601" y="19991"/>
                </a:lnTo>
                <a:lnTo>
                  <a:pt x="43902" y="19841"/>
                </a:lnTo>
                <a:lnTo>
                  <a:pt x="44194" y="19670"/>
                </a:lnTo>
                <a:lnTo>
                  <a:pt x="44495" y="19499"/>
                </a:lnTo>
                <a:lnTo>
                  <a:pt x="44787" y="19318"/>
                </a:lnTo>
                <a:lnTo>
                  <a:pt x="45088" y="19127"/>
                </a:lnTo>
                <a:lnTo>
                  <a:pt x="45380" y="18926"/>
                </a:lnTo>
                <a:lnTo>
                  <a:pt x="45671" y="18725"/>
                </a:lnTo>
                <a:lnTo>
                  <a:pt x="45963" y="18514"/>
                </a:lnTo>
                <a:lnTo>
                  <a:pt x="46264" y="18293"/>
                </a:lnTo>
                <a:lnTo>
                  <a:pt x="46556" y="18062"/>
                </a:lnTo>
                <a:lnTo>
                  <a:pt x="46847" y="17830"/>
                </a:lnTo>
                <a:lnTo>
                  <a:pt x="47139" y="17579"/>
                </a:lnTo>
                <a:lnTo>
                  <a:pt x="47420" y="17328"/>
                </a:lnTo>
                <a:lnTo>
                  <a:pt x="47712" y="17066"/>
                </a:lnTo>
                <a:lnTo>
                  <a:pt x="47852" y="16926"/>
                </a:lnTo>
                <a:lnTo>
                  <a:pt x="47993" y="16785"/>
                </a:lnTo>
                <a:lnTo>
                  <a:pt x="48134" y="16634"/>
                </a:lnTo>
                <a:lnTo>
                  <a:pt x="48264" y="16463"/>
                </a:lnTo>
                <a:lnTo>
                  <a:pt x="48405" y="16293"/>
                </a:lnTo>
                <a:lnTo>
                  <a:pt x="48536" y="16122"/>
                </a:lnTo>
                <a:lnTo>
                  <a:pt x="48787" y="15740"/>
                </a:lnTo>
                <a:lnTo>
                  <a:pt x="49038" y="15348"/>
                </a:lnTo>
                <a:lnTo>
                  <a:pt x="49269" y="14926"/>
                </a:lnTo>
                <a:lnTo>
                  <a:pt x="49501" y="14483"/>
                </a:lnTo>
                <a:lnTo>
                  <a:pt x="49722" y="14021"/>
                </a:lnTo>
                <a:lnTo>
                  <a:pt x="49933" y="13549"/>
                </a:lnTo>
                <a:lnTo>
                  <a:pt x="50134" y="13066"/>
                </a:lnTo>
                <a:lnTo>
                  <a:pt x="50325" y="12574"/>
                </a:lnTo>
                <a:lnTo>
                  <a:pt x="50516" y="12081"/>
                </a:lnTo>
                <a:lnTo>
                  <a:pt x="50687" y="11579"/>
                </a:lnTo>
                <a:lnTo>
                  <a:pt x="50857" y="11076"/>
                </a:lnTo>
                <a:lnTo>
                  <a:pt x="51008" y="10584"/>
                </a:lnTo>
                <a:lnTo>
                  <a:pt x="51159" y="10091"/>
                </a:lnTo>
                <a:lnTo>
                  <a:pt x="51430" y="9136"/>
                </a:lnTo>
                <a:lnTo>
                  <a:pt x="51662" y="8242"/>
                </a:lnTo>
                <a:lnTo>
                  <a:pt x="51863" y="7418"/>
                </a:lnTo>
                <a:lnTo>
                  <a:pt x="52023" y="6694"/>
                </a:lnTo>
                <a:lnTo>
                  <a:pt x="52144" y="6101"/>
                </a:lnTo>
                <a:lnTo>
                  <a:pt x="52234" y="5639"/>
                </a:lnTo>
                <a:lnTo>
                  <a:pt x="52305" y="5247"/>
                </a:lnTo>
                <a:lnTo>
                  <a:pt x="52305" y="5247"/>
                </a:lnTo>
                <a:lnTo>
                  <a:pt x="52134" y="5518"/>
                </a:lnTo>
                <a:lnTo>
                  <a:pt x="51913" y="5870"/>
                </a:lnTo>
                <a:lnTo>
                  <a:pt x="51591" y="6403"/>
                </a:lnTo>
                <a:lnTo>
                  <a:pt x="51169" y="7106"/>
                </a:lnTo>
                <a:lnTo>
                  <a:pt x="50646" y="8021"/>
                </a:lnTo>
                <a:lnTo>
                  <a:pt x="50003" y="9146"/>
                </a:lnTo>
                <a:lnTo>
                  <a:pt x="49239" y="10503"/>
                </a:lnTo>
                <a:lnTo>
                  <a:pt x="49038" y="10865"/>
                </a:lnTo>
                <a:lnTo>
                  <a:pt x="48817" y="11227"/>
                </a:lnTo>
                <a:lnTo>
                  <a:pt x="48596" y="11579"/>
                </a:lnTo>
                <a:lnTo>
                  <a:pt x="48375" y="11920"/>
                </a:lnTo>
                <a:lnTo>
                  <a:pt x="48144" y="12252"/>
                </a:lnTo>
                <a:lnTo>
                  <a:pt x="47903" y="12574"/>
                </a:lnTo>
                <a:lnTo>
                  <a:pt x="47671" y="12885"/>
                </a:lnTo>
                <a:lnTo>
                  <a:pt x="47430" y="13187"/>
                </a:lnTo>
                <a:lnTo>
                  <a:pt x="47189" y="13488"/>
                </a:lnTo>
                <a:lnTo>
                  <a:pt x="46958" y="13770"/>
                </a:lnTo>
                <a:lnTo>
                  <a:pt x="46485" y="14313"/>
                </a:lnTo>
                <a:lnTo>
                  <a:pt x="46023" y="14805"/>
                </a:lnTo>
                <a:lnTo>
                  <a:pt x="45581" y="15267"/>
                </a:lnTo>
                <a:lnTo>
                  <a:pt x="45159" y="15669"/>
                </a:lnTo>
                <a:lnTo>
                  <a:pt x="44777" y="16031"/>
                </a:lnTo>
                <a:lnTo>
                  <a:pt x="44435" y="16343"/>
                </a:lnTo>
                <a:lnTo>
                  <a:pt x="44134" y="16594"/>
                </a:lnTo>
                <a:lnTo>
                  <a:pt x="43711" y="16946"/>
                </a:lnTo>
                <a:lnTo>
                  <a:pt x="43551" y="17066"/>
                </a:lnTo>
                <a:lnTo>
                  <a:pt x="46616" y="5468"/>
                </a:lnTo>
                <a:lnTo>
                  <a:pt x="46465" y="5830"/>
                </a:lnTo>
                <a:lnTo>
                  <a:pt x="46053" y="6805"/>
                </a:lnTo>
                <a:lnTo>
                  <a:pt x="45752" y="7498"/>
                </a:lnTo>
                <a:lnTo>
                  <a:pt x="45400" y="8282"/>
                </a:lnTo>
                <a:lnTo>
                  <a:pt x="45008" y="9167"/>
                </a:lnTo>
                <a:lnTo>
                  <a:pt x="44566" y="10121"/>
                </a:lnTo>
                <a:lnTo>
                  <a:pt x="44083" y="11126"/>
                </a:lnTo>
                <a:lnTo>
                  <a:pt x="43571" y="12182"/>
                </a:lnTo>
                <a:lnTo>
                  <a:pt x="43028" y="13257"/>
                </a:lnTo>
                <a:lnTo>
                  <a:pt x="42465" y="14333"/>
                </a:lnTo>
                <a:lnTo>
                  <a:pt x="42174" y="14865"/>
                </a:lnTo>
                <a:lnTo>
                  <a:pt x="41872" y="15398"/>
                </a:lnTo>
                <a:lnTo>
                  <a:pt x="41581" y="15931"/>
                </a:lnTo>
                <a:lnTo>
                  <a:pt x="41279" y="16443"/>
                </a:lnTo>
                <a:lnTo>
                  <a:pt x="40968" y="16946"/>
                </a:lnTo>
                <a:lnTo>
                  <a:pt x="40666" y="17438"/>
                </a:lnTo>
                <a:lnTo>
                  <a:pt x="40354" y="17921"/>
                </a:lnTo>
                <a:lnTo>
                  <a:pt x="40053" y="18383"/>
                </a:lnTo>
                <a:lnTo>
                  <a:pt x="39852" y="18655"/>
                </a:lnTo>
                <a:lnTo>
                  <a:pt x="39661" y="18916"/>
                </a:lnTo>
                <a:lnTo>
                  <a:pt x="39470" y="19157"/>
                </a:lnTo>
                <a:lnTo>
                  <a:pt x="39289" y="19378"/>
                </a:lnTo>
                <a:lnTo>
                  <a:pt x="39098" y="19579"/>
                </a:lnTo>
                <a:lnTo>
                  <a:pt x="38907" y="19760"/>
                </a:lnTo>
                <a:lnTo>
                  <a:pt x="38726" y="19931"/>
                </a:lnTo>
                <a:lnTo>
                  <a:pt x="38545" y="20092"/>
                </a:lnTo>
                <a:lnTo>
                  <a:pt x="38374" y="20233"/>
                </a:lnTo>
                <a:lnTo>
                  <a:pt x="38193" y="20353"/>
                </a:lnTo>
                <a:lnTo>
                  <a:pt x="38023" y="20464"/>
                </a:lnTo>
                <a:lnTo>
                  <a:pt x="37852" y="20564"/>
                </a:lnTo>
                <a:lnTo>
                  <a:pt x="37681" y="20645"/>
                </a:lnTo>
                <a:lnTo>
                  <a:pt x="37510" y="20725"/>
                </a:lnTo>
                <a:lnTo>
                  <a:pt x="37349" y="20775"/>
                </a:lnTo>
                <a:lnTo>
                  <a:pt x="37188" y="20826"/>
                </a:lnTo>
                <a:lnTo>
                  <a:pt x="37038" y="20866"/>
                </a:lnTo>
                <a:lnTo>
                  <a:pt x="36877" y="20896"/>
                </a:lnTo>
                <a:lnTo>
                  <a:pt x="36726" y="20916"/>
                </a:lnTo>
                <a:lnTo>
                  <a:pt x="36585" y="20926"/>
                </a:lnTo>
                <a:lnTo>
                  <a:pt x="36435" y="20926"/>
                </a:lnTo>
                <a:lnTo>
                  <a:pt x="36294" y="20916"/>
                </a:lnTo>
                <a:lnTo>
                  <a:pt x="36163" y="20906"/>
                </a:lnTo>
                <a:lnTo>
                  <a:pt x="36023" y="20876"/>
                </a:lnTo>
                <a:lnTo>
                  <a:pt x="35902" y="20856"/>
                </a:lnTo>
                <a:lnTo>
                  <a:pt x="35771" y="20815"/>
                </a:lnTo>
                <a:lnTo>
                  <a:pt x="35530" y="20735"/>
                </a:lnTo>
                <a:lnTo>
                  <a:pt x="35309" y="20635"/>
                </a:lnTo>
                <a:lnTo>
                  <a:pt x="35098" y="20524"/>
                </a:lnTo>
                <a:lnTo>
                  <a:pt x="35309" y="19660"/>
                </a:lnTo>
                <a:lnTo>
                  <a:pt x="35530" y="18795"/>
                </a:lnTo>
                <a:lnTo>
                  <a:pt x="35761" y="17931"/>
                </a:lnTo>
                <a:lnTo>
                  <a:pt x="35992" y="17077"/>
                </a:lnTo>
                <a:lnTo>
                  <a:pt x="36234" y="16242"/>
                </a:lnTo>
                <a:lnTo>
                  <a:pt x="36485" y="15408"/>
                </a:lnTo>
                <a:lnTo>
                  <a:pt x="36736" y="14584"/>
                </a:lnTo>
                <a:lnTo>
                  <a:pt x="36987" y="13790"/>
                </a:lnTo>
                <a:lnTo>
                  <a:pt x="37088" y="13498"/>
                </a:lnTo>
                <a:lnTo>
                  <a:pt x="37188" y="13207"/>
                </a:lnTo>
                <a:lnTo>
                  <a:pt x="37299" y="12926"/>
                </a:lnTo>
                <a:lnTo>
                  <a:pt x="37420" y="12634"/>
                </a:lnTo>
                <a:lnTo>
                  <a:pt x="37550" y="12353"/>
                </a:lnTo>
                <a:lnTo>
                  <a:pt x="37691" y="12071"/>
                </a:lnTo>
                <a:lnTo>
                  <a:pt x="37832" y="11780"/>
                </a:lnTo>
                <a:lnTo>
                  <a:pt x="37982" y="11498"/>
                </a:lnTo>
                <a:lnTo>
                  <a:pt x="38304" y="10935"/>
                </a:lnTo>
                <a:lnTo>
                  <a:pt x="38646" y="10383"/>
                </a:lnTo>
                <a:lnTo>
                  <a:pt x="39008" y="9830"/>
                </a:lnTo>
                <a:lnTo>
                  <a:pt x="39390" y="9287"/>
                </a:lnTo>
                <a:lnTo>
                  <a:pt x="39782" y="8754"/>
                </a:lnTo>
                <a:lnTo>
                  <a:pt x="40194" y="8232"/>
                </a:lnTo>
                <a:lnTo>
                  <a:pt x="40616" y="7719"/>
                </a:lnTo>
                <a:lnTo>
                  <a:pt x="41038" y="7217"/>
                </a:lnTo>
                <a:lnTo>
                  <a:pt x="41470" y="6724"/>
                </a:lnTo>
                <a:lnTo>
                  <a:pt x="41902" y="6252"/>
                </a:lnTo>
                <a:lnTo>
                  <a:pt x="42334" y="5799"/>
                </a:lnTo>
                <a:lnTo>
                  <a:pt x="42757" y="5357"/>
                </a:lnTo>
                <a:lnTo>
                  <a:pt x="43179" y="4935"/>
                </a:lnTo>
                <a:lnTo>
                  <a:pt x="43591" y="4533"/>
                </a:lnTo>
                <a:lnTo>
                  <a:pt x="44003" y="4151"/>
                </a:lnTo>
                <a:lnTo>
                  <a:pt x="44385" y="3789"/>
                </a:lnTo>
                <a:lnTo>
                  <a:pt x="45118" y="3136"/>
                </a:lnTo>
                <a:lnTo>
                  <a:pt x="45762" y="2583"/>
                </a:lnTo>
                <a:lnTo>
                  <a:pt x="46294" y="2131"/>
                </a:lnTo>
                <a:lnTo>
                  <a:pt x="46707" y="1809"/>
                </a:lnTo>
                <a:lnTo>
                  <a:pt x="47058" y="1528"/>
                </a:lnTo>
                <a:lnTo>
                  <a:pt x="47058" y="1528"/>
                </a:lnTo>
                <a:lnTo>
                  <a:pt x="46696" y="1739"/>
                </a:lnTo>
                <a:lnTo>
                  <a:pt x="45722" y="2332"/>
                </a:lnTo>
                <a:lnTo>
                  <a:pt x="45048" y="2754"/>
                </a:lnTo>
                <a:lnTo>
                  <a:pt x="44294" y="3237"/>
                </a:lnTo>
                <a:lnTo>
                  <a:pt x="43470" y="3779"/>
                </a:lnTo>
                <a:lnTo>
                  <a:pt x="42596" y="4372"/>
                </a:lnTo>
                <a:lnTo>
                  <a:pt x="41691" y="5005"/>
                </a:lnTo>
                <a:lnTo>
                  <a:pt x="41239" y="5337"/>
                </a:lnTo>
                <a:lnTo>
                  <a:pt x="40777" y="5679"/>
                </a:lnTo>
                <a:lnTo>
                  <a:pt x="40334" y="6021"/>
                </a:lnTo>
                <a:lnTo>
                  <a:pt x="39882" y="6362"/>
                </a:lnTo>
                <a:lnTo>
                  <a:pt x="39450" y="6714"/>
                </a:lnTo>
                <a:lnTo>
                  <a:pt x="39018" y="7066"/>
                </a:lnTo>
                <a:lnTo>
                  <a:pt x="38606" y="7428"/>
                </a:lnTo>
                <a:lnTo>
                  <a:pt x="38214" y="7780"/>
                </a:lnTo>
                <a:lnTo>
                  <a:pt x="37842" y="8131"/>
                </a:lnTo>
                <a:lnTo>
                  <a:pt x="37480" y="8483"/>
                </a:lnTo>
                <a:lnTo>
                  <a:pt x="37148" y="8835"/>
                </a:lnTo>
                <a:lnTo>
                  <a:pt x="36847" y="9177"/>
                </a:lnTo>
                <a:lnTo>
                  <a:pt x="36575" y="9518"/>
                </a:lnTo>
                <a:lnTo>
                  <a:pt x="36334" y="9850"/>
                </a:lnTo>
                <a:lnTo>
                  <a:pt x="35982" y="10363"/>
                </a:lnTo>
                <a:lnTo>
                  <a:pt x="35661" y="10865"/>
                </a:lnTo>
                <a:lnTo>
                  <a:pt x="35349" y="11368"/>
                </a:lnTo>
                <a:lnTo>
                  <a:pt x="35068" y="11880"/>
                </a:lnTo>
                <a:lnTo>
                  <a:pt x="34937" y="12142"/>
                </a:lnTo>
                <a:lnTo>
                  <a:pt x="34806" y="12413"/>
                </a:lnTo>
                <a:lnTo>
                  <a:pt x="34676" y="12684"/>
                </a:lnTo>
                <a:lnTo>
                  <a:pt x="34555" y="12966"/>
                </a:lnTo>
                <a:lnTo>
                  <a:pt x="34434" y="13267"/>
                </a:lnTo>
                <a:lnTo>
                  <a:pt x="34324" y="13569"/>
                </a:lnTo>
                <a:lnTo>
                  <a:pt x="34203" y="13890"/>
                </a:lnTo>
                <a:lnTo>
                  <a:pt x="34093" y="14222"/>
                </a:lnTo>
                <a:lnTo>
                  <a:pt x="34053" y="13408"/>
                </a:lnTo>
                <a:lnTo>
                  <a:pt x="34032" y="12554"/>
                </a:lnTo>
                <a:lnTo>
                  <a:pt x="34032" y="12121"/>
                </a:lnTo>
                <a:lnTo>
                  <a:pt x="34032" y="11679"/>
                </a:lnTo>
                <a:lnTo>
                  <a:pt x="34043" y="11237"/>
                </a:lnTo>
                <a:lnTo>
                  <a:pt x="34063" y="10805"/>
                </a:lnTo>
                <a:lnTo>
                  <a:pt x="34083" y="10373"/>
                </a:lnTo>
                <a:lnTo>
                  <a:pt x="34123" y="9940"/>
                </a:lnTo>
                <a:lnTo>
                  <a:pt x="34173" y="9518"/>
                </a:lnTo>
                <a:lnTo>
                  <a:pt x="34223" y="9116"/>
                </a:lnTo>
                <a:lnTo>
                  <a:pt x="34294" y="8724"/>
                </a:lnTo>
                <a:lnTo>
                  <a:pt x="34374" y="8352"/>
                </a:lnTo>
                <a:lnTo>
                  <a:pt x="34475" y="7991"/>
                </a:lnTo>
                <a:lnTo>
                  <a:pt x="34575" y="7659"/>
                </a:lnTo>
                <a:lnTo>
                  <a:pt x="34786" y="7096"/>
                </a:lnTo>
                <a:lnTo>
                  <a:pt x="34987" y="6563"/>
                </a:lnTo>
                <a:lnTo>
                  <a:pt x="35188" y="6051"/>
                </a:lnTo>
                <a:lnTo>
                  <a:pt x="35379" y="5578"/>
                </a:lnTo>
                <a:lnTo>
                  <a:pt x="35751" y="4714"/>
                </a:lnTo>
                <a:lnTo>
                  <a:pt x="36083" y="3990"/>
                </a:lnTo>
                <a:lnTo>
                  <a:pt x="36364" y="3407"/>
                </a:lnTo>
                <a:lnTo>
                  <a:pt x="36575" y="2975"/>
                </a:lnTo>
                <a:lnTo>
                  <a:pt x="36766" y="2623"/>
                </a:lnTo>
                <a:lnTo>
                  <a:pt x="36766" y="2623"/>
                </a:lnTo>
                <a:lnTo>
                  <a:pt x="33269" y="5689"/>
                </a:lnTo>
                <a:lnTo>
                  <a:pt x="341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1198" name="Google Shape;1198;p38"/>
          <p:cNvGrpSpPr/>
          <p:nvPr/>
        </p:nvGrpSpPr>
        <p:grpSpPr>
          <a:xfrm>
            <a:off x="6292413" y="4051400"/>
            <a:ext cx="2061000" cy="680664"/>
            <a:chOff x="6625800" y="1360838"/>
            <a:chExt cx="2061000" cy="680664"/>
          </a:xfrm>
        </p:grpSpPr>
        <p:sp>
          <p:nvSpPr>
            <p:cNvPr id="1199" name="Google Shape;1199;p38"/>
            <p:cNvSpPr txBox="1"/>
            <p:nvPr/>
          </p:nvSpPr>
          <p:spPr>
            <a:xfrm>
              <a:off x="6625800" y="13608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Inhibitory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0" name="Google Shape;1200;p38"/>
            <p:cNvSpPr txBox="1"/>
            <p:nvPr/>
          </p:nvSpPr>
          <p:spPr>
            <a:xfrm>
              <a:off x="6625800" y="16428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6392763" y="3142110"/>
            <a:ext cx="680700" cy="680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02" name="Google Shape;1202;p38"/>
          <p:cNvGrpSpPr/>
          <p:nvPr/>
        </p:nvGrpSpPr>
        <p:grpSpPr>
          <a:xfrm>
            <a:off x="790563" y="3006010"/>
            <a:ext cx="2061000" cy="680679"/>
            <a:chOff x="6625800" y="2550885"/>
            <a:chExt cx="2061000" cy="680679"/>
          </a:xfrm>
        </p:grpSpPr>
        <p:sp>
          <p:nvSpPr>
            <p:cNvPr id="1203" name="Google Shape;1203;p38"/>
            <p:cNvSpPr txBox="1"/>
            <p:nvPr/>
          </p:nvSpPr>
          <p:spPr>
            <a:xfrm>
              <a:off x="6625800" y="255088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Synapses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4" name="Google Shape;1204;p38"/>
            <p:cNvSpPr txBox="1"/>
            <p:nvPr/>
          </p:nvSpPr>
          <p:spPr>
            <a:xfrm>
              <a:off x="6625800" y="282806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5" name="Google Shape;1205;p38"/>
          <p:cNvSpPr/>
          <p:nvPr/>
        </p:nvSpPr>
        <p:spPr>
          <a:xfrm>
            <a:off x="904863" y="2096700"/>
            <a:ext cx="680700" cy="68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06" name="Google Shape;1206;p38"/>
          <p:cNvGrpSpPr/>
          <p:nvPr/>
        </p:nvGrpSpPr>
        <p:grpSpPr>
          <a:xfrm>
            <a:off x="6292413" y="1960601"/>
            <a:ext cx="2061000" cy="680677"/>
            <a:chOff x="6625800" y="3736050"/>
            <a:chExt cx="2061000" cy="680677"/>
          </a:xfrm>
        </p:grpSpPr>
        <p:sp>
          <p:nvSpPr>
            <p:cNvPr id="1207" name="Google Shape;1207;p38"/>
            <p:cNvSpPr txBox="1"/>
            <p:nvPr/>
          </p:nvSpPr>
          <p:spPr>
            <a:xfrm>
              <a:off x="6625800" y="37360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Excitatory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8" name="Google Shape;1208;p38"/>
            <p:cNvSpPr txBox="1"/>
            <p:nvPr/>
          </p:nvSpPr>
          <p:spPr>
            <a:xfrm>
              <a:off x="6625800" y="40180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9" name="Google Shape;1209;p38"/>
          <p:cNvSpPr/>
          <p:nvPr/>
        </p:nvSpPr>
        <p:spPr>
          <a:xfrm>
            <a:off x="6392763" y="1051323"/>
            <a:ext cx="680700" cy="680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10" name="Google Shape;1210;p38"/>
          <p:cNvCxnSpPr>
            <a:endCxn id="1209" idx="2"/>
          </p:cNvCxnSpPr>
          <p:nvPr/>
        </p:nvCxnSpPr>
        <p:spPr>
          <a:xfrm rot="10800000" flipH="1">
            <a:off x="1585563" y="1391673"/>
            <a:ext cx="4807200" cy="1045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>
            <a:stCxn id="1205" idx="6"/>
            <a:endCxn id="1201" idx="2"/>
          </p:cNvCxnSpPr>
          <p:nvPr/>
        </p:nvCxnSpPr>
        <p:spPr>
          <a:xfrm>
            <a:off x="1585563" y="2437050"/>
            <a:ext cx="4807200" cy="1045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212" name="Google Shape;1212;p38"/>
          <p:cNvGrpSpPr/>
          <p:nvPr/>
        </p:nvGrpSpPr>
        <p:grpSpPr>
          <a:xfrm>
            <a:off x="3129386" y="1481254"/>
            <a:ext cx="2218640" cy="2695337"/>
            <a:chOff x="1653875" y="238125"/>
            <a:chExt cx="4312225" cy="5238750"/>
          </a:xfrm>
        </p:grpSpPr>
        <p:sp>
          <p:nvSpPr>
            <p:cNvPr id="1213" name="Google Shape;1213;p38"/>
            <p:cNvSpPr/>
            <p:nvPr/>
          </p:nvSpPr>
          <p:spPr>
            <a:xfrm>
              <a:off x="4538250" y="1201775"/>
              <a:ext cx="140525" cy="3293050"/>
            </a:xfrm>
            <a:custGeom>
              <a:avLst/>
              <a:gdLst/>
              <a:ahLst/>
              <a:cxnLst/>
              <a:rect l="l" t="t" r="r" b="b"/>
              <a:pathLst>
                <a:path w="5621" h="131722" extrusionOk="0">
                  <a:moveTo>
                    <a:pt x="0" y="1"/>
                  </a:moveTo>
                  <a:lnTo>
                    <a:pt x="0" y="131722"/>
                  </a:lnTo>
                  <a:lnTo>
                    <a:pt x="5620" y="131722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675000" y="2472575"/>
              <a:ext cx="516800" cy="2552650"/>
            </a:xfrm>
            <a:custGeom>
              <a:avLst/>
              <a:gdLst/>
              <a:ahLst/>
              <a:cxnLst/>
              <a:rect l="l" t="t" r="r" b="b"/>
              <a:pathLst>
                <a:path w="20672" h="102106" extrusionOk="0">
                  <a:moveTo>
                    <a:pt x="15095" y="0"/>
                  </a:moveTo>
                  <a:lnTo>
                    <a:pt x="0" y="101517"/>
                  </a:lnTo>
                  <a:lnTo>
                    <a:pt x="5561" y="102105"/>
                  </a:lnTo>
                  <a:lnTo>
                    <a:pt x="20671" y="589"/>
                  </a:lnTo>
                  <a:lnTo>
                    <a:pt x="150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991025" y="2475150"/>
              <a:ext cx="585200" cy="2547500"/>
            </a:xfrm>
            <a:custGeom>
              <a:avLst/>
              <a:gdLst/>
              <a:ahLst/>
              <a:cxnLst/>
              <a:rect l="l" t="t" r="r" b="b"/>
              <a:pathLst>
                <a:path w="23408" h="101900" extrusionOk="0">
                  <a:moveTo>
                    <a:pt x="5547" y="0"/>
                  </a:moveTo>
                  <a:lnTo>
                    <a:pt x="0" y="707"/>
                  </a:lnTo>
                  <a:lnTo>
                    <a:pt x="17861" y="101899"/>
                  </a:lnTo>
                  <a:lnTo>
                    <a:pt x="23408" y="10119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390025" y="238125"/>
              <a:ext cx="372250" cy="716150"/>
            </a:xfrm>
            <a:custGeom>
              <a:avLst/>
              <a:gdLst/>
              <a:ahLst/>
              <a:cxnLst/>
              <a:rect l="l" t="t" r="r" b="b"/>
              <a:pathLst>
                <a:path w="14890" h="28646" extrusionOk="0">
                  <a:moveTo>
                    <a:pt x="0" y="0"/>
                  </a:moveTo>
                  <a:lnTo>
                    <a:pt x="0" y="28645"/>
                  </a:lnTo>
                  <a:lnTo>
                    <a:pt x="14889" y="28645"/>
                  </a:lnTo>
                  <a:lnTo>
                    <a:pt x="148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150500" y="464675"/>
              <a:ext cx="2815600" cy="2128200"/>
            </a:xfrm>
            <a:custGeom>
              <a:avLst/>
              <a:gdLst/>
              <a:ahLst/>
              <a:cxnLst/>
              <a:rect l="l" t="t" r="r" b="b"/>
              <a:pathLst>
                <a:path w="112624" h="85128" extrusionOk="0">
                  <a:moveTo>
                    <a:pt x="0" y="1"/>
                  </a:moveTo>
                  <a:lnTo>
                    <a:pt x="0" y="85127"/>
                  </a:lnTo>
                  <a:lnTo>
                    <a:pt x="112624" y="85127"/>
                  </a:lnTo>
                  <a:lnTo>
                    <a:pt x="1126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4420900" y="2100725"/>
              <a:ext cx="1358000" cy="89400"/>
            </a:xfrm>
            <a:custGeom>
              <a:avLst/>
              <a:gdLst/>
              <a:ahLst/>
              <a:cxnLst/>
              <a:rect l="l" t="t" r="r" b="b"/>
              <a:pathLst>
                <a:path w="54320" h="3576" extrusionOk="0">
                  <a:moveTo>
                    <a:pt x="1" y="0"/>
                  </a:moveTo>
                  <a:lnTo>
                    <a:pt x="1" y="3575"/>
                  </a:lnTo>
                  <a:lnTo>
                    <a:pt x="54319" y="3575"/>
                  </a:lnTo>
                  <a:lnTo>
                    <a:pt x="54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420900" y="2265850"/>
              <a:ext cx="1358000" cy="89775"/>
            </a:xfrm>
            <a:custGeom>
              <a:avLst/>
              <a:gdLst/>
              <a:ahLst/>
              <a:cxnLst/>
              <a:rect l="l" t="t" r="r" b="b"/>
              <a:pathLst>
                <a:path w="54320" h="3591" extrusionOk="0">
                  <a:moveTo>
                    <a:pt x="1" y="1"/>
                  </a:moveTo>
                  <a:lnTo>
                    <a:pt x="1" y="3591"/>
                  </a:lnTo>
                  <a:lnTo>
                    <a:pt x="54319" y="3591"/>
                  </a:lnTo>
                  <a:lnTo>
                    <a:pt x="54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4619150" y="599300"/>
              <a:ext cx="44900" cy="45275"/>
            </a:xfrm>
            <a:custGeom>
              <a:avLst/>
              <a:gdLst/>
              <a:ahLst/>
              <a:cxnLst/>
              <a:rect l="l" t="t" r="r" b="b"/>
              <a:pathLst>
                <a:path w="1796" h="1811" extrusionOk="0">
                  <a:moveTo>
                    <a:pt x="810" y="1"/>
                  </a:moveTo>
                  <a:lnTo>
                    <a:pt x="722" y="15"/>
                  </a:lnTo>
                  <a:lnTo>
                    <a:pt x="634" y="45"/>
                  </a:lnTo>
                  <a:lnTo>
                    <a:pt x="545" y="74"/>
                  </a:lnTo>
                  <a:lnTo>
                    <a:pt x="398" y="148"/>
                  </a:lnTo>
                  <a:lnTo>
                    <a:pt x="266" y="265"/>
                  </a:lnTo>
                  <a:lnTo>
                    <a:pt x="148" y="398"/>
                  </a:lnTo>
                  <a:lnTo>
                    <a:pt x="60" y="545"/>
                  </a:lnTo>
                  <a:lnTo>
                    <a:pt x="30" y="633"/>
                  </a:lnTo>
                  <a:lnTo>
                    <a:pt x="16" y="722"/>
                  </a:lnTo>
                  <a:lnTo>
                    <a:pt x="1" y="810"/>
                  </a:lnTo>
                  <a:lnTo>
                    <a:pt x="1" y="898"/>
                  </a:lnTo>
                  <a:lnTo>
                    <a:pt x="1" y="1001"/>
                  </a:lnTo>
                  <a:lnTo>
                    <a:pt x="16" y="1089"/>
                  </a:lnTo>
                  <a:lnTo>
                    <a:pt x="30" y="1178"/>
                  </a:lnTo>
                  <a:lnTo>
                    <a:pt x="60" y="1251"/>
                  </a:lnTo>
                  <a:lnTo>
                    <a:pt x="148" y="1413"/>
                  </a:lnTo>
                  <a:lnTo>
                    <a:pt x="266" y="1545"/>
                  </a:lnTo>
                  <a:lnTo>
                    <a:pt x="398" y="1648"/>
                  </a:lnTo>
                  <a:lnTo>
                    <a:pt x="545" y="1737"/>
                  </a:lnTo>
                  <a:lnTo>
                    <a:pt x="634" y="1766"/>
                  </a:lnTo>
                  <a:lnTo>
                    <a:pt x="722" y="1796"/>
                  </a:lnTo>
                  <a:lnTo>
                    <a:pt x="810" y="1810"/>
                  </a:lnTo>
                  <a:lnTo>
                    <a:pt x="987" y="1810"/>
                  </a:lnTo>
                  <a:lnTo>
                    <a:pt x="1075" y="1796"/>
                  </a:lnTo>
                  <a:lnTo>
                    <a:pt x="1163" y="1766"/>
                  </a:lnTo>
                  <a:lnTo>
                    <a:pt x="1252" y="1737"/>
                  </a:lnTo>
                  <a:lnTo>
                    <a:pt x="1399" y="1648"/>
                  </a:lnTo>
                  <a:lnTo>
                    <a:pt x="1531" y="1545"/>
                  </a:lnTo>
                  <a:lnTo>
                    <a:pt x="1649" y="1413"/>
                  </a:lnTo>
                  <a:lnTo>
                    <a:pt x="1737" y="1251"/>
                  </a:lnTo>
                  <a:lnTo>
                    <a:pt x="1766" y="1178"/>
                  </a:lnTo>
                  <a:lnTo>
                    <a:pt x="1781" y="1089"/>
                  </a:lnTo>
                  <a:lnTo>
                    <a:pt x="1796" y="1001"/>
                  </a:lnTo>
                  <a:lnTo>
                    <a:pt x="1796" y="898"/>
                  </a:lnTo>
                  <a:lnTo>
                    <a:pt x="1796" y="810"/>
                  </a:lnTo>
                  <a:lnTo>
                    <a:pt x="1781" y="722"/>
                  </a:lnTo>
                  <a:lnTo>
                    <a:pt x="1766" y="633"/>
                  </a:lnTo>
                  <a:lnTo>
                    <a:pt x="1737" y="545"/>
                  </a:lnTo>
                  <a:lnTo>
                    <a:pt x="1649" y="398"/>
                  </a:lnTo>
                  <a:lnTo>
                    <a:pt x="1531" y="265"/>
                  </a:lnTo>
                  <a:lnTo>
                    <a:pt x="1399" y="148"/>
                  </a:lnTo>
                  <a:lnTo>
                    <a:pt x="1252" y="74"/>
                  </a:lnTo>
                  <a:lnTo>
                    <a:pt x="1163" y="45"/>
                  </a:lnTo>
                  <a:lnTo>
                    <a:pt x="1075" y="15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4632025" y="621750"/>
              <a:ext cx="186150" cy="273675"/>
            </a:xfrm>
            <a:custGeom>
              <a:avLst/>
              <a:gdLst/>
              <a:ahLst/>
              <a:cxnLst/>
              <a:rect l="l" t="t" r="r" b="b"/>
              <a:pathLst>
                <a:path w="7446" h="10947" extrusionOk="0">
                  <a:moveTo>
                    <a:pt x="1" y="0"/>
                  </a:moveTo>
                  <a:lnTo>
                    <a:pt x="1" y="5164"/>
                  </a:lnTo>
                  <a:lnTo>
                    <a:pt x="6960" y="10946"/>
                  </a:lnTo>
                  <a:lnTo>
                    <a:pt x="7445" y="10358"/>
                  </a:lnTo>
                  <a:lnTo>
                    <a:pt x="766" y="479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5385325" y="627250"/>
              <a:ext cx="45250" cy="45275"/>
            </a:xfrm>
            <a:custGeom>
              <a:avLst/>
              <a:gdLst/>
              <a:ahLst/>
              <a:cxnLst/>
              <a:rect l="l" t="t" r="r" b="b"/>
              <a:pathLst>
                <a:path w="1810" h="1811" extrusionOk="0">
                  <a:moveTo>
                    <a:pt x="809" y="1"/>
                  </a:moveTo>
                  <a:lnTo>
                    <a:pt x="721" y="16"/>
                  </a:lnTo>
                  <a:lnTo>
                    <a:pt x="633" y="45"/>
                  </a:lnTo>
                  <a:lnTo>
                    <a:pt x="544" y="74"/>
                  </a:lnTo>
                  <a:lnTo>
                    <a:pt x="397" y="163"/>
                  </a:lnTo>
                  <a:lnTo>
                    <a:pt x="265" y="266"/>
                  </a:lnTo>
                  <a:lnTo>
                    <a:pt x="147" y="398"/>
                  </a:lnTo>
                  <a:lnTo>
                    <a:pt x="59" y="560"/>
                  </a:lnTo>
                  <a:lnTo>
                    <a:pt x="29" y="633"/>
                  </a:lnTo>
                  <a:lnTo>
                    <a:pt x="15" y="722"/>
                  </a:lnTo>
                  <a:lnTo>
                    <a:pt x="0" y="810"/>
                  </a:lnTo>
                  <a:lnTo>
                    <a:pt x="0" y="913"/>
                  </a:lnTo>
                  <a:lnTo>
                    <a:pt x="0" y="1001"/>
                  </a:lnTo>
                  <a:lnTo>
                    <a:pt x="15" y="1090"/>
                  </a:lnTo>
                  <a:lnTo>
                    <a:pt x="29" y="1178"/>
                  </a:lnTo>
                  <a:lnTo>
                    <a:pt x="59" y="1251"/>
                  </a:lnTo>
                  <a:lnTo>
                    <a:pt x="147" y="1413"/>
                  </a:lnTo>
                  <a:lnTo>
                    <a:pt x="265" y="1546"/>
                  </a:lnTo>
                  <a:lnTo>
                    <a:pt x="397" y="1663"/>
                  </a:lnTo>
                  <a:lnTo>
                    <a:pt x="544" y="1737"/>
                  </a:lnTo>
                  <a:lnTo>
                    <a:pt x="633" y="1766"/>
                  </a:lnTo>
                  <a:lnTo>
                    <a:pt x="721" y="1796"/>
                  </a:lnTo>
                  <a:lnTo>
                    <a:pt x="809" y="1810"/>
                  </a:lnTo>
                  <a:lnTo>
                    <a:pt x="986" y="1810"/>
                  </a:lnTo>
                  <a:lnTo>
                    <a:pt x="1089" y="1796"/>
                  </a:lnTo>
                  <a:lnTo>
                    <a:pt x="1162" y="1766"/>
                  </a:lnTo>
                  <a:lnTo>
                    <a:pt x="1251" y="1737"/>
                  </a:lnTo>
                  <a:lnTo>
                    <a:pt x="1412" y="1663"/>
                  </a:lnTo>
                  <a:lnTo>
                    <a:pt x="1545" y="1546"/>
                  </a:lnTo>
                  <a:lnTo>
                    <a:pt x="1648" y="1413"/>
                  </a:lnTo>
                  <a:lnTo>
                    <a:pt x="1736" y="1251"/>
                  </a:lnTo>
                  <a:lnTo>
                    <a:pt x="1766" y="1178"/>
                  </a:lnTo>
                  <a:lnTo>
                    <a:pt x="1780" y="1090"/>
                  </a:lnTo>
                  <a:lnTo>
                    <a:pt x="1795" y="1001"/>
                  </a:lnTo>
                  <a:lnTo>
                    <a:pt x="1810" y="913"/>
                  </a:lnTo>
                  <a:lnTo>
                    <a:pt x="1795" y="810"/>
                  </a:lnTo>
                  <a:lnTo>
                    <a:pt x="1780" y="722"/>
                  </a:lnTo>
                  <a:lnTo>
                    <a:pt x="1766" y="633"/>
                  </a:lnTo>
                  <a:lnTo>
                    <a:pt x="1736" y="560"/>
                  </a:lnTo>
                  <a:lnTo>
                    <a:pt x="1648" y="398"/>
                  </a:lnTo>
                  <a:lnTo>
                    <a:pt x="1545" y="266"/>
                  </a:lnTo>
                  <a:lnTo>
                    <a:pt x="1412" y="163"/>
                  </a:lnTo>
                  <a:lnTo>
                    <a:pt x="1251" y="74"/>
                  </a:lnTo>
                  <a:lnTo>
                    <a:pt x="1162" y="45"/>
                  </a:lnTo>
                  <a:lnTo>
                    <a:pt x="1089" y="1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302925" y="650050"/>
              <a:ext cx="114400" cy="271475"/>
            </a:xfrm>
            <a:custGeom>
              <a:avLst/>
              <a:gdLst/>
              <a:ahLst/>
              <a:cxnLst/>
              <a:rect l="l" t="t" r="r" b="b"/>
              <a:pathLst>
                <a:path w="4576" h="10859" extrusionOk="0">
                  <a:moveTo>
                    <a:pt x="3811" y="1"/>
                  </a:moveTo>
                  <a:lnTo>
                    <a:pt x="3811" y="4856"/>
                  </a:lnTo>
                  <a:lnTo>
                    <a:pt x="0" y="10432"/>
                  </a:lnTo>
                  <a:lnTo>
                    <a:pt x="648" y="10859"/>
                  </a:lnTo>
                  <a:lnTo>
                    <a:pt x="4576" y="5092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5433875" y="19010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809" y="0"/>
                  </a:moveTo>
                  <a:lnTo>
                    <a:pt x="721" y="15"/>
                  </a:lnTo>
                  <a:lnTo>
                    <a:pt x="633" y="44"/>
                  </a:lnTo>
                  <a:lnTo>
                    <a:pt x="559" y="74"/>
                  </a:lnTo>
                  <a:lnTo>
                    <a:pt x="397" y="147"/>
                  </a:lnTo>
                  <a:lnTo>
                    <a:pt x="265" y="265"/>
                  </a:lnTo>
                  <a:lnTo>
                    <a:pt x="162" y="397"/>
                  </a:lnTo>
                  <a:lnTo>
                    <a:pt x="74" y="559"/>
                  </a:lnTo>
                  <a:lnTo>
                    <a:pt x="44" y="633"/>
                  </a:lnTo>
                  <a:lnTo>
                    <a:pt x="15" y="721"/>
                  </a:lnTo>
                  <a:lnTo>
                    <a:pt x="0" y="809"/>
                  </a:lnTo>
                  <a:lnTo>
                    <a:pt x="0" y="898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44" y="1177"/>
                  </a:lnTo>
                  <a:lnTo>
                    <a:pt x="74" y="1251"/>
                  </a:lnTo>
                  <a:lnTo>
                    <a:pt x="162" y="1413"/>
                  </a:lnTo>
                  <a:lnTo>
                    <a:pt x="265" y="1545"/>
                  </a:lnTo>
                  <a:lnTo>
                    <a:pt x="397" y="1648"/>
                  </a:lnTo>
                  <a:lnTo>
                    <a:pt x="559" y="1736"/>
                  </a:lnTo>
                  <a:lnTo>
                    <a:pt x="633" y="1766"/>
                  </a:lnTo>
                  <a:lnTo>
                    <a:pt x="721" y="1795"/>
                  </a:lnTo>
                  <a:lnTo>
                    <a:pt x="809" y="1810"/>
                  </a:lnTo>
                  <a:lnTo>
                    <a:pt x="1001" y="1810"/>
                  </a:lnTo>
                  <a:lnTo>
                    <a:pt x="1089" y="1795"/>
                  </a:lnTo>
                  <a:lnTo>
                    <a:pt x="1177" y="1766"/>
                  </a:lnTo>
                  <a:lnTo>
                    <a:pt x="1265" y="1736"/>
                  </a:lnTo>
                  <a:lnTo>
                    <a:pt x="1412" y="1648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36" y="1251"/>
                  </a:lnTo>
                  <a:lnTo>
                    <a:pt x="1766" y="1177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898"/>
                  </a:lnTo>
                  <a:lnTo>
                    <a:pt x="1810" y="809"/>
                  </a:lnTo>
                  <a:lnTo>
                    <a:pt x="1795" y="721"/>
                  </a:lnTo>
                  <a:lnTo>
                    <a:pt x="1766" y="633"/>
                  </a:lnTo>
                  <a:lnTo>
                    <a:pt x="1736" y="559"/>
                  </a:lnTo>
                  <a:lnTo>
                    <a:pt x="1663" y="397"/>
                  </a:lnTo>
                  <a:lnTo>
                    <a:pt x="1545" y="265"/>
                  </a:lnTo>
                  <a:lnTo>
                    <a:pt x="1412" y="147"/>
                  </a:lnTo>
                  <a:lnTo>
                    <a:pt x="1265" y="74"/>
                  </a:lnTo>
                  <a:lnTo>
                    <a:pt x="1177" y="44"/>
                  </a:lnTo>
                  <a:lnTo>
                    <a:pt x="1089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279750" y="1649775"/>
              <a:ext cx="186500" cy="273675"/>
            </a:xfrm>
            <a:custGeom>
              <a:avLst/>
              <a:gdLst/>
              <a:ahLst/>
              <a:cxnLst/>
              <a:rect l="l" t="t" r="r" b="b"/>
              <a:pathLst>
                <a:path w="7460" h="10947" extrusionOk="0">
                  <a:moveTo>
                    <a:pt x="501" y="1"/>
                  </a:moveTo>
                  <a:lnTo>
                    <a:pt x="1" y="604"/>
                  </a:lnTo>
                  <a:lnTo>
                    <a:pt x="6680" y="6150"/>
                  </a:lnTo>
                  <a:lnTo>
                    <a:pt x="6680" y="10947"/>
                  </a:lnTo>
                  <a:lnTo>
                    <a:pt x="7460" y="10947"/>
                  </a:lnTo>
                  <a:lnTo>
                    <a:pt x="7460" y="579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305050" y="1174200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810" y="0"/>
                  </a:moveTo>
                  <a:lnTo>
                    <a:pt x="721" y="15"/>
                  </a:lnTo>
                  <a:lnTo>
                    <a:pt x="633" y="44"/>
                  </a:lnTo>
                  <a:lnTo>
                    <a:pt x="545" y="74"/>
                  </a:lnTo>
                  <a:lnTo>
                    <a:pt x="398" y="147"/>
                  </a:lnTo>
                  <a:lnTo>
                    <a:pt x="265" y="265"/>
                  </a:lnTo>
                  <a:lnTo>
                    <a:pt x="148" y="398"/>
                  </a:lnTo>
                  <a:lnTo>
                    <a:pt x="74" y="545"/>
                  </a:lnTo>
                  <a:lnTo>
                    <a:pt x="30" y="633"/>
                  </a:lnTo>
                  <a:lnTo>
                    <a:pt x="15" y="721"/>
                  </a:lnTo>
                  <a:lnTo>
                    <a:pt x="0" y="809"/>
                  </a:lnTo>
                  <a:lnTo>
                    <a:pt x="0" y="898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30" y="1177"/>
                  </a:lnTo>
                  <a:lnTo>
                    <a:pt x="74" y="1251"/>
                  </a:lnTo>
                  <a:lnTo>
                    <a:pt x="148" y="1413"/>
                  </a:lnTo>
                  <a:lnTo>
                    <a:pt x="265" y="1545"/>
                  </a:lnTo>
                  <a:lnTo>
                    <a:pt x="398" y="1648"/>
                  </a:lnTo>
                  <a:lnTo>
                    <a:pt x="545" y="1736"/>
                  </a:lnTo>
                  <a:lnTo>
                    <a:pt x="633" y="1766"/>
                  </a:lnTo>
                  <a:lnTo>
                    <a:pt x="721" y="1795"/>
                  </a:lnTo>
                  <a:lnTo>
                    <a:pt x="810" y="1795"/>
                  </a:lnTo>
                  <a:lnTo>
                    <a:pt x="898" y="1810"/>
                  </a:lnTo>
                  <a:lnTo>
                    <a:pt x="986" y="1795"/>
                  </a:lnTo>
                  <a:lnTo>
                    <a:pt x="1089" y="1795"/>
                  </a:lnTo>
                  <a:lnTo>
                    <a:pt x="1163" y="1766"/>
                  </a:lnTo>
                  <a:lnTo>
                    <a:pt x="1251" y="1736"/>
                  </a:lnTo>
                  <a:lnTo>
                    <a:pt x="1413" y="1648"/>
                  </a:lnTo>
                  <a:lnTo>
                    <a:pt x="1545" y="1545"/>
                  </a:lnTo>
                  <a:lnTo>
                    <a:pt x="1648" y="1413"/>
                  </a:lnTo>
                  <a:lnTo>
                    <a:pt x="1737" y="1251"/>
                  </a:lnTo>
                  <a:lnTo>
                    <a:pt x="1766" y="1177"/>
                  </a:lnTo>
                  <a:lnTo>
                    <a:pt x="1795" y="1089"/>
                  </a:lnTo>
                  <a:lnTo>
                    <a:pt x="1795" y="1001"/>
                  </a:lnTo>
                  <a:lnTo>
                    <a:pt x="1810" y="898"/>
                  </a:lnTo>
                  <a:lnTo>
                    <a:pt x="1795" y="809"/>
                  </a:lnTo>
                  <a:lnTo>
                    <a:pt x="1795" y="721"/>
                  </a:lnTo>
                  <a:lnTo>
                    <a:pt x="1766" y="633"/>
                  </a:lnTo>
                  <a:lnTo>
                    <a:pt x="1737" y="545"/>
                  </a:lnTo>
                  <a:lnTo>
                    <a:pt x="1648" y="398"/>
                  </a:lnTo>
                  <a:lnTo>
                    <a:pt x="1545" y="265"/>
                  </a:lnTo>
                  <a:lnTo>
                    <a:pt x="1413" y="147"/>
                  </a:lnTo>
                  <a:lnTo>
                    <a:pt x="1251" y="74"/>
                  </a:lnTo>
                  <a:lnTo>
                    <a:pt x="1163" y="44"/>
                  </a:lnTo>
                  <a:lnTo>
                    <a:pt x="1089" y="15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317550" y="1187075"/>
              <a:ext cx="281775" cy="129125"/>
            </a:xfrm>
            <a:custGeom>
              <a:avLst/>
              <a:gdLst/>
              <a:ahLst/>
              <a:cxnLst/>
              <a:rect l="l" t="t" r="r" b="b"/>
              <a:pathLst>
                <a:path w="11271" h="5165" extrusionOk="0">
                  <a:moveTo>
                    <a:pt x="1" y="0"/>
                  </a:moveTo>
                  <a:lnTo>
                    <a:pt x="1" y="780"/>
                  </a:lnTo>
                  <a:lnTo>
                    <a:pt x="6342" y="780"/>
                  </a:lnTo>
                  <a:lnTo>
                    <a:pt x="10726" y="5164"/>
                  </a:lnTo>
                  <a:lnTo>
                    <a:pt x="11270" y="4605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594875" y="1683250"/>
              <a:ext cx="279950" cy="276625"/>
            </a:xfrm>
            <a:custGeom>
              <a:avLst/>
              <a:gdLst/>
              <a:ahLst/>
              <a:cxnLst/>
              <a:rect l="l" t="t" r="r" b="b"/>
              <a:pathLst>
                <a:path w="11198" h="11065" extrusionOk="0">
                  <a:moveTo>
                    <a:pt x="10962" y="0"/>
                  </a:moveTo>
                  <a:lnTo>
                    <a:pt x="1" y="3723"/>
                  </a:lnTo>
                  <a:lnTo>
                    <a:pt x="1" y="11064"/>
                  </a:lnTo>
                  <a:lnTo>
                    <a:pt x="781" y="11064"/>
                  </a:lnTo>
                  <a:lnTo>
                    <a:pt x="781" y="4267"/>
                  </a:lnTo>
                  <a:lnTo>
                    <a:pt x="11197" y="736"/>
                  </a:lnTo>
                  <a:lnTo>
                    <a:pt x="10962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5459600" y="1437550"/>
              <a:ext cx="313400" cy="174000"/>
            </a:xfrm>
            <a:custGeom>
              <a:avLst/>
              <a:gdLst/>
              <a:ahLst/>
              <a:cxnLst/>
              <a:rect l="l" t="t" r="r" b="b"/>
              <a:pathLst>
                <a:path w="12536" h="6960" extrusionOk="0">
                  <a:moveTo>
                    <a:pt x="545" y="0"/>
                  </a:moveTo>
                  <a:lnTo>
                    <a:pt x="1" y="545"/>
                  </a:lnTo>
                  <a:lnTo>
                    <a:pt x="6416" y="6959"/>
                  </a:lnTo>
                  <a:lnTo>
                    <a:pt x="12536" y="6959"/>
                  </a:lnTo>
                  <a:lnTo>
                    <a:pt x="12536" y="6180"/>
                  </a:lnTo>
                  <a:lnTo>
                    <a:pt x="6725" y="618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464750" y="1078575"/>
              <a:ext cx="335100" cy="105950"/>
            </a:xfrm>
            <a:custGeom>
              <a:avLst/>
              <a:gdLst/>
              <a:ahLst/>
              <a:cxnLst/>
              <a:rect l="l" t="t" r="r" b="b"/>
              <a:pathLst>
                <a:path w="13404" h="4238" extrusionOk="0">
                  <a:moveTo>
                    <a:pt x="6283" y="0"/>
                  </a:moveTo>
                  <a:lnTo>
                    <a:pt x="6195" y="59"/>
                  </a:lnTo>
                  <a:lnTo>
                    <a:pt x="4120" y="1221"/>
                  </a:lnTo>
                  <a:lnTo>
                    <a:pt x="2178" y="2354"/>
                  </a:lnTo>
                  <a:lnTo>
                    <a:pt x="1354" y="2840"/>
                  </a:lnTo>
                  <a:lnTo>
                    <a:pt x="692" y="3252"/>
                  </a:lnTo>
                  <a:lnTo>
                    <a:pt x="236" y="3560"/>
                  </a:lnTo>
                  <a:lnTo>
                    <a:pt x="89" y="3663"/>
                  </a:lnTo>
                  <a:lnTo>
                    <a:pt x="1" y="3737"/>
                  </a:lnTo>
                  <a:lnTo>
                    <a:pt x="619" y="4208"/>
                  </a:lnTo>
                  <a:lnTo>
                    <a:pt x="604" y="4237"/>
                  </a:lnTo>
                  <a:lnTo>
                    <a:pt x="692" y="4164"/>
                  </a:lnTo>
                  <a:lnTo>
                    <a:pt x="854" y="4061"/>
                  </a:lnTo>
                  <a:lnTo>
                    <a:pt x="1340" y="3752"/>
                  </a:lnTo>
                  <a:lnTo>
                    <a:pt x="2031" y="3340"/>
                  </a:lnTo>
                  <a:lnTo>
                    <a:pt x="2840" y="2854"/>
                  </a:lnTo>
                  <a:lnTo>
                    <a:pt x="4694" y="1795"/>
                  </a:lnTo>
                  <a:lnTo>
                    <a:pt x="6489" y="780"/>
                  </a:lnTo>
                  <a:lnTo>
                    <a:pt x="13404" y="780"/>
                  </a:lnTo>
                  <a:lnTo>
                    <a:pt x="13404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771150" y="1067900"/>
              <a:ext cx="44900" cy="45275"/>
            </a:xfrm>
            <a:custGeom>
              <a:avLst/>
              <a:gdLst/>
              <a:ahLst/>
              <a:cxnLst/>
              <a:rect l="l" t="t" r="r" b="b"/>
              <a:pathLst>
                <a:path w="1796" h="1811" extrusionOk="0">
                  <a:moveTo>
                    <a:pt x="898" y="0"/>
                  </a:moveTo>
                  <a:lnTo>
                    <a:pt x="810" y="15"/>
                  </a:lnTo>
                  <a:lnTo>
                    <a:pt x="721" y="30"/>
                  </a:lnTo>
                  <a:lnTo>
                    <a:pt x="633" y="45"/>
                  </a:lnTo>
                  <a:lnTo>
                    <a:pt x="545" y="74"/>
                  </a:lnTo>
                  <a:lnTo>
                    <a:pt x="398" y="162"/>
                  </a:lnTo>
                  <a:lnTo>
                    <a:pt x="265" y="265"/>
                  </a:lnTo>
                  <a:lnTo>
                    <a:pt x="148" y="398"/>
                  </a:lnTo>
                  <a:lnTo>
                    <a:pt x="59" y="559"/>
                  </a:lnTo>
                  <a:lnTo>
                    <a:pt x="30" y="633"/>
                  </a:lnTo>
                  <a:lnTo>
                    <a:pt x="15" y="721"/>
                  </a:lnTo>
                  <a:lnTo>
                    <a:pt x="0" y="810"/>
                  </a:lnTo>
                  <a:lnTo>
                    <a:pt x="0" y="913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30" y="1177"/>
                  </a:lnTo>
                  <a:lnTo>
                    <a:pt x="59" y="1266"/>
                  </a:lnTo>
                  <a:lnTo>
                    <a:pt x="148" y="1413"/>
                  </a:lnTo>
                  <a:lnTo>
                    <a:pt x="265" y="1545"/>
                  </a:lnTo>
                  <a:lnTo>
                    <a:pt x="398" y="1663"/>
                  </a:lnTo>
                  <a:lnTo>
                    <a:pt x="545" y="1751"/>
                  </a:lnTo>
                  <a:lnTo>
                    <a:pt x="633" y="1781"/>
                  </a:lnTo>
                  <a:lnTo>
                    <a:pt x="721" y="1795"/>
                  </a:lnTo>
                  <a:lnTo>
                    <a:pt x="810" y="1810"/>
                  </a:lnTo>
                  <a:lnTo>
                    <a:pt x="986" y="1810"/>
                  </a:lnTo>
                  <a:lnTo>
                    <a:pt x="1089" y="1795"/>
                  </a:lnTo>
                  <a:lnTo>
                    <a:pt x="1163" y="1781"/>
                  </a:lnTo>
                  <a:lnTo>
                    <a:pt x="1251" y="1751"/>
                  </a:lnTo>
                  <a:lnTo>
                    <a:pt x="1398" y="1663"/>
                  </a:lnTo>
                  <a:lnTo>
                    <a:pt x="1545" y="1545"/>
                  </a:lnTo>
                  <a:lnTo>
                    <a:pt x="1648" y="1413"/>
                  </a:lnTo>
                  <a:lnTo>
                    <a:pt x="1736" y="1266"/>
                  </a:lnTo>
                  <a:lnTo>
                    <a:pt x="1766" y="1177"/>
                  </a:lnTo>
                  <a:lnTo>
                    <a:pt x="1781" y="1089"/>
                  </a:lnTo>
                  <a:lnTo>
                    <a:pt x="1795" y="1001"/>
                  </a:lnTo>
                  <a:lnTo>
                    <a:pt x="1795" y="913"/>
                  </a:lnTo>
                  <a:lnTo>
                    <a:pt x="1795" y="810"/>
                  </a:lnTo>
                  <a:lnTo>
                    <a:pt x="1781" y="721"/>
                  </a:lnTo>
                  <a:lnTo>
                    <a:pt x="1766" y="633"/>
                  </a:lnTo>
                  <a:lnTo>
                    <a:pt x="1736" y="559"/>
                  </a:lnTo>
                  <a:lnTo>
                    <a:pt x="1648" y="398"/>
                  </a:lnTo>
                  <a:lnTo>
                    <a:pt x="1545" y="265"/>
                  </a:lnTo>
                  <a:lnTo>
                    <a:pt x="1398" y="162"/>
                  </a:lnTo>
                  <a:lnTo>
                    <a:pt x="1251" y="74"/>
                  </a:lnTo>
                  <a:lnTo>
                    <a:pt x="1163" y="45"/>
                  </a:lnTo>
                  <a:lnTo>
                    <a:pt x="1089" y="30"/>
                  </a:lnTo>
                  <a:lnTo>
                    <a:pt x="986" y="15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748350" y="1579150"/>
              <a:ext cx="45250" cy="45275"/>
            </a:xfrm>
            <a:custGeom>
              <a:avLst/>
              <a:gdLst/>
              <a:ahLst/>
              <a:cxnLst/>
              <a:rect l="l" t="t" r="r" b="b"/>
              <a:pathLst>
                <a:path w="1810" h="1811" extrusionOk="0">
                  <a:moveTo>
                    <a:pt x="809" y="1"/>
                  </a:moveTo>
                  <a:lnTo>
                    <a:pt x="721" y="15"/>
                  </a:lnTo>
                  <a:lnTo>
                    <a:pt x="633" y="45"/>
                  </a:lnTo>
                  <a:lnTo>
                    <a:pt x="559" y="74"/>
                  </a:lnTo>
                  <a:lnTo>
                    <a:pt x="397" y="163"/>
                  </a:lnTo>
                  <a:lnTo>
                    <a:pt x="265" y="266"/>
                  </a:lnTo>
                  <a:lnTo>
                    <a:pt x="162" y="398"/>
                  </a:lnTo>
                  <a:lnTo>
                    <a:pt x="74" y="560"/>
                  </a:lnTo>
                  <a:lnTo>
                    <a:pt x="44" y="633"/>
                  </a:lnTo>
                  <a:lnTo>
                    <a:pt x="15" y="722"/>
                  </a:lnTo>
                  <a:lnTo>
                    <a:pt x="0" y="810"/>
                  </a:lnTo>
                  <a:lnTo>
                    <a:pt x="0" y="913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44" y="1178"/>
                  </a:lnTo>
                  <a:lnTo>
                    <a:pt x="74" y="1266"/>
                  </a:lnTo>
                  <a:lnTo>
                    <a:pt x="162" y="1413"/>
                  </a:lnTo>
                  <a:lnTo>
                    <a:pt x="265" y="1546"/>
                  </a:lnTo>
                  <a:lnTo>
                    <a:pt x="397" y="1663"/>
                  </a:lnTo>
                  <a:lnTo>
                    <a:pt x="559" y="1737"/>
                  </a:lnTo>
                  <a:lnTo>
                    <a:pt x="633" y="1766"/>
                  </a:lnTo>
                  <a:lnTo>
                    <a:pt x="721" y="1796"/>
                  </a:lnTo>
                  <a:lnTo>
                    <a:pt x="809" y="1810"/>
                  </a:lnTo>
                  <a:lnTo>
                    <a:pt x="1001" y="1810"/>
                  </a:lnTo>
                  <a:lnTo>
                    <a:pt x="1089" y="1796"/>
                  </a:lnTo>
                  <a:lnTo>
                    <a:pt x="1177" y="1766"/>
                  </a:lnTo>
                  <a:lnTo>
                    <a:pt x="1251" y="1737"/>
                  </a:lnTo>
                  <a:lnTo>
                    <a:pt x="1413" y="1663"/>
                  </a:lnTo>
                  <a:lnTo>
                    <a:pt x="1545" y="1546"/>
                  </a:lnTo>
                  <a:lnTo>
                    <a:pt x="1663" y="1413"/>
                  </a:lnTo>
                  <a:lnTo>
                    <a:pt x="1736" y="1266"/>
                  </a:lnTo>
                  <a:lnTo>
                    <a:pt x="1766" y="1178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913"/>
                  </a:lnTo>
                  <a:lnTo>
                    <a:pt x="1810" y="810"/>
                  </a:lnTo>
                  <a:lnTo>
                    <a:pt x="1795" y="722"/>
                  </a:lnTo>
                  <a:lnTo>
                    <a:pt x="1766" y="633"/>
                  </a:lnTo>
                  <a:lnTo>
                    <a:pt x="1736" y="560"/>
                  </a:lnTo>
                  <a:lnTo>
                    <a:pt x="1663" y="398"/>
                  </a:lnTo>
                  <a:lnTo>
                    <a:pt x="1545" y="266"/>
                  </a:lnTo>
                  <a:lnTo>
                    <a:pt x="1413" y="163"/>
                  </a:lnTo>
                  <a:lnTo>
                    <a:pt x="1251" y="74"/>
                  </a:lnTo>
                  <a:lnTo>
                    <a:pt x="1177" y="45"/>
                  </a:lnTo>
                  <a:lnTo>
                    <a:pt x="1089" y="1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582000" y="1923425"/>
              <a:ext cx="45275" cy="45275"/>
            </a:xfrm>
            <a:custGeom>
              <a:avLst/>
              <a:gdLst/>
              <a:ahLst/>
              <a:cxnLst/>
              <a:rect l="l" t="t" r="r" b="b"/>
              <a:pathLst>
                <a:path w="1811" h="1811" extrusionOk="0">
                  <a:moveTo>
                    <a:pt x="898" y="1"/>
                  </a:moveTo>
                  <a:lnTo>
                    <a:pt x="810" y="15"/>
                  </a:lnTo>
                  <a:lnTo>
                    <a:pt x="722" y="30"/>
                  </a:lnTo>
                  <a:lnTo>
                    <a:pt x="634" y="45"/>
                  </a:lnTo>
                  <a:lnTo>
                    <a:pt x="545" y="74"/>
                  </a:lnTo>
                  <a:lnTo>
                    <a:pt x="398" y="162"/>
                  </a:lnTo>
                  <a:lnTo>
                    <a:pt x="266" y="265"/>
                  </a:lnTo>
                  <a:lnTo>
                    <a:pt x="148" y="413"/>
                  </a:lnTo>
                  <a:lnTo>
                    <a:pt x="75" y="560"/>
                  </a:lnTo>
                  <a:lnTo>
                    <a:pt x="45" y="648"/>
                  </a:lnTo>
                  <a:lnTo>
                    <a:pt x="16" y="736"/>
                  </a:lnTo>
                  <a:lnTo>
                    <a:pt x="1" y="825"/>
                  </a:lnTo>
                  <a:lnTo>
                    <a:pt x="1" y="913"/>
                  </a:lnTo>
                  <a:lnTo>
                    <a:pt x="1" y="1001"/>
                  </a:lnTo>
                  <a:lnTo>
                    <a:pt x="16" y="1089"/>
                  </a:lnTo>
                  <a:lnTo>
                    <a:pt x="45" y="1178"/>
                  </a:lnTo>
                  <a:lnTo>
                    <a:pt x="75" y="1266"/>
                  </a:lnTo>
                  <a:lnTo>
                    <a:pt x="148" y="1413"/>
                  </a:lnTo>
                  <a:lnTo>
                    <a:pt x="266" y="1545"/>
                  </a:lnTo>
                  <a:lnTo>
                    <a:pt x="398" y="1663"/>
                  </a:lnTo>
                  <a:lnTo>
                    <a:pt x="545" y="1751"/>
                  </a:lnTo>
                  <a:lnTo>
                    <a:pt x="634" y="1781"/>
                  </a:lnTo>
                  <a:lnTo>
                    <a:pt x="722" y="1796"/>
                  </a:lnTo>
                  <a:lnTo>
                    <a:pt x="810" y="1810"/>
                  </a:lnTo>
                  <a:lnTo>
                    <a:pt x="1001" y="1810"/>
                  </a:lnTo>
                  <a:lnTo>
                    <a:pt x="1090" y="1796"/>
                  </a:lnTo>
                  <a:lnTo>
                    <a:pt x="1178" y="1781"/>
                  </a:lnTo>
                  <a:lnTo>
                    <a:pt x="1252" y="1751"/>
                  </a:lnTo>
                  <a:lnTo>
                    <a:pt x="1413" y="1663"/>
                  </a:lnTo>
                  <a:lnTo>
                    <a:pt x="1546" y="1545"/>
                  </a:lnTo>
                  <a:lnTo>
                    <a:pt x="1649" y="1413"/>
                  </a:lnTo>
                  <a:lnTo>
                    <a:pt x="1737" y="1266"/>
                  </a:lnTo>
                  <a:lnTo>
                    <a:pt x="1766" y="1178"/>
                  </a:lnTo>
                  <a:lnTo>
                    <a:pt x="1781" y="1089"/>
                  </a:lnTo>
                  <a:lnTo>
                    <a:pt x="1796" y="1001"/>
                  </a:lnTo>
                  <a:lnTo>
                    <a:pt x="1811" y="913"/>
                  </a:lnTo>
                  <a:lnTo>
                    <a:pt x="1796" y="825"/>
                  </a:lnTo>
                  <a:lnTo>
                    <a:pt x="1781" y="736"/>
                  </a:lnTo>
                  <a:lnTo>
                    <a:pt x="1766" y="648"/>
                  </a:lnTo>
                  <a:lnTo>
                    <a:pt x="1737" y="560"/>
                  </a:lnTo>
                  <a:lnTo>
                    <a:pt x="1649" y="413"/>
                  </a:lnTo>
                  <a:lnTo>
                    <a:pt x="1546" y="265"/>
                  </a:lnTo>
                  <a:lnTo>
                    <a:pt x="1413" y="162"/>
                  </a:lnTo>
                  <a:lnTo>
                    <a:pt x="1252" y="74"/>
                  </a:lnTo>
                  <a:lnTo>
                    <a:pt x="1178" y="45"/>
                  </a:lnTo>
                  <a:lnTo>
                    <a:pt x="1090" y="30"/>
                  </a:lnTo>
                  <a:lnTo>
                    <a:pt x="1001" y="1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478300" y="727675"/>
              <a:ext cx="552475" cy="1125150"/>
            </a:xfrm>
            <a:custGeom>
              <a:avLst/>
              <a:gdLst/>
              <a:ahLst/>
              <a:cxnLst/>
              <a:rect l="l" t="t" r="r" b="b"/>
              <a:pathLst>
                <a:path w="22099" h="45006" extrusionOk="0">
                  <a:moveTo>
                    <a:pt x="16728" y="0"/>
                  </a:moveTo>
                  <a:lnTo>
                    <a:pt x="16449" y="15"/>
                  </a:lnTo>
                  <a:lnTo>
                    <a:pt x="16184" y="30"/>
                  </a:lnTo>
                  <a:lnTo>
                    <a:pt x="15919" y="59"/>
                  </a:lnTo>
                  <a:lnTo>
                    <a:pt x="15654" y="118"/>
                  </a:lnTo>
                  <a:lnTo>
                    <a:pt x="15389" y="177"/>
                  </a:lnTo>
                  <a:lnTo>
                    <a:pt x="15139" y="236"/>
                  </a:lnTo>
                  <a:lnTo>
                    <a:pt x="14889" y="324"/>
                  </a:lnTo>
                  <a:lnTo>
                    <a:pt x="14654" y="412"/>
                  </a:lnTo>
                  <a:lnTo>
                    <a:pt x="14418" y="530"/>
                  </a:lnTo>
                  <a:lnTo>
                    <a:pt x="14183" y="648"/>
                  </a:lnTo>
                  <a:lnTo>
                    <a:pt x="13962" y="765"/>
                  </a:lnTo>
                  <a:lnTo>
                    <a:pt x="13742" y="913"/>
                  </a:lnTo>
                  <a:lnTo>
                    <a:pt x="13536" y="1060"/>
                  </a:lnTo>
                  <a:lnTo>
                    <a:pt x="13330" y="1207"/>
                  </a:lnTo>
                  <a:lnTo>
                    <a:pt x="13138" y="1383"/>
                  </a:lnTo>
                  <a:lnTo>
                    <a:pt x="12947" y="1545"/>
                  </a:lnTo>
                  <a:lnTo>
                    <a:pt x="12770" y="1736"/>
                  </a:lnTo>
                  <a:lnTo>
                    <a:pt x="12609" y="1928"/>
                  </a:lnTo>
                  <a:lnTo>
                    <a:pt x="12447" y="2119"/>
                  </a:lnTo>
                  <a:lnTo>
                    <a:pt x="12300" y="2340"/>
                  </a:lnTo>
                  <a:lnTo>
                    <a:pt x="12153" y="2546"/>
                  </a:lnTo>
                  <a:lnTo>
                    <a:pt x="12020" y="2766"/>
                  </a:lnTo>
                  <a:lnTo>
                    <a:pt x="11902" y="3002"/>
                  </a:lnTo>
                  <a:lnTo>
                    <a:pt x="11799" y="3237"/>
                  </a:lnTo>
                  <a:lnTo>
                    <a:pt x="11696" y="3472"/>
                  </a:lnTo>
                  <a:lnTo>
                    <a:pt x="11608" y="3723"/>
                  </a:lnTo>
                  <a:lnTo>
                    <a:pt x="11535" y="3973"/>
                  </a:lnTo>
                  <a:lnTo>
                    <a:pt x="11476" y="4223"/>
                  </a:lnTo>
                  <a:lnTo>
                    <a:pt x="11417" y="4488"/>
                  </a:lnTo>
                  <a:lnTo>
                    <a:pt x="11388" y="4752"/>
                  </a:lnTo>
                  <a:lnTo>
                    <a:pt x="11358" y="5017"/>
                  </a:lnTo>
                  <a:lnTo>
                    <a:pt x="11343" y="5297"/>
                  </a:lnTo>
                  <a:lnTo>
                    <a:pt x="11020" y="5238"/>
                  </a:lnTo>
                  <a:lnTo>
                    <a:pt x="10667" y="5209"/>
                  </a:lnTo>
                  <a:lnTo>
                    <a:pt x="10328" y="5179"/>
                  </a:lnTo>
                  <a:lnTo>
                    <a:pt x="9975" y="5164"/>
                  </a:lnTo>
                  <a:lnTo>
                    <a:pt x="9578" y="5179"/>
                  </a:lnTo>
                  <a:lnTo>
                    <a:pt x="9195" y="5209"/>
                  </a:lnTo>
                  <a:lnTo>
                    <a:pt x="8813" y="5253"/>
                  </a:lnTo>
                  <a:lnTo>
                    <a:pt x="8430" y="5326"/>
                  </a:lnTo>
                  <a:lnTo>
                    <a:pt x="8062" y="5415"/>
                  </a:lnTo>
                  <a:lnTo>
                    <a:pt x="7709" y="5518"/>
                  </a:lnTo>
                  <a:lnTo>
                    <a:pt x="7356" y="5635"/>
                  </a:lnTo>
                  <a:lnTo>
                    <a:pt x="7003" y="5768"/>
                  </a:lnTo>
                  <a:lnTo>
                    <a:pt x="6665" y="5929"/>
                  </a:lnTo>
                  <a:lnTo>
                    <a:pt x="6341" y="6091"/>
                  </a:lnTo>
                  <a:lnTo>
                    <a:pt x="6017" y="6283"/>
                  </a:lnTo>
                  <a:lnTo>
                    <a:pt x="5709" y="6474"/>
                  </a:lnTo>
                  <a:lnTo>
                    <a:pt x="5400" y="6695"/>
                  </a:lnTo>
                  <a:lnTo>
                    <a:pt x="5120" y="6915"/>
                  </a:lnTo>
                  <a:lnTo>
                    <a:pt x="4840" y="7151"/>
                  </a:lnTo>
                  <a:lnTo>
                    <a:pt x="4576" y="7415"/>
                  </a:lnTo>
                  <a:lnTo>
                    <a:pt x="4326" y="7680"/>
                  </a:lnTo>
                  <a:lnTo>
                    <a:pt x="4075" y="7945"/>
                  </a:lnTo>
                  <a:lnTo>
                    <a:pt x="3855" y="8239"/>
                  </a:lnTo>
                  <a:lnTo>
                    <a:pt x="3649" y="8534"/>
                  </a:lnTo>
                  <a:lnTo>
                    <a:pt x="3443" y="8843"/>
                  </a:lnTo>
                  <a:lnTo>
                    <a:pt x="3266" y="9166"/>
                  </a:lnTo>
                  <a:lnTo>
                    <a:pt x="3090" y="9505"/>
                  </a:lnTo>
                  <a:lnTo>
                    <a:pt x="2943" y="9843"/>
                  </a:lnTo>
                  <a:lnTo>
                    <a:pt x="2795" y="10181"/>
                  </a:lnTo>
                  <a:lnTo>
                    <a:pt x="2678" y="10534"/>
                  </a:lnTo>
                  <a:lnTo>
                    <a:pt x="2575" y="10902"/>
                  </a:lnTo>
                  <a:lnTo>
                    <a:pt x="2486" y="11270"/>
                  </a:lnTo>
                  <a:lnTo>
                    <a:pt x="2428" y="11653"/>
                  </a:lnTo>
                  <a:lnTo>
                    <a:pt x="2383" y="12035"/>
                  </a:lnTo>
                  <a:lnTo>
                    <a:pt x="2354" y="12418"/>
                  </a:lnTo>
                  <a:lnTo>
                    <a:pt x="2339" y="12815"/>
                  </a:lnTo>
                  <a:lnTo>
                    <a:pt x="2354" y="13330"/>
                  </a:lnTo>
                  <a:lnTo>
                    <a:pt x="2413" y="13845"/>
                  </a:lnTo>
                  <a:lnTo>
                    <a:pt x="2486" y="14345"/>
                  </a:lnTo>
                  <a:lnTo>
                    <a:pt x="2604" y="14831"/>
                  </a:lnTo>
                  <a:lnTo>
                    <a:pt x="2751" y="15301"/>
                  </a:lnTo>
                  <a:lnTo>
                    <a:pt x="2928" y="15772"/>
                  </a:lnTo>
                  <a:lnTo>
                    <a:pt x="3134" y="16213"/>
                  </a:lnTo>
                  <a:lnTo>
                    <a:pt x="3369" y="16640"/>
                  </a:lnTo>
                  <a:lnTo>
                    <a:pt x="3119" y="17067"/>
                  </a:lnTo>
                  <a:lnTo>
                    <a:pt x="2913" y="17508"/>
                  </a:lnTo>
                  <a:lnTo>
                    <a:pt x="2722" y="17964"/>
                  </a:lnTo>
                  <a:lnTo>
                    <a:pt x="2560" y="18435"/>
                  </a:lnTo>
                  <a:lnTo>
                    <a:pt x="2442" y="18921"/>
                  </a:lnTo>
                  <a:lnTo>
                    <a:pt x="2398" y="19171"/>
                  </a:lnTo>
                  <a:lnTo>
                    <a:pt x="2354" y="19421"/>
                  </a:lnTo>
                  <a:lnTo>
                    <a:pt x="2325" y="19671"/>
                  </a:lnTo>
                  <a:lnTo>
                    <a:pt x="2295" y="19936"/>
                  </a:lnTo>
                  <a:lnTo>
                    <a:pt x="2280" y="20186"/>
                  </a:lnTo>
                  <a:lnTo>
                    <a:pt x="2280" y="20451"/>
                  </a:lnTo>
                  <a:lnTo>
                    <a:pt x="2280" y="20613"/>
                  </a:lnTo>
                  <a:lnTo>
                    <a:pt x="2030" y="20877"/>
                  </a:lnTo>
                  <a:lnTo>
                    <a:pt x="1780" y="21142"/>
                  </a:lnTo>
                  <a:lnTo>
                    <a:pt x="1560" y="21422"/>
                  </a:lnTo>
                  <a:lnTo>
                    <a:pt x="1339" y="21701"/>
                  </a:lnTo>
                  <a:lnTo>
                    <a:pt x="1133" y="22010"/>
                  </a:lnTo>
                  <a:lnTo>
                    <a:pt x="942" y="22319"/>
                  </a:lnTo>
                  <a:lnTo>
                    <a:pt x="780" y="22643"/>
                  </a:lnTo>
                  <a:lnTo>
                    <a:pt x="618" y="22967"/>
                  </a:lnTo>
                  <a:lnTo>
                    <a:pt x="471" y="23305"/>
                  </a:lnTo>
                  <a:lnTo>
                    <a:pt x="353" y="23658"/>
                  </a:lnTo>
                  <a:lnTo>
                    <a:pt x="250" y="24011"/>
                  </a:lnTo>
                  <a:lnTo>
                    <a:pt x="162" y="24379"/>
                  </a:lnTo>
                  <a:lnTo>
                    <a:pt x="88" y="24747"/>
                  </a:lnTo>
                  <a:lnTo>
                    <a:pt x="44" y="25115"/>
                  </a:lnTo>
                  <a:lnTo>
                    <a:pt x="15" y="25497"/>
                  </a:lnTo>
                  <a:lnTo>
                    <a:pt x="0" y="25880"/>
                  </a:lnTo>
                  <a:lnTo>
                    <a:pt x="15" y="26350"/>
                  </a:lnTo>
                  <a:lnTo>
                    <a:pt x="59" y="26821"/>
                  </a:lnTo>
                  <a:lnTo>
                    <a:pt x="132" y="27277"/>
                  </a:lnTo>
                  <a:lnTo>
                    <a:pt x="235" y="27719"/>
                  </a:lnTo>
                  <a:lnTo>
                    <a:pt x="368" y="28145"/>
                  </a:lnTo>
                  <a:lnTo>
                    <a:pt x="515" y="28572"/>
                  </a:lnTo>
                  <a:lnTo>
                    <a:pt x="692" y="28984"/>
                  </a:lnTo>
                  <a:lnTo>
                    <a:pt x="898" y="29366"/>
                  </a:lnTo>
                  <a:lnTo>
                    <a:pt x="1118" y="29749"/>
                  </a:lnTo>
                  <a:lnTo>
                    <a:pt x="1368" y="30117"/>
                  </a:lnTo>
                  <a:lnTo>
                    <a:pt x="1648" y="30470"/>
                  </a:lnTo>
                  <a:lnTo>
                    <a:pt x="1927" y="30794"/>
                  </a:lnTo>
                  <a:lnTo>
                    <a:pt x="2236" y="31103"/>
                  </a:lnTo>
                  <a:lnTo>
                    <a:pt x="2560" y="31397"/>
                  </a:lnTo>
                  <a:lnTo>
                    <a:pt x="2913" y="31676"/>
                  </a:lnTo>
                  <a:lnTo>
                    <a:pt x="3266" y="31926"/>
                  </a:lnTo>
                  <a:lnTo>
                    <a:pt x="3222" y="32221"/>
                  </a:lnTo>
                  <a:lnTo>
                    <a:pt x="3193" y="32515"/>
                  </a:lnTo>
                  <a:lnTo>
                    <a:pt x="3178" y="32809"/>
                  </a:lnTo>
                  <a:lnTo>
                    <a:pt x="3178" y="33103"/>
                  </a:lnTo>
                  <a:lnTo>
                    <a:pt x="3178" y="33471"/>
                  </a:lnTo>
                  <a:lnTo>
                    <a:pt x="3207" y="33824"/>
                  </a:lnTo>
                  <a:lnTo>
                    <a:pt x="3252" y="34163"/>
                  </a:lnTo>
                  <a:lnTo>
                    <a:pt x="3310" y="34516"/>
                  </a:lnTo>
                  <a:lnTo>
                    <a:pt x="3384" y="34854"/>
                  </a:lnTo>
                  <a:lnTo>
                    <a:pt x="3472" y="35178"/>
                  </a:lnTo>
                  <a:lnTo>
                    <a:pt x="3590" y="35516"/>
                  </a:lnTo>
                  <a:lnTo>
                    <a:pt x="3708" y="35825"/>
                  </a:lnTo>
                  <a:lnTo>
                    <a:pt x="3840" y="36134"/>
                  </a:lnTo>
                  <a:lnTo>
                    <a:pt x="3987" y="36443"/>
                  </a:lnTo>
                  <a:lnTo>
                    <a:pt x="4149" y="36737"/>
                  </a:lnTo>
                  <a:lnTo>
                    <a:pt x="4326" y="37032"/>
                  </a:lnTo>
                  <a:lnTo>
                    <a:pt x="4517" y="37296"/>
                  </a:lnTo>
                  <a:lnTo>
                    <a:pt x="4723" y="37576"/>
                  </a:lnTo>
                  <a:lnTo>
                    <a:pt x="4929" y="37826"/>
                  </a:lnTo>
                  <a:lnTo>
                    <a:pt x="5149" y="38076"/>
                  </a:lnTo>
                  <a:lnTo>
                    <a:pt x="5385" y="38312"/>
                  </a:lnTo>
                  <a:lnTo>
                    <a:pt x="5635" y="38547"/>
                  </a:lnTo>
                  <a:lnTo>
                    <a:pt x="5900" y="38753"/>
                  </a:lnTo>
                  <a:lnTo>
                    <a:pt x="6165" y="38959"/>
                  </a:lnTo>
                  <a:lnTo>
                    <a:pt x="6444" y="39150"/>
                  </a:lnTo>
                  <a:lnTo>
                    <a:pt x="6724" y="39327"/>
                  </a:lnTo>
                  <a:lnTo>
                    <a:pt x="7018" y="39489"/>
                  </a:lnTo>
                  <a:lnTo>
                    <a:pt x="7312" y="39636"/>
                  </a:lnTo>
                  <a:lnTo>
                    <a:pt x="7636" y="39783"/>
                  </a:lnTo>
                  <a:lnTo>
                    <a:pt x="7945" y="39901"/>
                  </a:lnTo>
                  <a:lnTo>
                    <a:pt x="8268" y="40004"/>
                  </a:lnTo>
                  <a:lnTo>
                    <a:pt x="8607" y="40107"/>
                  </a:lnTo>
                  <a:lnTo>
                    <a:pt x="8945" y="40180"/>
                  </a:lnTo>
                  <a:lnTo>
                    <a:pt x="9284" y="40239"/>
                  </a:lnTo>
                  <a:lnTo>
                    <a:pt x="9637" y="40283"/>
                  </a:lnTo>
                  <a:lnTo>
                    <a:pt x="9990" y="40313"/>
                  </a:lnTo>
                  <a:lnTo>
                    <a:pt x="10049" y="40563"/>
                  </a:lnTo>
                  <a:lnTo>
                    <a:pt x="10122" y="40813"/>
                  </a:lnTo>
                  <a:lnTo>
                    <a:pt x="10211" y="41048"/>
                  </a:lnTo>
                  <a:lnTo>
                    <a:pt x="10314" y="41298"/>
                  </a:lnTo>
                  <a:lnTo>
                    <a:pt x="10416" y="41519"/>
                  </a:lnTo>
                  <a:lnTo>
                    <a:pt x="10534" y="41754"/>
                  </a:lnTo>
                  <a:lnTo>
                    <a:pt x="10652" y="41975"/>
                  </a:lnTo>
                  <a:lnTo>
                    <a:pt x="10784" y="42181"/>
                  </a:lnTo>
                  <a:lnTo>
                    <a:pt x="10931" y="42402"/>
                  </a:lnTo>
                  <a:lnTo>
                    <a:pt x="11079" y="42593"/>
                  </a:lnTo>
                  <a:lnTo>
                    <a:pt x="11226" y="42799"/>
                  </a:lnTo>
                  <a:lnTo>
                    <a:pt x="11402" y="42990"/>
                  </a:lnTo>
                  <a:lnTo>
                    <a:pt x="11564" y="43167"/>
                  </a:lnTo>
                  <a:lnTo>
                    <a:pt x="11755" y="43343"/>
                  </a:lnTo>
                  <a:lnTo>
                    <a:pt x="11932" y="43520"/>
                  </a:lnTo>
                  <a:lnTo>
                    <a:pt x="12123" y="43682"/>
                  </a:lnTo>
                  <a:lnTo>
                    <a:pt x="12329" y="43829"/>
                  </a:lnTo>
                  <a:lnTo>
                    <a:pt x="12535" y="43976"/>
                  </a:lnTo>
                  <a:lnTo>
                    <a:pt x="12756" y="44108"/>
                  </a:lnTo>
                  <a:lnTo>
                    <a:pt x="12962" y="44241"/>
                  </a:lnTo>
                  <a:lnTo>
                    <a:pt x="13197" y="44358"/>
                  </a:lnTo>
                  <a:lnTo>
                    <a:pt x="13418" y="44461"/>
                  </a:lnTo>
                  <a:lnTo>
                    <a:pt x="13653" y="44564"/>
                  </a:lnTo>
                  <a:lnTo>
                    <a:pt x="13889" y="44653"/>
                  </a:lnTo>
                  <a:lnTo>
                    <a:pt x="14139" y="44741"/>
                  </a:lnTo>
                  <a:lnTo>
                    <a:pt x="14389" y="44815"/>
                  </a:lnTo>
                  <a:lnTo>
                    <a:pt x="14639" y="44873"/>
                  </a:lnTo>
                  <a:lnTo>
                    <a:pt x="14889" y="44918"/>
                  </a:lnTo>
                  <a:lnTo>
                    <a:pt x="15154" y="44962"/>
                  </a:lnTo>
                  <a:lnTo>
                    <a:pt x="15419" y="44991"/>
                  </a:lnTo>
                  <a:lnTo>
                    <a:pt x="15684" y="45006"/>
                  </a:lnTo>
                  <a:lnTo>
                    <a:pt x="16272" y="45006"/>
                  </a:lnTo>
                  <a:lnTo>
                    <a:pt x="16581" y="44976"/>
                  </a:lnTo>
                  <a:lnTo>
                    <a:pt x="16890" y="44947"/>
                  </a:lnTo>
                  <a:lnTo>
                    <a:pt x="17199" y="44888"/>
                  </a:lnTo>
                  <a:lnTo>
                    <a:pt x="17493" y="44815"/>
                  </a:lnTo>
                  <a:lnTo>
                    <a:pt x="17787" y="44741"/>
                  </a:lnTo>
                  <a:lnTo>
                    <a:pt x="18067" y="44638"/>
                  </a:lnTo>
                  <a:lnTo>
                    <a:pt x="18347" y="44535"/>
                  </a:lnTo>
                  <a:lnTo>
                    <a:pt x="18626" y="44403"/>
                  </a:lnTo>
                  <a:lnTo>
                    <a:pt x="18891" y="44270"/>
                  </a:lnTo>
                  <a:lnTo>
                    <a:pt x="19141" y="44123"/>
                  </a:lnTo>
                  <a:lnTo>
                    <a:pt x="19391" y="43961"/>
                  </a:lnTo>
                  <a:lnTo>
                    <a:pt x="19627" y="43785"/>
                  </a:lnTo>
                  <a:lnTo>
                    <a:pt x="19862" y="43608"/>
                  </a:lnTo>
                  <a:lnTo>
                    <a:pt x="20083" y="43417"/>
                  </a:lnTo>
                  <a:lnTo>
                    <a:pt x="20303" y="43211"/>
                  </a:lnTo>
                  <a:lnTo>
                    <a:pt x="20509" y="43005"/>
                  </a:lnTo>
                  <a:lnTo>
                    <a:pt x="20701" y="42770"/>
                  </a:lnTo>
                  <a:lnTo>
                    <a:pt x="20877" y="42549"/>
                  </a:lnTo>
                  <a:lnTo>
                    <a:pt x="21054" y="42299"/>
                  </a:lnTo>
                  <a:lnTo>
                    <a:pt x="21215" y="42049"/>
                  </a:lnTo>
                  <a:lnTo>
                    <a:pt x="21363" y="41799"/>
                  </a:lnTo>
                  <a:lnTo>
                    <a:pt x="21495" y="41534"/>
                  </a:lnTo>
                  <a:lnTo>
                    <a:pt x="21613" y="41254"/>
                  </a:lnTo>
                  <a:lnTo>
                    <a:pt x="21730" y="40975"/>
                  </a:lnTo>
                  <a:lnTo>
                    <a:pt x="21819" y="40695"/>
                  </a:lnTo>
                  <a:lnTo>
                    <a:pt x="21907" y="40401"/>
                  </a:lnTo>
                  <a:lnTo>
                    <a:pt x="21980" y="40107"/>
                  </a:lnTo>
                  <a:lnTo>
                    <a:pt x="22025" y="39798"/>
                  </a:lnTo>
                  <a:lnTo>
                    <a:pt x="22069" y="39489"/>
                  </a:lnTo>
                  <a:lnTo>
                    <a:pt x="22098" y="39180"/>
                  </a:lnTo>
                  <a:lnTo>
                    <a:pt x="22098" y="38871"/>
                  </a:lnTo>
                  <a:lnTo>
                    <a:pt x="22098" y="5385"/>
                  </a:lnTo>
                  <a:lnTo>
                    <a:pt x="22098" y="5106"/>
                  </a:lnTo>
                  <a:lnTo>
                    <a:pt x="22069" y="4826"/>
                  </a:lnTo>
                  <a:lnTo>
                    <a:pt x="22039" y="4561"/>
                  </a:lnTo>
                  <a:lnTo>
                    <a:pt x="21995" y="4296"/>
                  </a:lnTo>
                  <a:lnTo>
                    <a:pt x="21936" y="4032"/>
                  </a:lnTo>
                  <a:lnTo>
                    <a:pt x="21863" y="3781"/>
                  </a:lnTo>
                  <a:lnTo>
                    <a:pt x="21775" y="3531"/>
                  </a:lnTo>
                  <a:lnTo>
                    <a:pt x="21672" y="3296"/>
                  </a:lnTo>
                  <a:lnTo>
                    <a:pt x="21569" y="3046"/>
                  </a:lnTo>
                  <a:lnTo>
                    <a:pt x="21451" y="2825"/>
                  </a:lnTo>
                  <a:lnTo>
                    <a:pt x="21318" y="2590"/>
                  </a:lnTo>
                  <a:lnTo>
                    <a:pt x="21186" y="2369"/>
                  </a:lnTo>
                  <a:lnTo>
                    <a:pt x="21039" y="2163"/>
                  </a:lnTo>
                  <a:lnTo>
                    <a:pt x="20877" y="1957"/>
                  </a:lnTo>
                  <a:lnTo>
                    <a:pt x="20701" y="1766"/>
                  </a:lnTo>
                  <a:lnTo>
                    <a:pt x="20524" y="1575"/>
                  </a:lnTo>
                  <a:lnTo>
                    <a:pt x="20333" y="1398"/>
                  </a:lnTo>
                  <a:lnTo>
                    <a:pt x="20141" y="1236"/>
                  </a:lnTo>
                  <a:lnTo>
                    <a:pt x="19935" y="1074"/>
                  </a:lnTo>
                  <a:lnTo>
                    <a:pt x="19729" y="927"/>
                  </a:lnTo>
                  <a:lnTo>
                    <a:pt x="19509" y="780"/>
                  </a:lnTo>
                  <a:lnTo>
                    <a:pt x="19288" y="648"/>
                  </a:lnTo>
                  <a:lnTo>
                    <a:pt x="19053" y="530"/>
                  </a:lnTo>
                  <a:lnTo>
                    <a:pt x="18817" y="427"/>
                  </a:lnTo>
                  <a:lnTo>
                    <a:pt x="18567" y="324"/>
                  </a:lnTo>
                  <a:lnTo>
                    <a:pt x="18317" y="250"/>
                  </a:lnTo>
                  <a:lnTo>
                    <a:pt x="18067" y="177"/>
                  </a:lnTo>
                  <a:lnTo>
                    <a:pt x="17802" y="118"/>
                  </a:lnTo>
                  <a:lnTo>
                    <a:pt x="17537" y="59"/>
                  </a:lnTo>
                  <a:lnTo>
                    <a:pt x="17273" y="30"/>
                  </a:lnTo>
                  <a:lnTo>
                    <a:pt x="16993" y="15"/>
                  </a:lnTo>
                  <a:lnTo>
                    <a:pt x="167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5067150" y="727675"/>
              <a:ext cx="552475" cy="1125150"/>
            </a:xfrm>
            <a:custGeom>
              <a:avLst/>
              <a:gdLst/>
              <a:ahLst/>
              <a:cxnLst/>
              <a:rect l="l" t="t" r="r" b="b"/>
              <a:pathLst>
                <a:path w="22099" h="45006" extrusionOk="0">
                  <a:moveTo>
                    <a:pt x="5385" y="0"/>
                  </a:moveTo>
                  <a:lnTo>
                    <a:pt x="5106" y="15"/>
                  </a:lnTo>
                  <a:lnTo>
                    <a:pt x="4826" y="30"/>
                  </a:lnTo>
                  <a:lnTo>
                    <a:pt x="4562" y="59"/>
                  </a:lnTo>
                  <a:lnTo>
                    <a:pt x="4297" y="118"/>
                  </a:lnTo>
                  <a:lnTo>
                    <a:pt x="4032" y="177"/>
                  </a:lnTo>
                  <a:lnTo>
                    <a:pt x="3782" y="250"/>
                  </a:lnTo>
                  <a:lnTo>
                    <a:pt x="3532" y="324"/>
                  </a:lnTo>
                  <a:lnTo>
                    <a:pt x="3282" y="427"/>
                  </a:lnTo>
                  <a:lnTo>
                    <a:pt x="3046" y="530"/>
                  </a:lnTo>
                  <a:lnTo>
                    <a:pt x="2811" y="648"/>
                  </a:lnTo>
                  <a:lnTo>
                    <a:pt x="2590" y="780"/>
                  </a:lnTo>
                  <a:lnTo>
                    <a:pt x="2369" y="927"/>
                  </a:lnTo>
                  <a:lnTo>
                    <a:pt x="2163" y="1074"/>
                  </a:lnTo>
                  <a:lnTo>
                    <a:pt x="1957" y="1236"/>
                  </a:lnTo>
                  <a:lnTo>
                    <a:pt x="1766" y="1398"/>
                  </a:lnTo>
                  <a:lnTo>
                    <a:pt x="1575" y="1575"/>
                  </a:lnTo>
                  <a:lnTo>
                    <a:pt x="1398" y="1766"/>
                  </a:lnTo>
                  <a:lnTo>
                    <a:pt x="1237" y="1957"/>
                  </a:lnTo>
                  <a:lnTo>
                    <a:pt x="1075" y="2163"/>
                  </a:lnTo>
                  <a:lnTo>
                    <a:pt x="928" y="2369"/>
                  </a:lnTo>
                  <a:lnTo>
                    <a:pt x="780" y="2590"/>
                  </a:lnTo>
                  <a:lnTo>
                    <a:pt x="648" y="2825"/>
                  </a:lnTo>
                  <a:lnTo>
                    <a:pt x="530" y="3046"/>
                  </a:lnTo>
                  <a:lnTo>
                    <a:pt x="427" y="3296"/>
                  </a:lnTo>
                  <a:lnTo>
                    <a:pt x="324" y="3531"/>
                  </a:lnTo>
                  <a:lnTo>
                    <a:pt x="251" y="3781"/>
                  </a:lnTo>
                  <a:lnTo>
                    <a:pt x="177" y="4032"/>
                  </a:lnTo>
                  <a:lnTo>
                    <a:pt x="118" y="4296"/>
                  </a:lnTo>
                  <a:lnTo>
                    <a:pt x="60" y="4561"/>
                  </a:lnTo>
                  <a:lnTo>
                    <a:pt x="30" y="4826"/>
                  </a:lnTo>
                  <a:lnTo>
                    <a:pt x="15" y="5106"/>
                  </a:lnTo>
                  <a:lnTo>
                    <a:pt x="1" y="5385"/>
                  </a:lnTo>
                  <a:lnTo>
                    <a:pt x="1" y="38871"/>
                  </a:lnTo>
                  <a:lnTo>
                    <a:pt x="15" y="39180"/>
                  </a:lnTo>
                  <a:lnTo>
                    <a:pt x="30" y="39489"/>
                  </a:lnTo>
                  <a:lnTo>
                    <a:pt x="74" y="39798"/>
                  </a:lnTo>
                  <a:lnTo>
                    <a:pt x="133" y="40107"/>
                  </a:lnTo>
                  <a:lnTo>
                    <a:pt x="192" y="40401"/>
                  </a:lnTo>
                  <a:lnTo>
                    <a:pt x="280" y="40695"/>
                  </a:lnTo>
                  <a:lnTo>
                    <a:pt x="383" y="40975"/>
                  </a:lnTo>
                  <a:lnTo>
                    <a:pt x="486" y="41254"/>
                  </a:lnTo>
                  <a:lnTo>
                    <a:pt x="604" y="41534"/>
                  </a:lnTo>
                  <a:lnTo>
                    <a:pt x="751" y="41799"/>
                  </a:lnTo>
                  <a:lnTo>
                    <a:pt x="898" y="42049"/>
                  </a:lnTo>
                  <a:lnTo>
                    <a:pt x="1060" y="42299"/>
                  </a:lnTo>
                  <a:lnTo>
                    <a:pt x="1222" y="42549"/>
                  </a:lnTo>
                  <a:lnTo>
                    <a:pt x="1413" y="42770"/>
                  </a:lnTo>
                  <a:lnTo>
                    <a:pt x="1604" y="43005"/>
                  </a:lnTo>
                  <a:lnTo>
                    <a:pt x="1810" y="43211"/>
                  </a:lnTo>
                  <a:lnTo>
                    <a:pt x="2016" y="43417"/>
                  </a:lnTo>
                  <a:lnTo>
                    <a:pt x="2237" y="43608"/>
                  </a:lnTo>
                  <a:lnTo>
                    <a:pt x="2472" y="43785"/>
                  </a:lnTo>
                  <a:lnTo>
                    <a:pt x="2708" y="43961"/>
                  </a:lnTo>
                  <a:lnTo>
                    <a:pt x="2958" y="44123"/>
                  </a:lnTo>
                  <a:lnTo>
                    <a:pt x="3223" y="44270"/>
                  </a:lnTo>
                  <a:lnTo>
                    <a:pt x="3488" y="44403"/>
                  </a:lnTo>
                  <a:lnTo>
                    <a:pt x="3752" y="44535"/>
                  </a:lnTo>
                  <a:lnTo>
                    <a:pt x="4032" y="44638"/>
                  </a:lnTo>
                  <a:lnTo>
                    <a:pt x="4326" y="44741"/>
                  </a:lnTo>
                  <a:lnTo>
                    <a:pt x="4606" y="44815"/>
                  </a:lnTo>
                  <a:lnTo>
                    <a:pt x="4915" y="44888"/>
                  </a:lnTo>
                  <a:lnTo>
                    <a:pt x="5209" y="44947"/>
                  </a:lnTo>
                  <a:lnTo>
                    <a:pt x="5518" y="44976"/>
                  </a:lnTo>
                  <a:lnTo>
                    <a:pt x="5827" y="45006"/>
                  </a:lnTo>
                  <a:lnTo>
                    <a:pt x="6415" y="45006"/>
                  </a:lnTo>
                  <a:lnTo>
                    <a:pt x="6680" y="44991"/>
                  </a:lnTo>
                  <a:lnTo>
                    <a:pt x="6945" y="44962"/>
                  </a:lnTo>
                  <a:lnTo>
                    <a:pt x="7210" y="44918"/>
                  </a:lnTo>
                  <a:lnTo>
                    <a:pt x="7460" y="44873"/>
                  </a:lnTo>
                  <a:lnTo>
                    <a:pt x="7725" y="44815"/>
                  </a:lnTo>
                  <a:lnTo>
                    <a:pt x="7960" y="44741"/>
                  </a:lnTo>
                  <a:lnTo>
                    <a:pt x="8210" y="44653"/>
                  </a:lnTo>
                  <a:lnTo>
                    <a:pt x="8446" y="44564"/>
                  </a:lnTo>
                  <a:lnTo>
                    <a:pt x="8681" y="44461"/>
                  </a:lnTo>
                  <a:lnTo>
                    <a:pt x="8916" y="44358"/>
                  </a:lnTo>
                  <a:lnTo>
                    <a:pt x="9137" y="44241"/>
                  </a:lnTo>
                  <a:lnTo>
                    <a:pt x="9358" y="44108"/>
                  </a:lnTo>
                  <a:lnTo>
                    <a:pt x="9564" y="43976"/>
                  </a:lnTo>
                  <a:lnTo>
                    <a:pt x="9770" y="43829"/>
                  </a:lnTo>
                  <a:lnTo>
                    <a:pt x="9976" y="43682"/>
                  </a:lnTo>
                  <a:lnTo>
                    <a:pt x="10167" y="43520"/>
                  </a:lnTo>
                  <a:lnTo>
                    <a:pt x="10358" y="43343"/>
                  </a:lnTo>
                  <a:lnTo>
                    <a:pt x="10535" y="43167"/>
                  </a:lnTo>
                  <a:lnTo>
                    <a:pt x="10711" y="42990"/>
                  </a:lnTo>
                  <a:lnTo>
                    <a:pt x="10873" y="42799"/>
                  </a:lnTo>
                  <a:lnTo>
                    <a:pt x="11035" y="42593"/>
                  </a:lnTo>
                  <a:lnTo>
                    <a:pt x="11182" y="42402"/>
                  </a:lnTo>
                  <a:lnTo>
                    <a:pt x="11315" y="42181"/>
                  </a:lnTo>
                  <a:lnTo>
                    <a:pt x="11447" y="41975"/>
                  </a:lnTo>
                  <a:lnTo>
                    <a:pt x="11579" y="41754"/>
                  </a:lnTo>
                  <a:lnTo>
                    <a:pt x="11697" y="41519"/>
                  </a:lnTo>
                  <a:lnTo>
                    <a:pt x="11800" y="41298"/>
                  </a:lnTo>
                  <a:lnTo>
                    <a:pt x="11888" y="41048"/>
                  </a:lnTo>
                  <a:lnTo>
                    <a:pt x="11977" y="40813"/>
                  </a:lnTo>
                  <a:lnTo>
                    <a:pt x="12050" y="40563"/>
                  </a:lnTo>
                  <a:lnTo>
                    <a:pt x="12124" y="40313"/>
                  </a:lnTo>
                  <a:lnTo>
                    <a:pt x="12477" y="40283"/>
                  </a:lnTo>
                  <a:lnTo>
                    <a:pt x="12830" y="40239"/>
                  </a:lnTo>
                  <a:lnTo>
                    <a:pt x="13168" y="40180"/>
                  </a:lnTo>
                  <a:lnTo>
                    <a:pt x="13507" y="40107"/>
                  </a:lnTo>
                  <a:lnTo>
                    <a:pt x="13830" y="40004"/>
                  </a:lnTo>
                  <a:lnTo>
                    <a:pt x="14154" y="39901"/>
                  </a:lnTo>
                  <a:lnTo>
                    <a:pt x="14478" y="39783"/>
                  </a:lnTo>
                  <a:lnTo>
                    <a:pt x="14787" y="39636"/>
                  </a:lnTo>
                  <a:lnTo>
                    <a:pt x="15096" y="39489"/>
                  </a:lnTo>
                  <a:lnTo>
                    <a:pt x="15390" y="39327"/>
                  </a:lnTo>
                  <a:lnTo>
                    <a:pt x="15670" y="39150"/>
                  </a:lnTo>
                  <a:lnTo>
                    <a:pt x="15949" y="38959"/>
                  </a:lnTo>
                  <a:lnTo>
                    <a:pt x="16214" y="38753"/>
                  </a:lnTo>
                  <a:lnTo>
                    <a:pt x="16464" y="38547"/>
                  </a:lnTo>
                  <a:lnTo>
                    <a:pt x="16714" y="38312"/>
                  </a:lnTo>
                  <a:lnTo>
                    <a:pt x="16949" y="38076"/>
                  </a:lnTo>
                  <a:lnTo>
                    <a:pt x="17170" y="37826"/>
                  </a:lnTo>
                  <a:lnTo>
                    <a:pt x="17391" y="37576"/>
                  </a:lnTo>
                  <a:lnTo>
                    <a:pt x="17597" y="37296"/>
                  </a:lnTo>
                  <a:lnTo>
                    <a:pt x="17773" y="37032"/>
                  </a:lnTo>
                  <a:lnTo>
                    <a:pt x="17950" y="36737"/>
                  </a:lnTo>
                  <a:lnTo>
                    <a:pt x="18112" y="36443"/>
                  </a:lnTo>
                  <a:lnTo>
                    <a:pt x="18274" y="36134"/>
                  </a:lnTo>
                  <a:lnTo>
                    <a:pt x="18406" y="35825"/>
                  </a:lnTo>
                  <a:lnTo>
                    <a:pt x="18524" y="35516"/>
                  </a:lnTo>
                  <a:lnTo>
                    <a:pt x="18627" y="35178"/>
                  </a:lnTo>
                  <a:lnTo>
                    <a:pt x="18715" y="34854"/>
                  </a:lnTo>
                  <a:lnTo>
                    <a:pt x="18789" y="34516"/>
                  </a:lnTo>
                  <a:lnTo>
                    <a:pt x="18847" y="34163"/>
                  </a:lnTo>
                  <a:lnTo>
                    <a:pt x="18892" y="33824"/>
                  </a:lnTo>
                  <a:lnTo>
                    <a:pt x="18921" y="33471"/>
                  </a:lnTo>
                  <a:lnTo>
                    <a:pt x="18936" y="33103"/>
                  </a:lnTo>
                  <a:lnTo>
                    <a:pt x="18921" y="32809"/>
                  </a:lnTo>
                  <a:lnTo>
                    <a:pt x="18906" y="32515"/>
                  </a:lnTo>
                  <a:lnTo>
                    <a:pt x="18877" y="32221"/>
                  </a:lnTo>
                  <a:lnTo>
                    <a:pt x="18833" y="31926"/>
                  </a:lnTo>
                  <a:lnTo>
                    <a:pt x="19201" y="31676"/>
                  </a:lnTo>
                  <a:lnTo>
                    <a:pt x="19539" y="31397"/>
                  </a:lnTo>
                  <a:lnTo>
                    <a:pt x="19863" y="31103"/>
                  </a:lnTo>
                  <a:lnTo>
                    <a:pt x="20172" y="30794"/>
                  </a:lnTo>
                  <a:lnTo>
                    <a:pt x="20466" y="30470"/>
                  </a:lnTo>
                  <a:lnTo>
                    <a:pt x="20731" y="30117"/>
                  </a:lnTo>
                  <a:lnTo>
                    <a:pt x="20981" y="29749"/>
                  </a:lnTo>
                  <a:lnTo>
                    <a:pt x="21201" y="29366"/>
                  </a:lnTo>
                  <a:lnTo>
                    <a:pt x="21407" y="28984"/>
                  </a:lnTo>
                  <a:lnTo>
                    <a:pt x="21584" y="28572"/>
                  </a:lnTo>
                  <a:lnTo>
                    <a:pt x="21746" y="28145"/>
                  </a:lnTo>
                  <a:lnTo>
                    <a:pt x="21863" y="27719"/>
                  </a:lnTo>
                  <a:lnTo>
                    <a:pt x="21966" y="27277"/>
                  </a:lnTo>
                  <a:lnTo>
                    <a:pt x="22040" y="26821"/>
                  </a:lnTo>
                  <a:lnTo>
                    <a:pt x="22084" y="26350"/>
                  </a:lnTo>
                  <a:lnTo>
                    <a:pt x="22099" y="25880"/>
                  </a:lnTo>
                  <a:lnTo>
                    <a:pt x="22099" y="25497"/>
                  </a:lnTo>
                  <a:lnTo>
                    <a:pt x="22069" y="25115"/>
                  </a:lnTo>
                  <a:lnTo>
                    <a:pt x="22011" y="24747"/>
                  </a:lnTo>
                  <a:lnTo>
                    <a:pt x="21937" y="24379"/>
                  </a:lnTo>
                  <a:lnTo>
                    <a:pt x="21863" y="24011"/>
                  </a:lnTo>
                  <a:lnTo>
                    <a:pt x="21746" y="23658"/>
                  </a:lnTo>
                  <a:lnTo>
                    <a:pt x="21628" y="23305"/>
                  </a:lnTo>
                  <a:lnTo>
                    <a:pt x="21496" y="22967"/>
                  </a:lnTo>
                  <a:lnTo>
                    <a:pt x="21334" y="22643"/>
                  </a:lnTo>
                  <a:lnTo>
                    <a:pt x="21157" y="22319"/>
                  </a:lnTo>
                  <a:lnTo>
                    <a:pt x="20966" y="22010"/>
                  </a:lnTo>
                  <a:lnTo>
                    <a:pt x="20775" y="21701"/>
                  </a:lnTo>
                  <a:lnTo>
                    <a:pt x="20554" y="21422"/>
                  </a:lnTo>
                  <a:lnTo>
                    <a:pt x="20319" y="21142"/>
                  </a:lnTo>
                  <a:lnTo>
                    <a:pt x="20083" y="20877"/>
                  </a:lnTo>
                  <a:lnTo>
                    <a:pt x="19818" y="20613"/>
                  </a:lnTo>
                  <a:lnTo>
                    <a:pt x="19818" y="20451"/>
                  </a:lnTo>
                  <a:lnTo>
                    <a:pt x="19818" y="20186"/>
                  </a:lnTo>
                  <a:lnTo>
                    <a:pt x="19804" y="19936"/>
                  </a:lnTo>
                  <a:lnTo>
                    <a:pt x="19789" y="19671"/>
                  </a:lnTo>
                  <a:lnTo>
                    <a:pt x="19745" y="19421"/>
                  </a:lnTo>
                  <a:lnTo>
                    <a:pt x="19715" y="19171"/>
                  </a:lnTo>
                  <a:lnTo>
                    <a:pt x="19657" y="18921"/>
                  </a:lnTo>
                  <a:lnTo>
                    <a:pt x="19539" y="18435"/>
                  </a:lnTo>
                  <a:lnTo>
                    <a:pt x="19392" y="17964"/>
                  </a:lnTo>
                  <a:lnTo>
                    <a:pt x="19201" y="17508"/>
                  </a:lnTo>
                  <a:lnTo>
                    <a:pt x="18980" y="17067"/>
                  </a:lnTo>
                  <a:lnTo>
                    <a:pt x="18744" y="16640"/>
                  </a:lnTo>
                  <a:lnTo>
                    <a:pt x="18965" y="16213"/>
                  </a:lnTo>
                  <a:lnTo>
                    <a:pt x="19171" y="15772"/>
                  </a:lnTo>
                  <a:lnTo>
                    <a:pt x="19348" y="15301"/>
                  </a:lnTo>
                  <a:lnTo>
                    <a:pt x="19495" y="14831"/>
                  </a:lnTo>
                  <a:lnTo>
                    <a:pt x="19612" y="14345"/>
                  </a:lnTo>
                  <a:lnTo>
                    <a:pt x="19701" y="13845"/>
                  </a:lnTo>
                  <a:lnTo>
                    <a:pt x="19745" y="13330"/>
                  </a:lnTo>
                  <a:lnTo>
                    <a:pt x="19774" y="12815"/>
                  </a:lnTo>
                  <a:lnTo>
                    <a:pt x="19760" y="12418"/>
                  </a:lnTo>
                  <a:lnTo>
                    <a:pt x="19730" y="12035"/>
                  </a:lnTo>
                  <a:lnTo>
                    <a:pt x="19686" y="11653"/>
                  </a:lnTo>
                  <a:lnTo>
                    <a:pt x="19612" y="11270"/>
                  </a:lnTo>
                  <a:lnTo>
                    <a:pt x="19524" y="10902"/>
                  </a:lnTo>
                  <a:lnTo>
                    <a:pt x="19421" y="10534"/>
                  </a:lnTo>
                  <a:lnTo>
                    <a:pt x="19303" y="10181"/>
                  </a:lnTo>
                  <a:lnTo>
                    <a:pt x="19171" y="9843"/>
                  </a:lnTo>
                  <a:lnTo>
                    <a:pt x="19009" y="9505"/>
                  </a:lnTo>
                  <a:lnTo>
                    <a:pt x="18847" y="9166"/>
                  </a:lnTo>
                  <a:lnTo>
                    <a:pt x="18656" y="8843"/>
                  </a:lnTo>
                  <a:lnTo>
                    <a:pt x="18465" y="8534"/>
                  </a:lnTo>
                  <a:lnTo>
                    <a:pt x="18244" y="8239"/>
                  </a:lnTo>
                  <a:lnTo>
                    <a:pt x="18024" y="7945"/>
                  </a:lnTo>
                  <a:lnTo>
                    <a:pt x="17788" y="7680"/>
                  </a:lnTo>
                  <a:lnTo>
                    <a:pt x="17523" y="7415"/>
                  </a:lnTo>
                  <a:lnTo>
                    <a:pt x="17258" y="7151"/>
                  </a:lnTo>
                  <a:lnTo>
                    <a:pt x="16994" y="6915"/>
                  </a:lnTo>
                  <a:lnTo>
                    <a:pt x="16699" y="6695"/>
                  </a:lnTo>
                  <a:lnTo>
                    <a:pt x="16405" y="6474"/>
                  </a:lnTo>
                  <a:lnTo>
                    <a:pt x="16096" y="6283"/>
                  </a:lnTo>
                  <a:lnTo>
                    <a:pt x="15772" y="6091"/>
                  </a:lnTo>
                  <a:lnTo>
                    <a:pt x="15434" y="5929"/>
                  </a:lnTo>
                  <a:lnTo>
                    <a:pt x="15096" y="5768"/>
                  </a:lnTo>
                  <a:lnTo>
                    <a:pt x="14757" y="5635"/>
                  </a:lnTo>
                  <a:lnTo>
                    <a:pt x="14404" y="5518"/>
                  </a:lnTo>
                  <a:lnTo>
                    <a:pt x="14036" y="5415"/>
                  </a:lnTo>
                  <a:lnTo>
                    <a:pt x="13669" y="5326"/>
                  </a:lnTo>
                  <a:lnTo>
                    <a:pt x="13286" y="5253"/>
                  </a:lnTo>
                  <a:lnTo>
                    <a:pt x="12904" y="5209"/>
                  </a:lnTo>
                  <a:lnTo>
                    <a:pt x="12521" y="5179"/>
                  </a:lnTo>
                  <a:lnTo>
                    <a:pt x="12124" y="5164"/>
                  </a:lnTo>
                  <a:lnTo>
                    <a:pt x="11785" y="5179"/>
                  </a:lnTo>
                  <a:lnTo>
                    <a:pt x="11432" y="5209"/>
                  </a:lnTo>
                  <a:lnTo>
                    <a:pt x="11094" y="5238"/>
                  </a:lnTo>
                  <a:lnTo>
                    <a:pt x="10756" y="5297"/>
                  </a:lnTo>
                  <a:lnTo>
                    <a:pt x="10756" y="5017"/>
                  </a:lnTo>
                  <a:lnTo>
                    <a:pt x="10726" y="4752"/>
                  </a:lnTo>
                  <a:lnTo>
                    <a:pt x="10682" y="4488"/>
                  </a:lnTo>
                  <a:lnTo>
                    <a:pt x="10638" y="4223"/>
                  </a:lnTo>
                  <a:lnTo>
                    <a:pt x="10579" y="3973"/>
                  </a:lnTo>
                  <a:lnTo>
                    <a:pt x="10505" y="3723"/>
                  </a:lnTo>
                  <a:lnTo>
                    <a:pt x="10417" y="3472"/>
                  </a:lnTo>
                  <a:lnTo>
                    <a:pt x="10314" y="3237"/>
                  </a:lnTo>
                  <a:lnTo>
                    <a:pt x="10211" y="3002"/>
                  </a:lnTo>
                  <a:lnTo>
                    <a:pt x="10079" y="2766"/>
                  </a:lnTo>
                  <a:lnTo>
                    <a:pt x="9961" y="2546"/>
                  </a:lnTo>
                  <a:lnTo>
                    <a:pt x="9814" y="2340"/>
                  </a:lnTo>
                  <a:lnTo>
                    <a:pt x="9667" y="2119"/>
                  </a:lnTo>
                  <a:lnTo>
                    <a:pt x="9505" y="1928"/>
                  </a:lnTo>
                  <a:lnTo>
                    <a:pt x="9328" y="1736"/>
                  </a:lnTo>
                  <a:lnTo>
                    <a:pt x="9152" y="1545"/>
                  </a:lnTo>
                  <a:lnTo>
                    <a:pt x="8975" y="1383"/>
                  </a:lnTo>
                  <a:lnTo>
                    <a:pt x="8769" y="1207"/>
                  </a:lnTo>
                  <a:lnTo>
                    <a:pt x="8578" y="1060"/>
                  </a:lnTo>
                  <a:lnTo>
                    <a:pt x="8357" y="913"/>
                  </a:lnTo>
                  <a:lnTo>
                    <a:pt x="8151" y="765"/>
                  </a:lnTo>
                  <a:lnTo>
                    <a:pt x="7931" y="648"/>
                  </a:lnTo>
                  <a:lnTo>
                    <a:pt x="7695" y="530"/>
                  </a:lnTo>
                  <a:lnTo>
                    <a:pt x="7460" y="412"/>
                  </a:lnTo>
                  <a:lnTo>
                    <a:pt x="7210" y="324"/>
                  </a:lnTo>
                  <a:lnTo>
                    <a:pt x="6960" y="236"/>
                  </a:lnTo>
                  <a:lnTo>
                    <a:pt x="6710" y="177"/>
                  </a:lnTo>
                  <a:lnTo>
                    <a:pt x="6460" y="118"/>
                  </a:lnTo>
                  <a:lnTo>
                    <a:pt x="6195" y="59"/>
                  </a:lnTo>
                  <a:lnTo>
                    <a:pt x="5930" y="30"/>
                  </a:lnTo>
                  <a:lnTo>
                    <a:pt x="5650" y="15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4468725" y="718100"/>
              <a:ext cx="571975" cy="1144675"/>
            </a:xfrm>
            <a:custGeom>
              <a:avLst/>
              <a:gdLst/>
              <a:ahLst/>
              <a:cxnLst/>
              <a:rect l="l" t="t" r="r" b="b"/>
              <a:pathLst>
                <a:path w="22879" h="45787" extrusionOk="0">
                  <a:moveTo>
                    <a:pt x="17361" y="781"/>
                  </a:moveTo>
                  <a:lnTo>
                    <a:pt x="17611" y="795"/>
                  </a:lnTo>
                  <a:lnTo>
                    <a:pt x="17861" y="839"/>
                  </a:lnTo>
                  <a:lnTo>
                    <a:pt x="18112" y="869"/>
                  </a:lnTo>
                  <a:lnTo>
                    <a:pt x="18347" y="928"/>
                  </a:lnTo>
                  <a:lnTo>
                    <a:pt x="18582" y="1001"/>
                  </a:lnTo>
                  <a:lnTo>
                    <a:pt x="18818" y="1075"/>
                  </a:lnTo>
                  <a:lnTo>
                    <a:pt x="19053" y="1163"/>
                  </a:lnTo>
                  <a:lnTo>
                    <a:pt x="19274" y="1266"/>
                  </a:lnTo>
                  <a:lnTo>
                    <a:pt x="19480" y="1384"/>
                  </a:lnTo>
                  <a:lnTo>
                    <a:pt x="19686" y="1501"/>
                  </a:lnTo>
                  <a:lnTo>
                    <a:pt x="19892" y="1634"/>
                  </a:lnTo>
                  <a:lnTo>
                    <a:pt x="20098" y="1766"/>
                  </a:lnTo>
                  <a:lnTo>
                    <a:pt x="20274" y="1913"/>
                  </a:lnTo>
                  <a:lnTo>
                    <a:pt x="20466" y="2075"/>
                  </a:lnTo>
                  <a:lnTo>
                    <a:pt x="20642" y="2237"/>
                  </a:lnTo>
                  <a:lnTo>
                    <a:pt x="20804" y="2414"/>
                  </a:lnTo>
                  <a:lnTo>
                    <a:pt x="20951" y="2590"/>
                  </a:lnTo>
                  <a:lnTo>
                    <a:pt x="21113" y="2781"/>
                  </a:lnTo>
                  <a:lnTo>
                    <a:pt x="21245" y="2973"/>
                  </a:lnTo>
                  <a:lnTo>
                    <a:pt x="21378" y="3179"/>
                  </a:lnTo>
                  <a:lnTo>
                    <a:pt x="21495" y="3385"/>
                  </a:lnTo>
                  <a:lnTo>
                    <a:pt x="21613" y="3605"/>
                  </a:lnTo>
                  <a:lnTo>
                    <a:pt x="21701" y="3826"/>
                  </a:lnTo>
                  <a:lnTo>
                    <a:pt x="21790" y="4047"/>
                  </a:lnTo>
                  <a:lnTo>
                    <a:pt x="21878" y="4282"/>
                  </a:lnTo>
                  <a:lnTo>
                    <a:pt x="21937" y="4518"/>
                  </a:lnTo>
                  <a:lnTo>
                    <a:pt x="21996" y="4768"/>
                  </a:lnTo>
                  <a:lnTo>
                    <a:pt x="22040" y="5003"/>
                  </a:lnTo>
                  <a:lnTo>
                    <a:pt x="22069" y="5253"/>
                  </a:lnTo>
                  <a:lnTo>
                    <a:pt x="22099" y="5518"/>
                  </a:lnTo>
                  <a:lnTo>
                    <a:pt x="22099" y="5768"/>
                  </a:lnTo>
                  <a:lnTo>
                    <a:pt x="22099" y="39254"/>
                  </a:lnTo>
                  <a:lnTo>
                    <a:pt x="22099" y="39548"/>
                  </a:lnTo>
                  <a:lnTo>
                    <a:pt x="22069" y="39842"/>
                  </a:lnTo>
                  <a:lnTo>
                    <a:pt x="22040" y="40122"/>
                  </a:lnTo>
                  <a:lnTo>
                    <a:pt x="21981" y="40416"/>
                  </a:lnTo>
                  <a:lnTo>
                    <a:pt x="21922" y="40681"/>
                  </a:lnTo>
                  <a:lnTo>
                    <a:pt x="21834" y="40960"/>
                  </a:lnTo>
                  <a:lnTo>
                    <a:pt x="21746" y="41225"/>
                  </a:lnTo>
                  <a:lnTo>
                    <a:pt x="21643" y="41490"/>
                  </a:lnTo>
                  <a:lnTo>
                    <a:pt x="21525" y="41740"/>
                  </a:lnTo>
                  <a:lnTo>
                    <a:pt x="21407" y="41990"/>
                  </a:lnTo>
                  <a:lnTo>
                    <a:pt x="21260" y="42240"/>
                  </a:lnTo>
                  <a:lnTo>
                    <a:pt x="21113" y="42461"/>
                  </a:lnTo>
                  <a:lnTo>
                    <a:pt x="20951" y="42696"/>
                  </a:lnTo>
                  <a:lnTo>
                    <a:pt x="20789" y="42917"/>
                  </a:lnTo>
                  <a:lnTo>
                    <a:pt x="20598" y="43123"/>
                  </a:lnTo>
                  <a:lnTo>
                    <a:pt x="20407" y="43314"/>
                  </a:lnTo>
                  <a:lnTo>
                    <a:pt x="20215" y="43506"/>
                  </a:lnTo>
                  <a:lnTo>
                    <a:pt x="19995" y="43697"/>
                  </a:lnTo>
                  <a:lnTo>
                    <a:pt x="19789" y="43859"/>
                  </a:lnTo>
                  <a:lnTo>
                    <a:pt x="19553" y="44021"/>
                  </a:lnTo>
                  <a:lnTo>
                    <a:pt x="19318" y="44168"/>
                  </a:lnTo>
                  <a:lnTo>
                    <a:pt x="19083" y="44315"/>
                  </a:lnTo>
                  <a:lnTo>
                    <a:pt x="18833" y="44433"/>
                  </a:lnTo>
                  <a:lnTo>
                    <a:pt x="18582" y="44550"/>
                  </a:lnTo>
                  <a:lnTo>
                    <a:pt x="18318" y="44653"/>
                  </a:lnTo>
                  <a:lnTo>
                    <a:pt x="18053" y="44741"/>
                  </a:lnTo>
                  <a:lnTo>
                    <a:pt x="17773" y="44830"/>
                  </a:lnTo>
                  <a:lnTo>
                    <a:pt x="17494" y="44889"/>
                  </a:lnTo>
                  <a:lnTo>
                    <a:pt x="17214" y="44947"/>
                  </a:lnTo>
                  <a:lnTo>
                    <a:pt x="16920" y="44977"/>
                  </a:lnTo>
                  <a:lnTo>
                    <a:pt x="16640" y="45006"/>
                  </a:lnTo>
                  <a:lnTo>
                    <a:pt x="16096" y="45006"/>
                  </a:lnTo>
                  <a:lnTo>
                    <a:pt x="15846" y="44992"/>
                  </a:lnTo>
                  <a:lnTo>
                    <a:pt x="15596" y="44962"/>
                  </a:lnTo>
                  <a:lnTo>
                    <a:pt x="15360" y="44918"/>
                  </a:lnTo>
                  <a:lnTo>
                    <a:pt x="15125" y="44874"/>
                  </a:lnTo>
                  <a:lnTo>
                    <a:pt x="14890" y="44830"/>
                  </a:lnTo>
                  <a:lnTo>
                    <a:pt x="14654" y="44756"/>
                  </a:lnTo>
                  <a:lnTo>
                    <a:pt x="14433" y="44683"/>
                  </a:lnTo>
                  <a:lnTo>
                    <a:pt x="14198" y="44594"/>
                  </a:lnTo>
                  <a:lnTo>
                    <a:pt x="13992" y="44506"/>
                  </a:lnTo>
                  <a:lnTo>
                    <a:pt x="13771" y="44403"/>
                  </a:lnTo>
                  <a:lnTo>
                    <a:pt x="13565" y="44300"/>
                  </a:lnTo>
                  <a:lnTo>
                    <a:pt x="13359" y="44182"/>
                  </a:lnTo>
                  <a:lnTo>
                    <a:pt x="13153" y="44050"/>
                  </a:lnTo>
                  <a:lnTo>
                    <a:pt x="12962" y="43918"/>
                  </a:lnTo>
                  <a:lnTo>
                    <a:pt x="12771" y="43785"/>
                  </a:lnTo>
                  <a:lnTo>
                    <a:pt x="12594" y="43638"/>
                  </a:lnTo>
                  <a:lnTo>
                    <a:pt x="12418" y="43476"/>
                  </a:lnTo>
                  <a:lnTo>
                    <a:pt x="12256" y="43314"/>
                  </a:lnTo>
                  <a:lnTo>
                    <a:pt x="12094" y="43138"/>
                  </a:lnTo>
                  <a:lnTo>
                    <a:pt x="11932" y="42961"/>
                  </a:lnTo>
                  <a:lnTo>
                    <a:pt x="11785" y="42785"/>
                  </a:lnTo>
                  <a:lnTo>
                    <a:pt x="11638" y="42593"/>
                  </a:lnTo>
                  <a:lnTo>
                    <a:pt x="11506" y="42387"/>
                  </a:lnTo>
                  <a:lnTo>
                    <a:pt x="11388" y="42182"/>
                  </a:lnTo>
                  <a:lnTo>
                    <a:pt x="11270" y="41976"/>
                  </a:lnTo>
                  <a:lnTo>
                    <a:pt x="11153" y="41770"/>
                  </a:lnTo>
                  <a:lnTo>
                    <a:pt x="11050" y="41549"/>
                  </a:lnTo>
                  <a:lnTo>
                    <a:pt x="10961" y="41313"/>
                  </a:lnTo>
                  <a:lnTo>
                    <a:pt x="10888" y="41093"/>
                  </a:lnTo>
                  <a:lnTo>
                    <a:pt x="10814" y="40843"/>
                  </a:lnTo>
                  <a:lnTo>
                    <a:pt x="10741" y="40607"/>
                  </a:lnTo>
                  <a:lnTo>
                    <a:pt x="10682" y="40328"/>
                  </a:lnTo>
                  <a:lnTo>
                    <a:pt x="10388" y="40313"/>
                  </a:lnTo>
                  <a:lnTo>
                    <a:pt x="10049" y="40284"/>
                  </a:lnTo>
                  <a:lnTo>
                    <a:pt x="9725" y="40239"/>
                  </a:lnTo>
                  <a:lnTo>
                    <a:pt x="9402" y="40181"/>
                  </a:lnTo>
                  <a:lnTo>
                    <a:pt x="9078" y="40107"/>
                  </a:lnTo>
                  <a:lnTo>
                    <a:pt x="8769" y="40019"/>
                  </a:lnTo>
                  <a:lnTo>
                    <a:pt x="8460" y="39916"/>
                  </a:lnTo>
                  <a:lnTo>
                    <a:pt x="8151" y="39798"/>
                  </a:lnTo>
                  <a:lnTo>
                    <a:pt x="7857" y="39666"/>
                  </a:lnTo>
                  <a:lnTo>
                    <a:pt x="7577" y="39533"/>
                  </a:lnTo>
                  <a:lnTo>
                    <a:pt x="7298" y="39371"/>
                  </a:lnTo>
                  <a:lnTo>
                    <a:pt x="7018" y="39195"/>
                  </a:lnTo>
                  <a:lnTo>
                    <a:pt x="6768" y="39018"/>
                  </a:lnTo>
                  <a:lnTo>
                    <a:pt x="6503" y="38827"/>
                  </a:lnTo>
                  <a:lnTo>
                    <a:pt x="6268" y="38621"/>
                  </a:lnTo>
                  <a:lnTo>
                    <a:pt x="6033" y="38415"/>
                  </a:lnTo>
                  <a:lnTo>
                    <a:pt x="5812" y="38180"/>
                  </a:lnTo>
                  <a:lnTo>
                    <a:pt x="5606" y="37944"/>
                  </a:lnTo>
                  <a:lnTo>
                    <a:pt x="5400" y="37709"/>
                  </a:lnTo>
                  <a:lnTo>
                    <a:pt x="5209" y="37444"/>
                  </a:lnTo>
                  <a:lnTo>
                    <a:pt x="5032" y="37194"/>
                  </a:lnTo>
                  <a:lnTo>
                    <a:pt x="4870" y="36914"/>
                  </a:lnTo>
                  <a:lnTo>
                    <a:pt x="4709" y="36635"/>
                  </a:lnTo>
                  <a:lnTo>
                    <a:pt x="4576" y="36355"/>
                  </a:lnTo>
                  <a:lnTo>
                    <a:pt x="4444" y="36061"/>
                  </a:lnTo>
                  <a:lnTo>
                    <a:pt x="4326" y="35752"/>
                  </a:lnTo>
                  <a:lnTo>
                    <a:pt x="4223" y="35443"/>
                  </a:lnTo>
                  <a:lnTo>
                    <a:pt x="4149" y="35134"/>
                  </a:lnTo>
                  <a:lnTo>
                    <a:pt x="4076" y="34811"/>
                  </a:lnTo>
                  <a:lnTo>
                    <a:pt x="4017" y="34487"/>
                  </a:lnTo>
                  <a:lnTo>
                    <a:pt x="3973" y="34163"/>
                  </a:lnTo>
                  <a:lnTo>
                    <a:pt x="3958" y="33825"/>
                  </a:lnTo>
                  <a:lnTo>
                    <a:pt x="3943" y="33486"/>
                  </a:lnTo>
                  <a:lnTo>
                    <a:pt x="3943" y="33207"/>
                  </a:lnTo>
                  <a:lnTo>
                    <a:pt x="3973" y="32927"/>
                  </a:lnTo>
                  <a:lnTo>
                    <a:pt x="4002" y="32648"/>
                  </a:lnTo>
                  <a:lnTo>
                    <a:pt x="4032" y="32368"/>
                  </a:lnTo>
                  <a:lnTo>
                    <a:pt x="4076" y="32118"/>
                  </a:lnTo>
                  <a:lnTo>
                    <a:pt x="3870" y="31986"/>
                  </a:lnTo>
                  <a:lnTo>
                    <a:pt x="3517" y="31736"/>
                  </a:lnTo>
                  <a:lnTo>
                    <a:pt x="3178" y="31471"/>
                  </a:lnTo>
                  <a:lnTo>
                    <a:pt x="2855" y="31191"/>
                  </a:lnTo>
                  <a:lnTo>
                    <a:pt x="2561" y="30882"/>
                  </a:lnTo>
                  <a:lnTo>
                    <a:pt x="2296" y="30559"/>
                  </a:lnTo>
                  <a:lnTo>
                    <a:pt x="2031" y="30235"/>
                  </a:lnTo>
                  <a:lnTo>
                    <a:pt x="1810" y="29882"/>
                  </a:lnTo>
                  <a:lnTo>
                    <a:pt x="1589" y="29514"/>
                  </a:lnTo>
                  <a:lnTo>
                    <a:pt x="1398" y="29146"/>
                  </a:lnTo>
                  <a:lnTo>
                    <a:pt x="1236" y="28764"/>
                  </a:lnTo>
                  <a:lnTo>
                    <a:pt x="1104" y="28366"/>
                  </a:lnTo>
                  <a:lnTo>
                    <a:pt x="986" y="27955"/>
                  </a:lnTo>
                  <a:lnTo>
                    <a:pt x="898" y="27543"/>
                  </a:lnTo>
                  <a:lnTo>
                    <a:pt x="824" y="27131"/>
                  </a:lnTo>
                  <a:lnTo>
                    <a:pt x="780" y="26704"/>
                  </a:lnTo>
                  <a:lnTo>
                    <a:pt x="766" y="26263"/>
                  </a:lnTo>
                  <a:lnTo>
                    <a:pt x="780" y="25909"/>
                  </a:lnTo>
                  <a:lnTo>
                    <a:pt x="810" y="25556"/>
                  </a:lnTo>
                  <a:lnTo>
                    <a:pt x="854" y="25218"/>
                  </a:lnTo>
                  <a:lnTo>
                    <a:pt x="913" y="24865"/>
                  </a:lnTo>
                  <a:lnTo>
                    <a:pt x="986" y="24527"/>
                  </a:lnTo>
                  <a:lnTo>
                    <a:pt x="1089" y="24203"/>
                  </a:lnTo>
                  <a:lnTo>
                    <a:pt x="1207" y="23864"/>
                  </a:lnTo>
                  <a:lnTo>
                    <a:pt x="1325" y="23555"/>
                  </a:lnTo>
                  <a:lnTo>
                    <a:pt x="1472" y="23232"/>
                  </a:lnTo>
                  <a:lnTo>
                    <a:pt x="1634" y="22938"/>
                  </a:lnTo>
                  <a:lnTo>
                    <a:pt x="1810" y="22629"/>
                  </a:lnTo>
                  <a:lnTo>
                    <a:pt x="2001" y="22349"/>
                  </a:lnTo>
                  <a:lnTo>
                    <a:pt x="2222" y="22070"/>
                  </a:lnTo>
                  <a:lnTo>
                    <a:pt x="2443" y="21790"/>
                  </a:lnTo>
                  <a:lnTo>
                    <a:pt x="2678" y="21540"/>
                  </a:lnTo>
                  <a:lnTo>
                    <a:pt x="2928" y="21290"/>
                  </a:lnTo>
                  <a:lnTo>
                    <a:pt x="3061" y="21172"/>
                  </a:lnTo>
                  <a:lnTo>
                    <a:pt x="3046" y="20937"/>
                  </a:lnTo>
                  <a:lnTo>
                    <a:pt x="3046" y="20834"/>
                  </a:lnTo>
                  <a:lnTo>
                    <a:pt x="3061" y="20363"/>
                  </a:lnTo>
                  <a:lnTo>
                    <a:pt x="3120" y="19877"/>
                  </a:lnTo>
                  <a:lnTo>
                    <a:pt x="3193" y="19421"/>
                  </a:lnTo>
                  <a:lnTo>
                    <a:pt x="3311" y="18965"/>
                  </a:lnTo>
                  <a:lnTo>
                    <a:pt x="3458" y="18509"/>
                  </a:lnTo>
                  <a:lnTo>
                    <a:pt x="3635" y="18068"/>
                  </a:lnTo>
                  <a:lnTo>
                    <a:pt x="3840" y="17641"/>
                  </a:lnTo>
                  <a:lnTo>
                    <a:pt x="4076" y="17229"/>
                  </a:lnTo>
                  <a:lnTo>
                    <a:pt x="4194" y="17038"/>
                  </a:lnTo>
                  <a:lnTo>
                    <a:pt x="4076" y="16832"/>
                  </a:lnTo>
                  <a:lnTo>
                    <a:pt x="3855" y="16405"/>
                  </a:lnTo>
                  <a:lnTo>
                    <a:pt x="3664" y="15979"/>
                  </a:lnTo>
                  <a:lnTo>
                    <a:pt x="3487" y="15537"/>
                  </a:lnTo>
                  <a:lnTo>
                    <a:pt x="3355" y="15081"/>
                  </a:lnTo>
                  <a:lnTo>
                    <a:pt x="3252" y="14610"/>
                  </a:lnTo>
                  <a:lnTo>
                    <a:pt x="3164" y="14140"/>
                  </a:lnTo>
                  <a:lnTo>
                    <a:pt x="3120" y="13669"/>
                  </a:lnTo>
                  <a:lnTo>
                    <a:pt x="3105" y="13198"/>
                  </a:lnTo>
                  <a:lnTo>
                    <a:pt x="3120" y="12830"/>
                  </a:lnTo>
                  <a:lnTo>
                    <a:pt x="3149" y="12448"/>
                  </a:lnTo>
                  <a:lnTo>
                    <a:pt x="3193" y="12094"/>
                  </a:lnTo>
                  <a:lnTo>
                    <a:pt x="3252" y="11741"/>
                  </a:lnTo>
                  <a:lnTo>
                    <a:pt x="3340" y="11388"/>
                  </a:lnTo>
                  <a:lnTo>
                    <a:pt x="3429" y="11035"/>
                  </a:lnTo>
                  <a:lnTo>
                    <a:pt x="3546" y="10697"/>
                  </a:lnTo>
                  <a:lnTo>
                    <a:pt x="3679" y="10373"/>
                  </a:lnTo>
                  <a:lnTo>
                    <a:pt x="3826" y="10049"/>
                  </a:lnTo>
                  <a:lnTo>
                    <a:pt x="3988" y="9740"/>
                  </a:lnTo>
                  <a:lnTo>
                    <a:pt x="4164" y="9432"/>
                  </a:lnTo>
                  <a:lnTo>
                    <a:pt x="4341" y="9137"/>
                  </a:lnTo>
                  <a:lnTo>
                    <a:pt x="4547" y="8858"/>
                  </a:lnTo>
                  <a:lnTo>
                    <a:pt x="4767" y="8578"/>
                  </a:lnTo>
                  <a:lnTo>
                    <a:pt x="4988" y="8313"/>
                  </a:lnTo>
                  <a:lnTo>
                    <a:pt x="5238" y="8063"/>
                  </a:lnTo>
                  <a:lnTo>
                    <a:pt x="5488" y="7828"/>
                  </a:lnTo>
                  <a:lnTo>
                    <a:pt x="5753" y="7592"/>
                  </a:lnTo>
                  <a:lnTo>
                    <a:pt x="6018" y="7386"/>
                  </a:lnTo>
                  <a:lnTo>
                    <a:pt x="6312" y="7180"/>
                  </a:lnTo>
                  <a:lnTo>
                    <a:pt x="6606" y="6989"/>
                  </a:lnTo>
                  <a:lnTo>
                    <a:pt x="6901" y="6813"/>
                  </a:lnTo>
                  <a:lnTo>
                    <a:pt x="7224" y="6651"/>
                  </a:lnTo>
                  <a:lnTo>
                    <a:pt x="7533" y="6518"/>
                  </a:lnTo>
                  <a:lnTo>
                    <a:pt x="7872" y="6386"/>
                  </a:lnTo>
                  <a:lnTo>
                    <a:pt x="8210" y="6268"/>
                  </a:lnTo>
                  <a:lnTo>
                    <a:pt x="8548" y="6165"/>
                  </a:lnTo>
                  <a:lnTo>
                    <a:pt x="8902" y="6092"/>
                  </a:lnTo>
                  <a:lnTo>
                    <a:pt x="9255" y="6018"/>
                  </a:lnTo>
                  <a:lnTo>
                    <a:pt x="9622" y="5974"/>
                  </a:lnTo>
                  <a:lnTo>
                    <a:pt x="9990" y="5945"/>
                  </a:lnTo>
                  <a:lnTo>
                    <a:pt x="10682" y="5945"/>
                  </a:lnTo>
                  <a:lnTo>
                    <a:pt x="11005" y="5974"/>
                  </a:lnTo>
                  <a:lnTo>
                    <a:pt x="11329" y="6003"/>
                  </a:lnTo>
                  <a:lnTo>
                    <a:pt x="11668" y="6062"/>
                  </a:lnTo>
                  <a:lnTo>
                    <a:pt x="12109" y="6136"/>
                  </a:lnTo>
                  <a:lnTo>
                    <a:pt x="12124" y="5680"/>
                  </a:lnTo>
                  <a:lnTo>
                    <a:pt x="12124" y="5430"/>
                  </a:lnTo>
                  <a:lnTo>
                    <a:pt x="12153" y="5180"/>
                  </a:lnTo>
                  <a:lnTo>
                    <a:pt x="12182" y="4944"/>
                  </a:lnTo>
                  <a:lnTo>
                    <a:pt x="12227" y="4694"/>
                  </a:lnTo>
                  <a:lnTo>
                    <a:pt x="12285" y="4459"/>
                  </a:lnTo>
                  <a:lnTo>
                    <a:pt x="12359" y="4223"/>
                  </a:lnTo>
                  <a:lnTo>
                    <a:pt x="12447" y="4003"/>
                  </a:lnTo>
                  <a:lnTo>
                    <a:pt x="12536" y="3782"/>
                  </a:lnTo>
                  <a:lnTo>
                    <a:pt x="12639" y="3561"/>
                  </a:lnTo>
                  <a:lnTo>
                    <a:pt x="12742" y="3341"/>
                  </a:lnTo>
                  <a:lnTo>
                    <a:pt x="12874" y="3135"/>
                  </a:lnTo>
                  <a:lnTo>
                    <a:pt x="13006" y="2943"/>
                  </a:lnTo>
                  <a:lnTo>
                    <a:pt x="13139" y="2752"/>
                  </a:lnTo>
                  <a:lnTo>
                    <a:pt x="13286" y="2561"/>
                  </a:lnTo>
                  <a:lnTo>
                    <a:pt x="13448" y="2384"/>
                  </a:lnTo>
                  <a:lnTo>
                    <a:pt x="13610" y="2208"/>
                  </a:lnTo>
                  <a:lnTo>
                    <a:pt x="13786" y="2046"/>
                  </a:lnTo>
                  <a:lnTo>
                    <a:pt x="13963" y="1899"/>
                  </a:lnTo>
                  <a:lnTo>
                    <a:pt x="14154" y="1752"/>
                  </a:lnTo>
                  <a:lnTo>
                    <a:pt x="14345" y="1619"/>
                  </a:lnTo>
                  <a:lnTo>
                    <a:pt x="14551" y="1487"/>
                  </a:lnTo>
                  <a:lnTo>
                    <a:pt x="14757" y="1369"/>
                  </a:lnTo>
                  <a:lnTo>
                    <a:pt x="14978" y="1266"/>
                  </a:lnTo>
                  <a:lnTo>
                    <a:pt x="15184" y="1163"/>
                  </a:lnTo>
                  <a:lnTo>
                    <a:pt x="15419" y="1075"/>
                  </a:lnTo>
                  <a:lnTo>
                    <a:pt x="15640" y="1001"/>
                  </a:lnTo>
                  <a:lnTo>
                    <a:pt x="15875" y="928"/>
                  </a:lnTo>
                  <a:lnTo>
                    <a:pt x="16111" y="869"/>
                  </a:lnTo>
                  <a:lnTo>
                    <a:pt x="16361" y="825"/>
                  </a:lnTo>
                  <a:lnTo>
                    <a:pt x="16611" y="795"/>
                  </a:lnTo>
                  <a:lnTo>
                    <a:pt x="16846" y="781"/>
                  </a:lnTo>
                  <a:close/>
                  <a:moveTo>
                    <a:pt x="16832" y="1"/>
                  </a:moveTo>
                  <a:lnTo>
                    <a:pt x="16552" y="30"/>
                  </a:lnTo>
                  <a:lnTo>
                    <a:pt x="16287" y="60"/>
                  </a:lnTo>
                  <a:lnTo>
                    <a:pt x="16008" y="104"/>
                  </a:lnTo>
                  <a:lnTo>
                    <a:pt x="15758" y="163"/>
                  </a:lnTo>
                  <a:lnTo>
                    <a:pt x="15493" y="236"/>
                  </a:lnTo>
                  <a:lnTo>
                    <a:pt x="15243" y="310"/>
                  </a:lnTo>
                  <a:lnTo>
                    <a:pt x="14993" y="413"/>
                  </a:lnTo>
                  <a:lnTo>
                    <a:pt x="14742" y="516"/>
                  </a:lnTo>
                  <a:lnTo>
                    <a:pt x="14507" y="619"/>
                  </a:lnTo>
                  <a:lnTo>
                    <a:pt x="14272" y="751"/>
                  </a:lnTo>
                  <a:lnTo>
                    <a:pt x="14051" y="884"/>
                  </a:lnTo>
                  <a:lnTo>
                    <a:pt x="13830" y="1031"/>
                  </a:lnTo>
                  <a:lnTo>
                    <a:pt x="13624" y="1178"/>
                  </a:lnTo>
                  <a:lnTo>
                    <a:pt x="13418" y="1354"/>
                  </a:lnTo>
                  <a:lnTo>
                    <a:pt x="13227" y="1516"/>
                  </a:lnTo>
                  <a:lnTo>
                    <a:pt x="13036" y="1707"/>
                  </a:lnTo>
                  <a:lnTo>
                    <a:pt x="12859" y="1884"/>
                  </a:lnTo>
                  <a:lnTo>
                    <a:pt x="12683" y="2090"/>
                  </a:lnTo>
                  <a:lnTo>
                    <a:pt x="12521" y="2296"/>
                  </a:lnTo>
                  <a:lnTo>
                    <a:pt x="12359" y="2502"/>
                  </a:lnTo>
                  <a:lnTo>
                    <a:pt x="12227" y="2723"/>
                  </a:lnTo>
                  <a:lnTo>
                    <a:pt x="12079" y="2943"/>
                  </a:lnTo>
                  <a:lnTo>
                    <a:pt x="11962" y="3179"/>
                  </a:lnTo>
                  <a:lnTo>
                    <a:pt x="11844" y="3414"/>
                  </a:lnTo>
                  <a:lnTo>
                    <a:pt x="11741" y="3664"/>
                  </a:lnTo>
                  <a:lnTo>
                    <a:pt x="11653" y="3914"/>
                  </a:lnTo>
                  <a:lnTo>
                    <a:pt x="11565" y="4164"/>
                  </a:lnTo>
                  <a:lnTo>
                    <a:pt x="11506" y="4429"/>
                  </a:lnTo>
                  <a:lnTo>
                    <a:pt x="11447" y="4694"/>
                  </a:lnTo>
                  <a:lnTo>
                    <a:pt x="11403" y="4959"/>
                  </a:lnTo>
                  <a:lnTo>
                    <a:pt x="11373" y="5238"/>
                  </a:lnTo>
                  <a:lnTo>
                    <a:pt x="10858" y="5180"/>
                  </a:lnTo>
                  <a:lnTo>
                    <a:pt x="10358" y="5165"/>
                  </a:lnTo>
                  <a:lnTo>
                    <a:pt x="9946" y="5180"/>
                  </a:lnTo>
                  <a:lnTo>
                    <a:pt x="9534" y="5209"/>
                  </a:lnTo>
                  <a:lnTo>
                    <a:pt x="9137" y="5253"/>
                  </a:lnTo>
                  <a:lnTo>
                    <a:pt x="8740" y="5327"/>
                  </a:lnTo>
                  <a:lnTo>
                    <a:pt x="8357" y="5415"/>
                  </a:lnTo>
                  <a:lnTo>
                    <a:pt x="7975" y="5533"/>
                  </a:lnTo>
                  <a:lnTo>
                    <a:pt x="7607" y="5650"/>
                  </a:lnTo>
                  <a:lnTo>
                    <a:pt x="7239" y="5798"/>
                  </a:lnTo>
                  <a:lnTo>
                    <a:pt x="6886" y="5959"/>
                  </a:lnTo>
                  <a:lnTo>
                    <a:pt x="6533" y="6136"/>
                  </a:lnTo>
                  <a:lnTo>
                    <a:pt x="6194" y="6327"/>
                  </a:lnTo>
                  <a:lnTo>
                    <a:pt x="5871" y="6533"/>
                  </a:lnTo>
                  <a:lnTo>
                    <a:pt x="5562" y="6769"/>
                  </a:lnTo>
                  <a:lnTo>
                    <a:pt x="5253" y="7004"/>
                  </a:lnTo>
                  <a:lnTo>
                    <a:pt x="4959" y="7254"/>
                  </a:lnTo>
                  <a:lnTo>
                    <a:pt x="4679" y="7519"/>
                  </a:lnTo>
                  <a:lnTo>
                    <a:pt x="4414" y="7798"/>
                  </a:lnTo>
                  <a:lnTo>
                    <a:pt x="4164" y="8093"/>
                  </a:lnTo>
                  <a:lnTo>
                    <a:pt x="3929" y="8387"/>
                  </a:lnTo>
                  <a:lnTo>
                    <a:pt x="3708" y="8711"/>
                  </a:lnTo>
                  <a:lnTo>
                    <a:pt x="3502" y="9034"/>
                  </a:lnTo>
                  <a:lnTo>
                    <a:pt x="3296" y="9373"/>
                  </a:lnTo>
                  <a:lnTo>
                    <a:pt x="3120" y="9711"/>
                  </a:lnTo>
                  <a:lnTo>
                    <a:pt x="2958" y="10079"/>
                  </a:lnTo>
                  <a:lnTo>
                    <a:pt x="2825" y="10432"/>
                  </a:lnTo>
                  <a:lnTo>
                    <a:pt x="2693" y="10814"/>
                  </a:lnTo>
                  <a:lnTo>
                    <a:pt x="2590" y="11197"/>
                  </a:lnTo>
                  <a:lnTo>
                    <a:pt x="2502" y="11580"/>
                  </a:lnTo>
                  <a:lnTo>
                    <a:pt x="2428" y="11977"/>
                  </a:lnTo>
                  <a:lnTo>
                    <a:pt x="2369" y="12374"/>
                  </a:lnTo>
                  <a:lnTo>
                    <a:pt x="2340" y="12786"/>
                  </a:lnTo>
                  <a:lnTo>
                    <a:pt x="2325" y="13198"/>
                  </a:lnTo>
                  <a:lnTo>
                    <a:pt x="2340" y="13698"/>
                  </a:lnTo>
                  <a:lnTo>
                    <a:pt x="2399" y="14198"/>
                  </a:lnTo>
                  <a:lnTo>
                    <a:pt x="2472" y="14684"/>
                  </a:lnTo>
                  <a:lnTo>
                    <a:pt x="2575" y="15169"/>
                  </a:lnTo>
                  <a:lnTo>
                    <a:pt x="2722" y="15640"/>
                  </a:lnTo>
                  <a:lnTo>
                    <a:pt x="2884" y="16111"/>
                  </a:lnTo>
                  <a:lnTo>
                    <a:pt x="3075" y="16567"/>
                  </a:lnTo>
                  <a:lnTo>
                    <a:pt x="3311" y="17023"/>
                  </a:lnTo>
                  <a:lnTo>
                    <a:pt x="3075" y="17465"/>
                  </a:lnTo>
                  <a:lnTo>
                    <a:pt x="2855" y="17921"/>
                  </a:lnTo>
                  <a:lnTo>
                    <a:pt x="2678" y="18377"/>
                  </a:lnTo>
                  <a:lnTo>
                    <a:pt x="2546" y="18862"/>
                  </a:lnTo>
                  <a:lnTo>
                    <a:pt x="2428" y="19348"/>
                  </a:lnTo>
                  <a:lnTo>
                    <a:pt x="2340" y="19833"/>
                  </a:lnTo>
                  <a:lnTo>
                    <a:pt x="2296" y="20333"/>
                  </a:lnTo>
                  <a:lnTo>
                    <a:pt x="2281" y="20834"/>
                  </a:lnTo>
                  <a:lnTo>
                    <a:pt x="2281" y="20848"/>
                  </a:lnTo>
                  <a:lnTo>
                    <a:pt x="2016" y="21113"/>
                  </a:lnTo>
                  <a:lnTo>
                    <a:pt x="1766" y="21407"/>
                  </a:lnTo>
                  <a:lnTo>
                    <a:pt x="1531" y="21702"/>
                  </a:lnTo>
                  <a:lnTo>
                    <a:pt x="1310" y="22011"/>
                  </a:lnTo>
                  <a:lnTo>
                    <a:pt x="1104" y="22320"/>
                  </a:lnTo>
                  <a:lnTo>
                    <a:pt x="913" y="22643"/>
                  </a:lnTo>
                  <a:lnTo>
                    <a:pt x="751" y="22982"/>
                  </a:lnTo>
                  <a:lnTo>
                    <a:pt x="589" y="23335"/>
                  </a:lnTo>
                  <a:lnTo>
                    <a:pt x="457" y="23673"/>
                  </a:lnTo>
                  <a:lnTo>
                    <a:pt x="339" y="24041"/>
                  </a:lnTo>
                  <a:lnTo>
                    <a:pt x="236" y="24394"/>
                  </a:lnTo>
                  <a:lnTo>
                    <a:pt x="148" y="24762"/>
                  </a:lnTo>
                  <a:lnTo>
                    <a:pt x="89" y="25130"/>
                  </a:lnTo>
                  <a:lnTo>
                    <a:pt x="45" y="25512"/>
                  </a:lnTo>
                  <a:lnTo>
                    <a:pt x="15" y="25895"/>
                  </a:lnTo>
                  <a:lnTo>
                    <a:pt x="1" y="26263"/>
                  </a:lnTo>
                  <a:lnTo>
                    <a:pt x="15" y="26733"/>
                  </a:lnTo>
                  <a:lnTo>
                    <a:pt x="59" y="27189"/>
                  </a:lnTo>
                  <a:lnTo>
                    <a:pt x="118" y="27646"/>
                  </a:lnTo>
                  <a:lnTo>
                    <a:pt x="221" y="28087"/>
                  </a:lnTo>
                  <a:lnTo>
                    <a:pt x="339" y="28528"/>
                  </a:lnTo>
                  <a:lnTo>
                    <a:pt x="486" y="28955"/>
                  </a:lnTo>
                  <a:lnTo>
                    <a:pt x="663" y="29367"/>
                  </a:lnTo>
                  <a:lnTo>
                    <a:pt x="854" y="29779"/>
                  </a:lnTo>
                  <a:lnTo>
                    <a:pt x="1075" y="30176"/>
                  </a:lnTo>
                  <a:lnTo>
                    <a:pt x="1325" y="30559"/>
                  </a:lnTo>
                  <a:lnTo>
                    <a:pt x="1589" y="30926"/>
                  </a:lnTo>
                  <a:lnTo>
                    <a:pt x="1869" y="31265"/>
                  </a:lnTo>
                  <a:lnTo>
                    <a:pt x="2178" y="31603"/>
                  </a:lnTo>
                  <a:lnTo>
                    <a:pt x="2516" y="31912"/>
                  </a:lnTo>
                  <a:lnTo>
                    <a:pt x="2869" y="32221"/>
                  </a:lnTo>
                  <a:lnTo>
                    <a:pt x="3237" y="32501"/>
                  </a:lnTo>
                  <a:lnTo>
                    <a:pt x="3193" y="33001"/>
                  </a:lnTo>
                  <a:lnTo>
                    <a:pt x="3178" y="33486"/>
                  </a:lnTo>
                  <a:lnTo>
                    <a:pt x="3178" y="33854"/>
                  </a:lnTo>
                  <a:lnTo>
                    <a:pt x="3208" y="34222"/>
                  </a:lnTo>
                  <a:lnTo>
                    <a:pt x="3252" y="34575"/>
                  </a:lnTo>
                  <a:lnTo>
                    <a:pt x="3311" y="34928"/>
                  </a:lnTo>
                  <a:lnTo>
                    <a:pt x="3384" y="35281"/>
                  </a:lnTo>
                  <a:lnTo>
                    <a:pt x="3473" y="35620"/>
                  </a:lnTo>
                  <a:lnTo>
                    <a:pt x="3576" y="35958"/>
                  </a:lnTo>
                  <a:lnTo>
                    <a:pt x="3708" y="36282"/>
                  </a:lnTo>
                  <a:lnTo>
                    <a:pt x="3840" y="36605"/>
                  </a:lnTo>
                  <a:lnTo>
                    <a:pt x="3988" y="36914"/>
                  </a:lnTo>
                  <a:lnTo>
                    <a:pt x="4149" y="37223"/>
                  </a:lnTo>
                  <a:lnTo>
                    <a:pt x="4326" y="37518"/>
                  </a:lnTo>
                  <a:lnTo>
                    <a:pt x="4517" y="37812"/>
                  </a:lnTo>
                  <a:lnTo>
                    <a:pt x="4723" y="38091"/>
                  </a:lnTo>
                  <a:lnTo>
                    <a:pt x="4929" y="38356"/>
                  </a:lnTo>
                  <a:lnTo>
                    <a:pt x="5165" y="38621"/>
                  </a:lnTo>
                  <a:lnTo>
                    <a:pt x="5400" y="38871"/>
                  </a:lnTo>
                  <a:lnTo>
                    <a:pt x="5650" y="39107"/>
                  </a:lnTo>
                  <a:lnTo>
                    <a:pt x="5900" y="39327"/>
                  </a:lnTo>
                  <a:lnTo>
                    <a:pt x="6180" y="39548"/>
                  </a:lnTo>
                  <a:lnTo>
                    <a:pt x="6459" y="39754"/>
                  </a:lnTo>
                  <a:lnTo>
                    <a:pt x="6739" y="39945"/>
                  </a:lnTo>
                  <a:lnTo>
                    <a:pt x="7048" y="40122"/>
                  </a:lnTo>
                  <a:lnTo>
                    <a:pt x="7357" y="40284"/>
                  </a:lnTo>
                  <a:lnTo>
                    <a:pt x="7666" y="40431"/>
                  </a:lnTo>
                  <a:lnTo>
                    <a:pt x="7989" y="40563"/>
                  </a:lnTo>
                  <a:lnTo>
                    <a:pt x="8313" y="40696"/>
                  </a:lnTo>
                  <a:lnTo>
                    <a:pt x="8651" y="40799"/>
                  </a:lnTo>
                  <a:lnTo>
                    <a:pt x="9005" y="40887"/>
                  </a:lnTo>
                  <a:lnTo>
                    <a:pt x="9343" y="40960"/>
                  </a:lnTo>
                  <a:lnTo>
                    <a:pt x="9711" y="41019"/>
                  </a:lnTo>
                  <a:lnTo>
                    <a:pt x="10064" y="41063"/>
                  </a:lnTo>
                  <a:lnTo>
                    <a:pt x="10152" y="41328"/>
                  </a:lnTo>
                  <a:lnTo>
                    <a:pt x="10240" y="41578"/>
                  </a:lnTo>
                  <a:lnTo>
                    <a:pt x="10343" y="41828"/>
                  </a:lnTo>
                  <a:lnTo>
                    <a:pt x="10446" y="42064"/>
                  </a:lnTo>
                  <a:lnTo>
                    <a:pt x="10564" y="42299"/>
                  </a:lnTo>
                  <a:lnTo>
                    <a:pt x="10697" y="42535"/>
                  </a:lnTo>
                  <a:lnTo>
                    <a:pt x="10829" y="42755"/>
                  </a:lnTo>
                  <a:lnTo>
                    <a:pt x="10976" y="42976"/>
                  </a:lnTo>
                  <a:lnTo>
                    <a:pt x="11123" y="43197"/>
                  </a:lnTo>
                  <a:lnTo>
                    <a:pt x="11285" y="43403"/>
                  </a:lnTo>
                  <a:lnTo>
                    <a:pt x="11462" y="43594"/>
                  </a:lnTo>
                  <a:lnTo>
                    <a:pt x="11638" y="43785"/>
                  </a:lnTo>
                  <a:lnTo>
                    <a:pt x="11815" y="43962"/>
                  </a:lnTo>
                  <a:lnTo>
                    <a:pt x="12006" y="44138"/>
                  </a:lnTo>
                  <a:lnTo>
                    <a:pt x="12197" y="44315"/>
                  </a:lnTo>
                  <a:lnTo>
                    <a:pt x="12403" y="44477"/>
                  </a:lnTo>
                  <a:lnTo>
                    <a:pt x="12609" y="44624"/>
                  </a:lnTo>
                  <a:lnTo>
                    <a:pt x="12830" y="44771"/>
                  </a:lnTo>
                  <a:lnTo>
                    <a:pt x="13051" y="44903"/>
                  </a:lnTo>
                  <a:lnTo>
                    <a:pt x="13271" y="45021"/>
                  </a:lnTo>
                  <a:lnTo>
                    <a:pt x="13507" y="45139"/>
                  </a:lnTo>
                  <a:lnTo>
                    <a:pt x="13742" y="45256"/>
                  </a:lnTo>
                  <a:lnTo>
                    <a:pt x="13992" y="45345"/>
                  </a:lnTo>
                  <a:lnTo>
                    <a:pt x="14242" y="45433"/>
                  </a:lnTo>
                  <a:lnTo>
                    <a:pt x="14492" y="45521"/>
                  </a:lnTo>
                  <a:lnTo>
                    <a:pt x="14742" y="45580"/>
                  </a:lnTo>
                  <a:lnTo>
                    <a:pt x="14993" y="45639"/>
                  </a:lnTo>
                  <a:lnTo>
                    <a:pt x="15257" y="45698"/>
                  </a:lnTo>
                  <a:lnTo>
                    <a:pt x="15522" y="45727"/>
                  </a:lnTo>
                  <a:lnTo>
                    <a:pt x="15787" y="45757"/>
                  </a:lnTo>
                  <a:lnTo>
                    <a:pt x="16067" y="45771"/>
                  </a:lnTo>
                  <a:lnTo>
                    <a:pt x="16331" y="45786"/>
                  </a:lnTo>
                  <a:lnTo>
                    <a:pt x="16670" y="45771"/>
                  </a:lnTo>
                  <a:lnTo>
                    <a:pt x="17008" y="45742"/>
                  </a:lnTo>
                  <a:lnTo>
                    <a:pt x="17332" y="45713"/>
                  </a:lnTo>
                  <a:lnTo>
                    <a:pt x="17656" y="45654"/>
                  </a:lnTo>
                  <a:lnTo>
                    <a:pt x="17964" y="45580"/>
                  </a:lnTo>
                  <a:lnTo>
                    <a:pt x="18273" y="45492"/>
                  </a:lnTo>
                  <a:lnTo>
                    <a:pt x="18582" y="45389"/>
                  </a:lnTo>
                  <a:lnTo>
                    <a:pt x="18877" y="45271"/>
                  </a:lnTo>
                  <a:lnTo>
                    <a:pt x="19171" y="45139"/>
                  </a:lnTo>
                  <a:lnTo>
                    <a:pt x="19450" y="44992"/>
                  </a:lnTo>
                  <a:lnTo>
                    <a:pt x="19730" y="44830"/>
                  </a:lnTo>
                  <a:lnTo>
                    <a:pt x="19995" y="44668"/>
                  </a:lnTo>
                  <a:lnTo>
                    <a:pt x="20245" y="44477"/>
                  </a:lnTo>
                  <a:lnTo>
                    <a:pt x="20495" y="44285"/>
                  </a:lnTo>
                  <a:lnTo>
                    <a:pt x="20730" y="44079"/>
                  </a:lnTo>
                  <a:lnTo>
                    <a:pt x="20951" y="43873"/>
                  </a:lnTo>
                  <a:lnTo>
                    <a:pt x="21172" y="43638"/>
                  </a:lnTo>
                  <a:lnTo>
                    <a:pt x="21378" y="43403"/>
                  </a:lnTo>
                  <a:lnTo>
                    <a:pt x="21569" y="43153"/>
                  </a:lnTo>
                  <a:lnTo>
                    <a:pt x="21760" y="42902"/>
                  </a:lnTo>
                  <a:lnTo>
                    <a:pt x="21922" y="42638"/>
                  </a:lnTo>
                  <a:lnTo>
                    <a:pt x="22084" y="42358"/>
                  </a:lnTo>
                  <a:lnTo>
                    <a:pt x="22231" y="42079"/>
                  </a:lnTo>
                  <a:lnTo>
                    <a:pt x="22363" y="41784"/>
                  </a:lnTo>
                  <a:lnTo>
                    <a:pt x="22481" y="41490"/>
                  </a:lnTo>
                  <a:lnTo>
                    <a:pt x="22584" y="41196"/>
                  </a:lnTo>
                  <a:lnTo>
                    <a:pt x="22672" y="40887"/>
                  </a:lnTo>
                  <a:lnTo>
                    <a:pt x="22746" y="40563"/>
                  </a:lnTo>
                  <a:lnTo>
                    <a:pt x="22805" y="40239"/>
                  </a:lnTo>
                  <a:lnTo>
                    <a:pt x="22834" y="39916"/>
                  </a:lnTo>
                  <a:lnTo>
                    <a:pt x="22864" y="39592"/>
                  </a:lnTo>
                  <a:lnTo>
                    <a:pt x="22878" y="39254"/>
                  </a:lnTo>
                  <a:lnTo>
                    <a:pt x="22878" y="5768"/>
                  </a:lnTo>
                  <a:lnTo>
                    <a:pt x="22864" y="5474"/>
                  </a:lnTo>
                  <a:lnTo>
                    <a:pt x="22849" y="5180"/>
                  </a:lnTo>
                  <a:lnTo>
                    <a:pt x="22805" y="4885"/>
                  </a:lnTo>
                  <a:lnTo>
                    <a:pt x="22761" y="4606"/>
                  </a:lnTo>
                  <a:lnTo>
                    <a:pt x="22687" y="4326"/>
                  </a:lnTo>
                  <a:lnTo>
                    <a:pt x="22614" y="4047"/>
                  </a:lnTo>
                  <a:lnTo>
                    <a:pt x="22525" y="3782"/>
                  </a:lnTo>
                  <a:lnTo>
                    <a:pt x="22422" y="3517"/>
                  </a:lnTo>
                  <a:lnTo>
                    <a:pt x="22305" y="3267"/>
                  </a:lnTo>
                  <a:lnTo>
                    <a:pt x="22172" y="3017"/>
                  </a:lnTo>
                  <a:lnTo>
                    <a:pt x="22040" y="2781"/>
                  </a:lnTo>
                  <a:lnTo>
                    <a:pt x="21893" y="2546"/>
                  </a:lnTo>
                  <a:lnTo>
                    <a:pt x="21731" y="2325"/>
                  </a:lnTo>
                  <a:lnTo>
                    <a:pt x="21554" y="2105"/>
                  </a:lnTo>
                  <a:lnTo>
                    <a:pt x="21378" y="1899"/>
                  </a:lnTo>
                  <a:lnTo>
                    <a:pt x="21186" y="1693"/>
                  </a:lnTo>
                  <a:lnTo>
                    <a:pt x="20981" y="1501"/>
                  </a:lnTo>
                  <a:lnTo>
                    <a:pt x="20775" y="1325"/>
                  </a:lnTo>
                  <a:lnTo>
                    <a:pt x="20554" y="1148"/>
                  </a:lnTo>
                  <a:lnTo>
                    <a:pt x="20333" y="987"/>
                  </a:lnTo>
                  <a:lnTo>
                    <a:pt x="20098" y="839"/>
                  </a:lnTo>
                  <a:lnTo>
                    <a:pt x="19848" y="692"/>
                  </a:lnTo>
                  <a:lnTo>
                    <a:pt x="19598" y="575"/>
                  </a:lnTo>
                  <a:lnTo>
                    <a:pt x="19347" y="457"/>
                  </a:lnTo>
                  <a:lnTo>
                    <a:pt x="19083" y="354"/>
                  </a:lnTo>
                  <a:lnTo>
                    <a:pt x="18818" y="266"/>
                  </a:lnTo>
                  <a:lnTo>
                    <a:pt x="18538" y="177"/>
                  </a:lnTo>
                  <a:lnTo>
                    <a:pt x="18273" y="119"/>
                  </a:lnTo>
                  <a:lnTo>
                    <a:pt x="17979" y="74"/>
                  </a:lnTo>
                  <a:lnTo>
                    <a:pt x="17700" y="30"/>
                  </a:lnTo>
                  <a:lnTo>
                    <a:pt x="17405" y="16"/>
                  </a:lnTo>
                  <a:lnTo>
                    <a:pt x="17111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4526850" y="847200"/>
              <a:ext cx="401675" cy="353125"/>
            </a:xfrm>
            <a:custGeom>
              <a:avLst/>
              <a:gdLst/>
              <a:ahLst/>
              <a:cxnLst/>
              <a:rect l="l" t="t" r="r" b="b"/>
              <a:pathLst>
                <a:path w="16067" h="14125" extrusionOk="0">
                  <a:moveTo>
                    <a:pt x="8033" y="1"/>
                  </a:moveTo>
                  <a:lnTo>
                    <a:pt x="7621" y="16"/>
                  </a:lnTo>
                  <a:lnTo>
                    <a:pt x="7209" y="45"/>
                  </a:lnTo>
                  <a:lnTo>
                    <a:pt x="6812" y="89"/>
                  </a:lnTo>
                  <a:lnTo>
                    <a:pt x="6415" y="163"/>
                  </a:lnTo>
                  <a:lnTo>
                    <a:pt x="6032" y="251"/>
                  </a:lnTo>
                  <a:lnTo>
                    <a:pt x="5650" y="369"/>
                  </a:lnTo>
                  <a:lnTo>
                    <a:pt x="5282" y="486"/>
                  </a:lnTo>
                  <a:lnTo>
                    <a:pt x="4914" y="634"/>
                  </a:lnTo>
                  <a:lnTo>
                    <a:pt x="4561" y="795"/>
                  </a:lnTo>
                  <a:lnTo>
                    <a:pt x="4208" y="972"/>
                  </a:lnTo>
                  <a:lnTo>
                    <a:pt x="3869" y="1163"/>
                  </a:lnTo>
                  <a:lnTo>
                    <a:pt x="3546" y="1369"/>
                  </a:lnTo>
                  <a:lnTo>
                    <a:pt x="3237" y="1605"/>
                  </a:lnTo>
                  <a:lnTo>
                    <a:pt x="2928" y="1840"/>
                  </a:lnTo>
                  <a:lnTo>
                    <a:pt x="2634" y="2090"/>
                  </a:lnTo>
                  <a:lnTo>
                    <a:pt x="2354" y="2355"/>
                  </a:lnTo>
                  <a:lnTo>
                    <a:pt x="2089" y="2634"/>
                  </a:lnTo>
                  <a:lnTo>
                    <a:pt x="1839" y="2929"/>
                  </a:lnTo>
                  <a:lnTo>
                    <a:pt x="1604" y="3223"/>
                  </a:lnTo>
                  <a:lnTo>
                    <a:pt x="1383" y="3547"/>
                  </a:lnTo>
                  <a:lnTo>
                    <a:pt x="1177" y="3870"/>
                  </a:lnTo>
                  <a:lnTo>
                    <a:pt x="971" y="4209"/>
                  </a:lnTo>
                  <a:lnTo>
                    <a:pt x="795" y="4547"/>
                  </a:lnTo>
                  <a:lnTo>
                    <a:pt x="633" y="4915"/>
                  </a:lnTo>
                  <a:lnTo>
                    <a:pt x="500" y="5268"/>
                  </a:lnTo>
                  <a:lnTo>
                    <a:pt x="368" y="5650"/>
                  </a:lnTo>
                  <a:lnTo>
                    <a:pt x="265" y="6033"/>
                  </a:lnTo>
                  <a:lnTo>
                    <a:pt x="177" y="6416"/>
                  </a:lnTo>
                  <a:lnTo>
                    <a:pt x="103" y="6813"/>
                  </a:lnTo>
                  <a:lnTo>
                    <a:pt x="44" y="7210"/>
                  </a:lnTo>
                  <a:lnTo>
                    <a:pt x="15" y="7622"/>
                  </a:lnTo>
                  <a:lnTo>
                    <a:pt x="0" y="8034"/>
                  </a:lnTo>
                  <a:lnTo>
                    <a:pt x="780" y="8034"/>
                  </a:lnTo>
                  <a:lnTo>
                    <a:pt x="795" y="7666"/>
                  </a:lnTo>
                  <a:lnTo>
                    <a:pt x="824" y="7284"/>
                  </a:lnTo>
                  <a:lnTo>
                    <a:pt x="868" y="6930"/>
                  </a:lnTo>
                  <a:lnTo>
                    <a:pt x="927" y="6577"/>
                  </a:lnTo>
                  <a:lnTo>
                    <a:pt x="1015" y="6224"/>
                  </a:lnTo>
                  <a:lnTo>
                    <a:pt x="1104" y="5871"/>
                  </a:lnTo>
                  <a:lnTo>
                    <a:pt x="1221" y="5533"/>
                  </a:lnTo>
                  <a:lnTo>
                    <a:pt x="1354" y="5209"/>
                  </a:lnTo>
                  <a:lnTo>
                    <a:pt x="1501" y="4885"/>
                  </a:lnTo>
                  <a:lnTo>
                    <a:pt x="1663" y="4576"/>
                  </a:lnTo>
                  <a:lnTo>
                    <a:pt x="1839" y="4268"/>
                  </a:lnTo>
                  <a:lnTo>
                    <a:pt x="2016" y="3973"/>
                  </a:lnTo>
                  <a:lnTo>
                    <a:pt x="2222" y="3694"/>
                  </a:lnTo>
                  <a:lnTo>
                    <a:pt x="2442" y="3414"/>
                  </a:lnTo>
                  <a:lnTo>
                    <a:pt x="2663" y="3149"/>
                  </a:lnTo>
                  <a:lnTo>
                    <a:pt x="2913" y="2899"/>
                  </a:lnTo>
                  <a:lnTo>
                    <a:pt x="3163" y="2664"/>
                  </a:lnTo>
                  <a:lnTo>
                    <a:pt x="3428" y="2428"/>
                  </a:lnTo>
                  <a:lnTo>
                    <a:pt x="3693" y="2222"/>
                  </a:lnTo>
                  <a:lnTo>
                    <a:pt x="3987" y="2016"/>
                  </a:lnTo>
                  <a:lnTo>
                    <a:pt x="4281" y="1825"/>
                  </a:lnTo>
                  <a:lnTo>
                    <a:pt x="4576" y="1649"/>
                  </a:lnTo>
                  <a:lnTo>
                    <a:pt x="4899" y="1487"/>
                  </a:lnTo>
                  <a:lnTo>
                    <a:pt x="5208" y="1354"/>
                  </a:lnTo>
                  <a:lnTo>
                    <a:pt x="5547" y="1222"/>
                  </a:lnTo>
                  <a:lnTo>
                    <a:pt x="5885" y="1104"/>
                  </a:lnTo>
                  <a:lnTo>
                    <a:pt x="6223" y="1001"/>
                  </a:lnTo>
                  <a:lnTo>
                    <a:pt x="6577" y="928"/>
                  </a:lnTo>
                  <a:lnTo>
                    <a:pt x="6930" y="854"/>
                  </a:lnTo>
                  <a:lnTo>
                    <a:pt x="7297" y="810"/>
                  </a:lnTo>
                  <a:lnTo>
                    <a:pt x="7665" y="781"/>
                  </a:lnTo>
                  <a:lnTo>
                    <a:pt x="8401" y="781"/>
                  </a:lnTo>
                  <a:lnTo>
                    <a:pt x="8769" y="810"/>
                  </a:lnTo>
                  <a:lnTo>
                    <a:pt x="9137" y="854"/>
                  </a:lnTo>
                  <a:lnTo>
                    <a:pt x="9490" y="928"/>
                  </a:lnTo>
                  <a:lnTo>
                    <a:pt x="9843" y="1001"/>
                  </a:lnTo>
                  <a:lnTo>
                    <a:pt x="10196" y="1104"/>
                  </a:lnTo>
                  <a:lnTo>
                    <a:pt x="10520" y="1222"/>
                  </a:lnTo>
                  <a:lnTo>
                    <a:pt x="10858" y="1354"/>
                  </a:lnTo>
                  <a:lnTo>
                    <a:pt x="11182" y="1487"/>
                  </a:lnTo>
                  <a:lnTo>
                    <a:pt x="11491" y="1649"/>
                  </a:lnTo>
                  <a:lnTo>
                    <a:pt x="11800" y="1825"/>
                  </a:lnTo>
                  <a:lnTo>
                    <a:pt x="12094" y="2016"/>
                  </a:lnTo>
                  <a:lnTo>
                    <a:pt x="12373" y="2222"/>
                  </a:lnTo>
                  <a:lnTo>
                    <a:pt x="12653" y="2428"/>
                  </a:lnTo>
                  <a:lnTo>
                    <a:pt x="12903" y="2664"/>
                  </a:lnTo>
                  <a:lnTo>
                    <a:pt x="13168" y="2899"/>
                  </a:lnTo>
                  <a:lnTo>
                    <a:pt x="13403" y="3149"/>
                  </a:lnTo>
                  <a:lnTo>
                    <a:pt x="13624" y="3414"/>
                  </a:lnTo>
                  <a:lnTo>
                    <a:pt x="13845" y="3694"/>
                  </a:lnTo>
                  <a:lnTo>
                    <a:pt x="14051" y="3973"/>
                  </a:lnTo>
                  <a:lnTo>
                    <a:pt x="14242" y="4268"/>
                  </a:lnTo>
                  <a:lnTo>
                    <a:pt x="14418" y="4576"/>
                  </a:lnTo>
                  <a:lnTo>
                    <a:pt x="14565" y="4885"/>
                  </a:lnTo>
                  <a:lnTo>
                    <a:pt x="14713" y="5209"/>
                  </a:lnTo>
                  <a:lnTo>
                    <a:pt x="14845" y="5533"/>
                  </a:lnTo>
                  <a:lnTo>
                    <a:pt x="14963" y="5871"/>
                  </a:lnTo>
                  <a:lnTo>
                    <a:pt x="15066" y="6224"/>
                  </a:lnTo>
                  <a:lnTo>
                    <a:pt x="15139" y="6577"/>
                  </a:lnTo>
                  <a:lnTo>
                    <a:pt x="15198" y="6930"/>
                  </a:lnTo>
                  <a:lnTo>
                    <a:pt x="15257" y="7284"/>
                  </a:lnTo>
                  <a:lnTo>
                    <a:pt x="15286" y="7666"/>
                  </a:lnTo>
                  <a:lnTo>
                    <a:pt x="15286" y="8034"/>
                  </a:lnTo>
                  <a:lnTo>
                    <a:pt x="15272" y="8431"/>
                  </a:lnTo>
                  <a:lnTo>
                    <a:pt x="15242" y="8828"/>
                  </a:lnTo>
                  <a:lnTo>
                    <a:pt x="15198" y="9211"/>
                  </a:lnTo>
                  <a:lnTo>
                    <a:pt x="15125" y="9593"/>
                  </a:lnTo>
                  <a:lnTo>
                    <a:pt x="15022" y="9976"/>
                  </a:lnTo>
                  <a:lnTo>
                    <a:pt x="14904" y="10344"/>
                  </a:lnTo>
                  <a:lnTo>
                    <a:pt x="14771" y="10712"/>
                  </a:lnTo>
                  <a:lnTo>
                    <a:pt x="14624" y="11065"/>
                  </a:lnTo>
                  <a:lnTo>
                    <a:pt x="14448" y="11418"/>
                  </a:lnTo>
                  <a:lnTo>
                    <a:pt x="14256" y="11756"/>
                  </a:lnTo>
                  <a:lnTo>
                    <a:pt x="14051" y="12080"/>
                  </a:lnTo>
                  <a:lnTo>
                    <a:pt x="13830" y="12404"/>
                  </a:lnTo>
                  <a:lnTo>
                    <a:pt x="13580" y="12698"/>
                  </a:lnTo>
                  <a:lnTo>
                    <a:pt x="13315" y="12992"/>
                  </a:lnTo>
                  <a:lnTo>
                    <a:pt x="13035" y="13272"/>
                  </a:lnTo>
                  <a:lnTo>
                    <a:pt x="12741" y="13536"/>
                  </a:lnTo>
                  <a:lnTo>
                    <a:pt x="13241" y="14125"/>
                  </a:lnTo>
                  <a:lnTo>
                    <a:pt x="13580" y="13831"/>
                  </a:lnTo>
                  <a:lnTo>
                    <a:pt x="13889" y="13522"/>
                  </a:lnTo>
                  <a:lnTo>
                    <a:pt x="14168" y="13198"/>
                  </a:lnTo>
                  <a:lnTo>
                    <a:pt x="14448" y="12860"/>
                  </a:lnTo>
                  <a:lnTo>
                    <a:pt x="14698" y="12507"/>
                  </a:lnTo>
                  <a:lnTo>
                    <a:pt x="14919" y="12153"/>
                  </a:lnTo>
                  <a:lnTo>
                    <a:pt x="15139" y="11771"/>
                  </a:lnTo>
                  <a:lnTo>
                    <a:pt x="15331" y="11388"/>
                  </a:lnTo>
                  <a:lnTo>
                    <a:pt x="15492" y="10991"/>
                  </a:lnTo>
                  <a:lnTo>
                    <a:pt x="15639" y="10594"/>
                  </a:lnTo>
                  <a:lnTo>
                    <a:pt x="15772" y="10182"/>
                  </a:lnTo>
                  <a:lnTo>
                    <a:pt x="15875" y="9755"/>
                  </a:lnTo>
                  <a:lnTo>
                    <a:pt x="15963" y="9343"/>
                  </a:lnTo>
                  <a:lnTo>
                    <a:pt x="16022" y="8902"/>
                  </a:lnTo>
                  <a:lnTo>
                    <a:pt x="16051" y="8475"/>
                  </a:lnTo>
                  <a:lnTo>
                    <a:pt x="16066" y="8034"/>
                  </a:lnTo>
                  <a:lnTo>
                    <a:pt x="16051" y="7622"/>
                  </a:lnTo>
                  <a:lnTo>
                    <a:pt x="16022" y="7210"/>
                  </a:lnTo>
                  <a:lnTo>
                    <a:pt x="15963" y="6813"/>
                  </a:lnTo>
                  <a:lnTo>
                    <a:pt x="15904" y="6416"/>
                  </a:lnTo>
                  <a:lnTo>
                    <a:pt x="15816" y="6033"/>
                  </a:lnTo>
                  <a:lnTo>
                    <a:pt x="15698" y="5650"/>
                  </a:lnTo>
                  <a:lnTo>
                    <a:pt x="15581" y="5268"/>
                  </a:lnTo>
                  <a:lnTo>
                    <a:pt x="15433" y="4915"/>
                  </a:lnTo>
                  <a:lnTo>
                    <a:pt x="15272" y="4547"/>
                  </a:lnTo>
                  <a:lnTo>
                    <a:pt x="15095" y="4209"/>
                  </a:lnTo>
                  <a:lnTo>
                    <a:pt x="14904" y="3870"/>
                  </a:lnTo>
                  <a:lnTo>
                    <a:pt x="14683" y="3547"/>
                  </a:lnTo>
                  <a:lnTo>
                    <a:pt x="14462" y="3223"/>
                  </a:lnTo>
                  <a:lnTo>
                    <a:pt x="14227" y="2929"/>
                  </a:lnTo>
                  <a:lnTo>
                    <a:pt x="13977" y="2634"/>
                  </a:lnTo>
                  <a:lnTo>
                    <a:pt x="13712" y="2355"/>
                  </a:lnTo>
                  <a:lnTo>
                    <a:pt x="13433" y="2090"/>
                  </a:lnTo>
                  <a:lnTo>
                    <a:pt x="13138" y="1840"/>
                  </a:lnTo>
                  <a:lnTo>
                    <a:pt x="12829" y="1605"/>
                  </a:lnTo>
                  <a:lnTo>
                    <a:pt x="12520" y="1369"/>
                  </a:lnTo>
                  <a:lnTo>
                    <a:pt x="12197" y="1163"/>
                  </a:lnTo>
                  <a:lnTo>
                    <a:pt x="11858" y="972"/>
                  </a:lnTo>
                  <a:lnTo>
                    <a:pt x="11520" y="795"/>
                  </a:lnTo>
                  <a:lnTo>
                    <a:pt x="11152" y="634"/>
                  </a:lnTo>
                  <a:lnTo>
                    <a:pt x="10799" y="486"/>
                  </a:lnTo>
                  <a:lnTo>
                    <a:pt x="10417" y="369"/>
                  </a:lnTo>
                  <a:lnTo>
                    <a:pt x="10034" y="251"/>
                  </a:lnTo>
                  <a:lnTo>
                    <a:pt x="9651" y="163"/>
                  </a:lnTo>
                  <a:lnTo>
                    <a:pt x="9254" y="89"/>
                  </a:lnTo>
                  <a:lnTo>
                    <a:pt x="8857" y="45"/>
                  </a:lnTo>
                  <a:lnTo>
                    <a:pt x="8445" y="16"/>
                  </a:lnTo>
                  <a:lnTo>
                    <a:pt x="8033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4871475" y="838025"/>
              <a:ext cx="71750" cy="107775"/>
            </a:xfrm>
            <a:custGeom>
              <a:avLst/>
              <a:gdLst/>
              <a:ahLst/>
              <a:cxnLst/>
              <a:rect l="l" t="t" r="r" b="b"/>
              <a:pathLst>
                <a:path w="2870" h="4311" extrusionOk="0">
                  <a:moveTo>
                    <a:pt x="2090" y="0"/>
                  </a:moveTo>
                  <a:lnTo>
                    <a:pt x="2075" y="265"/>
                  </a:lnTo>
                  <a:lnTo>
                    <a:pt x="2031" y="530"/>
                  </a:lnTo>
                  <a:lnTo>
                    <a:pt x="1972" y="795"/>
                  </a:lnTo>
                  <a:lnTo>
                    <a:pt x="1913" y="1059"/>
                  </a:lnTo>
                  <a:lnTo>
                    <a:pt x="1825" y="1324"/>
                  </a:lnTo>
                  <a:lnTo>
                    <a:pt x="1722" y="1574"/>
                  </a:lnTo>
                  <a:lnTo>
                    <a:pt x="1604" y="1824"/>
                  </a:lnTo>
                  <a:lnTo>
                    <a:pt x="1472" y="2060"/>
                  </a:lnTo>
                  <a:lnTo>
                    <a:pt x="1340" y="2295"/>
                  </a:lnTo>
                  <a:lnTo>
                    <a:pt x="1178" y="2516"/>
                  </a:lnTo>
                  <a:lnTo>
                    <a:pt x="1016" y="2737"/>
                  </a:lnTo>
                  <a:lnTo>
                    <a:pt x="839" y="2943"/>
                  </a:lnTo>
                  <a:lnTo>
                    <a:pt x="648" y="3149"/>
                  </a:lnTo>
                  <a:lnTo>
                    <a:pt x="442" y="3325"/>
                  </a:lnTo>
                  <a:lnTo>
                    <a:pt x="221" y="3502"/>
                  </a:lnTo>
                  <a:lnTo>
                    <a:pt x="1" y="3678"/>
                  </a:lnTo>
                  <a:lnTo>
                    <a:pt x="442" y="4311"/>
                  </a:lnTo>
                  <a:lnTo>
                    <a:pt x="692" y="4120"/>
                  </a:lnTo>
                  <a:lnTo>
                    <a:pt x="942" y="3914"/>
                  </a:lnTo>
                  <a:lnTo>
                    <a:pt x="1178" y="3693"/>
                  </a:lnTo>
                  <a:lnTo>
                    <a:pt x="1398" y="3458"/>
                  </a:lnTo>
                  <a:lnTo>
                    <a:pt x="1619" y="3222"/>
                  </a:lnTo>
                  <a:lnTo>
                    <a:pt x="1810" y="2972"/>
                  </a:lnTo>
                  <a:lnTo>
                    <a:pt x="1987" y="2707"/>
                  </a:lnTo>
                  <a:lnTo>
                    <a:pt x="2149" y="2442"/>
                  </a:lnTo>
                  <a:lnTo>
                    <a:pt x="2296" y="2163"/>
                  </a:lnTo>
                  <a:lnTo>
                    <a:pt x="2428" y="1869"/>
                  </a:lnTo>
                  <a:lnTo>
                    <a:pt x="2546" y="1574"/>
                  </a:lnTo>
                  <a:lnTo>
                    <a:pt x="2649" y="1280"/>
                  </a:lnTo>
                  <a:lnTo>
                    <a:pt x="2737" y="971"/>
                  </a:lnTo>
                  <a:lnTo>
                    <a:pt x="2796" y="662"/>
                  </a:lnTo>
                  <a:lnTo>
                    <a:pt x="2840" y="353"/>
                  </a:lnTo>
                  <a:lnTo>
                    <a:pt x="2870" y="44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4525725" y="1077825"/>
              <a:ext cx="257500" cy="189075"/>
            </a:xfrm>
            <a:custGeom>
              <a:avLst/>
              <a:gdLst/>
              <a:ahLst/>
              <a:cxnLst/>
              <a:rect l="l" t="t" r="r" b="b"/>
              <a:pathLst>
                <a:path w="10300" h="7563" extrusionOk="0">
                  <a:moveTo>
                    <a:pt x="9535" y="1"/>
                  </a:moveTo>
                  <a:lnTo>
                    <a:pt x="9505" y="471"/>
                  </a:lnTo>
                  <a:lnTo>
                    <a:pt x="9461" y="942"/>
                  </a:lnTo>
                  <a:lnTo>
                    <a:pt x="9388" y="1398"/>
                  </a:lnTo>
                  <a:lnTo>
                    <a:pt x="9270" y="1854"/>
                  </a:lnTo>
                  <a:lnTo>
                    <a:pt x="9167" y="2178"/>
                  </a:lnTo>
                  <a:lnTo>
                    <a:pt x="9049" y="2487"/>
                  </a:lnTo>
                  <a:lnTo>
                    <a:pt x="8917" y="2811"/>
                  </a:lnTo>
                  <a:lnTo>
                    <a:pt x="8755" y="3105"/>
                  </a:lnTo>
                  <a:lnTo>
                    <a:pt x="8593" y="3414"/>
                  </a:lnTo>
                  <a:lnTo>
                    <a:pt x="8402" y="3693"/>
                  </a:lnTo>
                  <a:lnTo>
                    <a:pt x="8196" y="3973"/>
                  </a:lnTo>
                  <a:lnTo>
                    <a:pt x="7975" y="4253"/>
                  </a:lnTo>
                  <a:lnTo>
                    <a:pt x="7754" y="4517"/>
                  </a:lnTo>
                  <a:lnTo>
                    <a:pt x="7504" y="4753"/>
                  </a:lnTo>
                  <a:lnTo>
                    <a:pt x="7240" y="5003"/>
                  </a:lnTo>
                  <a:lnTo>
                    <a:pt x="6975" y="5224"/>
                  </a:lnTo>
                  <a:lnTo>
                    <a:pt x="6680" y="5444"/>
                  </a:lnTo>
                  <a:lnTo>
                    <a:pt x="6386" y="5636"/>
                  </a:lnTo>
                  <a:lnTo>
                    <a:pt x="6077" y="5827"/>
                  </a:lnTo>
                  <a:lnTo>
                    <a:pt x="5754" y="6003"/>
                  </a:lnTo>
                  <a:lnTo>
                    <a:pt x="5415" y="6165"/>
                  </a:lnTo>
                  <a:lnTo>
                    <a:pt x="5077" y="6298"/>
                  </a:lnTo>
                  <a:lnTo>
                    <a:pt x="4738" y="6430"/>
                  </a:lnTo>
                  <a:lnTo>
                    <a:pt x="4400" y="6533"/>
                  </a:lnTo>
                  <a:lnTo>
                    <a:pt x="4047" y="6621"/>
                  </a:lnTo>
                  <a:lnTo>
                    <a:pt x="3709" y="6680"/>
                  </a:lnTo>
                  <a:lnTo>
                    <a:pt x="3355" y="6739"/>
                  </a:lnTo>
                  <a:lnTo>
                    <a:pt x="3002" y="6768"/>
                  </a:lnTo>
                  <a:lnTo>
                    <a:pt x="2649" y="6783"/>
                  </a:lnTo>
                  <a:lnTo>
                    <a:pt x="2311" y="6783"/>
                  </a:lnTo>
                  <a:lnTo>
                    <a:pt x="1958" y="6768"/>
                  </a:lnTo>
                  <a:lnTo>
                    <a:pt x="1619" y="6724"/>
                  </a:lnTo>
                  <a:lnTo>
                    <a:pt x="1266" y="6680"/>
                  </a:lnTo>
                  <a:lnTo>
                    <a:pt x="943" y="6607"/>
                  </a:lnTo>
                  <a:lnTo>
                    <a:pt x="604" y="6504"/>
                  </a:lnTo>
                  <a:lnTo>
                    <a:pt x="281" y="6401"/>
                  </a:lnTo>
                  <a:lnTo>
                    <a:pt x="1" y="7121"/>
                  </a:lnTo>
                  <a:lnTo>
                    <a:pt x="310" y="7224"/>
                  </a:lnTo>
                  <a:lnTo>
                    <a:pt x="619" y="7313"/>
                  </a:lnTo>
                  <a:lnTo>
                    <a:pt x="928" y="7386"/>
                  </a:lnTo>
                  <a:lnTo>
                    <a:pt x="1237" y="7460"/>
                  </a:lnTo>
                  <a:lnTo>
                    <a:pt x="1560" y="7504"/>
                  </a:lnTo>
                  <a:lnTo>
                    <a:pt x="1869" y="7533"/>
                  </a:lnTo>
                  <a:lnTo>
                    <a:pt x="2193" y="7563"/>
                  </a:lnTo>
                  <a:lnTo>
                    <a:pt x="2517" y="7563"/>
                  </a:lnTo>
                  <a:lnTo>
                    <a:pt x="2973" y="7548"/>
                  </a:lnTo>
                  <a:lnTo>
                    <a:pt x="3429" y="7504"/>
                  </a:lnTo>
                  <a:lnTo>
                    <a:pt x="3885" y="7445"/>
                  </a:lnTo>
                  <a:lnTo>
                    <a:pt x="4341" y="7342"/>
                  </a:lnTo>
                  <a:lnTo>
                    <a:pt x="4783" y="7224"/>
                  </a:lnTo>
                  <a:lnTo>
                    <a:pt x="5224" y="7077"/>
                  </a:lnTo>
                  <a:lnTo>
                    <a:pt x="5665" y="6901"/>
                  </a:lnTo>
                  <a:lnTo>
                    <a:pt x="6107" y="6695"/>
                  </a:lnTo>
                  <a:lnTo>
                    <a:pt x="6460" y="6504"/>
                  </a:lnTo>
                  <a:lnTo>
                    <a:pt x="6798" y="6283"/>
                  </a:lnTo>
                  <a:lnTo>
                    <a:pt x="7137" y="6062"/>
                  </a:lnTo>
                  <a:lnTo>
                    <a:pt x="7460" y="5827"/>
                  </a:lnTo>
                  <a:lnTo>
                    <a:pt x="7754" y="5577"/>
                  </a:lnTo>
                  <a:lnTo>
                    <a:pt x="8049" y="5312"/>
                  </a:lnTo>
                  <a:lnTo>
                    <a:pt x="8314" y="5032"/>
                  </a:lnTo>
                  <a:lnTo>
                    <a:pt x="8578" y="4738"/>
                  </a:lnTo>
                  <a:lnTo>
                    <a:pt x="8828" y="4444"/>
                  </a:lnTo>
                  <a:lnTo>
                    <a:pt x="9049" y="4120"/>
                  </a:lnTo>
                  <a:lnTo>
                    <a:pt x="9255" y="3796"/>
                  </a:lnTo>
                  <a:lnTo>
                    <a:pt x="9446" y="3473"/>
                  </a:lnTo>
                  <a:lnTo>
                    <a:pt x="9623" y="3134"/>
                  </a:lnTo>
                  <a:lnTo>
                    <a:pt x="9770" y="2781"/>
                  </a:lnTo>
                  <a:lnTo>
                    <a:pt x="9902" y="2428"/>
                  </a:lnTo>
                  <a:lnTo>
                    <a:pt x="10020" y="2060"/>
                  </a:lnTo>
                  <a:lnTo>
                    <a:pt x="10079" y="1810"/>
                  </a:lnTo>
                  <a:lnTo>
                    <a:pt x="10138" y="1560"/>
                  </a:lnTo>
                  <a:lnTo>
                    <a:pt x="10197" y="1295"/>
                  </a:lnTo>
                  <a:lnTo>
                    <a:pt x="10226" y="1045"/>
                  </a:lnTo>
                  <a:lnTo>
                    <a:pt x="10256" y="780"/>
                  </a:lnTo>
                  <a:lnTo>
                    <a:pt x="10285" y="530"/>
                  </a:lnTo>
                  <a:lnTo>
                    <a:pt x="10300" y="265"/>
                  </a:lnTo>
                  <a:lnTo>
                    <a:pt x="10300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4718100" y="1189650"/>
              <a:ext cx="243150" cy="155600"/>
            </a:xfrm>
            <a:custGeom>
              <a:avLst/>
              <a:gdLst/>
              <a:ahLst/>
              <a:cxnLst/>
              <a:rect l="l" t="t" r="r" b="b"/>
              <a:pathLst>
                <a:path w="9726" h="6224" extrusionOk="0">
                  <a:moveTo>
                    <a:pt x="45" y="0"/>
                  </a:moveTo>
                  <a:lnTo>
                    <a:pt x="15" y="280"/>
                  </a:lnTo>
                  <a:lnTo>
                    <a:pt x="1" y="574"/>
                  </a:lnTo>
                  <a:lnTo>
                    <a:pt x="1" y="854"/>
                  </a:lnTo>
                  <a:lnTo>
                    <a:pt x="15" y="1118"/>
                  </a:lnTo>
                  <a:lnTo>
                    <a:pt x="45" y="1398"/>
                  </a:lnTo>
                  <a:lnTo>
                    <a:pt x="89" y="1663"/>
                  </a:lnTo>
                  <a:lnTo>
                    <a:pt x="148" y="1928"/>
                  </a:lnTo>
                  <a:lnTo>
                    <a:pt x="207" y="2192"/>
                  </a:lnTo>
                  <a:lnTo>
                    <a:pt x="295" y="2457"/>
                  </a:lnTo>
                  <a:lnTo>
                    <a:pt x="383" y="2707"/>
                  </a:lnTo>
                  <a:lnTo>
                    <a:pt x="486" y="2957"/>
                  </a:lnTo>
                  <a:lnTo>
                    <a:pt x="604" y="3193"/>
                  </a:lnTo>
                  <a:lnTo>
                    <a:pt x="722" y="3428"/>
                  </a:lnTo>
                  <a:lnTo>
                    <a:pt x="869" y="3664"/>
                  </a:lnTo>
                  <a:lnTo>
                    <a:pt x="1016" y="3884"/>
                  </a:lnTo>
                  <a:lnTo>
                    <a:pt x="1163" y="4090"/>
                  </a:lnTo>
                  <a:lnTo>
                    <a:pt x="1339" y="4296"/>
                  </a:lnTo>
                  <a:lnTo>
                    <a:pt x="1516" y="4502"/>
                  </a:lnTo>
                  <a:lnTo>
                    <a:pt x="1707" y="4679"/>
                  </a:lnTo>
                  <a:lnTo>
                    <a:pt x="1899" y="4870"/>
                  </a:lnTo>
                  <a:lnTo>
                    <a:pt x="2104" y="5032"/>
                  </a:lnTo>
                  <a:lnTo>
                    <a:pt x="2310" y="5194"/>
                  </a:lnTo>
                  <a:lnTo>
                    <a:pt x="2546" y="5356"/>
                  </a:lnTo>
                  <a:lnTo>
                    <a:pt x="2767" y="5488"/>
                  </a:lnTo>
                  <a:lnTo>
                    <a:pt x="3002" y="5620"/>
                  </a:lnTo>
                  <a:lnTo>
                    <a:pt x="3252" y="5738"/>
                  </a:lnTo>
                  <a:lnTo>
                    <a:pt x="3502" y="5841"/>
                  </a:lnTo>
                  <a:lnTo>
                    <a:pt x="3767" y="5944"/>
                  </a:lnTo>
                  <a:lnTo>
                    <a:pt x="4017" y="6018"/>
                  </a:lnTo>
                  <a:lnTo>
                    <a:pt x="4297" y="6091"/>
                  </a:lnTo>
                  <a:lnTo>
                    <a:pt x="4576" y="6150"/>
                  </a:lnTo>
                  <a:lnTo>
                    <a:pt x="4856" y="6194"/>
                  </a:lnTo>
                  <a:lnTo>
                    <a:pt x="5194" y="6224"/>
                  </a:lnTo>
                  <a:lnTo>
                    <a:pt x="5841" y="6224"/>
                  </a:lnTo>
                  <a:lnTo>
                    <a:pt x="6136" y="6194"/>
                  </a:lnTo>
                  <a:lnTo>
                    <a:pt x="6430" y="6165"/>
                  </a:lnTo>
                  <a:lnTo>
                    <a:pt x="6709" y="6106"/>
                  </a:lnTo>
                  <a:lnTo>
                    <a:pt x="7004" y="6032"/>
                  </a:lnTo>
                  <a:lnTo>
                    <a:pt x="7283" y="5944"/>
                  </a:lnTo>
                  <a:lnTo>
                    <a:pt x="7563" y="5856"/>
                  </a:lnTo>
                  <a:lnTo>
                    <a:pt x="7828" y="5738"/>
                  </a:lnTo>
                  <a:lnTo>
                    <a:pt x="8092" y="5606"/>
                  </a:lnTo>
                  <a:lnTo>
                    <a:pt x="8343" y="5473"/>
                  </a:lnTo>
                  <a:lnTo>
                    <a:pt x="8593" y="5311"/>
                  </a:lnTo>
                  <a:lnTo>
                    <a:pt x="8843" y="5150"/>
                  </a:lnTo>
                  <a:lnTo>
                    <a:pt x="9078" y="4958"/>
                  </a:lnTo>
                  <a:lnTo>
                    <a:pt x="9299" y="4767"/>
                  </a:lnTo>
                  <a:lnTo>
                    <a:pt x="9520" y="4561"/>
                  </a:lnTo>
                  <a:lnTo>
                    <a:pt x="9726" y="4340"/>
                  </a:lnTo>
                  <a:lnTo>
                    <a:pt x="9137" y="3825"/>
                  </a:lnTo>
                  <a:lnTo>
                    <a:pt x="8931" y="4046"/>
                  </a:lnTo>
                  <a:lnTo>
                    <a:pt x="8710" y="4237"/>
                  </a:lnTo>
                  <a:lnTo>
                    <a:pt x="8490" y="4429"/>
                  </a:lnTo>
                  <a:lnTo>
                    <a:pt x="8254" y="4605"/>
                  </a:lnTo>
                  <a:lnTo>
                    <a:pt x="8019" y="4767"/>
                  </a:lnTo>
                  <a:lnTo>
                    <a:pt x="7769" y="4899"/>
                  </a:lnTo>
                  <a:lnTo>
                    <a:pt x="7504" y="5032"/>
                  </a:lnTo>
                  <a:lnTo>
                    <a:pt x="7239" y="5150"/>
                  </a:lnTo>
                  <a:lnTo>
                    <a:pt x="6974" y="5238"/>
                  </a:lnTo>
                  <a:lnTo>
                    <a:pt x="6695" y="5311"/>
                  </a:lnTo>
                  <a:lnTo>
                    <a:pt x="6401" y="5385"/>
                  </a:lnTo>
                  <a:lnTo>
                    <a:pt x="6121" y="5429"/>
                  </a:lnTo>
                  <a:lnTo>
                    <a:pt x="5827" y="5444"/>
                  </a:lnTo>
                  <a:lnTo>
                    <a:pt x="5547" y="5459"/>
                  </a:lnTo>
                  <a:lnTo>
                    <a:pt x="5253" y="5444"/>
                  </a:lnTo>
                  <a:lnTo>
                    <a:pt x="4959" y="5429"/>
                  </a:lnTo>
                  <a:lnTo>
                    <a:pt x="4709" y="5385"/>
                  </a:lnTo>
                  <a:lnTo>
                    <a:pt x="4473" y="5341"/>
                  </a:lnTo>
                  <a:lnTo>
                    <a:pt x="4238" y="5282"/>
                  </a:lnTo>
                  <a:lnTo>
                    <a:pt x="4017" y="5208"/>
                  </a:lnTo>
                  <a:lnTo>
                    <a:pt x="3782" y="5120"/>
                  </a:lnTo>
                  <a:lnTo>
                    <a:pt x="3576" y="5032"/>
                  </a:lnTo>
                  <a:lnTo>
                    <a:pt x="3355" y="4929"/>
                  </a:lnTo>
                  <a:lnTo>
                    <a:pt x="3164" y="4826"/>
                  </a:lnTo>
                  <a:lnTo>
                    <a:pt x="2958" y="4693"/>
                  </a:lnTo>
                  <a:lnTo>
                    <a:pt x="2767" y="4576"/>
                  </a:lnTo>
                  <a:lnTo>
                    <a:pt x="2590" y="4429"/>
                  </a:lnTo>
                  <a:lnTo>
                    <a:pt x="2413" y="4282"/>
                  </a:lnTo>
                  <a:lnTo>
                    <a:pt x="2237" y="4134"/>
                  </a:lnTo>
                  <a:lnTo>
                    <a:pt x="2075" y="3958"/>
                  </a:lnTo>
                  <a:lnTo>
                    <a:pt x="1928" y="3796"/>
                  </a:lnTo>
                  <a:lnTo>
                    <a:pt x="1781" y="3619"/>
                  </a:lnTo>
                  <a:lnTo>
                    <a:pt x="1648" y="3428"/>
                  </a:lnTo>
                  <a:lnTo>
                    <a:pt x="1516" y="3237"/>
                  </a:lnTo>
                  <a:lnTo>
                    <a:pt x="1398" y="3046"/>
                  </a:lnTo>
                  <a:lnTo>
                    <a:pt x="1295" y="2840"/>
                  </a:lnTo>
                  <a:lnTo>
                    <a:pt x="1192" y="2634"/>
                  </a:lnTo>
                  <a:lnTo>
                    <a:pt x="1104" y="2428"/>
                  </a:lnTo>
                  <a:lnTo>
                    <a:pt x="1016" y="2207"/>
                  </a:lnTo>
                  <a:lnTo>
                    <a:pt x="957" y="1986"/>
                  </a:lnTo>
                  <a:lnTo>
                    <a:pt x="898" y="1766"/>
                  </a:lnTo>
                  <a:lnTo>
                    <a:pt x="854" y="1530"/>
                  </a:lnTo>
                  <a:lnTo>
                    <a:pt x="810" y="1295"/>
                  </a:lnTo>
                  <a:lnTo>
                    <a:pt x="780" y="1060"/>
                  </a:lnTo>
                  <a:lnTo>
                    <a:pt x="780" y="824"/>
                  </a:lnTo>
                  <a:lnTo>
                    <a:pt x="766" y="589"/>
                  </a:lnTo>
                  <a:lnTo>
                    <a:pt x="780" y="339"/>
                  </a:lnTo>
                  <a:lnTo>
                    <a:pt x="810" y="10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765175" y="1505950"/>
              <a:ext cx="275525" cy="283625"/>
            </a:xfrm>
            <a:custGeom>
              <a:avLst/>
              <a:gdLst/>
              <a:ahLst/>
              <a:cxnLst/>
              <a:rect l="l" t="t" r="r" b="b"/>
              <a:pathLst>
                <a:path w="11021" h="11345" extrusionOk="0">
                  <a:moveTo>
                    <a:pt x="3135" y="1"/>
                  </a:moveTo>
                  <a:lnTo>
                    <a:pt x="2678" y="30"/>
                  </a:lnTo>
                  <a:lnTo>
                    <a:pt x="2222" y="89"/>
                  </a:lnTo>
                  <a:lnTo>
                    <a:pt x="1766" y="178"/>
                  </a:lnTo>
                  <a:lnTo>
                    <a:pt x="1310" y="295"/>
                  </a:lnTo>
                  <a:lnTo>
                    <a:pt x="869" y="428"/>
                  </a:lnTo>
                  <a:lnTo>
                    <a:pt x="427" y="604"/>
                  </a:lnTo>
                  <a:lnTo>
                    <a:pt x="1" y="795"/>
                  </a:lnTo>
                  <a:lnTo>
                    <a:pt x="354" y="1487"/>
                  </a:lnTo>
                  <a:lnTo>
                    <a:pt x="736" y="1310"/>
                  </a:lnTo>
                  <a:lnTo>
                    <a:pt x="1134" y="1163"/>
                  </a:lnTo>
                  <a:lnTo>
                    <a:pt x="1531" y="1031"/>
                  </a:lnTo>
                  <a:lnTo>
                    <a:pt x="1928" y="928"/>
                  </a:lnTo>
                  <a:lnTo>
                    <a:pt x="2340" y="854"/>
                  </a:lnTo>
                  <a:lnTo>
                    <a:pt x="2752" y="795"/>
                  </a:lnTo>
                  <a:lnTo>
                    <a:pt x="3164" y="781"/>
                  </a:lnTo>
                  <a:lnTo>
                    <a:pt x="3576" y="766"/>
                  </a:lnTo>
                  <a:lnTo>
                    <a:pt x="3988" y="795"/>
                  </a:lnTo>
                  <a:lnTo>
                    <a:pt x="4400" y="840"/>
                  </a:lnTo>
                  <a:lnTo>
                    <a:pt x="4812" y="913"/>
                  </a:lnTo>
                  <a:lnTo>
                    <a:pt x="5224" y="1016"/>
                  </a:lnTo>
                  <a:lnTo>
                    <a:pt x="5621" y="1134"/>
                  </a:lnTo>
                  <a:lnTo>
                    <a:pt x="6003" y="1281"/>
                  </a:lnTo>
                  <a:lnTo>
                    <a:pt x="6386" y="1457"/>
                  </a:lnTo>
                  <a:lnTo>
                    <a:pt x="6769" y="1649"/>
                  </a:lnTo>
                  <a:lnTo>
                    <a:pt x="7063" y="1825"/>
                  </a:lnTo>
                  <a:lnTo>
                    <a:pt x="7342" y="2017"/>
                  </a:lnTo>
                  <a:lnTo>
                    <a:pt x="7607" y="2223"/>
                  </a:lnTo>
                  <a:lnTo>
                    <a:pt x="7872" y="2429"/>
                  </a:lnTo>
                  <a:lnTo>
                    <a:pt x="8122" y="2649"/>
                  </a:lnTo>
                  <a:lnTo>
                    <a:pt x="8357" y="2885"/>
                  </a:lnTo>
                  <a:lnTo>
                    <a:pt x="8578" y="3135"/>
                  </a:lnTo>
                  <a:lnTo>
                    <a:pt x="8784" y="3400"/>
                  </a:lnTo>
                  <a:lnTo>
                    <a:pt x="8990" y="3664"/>
                  </a:lnTo>
                  <a:lnTo>
                    <a:pt x="9181" y="3944"/>
                  </a:lnTo>
                  <a:lnTo>
                    <a:pt x="9343" y="4223"/>
                  </a:lnTo>
                  <a:lnTo>
                    <a:pt x="9505" y="4518"/>
                  </a:lnTo>
                  <a:lnTo>
                    <a:pt x="9652" y="4827"/>
                  </a:lnTo>
                  <a:lnTo>
                    <a:pt x="9785" y="5136"/>
                  </a:lnTo>
                  <a:lnTo>
                    <a:pt x="9888" y="5445"/>
                  </a:lnTo>
                  <a:lnTo>
                    <a:pt x="9991" y="5783"/>
                  </a:lnTo>
                  <a:lnTo>
                    <a:pt x="10079" y="6107"/>
                  </a:lnTo>
                  <a:lnTo>
                    <a:pt x="10138" y="6445"/>
                  </a:lnTo>
                  <a:lnTo>
                    <a:pt x="10197" y="6769"/>
                  </a:lnTo>
                  <a:lnTo>
                    <a:pt x="10226" y="7107"/>
                  </a:lnTo>
                  <a:lnTo>
                    <a:pt x="10241" y="7445"/>
                  </a:lnTo>
                  <a:lnTo>
                    <a:pt x="10241" y="7769"/>
                  </a:lnTo>
                  <a:lnTo>
                    <a:pt x="10226" y="8108"/>
                  </a:lnTo>
                  <a:lnTo>
                    <a:pt x="10197" y="8431"/>
                  </a:lnTo>
                  <a:lnTo>
                    <a:pt x="10138" y="8770"/>
                  </a:lnTo>
                  <a:lnTo>
                    <a:pt x="10079" y="9093"/>
                  </a:lnTo>
                  <a:lnTo>
                    <a:pt x="10005" y="9417"/>
                  </a:lnTo>
                  <a:lnTo>
                    <a:pt x="9902" y="9741"/>
                  </a:lnTo>
                  <a:lnTo>
                    <a:pt x="9785" y="10050"/>
                  </a:lnTo>
                  <a:lnTo>
                    <a:pt x="9667" y="10359"/>
                  </a:lnTo>
                  <a:lnTo>
                    <a:pt x="9520" y="10668"/>
                  </a:lnTo>
                  <a:lnTo>
                    <a:pt x="9358" y="10976"/>
                  </a:lnTo>
                  <a:lnTo>
                    <a:pt x="10020" y="11344"/>
                  </a:lnTo>
                  <a:lnTo>
                    <a:pt x="10211" y="11021"/>
                  </a:lnTo>
                  <a:lnTo>
                    <a:pt x="10373" y="10668"/>
                  </a:lnTo>
                  <a:lnTo>
                    <a:pt x="10505" y="10329"/>
                  </a:lnTo>
                  <a:lnTo>
                    <a:pt x="10638" y="9976"/>
                  </a:lnTo>
                  <a:lnTo>
                    <a:pt x="10741" y="9623"/>
                  </a:lnTo>
                  <a:lnTo>
                    <a:pt x="10829" y="9255"/>
                  </a:lnTo>
                  <a:lnTo>
                    <a:pt x="10903" y="8902"/>
                  </a:lnTo>
                  <a:lnTo>
                    <a:pt x="10962" y="8534"/>
                  </a:lnTo>
                  <a:lnTo>
                    <a:pt x="10991" y="8166"/>
                  </a:lnTo>
                  <a:lnTo>
                    <a:pt x="11020" y="7799"/>
                  </a:lnTo>
                  <a:lnTo>
                    <a:pt x="11020" y="7416"/>
                  </a:lnTo>
                  <a:lnTo>
                    <a:pt x="10991" y="7048"/>
                  </a:lnTo>
                  <a:lnTo>
                    <a:pt x="10962" y="6680"/>
                  </a:lnTo>
                  <a:lnTo>
                    <a:pt x="10903" y="6313"/>
                  </a:lnTo>
                  <a:lnTo>
                    <a:pt x="10829" y="5945"/>
                  </a:lnTo>
                  <a:lnTo>
                    <a:pt x="10741" y="5577"/>
                  </a:lnTo>
                  <a:lnTo>
                    <a:pt x="10623" y="5209"/>
                  </a:lnTo>
                  <a:lnTo>
                    <a:pt x="10491" y="4856"/>
                  </a:lnTo>
                  <a:lnTo>
                    <a:pt x="10358" y="4503"/>
                  </a:lnTo>
                  <a:lnTo>
                    <a:pt x="10197" y="4165"/>
                  </a:lnTo>
                  <a:lnTo>
                    <a:pt x="10020" y="3841"/>
                  </a:lnTo>
                  <a:lnTo>
                    <a:pt x="9829" y="3517"/>
                  </a:lnTo>
                  <a:lnTo>
                    <a:pt x="9623" y="3208"/>
                  </a:lnTo>
                  <a:lnTo>
                    <a:pt x="9402" y="2914"/>
                  </a:lnTo>
                  <a:lnTo>
                    <a:pt x="9167" y="2634"/>
                  </a:lnTo>
                  <a:lnTo>
                    <a:pt x="8917" y="2355"/>
                  </a:lnTo>
                  <a:lnTo>
                    <a:pt x="8652" y="2090"/>
                  </a:lnTo>
                  <a:lnTo>
                    <a:pt x="8372" y="1840"/>
                  </a:lnTo>
                  <a:lnTo>
                    <a:pt x="8093" y="1605"/>
                  </a:lnTo>
                  <a:lnTo>
                    <a:pt x="7784" y="1384"/>
                  </a:lnTo>
                  <a:lnTo>
                    <a:pt x="7475" y="1178"/>
                  </a:lnTo>
                  <a:lnTo>
                    <a:pt x="7151" y="987"/>
                  </a:lnTo>
                  <a:lnTo>
                    <a:pt x="6724" y="766"/>
                  </a:lnTo>
                  <a:lnTo>
                    <a:pt x="6298" y="575"/>
                  </a:lnTo>
                  <a:lnTo>
                    <a:pt x="5871" y="413"/>
                  </a:lnTo>
                  <a:lnTo>
                    <a:pt x="5415" y="266"/>
                  </a:lnTo>
                  <a:lnTo>
                    <a:pt x="4974" y="163"/>
                  </a:lnTo>
                  <a:lnTo>
                    <a:pt x="4518" y="75"/>
                  </a:lnTo>
                  <a:lnTo>
                    <a:pt x="4061" y="30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4717725" y="1602700"/>
              <a:ext cx="107425" cy="133900"/>
            </a:xfrm>
            <a:custGeom>
              <a:avLst/>
              <a:gdLst/>
              <a:ahLst/>
              <a:cxnLst/>
              <a:rect l="l" t="t" r="r" b="b"/>
              <a:pathLst>
                <a:path w="4297" h="5356" extrusionOk="0">
                  <a:moveTo>
                    <a:pt x="4223" y="0"/>
                  </a:moveTo>
                  <a:lnTo>
                    <a:pt x="3988" y="30"/>
                  </a:lnTo>
                  <a:lnTo>
                    <a:pt x="3753" y="59"/>
                  </a:lnTo>
                  <a:lnTo>
                    <a:pt x="3532" y="118"/>
                  </a:lnTo>
                  <a:lnTo>
                    <a:pt x="3296" y="192"/>
                  </a:lnTo>
                  <a:lnTo>
                    <a:pt x="3091" y="265"/>
                  </a:lnTo>
                  <a:lnTo>
                    <a:pt x="2870" y="353"/>
                  </a:lnTo>
                  <a:lnTo>
                    <a:pt x="2664" y="456"/>
                  </a:lnTo>
                  <a:lnTo>
                    <a:pt x="2458" y="559"/>
                  </a:lnTo>
                  <a:lnTo>
                    <a:pt x="2267" y="692"/>
                  </a:lnTo>
                  <a:lnTo>
                    <a:pt x="2075" y="810"/>
                  </a:lnTo>
                  <a:lnTo>
                    <a:pt x="1884" y="957"/>
                  </a:lnTo>
                  <a:lnTo>
                    <a:pt x="1708" y="1104"/>
                  </a:lnTo>
                  <a:lnTo>
                    <a:pt x="1531" y="1266"/>
                  </a:lnTo>
                  <a:lnTo>
                    <a:pt x="1369" y="1427"/>
                  </a:lnTo>
                  <a:lnTo>
                    <a:pt x="1222" y="1589"/>
                  </a:lnTo>
                  <a:lnTo>
                    <a:pt x="1075" y="1781"/>
                  </a:lnTo>
                  <a:lnTo>
                    <a:pt x="928" y="1957"/>
                  </a:lnTo>
                  <a:lnTo>
                    <a:pt x="795" y="2148"/>
                  </a:lnTo>
                  <a:lnTo>
                    <a:pt x="678" y="2354"/>
                  </a:lnTo>
                  <a:lnTo>
                    <a:pt x="560" y="2560"/>
                  </a:lnTo>
                  <a:lnTo>
                    <a:pt x="457" y="2766"/>
                  </a:lnTo>
                  <a:lnTo>
                    <a:pt x="369" y="2987"/>
                  </a:lnTo>
                  <a:lnTo>
                    <a:pt x="280" y="3208"/>
                  </a:lnTo>
                  <a:lnTo>
                    <a:pt x="207" y="3428"/>
                  </a:lnTo>
                  <a:lnTo>
                    <a:pt x="148" y="3664"/>
                  </a:lnTo>
                  <a:lnTo>
                    <a:pt x="89" y="3899"/>
                  </a:lnTo>
                  <a:lnTo>
                    <a:pt x="60" y="4135"/>
                  </a:lnTo>
                  <a:lnTo>
                    <a:pt x="30" y="4370"/>
                  </a:lnTo>
                  <a:lnTo>
                    <a:pt x="1" y="4620"/>
                  </a:lnTo>
                  <a:lnTo>
                    <a:pt x="1" y="4855"/>
                  </a:lnTo>
                  <a:lnTo>
                    <a:pt x="1" y="5106"/>
                  </a:lnTo>
                  <a:lnTo>
                    <a:pt x="30" y="5356"/>
                  </a:lnTo>
                  <a:lnTo>
                    <a:pt x="795" y="5282"/>
                  </a:lnTo>
                  <a:lnTo>
                    <a:pt x="781" y="5076"/>
                  </a:lnTo>
                  <a:lnTo>
                    <a:pt x="766" y="4855"/>
                  </a:lnTo>
                  <a:lnTo>
                    <a:pt x="781" y="4649"/>
                  </a:lnTo>
                  <a:lnTo>
                    <a:pt x="795" y="4458"/>
                  </a:lnTo>
                  <a:lnTo>
                    <a:pt x="810" y="4252"/>
                  </a:lnTo>
                  <a:lnTo>
                    <a:pt x="854" y="4046"/>
                  </a:lnTo>
                  <a:lnTo>
                    <a:pt x="898" y="3855"/>
                  </a:lnTo>
                  <a:lnTo>
                    <a:pt x="942" y="3664"/>
                  </a:lnTo>
                  <a:lnTo>
                    <a:pt x="1016" y="3472"/>
                  </a:lnTo>
                  <a:lnTo>
                    <a:pt x="1075" y="3281"/>
                  </a:lnTo>
                  <a:lnTo>
                    <a:pt x="1163" y="3105"/>
                  </a:lnTo>
                  <a:lnTo>
                    <a:pt x="1251" y="2928"/>
                  </a:lnTo>
                  <a:lnTo>
                    <a:pt x="1340" y="2752"/>
                  </a:lnTo>
                  <a:lnTo>
                    <a:pt x="1443" y="2590"/>
                  </a:lnTo>
                  <a:lnTo>
                    <a:pt x="1546" y="2413"/>
                  </a:lnTo>
                  <a:lnTo>
                    <a:pt x="1663" y="2266"/>
                  </a:lnTo>
                  <a:lnTo>
                    <a:pt x="1796" y="2104"/>
                  </a:lnTo>
                  <a:lnTo>
                    <a:pt x="1914" y="1972"/>
                  </a:lnTo>
                  <a:lnTo>
                    <a:pt x="2061" y="1825"/>
                  </a:lnTo>
                  <a:lnTo>
                    <a:pt x="2193" y="1692"/>
                  </a:lnTo>
                  <a:lnTo>
                    <a:pt x="2340" y="1575"/>
                  </a:lnTo>
                  <a:lnTo>
                    <a:pt x="2502" y="1457"/>
                  </a:lnTo>
                  <a:lnTo>
                    <a:pt x="2664" y="1339"/>
                  </a:lnTo>
                  <a:lnTo>
                    <a:pt x="2826" y="1251"/>
                  </a:lnTo>
                  <a:lnTo>
                    <a:pt x="3002" y="1148"/>
                  </a:lnTo>
                  <a:lnTo>
                    <a:pt x="3164" y="1074"/>
                  </a:lnTo>
                  <a:lnTo>
                    <a:pt x="3355" y="986"/>
                  </a:lnTo>
                  <a:lnTo>
                    <a:pt x="3532" y="927"/>
                  </a:lnTo>
                  <a:lnTo>
                    <a:pt x="3723" y="868"/>
                  </a:lnTo>
                  <a:lnTo>
                    <a:pt x="3914" y="824"/>
                  </a:lnTo>
                  <a:lnTo>
                    <a:pt x="4106" y="795"/>
                  </a:lnTo>
                  <a:lnTo>
                    <a:pt x="4297" y="765"/>
                  </a:lnTo>
                  <a:lnTo>
                    <a:pt x="4223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4548175" y="1365100"/>
              <a:ext cx="190175" cy="190175"/>
            </a:xfrm>
            <a:custGeom>
              <a:avLst/>
              <a:gdLst/>
              <a:ahLst/>
              <a:cxnLst/>
              <a:rect l="l" t="t" r="r" b="b"/>
              <a:pathLst>
                <a:path w="7607" h="7607" extrusionOk="0">
                  <a:moveTo>
                    <a:pt x="7607" y="0"/>
                  </a:moveTo>
                  <a:lnTo>
                    <a:pt x="7210" y="15"/>
                  </a:lnTo>
                  <a:lnTo>
                    <a:pt x="6827" y="44"/>
                  </a:lnTo>
                  <a:lnTo>
                    <a:pt x="6444" y="88"/>
                  </a:lnTo>
                  <a:lnTo>
                    <a:pt x="6077" y="162"/>
                  </a:lnTo>
                  <a:lnTo>
                    <a:pt x="5709" y="235"/>
                  </a:lnTo>
                  <a:lnTo>
                    <a:pt x="5341" y="338"/>
                  </a:lnTo>
                  <a:lnTo>
                    <a:pt x="4988" y="471"/>
                  </a:lnTo>
                  <a:lnTo>
                    <a:pt x="4650" y="603"/>
                  </a:lnTo>
                  <a:lnTo>
                    <a:pt x="4311" y="750"/>
                  </a:lnTo>
                  <a:lnTo>
                    <a:pt x="3973" y="927"/>
                  </a:lnTo>
                  <a:lnTo>
                    <a:pt x="3664" y="1104"/>
                  </a:lnTo>
                  <a:lnTo>
                    <a:pt x="3355" y="1309"/>
                  </a:lnTo>
                  <a:lnTo>
                    <a:pt x="3046" y="1515"/>
                  </a:lnTo>
                  <a:lnTo>
                    <a:pt x="2766" y="1736"/>
                  </a:lnTo>
                  <a:lnTo>
                    <a:pt x="2487" y="1986"/>
                  </a:lnTo>
                  <a:lnTo>
                    <a:pt x="2222" y="2236"/>
                  </a:lnTo>
                  <a:lnTo>
                    <a:pt x="1972" y="2501"/>
                  </a:lnTo>
                  <a:lnTo>
                    <a:pt x="1737" y="2781"/>
                  </a:lnTo>
                  <a:lnTo>
                    <a:pt x="1501" y="3060"/>
                  </a:lnTo>
                  <a:lnTo>
                    <a:pt x="1295" y="3355"/>
                  </a:lnTo>
                  <a:lnTo>
                    <a:pt x="1089" y="3663"/>
                  </a:lnTo>
                  <a:lnTo>
                    <a:pt x="913" y="3987"/>
                  </a:lnTo>
                  <a:lnTo>
                    <a:pt x="751" y="4311"/>
                  </a:lnTo>
                  <a:lnTo>
                    <a:pt x="589" y="4649"/>
                  </a:lnTo>
                  <a:lnTo>
                    <a:pt x="457" y="5002"/>
                  </a:lnTo>
                  <a:lnTo>
                    <a:pt x="339" y="5355"/>
                  </a:lnTo>
                  <a:lnTo>
                    <a:pt x="236" y="5709"/>
                  </a:lnTo>
                  <a:lnTo>
                    <a:pt x="148" y="6076"/>
                  </a:lnTo>
                  <a:lnTo>
                    <a:pt x="74" y="6459"/>
                  </a:lnTo>
                  <a:lnTo>
                    <a:pt x="30" y="6827"/>
                  </a:lnTo>
                  <a:lnTo>
                    <a:pt x="0" y="7224"/>
                  </a:lnTo>
                  <a:lnTo>
                    <a:pt x="0" y="7606"/>
                  </a:lnTo>
                  <a:lnTo>
                    <a:pt x="765" y="7606"/>
                  </a:lnTo>
                  <a:lnTo>
                    <a:pt x="780" y="7253"/>
                  </a:lnTo>
                  <a:lnTo>
                    <a:pt x="795" y="6915"/>
                  </a:lnTo>
                  <a:lnTo>
                    <a:pt x="839" y="6577"/>
                  </a:lnTo>
                  <a:lnTo>
                    <a:pt x="898" y="6238"/>
                  </a:lnTo>
                  <a:lnTo>
                    <a:pt x="986" y="5900"/>
                  </a:lnTo>
                  <a:lnTo>
                    <a:pt x="1074" y="5576"/>
                  </a:lnTo>
                  <a:lnTo>
                    <a:pt x="1177" y="5267"/>
                  </a:lnTo>
                  <a:lnTo>
                    <a:pt x="1310" y="4958"/>
                  </a:lnTo>
                  <a:lnTo>
                    <a:pt x="1442" y="4649"/>
                  </a:lnTo>
                  <a:lnTo>
                    <a:pt x="1589" y="4355"/>
                  </a:lnTo>
                  <a:lnTo>
                    <a:pt x="1751" y="4061"/>
                  </a:lnTo>
                  <a:lnTo>
                    <a:pt x="1928" y="3796"/>
                  </a:lnTo>
                  <a:lnTo>
                    <a:pt x="2119" y="3516"/>
                  </a:lnTo>
                  <a:lnTo>
                    <a:pt x="2325" y="3266"/>
                  </a:lnTo>
                  <a:lnTo>
                    <a:pt x="2546" y="3016"/>
                  </a:lnTo>
                  <a:lnTo>
                    <a:pt x="2766" y="2781"/>
                  </a:lnTo>
                  <a:lnTo>
                    <a:pt x="3002" y="2545"/>
                  </a:lnTo>
                  <a:lnTo>
                    <a:pt x="3252" y="2339"/>
                  </a:lnTo>
                  <a:lnTo>
                    <a:pt x="3517" y="2133"/>
                  </a:lnTo>
                  <a:lnTo>
                    <a:pt x="3782" y="1942"/>
                  </a:lnTo>
                  <a:lnTo>
                    <a:pt x="4061" y="1766"/>
                  </a:lnTo>
                  <a:lnTo>
                    <a:pt x="4341" y="1604"/>
                  </a:lnTo>
                  <a:lnTo>
                    <a:pt x="4635" y="1457"/>
                  </a:lnTo>
                  <a:lnTo>
                    <a:pt x="4944" y="1309"/>
                  </a:lnTo>
                  <a:lnTo>
                    <a:pt x="5253" y="1192"/>
                  </a:lnTo>
                  <a:lnTo>
                    <a:pt x="5576" y="1089"/>
                  </a:lnTo>
                  <a:lnTo>
                    <a:pt x="5900" y="986"/>
                  </a:lnTo>
                  <a:lnTo>
                    <a:pt x="6224" y="912"/>
                  </a:lnTo>
                  <a:lnTo>
                    <a:pt x="6562" y="853"/>
                  </a:lnTo>
                  <a:lnTo>
                    <a:pt x="6901" y="809"/>
                  </a:lnTo>
                  <a:lnTo>
                    <a:pt x="7254" y="780"/>
                  </a:lnTo>
                  <a:lnTo>
                    <a:pt x="7607" y="780"/>
                  </a:lnTo>
                  <a:lnTo>
                    <a:pt x="7607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4858975" y="1405550"/>
              <a:ext cx="109275" cy="109275"/>
            </a:xfrm>
            <a:custGeom>
              <a:avLst/>
              <a:gdLst/>
              <a:ahLst/>
              <a:cxnLst/>
              <a:rect l="l" t="t" r="r" b="b"/>
              <a:pathLst>
                <a:path w="4371" h="4371" extrusionOk="0">
                  <a:moveTo>
                    <a:pt x="4370" y="0"/>
                  </a:moveTo>
                  <a:lnTo>
                    <a:pt x="4135" y="15"/>
                  </a:lnTo>
                  <a:lnTo>
                    <a:pt x="3914" y="30"/>
                  </a:lnTo>
                  <a:lnTo>
                    <a:pt x="3693" y="59"/>
                  </a:lnTo>
                  <a:lnTo>
                    <a:pt x="3487" y="89"/>
                  </a:lnTo>
                  <a:lnTo>
                    <a:pt x="3281" y="148"/>
                  </a:lnTo>
                  <a:lnTo>
                    <a:pt x="3061" y="206"/>
                  </a:lnTo>
                  <a:lnTo>
                    <a:pt x="2869" y="265"/>
                  </a:lnTo>
                  <a:lnTo>
                    <a:pt x="2663" y="354"/>
                  </a:lnTo>
                  <a:lnTo>
                    <a:pt x="2472" y="442"/>
                  </a:lnTo>
                  <a:lnTo>
                    <a:pt x="2281" y="530"/>
                  </a:lnTo>
                  <a:lnTo>
                    <a:pt x="2104" y="633"/>
                  </a:lnTo>
                  <a:lnTo>
                    <a:pt x="1928" y="751"/>
                  </a:lnTo>
                  <a:lnTo>
                    <a:pt x="1751" y="868"/>
                  </a:lnTo>
                  <a:lnTo>
                    <a:pt x="1589" y="1001"/>
                  </a:lnTo>
                  <a:lnTo>
                    <a:pt x="1428" y="1133"/>
                  </a:lnTo>
                  <a:lnTo>
                    <a:pt x="1280" y="1280"/>
                  </a:lnTo>
                  <a:lnTo>
                    <a:pt x="1133" y="1442"/>
                  </a:lnTo>
                  <a:lnTo>
                    <a:pt x="1001" y="1589"/>
                  </a:lnTo>
                  <a:lnTo>
                    <a:pt x="869" y="1766"/>
                  </a:lnTo>
                  <a:lnTo>
                    <a:pt x="751" y="1928"/>
                  </a:lnTo>
                  <a:lnTo>
                    <a:pt x="633" y="2104"/>
                  </a:lnTo>
                  <a:lnTo>
                    <a:pt x="530" y="2296"/>
                  </a:lnTo>
                  <a:lnTo>
                    <a:pt x="427" y="2487"/>
                  </a:lnTo>
                  <a:lnTo>
                    <a:pt x="339" y="2678"/>
                  </a:lnTo>
                  <a:lnTo>
                    <a:pt x="265" y="2869"/>
                  </a:lnTo>
                  <a:lnTo>
                    <a:pt x="192" y="3075"/>
                  </a:lnTo>
                  <a:lnTo>
                    <a:pt x="133" y="3281"/>
                  </a:lnTo>
                  <a:lnTo>
                    <a:pt x="89" y="3487"/>
                  </a:lnTo>
                  <a:lnTo>
                    <a:pt x="45" y="3708"/>
                  </a:lnTo>
                  <a:lnTo>
                    <a:pt x="15" y="3929"/>
                  </a:lnTo>
                  <a:lnTo>
                    <a:pt x="0" y="4149"/>
                  </a:lnTo>
                  <a:lnTo>
                    <a:pt x="0" y="4370"/>
                  </a:lnTo>
                  <a:lnTo>
                    <a:pt x="766" y="4370"/>
                  </a:lnTo>
                  <a:lnTo>
                    <a:pt x="780" y="4194"/>
                  </a:lnTo>
                  <a:lnTo>
                    <a:pt x="780" y="4002"/>
                  </a:lnTo>
                  <a:lnTo>
                    <a:pt x="810" y="3826"/>
                  </a:lnTo>
                  <a:lnTo>
                    <a:pt x="839" y="3649"/>
                  </a:lnTo>
                  <a:lnTo>
                    <a:pt x="883" y="3473"/>
                  </a:lnTo>
                  <a:lnTo>
                    <a:pt x="927" y="3311"/>
                  </a:lnTo>
                  <a:lnTo>
                    <a:pt x="1045" y="2972"/>
                  </a:lnTo>
                  <a:lnTo>
                    <a:pt x="1207" y="2663"/>
                  </a:lnTo>
                  <a:lnTo>
                    <a:pt x="1383" y="2369"/>
                  </a:lnTo>
                  <a:lnTo>
                    <a:pt x="1589" y="2090"/>
                  </a:lnTo>
                  <a:lnTo>
                    <a:pt x="1825" y="1825"/>
                  </a:lnTo>
                  <a:lnTo>
                    <a:pt x="2075" y="1604"/>
                  </a:lnTo>
                  <a:lnTo>
                    <a:pt x="2354" y="1398"/>
                  </a:lnTo>
                  <a:lnTo>
                    <a:pt x="2649" y="1207"/>
                  </a:lnTo>
                  <a:lnTo>
                    <a:pt x="2972" y="1060"/>
                  </a:lnTo>
                  <a:lnTo>
                    <a:pt x="3296" y="942"/>
                  </a:lnTo>
                  <a:lnTo>
                    <a:pt x="3473" y="898"/>
                  </a:lnTo>
                  <a:lnTo>
                    <a:pt x="3634" y="854"/>
                  </a:lnTo>
                  <a:lnTo>
                    <a:pt x="3811" y="824"/>
                  </a:lnTo>
                  <a:lnTo>
                    <a:pt x="4002" y="795"/>
                  </a:lnTo>
                  <a:lnTo>
                    <a:pt x="4179" y="780"/>
                  </a:lnTo>
                  <a:lnTo>
                    <a:pt x="4370" y="780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4623200" y="878850"/>
              <a:ext cx="85725" cy="133525"/>
            </a:xfrm>
            <a:custGeom>
              <a:avLst/>
              <a:gdLst/>
              <a:ahLst/>
              <a:cxnLst/>
              <a:rect l="l" t="t" r="r" b="b"/>
              <a:pathLst>
                <a:path w="3429" h="5341" extrusionOk="0">
                  <a:moveTo>
                    <a:pt x="192" y="0"/>
                  </a:moveTo>
                  <a:lnTo>
                    <a:pt x="1" y="750"/>
                  </a:lnTo>
                  <a:lnTo>
                    <a:pt x="339" y="853"/>
                  </a:lnTo>
                  <a:lnTo>
                    <a:pt x="663" y="1001"/>
                  </a:lnTo>
                  <a:lnTo>
                    <a:pt x="972" y="1162"/>
                  </a:lnTo>
                  <a:lnTo>
                    <a:pt x="1251" y="1368"/>
                  </a:lnTo>
                  <a:lnTo>
                    <a:pt x="1516" y="1589"/>
                  </a:lnTo>
                  <a:lnTo>
                    <a:pt x="1766" y="1839"/>
                  </a:lnTo>
                  <a:lnTo>
                    <a:pt x="1987" y="2119"/>
                  </a:lnTo>
                  <a:lnTo>
                    <a:pt x="2178" y="2413"/>
                  </a:lnTo>
                  <a:lnTo>
                    <a:pt x="2340" y="2737"/>
                  </a:lnTo>
                  <a:lnTo>
                    <a:pt x="2472" y="3060"/>
                  </a:lnTo>
                  <a:lnTo>
                    <a:pt x="2575" y="3399"/>
                  </a:lnTo>
                  <a:lnTo>
                    <a:pt x="2634" y="3752"/>
                  </a:lnTo>
                  <a:lnTo>
                    <a:pt x="2664" y="4090"/>
                  </a:lnTo>
                  <a:lnTo>
                    <a:pt x="2649" y="4443"/>
                  </a:lnTo>
                  <a:lnTo>
                    <a:pt x="2620" y="4796"/>
                  </a:lnTo>
                  <a:lnTo>
                    <a:pt x="2546" y="5150"/>
                  </a:lnTo>
                  <a:lnTo>
                    <a:pt x="3282" y="5341"/>
                  </a:lnTo>
                  <a:lnTo>
                    <a:pt x="3341" y="5135"/>
                  </a:lnTo>
                  <a:lnTo>
                    <a:pt x="3385" y="4929"/>
                  </a:lnTo>
                  <a:lnTo>
                    <a:pt x="3414" y="4708"/>
                  </a:lnTo>
                  <a:lnTo>
                    <a:pt x="3429" y="4502"/>
                  </a:lnTo>
                  <a:lnTo>
                    <a:pt x="3429" y="4281"/>
                  </a:lnTo>
                  <a:lnTo>
                    <a:pt x="3429" y="4076"/>
                  </a:lnTo>
                  <a:lnTo>
                    <a:pt x="3414" y="3855"/>
                  </a:lnTo>
                  <a:lnTo>
                    <a:pt x="3399" y="3649"/>
                  </a:lnTo>
                  <a:lnTo>
                    <a:pt x="3370" y="3443"/>
                  </a:lnTo>
                  <a:lnTo>
                    <a:pt x="3326" y="3222"/>
                  </a:lnTo>
                  <a:lnTo>
                    <a:pt x="3267" y="3016"/>
                  </a:lnTo>
                  <a:lnTo>
                    <a:pt x="3208" y="2825"/>
                  </a:lnTo>
                  <a:lnTo>
                    <a:pt x="3135" y="2619"/>
                  </a:lnTo>
                  <a:lnTo>
                    <a:pt x="3046" y="2428"/>
                  </a:lnTo>
                  <a:lnTo>
                    <a:pt x="2958" y="2222"/>
                  </a:lnTo>
                  <a:lnTo>
                    <a:pt x="2855" y="2030"/>
                  </a:lnTo>
                  <a:lnTo>
                    <a:pt x="2737" y="1854"/>
                  </a:lnTo>
                  <a:lnTo>
                    <a:pt x="2620" y="1663"/>
                  </a:lnTo>
                  <a:lnTo>
                    <a:pt x="2487" y="1501"/>
                  </a:lnTo>
                  <a:lnTo>
                    <a:pt x="2340" y="1339"/>
                  </a:lnTo>
                  <a:lnTo>
                    <a:pt x="2208" y="1177"/>
                  </a:lnTo>
                  <a:lnTo>
                    <a:pt x="2046" y="1030"/>
                  </a:lnTo>
                  <a:lnTo>
                    <a:pt x="1884" y="883"/>
                  </a:lnTo>
                  <a:lnTo>
                    <a:pt x="1722" y="750"/>
                  </a:lnTo>
                  <a:lnTo>
                    <a:pt x="1560" y="633"/>
                  </a:lnTo>
                  <a:lnTo>
                    <a:pt x="1369" y="515"/>
                  </a:lnTo>
                  <a:lnTo>
                    <a:pt x="1192" y="397"/>
                  </a:lnTo>
                  <a:lnTo>
                    <a:pt x="1001" y="309"/>
                  </a:lnTo>
                  <a:lnTo>
                    <a:pt x="810" y="206"/>
                  </a:lnTo>
                  <a:lnTo>
                    <a:pt x="604" y="133"/>
                  </a:lnTo>
                  <a:lnTo>
                    <a:pt x="398" y="5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4889125" y="1685825"/>
              <a:ext cx="50050" cy="174000"/>
            </a:xfrm>
            <a:custGeom>
              <a:avLst/>
              <a:gdLst/>
              <a:ahLst/>
              <a:cxnLst/>
              <a:rect l="l" t="t" r="r" b="b"/>
              <a:pathLst>
                <a:path w="2002" h="6960" extrusionOk="0">
                  <a:moveTo>
                    <a:pt x="545" y="0"/>
                  </a:moveTo>
                  <a:lnTo>
                    <a:pt x="1" y="545"/>
                  </a:lnTo>
                  <a:lnTo>
                    <a:pt x="148" y="692"/>
                  </a:lnTo>
                  <a:lnTo>
                    <a:pt x="280" y="854"/>
                  </a:lnTo>
                  <a:lnTo>
                    <a:pt x="413" y="1016"/>
                  </a:lnTo>
                  <a:lnTo>
                    <a:pt x="531" y="1177"/>
                  </a:lnTo>
                  <a:lnTo>
                    <a:pt x="634" y="1354"/>
                  </a:lnTo>
                  <a:lnTo>
                    <a:pt x="737" y="1530"/>
                  </a:lnTo>
                  <a:lnTo>
                    <a:pt x="825" y="1707"/>
                  </a:lnTo>
                  <a:lnTo>
                    <a:pt x="913" y="1884"/>
                  </a:lnTo>
                  <a:lnTo>
                    <a:pt x="987" y="2075"/>
                  </a:lnTo>
                  <a:lnTo>
                    <a:pt x="1045" y="2266"/>
                  </a:lnTo>
                  <a:lnTo>
                    <a:pt x="1104" y="2457"/>
                  </a:lnTo>
                  <a:lnTo>
                    <a:pt x="1148" y="2663"/>
                  </a:lnTo>
                  <a:lnTo>
                    <a:pt x="1178" y="2869"/>
                  </a:lnTo>
                  <a:lnTo>
                    <a:pt x="1207" y="3061"/>
                  </a:lnTo>
                  <a:lnTo>
                    <a:pt x="1222" y="3267"/>
                  </a:lnTo>
                  <a:lnTo>
                    <a:pt x="1222" y="3473"/>
                  </a:lnTo>
                  <a:lnTo>
                    <a:pt x="1222" y="3678"/>
                  </a:lnTo>
                  <a:lnTo>
                    <a:pt x="1207" y="3884"/>
                  </a:lnTo>
                  <a:lnTo>
                    <a:pt x="1178" y="4090"/>
                  </a:lnTo>
                  <a:lnTo>
                    <a:pt x="1148" y="4296"/>
                  </a:lnTo>
                  <a:lnTo>
                    <a:pt x="1104" y="4488"/>
                  </a:lnTo>
                  <a:lnTo>
                    <a:pt x="1045" y="4679"/>
                  </a:lnTo>
                  <a:lnTo>
                    <a:pt x="987" y="4885"/>
                  </a:lnTo>
                  <a:lnTo>
                    <a:pt x="913" y="5061"/>
                  </a:lnTo>
                  <a:lnTo>
                    <a:pt x="825" y="5253"/>
                  </a:lnTo>
                  <a:lnTo>
                    <a:pt x="737" y="5429"/>
                  </a:lnTo>
                  <a:lnTo>
                    <a:pt x="648" y="5606"/>
                  </a:lnTo>
                  <a:lnTo>
                    <a:pt x="531" y="5782"/>
                  </a:lnTo>
                  <a:lnTo>
                    <a:pt x="413" y="5944"/>
                  </a:lnTo>
                  <a:lnTo>
                    <a:pt x="295" y="6106"/>
                  </a:lnTo>
                  <a:lnTo>
                    <a:pt x="148" y="6268"/>
                  </a:lnTo>
                  <a:lnTo>
                    <a:pt x="16" y="6415"/>
                  </a:lnTo>
                  <a:lnTo>
                    <a:pt x="560" y="6959"/>
                  </a:lnTo>
                  <a:lnTo>
                    <a:pt x="737" y="6783"/>
                  </a:lnTo>
                  <a:lnTo>
                    <a:pt x="884" y="6592"/>
                  </a:lnTo>
                  <a:lnTo>
                    <a:pt x="1031" y="6400"/>
                  </a:lnTo>
                  <a:lnTo>
                    <a:pt x="1178" y="6209"/>
                  </a:lnTo>
                  <a:lnTo>
                    <a:pt x="1310" y="6003"/>
                  </a:lnTo>
                  <a:lnTo>
                    <a:pt x="1428" y="5797"/>
                  </a:lnTo>
                  <a:lnTo>
                    <a:pt x="1531" y="5576"/>
                  </a:lnTo>
                  <a:lnTo>
                    <a:pt x="1634" y="5356"/>
                  </a:lnTo>
                  <a:lnTo>
                    <a:pt x="1708" y="5135"/>
                  </a:lnTo>
                  <a:lnTo>
                    <a:pt x="1796" y="4914"/>
                  </a:lnTo>
                  <a:lnTo>
                    <a:pt x="1855" y="4679"/>
                  </a:lnTo>
                  <a:lnTo>
                    <a:pt x="1899" y="4444"/>
                  </a:lnTo>
                  <a:lnTo>
                    <a:pt x="1943" y="4208"/>
                  </a:lnTo>
                  <a:lnTo>
                    <a:pt x="1972" y="3958"/>
                  </a:lnTo>
                  <a:lnTo>
                    <a:pt x="1987" y="3723"/>
                  </a:lnTo>
                  <a:lnTo>
                    <a:pt x="2002" y="3473"/>
                  </a:lnTo>
                  <a:lnTo>
                    <a:pt x="1987" y="3237"/>
                  </a:lnTo>
                  <a:lnTo>
                    <a:pt x="1972" y="2987"/>
                  </a:lnTo>
                  <a:lnTo>
                    <a:pt x="1943" y="2752"/>
                  </a:lnTo>
                  <a:lnTo>
                    <a:pt x="1899" y="2501"/>
                  </a:lnTo>
                  <a:lnTo>
                    <a:pt x="1855" y="2281"/>
                  </a:lnTo>
                  <a:lnTo>
                    <a:pt x="1781" y="2045"/>
                  </a:lnTo>
                  <a:lnTo>
                    <a:pt x="1708" y="1810"/>
                  </a:lnTo>
                  <a:lnTo>
                    <a:pt x="1619" y="1589"/>
                  </a:lnTo>
                  <a:lnTo>
                    <a:pt x="1531" y="1369"/>
                  </a:lnTo>
                  <a:lnTo>
                    <a:pt x="1413" y="1163"/>
                  </a:lnTo>
                  <a:lnTo>
                    <a:pt x="1296" y="957"/>
                  </a:lnTo>
                  <a:lnTo>
                    <a:pt x="1163" y="751"/>
                  </a:lnTo>
                  <a:lnTo>
                    <a:pt x="1031" y="545"/>
                  </a:lnTo>
                  <a:lnTo>
                    <a:pt x="884" y="353"/>
                  </a:lnTo>
                  <a:lnTo>
                    <a:pt x="722" y="17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4910825" y="815950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810" y="0"/>
                  </a:moveTo>
                  <a:lnTo>
                    <a:pt x="722" y="15"/>
                  </a:lnTo>
                  <a:lnTo>
                    <a:pt x="634" y="44"/>
                  </a:lnTo>
                  <a:lnTo>
                    <a:pt x="560" y="74"/>
                  </a:lnTo>
                  <a:lnTo>
                    <a:pt x="398" y="147"/>
                  </a:lnTo>
                  <a:lnTo>
                    <a:pt x="266" y="265"/>
                  </a:lnTo>
                  <a:lnTo>
                    <a:pt x="163" y="398"/>
                  </a:lnTo>
                  <a:lnTo>
                    <a:pt x="74" y="545"/>
                  </a:lnTo>
                  <a:lnTo>
                    <a:pt x="45" y="633"/>
                  </a:lnTo>
                  <a:lnTo>
                    <a:pt x="16" y="721"/>
                  </a:lnTo>
                  <a:lnTo>
                    <a:pt x="1" y="810"/>
                  </a:lnTo>
                  <a:lnTo>
                    <a:pt x="1" y="898"/>
                  </a:lnTo>
                  <a:lnTo>
                    <a:pt x="1" y="1001"/>
                  </a:lnTo>
                  <a:lnTo>
                    <a:pt x="16" y="1089"/>
                  </a:lnTo>
                  <a:lnTo>
                    <a:pt x="45" y="1177"/>
                  </a:lnTo>
                  <a:lnTo>
                    <a:pt x="74" y="1251"/>
                  </a:lnTo>
                  <a:lnTo>
                    <a:pt x="163" y="1413"/>
                  </a:lnTo>
                  <a:lnTo>
                    <a:pt x="266" y="1545"/>
                  </a:lnTo>
                  <a:lnTo>
                    <a:pt x="398" y="1648"/>
                  </a:lnTo>
                  <a:lnTo>
                    <a:pt x="560" y="1736"/>
                  </a:lnTo>
                  <a:lnTo>
                    <a:pt x="634" y="1766"/>
                  </a:lnTo>
                  <a:lnTo>
                    <a:pt x="722" y="1781"/>
                  </a:lnTo>
                  <a:lnTo>
                    <a:pt x="810" y="1795"/>
                  </a:lnTo>
                  <a:lnTo>
                    <a:pt x="913" y="1810"/>
                  </a:lnTo>
                  <a:lnTo>
                    <a:pt x="1001" y="1795"/>
                  </a:lnTo>
                  <a:lnTo>
                    <a:pt x="1090" y="1781"/>
                  </a:lnTo>
                  <a:lnTo>
                    <a:pt x="1178" y="1766"/>
                  </a:lnTo>
                  <a:lnTo>
                    <a:pt x="1266" y="1736"/>
                  </a:lnTo>
                  <a:lnTo>
                    <a:pt x="1413" y="1648"/>
                  </a:lnTo>
                  <a:lnTo>
                    <a:pt x="1546" y="1545"/>
                  </a:lnTo>
                  <a:lnTo>
                    <a:pt x="1663" y="1413"/>
                  </a:lnTo>
                  <a:lnTo>
                    <a:pt x="1737" y="1251"/>
                  </a:lnTo>
                  <a:lnTo>
                    <a:pt x="1766" y="1177"/>
                  </a:lnTo>
                  <a:lnTo>
                    <a:pt x="1796" y="1089"/>
                  </a:lnTo>
                  <a:lnTo>
                    <a:pt x="1811" y="1001"/>
                  </a:lnTo>
                  <a:lnTo>
                    <a:pt x="1811" y="898"/>
                  </a:lnTo>
                  <a:lnTo>
                    <a:pt x="1811" y="810"/>
                  </a:lnTo>
                  <a:lnTo>
                    <a:pt x="1796" y="721"/>
                  </a:lnTo>
                  <a:lnTo>
                    <a:pt x="1766" y="633"/>
                  </a:lnTo>
                  <a:lnTo>
                    <a:pt x="1737" y="545"/>
                  </a:lnTo>
                  <a:lnTo>
                    <a:pt x="1663" y="398"/>
                  </a:lnTo>
                  <a:lnTo>
                    <a:pt x="1546" y="265"/>
                  </a:lnTo>
                  <a:lnTo>
                    <a:pt x="1413" y="147"/>
                  </a:lnTo>
                  <a:lnTo>
                    <a:pt x="1266" y="74"/>
                  </a:lnTo>
                  <a:lnTo>
                    <a:pt x="1178" y="44"/>
                  </a:lnTo>
                  <a:lnTo>
                    <a:pt x="1090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4670275" y="990300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810" y="0"/>
                  </a:moveTo>
                  <a:lnTo>
                    <a:pt x="722" y="15"/>
                  </a:lnTo>
                  <a:lnTo>
                    <a:pt x="634" y="44"/>
                  </a:lnTo>
                  <a:lnTo>
                    <a:pt x="560" y="74"/>
                  </a:lnTo>
                  <a:lnTo>
                    <a:pt x="398" y="147"/>
                  </a:lnTo>
                  <a:lnTo>
                    <a:pt x="266" y="265"/>
                  </a:lnTo>
                  <a:lnTo>
                    <a:pt x="163" y="397"/>
                  </a:lnTo>
                  <a:lnTo>
                    <a:pt x="75" y="544"/>
                  </a:lnTo>
                  <a:lnTo>
                    <a:pt x="45" y="633"/>
                  </a:lnTo>
                  <a:lnTo>
                    <a:pt x="16" y="721"/>
                  </a:lnTo>
                  <a:lnTo>
                    <a:pt x="16" y="809"/>
                  </a:lnTo>
                  <a:lnTo>
                    <a:pt x="1" y="898"/>
                  </a:lnTo>
                  <a:lnTo>
                    <a:pt x="16" y="1000"/>
                  </a:lnTo>
                  <a:lnTo>
                    <a:pt x="16" y="1089"/>
                  </a:lnTo>
                  <a:lnTo>
                    <a:pt x="45" y="1177"/>
                  </a:lnTo>
                  <a:lnTo>
                    <a:pt x="75" y="1251"/>
                  </a:lnTo>
                  <a:lnTo>
                    <a:pt x="163" y="1412"/>
                  </a:lnTo>
                  <a:lnTo>
                    <a:pt x="266" y="1545"/>
                  </a:lnTo>
                  <a:lnTo>
                    <a:pt x="398" y="1648"/>
                  </a:lnTo>
                  <a:lnTo>
                    <a:pt x="560" y="1736"/>
                  </a:lnTo>
                  <a:lnTo>
                    <a:pt x="634" y="1766"/>
                  </a:lnTo>
                  <a:lnTo>
                    <a:pt x="722" y="1780"/>
                  </a:lnTo>
                  <a:lnTo>
                    <a:pt x="810" y="1795"/>
                  </a:lnTo>
                  <a:lnTo>
                    <a:pt x="913" y="1810"/>
                  </a:lnTo>
                  <a:lnTo>
                    <a:pt x="1001" y="1795"/>
                  </a:lnTo>
                  <a:lnTo>
                    <a:pt x="1090" y="1780"/>
                  </a:lnTo>
                  <a:lnTo>
                    <a:pt x="1178" y="1766"/>
                  </a:lnTo>
                  <a:lnTo>
                    <a:pt x="1266" y="1736"/>
                  </a:lnTo>
                  <a:lnTo>
                    <a:pt x="1413" y="1648"/>
                  </a:lnTo>
                  <a:lnTo>
                    <a:pt x="1546" y="1545"/>
                  </a:lnTo>
                  <a:lnTo>
                    <a:pt x="1663" y="1412"/>
                  </a:lnTo>
                  <a:lnTo>
                    <a:pt x="1737" y="1251"/>
                  </a:lnTo>
                  <a:lnTo>
                    <a:pt x="1766" y="1177"/>
                  </a:lnTo>
                  <a:lnTo>
                    <a:pt x="1796" y="1089"/>
                  </a:lnTo>
                  <a:lnTo>
                    <a:pt x="1811" y="1000"/>
                  </a:lnTo>
                  <a:lnTo>
                    <a:pt x="1811" y="898"/>
                  </a:lnTo>
                  <a:lnTo>
                    <a:pt x="1811" y="809"/>
                  </a:lnTo>
                  <a:lnTo>
                    <a:pt x="1796" y="721"/>
                  </a:lnTo>
                  <a:lnTo>
                    <a:pt x="1766" y="633"/>
                  </a:lnTo>
                  <a:lnTo>
                    <a:pt x="1737" y="544"/>
                  </a:lnTo>
                  <a:lnTo>
                    <a:pt x="1663" y="397"/>
                  </a:lnTo>
                  <a:lnTo>
                    <a:pt x="1546" y="265"/>
                  </a:lnTo>
                  <a:lnTo>
                    <a:pt x="1413" y="147"/>
                  </a:lnTo>
                  <a:lnTo>
                    <a:pt x="1266" y="74"/>
                  </a:lnTo>
                  <a:lnTo>
                    <a:pt x="1178" y="44"/>
                  </a:lnTo>
                  <a:lnTo>
                    <a:pt x="1090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822925" y="1174200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825" y="0"/>
                  </a:moveTo>
                  <a:lnTo>
                    <a:pt x="736" y="15"/>
                  </a:lnTo>
                  <a:lnTo>
                    <a:pt x="648" y="44"/>
                  </a:lnTo>
                  <a:lnTo>
                    <a:pt x="560" y="74"/>
                  </a:lnTo>
                  <a:lnTo>
                    <a:pt x="413" y="147"/>
                  </a:lnTo>
                  <a:lnTo>
                    <a:pt x="265" y="265"/>
                  </a:lnTo>
                  <a:lnTo>
                    <a:pt x="162" y="398"/>
                  </a:lnTo>
                  <a:lnTo>
                    <a:pt x="74" y="545"/>
                  </a:lnTo>
                  <a:lnTo>
                    <a:pt x="45" y="633"/>
                  </a:lnTo>
                  <a:lnTo>
                    <a:pt x="30" y="721"/>
                  </a:lnTo>
                  <a:lnTo>
                    <a:pt x="15" y="809"/>
                  </a:lnTo>
                  <a:lnTo>
                    <a:pt x="1" y="898"/>
                  </a:lnTo>
                  <a:lnTo>
                    <a:pt x="15" y="1001"/>
                  </a:lnTo>
                  <a:lnTo>
                    <a:pt x="30" y="1089"/>
                  </a:lnTo>
                  <a:lnTo>
                    <a:pt x="45" y="1177"/>
                  </a:lnTo>
                  <a:lnTo>
                    <a:pt x="74" y="1251"/>
                  </a:lnTo>
                  <a:lnTo>
                    <a:pt x="162" y="1413"/>
                  </a:lnTo>
                  <a:lnTo>
                    <a:pt x="265" y="1545"/>
                  </a:lnTo>
                  <a:lnTo>
                    <a:pt x="413" y="1648"/>
                  </a:lnTo>
                  <a:lnTo>
                    <a:pt x="560" y="1736"/>
                  </a:lnTo>
                  <a:lnTo>
                    <a:pt x="648" y="1766"/>
                  </a:lnTo>
                  <a:lnTo>
                    <a:pt x="736" y="1795"/>
                  </a:lnTo>
                  <a:lnTo>
                    <a:pt x="825" y="1795"/>
                  </a:lnTo>
                  <a:lnTo>
                    <a:pt x="913" y="1810"/>
                  </a:lnTo>
                  <a:lnTo>
                    <a:pt x="1001" y="1795"/>
                  </a:lnTo>
                  <a:lnTo>
                    <a:pt x="1089" y="1795"/>
                  </a:lnTo>
                  <a:lnTo>
                    <a:pt x="1178" y="1766"/>
                  </a:lnTo>
                  <a:lnTo>
                    <a:pt x="1266" y="1736"/>
                  </a:lnTo>
                  <a:lnTo>
                    <a:pt x="1413" y="1648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51" y="1251"/>
                  </a:lnTo>
                  <a:lnTo>
                    <a:pt x="1781" y="1177"/>
                  </a:lnTo>
                  <a:lnTo>
                    <a:pt x="1796" y="1089"/>
                  </a:lnTo>
                  <a:lnTo>
                    <a:pt x="1810" y="1001"/>
                  </a:lnTo>
                  <a:lnTo>
                    <a:pt x="1810" y="898"/>
                  </a:lnTo>
                  <a:lnTo>
                    <a:pt x="1810" y="809"/>
                  </a:lnTo>
                  <a:lnTo>
                    <a:pt x="1796" y="721"/>
                  </a:lnTo>
                  <a:lnTo>
                    <a:pt x="1781" y="633"/>
                  </a:lnTo>
                  <a:lnTo>
                    <a:pt x="1751" y="545"/>
                  </a:lnTo>
                  <a:lnTo>
                    <a:pt x="1663" y="398"/>
                  </a:lnTo>
                  <a:lnTo>
                    <a:pt x="1545" y="265"/>
                  </a:lnTo>
                  <a:lnTo>
                    <a:pt x="1413" y="147"/>
                  </a:lnTo>
                  <a:lnTo>
                    <a:pt x="1266" y="74"/>
                  </a:lnTo>
                  <a:lnTo>
                    <a:pt x="1178" y="44"/>
                  </a:lnTo>
                  <a:lnTo>
                    <a:pt x="1089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928850" y="1267625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913" y="0"/>
                  </a:moveTo>
                  <a:lnTo>
                    <a:pt x="825" y="15"/>
                  </a:lnTo>
                  <a:lnTo>
                    <a:pt x="722" y="30"/>
                  </a:lnTo>
                  <a:lnTo>
                    <a:pt x="648" y="44"/>
                  </a:lnTo>
                  <a:lnTo>
                    <a:pt x="560" y="74"/>
                  </a:lnTo>
                  <a:lnTo>
                    <a:pt x="413" y="162"/>
                  </a:lnTo>
                  <a:lnTo>
                    <a:pt x="266" y="265"/>
                  </a:lnTo>
                  <a:lnTo>
                    <a:pt x="163" y="412"/>
                  </a:lnTo>
                  <a:lnTo>
                    <a:pt x="74" y="559"/>
                  </a:lnTo>
                  <a:lnTo>
                    <a:pt x="45" y="648"/>
                  </a:lnTo>
                  <a:lnTo>
                    <a:pt x="30" y="736"/>
                  </a:lnTo>
                  <a:lnTo>
                    <a:pt x="16" y="824"/>
                  </a:lnTo>
                  <a:lnTo>
                    <a:pt x="1" y="912"/>
                  </a:lnTo>
                  <a:lnTo>
                    <a:pt x="16" y="1001"/>
                  </a:lnTo>
                  <a:lnTo>
                    <a:pt x="30" y="1089"/>
                  </a:lnTo>
                  <a:lnTo>
                    <a:pt x="45" y="1177"/>
                  </a:lnTo>
                  <a:lnTo>
                    <a:pt x="74" y="1266"/>
                  </a:lnTo>
                  <a:lnTo>
                    <a:pt x="163" y="1413"/>
                  </a:lnTo>
                  <a:lnTo>
                    <a:pt x="266" y="1545"/>
                  </a:lnTo>
                  <a:lnTo>
                    <a:pt x="413" y="1663"/>
                  </a:lnTo>
                  <a:lnTo>
                    <a:pt x="560" y="1736"/>
                  </a:lnTo>
                  <a:lnTo>
                    <a:pt x="648" y="1780"/>
                  </a:lnTo>
                  <a:lnTo>
                    <a:pt x="722" y="1795"/>
                  </a:lnTo>
                  <a:lnTo>
                    <a:pt x="825" y="1810"/>
                  </a:lnTo>
                  <a:lnTo>
                    <a:pt x="1001" y="1810"/>
                  </a:lnTo>
                  <a:lnTo>
                    <a:pt x="1090" y="1795"/>
                  </a:lnTo>
                  <a:lnTo>
                    <a:pt x="1178" y="1780"/>
                  </a:lnTo>
                  <a:lnTo>
                    <a:pt x="1266" y="1736"/>
                  </a:lnTo>
                  <a:lnTo>
                    <a:pt x="1413" y="1663"/>
                  </a:lnTo>
                  <a:lnTo>
                    <a:pt x="1546" y="1545"/>
                  </a:lnTo>
                  <a:lnTo>
                    <a:pt x="1663" y="1413"/>
                  </a:lnTo>
                  <a:lnTo>
                    <a:pt x="1752" y="1266"/>
                  </a:lnTo>
                  <a:lnTo>
                    <a:pt x="1781" y="1177"/>
                  </a:lnTo>
                  <a:lnTo>
                    <a:pt x="1796" y="1089"/>
                  </a:lnTo>
                  <a:lnTo>
                    <a:pt x="1810" y="1001"/>
                  </a:lnTo>
                  <a:lnTo>
                    <a:pt x="1810" y="912"/>
                  </a:lnTo>
                  <a:lnTo>
                    <a:pt x="1810" y="824"/>
                  </a:lnTo>
                  <a:lnTo>
                    <a:pt x="1796" y="736"/>
                  </a:lnTo>
                  <a:lnTo>
                    <a:pt x="1781" y="648"/>
                  </a:lnTo>
                  <a:lnTo>
                    <a:pt x="1752" y="559"/>
                  </a:lnTo>
                  <a:lnTo>
                    <a:pt x="1663" y="412"/>
                  </a:lnTo>
                  <a:lnTo>
                    <a:pt x="1546" y="265"/>
                  </a:lnTo>
                  <a:lnTo>
                    <a:pt x="1413" y="162"/>
                  </a:lnTo>
                  <a:lnTo>
                    <a:pt x="1266" y="74"/>
                  </a:lnTo>
                  <a:lnTo>
                    <a:pt x="1178" y="44"/>
                  </a:lnTo>
                  <a:lnTo>
                    <a:pt x="1090" y="30"/>
                  </a:lnTo>
                  <a:lnTo>
                    <a:pt x="1001" y="15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50850" y="1055025"/>
              <a:ext cx="45250" cy="45275"/>
            </a:xfrm>
            <a:custGeom>
              <a:avLst/>
              <a:gdLst/>
              <a:ahLst/>
              <a:cxnLst/>
              <a:rect l="l" t="t" r="r" b="b"/>
              <a:pathLst>
                <a:path w="1810" h="1811" extrusionOk="0">
                  <a:moveTo>
                    <a:pt x="912" y="0"/>
                  </a:moveTo>
                  <a:lnTo>
                    <a:pt x="809" y="15"/>
                  </a:lnTo>
                  <a:lnTo>
                    <a:pt x="721" y="30"/>
                  </a:lnTo>
                  <a:lnTo>
                    <a:pt x="633" y="45"/>
                  </a:lnTo>
                  <a:lnTo>
                    <a:pt x="559" y="74"/>
                  </a:lnTo>
                  <a:lnTo>
                    <a:pt x="397" y="162"/>
                  </a:lnTo>
                  <a:lnTo>
                    <a:pt x="265" y="265"/>
                  </a:lnTo>
                  <a:lnTo>
                    <a:pt x="162" y="412"/>
                  </a:lnTo>
                  <a:lnTo>
                    <a:pt x="74" y="560"/>
                  </a:lnTo>
                  <a:lnTo>
                    <a:pt x="44" y="648"/>
                  </a:lnTo>
                  <a:lnTo>
                    <a:pt x="15" y="736"/>
                  </a:lnTo>
                  <a:lnTo>
                    <a:pt x="15" y="824"/>
                  </a:lnTo>
                  <a:lnTo>
                    <a:pt x="0" y="913"/>
                  </a:lnTo>
                  <a:lnTo>
                    <a:pt x="15" y="1001"/>
                  </a:lnTo>
                  <a:lnTo>
                    <a:pt x="15" y="1089"/>
                  </a:lnTo>
                  <a:lnTo>
                    <a:pt x="44" y="1177"/>
                  </a:lnTo>
                  <a:lnTo>
                    <a:pt x="74" y="1266"/>
                  </a:lnTo>
                  <a:lnTo>
                    <a:pt x="162" y="1413"/>
                  </a:lnTo>
                  <a:lnTo>
                    <a:pt x="265" y="1545"/>
                  </a:lnTo>
                  <a:lnTo>
                    <a:pt x="397" y="1663"/>
                  </a:lnTo>
                  <a:lnTo>
                    <a:pt x="559" y="1751"/>
                  </a:lnTo>
                  <a:lnTo>
                    <a:pt x="633" y="1781"/>
                  </a:lnTo>
                  <a:lnTo>
                    <a:pt x="721" y="1795"/>
                  </a:lnTo>
                  <a:lnTo>
                    <a:pt x="809" y="1810"/>
                  </a:lnTo>
                  <a:lnTo>
                    <a:pt x="1000" y="1810"/>
                  </a:lnTo>
                  <a:lnTo>
                    <a:pt x="1089" y="1795"/>
                  </a:lnTo>
                  <a:lnTo>
                    <a:pt x="1177" y="1781"/>
                  </a:lnTo>
                  <a:lnTo>
                    <a:pt x="1265" y="1751"/>
                  </a:lnTo>
                  <a:lnTo>
                    <a:pt x="1412" y="1663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36" y="1266"/>
                  </a:lnTo>
                  <a:lnTo>
                    <a:pt x="1780" y="1177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913"/>
                  </a:lnTo>
                  <a:lnTo>
                    <a:pt x="1810" y="824"/>
                  </a:lnTo>
                  <a:lnTo>
                    <a:pt x="1795" y="736"/>
                  </a:lnTo>
                  <a:lnTo>
                    <a:pt x="1780" y="648"/>
                  </a:lnTo>
                  <a:lnTo>
                    <a:pt x="1736" y="560"/>
                  </a:lnTo>
                  <a:lnTo>
                    <a:pt x="1663" y="412"/>
                  </a:lnTo>
                  <a:lnTo>
                    <a:pt x="1545" y="265"/>
                  </a:lnTo>
                  <a:lnTo>
                    <a:pt x="1412" y="162"/>
                  </a:lnTo>
                  <a:lnTo>
                    <a:pt x="1265" y="74"/>
                  </a:lnTo>
                  <a:lnTo>
                    <a:pt x="1177" y="45"/>
                  </a:lnTo>
                  <a:lnTo>
                    <a:pt x="1089" y="30"/>
                  </a:lnTo>
                  <a:lnTo>
                    <a:pt x="1000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715525" y="1352225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810" y="0"/>
                  </a:moveTo>
                  <a:lnTo>
                    <a:pt x="722" y="15"/>
                  </a:lnTo>
                  <a:lnTo>
                    <a:pt x="633" y="44"/>
                  </a:lnTo>
                  <a:lnTo>
                    <a:pt x="560" y="74"/>
                  </a:lnTo>
                  <a:lnTo>
                    <a:pt x="398" y="147"/>
                  </a:lnTo>
                  <a:lnTo>
                    <a:pt x="265" y="265"/>
                  </a:lnTo>
                  <a:lnTo>
                    <a:pt x="162" y="397"/>
                  </a:lnTo>
                  <a:lnTo>
                    <a:pt x="74" y="544"/>
                  </a:lnTo>
                  <a:lnTo>
                    <a:pt x="45" y="633"/>
                  </a:lnTo>
                  <a:lnTo>
                    <a:pt x="30" y="721"/>
                  </a:lnTo>
                  <a:lnTo>
                    <a:pt x="15" y="809"/>
                  </a:lnTo>
                  <a:lnTo>
                    <a:pt x="1" y="898"/>
                  </a:lnTo>
                  <a:lnTo>
                    <a:pt x="15" y="1001"/>
                  </a:lnTo>
                  <a:lnTo>
                    <a:pt x="30" y="1089"/>
                  </a:lnTo>
                  <a:lnTo>
                    <a:pt x="45" y="1177"/>
                  </a:lnTo>
                  <a:lnTo>
                    <a:pt x="74" y="1251"/>
                  </a:lnTo>
                  <a:lnTo>
                    <a:pt x="162" y="1413"/>
                  </a:lnTo>
                  <a:lnTo>
                    <a:pt x="265" y="1545"/>
                  </a:lnTo>
                  <a:lnTo>
                    <a:pt x="398" y="1648"/>
                  </a:lnTo>
                  <a:lnTo>
                    <a:pt x="560" y="1736"/>
                  </a:lnTo>
                  <a:lnTo>
                    <a:pt x="633" y="1766"/>
                  </a:lnTo>
                  <a:lnTo>
                    <a:pt x="722" y="1795"/>
                  </a:lnTo>
                  <a:lnTo>
                    <a:pt x="810" y="1810"/>
                  </a:lnTo>
                  <a:lnTo>
                    <a:pt x="1001" y="1810"/>
                  </a:lnTo>
                  <a:lnTo>
                    <a:pt x="1089" y="1795"/>
                  </a:lnTo>
                  <a:lnTo>
                    <a:pt x="1178" y="1766"/>
                  </a:lnTo>
                  <a:lnTo>
                    <a:pt x="1251" y="1736"/>
                  </a:lnTo>
                  <a:lnTo>
                    <a:pt x="1413" y="1648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37" y="1251"/>
                  </a:lnTo>
                  <a:lnTo>
                    <a:pt x="1766" y="1177"/>
                  </a:lnTo>
                  <a:lnTo>
                    <a:pt x="1796" y="1089"/>
                  </a:lnTo>
                  <a:lnTo>
                    <a:pt x="1810" y="1001"/>
                  </a:lnTo>
                  <a:lnTo>
                    <a:pt x="1810" y="898"/>
                  </a:lnTo>
                  <a:lnTo>
                    <a:pt x="1810" y="809"/>
                  </a:lnTo>
                  <a:lnTo>
                    <a:pt x="1796" y="721"/>
                  </a:lnTo>
                  <a:lnTo>
                    <a:pt x="1766" y="633"/>
                  </a:lnTo>
                  <a:lnTo>
                    <a:pt x="1737" y="544"/>
                  </a:lnTo>
                  <a:lnTo>
                    <a:pt x="1663" y="397"/>
                  </a:lnTo>
                  <a:lnTo>
                    <a:pt x="1545" y="265"/>
                  </a:lnTo>
                  <a:lnTo>
                    <a:pt x="1413" y="147"/>
                  </a:lnTo>
                  <a:lnTo>
                    <a:pt x="1251" y="74"/>
                  </a:lnTo>
                  <a:lnTo>
                    <a:pt x="1178" y="44"/>
                  </a:lnTo>
                  <a:lnTo>
                    <a:pt x="1089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51950" y="1510750"/>
              <a:ext cx="45250" cy="45625"/>
            </a:xfrm>
            <a:custGeom>
              <a:avLst/>
              <a:gdLst/>
              <a:ahLst/>
              <a:cxnLst/>
              <a:rect l="l" t="t" r="r" b="b"/>
              <a:pathLst>
                <a:path w="1810" h="1825" extrusionOk="0">
                  <a:moveTo>
                    <a:pt x="912" y="0"/>
                  </a:moveTo>
                  <a:lnTo>
                    <a:pt x="809" y="15"/>
                  </a:lnTo>
                  <a:lnTo>
                    <a:pt x="721" y="30"/>
                  </a:lnTo>
                  <a:lnTo>
                    <a:pt x="633" y="44"/>
                  </a:lnTo>
                  <a:lnTo>
                    <a:pt x="559" y="74"/>
                  </a:lnTo>
                  <a:lnTo>
                    <a:pt x="397" y="162"/>
                  </a:lnTo>
                  <a:lnTo>
                    <a:pt x="265" y="265"/>
                  </a:lnTo>
                  <a:lnTo>
                    <a:pt x="162" y="412"/>
                  </a:lnTo>
                  <a:lnTo>
                    <a:pt x="74" y="559"/>
                  </a:lnTo>
                  <a:lnTo>
                    <a:pt x="44" y="648"/>
                  </a:lnTo>
                  <a:lnTo>
                    <a:pt x="30" y="736"/>
                  </a:lnTo>
                  <a:lnTo>
                    <a:pt x="15" y="824"/>
                  </a:lnTo>
                  <a:lnTo>
                    <a:pt x="0" y="912"/>
                  </a:lnTo>
                  <a:lnTo>
                    <a:pt x="15" y="1001"/>
                  </a:lnTo>
                  <a:lnTo>
                    <a:pt x="30" y="1089"/>
                  </a:lnTo>
                  <a:lnTo>
                    <a:pt x="44" y="1177"/>
                  </a:lnTo>
                  <a:lnTo>
                    <a:pt x="74" y="1265"/>
                  </a:lnTo>
                  <a:lnTo>
                    <a:pt x="162" y="1413"/>
                  </a:lnTo>
                  <a:lnTo>
                    <a:pt x="265" y="1560"/>
                  </a:lnTo>
                  <a:lnTo>
                    <a:pt x="397" y="1663"/>
                  </a:lnTo>
                  <a:lnTo>
                    <a:pt x="559" y="1751"/>
                  </a:lnTo>
                  <a:lnTo>
                    <a:pt x="633" y="1780"/>
                  </a:lnTo>
                  <a:lnTo>
                    <a:pt x="721" y="1795"/>
                  </a:lnTo>
                  <a:lnTo>
                    <a:pt x="809" y="1810"/>
                  </a:lnTo>
                  <a:lnTo>
                    <a:pt x="912" y="1825"/>
                  </a:lnTo>
                  <a:lnTo>
                    <a:pt x="1001" y="1810"/>
                  </a:lnTo>
                  <a:lnTo>
                    <a:pt x="1089" y="1795"/>
                  </a:lnTo>
                  <a:lnTo>
                    <a:pt x="1177" y="1780"/>
                  </a:lnTo>
                  <a:lnTo>
                    <a:pt x="1265" y="1751"/>
                  </a:lnTo>
                  <a:lnTo>
                    <a:pt x="1413" y="1663"/>
                  </a:lnTo>
                  <a:lnTo>
                    <a:pt x="1545" y="1560"/>
                  </a:lnTo>
                  <a:lnTo>
                    <a:pt x="1663" y="1413"/>
                  </a:lnTo>
                  <a:lnTo>
                    <a:pt x="1736" y="1265"/>
                  </a:lnTo>
                  <a:lnTo>
                    <a:pt x="1766" y="1177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912"/>
                  </a:lnTo>
                  <a:lnTo>
                    <a:pt x="1810" y="824"/>
                  </a:lnTo>
                  <a:lnTo>
                    <a:pt x="1795" y="736"/>
                  </a:lnTo>
                  <a:lnTo>
                    <a:pt x="1766" y="648"/>
                  </a:lnTo>
                  <a:lnTo>
                    <a:pt x="1736" y="559"/>
                  </a:lnTo>
                  <a:lnTo>
                    <a:pt x="1663" y="412"/>
                  </a:lnTo>
                  <a:lnTo>
                    <a:pt x="1545" y="265"/>
                  </a:lnTo>
                  <a:lnTo>
                    <a:pt x="1413" y="162"/>
                  </a:lnTo>
                  <a:lnTo>
                    <a:pt x="1265" y="74"/>
                  </a:lnTo>
                  <a:lnTo>
                    <a:pt x="1177" y="44"/>
                  </a:lnTo>
                  <a:lnTo>
                    <a:pt x="1089" y="30"/>
                  </a:lnTo>
                  <a:lnTo>
                    <a:pt x="100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4799750" y="1589450"/>
              <a:ext cx="45275" cy="45275"/>
            </a:xfrm>
            <a:custGeom>
              <a:avLst/>
              <a:gdLst/>
              <a:ahLst/>
              <a:cxnLst/>
              <a:rect l="l" t="t" r="r" b="b"/>
              <a:pathLst>
                <a:path w="1811" h="1811" extrusionOk="0">
                  <a:moveTo>
                    <a:pt x="898" y="1"/>
                  </a:moveTo>
                  <a:lnTo>
                    <a:pt x="810" y="15"/>
                  </a:lnTo>
                  <a:lnTo>
                    <a:pt x="722" y="15"/>
                  </a:lnTo>
                  <a:lnTo>
                    <a:pt x="633" y="45"/>
                  </a:lnTo>
                  <a:lnTo>
                    <a:pt x="545" y="74"/>
                  </a:lnTo>
                  <a:lnTo>
                    <a:pt x="398" y="163"/>
                  </a:lnTo>
                  <a:lnTo>
                    <a:pt x="266" y="266"/>
                  </a:lnTo>
                  <a:lnTo>
                    <a:pt x="148" y="398"/>
                  </a:lnTo>
                  <a:lnTo>
                    <a:pt x="74" y="560"/>
                  </a:lnTo>
                  <a:lnTo>
                    <a:pt x="45" y="633"/>
                  </a:lnTo>
                  <a:lnTo>
                    <a:pt x="15" y="722"/>
                  </a:lnTo>
                  <a:lnTo>
                    <a:pt x="1" y="810"/>
                  </a:lnTo>
                  <a:lnTo>
                    <a:pt x="1" y="913"/>
                  </a:lnTo>
                  <a:lnTo>
                    <a:pt x="1" y="1001"/>
                  </a:lnTo>
                  <a:lnTo>
                    <a:pt x="15" y="1089"/>
                  </a:lnTo>
                  <a:lnTo>
                    <a:pt x="45" y="1178"/>
                  </a:lnTo>
                  <a:lnTo>
                    <a:pt x="74" y="1266"/>
                  </a:lnTo>
                  <a:lnTo>
                    <a:pt x="148" y="1413"/>
                  </a:lnTo>
                  <a:lnTo>
                    <a:pt x="266" y="1546"/>
                  </a:lnTo>
                  <a:lnTo>
                    <a:pt x="398" y="1663"/>
                  </a:lnTo>
                  <a:lnTo>
                    <a:pt x="545" y="1737"/>
                  </a:lnTo>
                  <a:lnTo>
                    <a:pt x="633" y="1781"/>
                  </a:lnTo>
                  <a:lnTo>
                    <a:pt x="722" y="1796"/>
                  </a:lnTo>
                  <a:lnTo>
                    <a:pt x="810" y="1810"/>
                  </a:lnTo>
                  <a:lnTo>
                    <a:pt x="1001" y="1810"/>
                  </a:lnTo>
                  <a:lnTo>
                    <a:pt x="1089" y="1796"/>
                  </a:lnTo>
                  <a:lnTo>
                    <a:pt x="1178" y="1781"/>
                  </a:lnTo>
                  <a:lnTo>
                    <a:pt x="1251" y="1737"/>
                  </a:lnTo>
                  <a:lnTo>
                    <a:pt x="1413" y="1663"/>
                  </a:lnTo>
                  <a:lnTo>
                    <a:pt x="1546" y="1546"/>
                  </a:lnTo>
                  <a:lnTo>
                    <a:pt x="1649" y="1413"/>
                  </a:lnTo>
                  <a:lnTo>
                    <a:pt x="1737" y="1266"/>
                  </a:lnTo>
                  <a:lnTo>
                    <a:pt x="1766" y="1178"/>
                  </a:lnTo>
                  <a:lnTo>
                    <a:pt x="1796" y="1089"/>
                  </a:lnTo>
                  <a:lnTo>
                    <a:pt x="1810" y="1001"/>
                  </a:lnTo>
                  <a:lnTo>
                    <a:pt x="1810" y="913"/>
                  </a:lnTo>
                  <a:lnTo>
                    <a:pt x="1810" y="810"/>
                  </a:lnTo>
                  <a:lnTo>
                    <a:pt x="1796" y="722"/>
                  </a:lnTo>
                  <a:lnTo>
                    <a:pt x="1766" y="633"/>
                  </a:lnTo>
                  <a:lnTo>
                    <a:pt x="1737" y="560"/>
                  </a:lnTo>
                  <a:lnTo>
                    <a:pt x="1649" y="398"/>
                  </a:lnTo>
                  <a:lnTo>
                    <a:pt x="1546" y="266"/>
                  </a:lnTo>
                  <a:lnTo>
                    <a:pt x="1413" y="163"/>
                  </a:lnTo>
                  <a:lnTo>
                    <a:pt x="1251" y="74"/>
                  </a:lnTo>
                  <a:lnTo>
                    <a:pt x="1178" y="45"/>
                  </a:lnTo>
                  <a:lnTo>
                    <a:pt x="1089" y="15"/>
                  </a:lnTo>
                  <a:lnTo>
                    <a:pt x="1001" y="1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4877725" y="1674050"/>
              <a:ext cx="45275" cy="44900"/>
            </a:xfrm>
            <a:custGeom>
              <a:avLst/>
              <a:gdLst/>
              <a:ahLst/>
              <a:cxnLst/>
              <a:rect l="l" t="t" r="r" b="b"/>
              <a:pathLst>
                <a:path w="1811" h="1796" extrusionOk="0">
                  <a:moveTo>
                    <a:pt x="810" y="1"/>
                  </a:moveTo>
                  <a:lnTo>
                    <a:pt x="722" y="15"/>
                  </a:lnTo>
                  <a:lnTo>
                    <a:pt x="633" y="30"/>
                  </a:lnTo>
                  <a:lnTo>
                    <a:pt x="545" y="59"/>
                  </a:lnTo>
                  <a:lnTo>
                    <a:pt x="398" y="148"/>
                  </a:lnTo>
                  <a:lnTo>
                    <a:pt x="266" y="265"/>
                  </a:lnTo>
                  <a:lnTo>
                    <a:pt x="148" y="398"/>
                  </a:lnTo>
                  <a:lnTo>
                    <a:pt x="74" y="545"/>
                  </a:lnTo>
                  <a:lnTo>
                    <a:pt x="45" y="633"/>
                  </a:lnTo>
                  <a:lnTo>
                    <a:pt x="16" y="721"/>
                  </a:lnTo>
                  <a:lnTo>
                    <a:pt x="1" y="810"/>
                  </a:lnTo>
                  <a:lnTo>
                    <a:pt x="1" y="898"/>
                  </a:lnTo>
                  <a:lnTo>
                    <a:pt x="1" y="986"/>
                  </a:lnTo>
                  <a:lnTo>
                    <a:pt x="16" y="1075"/>
                  </a:lnTo>
                  <a:lnTo>
                    <a:pt x="45" y="1163"/>
                  </a:lnTo>
                  <a:lnTo>
                    <a:pt x="74" y="1251"/>
                  </a:lnTo>
                  <a:lnTo>
                    <a:pt x="148" y="1398"/>
                  </a:lnTo>
                  <a:lnTo>
                    <a:pt x="266" y="1531"/>
                  </a:lnTo>
                  <a:lnTo>
                    <a:pt x="398" y="1648"/>
                  </a:lnTo>
                  <a:lnTo>
                    <a:pt x="545" y="1737"/>
                  </a:lnTo>
                  <a:lnTo>
                    <a:pt x="633" y="1766"/>
                  </a:lnTo>
                  <a:lnTo>
                    <a:pt x="722" y="1781"/>
                  </a:lnTo>
                  <a:lnTo>
                    <a:pt x="810" y="1795"/>
                  </a:lnTo>
                  <a:lnTo>
                    <a:pt x="987" y="1795"/>
                  </a:lnTo>
                  <a:lnTo>
                    <a:pt x="1075" y="1781"/>
                  </a:lnTo>
                  <a:lnTo>
                    <a:pt x="1163" y="1766"/>
                  </a:lnTo>
                  <a:lnTo>
                    <a:pt x="1251" y="1737"/>
                  </a:lnTo>
                  <a:lnTo>
                    <a:pt x="1413" y="1648"/>
                  </a:lnTo>
                  <a:lnTo>
                    <a:pt x="1546" y="1531"/>
                  </a:lnTo>
                  <a:lnTo>
                    <a:pt x="1649" y="1398"/>
                  </a:lnTo>
                  <a:lnTo>
                    <a:pt x="1737" y="1251"/>
                  </a:lnTo>
                  <a:lnTo>
                    <a:pt x="1766" y="1163"/>
                  </a:lnTo>
                  <a:lnTo>
                    <a:pt x="1781" y="1075"/>
                  </a:lnTo>
                  <a:lnTo>
                    <a:pt x="1796" y="986"/>
                  </a:lnTo>
                  <a:lnTo>
                    <a:pt x="1810" y="898"/>
                  </a:lnTo>
                  <a:lnTo>
                    <a:pt x="1796" y="810"/>
                  </a:lnTo>
                  <a:lnTo>
                    <a:pt x="1781" y="721"/>
                  </a:lnTo>
                  <a:lnTo>
                    <a:pt x="1766" y="633"/>
                  </a:lnTo>
                  <a:lnTo>
                    <a:pt x="1737" y="545"/>
                  </a:lnTo>
                  <a:lnTo>
                    <a:pt x="1649" y="398"/>
                  </a:lnTo>
                  <a:lnTo>
                    <a:pt x="1546" y="265"/>
                  </a:lnTo>
                  <a:lnTo>
                    <a:pt x="1413" y="148"/>
                  </a:lnTo>
                  <a:lnTo>
                    <a:pt x="1251" y="59"/>
                  </a:lnTo>
                  <a:lnTo>
                    <a:pt x="1163" y="30"/>
                  </a:lnTo>
                  <a:lnTo>
                    <a:pt x="1075" y="15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4941375" y="1392675"/>
              <a:ext cx="45250" cy="45275"/>
            </a:xfrm>
            <a:custGeom>
              <a:avLst/>
              <a:gdLst/>
              <a:ahLst/>
              <a:cxnLst/>
              <a:rect l="l" t="t" r="r" b="b"/>
              <a:pathLst>
                <a:path w="1810" h="1811" extrusionOk="0">
                  <a:moveTo>
                    <a:pt x="809" y="1"/>
                  </a:moveTo>
                  <a:lnTo>
                    <a:pt x="721" y="15"/>
                  </a:lnTo>
                  <a:lnTo>
                    <a:pt x="633" y="45"/>
                  </a:lnTo>
                  <a:lnTo>
                    <a:pt x="544" y="74"/>
                  </a:lnTo>
                  <a:lnTo>
                    <a:pt x="397" y="148"/>
                  </a:lnTo>
                  <a:lnTo>
                    <a:pt x="265" y="265"/>
                  </a:lnTo>
                  <a:lnTo>
                    <a:pt x="147" y="398"/>
                  </a:lnTo>
                  <a:lnTo>
                    <a:pt x="59" y="560"/>
                  </a:lnTo>
                  <a:lnTo>
                    <a:pt x="29" y="633"/>
                  </a:lnTo>
                  <a:lnTo>
                    <a:pt x="15" y="721"/>
                  </a:lnTo>
                  <a:lnTo>
                    <a:pt x="0" y="810"/>
                  </a:lnTo>
                  <a:lnTo>
                    <a:pt x="0" y="898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29" y="1178"/>
                  </a:lnTo>
                  <a:lnTo>
                    <a:pt x="59" y="1251"/>
                  </a:lnTo>
                  <a:lnTo>
                    <a:pt x="147" y="1413"/>
                  </a:lnTo>
                  <a:lnTo>
                    <a:pt x="265" y="1545"/>
                  </a:lnTo>
                  <a:lnTo>
                    <a:pt x="397" y="1648"/>
                  </a:lnTo>
                  <a:lnTo>
                    <a:pt x="544" y="1737"/>
                  </a:lnTo>
                  <a:lnTo>
                    <a:pt x="633" y="1766"/>
                  </a:lnTo>
                  <a:lnTo>
                    <a:pt x="721" y="1795"/>
                  </a:lnTo>
                  <a:lnTo>
                    <a:pt x="809" y="1810"/>
                  </a:lnTo>
                  <a:lnTo>
                    <a:pt x="986" y="1810"/>
                  </a:lnTo>
                  <a:lnTo>
                    <a:pt x="1074" y="1795"/>
                  </a:lnTo>
                  <a:lnTo>
                    <a:pt x="1162" y="1766"/>
                  </a:lnTo>
                  <a:lnTo>
                    <a:pt x="1251" y="1737"/>
                  </a:lnTo>
                  <a:lnTo>
                    <a:pt x="1398" y="1648"/>
                  </a:lnTo>
                  <a:lnTo>
                    <a:pt x="1545" y="1545"/>
                  </a:lnTo>
                  <a:lnTo>
                    <a:pt x="1648" y="1413"/>
                  </a:lnTo>
                  <a:lnTo>
                    <a:pt x="1736" y="1251"/>
                  </a:lnTo>
                  <a:lnTo>
                    <a:pt x="1766" y="1178"/>
                  </a:lnTo>
                  <a:lnTo>
                    <a:pt x="1780" y="1089"/>
                  </a:lnTo>
                  <a:lnTo>
                    <a:pt x="1795" y="1001"/>
                  </a:lnTo>
                  <a:lnTo>
                    <a:pt x="1810" y="898"/>
                  </a:lnTo>
                  <a:lnTo>
                    <a:pt x="1795" y="810"/>
                  </a:lnTo>
                  <a:lnTo>
                    <a:pt x="1780" y="721"/>
                  </a:lnTo>
                  <a:lnTo>
                    <a:pt x="1766" y="633"/>
                  </a:lnTo>
                  <a:lnTo>
                    <a:pt x="1736" y="560"/>
                  </a:lnTo>
                  <a:lnTo>
                    <a:pt x="1648" y="398"/>
                  </a:lnTo>
                  <a:lnTo>
                    <a:pt x="1545" y="265"/>
                  </a:lnTo>
                  <a:lnTo>
                    <a:pt x="1398" y="148"/>
                  </a:lnTo>
                  <a:lnTo>
                    <a:pt x="1251" y="74"/>
                  </a:lnTo>
                  <a:lnTo>
                    <a:pt x="1162" y="45"/>
                  </a:lnTo>
                  <a:lnTo>
                    <a:pt x="1074" y="15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5057600" y="718100"/>
              <a:ext cx="571975" cy="1144675"/>
            </a:xfrm>
            <a:custGeom>
              <a:avLst/>
              <a:gdLst/>
              <a:ahLst/>
              <a:cxnLst/>
              <a:rect l="l" t="t" r="r" b="b"/>
              <a:pathLst>
                <a:path w="22879" h="45787" extrusionOk="0">
                  <a:moveTo>
                    <a:pt x="6018" y="781"/>
                  </a:moveTo>
                  <a:lnTo>
                    <a:pt x="6268" y="795"/>
                  </a:lnTo>
                  <a:lnTo>
                    <a:pt x="6503" y="825"/>
                  </a:lnTo>
                  <a:lnTo>
                    <a:pt x="6753" y="869"/>
                  </a:lnTo>
                  <a:lnTo>
                    <a:pt x="6989" y="928"/>
                  </a:lnTo>
                  <a:lnTo>
                    <a:pt x="7224" y="1001"/>
                  </a:lnTo>
                  <a:lnTo>
                    <a:pt x="7459" y="1075"/>
                  </a:lnTo>
                  <a:lnTo>
                    <a:pt x="7680" y="1163"/>
                  </a:lnTo>
                  <a:lnTo>
                    <a:pt x="7901" y="1266"/>
                  </a:lnTo>
                  <a:lnTo>
                    <a:pt x="8107" y="1369"/>
                  </a:lnTo>
                  <a:lnTo>
                    <a:pt x="8313" y="1487"/>
                  </a:lnTo>
                  <a:lnTo>
                    <a:pt x="8519" y="1619"/>
                  </a:lnTo>
                  <a:lnTo>
                    <a:pt x="8710" y="1752"/>
                  </a:lnTo>
                  <a:lnTo>
                    <a:pt x="8901" y="1899"/>
                  </a:lnTo>
                  <a:lnTo>
                    <a:pt x="9078" y="2046"/>
                  </a:lnTo>
                  <a:lnTo>
                    <a:pt x="9254" y="2208"/>
                  </a:lnTo>
                  <a:lnTo>
                    <a:pt x="9416" y="2384"/>
                  </a:lnTo>
                  <a:lnTo>
                    <a:pt x="9578" y="2561"/>
                  </a:lnTo>
                  <a:lnTo>
                    <a:pt x="9725" y="2752"/>
                  </a:lnTo>
                  <a:lnTo>
                    <a:pt x="9872" y="2943"/>
                  </a:lnTo>
                  <a:lnTo>
                    <a:pt x="10005" y="3135"/>
                  </a:lnTo>
                  <a:lnTo>
                    <a:pt x="10122" y="3341"/>
                  </a:lnTo>
                  <a:lnTo>
                    <a:pt x="10240" y="3561"/>
                  </a:lnTo>
                  <a:lnTo>
                    <a:pt x="10343" y="3782"/>
                  </a:lnTo>
                  <a:lnTo>
                    <a:pt x="10431" y="4003"/>
                  </a:lnTo>
                  <a:lnTo>
                    <a:pt x="10505" y="4223"/>
                  </a:lnTo>
                  <a:lnTo>
                    <a:pt x="10578" y="4459"/>
                  </a:lnTo>
                  <a:lnTo>
                    <a:pt x="10637" y="4694"/>
                  </a:lnTo>
                  <a:lnTo>
                    <a:pt x="10681" y="4944"/>
                  </a:lnTo>
                  <a:lnTo>
                    <a:pt x="10726" y="5180"/>
                  </a:lnTo>
                  <a:lnTo>
                    <a:pt x="10740" y="5430"/>
                  </a:lnTo>
                  <a:lnTo>
                    <a:pt x="10755" y="5680"/>
                  </a:lnTo>
                  <a:lnTo>
                    <a:pt x="10770" y="6136"/>
                  </a:lnTo>
                  <a:lnTo>
                    <a:pt x="11211" y="6062"/>
                  </a:lnTo>
                  <a:lnTo>
                    <a:pt x="11535" y="6003"/>
                  </a:lnTo>
                  <a:lnTo>
                    <a:pt x="11858" y="5974"/>
                  </a:lnTo>
                  <a:lnTo>
                    <a:pt x="12182" y="5945"/>
                  </a:lnTo>
                  <a:lnTo>
                    <a:pt x="12888" y="5945"/>
                  </a:lnTo>
                  <a:lnTo>
                    <a:pt x="13256" y="5974"/>
                  </a:lnTo>
                  <a:lnTo>
                    <a:pt x="13609" y="6018"/>
                  </a:lnTo>
                  <a:lnTo>
                    <a:pt x="13977" y="6092"/>
                  </a:lnTo>
                  <a:lnTo>
                    <a:pt x="14315" y="6165"/>
                  </a:lnTo>
                  <a:lnTo>
                    <a:pt x="14669" y="6268"/>
                  </a:lnTo>
                  <a:lnTo>
                    <a:pt x="15007" y="6386"/>
                  </a:lnTo>
                  <a:lnTo>
                    <a:pt x="15331" y="6518"/>
                  </a:lnTo>
                  <a:lnTo>
                    <a:pt x="15654" y="6651"/>
                  </a:lnTo>
                  <a:lnTo>
                    <a:pt x="15963" y="6813"/>
                  </a:lnTo>
                  <a:lnTo>
                    <a:pt x="16272" y="6989"/>
                  </a:lnTo>
                  <a:lnTo>
                    <a:pt x="16566" y="7180"/>
                  </a:lnTo>
                  <a:lnTo>
                    <a:pt x="16846" y="7386"/>
                  </a:lnTo>
                  <a:lnTo>
                    <a:pt x="17126" y="7592"/>
                  </a:lnTo>
                  <a:lnTo>
                    <a:pt x="17390" y="7828"/>
                  </a:lnTo>
                  <a:lnTo>
                    <a:pt x="17640" y="8063"/>
                  </a:lnTo>
                  <a:lnTo>
                    <a:pt x="17876" y="8313"/>
                  </a:lnTo>
                  <a:lnTo>
                    <a:pt x="18111" y="8578"/>
                  </a:lnTo>
                  <a:lnTo>
                    <a:pt x="18317" y="8858"/>
                  </a:lnTo>
                  <a:lnTo>
                    <a:pt x="18523" y="9137"/>
                  </a:lnTo>
                  <a:lnTo>
                    <a:pt x="18714" y="9432"/>
                  </a:lnTo>
                  <a:lnTo>
                    <a:pt x="18891" y="9740"/>
                  </a:lnTo>
                  <a:lnTo>
                    <a:pt x="19053" y="10049"/>
                  </a:lnTo>
                  <a:lnTo>
                    <a:pt x="19185" y="10373"/>
                  </a:lnTo>
                  <a:lnTo>
                    <a:pt x="19318" y="10697"/>
                  </a:lnTo>
                  <a:lnTo>
                    <a:pt x="19435" y="11035"/>
                  </a:lnTo>
                  <a:lnTo>
                    <a:pt x="19538" y="11388"/>
                  </a:lnTo>
                  <a:lnTo>
                    <a:pt x="19612" y="11741"/>
                  </a:lnTo>
                  <a:lnTo>
                    <a:pt x="19685" y="12094"/>
                  </a:lnTo>
                  <a:lnTo>
                    <a:pt x="19730" y="12448"/>
                  </a:lnTo>
                  <a:lnTo>
                    <a:pt x="19759" y="12830"/>
                  </a:lnTo>
                  <a:lnTo>
                    <a:pt x="19759" y="13198"/>
                  </a:lnTo>
                  <a:lnTo>
                    <a:pt x="19744" y="13669"/>
                  </a:lnTo>
                  <a:lnTo>
                    <a:pt x="19700" y="14140"/>
                  </a:lnTo>
                  <a:lnTo>
                    <a:pt x="19627" y="14610"/>
                  </a:lnTo>
                  <a:lnTo>
                    <a:pt x="19509" y="15081"/>
                  </a:lnTo>
                  <a:lnTo>
                    <a:pt x="19377" y="15537"/>
                  </a:lnTo>
                  <a:lnTo>
                    <a:pt x="19215" y="15979"/>
                  </a:lnTo>
                  <a:lnTo>
                    <a:pt x="19009" y="16405"/>
                  </a:lnTo>
                  <a:lnTo>
                    <a:pt x="18788" y="16832"/>
                  </a:lnTo>
                  <a:lnTo>
                    <a:pt x="18670" y="17038"/>
                  </a:lnTo>
                  <a:lnTo>
                    <a:pt x="18788" y="17229"/>
                  </a:lnTo>
                  <a:lnTo>
                    <a:pt x="19023" y="17641"/>
                  </a:lnTo>
                  <a:lnTo>
                    <a:pt x="19244" y="18068"/>
                  </a:lnTo>
                  <a:lnTo>
                    <a:pt x="19421" y="18509"/>
                  </a:lnTo>
                  <a:lnTo>
                    <a:pt x="19553" y="18965"/>
                  </a:lnTo>
                  <a:lnTo>
                    <a:pt x="19671" y="19421"/>
                  </a:lnTo>
                  <a:lnTo>
                    <a:pt x="19759" y="19877"/>
                  </a:lnTo>
                  <a:lnTo>
                    <a:pt x="19803" y="20363"/>
                  </a:lnTo>
                  <a:lnTo>
                    <a:pt x="19818" y="20834"/>
                  </a:lnTo>
                  <a:lnTo>
                    <a:pt x="19818" y="20922"/>
                  </a:lnTo>
                  <a:lnTo>
                    <a:pt x="19818" y="21172"/>
                  </a:lnTo>
                  <a:lnTo>
                    <a:pt x="19936" y="21290"/>
                  </a:lnTo>
                  <a:lnTo>
                    <a:pt x="20186" y="21540"/>
                  </a:lnTo>
                  <a:lnTo>
                    <a:pt x="20436" y="21790"/>
                  </a:lnTo>
                  <a:lnTo>
                    <a:pt x="20657" y="22070"/>
                  </a:lnTo>
                  <a:lnTo>
                    <a:pt x="20862" y="22349"/>
                  </a:lnTo>
                  <a:lnTo>
                    <a:pt x="21054" y="22629"/>
                  </a:lnTo>
                  <a:lnTo>
                    <a:pt x="21230" y="22938"/>
                  </a:lnTo>
                  <a:lnTo>
                    <a:pt x="21392" y="23232"/>
                  </a:lnTo>
                  <a:lnTo>
                    <a:pt x="21539" y="23555"/>
                  </a:lnTo>
                  <a:lnTo>
                    <a:pt x="21672" y="23864"/>
                  </a:lnTo>
                  <a:lnTo>
                    <a:pt x="21789" y="24203"/>
                  </a:lnTo>
                  <a:lnTo>
                    <a:pt x="21878" y="24527"/>
                  </a:lnTo>
                  <a:lnTo>
                    <a:pt x="21951" y="24865"/>
                  </a:lnTo>
                  <a:lnTo>
                    <a:pt x="22025" y="25218"/>
                  </a:lnTo>
                  <a:lnTo>
                    <a:pt x="22069" y="25556"/>
                  </a:lnTo>
                  <a:lnTo>
                    <a:pt x="22084" y="25909"/>
                  </a:lnTo>
                  <a:lnTo>
                    <a:pt x="22098" y="26263"/>
                  </a:lnTo>
                  <a:lnTo>
                    <a:pt x="22084" y="26704"/>
                  </a:lnTo>
                  <a:lnTo>
                    <a:pt x="22039" y="27131"/>
                  </a:lnTo>
                  <a:lnTo>
                    <a:pt x="21981" y="27543"/>
                  </a:lnTo>
                  <a:lnTo>
                    <a:pt x="21892" y="27955"/>
                  </a:lnTo>
                  <a:lnTo>
                    <a:pt x="21775" y="28366"/>
                  </a:lnTo>
                  <a:lnTo>
                    <a:pt x="21628" y="28764"/>
                  </a:lnTo>
                  <a:lnTo>
                    <a:pt x="21466" y="29146"/>
                  </a:lnTo>
                  <a:lnTo>
                    <a:pt x="21274" y="29514"/>
                  </a:lnTo>
                  <a:lnTo>
                    <a:pt x="21068" y="29882"/>
                  </a:lnTo>
                  <a:lnTo>
                    <a:pt x="20833" y="30235"/>
                  </a:lnTo>
                  <a:lnTo>
                    <a:pt x="20583" y="30559"/>
                  </a:lnTo>
                  <a:lnTo>
                    <a:pt x="20303" y="30882"/>
                  </a:lnTo>
                  <a:lnTo>
                    <a:pt x="20009" y="31191"/>
                  </a:lnTo>
                  <a:lnTo>
                    <a:pt x="19685" y="31471"/>
                  </a:lnTo>
                  <a:lnTo>
                    <a:pt x="19362" y="31736"/>
                  </a:lnTo>
                  <a:lnTo>
                    <a:pt x="19009" y="31986"/>
                  </a:lnTo>
                  <a:lnTo>
                    <a:pt x="18788" y="32118"/>
                  </a:lnTo>
                  <a:lnTo>
                    <a:pt x="18832" y="32368"/>
                  </a:lnTo>
                  <a:lnTo>
                    <a:pt x="18876" y="32648"/>
                  </a:lnTo>
                  <a:lnTo>
                    <a:pt x="18906" y="32927"/>
                  </a:lnTo>
                  <a:lnTo>
                    <a:pt x="18920" y="33207"/>
                  </a:lnTo>
                  <a:lnTo>
                    <a:pt x="18920" y="33486"/>
                  </a:lnTo>
                  <a:lnTo>
                    <a:pt x="18920" y="33825"/>
                  </a:lnTo>
                  <a:lnTo>
                    <a:pt x="18891" y="34163"/>
                  </a:lnTo>
                  <a:lnTo>
                    <a:pt x="18847" y="34487"/>
                  </a:lnTo>
                  <a:lnTo>
                    <a:pt x="18803" y="34811"/>
                  </a:lnTo>
                  <a:lnTo>
                    <a:pt x="18729" y="35134"/>
                  </a:lnTo>
                  <a:lnTo>
                    <a:pt x="18641" y="35443"/>
                  </a:lnTo>
                  <a:lnTo>
                    <a:pt x="18538" y="35752"/>
                  </a:lnTo>
                  <a:lnTo>
                    <a:pt x="18435" y="36061"/>
                  </a:lnTo>
                  <a:lnTo>
                    <a:pt x="18303" y="36355"/>
                  </a:lnTo>
                  <a:lnTo>
                    <a:pt x="18155" y="36635"/>
                  </a:lnTo>
                  <a:lnTo>
                    <a:pt x="18008" y="36914"/>
                  </a:lnTo>
                  <a:lnTo>
                    <a:pt x="17846" y="37194"/>
                  </a:lnTo>
                  <a:lnTo>
                    <a:pt x="17670" y="37444"/>
                  </a:lnTo>
                  <a:lnTo>
                    <a:pt x="17479" y="37709"/>
                  </a:lnTo>
                  <a:lnTo>
                    <a:pt x="17273" y="37944"/>
                  </a:lnTo>
                  <a:lnTo>
                    <a:pt x="17067" y="38180"/>
                  </a:lnTo>
                  <a:lnTo>
                    <a:pt x="16831" y="38415"/>
                  </a:lnTo>
                  <a:lnTo>
                    <a:pt x="16611" y="38621"/>
                  </a:lnTo>
                  <a:lnTo>
                    <a:pt x="16360" y="38827"/>
                  </a:lnTo>
                  <a:lnTo>
                    <a:pt x="16110" y="39018"/>
                  </a:lnTo>
                  <a:lnTo>
                    <a:pt x="15846" y="39195"/>
                  </a:lnTo>
                  <a:lnTo>
                    <a:pt x="15581" y="39371"/>
                  </a:lnTo>
                  <a:lnTo>
                    <a:pt x="15301" y="39533"/>
                  </a:lnTo>
                  <a:lnTo>
                    <a:pt x="15022" y="39666"/>
                  </a:lnTo>
                  <a:lnTo>
                    <a:pt x="14727" y="39798"/>
                  </a:lnTo>
                  <a:lnTo>
                    <a:pt x="14418" y="39916"/>
                  </a:lnTo>
                  <a:lnTo>
                    <a:pt x="14109" y="40019"/>
                  </a:lnTo>
                  <a:lnTo>
                    <a:pt x="13801" y="40107"/>
                  </a:lnTo>
                  <a:lnTo>
                    <a:pt x="13477" y="40181"/>
                  </a:lnTo>
                  <a:lnTo>
                    <a:pt x="13153" y="40239"/>
                  </a:lnTo>
                  <a:lnTo>
                    <a:pt x="12815" y="40284"/>
                  </a:lnTo>
                  <a:lnTo>
                    <a:pt x="12476" y="40313"/>
                  </a:lnTo>
                  <a:lnTo>
                    <a:pt x="12197" y="40328"/>
                  </a:lnTo>
                  <a:lnTo>
                    <a:pt x="12123" y="40607"/>
                  </a:lnTo>
                  <a:lnTo>
                    <a:pt x="12064" y="40843"/>
                  </a:lnTo>
                  <a:lnTo>
                    <a:pt x="11991" y="41093"/>
                  </a:lnTo>
                  <a:lnTo>
                    <a:pt x="11903" y="41313"/>
                  </a:lnTo>
                  <a:lnTo>
                    <a:pt x="11814" y="41549"/>
                  </a:lnTo>
                  <a:lnTo>
                    <a:pt x="11711" y="41770"/>
                  </a:lnTo>
                  <a:lnTo>
                    <a:pt x="11608" y="41976"/>
                  </a:lnTo>
                  <a:lnTo>
                    <a:pt x="11491" y="42182"/>
                  </a:lnTo>
                  <a:lnTo>
                    <a:pt x="11358" y="42387"/>
                  </a:lnTo>
                  <a:lnTo>
                    <a:pt x="11226" y="42593"/>
                  </a:lnTo>
                  <a:lnTo>
                    <a:pt x="11093" y="42785"/>
                  </a:lnTo>
                  <a:lnTo>
                    <a:pt x="10946" y="42961"/>
                  </a:lnTo>
                  <a:lnTo>
                    <a:pt x="10784" y="43138"/>
                  </a:lnTo>
                  <a:lnTo>
                    <a:pt x="10623" y="43314"/>
                  </a:lnTo>
                  <a:lnTo>
                    <a:pt x="10446" y="43476"/>
                  </a:lnTo>
                  <a:lnTo>
                    <a:pt x="10270" y="43638"/>
                  </a:lnTo>
                  <a:lnTo>
                    <a:pt x="10093" y="43785"/>
                  </a:lnTo>
                  <a:lnTo>
                    <a:pt x="9902" y="43918"/>
                  </a:lnTo>
                  <a:lnTo>
                    <a:pt x="9710" y="44050"/>
                  </a:lnTo>
                  <a:lnTo>
                    <a:pt x="9519" y="44182"/>
                  </a:lnTo>
                  <a:lnTo>
                    <a:pt x="9313" y="44300"/>
                  </a:lnTo>
                  <a:lnTo>
                    <a:pt x="9093" y="44403"/>
                  </a:lnTo>
                  <a:lnTo>
                    <a:pt x="8887" y="44506"/>
                  </a:lnTo>
                  <a:lnTo>
                    <a:pt x="8666" y="44594"/>
                  </a:lnTo>
                  <a:lnTo>
                    <a:pt x="8445" y="44683"/>
                  </a:lnTo>
                  <a:lnTo>
                    <a:pt x="8210" y="44756"/>
                  </a:lnTo>
                  <a:lnTo>
                    <a:pt x="7989" y="44830"/>
                  </a:lnTo>
                  <a:lnTo>
                    <a:pt x="7754" y="44874"/>
                  </a:lnTo>
                  <a:lnTo>
                    <a:pt x="7504" y="44918"/>
                  </a:lnTo>
                  <a:lnTo>
                    <a:pt x="7268" y="44962"/>
                  </a:lnTo>
                  <a:lnTo>
                    <a:pt x="7018" y="44992"/>
                  </a:lnTo>
                  <a:lnTo>
                    <a:pt x="6783" y="45006"/>
                  </a:lnTo>
                  <a:lnTo>
                    <a:pt x="6238" y="45006"/>
                  </a:lnTo>
                  <a:lnTo>
                    <a:pt x="5944" y="44977"/>
                  </a:lnTo>
                  <a:lnTo>
                    <a:pt x="5650" y="44947"/>
                  </a:lnTo>
                  <a:lnTo>
                    <a:pt x="5370" y="44889"/>
                  </a:lnTo>
                  <a:lnTo>
                    <a:pt x="5091" y="44830"/>
                  </a:lnTo>
                  <a:lnTo>
                    <a:pt x="4826" y="44741"/>
                  </a:lnTo>
                  <a:lnTo>
                    <a:pt x="4546" y="44653"/>
                  </a:lnTo>
                  <a:lnTo>
                    <a:pt x="4296" y="44550"/>
                  </a:lnTo>
                  <a:lnTo>
                    <a:pt x="4031" y="44433"/>
                  </a:lnTo>
                  <a:lnTo>
                    <a:pt x="3781" y="44315"/>
                  </a:lnTo>
                  <a:lnTo>
                    <a:pt x="3546" y="44168"/>
                  </a:lnTo>
                  <a:lnTo>
                    <a:pt x="3311" y="44021"/>
                  </a:lnTo>
                  <a:lnTo>
                    <a:pt x="3090" y="43859"/>
                  </a:lnTo>
                  <a:lnTo>
                    <a:pt x="2869" y="43697"/>
                  </a:lnTo>
                  <a:lnTo>
                    <a:pt x="2663" y="43506"/>
                  </a:lnTo>
                  <a:lnTo>
                    <a:pt x="2457" y="43314"/>
                  </a:lnTo>
                  <a:lnTo>
                    <a:pt x="2266" y="43123"/>
                  </a:lnTo>
                  <a:lnTo>
                    <a:pt x="2089" y="42917"/>
                  </a:lnTo>
                  <a:lnTo>
                    <a:pt x="1913" y="42696"/>
                  </a:lnTo>
                  <a:lnTo>
                    <a:pt x="1751" y="42461"/>
                  </a:lnTo>
                  <a:lnTo>
                    <a:pt x="1604" y="42240"/>
                  </a:lnTo>
                  <a:lnTo>
                    <a:pt x="1471" y="41990"/>
                  </a:lnTo>
                  <a:lnTo>
                    <a:pt x="1339" y="41740"/>
                  </a:lnTo>
                  <a:lnTo>
                    <a:pt x="1221" y="41490"/>
                  </a:lnTo>
                  <a:lnTo>
                    <a:pt x="1118" y="41225"/>
                  </a:lnTo>
                  <a:lnTo>
                    <a:pt x="1030" y="40960"/>
                  </a:lnTo>
                  <a:lnTo>
                    <a:pt x="957" y="40681"/>
                  </a:lnTo>
                  <a:lnTo>
                    <a:pt x="883" y="40416"/>
                  </a:lnTo>
                  <a:lnTo>
                    <a:pt x="839" y="40122"/>
                  </a:lnTo>
                  <a:lnTo>
                    <a:pt x="809" y="39842"/>
                  </a:lnTo>
                  <a:lnTo>
                    <a:pt x="780" y="39548"/>
                  </a:lnTo>
                  <a:lnTo>
                    <a:pt x="780" y="39254"/>
                  </a:lnTo>
                  <a:lnTo>
                    <a:pt x="780" y="5768"/>
                  </a:lnTo>
                  <a:lnTo>
                    <a:pt x="780" y="5503"/>
                  </a:lnTo>
                  <a:lnTo>
                    <a:pt x="795" y="5253"/>
                  </a:lnTo>
                  <a:lnTo>
                    <a:pt x="824" y="5003"/>
                  </a:lnTo>
                  <a:lnTo>
                    <a:pt x="868" y="4768"/>
                  </a:lnTo>
                  <a:lnTo>
                    <a:pt x="927" y="4518"/>
                  </a:lnTo>
                  <a:lnTo>
                    <a:pt x="1001" y="4282"/>
                  </a:lnTo>
                  <a:lnTo>
                    <a:pt x="1074" y="4047"/>
                  </a:lnTo>
                  <a:lnTo>
                    <a:pt x="1162" y="3826"/>
                  </a:lnTo>
                  <a:lnTo>
                    <a:pt x="1265" y="3605"/>
                  </a:lnTo>
                  <a:lnTo>
                    <a:pt x="1383" y="3385"/>
                  </a:lnTo>
                  <a:lnTo>
                    <a:pt x="1501" y="3179"/>
                  </a:lnTo>
                  <a:lnTo>
                    <a:pt x="1633" y="2973"/>
                  </a:lnTo>
                  <a:lnTo>
                    <a:pt x="1766" y="2781"/>
                  </a:lnTo>
                  <a:lnTo>
                    <a:pt x="1913" y="2590"/>
                  </a:lnTo>
                  <a:lnTo>
                    <a:pt x="2075" y="2414"/>
                  </a:lnTo>
                  <a:lnTo>
                    <a:pt x="2237" y="2237"/>
                  </a:lnTo>
                  <a:lnTo>
                    <a:pt x="2413" y="2075"/>
                  </a:lnTo>
                  <a:lnTo>
                    <a:pt x="2590" y="1913"/>
                  </a:lnTo>
                  <a:lnTo>
                    <a:pt x="2781" y="1766"/>
                  </a:lnTo>
                  <a:lnTo>
                    <a:pt x="2972" y="1634"/>
                  </a:lnTo>
                  <a:lnTo>
                    <a:pt x="3178" y="1501"/>
                  </a:lnTo>
                  <a:lnTo>
                    <a:pt x="3384" y="1384"/>
                  </a:lnTo>
                  <a:lnTo>
                    <a:pt x="3605" y="1266"/>
                  </a:lnTo>
                  <a:lnTo>
                    <a:pt x="3825" y="1163"/>
                  </a:lnTo>
                  <a:lnTo>
                    <a:pt x="4046" y="1075"/>
                  </a:lnTo>
                  <a:lnTo>
                    <a:pt x="4282" y="1001"/>
                  </a:lnTo>
                  <a:lnTo>
                    <a:pt x="4517" y="928"/>
                  </a:lnTo>
                  <a:lnTo>
                    <a:pt x="4752" y="869"/>
                  </a:lnTo>
                  <a:lnTo>
                    <a:pt x="5002" y="839"/>
                  </a:lnTo>
                  <a:lnTo>
                    <a:pt x="5253" y="795"/>
                  </a:lnTo>
                  <a:lnTo>
                    <a:pt x="5503" y="781"/>
                  </a:lnTo>
                  <a:close/>
                  <a:moveTo>
                    <a:pt x="5767" y="1"/>
                  </a:moveTo>
                  <a:lnTo>
                    <a:pt x="5473" y="16"/>
                  </a:lnTo>
                  <a:lnTo>
                    <a:pt x="5179" y="30"/>
                  </a:lnTo>
                  <a:lnTo>
                    <a:pt x="4885" y="74"/>
                  </a:lnTo>
                  <a:lnTo>
                    <a:pt x="4605" y="119"/>
                  </a:lnTo>
                  <a:lnTo>
                    <a:pt x="4326" y="177"/>
                  </a:lnTo>
                  <a:lnTo>
                    <a:pt x="4046" y="266"/>
                  </a:lnTo>
                  <a:lnTo>
                    <a:pt x="3781" y="354"/>
                  </a:lnTo>
                  <a:lnTo>
                    <a:pt x="3516" y="457"/>
                  </a:lnTo>
                  <a:lnTo>
                    <a:pt x="3266" y="575"/>
                  </a:lnTo>
                  <a:lnTo>
                    <a:pt x="3016" y="692"/>
                  </a:lnTo>
                  <a:lnTo>
                    <a:pt x="2781" y="839"/>
                  </a:lnTo>
                  <a:lnTo>
                    <a:pt x="2545" y="987"/>
                  </a:lnTo>
                  <a:lnTo>
                    <a:pt x="2310" y="1148"/>
                  </a:lnTo>
                  <a:lnTo>
                    <a:pt x="2104" y="1325"/>
                  </a:lnTo>
                  <a:lnTo>
                    <a:pt x="1883" y="1501"/>
                  </a:lnTo>
                  <a:lnTo>
                    <a:pt x="1692" y="1693"/>
                  </a:lnTo>
                  <a:lnTo>
                    <a:pt x="1501" y="1899"/>
                  </a:lnTo>
                  <a:lnTo>
                    <a:pt x="1324" y="2105"/>
                  </a:lnTo>
                  <a:lnTo>
                    <a:pt x="1148" y="2325"/>
                  </a:lnTo>
                  <a:lnTo>
                    <a:pt x="986" y="2546"/>
                  </a:lnTo>
                  <a:lnTo>
                    <a:pt x="839" y="2781"/>
                  </a:lnTo>
                  <a:lnTo>
                    <a:pt x="692" y="3017"/>
                  </a:lnTo>
                  <a:lnTo>
                    <a:pt x="574" y="3267"/>
                  </a:lnTo>
                  <a:lnTo>
                    <a:pt x="456" y="3532"/>
                  </a:lnTo>
                  <a:lnTo>
                    <a:pt x="353" y="3782"/>
                  </a:lnTo>
                  <a:lnTo>
                    <a:pt x="265" y="4061"/>
                  </a:lnTo>
                  <a:lnTo>
                    <a:pt x="177" y="4326"/>
                  </a:lnTo>
                  <a:lnTo>
                    <a:pt x="118" y="4606"/>
                  </a:lnTo>
                  <a:lnTo>
                    <a:pt x="59" y="4885"/>
                  </a:lnTo>
                  <a:lnTo>
                    <a:pt x="30" y="5180"/>
                  </a:lnTo>
                  <a:lnTo>
                    <a:pt x="0" y="5474"/>
                  </a:lnTo>
                  <a:lnTo>
                    <a:pt x="0" y="5768"/>
                  </a:lnTo>
                  <a:lnTo>
                    <a:pt x="0" y="39254"/>
                  </a:lnTo>
                  <a:lnTo>
                    <a:pt x="0" y="39592"/>
                  </a:lnTo>
                  <a:lnTo>
                    <a:pt x="30" y="39916"/>
                  </a:lnTo>
                  <a:lnTo>
                    <a:pt x="74" y="40239"/>
                  </a:lnTo>
                  <a:lnTo>
                    <a:pt x="133" y="40563"/>
                  </a:lnTo>
                  <a:lnTo>
                    <a:pt x="206" y="40887"/>
                  </a:lnTo>
                  <a:lnTo>
                    <a:pt x="294" y="41196"/>
                  </a:lnTo>
                  <a:lnTo>
                    <a:pt x="397" y="41490"/>
                  </a:lnTo>
                  <a:lnTo>
                    <a:pt x="515" y="41784"/>
                  </a:lnTo>
                  <a:lnTo>
                    <a:pt x="648" y="42079"/>
                  </a:lnTo>
                  <a:lnTo>
                    <a:pt x="795" y="42358"/>
                  </a:lnTo>
                  <a:lnTo>
                    <a:pt x="942" y="42638"/>
                  </a:lnTo>
                  <a:lnTo>
                    <a:pt x="1118" y="42902"/>
                  </a:lnTo>
                  <a:lnTo>
                    <a:pt x="1295" y="43153"/>
                  </a:lnTo>
                  <a:lnTo>
                    <a:pt x="1486" y="43403"/>
                  </a:lnTo>
                  <a:lnTo>
                    <a:pt x="1692" y="43638"/>
                  </a:lnTo>
                  <a:lnTo>
                    <a:pt x="1913" y="43873"/>
                  </a:lnTo>
                  <a:lnTo>
                    <a:pt x="2134" y="44079"/>
                  </a:lnTo>
                  <a:lnTo>
                    <a:pt x="2384" y="44285"/>
                  </a:lnTo>
                  <a:lnTo>
                    <a:pt x="2619" y="44477"/>
                  </a:lnTo>
                  <a:lnTo>
                    <a:pt x="2884" y="44668"/>
                  </a:lnTo>
                  <a:lnTo>
                    <a:pt x="3149" y="44830"/>
                  </a:lnTo>
                  <a:lnTo>
                    <a:pt x="3413" y="44992"/>
                  </a:lnTo>
                  <a:lnTo>
                    <a:pt x="3708" y="45139"/>
                  </a:lnTo>
                  <a:lnTo>
                    <a:pt x="3987" y="45271"/>
                  </a:lnTo>
                  <a:lnTo>
                    <a:pt x="4282" y="45389"/>
                  </a:lnTo>
                  <a:lnTo>
                    <a:pt x="4590" y="45492"/>
                  </a:lnTo>
                  <a:lnTo>
                    <a:pt x="4899" y="45580"/>
                  </a:lnTo>
                  <a:lnTo>
                    <a:pt x="5208" y="45654"/>
                  </a:lnTo>
                  <a:lnTo>
                    <a:pt x="5532" y="45713"/>
                  </a:lnTo>
                  <a:lnTo>
                    <a:pt x="5856" y="45742"/>
                  </a:lnTo>
                  <a:lnTo>
                    <a:pt x="6194" y="45771"/>
                  </a:lnTo>
                  <a:lnTo>
                    <a:pt x="6533" y="45786"/>
                  </a:lnTo>
                  <a:lnTo>
                    <a:pt x="6797" y="45771"/>
                  </a:lnTo>
                  <a:lnTo>
                    <a:pt x="7077" y="45757"/>
                  </a:lnTo>
                  <a:lnTo>
                    <a:pt x="7342" y="45727"/>
                  </a:lnTo>
                  <a:lnTo>
                    <a:pt x="7607" y="45698"/>
                  </a:lnTo>
                  <a:lnTo>
                    <a:pt x="7871" y="45639"/>
                  </a:lnTo>
                  <a:lnTo>
                    <a:pt x="8136" y="45580"/>
                  </a:lnTo>
                  <a:lnTo>
                    <a:pt x="8386" y="45521"/>
                  </a:lnTo>
                  <a:lnTo>
                    <a:pt x="8636" y="45433"/>
                  </a:lnTo>
                  <a:lnTo>
                    <a:pt x="8887" y="45345"/>
                  </a:lnTo>
                  <a:lnTo>
                    <a:pt x="9122" y="45256"/>
                  </a:lnTo>
                  <a:lnTo>
                    <a:pt x="9357" y="45139"/>
                  </a:lnTo>
                  <a:lnTo>
                    <a:pt x="9593" y="45021"/>
                  </a:lnTo>
                  <a:lnTo>
                    <a:pt x="9813" y="44903"/>
                  </a:lnTo>
                  <a:lnTo>
                    <a:pt x="10034" y="44771"/>
                  </a:lnTo>
                  <a:lnTo>
                    <a:pt x="10255" y="44624"/>
                  </a:lnTo>
                  <a:lnTo>
                    <a:pt x="10461" y="44477"/>
                  </a:lnTo>
                  <a:lnTo>
                    <a:pt x="10667" y="44315"/>
                  </a:lnTo>
                  <a:lnTo>
                    <a:pt x="10873" y="44138"/>
                  </a:lnTo>
                  <a:lnTo>
                    <a:pt x="11064" y="43962"/>
                  </a:lnTo>
                  <a:lnTo>
                    <a:pt x="11241" y="43785"/>
                  </a:lnTo>
                  <a:lnTo>
                    <a:pt x="11417" y="43594"/>
                  </a:lnTo>
                  <a:lnTo>
                    <a:pt x="11579" y="43403"/>
                  </a:lnTo>
                  <a:lnTo>
                    <a:pt x="11741" y="43197"/>
                  </a:lnTo>
                  <a:lnTo>
                    <a:pt x="11903" y="42976"/>
                  </a:lnTo>
                  <a:lnTo>
                    <a:pt x="12050" y="42755"/>
                  </a:lnTo>
                  <a:lnTo>
                    <a:pt x="12182" y="42535"/>
                  </a:lnTo>
                  <a:lnTo>
                    <a:pt x="12315" y="42299"/>
                  </a:lnTo>
                  <a:lnTo>
                    <a:pt x="12432" y="42064"/>
                  </a:lnTo>
                  <a:lnTo>
                    <a:pt x="12535" y="41828"/>
                  </a:lnTo>
                  <a:lnTo>
                    <a:pt x="12638" y="41578"/>
                  </a:lnTo>
                  <a:lnTo>
                    <a:pt x="12726" y="41328"/>
                  </a:lnTo>
                  <a:lnTo>
                    <a:pt x="12800" y="41063"/>
                  </a:lnTo>
                  <a:lnTo>
                    <a:pt x="13168" y="41019"/>
                  </a:lnTo>
                  <a:lnTo>
                    <a:pt x="13521" y="40960"/>
                  </a:lnTo>
                  <a:lnTo>
                    <a:pt x="13874" y="40887"/>
                  </a:lnTo>
                  <a:lnTo>
                    <a:pt x="14212" y="40799"/>
                  </a:lnTo>
                  <a:lnTo>
                    <a:pt x="14551" y="40696"/>
                  </a:lnTo>
                  <a:lnTo>
                    <a:pt x="14889" y="40563"/>
                  </a:lnTo>
                  <a:lnTo>
                    <a:pt x="15213" y="40431"/>
                  </a:lnTo>
                  <a:lnTo>
                    <a:pt x="15522" y="40284"/>
                  </a:lnTo>
                  <a:lnTo>
                    <a:pt x="15831" y="40122"/>
                  </a:lnTo>
                  <a:lnTo>
                    <a:pt x="16125" y="39945"/>
                  </a:lnTo>
                  <a:lnTo>
                    <a:pt x="16419" y="39754"/>
                  </a:lnTo>
                  <a:lnTo>
                    <a:pt x="16699" y="39548"/>
                  </a:lnTo>
                  <a:lnTo>
                    <a:pt x="16964" y="39327"/>
                  </a:lnTo>
                  <a:lnTo>
                    <a:pt x="17229" y="39107"/>
                  </a:lnTo>
                  <a:lnTo>
                    <a:pt x="17479" y="38871"/>
                  </a:lnTo>
                  <a:lnTo>
                    <a:pt x="17714" y="38621"/>
                  </a:lnTo>
                  <a:lnTo>
                    <a:pt x="17935" y="38356"/>
                  </a:lnTo>
                  <a:lnTo>
                    <a:pt x="18155" y="38091"/>
                  </a:lnTo>
                  <a:lnTo>
                    <a:pt x="18361" y="37812"/>
                  </a:lnTo>
                  <a:lnTo>
                    <a:pt x="18538" y="37518"/>
                  </a:lnTo>
                  <a:lnTo>
                    <a:pt x="18729" y="37223"/>
                  </a:lnTo>
                  <a:lnTo>
                    <a:pt x="18891" y="36914"/>
                  </a:lnTo>
                  <a:lnTo>
                    <a:pt x="19038" y="36605"/>
                  </a:lnTo>
                  <a:lnTo>
                    <a:pt x="19171" y="36282"/>
                  </a:lnTo>
                  <a:lnTo>
                    <a:pt x="19288" y="35958"/>
                  </a:lnTo>
                  <a:lnTo>
                    <a:pt x="19391" y="35620"/>
                  </a:lnTo>
                  <a:lnTo>
                    <a:pt x="19494" y="35281"/>
                  </a:lnTo>
                  <a:lnTo>
                    <a:pt x="19568" y="34928"/>
                  </a:lnTo>
                  <a:lnTo>
                    <a:pt x="19627" y="34575"/>
                  </a:lnTo>
                  <a:lnTo>
                    <a:pt x="19671" y="34222"/>
                  </a:lnTo>
                  <a:lnTo>
                    <a:pt x="19685" y="33854"/>
                  </a:lnTo>
                  <a:lnTo>
                    <a:pt x="19700" y="33486"/>
                  </a:lnTo>
                  <a:lnTo>
                    <a:pt x="19685" y="33001"/>
                  </a:lnTo>
                  <a:lnTo>
                    <a:pt x="19641" y="32501"/>
                  </a:lnTo>
                  <a:lnTo>
                    <a:pt x="20009" y="32221"/>
                  </a:lnTo>
                  <a:lnTo>
                    <a:pt x="20362" y="31912"/>
                  </a:lnTo>
                  <a:lnTo>
                    <a:pt x="20686" y="31603"/>
                  </a:lnTo>
                  <a:lnTo>
                    <a:pt x="20995" y="31265"/>
                  </a:lnTo>
                  <a:lnTo>
                    <a:pt x="21289" y="30926"/>
                  </a:lnTo>
                  <a:lnTo>
                    <a:pt x="21554" y="30559"/>
                  </a:lnTo>
                  <a:lnTo>
                    <a:pt x="21789" y="30176"/>
                  </a:lnTo>
                  <a:lnTo>
                    <a:pt x="22010" y="29779"/>
                  </a:lnTo>
                  <a:lnTo>
                    <a:pt x="22216" y="29367"/>
                  </a:lnTo>
                  <a:lnTo>
                    <a:pt x="22393" y="28955"/>
                  </a:lnTo>
                  <a:lnTo>
                    <a:pt x="22540" y="28528"/>
                  </a:lnTo>
                  <a:lnTo>
                    <a:pt x="22657" y="28087"/>
                  </a:lnTo>
                  <a:lnTo>
                    <a:pt x="22746" y="27646"/>
                  </a:lnTo>
                  <a:lnTo>
                    <a:pt x="22819" y="27189"/>
                  </a:lnTo>
                  <a:lnTo>
                    <a:pt x="22863" y="26733"/>
                  </a:lnTo>
                  <a:lnTo>
                    <a:pt x="22878" y="26263"/>
                  </a:lnTo>
                  <a:lnTo>
                    <a:pt x="22863" y="25895"/>
                  </a:lnTo>
                  <a:lnTo>
                    <a:pt x="22834" y="25512"/>
                  </a:lnTo>
                  <a:lnTo>
                    <a:pt x="22790" y="25130"/>
                  </a:lnTo>
                  <a:lnTo>
                    <a:pt x="22716" y="24762"/>
                  </a:lnTo>
                  <a:lnTo>
                    <a:pt x="22643" y="24394"/>
                  </a:lnTo>
                  <a:lnTo>
                    <a:pt x="22540" y="24041"/>
                  </a:lnTo>
                  <a:lnTo>
                    <a:pt x="22422" y="23673"/>
                  </a:lnTo>
                  <a:lnTo>
                    <a:pt x="22275" y="23335"/>
                  </a:lnTo>
                  <a:lnTo>
                    <a:pt x="22128" y="22982"/>
                  </a:lnTo>
                  <a:lnTo>
                    <a:pt x="21951" y="22643"/>
                  </a:lnTo>
                  <a:lnTo>
                    <a:pt x="21760" y="22320"/>
                  </a:lnTo>
                  <a:lnTo>
                    <a:pt x="21569" y="22011"/>
                  </a:lnTo>
                  <a:lnTo>
                    <a:pt x="21348" y="21702"/>
                  </a:lnTo>
                  <a:lnTo>
                    <a:pt x="21113" y="21407"/>
                  </a:lnTo>
                  <a:lnTo>
                    <a:pt x="20862" y="21113"/>
                  </a:lnTo>
                  <a:lnTo>
                    <a:pt x="20598" y="20848"/>
                  </a:lnTo>
                  <a:lnTo>
                    <a:pt x="20598" y="20834"/>
                  </a:lnTo>
                  <a:lnTo>
                    <a:pt x="20583" y="20333"/>
                  </a:lnTo>
                  <a:lnTo>
                    <a:pt x="20524" y="19833"/>
                  </a:lnTo>
                  <a:lnTo>
                    <a:pt x="20451" y="19348"/>
                  </a:lnTo>
                  <a:lnTo>
                    <a:pt x="20333" y="18862"/>
                  </a:lnTo>
                  <a:lnTo>
                    <a:pt x="20186" y="18377"/>
                  </a:lnTo>
                  <a:lnTo>
                    <a:pt x="20009" y="17921"/>
                  </a:lnTo>
                  <a:lnTo>
                    <a:pt x="19803" y="17465"/>
                  </a:lnTo>
                  <a:lnTo>
                    <a:pt x="19568" y="17023"/>
                  </a:lnTo>
                  <a:lnTo>
                    <a:pt x="19788" y="16567"/>
                  </a:lnTo>
                  <a:lnTo>
                    <a:pt x="19994" y="16111"/>
                  </a:lnTo>
                  <a:lnTo>
                    <a:pt x="20156" y="15640"/>
                  </a:lnTo>
                  <a:lnTo>
                    <a:pt x="20289" y="15169"/>
                  </a:lnTo>
                  <a:lnTo>
                    <a:pt x="20406" y="14684"/>
                  </a:lnTo>
                  <a:lnTo>
                    <a:pt x="20480" y="14198"/>
                  </a:lnTo>
                  <a:lnTo>
                    <a:pt x="20524" y="13698"/>
                  </a:lnTo>
                  <a:lnTo>
                    <a:pt x="20539" y="13198"/>
                  </a:lnTo>
                  <a:lnTo>
                    <a:pt x="20524" y="12786"/>
                  </a:lnTo>
                  <a:lnTo>
                    <a:pt x="20495" y="12374"/>
                  </a:lnTo>
                  <a:lnTo>
                    <a:pt x="20451" y="11977"/>
                  </a:lnTo>
                  <a:lnTo>
                    <a:pt x="20377" y="11580"/>
                  </a:lnTo>
                  <a:lnTo>
                    <a:pt x="20289" y="11197"/>
                  </a:lnTo>
                  <a:lnTo>
                    <a:pt x="20171" y="10814"/>
                  </a:lnTo>
                  <a:lnTo>
                    <a:pt x="20053" y="10432"/>
                  </a:lnTo>
                  <a:lnTo>
                    <a:pt x="19906" y="10079"/>
                  </a:lnTo>
                  <a:lnTo>
                    <a:pt x="19744" y="9711"/>
                  </a:lnTo>
                  <a:lnTo>
                    <a:pt x="19568" y="9373"/>
                  </a:lnTo>
                  <a:lnTo>
                    <a:pt x="19377" y="9034"/>
                  </a:lnTo>
                  <a:lnTo>
                    <a:pt x="19171" y="8711"/>
                  </a:lnTo>
                  <a:lnTo>
                    <a:pt x="18950" y="8387"/>
                  </a:lnTo>
                  <a:lnTo>
                    <a:pt x="18700" y="8093"/>
                  </a:lnTo>
                  <a:lnTo>
                    <a:pt x="18450" y="7798"/>
                  </a:lnTo>
                  <a:lnTo>
                    <a:pt x="18185" y="7519"/>
                  </a:lnTo>
                  <a:lnTo>
                    <a:pt x="17905" y="7254"/>
                  </a:lnTo>
                  <a:lnTo>
                    <a:pt x="17611" y="7004"/>
                  </a:lnTo>
                  <a:lnTo>
                    <a:pt x="17317" y="6769"/>
                  </a:lnTo>
                  <a:lnTo>
                    <a:pt x="16993" y="6533"/>
                  </a:lnTo>
                  <a:lnTo>
                    <a:pt x="16669" y="6327"/>
                  </a:lnTo>
                  <a:lnTo>
                    <a:pt x="16331" y="6136"/>
                  </a:lnTo>
                  <a:lnTo>
                    <a:pt x="15993" y="5959"/>
                  </a:lnTo>
                  <a:lnTo>
                    <a:pt x="15640" y="5798"/>
                  </a:lnTo>
                  <a:lnTo>
                    <a:pt x="15272" y="5650"/>
                  </a:lnTo>
                  <a:lnTo>
                    <a:pt x="14889" y="5533"/>
                  </a:lnTo>
                  <a:lnTo>
                    <a:pt x="14521" y="5415"/>
                  </a:lnTo>
                  <a:lnTo>
                    <a:pt x="14124" y="5327"/>
                  </a:lnTo>
                  <a:lnTo>
                    <a:pt x="13727" y="5253"/>
                  </a:lnTo>
                  <a:lnTo>
                    <a:pt x="13330" y="5209"/>
                  </a:lnTo>
                  <a:lnTo>
                    <a:pt x="12918" y="5180"/>
                  </a:lnTo>
                  <a:lnTo>
                    <a:pt x="12506" y="5165"/>
                  </a:lnTo>
                  <a:lnTo>
                    <a:pt x="12006" y="5180"/>
                  </a:lnTo>
                  <a:lnTo>
                    <a:pt x="11505" y="5238"/>
                  </a:lnTo>
                  <a:lnTo>
                    <a:pt x="11476" y="4959"/>
                  </a:lnTo>
                  <a:lnTo>
                    <a:pt x="11432" y="4694"/>
                  </a:lnTo>
                  <a:lnTo>
                    <a:pt x="11373" y="4429"/>
                  </a:lnTo>
                  <a:lnTo>
                    <a:pt x="11299" y="4164"/>
                  </a:lnTo>
                  <a:lnTo>
                    <a:pt x="11226" y="3914"/>
                  </a:lnTo>
                  <a:lnTo>
                    <a:pt x="11123" y="3664"/>
                  </a:lnTo>
                  <a:lnTo>
                    <a:pt x="11020" y="3414"/>
                  </a:lnTo>
                  <a:lnTo>
                    <a:pt x="10917" y="3179"/>
                  </a:lnTo>
                  <a:lnTo>
                    <a:pt x="10784" y="2943"/>
                  </a:lnTo>
                  <a:lnTo>
                    <a:pt x="10652" y="2723"/>
                  </a:lnTo>
                  <a:lnTo>
                    <a:pt x="10505" y="2502"/>
                  </a:lnTo>
                  <a:lnTo>
                    <a:pt x="10358" y="2296"/>
                  </a:lnTo>
                  <a:lnTo>
                    <a:pt x="10196" y="2090"/>
                  </a:lnTo>
                  <a:lnTo>
                    <a:pt x="10019" y="1884"/>
                  </a:lnTo>
                  <a:lnTo>
                    <a:pt x="9843" y="1707"/>
                  </a:lnTo>
                  <a:lnTo>
                    <a:pt x="9652" y="1516"/>
                  </a:lnTo>
                  <a:lnTo>
                    <a:pt x="9446" y="1354"/>
                  </a:lnTo>
                  <a:lnTo>
                    <a:pt x="9254" y="1178"/>
                  </a:lnTo>
                  <a:lnTo>
                    <a:pt x="9034" y="1031"/>
                  </a:lnTo>
                  <a:lnTo>
                    <a:pt x="8813" y="884"/>
                  </a:lnTo>
                  <a:lnTo>
                    <a:pt x="8592" y="751"/>
                  </a:lnTo>
                  <a:lnTo>
                    <a:pt x="8357" y="619"/>
                  </a:lnTo>
                  <a:lnTo>
                    <a:pt x="8121" y="516"/>
                  </a:lnTo>
                  <a:lnTo>
                    <a:pt x="7886" y="413"/>
                  </a:lnTo>
                  <a:lnTo>
                    <a:pt x="7636" y="310"/>
                  </a:lnTo>
                  <a:lnTo>
                    <a:pt x="7371" y="236"/>
                  </a:lnTo>
                  <a:lnTo>
                    <a:pt x="7121" y="163"/>
                  </a:lnTo>
                  <a:lnTo>
                    <a:pt x="6856" y="104"/>
                  </a:lnTo>
                  <a:lnTo>
                    <a:pt x="6591" y="60"/>
                  </a:lnTo>
                  <a:lnTo>
                    <a:pt x="6312" y="30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5169775" y="847200"/>
              <a:ext cx="401300" cy="353125"/>
            </a:xfrm>
            <a:custGeom>
              <a:avLst/>
              <a:gdLst/>
              <a:ahLst/>
              <a:cxnLst/>
              <a:rect l="l" t="t" r="r" b="b"/>
              <a:pathLst>
                <a:path w="16052" h="14125" extrusionOk="0">
                  <a:moveTo>
                    <a:pt x="8019" y="1"/>
                  </a:moveTo>
                  <a:lnTo>
                    <a:pt x="7607" y="16"/>
                  </a:lnTo>
                  <a:lnTo>
                    <a:pt x="7210" y="45"/>
                  </a:lnTo>
                  <a:lnTo>
                    <a:pt x="6798" y="89"/>
                  </a:lnTo>
                  <a:lnTo>
                    <a:pt x="6415" y="163"/>
                  </a:lnTo>
                  <a:lnTo>
                    <a:pt x="6018" y="251"/>
                  </a:lnTo>
                  <a:lnTo>
                    <a:pt x="5635" y="369"/>
                  </a:lnTo>
                  <a:lnTo>
                    <a:pt x="5268" y="486"/>
                  </a:lnTo>
                  <a:lnTo>
                    <a:pt x="4900" y="634"/>
                  </a:lnTo>
                  <a:lnTo>
                    <a:pt x="4547" y="795"/>
                  </a:lnTo>
                  <a:lnTo>
                    <a:pt x="4208" y="972"/>
                  </a:lnTo>
                  <a:lnTo>
                    <a:pt x="3870" y="1163"/>
                  </a:lnTo>
                  <a:lnTo>
                    <a:pt x="3546" y="1369"/>
                  </a:lnTo>
                  <a:lnTo>
                    <a:pt x="3223" y="1605"/>
                  </a:lnTo>
                  <a:lnTo>
                    <a:pt x="2928" y="1840"/>
                  </a:lnTo>
                  <a:lnTo>
                    <a:pt x="2634" y="2090"/>
                  </a:lnTo>
                  <a:lnTo>
                    <a:pt x="2355" y="2355"/>
                  </a:lnTo>
                  <a:lnTo>
                    <a:pt x="2090" y="2634"/>
                  </a:lnTo>
                  <a:lnTo>
                    <a:pt x="1840" y="2929"/>
                  </a:lnTo>
                  <a:lnTo>
                    <a:pt x="1589" y="3223"/>
                  </a:lnTo>
                  <a:lnTo>
                    <a:pt x="1369" y="3547"/>
                  </a:lnTo>
                  <a:lnTo>
                    <a:pt x="1163" y="3870"/>
                  </a:lnTo>
                  <a:lnTo>
                    <a:pt x="972" y="4209"/>
                  </a:lnTo>
                  <a:lnTo>
                    <a:pt x="795" y="4547"/>
                  </a:lnTo>
                  <a:lnTo>
                    <a:pt x="633" y="4915"/>
                  </a:lnTo>
                  <a:lnTo>
                    <a:pt x="486" y="5268"/>
                  </a:lnTo>
                  <a:lnTo>
                    <a:pt x="354" y="5650"/>
                  </a:lnTo>
                  <a:lnTo>
                    <a:pt x="251" y="6033"/>
                  </a:lnTo>
                  <a:lnTo>
                    <a:pt x="162" y="6416"/>
                  </a:lnTo>
                  <a:lnTo>
                    <a:pt x="89" y="6813"/>
                  </a:lnTo>
                  <a:lnTo>
                    <a:pt x="45" y="7210"/>
                  </a:lnTo>
                  <a:lnTo>
                    <a:pt x="15" y="7622"/>
                  </a:lnTo>
                  <a:lnTo>
                    <a:pt x="1" y="8034"/>
                  </a:lnTo>
                  <a:lnTo>
                    <a:pt x="15" y="8475"/>
                  </a:lnTo>
                  <a:lnTo>
                    <a:pt x="45" y="8902"/>
                  </a:lnTo>
                  <a:lnTo>
                    <a:pt x="103" y="9343"/>
                  </a:lnTo>
                  <a:lnTo>
                    <a:pt x="192" y="9755"/>
                  </a:lnTo>
                  <a:lnTo>
                    <a:pt x="295" y="10182"/>
                  </a:lnTo>
                  <a:lnTo>
                    <a:pt x="412" y="10594"/>
                  </a:lnTo>
                  <a:lnTo>
                    <a:pt x="560" y="10991"/>
                  </a:lnTo>
                  <a:lnTo>
                    <a:pt x="736" y="11388"/>
                  </a:lnTo>
                  <a:lnTo>
                    <a:pt x="927" y="11771"/>
                  </a:lnTo>
                  <a:lnTo>
                    <a:pt x="1133" y="12153"/>
                  </a:lnTo>
                  <a:lnTo>
                    <a:pt x="1369" y="12507"/>
                  </a:lnTo>
                  <a:lnTo>
                    <a:pt x="1619" y="12860"/>
                  </a:lnTo>
                  <a:lnTo>
                    <a:pt x="1884" y="13198"/>
                  </a:lnTo>
                  <a:lnTo>
                    <a:pt x="2178" y="13522"/>
                  </a:lnTo>
                  <a:lnTo>
                    <a:pt x="2487" y="13831"/>
                  </a:lnTo>
                  <a:lnTo>
                    <a:pt x="2811" y="14125"/>
                  </a:lnTo>
                  <a:lnTo>
                    <a:pt x="3311" y="13536"/>
                  </a:lnTo>
                  <a:lnTo>
                    <a:pt x="3017" y="13272"/>
                  </a:lnTo>
                  <a:lnTo>
                    <a:pt x="2737" y="12992"/>
                  </a:lnTo>
                  <a:lnTo>
                    <a:pt x="2472" y="12698"/>
                  </a:lnTo>
                  <a:lnTo>
                    <a:pt x="2237" y="12404"/>
                  </a:lnTo>
                  <a:lnTo>
                    <a:pt x="2001" y="12080"/>
                  </a:lnTo>
                  <a:lnTo>
                    <a:pt x="1795" y="11756"/>
                  </a:lnTo>
                  <a:lnTo>
                    <a:pt x="1604" y="11418"/>
                  </a:lnTo>
                  <a:lnTo>
                    <a:pt x="1428" y="11065"/>
                  </a:lnTo>
                  <a:lnTo>
                    <a:pt x="1280" y="10712"/>
                  </a:lnTo>
                  <a:lnTo>
                    <a:pt x="1148" y="10344"/>
                  </a:lnTo>
                  <a:lnTo>
                    <a:pt x="1030" y="9976"/>
                  </a:lnTo>
                  <a:lnTo>
                    <a:pt x="942" y="9593"/>
                  </a:lnTo>
                  <a:lnTo>
                    <a:pt x="869" y="9211"/>
                  </a:lnTo>
                  <a:lnTo>
                    <a:pt x="810" y="8828"/>
                  </a:lnTo>
                  <a:lnTo>
                    <a:pt x="780" y="8431"/>
                  </a:lnTo>
                  <a:lnTo>
                    <a:pt x="766" y="8034"/>
                  </a:lnTo>
                  <a:lnTo>
                    <a:pt x="780" y="7666"/>
                  </a:lnTo>
                  <a:lnTo>
                    <a:pt x="810" y="7284"/>
                  </a:lnTo>
                  <a:lnTo>
                    <a:pt x="854" y="6930"/>
                  </a:lnTo>
                  <a:lnTo>
                    <a:pt x="913" y="6577"/>
                  </a:lnTo>
                  <a:lnTo>
                    <a:pt x="1001" y="6224"/>
                  </a:lnTo>
                  <a:lnTo>
                    <a:pt x="1089" y="5871"/>
                  </a:lnTo>
                  <a:lnTo>
                    <a:pt x="1207" y="5533"/>
                  </a:lnTo>
                  <a:lnTo>
                    <a:pt x="1339" y="5209"/>
                  </a:lnTo>
                  <a:lnTo>
                    <a:pt x="1486" y="4885"/>
                  </a:lnTo>
                  <a:lnTo>
                    <a:pt x="1648" y="4576"/>
                  </a:lnTo>
                  <a:lnTo>
                    <a:pt x="1825" y="4268"/>
                  </a:lnTo>
                  <a:lnTo>
                    <a:pt x="2016" y="3973"/>
                  </a:lnTo>
                  <a:lnTo>
                    <a:pt x="2207" y="3694"/>
                  </a:lnTo>
                  <a:lnTo>
                    <a:pt x="2428" y="3414"/>
                  </a:lnTo>
                  <a:lnTo>
                    <a:pt x="2663" y="3149"/>
                  </a:lnTo>
                  <a:lnTo>
                    <a:pt x="2899" y="2899"/>
                  </a:lnTo>
                  <a:lnTo>
                    <a:pt x="3149" y="2664"/>
                  </a:lnTo>
                  <a:lnTo>
                    <a:pt x="3414" y="2428"/>
                  </a:lnTo>
                  <a:lnTo>
                    <a:pt x="3693" y="2222"/>
                  </a:lnTo>
                  <a:lnTo>
                    <a:pt x="3973" y="2016"/>
                  </a:lnTo>
                  <a:lnTo>
                    <a:pt x="4267" y="1825"/>
                  </a:lnTo>
                  <a:lnTo>
                    <a:pt x="4576" y="1649"/>
                  </a:lnTo>
                  <a:lnTo>
                    <a:pt x="4885" y="1487"/>
                  </a:lnTo>
                  <a:lnTo>
                    <a:pt x="5209" y="1354"/>
                  </a:lnTo>
                  <a:lnTo>
                    <a:pt x="5532" y="1222"/>
                  </a:lnTo>
                  <a:lnTo>
                    <a:pt x="5871" y="1104"/>
                  </a:lnTo>
                  <a:lnTo>
                    <a:pt x="6209" y="1001"/>
                  </a:lnTo>
                  <a:lnTo>
                    <a:pt x="6562" y="928"/>
                  </a:lnTo>
                  <a:lnTo>
                    <a:pt x="6915" y="854"/>
                  </a:lnTo>
                  <a:lnTo>
                    <a:pt x="7283" y="810"/>
                  </a:lnTo>
                  <a:lnTo>
                    <a:pt x="7651" y="781"/>
                  </a:lnTo>
                  <a:lnTo>
                    <a:pt x="8401" y="781"/>
                  </a:lnTo>
                  <a:lnTo>
                    <a:pt x="8769" y="810"/>
                  </a:lnTo>
                  <a:lnTo>
                    <a:pt x="9122" y="854"/>
                  </a:lnTo>
                  <a:lnTo>
                    <a:pt x="9490" y="928"/>
                  </a:lnTo>
                  <a:lnTo>
                    <a:pt x="9828" y="1001"/>
                  </a:lnTo>
                  <a:lnTo>
                    <a:pt x="10182" y="1104"/>
                  </a:lnTo>
                  <a:lnTo>
                    <a:pt x="10520" y="1222"/>
                  </a:lnTo>
                  <a:lnTo>
                    <a:pt x="10844" y="1354"/>
                  </a:lnTo>
                  <a:lnTo>
                    <a:pt x="11167" y="1487"/>
                  </a:lnTo>
                  <a:lnTo>
                    <a:pt x="11476" y="1649"/>
                  </a:lnTo>
                  <a:lnTo>
                    <a:pt x="11785" y="1825"/>
                  </a:lnTo>
                  <a:lnTo>
                    <a:pt x="12079" y="2016"/>
                  </a:lnTo>
                  <a:lnTo>
                    <a:pt x="12359" y="2222"/>
                  </a:lnTo>
                  <a:lnTo>
                    <a:pt x="12639" y="2428"/>
                  </a:lnTo>
                  <a:lnTo>
                    <a:pt x="12903" y="2664"/>
                  </a:lnTo>
                  <a:lnTo>
                    <a:pt x="13153" y="2899"/>
                  </a:lnTo>
                  <a:lnTo>
                    <a:pt x="13389" y="3149"/>
                  </a:lnTo>
                  <a:lnTo>
                    <a:pt x="13624" y="3414"/>
                  </a:lnTo>
                  <a:lnTo>
                    <a:pt x="13830" y="3694"/>
                  </a:lnTo>
                  <a:lnTo>
                    <a:pt x="14036" y="3973"/>
                  </a:lnTo>
                  <a:lnTo>
                    <a:pt x="14227" y="4268"/>
                  </a:lnTo>
                  <a:lnTo>
                    <a:pt x="14404" y="4576"/>
                  </a:lnTo>
                  <a:lnTo>
                    <a:pt x="14566" y="4885"/>
                  </a:lnTo>
                  <a:lnTo>
                    <a:pt x="14698" y="5209"/>
                  </a:lnTo>
                  <a:lnTo>
                    <a:pt x="14831" y="5533"/>
                  </a:lnTo>
                  <a:lnTo>
                    <a:pt x="14948" y="5871"/>
                  </a:lnTo>
                  <a:lnTo>
                    <a:pt x="15051" y="6224"/>
                  </a:lnTo>
                  <a:lnTo>
                    <a:pt x="15125" y="6577"/>
                  </a:lnTo>
                  <a:lnTo>
                    <a:pt x="15198" y="6930"/>
                  </a:lnTo>
                  <a:lnTo>
                    <a:pt x="15243" y="7284"/>
                  </a:lnTo>
                  <a:lnTo>
                    <a:pt x="15272" y="7666"/>
                  </a:lnTo>
                  <a:lnTo>
                    <a:pt x="15272" y="8034"/>
                  </a:lnTo>
                  <a:lnTo>
                    <a:pt x="16052" y="8034"/>
                  </a:lnTo>
                  <a:lnTo>
                    <a:pt x="16037" y="7622"/>
                  </a:lnTo>
                  <a:lnTo>
                    <a:pt x="16008" y="7210"/>
                  </a:lnTo>
                  <a:lnTo>
                    <a:pt x="15964" y="6813"/>
                  </a:lnTo>
                  <a:lnTo>
                    <a:pt x="15890" y="6416"/>
                  </a:lnTo>
                  <a:lnTo>
                    <a:pt x="15802" y="6033"/>
                  </a:lnTo>
                  <a:lnTo>
                    <a:pt x="15684" y="5650"/>
                  </a:lnTo>
                  <a:lnTo>
                    <a:pt x="15566" y="5268"/>
                  </a:lnTo>
                  <a:lnTo>
                    <a:pt x="15419" y="4915"/>
                  </a:lnTo>
                  <a:lnTo>
                    <a:pt x="15257" y="4547"/>
                  </a:lnTo>
                  <a:lnTo>
                    <a:pt x="15081" y="4209"/>
                  </a:lnTo>
                  <a:lnTo>
                    <a:pt x="14890" y="3870"/>
                  </a:lnTo>
                  <a:lnTo>
                    <a:pt x="14684" y="3547"/>
                  </a:lnTo>
                  <a:lnTo>
                    <a:pt x="14463" y="3223"/>
                  </a:lnTo>
                  <a:lnTo>
                    <a:pt x="14213" y="2929"/>
                  </a:lnTo>
                  <a:lnTo>
                    <a:pt x="13963" y="2634"/>
                  </a:lnTo>
                  <a:lnTo>
                    <a:pt x="13698" y="2355"/>
                  </a:lnTo>
                  <a:lnTo>
                    <a:pt x="13418" y="2090"/>
                  </a:lnTo>
                  <a:lnTo>
                    <a:pt x="13124" y="1840"/>
                  </a:lnTo>
                  <a:lnTo>
                    <a:pt x="12830" y="1605"/>
                  </a:lnTo>
                  <a:lnTo>
                    <a:pt x="12506" y="1369"/>
                  </a:lnTo>
                  <a:lnTo>
                    <a:pt x="12182" y="1163"/>
                  </a:lnTo>
                  <a:lnTo>
                    <a:pt x="11844" y="972"/>
                  </a:lnTo>
                  <a:lnTo>
                    <a:pt x="11506" y="795"/>
                  </a:lnTo>
                  <a:lnTo>
                    <a:pt x="11153" y="634"/>
                  </a:lnTo>
                  <a:lnTo>
                    <a:pt x="10785" y="486"/>
                  </a:lnTo>
                  <a:lnTo>
                    <a:pt x="10402" y="369"/>
                  </a:lnTo>
                  <a:lnTo>
                    <a:pt x="10034" y="251"/>
                  </a:lnTo>
                  <a:lnTo>
                    <a:pt x="9637" y="163"/>
                  </a:lnTo>
                  <a:lnTo>
                    <a:pt x="9240" y="89"/>
                  </a:lnTo>
                  <a:lnTo>
                    <a:pt x="8843" y="45"/>
                  </a:lnTo>
                  <a:lnTo>
                    <a:pt x="8431" y="1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5155075" y="838025"/>
              <a:ext cx="71725" cy="107775"/>
            </a:xfrm>
            <a:custGeom>
              <a:avLst/>
              <a:gdLst/>
              <a:ahLst/>
              <a:cxnLst/>
              <a:rect l="l" t="t" r="r" b="b"/>
              <a:pathLst>
                <a:path w="2869" h="4311" extrusionOk="0">
                  <a:moveTo>
                    <a:pt x="765" y="0"/>
                  </a:moveTo>
                  <a:lnTo>
                    <a:pt x="0" y="44"/>
                  </a:lnTo>
                  <a:lnTo>
                    <a:pt x="15" y="353"/>
                  </a:lnTo>
                  <a:lnTo>
                    <a:pt x="74" y="662"/>
                  </a:lnTo>
                  <a:lnTo>
                    <a:pt x="132" y="971"/>
                  </a:lnTo>
                  <a:lnTo>
                    <a:pt x="206" y="1280"/>
                  </a:lnTo>
                  <a:lnTo>
                    <a:pt x="309" y="1574"/>
                  </a:lnTo>
                  <a:lnTo>
                    <a:pt x="427" y="1869"/>
                  </a:lnTo>
                  <a:lnTo>
                    <a:pt x="559" y="2163"/>
                  </a:lnTo>
                  <a:lnTo>
                    <a:pt x="706" y="2442"/>
                  </a:lnTo>
                  <a:lnTo>
                    <a:pt x="868" y="2707"/>
                  </a:lnTo>
                  <a:lnTo>
                    <a:pt x="1059" y="2972"/>
                  </a:lnTo>
                  <a:lnTo>
                    <a:pt x="1251" y="3222"/>
                  </a:lnTo>
                  <a:lnTo>
                    <a:pt x="1457" y="3458"/>
                  </a:lnTo>
                  <a:lnTo>
                    <a:pt x="1677" y="3693"/>
                  </a:lnTo>
                  <a:lnTo>
                    <a:pt x="1913" y="3914"/>
                  </a:lnTo>
                  <a:lnTo>
                    <a:pt x="2163" y="4120"/>
                  </a:lnTo>
                  <a:lnTo>
                    <a:pt x="2428" y="4311"/>
                  </a:lnTo>
                  <a:lnTo>
                    <a:pt x="2869" y="3678"/>
                  </a:lnTo>
                  <a:lnTo>
                    <a:pt x="2648" y="3502"/>
                  </a:lnTo>
                  <a:lnTo>
                    <a:pt x="2428" y="3325"/>
                  </a:lnTo>
                  <a:lnTo>
                    <a:pt x="2222" y="3149"/>
                  </a:lnTo>
                  <a:lnTo>
                    <a:pt x="2030" y="2943"/>
                  </a:lnTo>
                  <a:lnTo>
                    <a:pt x="1854" y="2737"/>
                  </a:lnTo>
                  <a:lnTo>
                    <a:pt x="1677" y="2516"/>
                  </a:lnTo>
                  <a:lnTo>
                    <a:pt x="1530" y="2295"/>
                  </a:lnTo>
                  <a:lnTo>
                    <a:pt x="1383" y="2060"/>
                  </a:lnTo>
                  <a:lnTo>
                    <a:pt x="1251" y="1824"/>
                  </a:lnTo>
                  <a:lnTo>
                    <a:pt x="1148" y="1574"/>
                  </a:lnTo>
                  <a:lnTo>
                    <a:pt x="1045" y="1324"/>
                  </a:lnTo>
                  <a:lnTo>
                    <a:pt x="956" y="1059"/>
                  </a:lnTo>
                  <a:lnTo>
                    <a:pt x="883" y="795"/>
                  </a:lnTo>
                  <a:lnTo>
                    <a:pt x="824" y="530"/>
                  </a:lnTo>
                  <a:lnTo>
                    <a:pt x="794" y="26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5315050" y="1077825"/>
              <a:ext cx="257125" cy="189075"/>
            </a:xfrm>
            <a:custGeom>
              <a:avLst/>
              <a:gdLst/>
              <a:ahLst/>
              <a:cxnLst/>
              <a:rect l="l" t="t" r="r" b="b"/>
              <a:pathLst>
                <a:path w="10285" h="7563" extrusionOk="0">
                  <a:moveTo>
                    <a:pt x="1" y="1"/>
                  </a:moveTo>
                  <a:lnTo>
                    <a:pt x="1" y="265"/>
                  </a:lnTo>
                  <a:lnTo>
                    <a:pt x="16" y="530"/>
                  </a:lnTo>
                  <a:lnTo>
                    <a:pt x="30" y="780"/>
                  </a:lnTo>
                  <a:lnTo>
                    <a:pt x="60" y="1045"/>
                  </a:lnTo>
                  <a:lnTo>
                    <a:pt x="104" y="1295"/>
                  </a:lnTo>
                  <a:lnTo>
                    <a:pt x="148" y="1560"/>
                  </a:lnTo>
                  <a:lnTo>
                    <a:pt x="207" y="1810"/>
                  </a:lnTo>
                  <a:lnTo>
                    <a:pt x="280" y="2060"/>
                  </a:lnTo>
                  <a:lnTo>
                    <a:pt x="383" y="2428"/>
                  </a:lnTo>
                  <a:lnTo>
                    <a:pt x="516" y="2781"/>
                  </a:lnTo>
                  <a:lnTo>
                    <a:pt x="678" y="3134"/>
                  </a:lnTo>
                  <a:lnTo>
                    <a:pt x="854" y="3473"/>
                  </a:lnTo>
                  <a:lnTo>
                    <a:pt x="1046" y="3796"/>
                  </a:lnTo>
                  <a:lnTo>
                    <a:pt x="1251" y="4120"/>
                  </a:lnTo>
                  <a:lnTo>
                    <a:pt x="1472" y="4444"/>
                  </a:lnTo>
                  <a:lnTo>
                    <a:pt x="1708" y="4738"/>
                  </a:lnTo>
                  <a:lnTo>
                    <a:pt x="1972" y="5032"/>
                  </a:lnTo>
                  <a:lnTo>
                    <a:pt x="2252" y="5312"/>
                  </a:lnTo>
                  <a:lnTo>
                    <a:pt x="2531" y="5577"/>
                  </a:lnTo>
                  <a:lnTo>
                    <a:pt x="2840" y="5827"/>
                  </a:lnTo>
                  <a:lnTo>
                    <a:pt x="3164" y="6062"/>
                  </a:lnTo>
                  <a:lnTo>
                    <a:pt x="3488" y="6283"/>
                  </a:lnTo>
                  <a:lnTo>
                    <a:pt x="3841" y="6504"/>
                  </a:lnTo>
                  <a:lnTo>
                    <a:pt x="4194" y="6695"/>
                  </a:lnTo>
                  <a:lnTo>
                    <a:pt x="4621" y="6901"/>
                  </a:lnTo>
                  <a:lnTo>
                    <a:pt x="5062" y="7077"/>
                  </a:lnTo>
                  <a:lnTo>
                    <a:pt x="5503" y="7224"/>
                  </a:lnTo>
                  <a:lnTo>
                    <a:pt x="5959" y="7342"/>
                  </a:lnTo>
                  <a:lnTo>
                    <a:pt x="6416" y="7445"/>
                  </a:lnTo>
                  <a:lnTo>
                    <a:pt x="6872" y="7504"/>
                  </a:lnTo>
                  <a:lnTo>
                    <a:pt x="7328" y="7548"/>
                  </a:lnTo>
                  <a:lnTo>
                    <a:pt x="7784" y="7563"/>
                  </a:lnTo>
                  <a:lnTo>
                    <a:pt x="8108" y="7563"/>
                  </a:lnTo>
                  <a:lnTo>
                    <a:pt x="8416" y="7533"/>
                  </a:lnTo>
                  <a:lnTo>
                    <a:pt x="8740" y="7504"/>
                  </a:lnTo>
                  <a:lnTo>
                    <a:pt x="9049" y="7460"/>
                  </a:lnTo>
                  <a:lnTo>
                    <a:pt x="9373" y="7386"/>
                  </a:lnTo>
                  <a:lnTo>
                    <a:pt x="9682" y="7313"/>
                  </a:lnTo>
                  <a:lnTo>
                    <a:pt x="9991" y="7224"/>
                  </a:lnTo>
                  <a:lnTo>
                    <a:pt x="10285" y="7121"/>
                  </a:lnTo>
                  <a:lnTo>
                    <a:pt x="10020" y="6401"/>
                  </a:lnTo>
                  <a:lnTo>
                    <a:pt x="9682" y="6504"/>
                  </a:lnTo>
                  <a:lnTo>
                    <a:pt x="9358" y="6607"/>
                  </a:lnTo>
                  <a:lnTo>
                    <a:pt x="9020" y="6680"/>
                  </a:lnTo>
                  <a:lnTo>
                    <a:pt x="8681" y="6724"/>
                  </a:lnTo>
                  <a:lnTo>
                    <a:pt x="8328" y="6768"/>
                  </a:lnTo>
                  <a:lnTo>
                    <a:pt x="7990" y="6783"/>
                  </a:lnTo>
                  <a:lnTo>
                    <a:pt x="7637" y="6783"/>
                  </a:lnTo>
                  <a:lnTo>
                    <a:pt x="7284" y="6768"/>
                  </a:lnTo>
                  <a:lnTo>
                    <a:pt x="6945" y="6739"/>
                  </a:lnTo>
                  <a:lnTo>
                    <a:pt x="6592" y="6680"/>
                  </a:lnTo>
                  <a:lnTo>
                    <a:pt x="6239" y="6621"/>
                  </a:lnTo>
                  <a:lnTo>
                    <a:pt x="5901" y="6533"/>
                  </a:lnTo>
                  <a:lnTo>
                    <a:pt x="5548" y="6430"/>
                  </a:lnTo>
                  <a:lnTo>
                    <a:pt x="5209" y="6298"/>
                  </a:lnTo>
                  <a:lnTo>
                    <a:pt x="4871" y="6165"/>
                  </a:lnTo>
                  <a:lnTo>
                    <a:pt x="4547" y="6003"/>
                  </a:lnTo>
                  <a:lnTo>
                    <a:pt x="4223" y="5827"/>
                  </a:lnTo>
                  <a:lnTo>
                    <a:pt x="3914" y="5636"/>
                  </a:lnTo>
                  <a:lnTo>
                    <a:pt x="3605" y="5444"/>
                  </a:lnTo>
                  <a:lnTo>
                    <a:pt x="3326" y="5224"/>
                  </a:lnTo>
                  <a:lnTo>
                    <a:pt x="3046" y="5003"/>
                  </a:lnTo>
                  <a:lnTo>
                    <a:pt x="2796" y="4753"/>
                  </a:lnTo>
                  <a:lnTo>
                    <a:pt x="2546" y="4517"/>
                  </a:lnTo>
                  <a:lnTo>
                    <a:pt x="2311" y="4253"/>
                  </a:lnTo>
                  <a:lnTo>
                    <a:pt x="2090" y="3973"/>
                  </a:lnTo>
                  <a:lnTo>
                    <a:pt x="1899" y="3693"/>
                  </a:lnTo>
                  <a:lnTo>
                    <a:pt x="1708" y="3414"/>
                  </a:lnTo>
                  <a:lnTo>
                    <a:pt x="1531" y="3105"/>
                  </a:lnTo>
                  <a:lnTo>
                    <a:pt x="1384" y="2811"/>
                  </a:lnTo>
                  <a:lnTo>
                    <a:pt x="1237" y="2487"/>
                  </a:lnTo>
                  <a:lnTo>
                    <a:pt x="1119" y="2178"/>
                  </a:lnTo>
                  <a:lnTo>
                    <a:pt x="1016" y="1854"/>
                  </a:lnTo>
                  <a:lnTo>
                    <a:pt x="913" y="1398"/>
                  </a:lnTo>
                  <a:lnTo>
                    <a:pt x="825" y="942"/>
                  </a:lnTo>
                  <a:lnTo>
                    <a:pt x="781" y="471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5137050" y="1189650"/>
              <a:ext cx="243150" cy="155600"/>
            </a:xfrm>
            <a:custGeom>
              <a:avLst/>
              <a:gdLst/>
              <a:ahLst/>
              <a:cxnLst/>
              <a:rect l="l" t="t" r="r" b="b"/>
              <a:pathLst>
                <a:path w="9726" h="6224" extrusionOk="0">
                  <a:moveTo>
                    <a:pt x="9681" y="0"/>
                  </a:moveTo>
                  <a:lnTo>
                    <a:pt x="8901" y="103"/>
                  </a:lnTo>
                  <a:lnTo>
                    <a:pt x="8931" y="339"/>
                  </a:lnTo>
                  <a:lnTo>
                    <a:pt x="8945" y="574"/>
                  </a:lnTo>
                  <a:lnTo>
                    <a:pt x="8945" y="809"/>
                  </a:lnTo>
                  <a:lnTo>
                    <a:pt x="8931" y="1045"/>
                  </a:lnTo>
                  <a:lnTo>
                    <a:pt x="8916" y="1280"/>
                  </a:lnTo>
                  <a:lnTo>
                    <a:pt x="8872" y="1501"/>
                  </a:lnTo>
                  <a:lnTo>
                    <a:pt x="8828" y="1736"/>
                  </a:lnTo>
                  <a:lnTo>
                    <a:pt x="8783" y="1957"/>
                  </a:lnTo>
                  <a:lnTo>
                    <a:pt x="8710" y="2178"/>
                  </a:lnTo>
                  <a:lnTo>
                    <a:pt x="8636" y="2398"/>
                  </a:lnTo>
                  <a:lnTo>
                    <a:pt x="8548" y="2619"/>
                  </a:lnTo>
                  <a:lnTo>
                    <a:pt x="8445" y="2825"/>
                  </a:lnTo>
                  <a:lnTo>
                    <a:pt x="8342" y="3031"/>
                  </a:lnTo>
                  <a:lnTo>
                    <a:pt x="8210" y="3237"/>
                  </a:lnTo>
                  <a:lnTo>
                    <a:pt x="8077" y="3428"/>
                  </a:lnTo>
                  <a:lnTo>
                    <a:pt x="7945" y="3619"/>
                  </a:lnTo>
                  <a:lnTo>
                    <a:pt x="7783" y="3796"/>
                  </a:lnTo>
                  <a:lnTo>
                    <a:pt x="7636" y="3973"/>
                  </a:lnTo>
                  <a:lnTo>
                    <a:pt x="7459" y="4149"/>
                  </a:lnTo>
                  <a:lnTo>
                    <a:pt x="7297" y="4296"/>
                  </a:lnTo>
                  <a:lnTo>
                    <a:pt x="7106" y="4443"/>
                  </a:lnTo>
                  <a:lnTo>
                    <a:pt x="6930" y="4591"/>
                  </a:lnTo>
                  <a:lnTo>
                    <a:pt x="6738" y="4723"/>
                  </a:lnTo>
                  <a:lnTo>
                    <a:pt x="6532" y="4841"/>
                  </a:lnTo>
                  <a:lnTo>
                    <a:pt x="6326" y="4944"/>
                  </a:lnTo>
                  <a:lnTo>
                    <a:pt x="6120" y="5047"/>
                  </a:lnTo>
                  <a:lnTo>
                    <a:pt x="5900" y="5135"/>
                  </a:lnTo>
                  <a:lnTo>
                    <a:pt x="5694" y="5208"/>
                  </a:lnTo>
                  <a:lnTo>
                    <a:pt x="5458" y="5282"/>
                  </a:lnTo>
                  <a:lnTo>
                    <a:pt x="5238" y="5341"/>
                  </a:lnTo>
                  <a:lnTo>
                    <a:pt x="5002" y="5385"/>
                  </a:lnTo>
                  <a:lnTo>
                    <a:pt x="4767" y="5429"/>
                  </a:lnTo>
                  <a:lnTo>
                    <a:pt x="4473" y="5444"/>
                  </a:lnTo>
                  <a:lnTo>
                    <a:pt x="4178" y="5459"/>
                  </a:lnTo>
                  <a:lnTo>
                    <a:pt x="3884" y="5444"/>
                  </a:lnTo>
                  <a:lnTo>
                    <a:pt x="3605" y="5429"/>
                  </a:lnTo>
                  <a:lnTo>
                    <a:pt x="3310" y="5385"/>
                  </a:lnTo>
                  <a:lnTo>
                    <a:pt x="3031" y="5311"/>
                  </a:lnTo>
                  <a:lnTo>
                    <a:pt x="2751" y="5238"/>
                  </a:lnTo>
                  <a:lnTo>
                    <a:pt x="2472" y="5150"/>
                  </a:lnTo>
                  <a:lnTo>
                    <a:pt x="2207" y="5032"/>
                  </a:lnTo>
                  <a:lnTo>
                    <a:pt x="1957" y="4899"/>
                  </a:lnTo>
                  <a:lnTo>
                    <a:pt x="1707" y="4767"/>
                  </a:lnTo>
                  <a:lnTo>
                    <a:pt x="1457" y="4605"/>
                  </a:lnTo>
                  <a:lnTo>
                    <a:pt x="1221" y="4429"/>
                  </a:lnTo>
                  <a:lnTo>
                    <a:pt x="1001" y="4237"/>
                  </a:lnTo>
                  <a:lnTo>
                    <a:pt x="795" y="4046"/>
                  </a:lnTo>
                  <a:lnTo>
                    <a:pt x="589" y="3825"/>
                  </a:lnTo>
                  <a:lnTo>
                    <a:pt x="0" y="4340"/>
                  </a:lnTo>
                  <a:lnTo>
                    <a:pt x="206" y="4561"/>
                  </a:lnTo>
                  <a:lnTo>
                    <a:pt x="427" y="4767"/>
                  </a:lnTo>
                  <a:lnTo>
                    <a:pt x="647" y="4958"/>
                  </a:lnTo>
                  <a:lnTo>
                    <a:pt x="883" y="5150"/>
                  </a:lnTo>
                  <a:lnTo>
                    <a:pt x="1118" y="5311"/>
                  </a:lnTo>
                  <a:lnTo>
                    <a:pt x="1368" y="5473"/>
                  </a:lnTo>
                  <a:lnTo>
                    <a:pt x="1633" y="5606"/>
                  </a:lnTo>
                  <a:lnTo>
                    <a:pt x="1898" y="5738"/>
                  </a:lnTo>
                  <a:lnTo>
                    <a:pt x="2163" y="5856"/>
                  </a:lnTo>
                  <a:lnTo>
                    <a:pt x="2442" y="5944"/>
                  </a:lnTo>
                  <a:lnTo>
                    <a:pt x="2722" y="6032"/>
                  </a:lnTo>
                  <a:lnTo>
                    <a:pt x="3001" y="6106"/>
                  </a:lnTo>
                  <a:lnTo>
                    <a:pt x="3296" y="6165"/>
                  </a:lnTo>
                  <a:lnTo>
                    <a:pt x="3590" y="6194"/>
                  </a:lnTo>
                  <a:lnTo>
                    <a:pt x="3884" y="6224"/>
                  </a:lnTo>
                  <a:lnTo>
                    <a:pt x="4517" y="6224"/>
                  </a:lnTo>
                  <a:lnTo>
                    <a:pt x="4855" y="6194"/>
                  </a:lnTo>
                  <a:lnTo>
                    <a:pt x="5135" y="6150"/>
                  </a:lnTo>
                  <a:lnTo>
                    <a:pt x="5400" y="6091"/>
                  </a:lnTo>
                  <a:lnTo>
                    <a:pt x="5664" y="6032"/>
                  </a:lnTo>
                  <a:lnTo>
                    <a:pt x="5929" y="5944"/>
                  </a:lnTo>
                  <a:lnTo>
                    <a:pt x="6194" y="5856"/>
                  </a:lnTo>
                  <a:lnTo>
                    <a:pt x="6429" y="5753"/>
                  </a:lnTo>
                  <a:lnTo>
                    <a:pt x="6680" y="5635"/>
                  </a:lnTo>
                  <a:lnTo>
                    <a:pt x="6915" y="5517"/>
                  </a:lnTo>
                  <a:lnTo>
                    <a:pt x="7150" y="5370"/>
                  </a:lnTo>
                  <a:lnTo>
                    <a:pt x="7371" y="5223"/>
                  </a:lnTo>
                  <a:lnTo>
                    <a:pt x="7592" y="5061"/>
                  </a:lnTo>
                  <a:lnTo>
                    <a:pt x="7798" y="4885"/>
                  </a:lnTo>
                  <a:lnTo>
                    <a:pt x="8004" y="4708"/>
                  </a:lnTo>
                  <a:lnTo>
                    <a:pt x="8195" y="4517"/>
                  </a:lnTo>
                  <a:lnTo>
                    <a:pt x="8371" y="4311"/>
                  </a:lnTo>
                  <a:lnTo>
                    <a:pt x="8548" y="4090"/>
                  </a:lnTo>
                  <a:lnTo>
                    <a:pt x="8710" y="3870"/>
                  </a:lnTo>
                  <a:lnTo>
                    <a:pt x="8872" y="3649"/>
                  </a:lnTo>
                  <a:lnTo>
                    <a:pt x="9004" y="3414"/>
                  </a:lnTo>
                  <a:lnTo>
                    <a:pt x="9137" y="3163"/>
                  </a:lnTo>
                  <a:lnTo>
                    <a:pt x="9254" y="2928"/>
                  </a:lnTo>
                  <a:lnTo>
                    <a:pt x="9357" y="2678"/>
                  </a:lnTo>
                  <a:lnTo>
                    <a:pt x="9446" y="2413"/>
                  </a:lnTo>
                  <a:lnTo>
                    <a:pt x="9519" y="2163"/>
                  </a:lnTo>
                  <a:lnTo>
                    <a:pt x="9593" y="1898"/>
                  </a:lnTo>
                  <a:lnTo>
                    <a:pt x="9637" y="1633"/>
                  </a:lnTo>
                  <a:lnTo>
                    <a:pt x="9681" y="1368"/>
                  </a:lnTo>
                  <a:lnTo>
                    <a:pt x="9710" y="1104"/>
                  </a:lnTo>
                  <a:lnTo>
                    <a:pt x="9725" y="824"/>
                  </a:lnTo>
                  <a:lnTo>
                    <a:pt x="9710" y="559"/>
                  </a:lnTo>
                  <a:lnTo>
                    <a:pt x="9710" y="280"/>
                  </a:lnTo>
                  <a:lnTo>
                    <a:pt x="968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5057600" y="1505950"/>
              <a:ext cx="275150" cy="283625"/>
            </a:xfrm>
            <a:custGeom>
              <a:avLst/>
              <a:gdLst/>
              <a:ahLst/>
              <a:cxnLst/>
              <a:rect l="l" t="t" r="r" b="b"/>
              <a:pathLst>
                <a:path w="11006" h="11345" extrusionOk="0">
                  <a:moveTo>
                    <a:pt x="7415" y="1"/>
                  </a:moveTo>
                  <a:lnTo>
                    <a:pt x="6959" y="30"/>
                  </a:lnTo>
                  <a:lnTo>
                    <a:pt x="6503" y="75"/>
                  </a:lnTo>
                  <a:lnTo>
                    <a:pt x="6047" y="163"/>
                  </a:lnTo>
                  <a:lnTo>
                    <a:pt x="5591" y="266"/>
                  </a:lnTo>
                  <a:lnTo>
                    <a:pt x="5150" y="413"/>
                  </a:lnTo>
                  <a:lnTo>
                    <a:pt x="4708" y="575"/>
                  </a:lnTo>
                  <a:lnTo>
                    <a:pt x="4282" y="766"/>
                  </a:lnTo>
                  <a:lnTo>
                    <a:pt x="3870" y="987"/>
                  </a:lnTo>
                  <a:lnTo>
                    <a:pt x="3546" y="1178"/>
                  </a:lnTo>
                  <a:lnTo>
                    <a:pt x="3222" y="1384"/>
                  </a:lnTo>
                  <a:lnTo>
                    <a:pt x="2928" y="1605"/>
                  </a:lnTo>
                  <a:lnTo>
                    <a:pt x="2634" y="1840"/>
                  </a:lnTo>
                  <a:lnTo>
                    <a:pt x="2354" y="2090"/>
                  </a:lnTo>
                  <a:lnTo>
                    <a:pt x="2104" y="2355"/>
                  </a:lnTo>
                  <a:lnTo>
                    <a:pt x="1854" y="2634"/>
                  </a:lnTo>
                  <a:lnTo>
                    <a:pt x="1619" y="2914"/>
                  </a:lnTo>
                  <a:lnTo>
                    <a:pt x="1398" y="3208"/>
                  </a:lnTo>
                  <a:lnTo>
                    <a:pt x="1192" y="3517"/>
                  </a:lnTo>
                  <a:lnTo>
                    <a:pt x="1001" y="3841"/>
                  </a:lnTo>
                  <a:lnTo>
                    <a:pt x="824" y="4165"/>
                  </a:lnTo>
                  <a:lnTo>
                    <a:pt x="662" y="4503"/>
                  </a:lnTo>
                  <a:lnTo>
                    <a:pt x="515" y="4856"/>
                  </a:lnTo>
                  <a:lnTo>
                    <a:pt x="383" y="5209"/>
                  </a:lnTo>
                  <a:lnTo>
                    <a:pt x="280" y="5577"/>
                  </a:lnTo>
                  <a:lnTo>
                    <a:pt x="191" y="5945"/>
                  </a:lnTo>
                  <a:lnTo>
                    <a:pt x="118" y="6313"/>
                  </a:lnTo>
                  <a:lnTo>
                    <a:pt x="59" y="6680"/>
                  </a:lnTo>
                  <a:lnTo>
                    <a:pt x="15" y="7048"/>
                  </a:lnTo>
                  <a:lnTo>
                    <a:pt x="0" y="7416"/>
                  </a:lnTo>
                  <a:lnTo>
                    <a:pt x="0" y="7799"/>
                  </a:lnTo>
                  <a:lnTo>
                    <a:pt x="15" y="8166"/>
                  </a:lnTo>
                  <a:lnTo>
                    <a:pt x="59" y="8534"/>
                  </a:lnTo>
                  <a:lnTo>
                    <a:pt x="103" y="8902"/>
                  </a:lnTo>
                  <a:lnTo>
                    <a:pt x="177" y="9255"/>
                  </a:lnTo>
                  <a:lnTo>
                    <a:pt x="265" y="9623"/>
                  </a:lnTo>
                  <a:lnTo>
                    <a:pt x="368" y="9976"/>
                  </a:lnTo>
                  <a:lnTo>
                    <a:pt x="500" y="10329"/>
                  </a:lnTo>
                  <a:lnTo>
                    <a:pt x="648" y="10668"/>
                  </a:lnTo>
                  <a:lnTo>
                    <a:pt x="809" y="11021"/>
                  </a:lnTo>
                  <a:lnTo>
                    <a:pt x="986" y="11344"/>
                  </a:lnTo>
                  <a:lnTo>
                    <a:pt x="1663" y="10976"/>
                  </a:lnTo>
                  <a:lnTo>
                    <a:pt x="1501" y="10668"/>
                  </a:lnTo>
                  <a:lnTo>
                    <a:pt x="1354" y="10359"/>
                  </a:lnTo>
                  <a:lnTo>
                    <a:pt x="1221" y="10050"/>
                  </a:lnTo>
                  <a:lnTo>
                    <a:pt x="1118" y="9741"/>
                  </a:lnTo>
                  <a:lnTo>
                    <a:pt x="1015" y="9417"/>
                  </a:lnTo>
                  <a:lnTo>
                    <a:pt x="927" y="9093"/>
                  </a:lnTo>
                  <a:lnTo>
                    <a:pt x="868" y="8770"/>
                  </a:lnTo>
                  <a:lnTo>
                    <a:pt x="824" y="8431"/>
                  </a:lnTo>
                  <a:lnTo>
                    <a:pt x="795" y="8108"/>
                  </a:lnTo>
                  <a:lnTo>
                    <a:pt x="780" y="7769"/>
                  </a:lnTo>
                  <a:lnTo>
                    <a:pt x="780" y="7445"/>
                  </a:lnTo>
                  <a:lnTo>
                    <a:pt x="795" y="7107"/>
                  </a:lnTo>
                  <a:lnTo>
                    <a:pt x="824" y="6769"/>
                  </a:lnTo>
                  <a:lnTo>
                    <a:pt x="868" y="6445"/>
                  </a:lnTo>
                  <a:lnTo>
                    <a:pt x="942" y="6107"/>
                  </a:lnTo>
                  <a:lnTo>
                    <a:pt x="1030" y="5783"/>
                  </a:lnTo>
                  <a:lnTo>
                    <a:pt x="1118" y="5445"/>
                  </a:lnTo>
                  <a:lnTo>
                    <a:pt x="1236" y="5136"/>
                  </a:lnTo>
                  <a:lnTo>
                    <a:pt x="1368" y="4827"/>
                  </a:lnTo>
                  <a:lnTo>
                    <a:pt x="1516" y="4518"/>
                  </a:lnTo>
                  <a:lnTo>
                    <a:pt x="1663" y="4223"/>
                  </a:lnTo>
                  <a:lnTo>
                    <a:pt x="1839" y="3944"/>
                  </a:lnTo>
                  <a:lnTo>
                    <a:pt x="2031" y="3664"/>
                  </a:lnTo>
                  <a:lnTo>
                    <a:pt x="2222" y="3400"/>
                  </a:lnTo>
                  <a:lnTo>
                    <a:pt x="2428" y="3135"/>
                  </a:lnTo>
                  <a:lnTo>
                    <a:pt x="2663" y="2885"/>
                  </a:lnTo>
                  <a:lnTo>
                    <a:pt x="2899" y="2649"/>
                  </a:lnTo>
                  <a:lnTo>
                    <a:pt x="3134" y="2429"/>
                  </a:lnTo>
                  <a:lnTo>
                    <a:pt x="3399" y="2223"/>
                  </a:lnTo>
                  <a:lnTo>
                    <a:pt x="3678" y="2017"/>
                  </a:lnTo>
                  <a:lnTo>
                    <a:pt x="3958" y="1825"/>
                  </a:lnTo>
                  <a:lnTo>
                    <a:pt x="4252" y="1649"/>
                  </a:lnTo>
                  <a:lnTo>
                    <a:pt x="4620" y="1457"/>
                  </a:lnTo>
                  <a:lnTo>
                    <a:pt x="5002" y="1281"/>
                  </a:lnTo>
                  <a:lnTo>
                    <a:pt x="5400" y="1134"/>
                  </a:lnTo>
                  <a:lnTo>
                    <a:pt x="5797" y="1016"/>
                  </a:lnTo>
                  <a:lnTo>
                    <a:pt x="6209" y="913"/>
                  </a:lnTo>
                  <a:lnTo>
                    <a:pt x="6606" y="840"/>
                  </a:lnTo>
                  <a:lnTo>
                    <a:pt x="7018" y="795"/>
                  </a:lnTo>
                  <a:lnTo>
                    <a:pt x="7430" y="766"/>
                  </a:lnTo>
                  <a:lnTo>
                    <a:pt x="7842" y="781"/>
                  </a:lnTo>
                  <a:lnTo>
                    <a:pt x="8254" y="795"/>
                  </a:lnTo>
                  <a:lnTo>
                    <a:pt x="8666" y="854"/>
                  </a:lnTo>
                  <a:lnTo>
                    <a:pt x="9078" y="928"/>
                  </a:lnTo>
                  <a:lnTo>
                    <a:pt x="9490" y="1031"/>
                  </a:lnTo>
                  <a:lnTo>
                    <a:pt x="9887" y="1163"/>
                  </a:lnTo>
                  <a:lnTo>
                    <a:pt x="10284" y="1310"/>
                  </a:lnTo>
                  <a:lnTo>
                    <a:pt x="10667" y="1487"/>
                  </a:lnTo>
                  <a:lnTo>
                    <a:pt x="11005" y="795"/>
                  </a:lnTo>
                  <a:lnTo>
                    <a:pt x="10578" y="604"/>
                  </a:lnTo>
                  <a:lnTo>
                    <a:pt x="10137" y="428"/>
                  </a:lnTo>
                  <a:lnTo>
                    <a:pt x="9696" y="295"/>
                  </a:lnTo>
                  <a:lnTo>
                    <a:pt x="9240" y="178"/>
                  </a:lnTo>
                  <a:lnTo>
                    <a:pt x="8798" y="89"/>
                  </a:lnTo>
                  <a:lnTo>
                    <a:pt x="8327" y="30"/>
                  </a:lnTo>
                  <a:lnTo>
                    <a:pt x="7871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5272775" y="1602700"/>
              <a:ext cx="107775" cy="133900"/>
            </a:xfrm>
            <a:custGeom>
              <a:avLst/>
              <a:gdLst/>
              <a:ahLst/>
              <a:cxnLst/>
              <a:rect l="l" t="t" r="r" b="b"/>
              <a:pathLst>
                <a:path w="4311" h="5356" extrusionOk="0">
                  <a:moveTo>
                    <a:pt x="74" y="0"/>
                  </a:moveTo>
                  <a:lnTo>
                    <a:pt x="0" y="765"/>
                  </a:lnTo>
                  <a:lnTo>
                    <a:pt x="206" y="795"/>
                  </a:lnTo>
                  <a:lnTo>
                    <a:pt x="397" y="824"/>
                  </a:lnTo>
                  <a:lnTo>
                    <a:pt x="589" y="868"/>
                  </a:lnTo>
                  <a:lnTo>
                    <a:pt x="765" y="927"/>
                  </a:lnTo>
                  <a:lnTo>
                    <a:pt x="956" y="986"/>
                  </a:lnTo>
                  <a:lnTo>
                    <a:pt x="1133" y="1074"/>
                  </a:lnTo>
                  <a:lnTo>
                    <a:pt x="1309" y="1148"/>
                  </a:lnTo>
                  <a:lnTo>
                    <a:pt x="1471" y="1251"/>
                  </a:lnTo>
                  <a:lnTo>
                    <a:pt x="1648" y="1339"/>
                  </a:lnTo>
                  <a:lnTo>
                    <a:pt x="1810" y="1457"/>
                  </a:lnTo>
                  <a:lnTo>
                    <a:pt x="1957" y="1575"/>
                  </a:lnTo>
                  <a:lnTo>
                    <a:pt x="2104" y="1692"/>
                  </a:lnTo>
                  <a:lnTo>
                    <a:pt x="2251" y="1825"/>
                  </a:lnTo>
                  <a:lnTo>
                    <a:pt x="2383" y="1972"/>
                  </a:lnTo>
                  <a:lnTo>
                    <a:pt x="2516" y="2104"/>
                  </a:lnTo>
                  <a:lnTo>
                    <a:pt x="2634" y="2266"/>
                  </a:lnTo>
                  <a:lnTo>
                    <a:pt x="2751" y="2413"/>
                  </a:lnTo>
                  <a:lnTo>
                    <a:pt x="2869" y="2590"/>
                  </a:lnTo>
                  <a:lnTo>
                    <a:pt x="2972" y="2752"/>
                  </a:lnTo>
                  <a:lnTo>
                    <a:pt x="3060" y="2928"/>
                  </a:lnTo>
                  <a:lnTo>
                    <a:pt x="3148" y="3105"/>
                  </a:lnTo>
                  <a:lnTo>
                    <a:pt x="3222" y="3281"/>
                  </a:lnTo>
                  <a:lnTo>
                    <a:pt x="3296" y="3472"/>
                  </a:lnTo>
                  <a:lnTo>
                    <a:pt x="3354" y="3664"/>
                  </a:lnTo>
                  <a:lnTo>
                    <a:pt x="3413" y="3855"/>
                  </a:lnTo>
                  <a:lnTo>
                    <a:pt x="3457" y="4046"/>
                  </a:lnTo>
                  <a:lnTo>
                    <a:pt x="3487" y="4252"/>
                  </a:lnTo>
                  <a:lnTo>
                    <a:pt x="3516" y="4458"/>
                  </a:lnTo>
                  <a:lnTo>
                    <a:pt x="3531" y="4649"/>
                  </a:lnTo>
                  <a:lnTo>
                    <a:pt x="3531" y="4855"/>
                  </a:lnTo>
                  <a:lnTo>
                    <a:pt x="3531" y="5076"/>
                  </a:lnTo>
                  <a:lnTo>
                    <a:pt x="3516" y="5282"/>
                  </a:lnTo>
                  <a:lnTo>
                    <a:pt x="4281" y="5356"/>
                  </a:lnTo>
                  <a:lnTo>
                    <a:pt x="4296" y="5106"/>
                  </a:lnTo>
                  <a:lnTo>
                    <a:pt x="4311" y="4855"/>
                  </a:lnTo>
                  <a:lnTo>
                    <a:pt x="4296" y="4620"/>
                  </a:lnTo>
                  <a:lnTo>
                    <a:pt x="4281" y="4370"/>
                  </a:lnTo>
                  <a:lnTo>
                    <a:pt x="4252" y="4135"/>
                  </a:lnTo>
                  <a:lnTo>
                    <a:pt x="4208" y="3899"/>
                  </a:lnTo>
                  <a:lnTo>
                    <a:pt x="4164" y="3664"/>
                  </a:lnTo>
                  <a:lnTo>
                    <a:pt x="4090" y="3428"/>
                  </a:lnTo>
                  <a:lnTo>
                    <a:pt x="4017" y="3208"/>
                  </a:lnTo>
                  <a:lnTo>
                    <a:pt x="3943" y="2987"/>
                  </a:lnTo>
                  <a:lnTo>
                    <a:pt x="3840" y="2766"/>
                  </a:lnTo>
                  <a:lnTo>
                    <a:pt x="3737" y="2560"/>
                  </a:lnTo>
                  <a:lnTo>
                    <a:pt x="3619" y="2354"/>
                  </a:lnTo>
                  <a:lnTo>
                    <a:pt x="3502" y="2148"/>
                  </a:lnTo>
                  <a:lnTo>
                    <a:pt x="3369" y="1957"/>
                  </a:lnTo>
                  <a:lnTo>
                    <a:pt x="3237" y="1781"/>
                  </a:lnTo>
                  <a:lnTo>
                    <a:pt x="3090" y="1589"/>
                  </a:lnTo>
                  <a:lnTo>
                    <a:pt x="2928" y="1427"/>
                  </a:lnTo>
                  <a:lnTo>
                    <a:pt x="2766" y="1266"/>
                  </a:lnTo>
                  <a:lnTo>
                    <a:pt x="2604" y="1104"/>
                  </a:lnTo>
                  <a:lnTo>
                    <a:pt x="2413" y="957"/>
                  </a:lnTo>
                  <a:lnTo>
                    <a:pt x="2236" y="810"/>
                  </a:lnTo>
                  <a:lnTo>
                    <a:pt x="2045" y="692"/>
                  </a:lnTo>
                  <a:lnTo>
                    <a:pt x="1854" y="559"/>
                  </a:lnTo>
                  <a:lnTo>
                    <a:pt x="1648" y="456"/>
                  </a:lnTo>
                  <a:lnTo>
                    <a:pt x="1442" y="353"/>
                  </a:lnTo>
                  <a:lnTo>
                    <a:pt x="1221" y="265"/>
                  </a:lnTo>
                  <a:lnTo>
                    <a:pt x="1000" y="192"/>
                  </a:lnTo>
                  <a:lnTo>
                    <a:pt x="780" y="118"/>
                  </a:lnTo>
                  <a:lnTo>
                    <a:pt x="544" y="59"/>
                  </a:lnTo>
                  <a:lnTo>
                    <a:pt x="324" y="3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5359925" y="1365100"/>
              <a:ext cx="190200" cy="190175"/>
            </a:xfrm>
            <a:custGeom>
              <a:avLst/>
              <a:gdLst/>
              <a:ahLst/>
              <a:cxnLst/>
              <a:rect l="l" t="t" r="r" b="b"/>
              <a:pathLst>
                <a:path w="7608" h="7607" extrusionOk="0">
                  <a:moveTo>
                    <a:pt x="1" y="0"/>
                  </a:moveTo>
                  <a:lnTo>
                    <a:pt x="1" y="780"/>
                  </a:lnTo>
                  <a:lnTo>
                    <a:pt x="354" y="780"/>
                  </a:lnTo>
                  <a:lnTo>
                    <a:pt x="692" y="809"/>
                  </a:lnTo>
                  <a:lnTo>
                    <a:pt x="1045" y="853"/>
                  </a:lnTo>
                  <a:lnTo>
                    <a:pt x="1369" y="912"/>
                  </a:lnTo>
                  <a:lnTo>
                    <a:pt x="1708" y="986"/>
                  </a:lnTo>
                  <a:lnTo>
                    <a:pt x="2031" y="1089"/>
                  </a:lnTo>
                  <a:lnTo>
                    <a:pt x="2340" y="1192"/>
                  </a:lnTo>
                  <a:lnTo>
                    <a:pt x="2664" y="1309"/>
                  </a:lnTo>
                  <a:lnTo>
                    <a:pt x="2958" y="1457"/>
                  </a:lnTo>
                  <a:lnTo>
                    <a:pt x="3252" y="1604"/>
                  </a:lnTo>
                  <a:lnTo>
                    <a:pt x="3547" y="1766"/>
                  </a:lnTo>
                  <a:lnTo>
                    <a:pt x="3811" y="1942"/>
                  </a:lnTo>
                  <a:lnTo>
                    <a:pt x="4091" y="2133"/>
                  </a:lnTo>
                  <a:lnTo>
                    <a:pt x="4341" y="2339"/>
                  </a:lnTo>
                  <a:lnTo>
                    <a:pt x="4591" y="2545"/>
                  </a:lnTo>
                  <a:lnTo>
                    <a:pt x="4827" y="2781"/>
                  </a:lnTo>
                  <a:lnTo>
                    <a:pt x="5062" y="3016"/>
                  </a:lnTo>
                  <a:lnTo>
                    <a:pt x="5268" y="3266"/>
                  </a:lnTo>
                  <a:lnTo>
                    <a:pt x="5474" y="3516"/>
                  </a:lnTo>
                  <a:lnTo>
                    <a:pt x="5665" y="3796"/>
                  </a:lnTo>
                  <a:lnTo>
                    <a:pt x="5842" y="4061"/>
                  </a:lnTo>
                  <a:lnTo>
                    <a:pt x="6004" y="4355"/>
                  </a:lnTo>
                  <a:lnTo>
                    <a:pt x="6165" y="4649"/>
                  </a:lnTo>
                  <a:lnTo>
                    <a:pt x="6298" y="4958"/>
                  </a:lnTo>
                  <a:lnTo>
                    <a:pt x="6415" y="5267"/>
                  </a:lnTo>
                  <a:lnTo>
                    <a:pt x="6533" y="5576"/>
                  </a:lnTo>
                  <a:lnTo>
                    <a:pt x="6621" y="5900"/>
                  </a:lnTo>
                  <a:lnTo>
                    <a:pt x="6695" y="6238"/>
                  </a:lnTo>
                  <a:lnTo>
                    <a:pt x="6754" y="6577"/>
                  </a:lnTo>
                  <a:lnTo>
                    <a:pt x="6798" y="6915"/>
                  </a:lnTo>
                  <a:lnTo>
                    <a:pt x="6827" y="7253"/>
                  </a:lnTo>
                  <a:lnTo>
                    <a:pt x="6827" y="7606"/>
                  </a:lnTo>
                  <a:lnTo>
                    <a:pt x="7607" y="7606"/>
                  </a:lnTo>
                  <a:lnTo>
                    <a:pt x="7592" y="7224"/>
                  </a:lnTo>
                  <a:lnTo>
                    <a:pt x="7563" y="6827"/>
                  </a:lnTo>
                  <a:lnTo>
                    <a:pt x="7519" y="6459"/>
                  </a:lnTo>
                  <a:lnTo>
                    <a:pt x="7460" y="6076"/>
                  </a:lnTo>
                  <a:lnTo>
                    <a:pt x="7372" y="5709"/>
                  </a:lnTo>
                  <a:lnTo>
                    <a:pt x="7269" y="5355"/>
                  </a:lnTo>
                  <a:lnTo>
                    <a:pt x="7151" y="5002"/>
                  </a:lnTo>
                  <a:lnTo>
                    <a:pt x="7004" y="4649"/>
                  </a:lnTo>
                  <a:lnTo>
                    <a:pt x="6857" y="4311"/>
                  </a:lnTo>
                  <a:lnTo>
                    <a:pt x="6695" y="3987"/>
                  </a:lnTo>
                  <a:lnTo>
                    <a:pt x="6504" y="3663"/>
                  </a:lnTo>
                  <a:lnTo>
                    <a:pt x="6313" y="3355"/>
                  </a:lnTo>
                  <a:lnTo>
                    <a:pt x="6092" y="3060"/>
                  </a:lnTo>
                  <a:lnTo>
                    <a:pt x="5871" y="2781"/>
                  </a:lnTo>
                  <a:lnTo>
                    <a:pt x="5636" y="2501"/>
                  </a:lnTo>
                  <a:lnTo>
                    <a:pt x="5371" y="2236"/>
                  </a:lnTo>
                  <a:lnTo>
                    <a:pt x="5106" y="1986"/>
                  </a:lnTo>
                  <a:lnTo>
                    <a:pt x="4841" y="1736"/>
                  </a:lnTo>
                  <a:lnTo>
                    <a:pt x="4547" y="1515"/>
                  </a:lnTo>
                  <a:lnTo>
                    <a:pt x="4253" y="1309"/>
                  </a:lnTo>
                  <a:lnTo>
                    <a:pt x="3944" y="1104"/>
                  </a:lnTo>
                  <a:lnTo>
                    <a:pt x="3620" y="927"/>
                  </a:lnTo>
                  <a:lnTo>
                    <a:pt x="3296" y="750"/>
                  </a:lnTo>
                  <a:lnTo>
                    <a:pt x="2958" y="603"/>
                  </a:lnTo>
                  <a:lnTo>
                    <a:pt x="2620" y="471"/>
                  </a:lnTo>
                  <a:lnTo>
                    <a:pt x="2267" y="338"/>
                  </a:lnTo>
                  <a:lnTo>
                    <a:pt x="1899" y="235"/>
                  </a:lnTo>
                  <a:lnTo>
                    <a:pt x="1531" y="162"/>
                  </a:lnTo>
                  <a:lnTo>
                    <a:pt x="1163" y="88"/>
                  </a:lnTo>
                  <a:lnTo>
                    <a:pt x="781" y="44"/>
                  </a:lnTo>
                  <a:lnTo>
                    <a:pt x="383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5130050" y="1405550"/>
              <a:ext cx="109275" cy="109275"/>
            </a:xfrm>
            <a:custGeom>
              <a:avLst/>
              <a:gdLst/>
              <a:ahLst/>
              <a:cxnLst/>
              <a:rect l="l" t="t" r="r" b="b"/>
              <a:pathLst>
                <a:path w="4371" h="4371" extrusionOk="0">
                  <a:moveTo>
                    <a:pt x="1" y="0"/>
                  </a:moveTo>
                  <a:lnTo>
                    <a:pt x="1" y="780"/>
                  </a:lnTo>
                  <a:lnTo>
                    <a:pt x="177" y="780"/>
                  </a:lnTo>
                  <a:lnTo>
                    <a:pt x="368" y="795"/>
                  </a:lnTo>
                  <a:lnTo>
                    <a:pt x="545" y="824"/>
                  </a:lnTo>
                  <a:lnTo>
                    <a:pt x="721" y="854"/>
                  </a:lnTo>
                  <a:lnTo>
                    <a:pt x="898" y="898"/>
                  </a:lnTo>
                  <a:lnTo>
                    <a:pt x="1060" y="942"/>
                  </a:lnTo>
                  <a:lnTo>
                    <a:pt x="1398" y="1060"/>
                  </a:lnTo>
                  <a:lnTo>
                    <a:pt x="1707" y="1207"/>
                  </a:lnTo>
                  <a:lnTo>
                    <a:pt x="2001" y="1398"/>
                  </a:lnTo>
                  <a:lnTo>
                    <a:pt x="2281" y="1604"/>
                  </a:lnTo>
                  <a:lnTo>
                    <a:pt x="2546" y="1825"/>
                  </a:lnTo>
                  <a:lnTo>
                    <a:pt x="2767" y="2090"/>
                  </a:lnTo>
                  <a:lnTo>
                    <a:pt x="2987" y="2369"/>
                  </a:lnTo>
                  <a:lnTo>
                    <a:pt x="3164" y="2663"/>
                  </a:lnTo>
                  <a:lnTo>
                    <a:pt x="3311" y="2972"/>
                  </a:lnTo>
                  <a:lnTo>
                    <a:pt x="3429" y="3311"/>
                  </a:lnTo>
                  <a:lnTo>
                    <a:pt x="3487" y="3473"/>
                  </a:lnTo>
                  <a:lnTo>
                    <a:pt x="3517" y="3649"/>
                  </a:lnTo>
                  <a:lnTo>
                    <a:pt x="3561" y="3826"/>
                  </a:lnTo>
                  <a:lnTo>
                    <a:pt x="3576" y="4002"/>
                  </a:lnTo>
                  <a:lnTo>
                    <a:pt x="3590" y="4194"/>
                  </a:lnTo>
                  <a:lnTo>
                    <a:pt x="3590" y="4370"/>
                  </a:lnTo>
                  <a:lnTo>
                    <a:pt x="4370" y="4370"/>
                  </a:lnTo>
                  <a:lnTo>
                    <a:pt x="4370" y="4149"/>
                  </a:lnTo>
                  <a:lnTo>
                    <a:pt x="4341" y="3929"/>
                  </a:lnTo>
                  <a:lnTo>
                    <a:pt x="4326" y="3708"/>
                  </a:lnTo>
                  <a:lnTo>
                    <a:pt x="4282" y="3487"/>
                  </a:lnTo>
                  <a:lnTo>
                    <a:pt x="4238" y="3281"/>
                  </a:lnTo>
                  <a:lnTo>
                    <a:pt x="4179" y="3075"/>
                  </a:lnTo>
                  <a:lnTo>
                    <a:pt x="4105" y="2869"/>
                  </a:lnTo>
                  <a:lnTo>
                    <a:pt x="4032" y="2678"/>
                  </a:lnTo>
                  <a:lnTo>
                    <a:pt x="3944" y="2487"/>
                  </a:lnTo>
                  <a:lnTo>
                    <a:pt x="3841" y="2296"/>
                  </a:lnTo>
                  <a:lnTo>
                    <a:pt x="3738" y="2104"/>
                  </a:lnTo>
                  <a:lnTo>
                    <a:pt x="3620" y="1928"/>
                  </a:lnTo>
                  <a:lnTo>
                    <a:pt x="3502" y="1766"/>
                  </a:lnTo>
                  <a:lnTo>
                    <a:pt x="3370" y="1589"/>
                  </a:lnTo>
                  <a:lnTo>
                    <a:pt x="3237" y="1442"/>
                  </a:lnTo>
                  <a:lnTo>
                    <a:pt x="3090" y="1280"/>
                  </a:lnTo>
                  <a:lnTo>
                    <a:pt x="2943" y="1133"/>
                  </a:lnTo>
                  <a:lnTo>
                    <a:pt x="2781" y="1001"/>
                  </a:lnTo>
                  <a:lnTo>
                    <a:pt x="2605" y="868"/>
                  </a:lnTo>
                  <a:lnTo>
                    <a:pt x="2443" y="751"/>
                  </a:lnTo>
                  <a:lnTo>
                    <a:pt x="2266" y="633"/>
                  </a:lnTo>
                  <a:lnTo>
                    <a:pt x="2075" y="530"/>
                  </a:lnTo>
                  <a:lnTo>
                    <a:pt x="1898" y="442"/>
                  </a:lnTo>
                  <a:lnTo>
                    <a:pt x="1692" y="354"/>
                  </a:lnTo>
                  <a:lnTo>
                    <a:pt x="1501" y="265"/>
                  </a:lnTo>
                  <a:lnTo>
                    <a:pt x="1295" y="206"/>
                  </a:lnTo>
                  <a:lnTo>
                    <a:pt x="1089" y="148"/>
                  </a:lnTo>
                  <a:lnTo>
                    <a:pt x="883" y="89"/>
                  </a:lnTo>
                  <a:lnTo>
                    <a:pt x="663" y="59"/>
                  </a:lnTo>
                  <a:lnTo>
                    <a:pt x="442" y="30"/>
                  </a:lnTo>
                  <a:lnTo>
                    <a:pt x="221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5389000" y="878850"/>
              <a:ext cx="86075" cy="133525"/>
            </a:xfrm>
            <a:custGeom>
              <a:avLst/>
              <a:gdLst/>
              <a:ahLst/>
              <a:cxnLst/>
              <a:rect l="l" t="t" r="r" b="b"/>
              <a:pathLst>
                <a:path w="3443" h="5341" extrusionOk="0">
                  <a:moveTo>
                    <a:pt x="3237" y="0"/>
                  </a:moveTo>
                  <a:lnTo>
                    <a:pt x="3031" y="59"/>
                  </a:lnTo>
                  <a:lnTo>
                    <a:pt x="2825" y="133"/>
                  </a:lnTo>
                  <a:lnTo>
                    <a:pt x="2634" y="206"/>
                  </a:lnTo>
                  <a:lnTo>
                    <a:pt x="2428" y="309"/>
                  </a:lnTo>
                  <a:lnTo>
                    <a:pt x="2251" y="397"/>
                  </a:lnTo>
                  <a:lnTo>
                    <a:pt x="2060" y="515"/>
                  </a:lnTo>
                  <a:lnTo>
                    <a:pt x="1883" y="633"/>
                  </a:lnTo>
                  <a:lnTo>
                    <a:pt x="1707" y="750"/>
                  </a:lnTo>
                  <a:lnTo>
                    <a:pt x="1545" y="883"/>
                  </a:lnTo>
                  <a:lnTo>
                    <a:pt x="1383" y="1030"/>
                  </a:lnTo>
                  <a:lnTo>
                    <a:pt x="1236" y="1177"/>
                  </a:lnTo>
                  <a:lnTo>
                    <a:pt x="1089" y="1339"/>
                  </a:lnTo>
                  <a:lnTo>
                    <a:pt x="956" y="1501"/>
                  </a:lnTo>
                  <a:lnTo>
                    <a:pt x="824" y="1663"/>
                  </a:lnTo>
                  <a:lnTo>
                    <a:pt x="706" y="1854"/>
                  </a:lnTo>
                  <a:lnTo>
                    <a:pt x="589" y="2030"/>
                  </a:lnTo>
                  <a:lnTo>
                    <a:pt x="486" y="2222"/>
                  </a:lnTo>
                  <a:lnTo>
                    <a:pt x="397" y="2428"/>
                  </a:lnTo>
                  <a:lnTo>
                    <a:pt x="309" y="2619"/>
                  </a:lnTo>
                  <a:lnTo>
                    <a:pt x="236" y="2825"/>
                  </a:lnTo>
                  <a:lnTo>
                    <a:pt x="162" y="3016"/>
                  </a:lnTo>
                  <a:lnTo>
                    <a:pt x="118" y="3222"/>
                  </a:lnTo>
                  <a:lnTo>
                    <a:pt x="74" y="3443"/>
                  </a:lnTo>
                  <a:lnTo>
                    <a:pt x="44" y="3649"/>
                  </a:lnTo>
                  <a:lnTo>
                    <a:pt x="15" y="3855"/>
                  </a:lnTo>
                  <a:lnTo>
                    <a:pt x="0" y="4076"/>
                  </a:lnTo>
                  <a:lnTo>
                    <a:pt x="0" y="4281"/>
                  </a:lnTo>
                  <a:lnTo>
                    <a:pt x="15" y="4502"/>
                  </a:lnTo>
                  <a:lnTo>
                    <a:pt x="30" y="4708"/>
                  </a:lnTo>
                  <a:lnTo>
                    <a:pt x="59" y="4929"/>
                  </a:lnTo>
                  <a:lnTo>
                    <a:pt x="103" y="5135"/>
                  </a:lnTo>
                  <a:lnTo>
                    <a:pt x="147" y="5341"/>
                  </a:lnTo>
                  <a:lnTo>
                    <a:pt x="898" y="5150"/>
                  </a:lnTo>
                  <a:lnTo>
                    <a:pt x="824" y="4796"/>
                  </a:lnTo>
                  <a:lnTo>
                    <a:pt x="780" y="4443"/>
                  </a:lnTo>
                  <a:lnTo>
                    <a:pt x="780" y="4090"/>
                  </a:lnTo>
                  <a:lnTo>
                    <a:pt x="809" y="3752"/>
                  </a:lnTo>
                  <a:lnTo>
                    <a:pt x="868" y="3399"/>
                  </a:lnTo>
                  <a:lnTo>
                    <a:pt x="971" y="3060"/>
                  </a:lnTo>
                  <a:lnTo>
                    <a:pt x="1089" y="2737"/>
                  </a:lnTo>
                  <a:lnTo>
                    <a:pt x="1177" y="2575"/>
                  </a:lnTo>
                  <a:lnTo>
                    <a:pt x="1251" y="2413"/>
                  </a:lnTo>
                  <a:lnTo>
                    <a:pt x="1457" y="2119"/>
                  </a:lnTo>
                  <a:lnTo>
                    <a:pt x="1677" y="1839"/>
                  </a:lnTo>
                  <a:lnTo>
                    <a:pt x="1913" y="1589"/>
                  </a:lnTo>
                  <a:lnTo>
                    <a:pt x="2178" y="1368"/>
                  </a:lnTo>
                  <a:lnTo>
                    <a:pt x="2472" y="1162"/>
                  </a:lnTo>
                  <a:lnTo>
                    <a:pt x="2781" y="1001"/>
                  </a:lnTo>
                  <a:lnTo>
                    <a:pt x="3104" y="853"/>
                  </a:lnTo>
                  <a:lnTo>
                    <a:pt x="3443" y="750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5159100" y="1685825"/>
              <a:ext cx="49700" cy="174000"/>
            </a:xfrm>
            <a:custGeom>
              <a:avLst/>
              <a:gdLst/>
              <a:ahLst/>
              <a:cxnLst/>
              <a:rect l="l" t="t" r="r" b="b"/>
              <a:pathLst>
                <a:path w="1988" h="6960" extrusionOk="0">
                  <a:moveTo>
                    <a:pt x="1443" y="0"/>
                  </a:moveTo>
                  <a:lnTo>
                    <a:pt x="1281" y="177"/>
                  </a:lnTo>
                  <a:lnTo>
                    <a:pt x="1119" y="353"/>
                  </a:lnTo>
                  <a:lnTo>
                    <a:pt x="972" y="545"/>
                  </a:lnTo>
                  <a:lnTo>
                    <a:pt x="825" y="751"/>
                  </a:lnTo>
                  <a:lnTo>
                    <a:pt x="692" y="957"/>
                  </a:lnTo>
                  <a:lnTo>
                    <a:pt x="575" y="1163"/>
                  </a:lnTo>
                  <a:lnTo>
                    <a:pt x="472" y="1369"/>
                  </a:lnTo>
                  <a:lnTo>
                    <a:pt x="369" y="1589"/>
                  </a:lnTo>
                  <a:lnTo>
                    <a:pt x="295" y="1810"/>
                  </a:lnTo>
                  <a:lnTo>
                    <a:pt x="207" y="2045"/>
                  </a:lnTo>
                  <a:lnTo>
                    <a:pt x="148" y="2281"/>
                  </a:lnTo>
                  <a:lnTo>
                    <a:pt x="104" y="2501"/>
                  </a:lnTo>
                  <a:lnTo>
                    <a:pt x="60" y="2752"/>
                  </a:lnTo>
                  <a:lnTo>
                    <a:pt x="30" y="2987"/>
                  </a:lnTo>
                  <a:lnTo>
                    <a:pt x="1" y="3237"/>
                  </a:lnTo>
                  <a:lnTo>
                    <a:pt x="1" y="3473"/>
                  </a:lnTo>
                  <a:lnTo>
                    <a:pt x="1" y="3723"/>
                  </a:lnTo>
                  <a:lnTo>
                    <a:pt x="30" y="3958"/>
                  </a:lnTo>
                  <a:lnTo>
                    <a:pt x="60" y="4208"/>
                  </a:lnTo>
                  <a:lnTo>
                    <a:pt x="89" y="4444"/>
                  </a:lnTo>
                  <a:lnTo>
                    <a:pt x="148" y="4679"/>
                  </a:lnTo>
                  <a:lnTo>
                    <a:pt x="207" y="4914"/>
                  </a:lnTo>
                  <a:lnTo>
                    <a:pt x="280" y="5135"/>
                  </a:lnTo>
                  <a:lnTo>
                    <a:pt x="369" y="5356"/>
                  </a:lnTo>
                  <a:lnTo>
                    <a:pt x="472" y="5576"/>
                  </a:lnTo>
                  <a:lnTo>
                    <a:pt x="575" y="5797"/>
                  </a:lnTo>
                  <a:lnTo>
                    <a:pt x="692" y="6003"/>
                  </a:lnTo>
                  <a:lnTo>
                    <a:pt x="825" y="6209"/>
                  </a:lnTo>
                  <a:lnTo>
                    <a:pt x="957" y="6400"/>
                  </a:lnTo>
                  <a:lnTo>
                    <a:pt x="1104" y="6592"/>
                  </a:lnTo>
                  <a:lnTo>
                    <a:pt x="1266" y="6783"/>
                  </a:lnTo>
                  <a:lnTo>
                    <a:pt x="1428" y="6959"/>
                  </a:lnTo>
                  <a:lnTo>
                    <a:pt x="1987" y="6415"/>
                  </a:lnTo>
                  <a:lnTo>
                    <a:pt x="1840" y="6268"/>
                  </a:lnTo>
                  <a:lnTo>
                    <a:pt x="1707" y="6106"/>
                  </a:lnTo>
                  <a:lnTo>
                    <a:pt x="1575" y="5944"/>
                  </a:lnTo>
                  <a:lnTo>
                    <a:pt x="1457" y="5782"/>
                  </a:lnTo>
                  <a:lnTo>
                    <a:pt x="1354" y="5606"/>
                  </a:lnTo>
                  <a:lnTo>
                    <a:pt x="1251" y="5429"/>
                  </a:lnTo>
                  <a:lnTo>
                    <a:pt x="1163" y="5253"/>
                  </a:lnTo>
                  <a:lnTo>
                    <a:pt x="1090" y="5061"/>
                  </a:lnTo>
                  <a:lnTo>
                    <a:pt x="1016" y="4885"/>
                  </a:lnTo>
                  <a:lnTo>
                    <a:pt x="942" y="4679"/>
                  </a:lnTo>
                  <a:lnTo>
                    <a:pt x="898" y="4488"/>
                  </a:lnTo>
                  <a:lnTo>
                    <a:pt x="854" y="4296"/>
                  </a:lnTo>
                  <a:lnTo>
                    <a:pt x="810" y="4090"/>
                  </a:lnTo>
                  <a:lnTo>
                    <a:pt x="795" y="3884"/>
                  </a:lnTo>
                  <a:lnTo>
                    <a:pt x="781" y="3678"/>
                  </a:lnTo>
                  <a:lnTo>
                    <a:pt x="766" y="3473"/>
                  </a:lnTo>
                  <a:lnTo>
                    <a:pt x="781" y="3267"/>
                  </a:lnTo>
                  <a:lnTo>
                    <a:pt x="795" y="3061"/>
                  </a:lnTo>
                  <a:lnTo>
                    <a:pt x="810" y="2869"/>
                  </a:lnTo>
                  <a:lnTo>
                    <a:pt x="854" y="2663"/>
                  </a:lnTo>
                  <a:lnTo>
                    <a:pt x="898" y="2457"/>
                  </a:lnTo>
                  <a:lnTo>
                    <a:pt x="957" y="2266"/>
                  </a:lnTo>
                  <a:lnTo>
                    <a:pt x="1016" y="2075"/>
                  </a:lnTo>
                  <a:lnTo>
                    <a:pt x="1090" y="1884"/>
                  </a:lnTo>
                  <a:lnTo>
                    <a:pt x="1163" y="1707"/>
                  </a:lnTo>
                  <a:lnTo>
                    <a:pt x="1266" y="1530"/>
                  </a:lnTo>
                  <a:lnTo>
                    <a:pt x="1369" y="1354"/>
                  </a:lnTo>
                  <a:lnTo>
                    <a:pt x="1472" y="1177"/>
                  </a:lnTo>
                  <a:lnTo>
                    <a:pt x="1590" y="1016"/>
                  </a:lnTo>
                  <a:lnTo>
                    <a:pt x="1707" y="854"/>
                  </a:lnTo>
                  <a:lnTo>
                    <a:pt x="1855" y="692"/>
                  </a:lnTo>
                  <a:lnTo>
                    <a:pt x="1987" y="545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141825" y="81595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824" y="0"/>
                  </a:moveTo>
                  <a:lnTo>
                    <a:pt x="721" y="15"/>
                  </a:lnTo>
                  <a:lnTo>
                    <a:pt x="648" y="44"/>
                  </a:lnTo>
                  <a:lnTo>
                    <a:pt x="559" y="74"/>
                  </a:lnTo>
                  <a:lnTo>
                    <a:pt x="398" y="147"/>
                  </a:lnTo>
                  <a:lnTo>
                    <a:pt x="265" y="265"/>
                  </a:lnTo>
                  <a:lnTo>
                    <a:pt x="162" y="398"/>
                  </a:lnTo>
                  <a:lnTo>
                    <a:pt x="74" y="545"/>
                  </a:lnTo>
                  <a:lnTo>
                    <a:pt x="44" y="633"/>
                  </a:lnTo>
                  <a:lnTo>
                    <a:pt x="30" y="721"/>
                  </a:lnTo>
                  <a:lnTo>
                    <a:pt x="15" y="810"/>
                  </a:lnTo>
                  <a:lnTo>
                    <a:pt x="0" y="898"/>
                  </a:lnTo>
                  <a:lnTo>
                    <a:pt x="15" y="1001"/>
                  </a:lnTo>
                  <a:lnTo>
                    <a:pt x="30" y="1089"/>
                  </a:lnTo>
                  <a:lnTo>
                    <a:pt x="44" y="1177"/>
                  </a:lnTo>
                  <a:lnTo>
                    <a:pt x="74" y="1251"/>
                  </a:lnTo>
                  <a:lnTo>
                    <a:pt x="162" y="1413"/>
                  </a:lnTo>
                  <a:lnTo>
                    <a:pt x="265" y="1545"/>
                  </a:lnTo>
                  <a:lnTo>
                    <a:pt x="398" y="1648"/>
                  </a:lnTo>
                  <a:lnTo>
                    <a:pt x="559" y="1736"/>
                  </a:lnTo>
                  <a:lnTo>
                    <a:pt x="648" y="1766"/>
                  </a:lnTo>
                  <a:lnTo>
                    <a:pt x="721" y="1781"/>
                  </a:lnTo>
                  <a:lnTo>
                    <a:pt x="824" y="1795"/>
                  </a:lnTo>
                  <a:lnTo>
                    <a:pt x="913" y="1810"/>
                  </a:lnTo>
                  <a:lnTo>
                    <a:pt x="1001" y="1795"/>
                  </a:lnTo>
                  <a:lnTo>
                    <a:pt x="1089" y="1781"/>
                  </a:lnTo>
                  <a:lnTo>
                    <a:pt x="1177" y="1766"/>
                  </a:lnTo>
                  <a:lnTo>
                    <a:pt x="1266" y="1736"/>
                  </a:lnTo>
                  <a:lnTo>
                    <a:pt x="1413" y="1648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36" y="1251"/>
                  </a:lnTo>
                  <a:lnTo>
                    <a:pt x="1781" y="1177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898"/>
                  </a:lnTo>
                  <a:lnTo>
                    <a:pt x="1810" y="810"/>
                  </a:lnTo>
                  <a:lnTo>
                    <a:pt x="1795" y="721"/>
                  </a:lnTo>
                  <a:lnTo>
                    <a:pt x="1781" y="633"/>
                  </a:lnTo>
                  <a:lnTo>
                    <a:pt x="1736" y="545"/>
                  </a:lnTo>
                  <a:lnTo>
                    <a:pt x="1663" y="398"/>
                  </a:lnTo>
                  <a:lnTo>
                    <a:pt x="1545" y="265"/>
                  </a:lnTo>
                  <a:lnTo>
                    <a:pt x="1413" y="147"/>
                  </a:lnTo>
                  <a:lnTo>
                    <a:pt x="1266" y="74"/>
                  </a:lnTo>
                  <a:lnTo>
                    <a:pt x="1177" y="44"/>
                  </a:lnTo>
                  <a:lnTo>
                    <a:pt x="1089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5382375" y="9903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824" y="0"/>
                  </a:moveTo>
                  <a:lnTo>
                    <a:pt x="736" y="15"/>
                  </a:lnTo>
                  <a:lnTo>
                    <a:pt x="648" y="44"/>
                  </a:lnTo>
                  <a:lnTo>
                    <a:pt x="559" y="74"/>
                  </a:lnTo>
                  <a:lnTo>
                    <a:pt x="412" y="147"/>
                  </a:lnTo>
                  <a:lnTo>
                    <a:pt x="265" y="265"/>
                  </a:lnTo>
                  <a:lnTo>
                    <a:pt x="162" y="397"/>
                  </a:lnTo>
                  <a:lnTo>
                    <a:pt x="74" y="544"/>
                  </a:lnTo>
                  <a:lnTo>
                    <a:pt x="44" y="633"/>
                  </a:lnTo>
                  <a:lnTo>
                    <a:pt x="30" y="721"/>
                  </a:lnTo>
                  <a:lnTo>
                    <a:pt x="15" y="809"/>
                  </a:lnTo>
                  <a:lnTo>
                    <a:pt x="0" y="898"/>
                  </a:lnTo>
                  <a:lnTo>
                    <a:pt x="15" y="1000"/>
                  </a:lnTo>
                  <a:lnTo>
                    <a:pt x="30" y="1089"/>
                  </a:lnTo>
                  <a:lnTo>
                    <a:pt x="44" y="1177"/>
                  </a:lnTo>
                  <a:lnTo>
                    <a:pt x="74" y="1251"/>
                  </a:lnTo>
                  <a:lnTo>
                    <a:pt x="162" y="1412"/>
                  </a:lnTo>
                  <a:lnTo>
                    <a:pt x="265" y="1545"/>
                  </a:lnTo>
                  <a:lnTo>
                    <a:pt x="412" y="1648"/>
                  </a:lnTo>
                  <a:lnTo>
                    <a:pt x="559" y="1736"/>
                  </a:lnTo>
                  <a:lnTo>
                    <a:pt x="648" y="1766"/>
                  </a:lnTo>
                  <a:lnTo>
                    <a:pt x="736" y="1780"/>
                  </a:lnTo>
                  <a:lnTo>
                    <a:pt x="824" y="1795"/>
                  </a:lnTo>
                  <a:lnTo>
                    <a:pt x="912" y="1810"/>
                  </a:lnTo>
                  <a:lnTo>
                    <a:pt x="1001" y="1795"/>
                  </a:lnTo>
                  <a:lnTo>
                    <a:pt x="1089" y="1780"/>
                  </a:lnTo>
                  <a:lnTo>
                    <a:pt x="1177" y="1766"/>
                  </a:lnTo>
                  <a:lnTo>
                    <a:pt x="1266" y="1736"/>
                  </a:lnTo>
                  <a:lnTo>
                    <a:pt x="1413" y="1648"/>
                  </a:lnTo>
                  <a:lnTo>
                    <a:pt x="1545" y="1545"/>
                  </a:lnTo>
                  <a:lnTo>
                    <a:pt x="1663" y="1412"/>
                  </a:lnTo>
                  <a:lnTo>
                    <a:pt x="1751" y="1251"/>
                  </a:lnTo>
                  <a:lnTo>
                    <a:pt x="1781" y="1177"/>
                  </a:lnTo>
                  <a:lnTo>
                    <a:pt x="1795" y="1089"/>
                  </a:lnTo>
                  <a:lnTo>
                    <a:pt x="1810" y="1000"/>
                  </a:lnTo>
                  <a:lnTo>
                    <a:pt x="1810" y="898"/>
                  </a:lnTo>
                  <a:lnTo>
                    <a:pt x="1810" y="809"/>
                  </a:lnTo>
                  <a:lnTo>
                    <a:pt x="1795" y="721"/>
                  </a:lnTo>
                  <a:lnTo>
                    <a:pt x="1781" y="633"/>
                  </a:lnTo>
                  <a:lnTo>
                    <a:pt x="1751" y="544"/>
                  </a:lnTo>
                  <a:lnTo>
                    <a:pt x="1663" y="397"/>
                  </a:lnTo>
                  <a:lnTo>
                    <a:pt x="1545" y="265"/>
                  </a:lnTo>
                  <a:lnTo>
                    <a:pt x="1413" y="147"/>
                  </a:lnTo>
                  <a:lnTo>
                    <a:pt x="1266" y="74"/>
                  </a:lnTo>
                  <a:lnTo>
                    <a:pt x="1177" y="44"/>
                  </a:lnTo>
                  <a:lnTo>
                    <a:pt x="1089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5229725" y="1174200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810" y="0"/>
                  </a:moveTo>
                  <a:lnTo>
                    <a:pt x="722" y="15"/>
                  </a:lnTo>
                  <a:lnTo>
                    <a:pt x="633" y="44"/>
                  </a:lnTo>
                  <a:lnTo>
                    <a:pt x="545" y="74"/>
                  </a:lnTo>
                  <a:lnTo>
                    <a:pt x="398" y="147"/>
                  </a:lnTo>
                  <a:lnTo>
                    <a:pt x="265" y="265"/>
                  </a:lnTo>
                  <a:lnTo>
                    <a:pt x="148" y="398"/>
                  </a:lnTo>
                  <a:lnTo>
                    <a:pt x="74" y="545"/>
                  </a:lnTo>
                  <a:lnTo>
                    <a:pt x="45" y="633"/>
                  </a:lnTo>
                  <a:lnTo>
                    <a:pt x="15" y="721"/>
                  </a:lnTo>
                  <a:lnTo>
                    <a:pt x="1" y="809"/>
                  </a:lnTo>
                  <a:lnTo>
                    <a:pt x="1" y="898"/>
                  </a:lnTo>
                  <a:lnTo>
                    <a:pt x="1" y="1001"/>
                  </a:lnTo>
                  <a:lnTo>
                    <a:pt x="15" y="1089"/>
                  </a:lnTo>
                  <a:lnTo>
                    <a:pt x="45" y="1177"/>
                  </a:lnTo>
                  <a:lnTo>
                    <a:pt x="74" y="1251"/>
                  </a:lnTo>
                  <a:lnTo>
                    <a:pt x="148" y="1413"/>
                  </a:lnTo>
                  <a:lnTo>
                    <a:pt x="265" y="1545"/>
                  </a:lnTo>
                  <a:lnTo>
                    <a:pt x="398" y="1648"/>
                  </a:lnTo>
                  <a:lnTo>
                    <a:pt x="545" y="1736"/>
                  </a:lnTo>
                  <a:lnTo>
                    <a:pt x="633" y="1766"/>
                  </a:lnTo>
                  <a:lnTo>
                    <a:pt x="722" y="1795"/>
                  </a:lnTo>
                  <a:lnTo>
                    <a:pt x="810" y="1795"/>
                  </a:lnTo>
                  <a:lnTo>
                    <a:pt x="898" y="1810"/>
                  </a:lnTo>
                  <a:lnTo>
                    <a:pt x="1001" y="1795"/>
                  </a:lnTo>
                  <a:lnTo>
                    <a:pt x="1089" y="1795"/>
                  </a:lnTo>
                  <a:lnTo>
                    <a:pt x="1178" y="1766"/>
                  </a:lnTo>
                  <a:lnTo>
                    <a:pt x="1251" y="1736"/>
                  </a:lnTo>
                  <a:lnTo>
                    <a:pt x="1413" y="1648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37" y="1251"/>
                  </a:lnTo>
                  <a:lnTo>
                    <a:pt x="1766" y="1177"/>
                  </a:lnTo>
                  <a:lnTo>
                    <a:pt x="1796" y="1089"/>
                  </a:lnTo>
                  <a:lnTo>
                    <a:pt x="1810" y="1001"/>
                  </a:lnTo>
                  <a:lnTo>
                    <a:pt x="1810" y="898"/>
                  </a:lnTo>
                  <a:lnTo>
                    <a:pt x="1810" y="809"/>
                  </a:lnTo>
                  <a:lnTo>
                    <a:pt x="1796" y="721"/>
                  </a:lnTo>
                  <a:lnTo>
                    <a:pt x="1766" y="633"/>
                  </a:lnTo>
                  <a:lnTo>
                    <a:pt x="1737" y="545"/>
                  </a:lnTo>
                  <a:lnTo>
                    <a:pt x="1663" y="398"/>
                  </a:lnTo>
                  <a:lnTo>
                    <a:pt x="1545" y="265"/>
                  </a:lnTo>
                  <a:lnTo>
                    <a:pt x="1413" y="147"/>
                  </a:lnTo>
                  <a:lnTo>
                    <a:pt x="1251" y="74"/>
                  </a:lnTo>
                  <a:lnTo>
                    <a:pt x="1178" y="44"/>
                  </a:lnTo>
                  <a:lnTo>
                    <a:pt x="1089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5123800" y="1267625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913" y="0"/>
                  </a:moveTo>
                  <a:lnTo>
                    <a:pt x="810" y="15"/>
                  </a:lnTo>
                  <a:lnTo>
                    <a:pt x="721" y="30"/>
                  </a:lnTo>
                  <a:lnTo>
                    <a:pt x="633" y="44"/>
                  </a:lnTo>
                  <a:lnTo>
                    <a:pt x="560" y="74"/>
                  </a:lnTo>
                  <a:lnTo>
                    <a:pt x="398" y="162"/>
                  </a:lnTo>
                  <a:lnTo>
                    <a:pt x="265" y="265"/>
                  </a:lnTo>
                  <a:lnTo>
                    <a:pt x="162" y="412"/>
                  </a:lnTo>
                  <a:lnTo>
                    <a:pt x="74" y="559"/>
                  </a:lnTo>
                  <a:lnTo>
                    <a:pt x="45" y="648"/>
                  </a:lnTo>
                  <a:lnTo>
                    <a:pt x="15" y="736"/>
                  </a:lnTo>
                  <a:lnTo>
                    <a:pt x="0" y="824"/>
                  </a:lnTo>
                  <a:lnTo>
                    <a:pt x="0" y="912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45" y="1177"/>
                  </a:lnTo>
                  <a:lnTo>
                    <a:pt x="74" y="1266"/>
                  </a:lnTo>
                  <a:lnTo>
                    <a:pt x="162" y="1413"/>
                  </a:lnTo>
                  <a:lnTo>
                    <a:pt x="265" y="1545"/>
                  </a:lnTo>
                  <a:lnTo>
                    <a:pt x="398" y="1663"/>
                  </a:lnTo>
                  <a:lnTo>
                    <a:pt x="560" y="1736"/>
                  </a:lnTo>
                  <a:lnTo>
                    <a:pt x="633" y="1780"/>
                  </a:lnTo>
                  <a:lnTo>
                    <a:pt x="721" y="1795"/>
                  </a:lnTo>
                  <a:lnTo>
                    <a:pt x="810" y="1810"/>
                  </a:lnTo>
                  <a:lnTo>
                    <a:pt x="1001" y="1810"/>
                  </a:lnTo>
                  <a:lnTo>
                    <a:pt x="1089" y="1795"/>
                  </a:lnTo>
                  <a:lnTo>
                    <a:pt x="1177" y="1780"/>
                  </a:lnTo>
                  <a:lnTo>
                    <a:pt x="1266" y="1736"/>
                  </a:lnTo>
                  <a:lnTo>
                    <a:pt x="1413" y="1663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37" y="1266"/>
                  </a:lnTo>
                  <a:lnTo>
                    <a:pt x="1766" y="1177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912"/>
                  </a:lnTo>
                  <a:lnTo>
                    <a:pt x="1810" y="824"/>
                  </a:lnTo>
                  <a:lnTo>
                    <a:pt x="1795" y="736"/>
                  </a:lnTo>
                  <a:lnTo>
                    <a:pt x="1766" y="648"/>
                  </a:lnTo>
                  <a:lnTo>
                    <a:pt x="1737" y="559"/>
                  </a:lnTo>
                  <a:lnTo>
                    <a:pt x="1663" y="412"/>
                  </a:lnTo>
                  <a:lnTo>
                    <a:pt x="1545" y="265"/>
                  </a:lnTo>
                  <a:lnTo>
                    <a:pt x="1413" y="162"/>
                  </a:lnTo>
                  <a:lnTo>
                    <a:pt x="1266" y="74"/>
                  </a:lnTo>
                  <a:lnTo>
                    <a:pt x="1177" y="44"/>
                  </a:lnTo>
                  <a:lnTo>
                    <a:pt x="1089" y="30"/>
                  </a:lnTo>
                  <a:lnTo>
                    <a:pt x="1001" y="15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5301825" y="1055025"/>
              <a:ext cx="45250" cy="45275"/>
            </a:xfrm>
            <a:custGeom>
              <a:avLst/>
              <a:gdLst/>
              <a:ahLst/>
              <a:cxnLst/>
              <a:rect l="l" t="t" r="r" b="b"/>
              <a:pathLst>
                <a:path w="1810" h="1811" extrusionOk="0">
                  <a:moveTo>
                    <a:pt x="912" y="0"/>
                  </a:moveTo>
                  <a:lnTo>
                    <a:pt x="824" y="15"/>
                  </a:lnTo>
                  <a:lnTo>
                    <a:pt x="721" y="30"/>
                  </a:lnTo>
                  <a:lnTo>
                    <a:pt x="648" y="45"/>
                  </a:lnTo>
                  <a:lnTo>
                    <a:pt x="559" y="74"/>
                  </a:lnTo>
                  <a:lnTo>
                    <a:pt x="398" y="162"/>
                  </a:lnTo>
                  <a:lnTo>
                    <a:pt x="265" y="265"/>
                  </a:lnTo>
                  <a:lnTo>
                    <a:pt x="162" y="412"/>
                  </a:lnTo>
                  <a:lnTo>
                    <a:pt x="74" y="560"/>
                  </a:lnTo>
                  <a:lnTo>
                    <a:pt x="44" y="648"/>
                  </a:lnTo>
                  <a:lnTo>
                    <a:pt x="30" y="736"/>
                  </a:lnTo>
                  <a:lnTo>
                    <a:pt x="15" y="824"/>
                  </a:lnTo>
                  <a:lnTo>
                    <a:pt x="0" y="913"/>
                  </a:lnTo>
                  <a:lnTo>
                    <a:pt x="15" y="1001"/>
                  </a:lnTo>
                  <a:lnTo>
                    <a:pt x="30" y="1089"/>
                  </a:lnTo>
                  <a:lnTo>
                    <a:pt x="44" y="1177"/>
                  </a:lnTo>
                  <a:lnTo>
                    <a:pt x="74" y="1266"/>
                  </a:lnTo>
                  <a:lnTo>
                    <a:pt x="162" y="1413"/>
                  </a:lnTo>
                  <a:lnTo>
                    <a:pt x="265" y="1545"/>
                  </a:lnTo>
                  <a:lnTo>
                    <a:pt x="398" y="1663"/>
                  </a:lnTo>
                  <a:lnTo>
                    <a:pt x="559" y="1751"/>
                  </a:lnTo>
                  <a:lnTo>
                    <a:pt x="648" y="1781"/>
                  </a:lnTo>
                  <a:lnTo>
                    <a:pt x="721" y="1795"/>
                  </a:lnTo>
                  <a:lnTo>
                    <a:pt x="824" y="1810"/>
                  </a:lnTo>
                  <a:lnTo>
                    <a:pt x="1001" y="1810"/>
                  </a:lnTo>
                  <a:lnTo>
                    <a:pt x="1089" y="1795"/>
                  </a:lnTo>
                  <a:lnTo>
                    <a:pt x="1177" y="1781"/>
                  </a:lnTo>
                  <a:lnTo>
                    <a:pt x="1266" y="1751"/>
                  </a:lnTo>
                  <a:lnTo>
                    <a:pt x="1413" y="1663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36" y="1266"/>
                  </a:lnTo>
                  <a:lnTo>
                    <a:pt x="1766" y="1177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913"/>
                  </a:lnTo>
                  <a:lnTo>
                    <a:pt x="1810" y="824"/>
                  </a:lnTo>
                  <a:lnTo>
                    <a:pt x="1795" y="736"/>
                  </a:lnTo>
                  <a:lnTo>
                    <a:pt x="1766" y="648"/>
                  </a:lnTo>
                  <a:lnTo>
                    <a:pt x="1736" y="560"/>
                  </a:lnTo>
                  <a:lnTo>
                    <a:pt x="1663" y="412"/>
                  </a:lnTo>
                  <a:lnTo>
                    <a:pt x="1545" y="265"/>
                  </a:lnTo>
                  <a:lnTo>
                    <a:pt x="1413" y="162"/>
                  </a:lnTo>
                  <a:lnTo>
                    <a:pt x="1266" y="74"/>
                  </a:lnTo>
                  <a:lnTo>
                    <a:pt x="1177" y="45"/>
                  </a:lnTo>
                  <a:lnTo>
                    <a:pt x="1089" y="30"/>
                  </a:lnTo>
                  <a:lnTo>
                    <a:pt x="100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337125" y="1352225"/>
              <a:ext cx="45275" cy="45250"/>
            </a:xfrm>
            <a:custGeom>
              <a:avLst/>
              <a:gdLst/>
              <a:ahLst/>
              <a:cxnLst/>
              <a:rect l="l" t="t" r="r" b="b"/>
              <a:pathLst>
                <a:path w="1811" h="1810" extrusionOk="0">
                  <a:moveTo>
                    <a:pt x="825" y="0"/>
                  </a:moveTo>
                  <a:lnTo>
                    <a:pt x="722" y="15"/>
                  </a:lnTo>
                  <a:lnTo>
                    <a:pt x="648" y="44"/>
                  </a:lnTo>
                  <a:lnTo>
                    <a:pt x="560" y="74"/>
                  </a:lnTo>
                  <a:lnTo>
                    <a:pt x="398" y="147"/>
                  </a:lnTo>
                  <a:lnTo>
                    <a:pt x="266" y="265"/>
                  </a:lnTo>
                  <a:lnTo>
                    <a:pt x="163" y="397"/>
                  </a:lnTo>
                  <a:lnTo>
                    <a:pt x="74" y="544"/>
                  </a:lnTo>
                  <a:lnTo>
                    <a:pt x="45" y="633"/>
                  </a:lnTo>
                  <a:lnTo>
                    <a:pt x="30" y="721"/>
                  </a:lnTo>
                  <a:lnTo>
                    <a:pt x="15" y="809"/>
                  </a:lnTo>
                  <a:lnTo>
                    <a:pt x="1" y="898"/>
                  </a:lnTo>
                  <a:lnTo>
                    <a:pt x="15" y="1001"/>
                  </a:lnTo>
                  <a:lnTo>
                    <a:pt x="30" y="1089"/>
                  </a:lnTo>
                  <a:lnTo>
                    <a:pt x="45" y="1177"/>
                  </a:lnTo>
                  <a:lnTo>
                    <a:pt x="74" y="1251"/>
                  </a:lnTo>
                  <a:lnTo>
                    <a:pt x="163" y="1413"/>
                  </a:lnTo>
                  <a:lnTo>
                    <a:pt x="266" y="1545"/>
                  </a:lnTo>
                  <a:lnTo>
                    <a:pt x="398" y="1648"/>
                  </a:lnTo>
                  <a:lnTo>
                    <a:pt x="560" y="1736"/>
                  </a:lnTo>
                  <a:lnTo>
                    <a:pt x="648" y="1766"/>
                  </a:lnTo>
                  <a:lnTo>
                    <a:pt x="722" y="1795"/>
                  </a:lnTo>
                  <a:lnTo>
                    <a:pt x="825" y="1810"/>
                  </a:lnTo>
                  <a:lnTo>
                    <a:pt x="1001" y="1810"/>
                  </a:lnTo>
                  <a:lnTo>
                    <a:pt x="1089" y="1795"/>
                  </a:lnTo>
                  <a:lnTo>
                    <a:pt x="1178" y="1766"/>
                  </a:lnTo>
                  <a:lnTo>
                    <a:pt x="1266" y="1736"/>
                  </a:lnTo>
                  <a:lnTo>
                    <a:pt x="1413" y="1648"/>
                  </a:lnTo>
                  <a:lnTo>
                    <a:pt x="1545" y="1545"/>
                  </a:lnTo>
                  <a:lnTo>
                    <a:pt x="1663" y="1413"/>
                  </a:lnTo>
                  <a:lnTo>
                    <a:pt x="1751" y="1251"/>
                  </a:lnTo>
                  <a:lnTo>
                    <a:pt x="1781" y="1177"/>
                  </a:lnTo>
                  <a:lnTo>
                    <a:pt x="1796" y="1089"/>
                  </a:lnTo>
                  <a:lnTo>
                    <a:pt x="1810" y="1001"/>
                  </a:lnTo>
                  <a:lnTo>
                    <a:pt x="1810" y="898"/>
                  </a:lnTo>
                  <a:lnTo>
                    <a:pt x="1810" y="809"/>
                  </a:lnTo>
                  <a:lnTo>
                    <a:pt x="1796" y="721"/>
                  </a:lnTo>
                  <a:lnTo>
                    <a:pt x="1781" y="633"/>
                  </a:lnTo>
                  <a:lnTo>
                    <a:pt x="1751" y="544"/>
                  </a:lnTo>
                  <a:lnTo>
                    <a:pt x="1663" y="397"/>
                  </a:lnTo>
                  <a:lnTo>
                    <a:pt x="1545" y="265"/>
                  </a:lnTo>
                  <a:lnTo>
                    <a:pt x="1413" y="147"/>
                  </a:lnTo>
                  <a:lnTo>
                    <a:pt x="1266" y="74"/>
                  </a:lnTo>
                  <a:lnTo>
                    <a:pt x="1178" y="44"/>
                  </a:lnTo>
                  <a:lnTo>
                    <a:pt x="1089" y="1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300725" y="1510750"/>
              <a:ext cx="45250" cy="45625"/>
            </a:xfrm>
            <a:custGeom>
              <a:avLst/>
              <a:gdLst/>
              <a:ahLst/>
              <a:cxnLst/>
              <a:rect l="l" t="t" r="r" b="b"/>
              <a:pathLst>
                <a:path w="1810" h="1825" extrusionOk="0">
                  <a:moveTo>
                    <a:pt x="912" y="0"/>
                  </a:moveTo>
                  <a:lnTo>
                    <a:pt x="824" y="15"/>
                  </a:lnTo>
                  <a:lnTo>
                    <a:pt x="721" y="30"/>
                  </a:lnTo>
                  <a:lnTo>
                    <a:pt x="647" y="44"/>
                  </a:lnTo>
                  <a:lnTo>
                    <a:pt x="559" y="74"/>
                  </a:lnTo>
                  <a:lnTo>
                    <a:pt x="397" y="162"/>
                  </a:lnTo>
                  <a:lnTo>
                    <a:pt x="265" y="265"/>
                  </a:lnTo>
                  <a:lnTo>
                    <a:pt x="162" y="412"/>
                  </a:lnTo>
                  <a:lnTo>
                    <a:pt x="74" y="559"/>
                  </a:lnTo>
                  <a:lnTo>
                    <a:pt x="44" y="648"/>
                  </a:lnTo>
                  <a:lnTo>
                    <a:pt x="15" y="736"/>
                  </a:lnTo>
                  <a:lnTo>
                    <a:pt x="0" y="824"/>
                  </a:lnTo>
                  <a:lnTo>
                    <a:pt x="0" y="912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44" y="1177"/>
                  </a:lnTo>
                  <a:lnTo>
                    <a:pt x="74" y="1265"/>
                  </a:lnTo>
                  <a:lnTo>
                    <a:pt x="162" y="1413"/>
                  </a:lnTo>
                  <a:lnTo>
                    <a:pt x="265" y="1560"/>
                  </a:lnTo>
                  <a:lnTo>
                    <a:pt x="397" y="1663"/>
                  </a:lnTo>
                  <a:lnTo>
                    <a:pt x="559" y="1751"/>
                  </a:lnTo>
                  <a:lnTo>
                    <a:pt x="647" y="1780"/>
                  </a:lnTo>
                  <a:lnTo>
                    <a:pt x="721" y="1795"/>
                  </a:lnTo>
                  <a:lnTo>
                    <a:pt x="824" y="1810"/>
                  </a:lnTo>
                  <a:lnTo>
                    <a:pt x="912" y="1825"/>
                  </a:lnTo>
                  <a:lnTo>
                    <a:pt x="1001" y="1810"/>
                  </a:lnTo>
                  <a:lnTo>
                    <a:pt x="1089" y="1795"/>
                  </a:lnTo>
                  <a:lnTo>
                    <a:pt x="1177" y="1780"/>
                  </a:lnTo>
                  <a:lnTo>
                    <a:pt x="1265" y="1751"/>
                  </a:lnTo>
                  <a:lnTo>
                    <a:pt x="1413" y="1663"/>
                  </a:lnTo>
                  <a:lnTo>
                    <a:pt x="1545" y="1560"/>
                  </a:lnTo>
                  <a:lnTo>
                    <a:pt x="1663" y="1413"/>
                  </a:lnTo>
                  <a:lnTo>
                    <a:pt x="1736" y="1265"/>
                  </a:lnTo>
                  <a:lnTo>
                    <a:pt x="1766" y="1177"/>
                  </a:lnTo>
                  <a:lnTo>
                    <a:pt x="1795" y="1089"/>
                  </a:lnTo>
                  <a:lnTo>
                    <a:pt x="1810" y="1001"/>
                  </a:lnTo>
                  <a:lnTo>
                    <a:pt x="1810" y="912"/>
                  </a:lnTo>
                  <a:lnTo>
                    <a:pt x="1810" y="824"/>
                  </a:lnTo>
                  <a:lnTo>
                    <a:pt x="1795" y="736"/>
                  </a:lnTo>
                  <a:lnTo>
                    <a:pt x="1766" y="648"/>
                  </a:lnTo>
                  <a:lnTo>
                    <a:pt x="1736" y="559"/>
                  </a:lnTo>
                  <a:lnTo>
                    <a:pt x="1663" y="412"/>
                  </a:lnTo>
                  <a:lnTo>
                    <a:pt x="1545" y="265"/>
                  </a:lnTo>
                  <a:lnTo>
                    <a:pt x="1413" y="162"/>
                  </a:lnTo>
                  <a:lnTo>
                    <a:pt x="1265" y="74"/>
                  </a:lnTo>
                  <a:lnTo>
                    <a:pt x="1177" y="44"/>
                  </a:lnTo>
                  <a:lnTo>
                    <a:pt x="1089" y="30"/>
                  </a:lnTo>
                  <a:lnTo>
                    <a:pt x="100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253275" y="1589450"/>
              <a:ext cx="45250" cy="45275"/>
            </a:xfrm>
            <a:custGeom>
              <a:avLst/>
              <a:gdLst/>
              <a:ahLst/>
              <a:cxnLst/>
              <a:rect l="l" t="t" r="r" b="b"/>
              <a:pathLst>
                <a:path w="1810" h="1811" extrusionOk="0">
                  <a:moveTo>
                    <a:pt x="898" y="1"/>
                  </a:moveTo>
                  <a:lnTo>
                    <a:pt x="809" y="15"/>
                  </a:lnTo>
                  <a:lnTo>
                    <a:pt x="721" y="15"/>
                  </a:lnTo>
                  <a:lnTo>
                    <a:pt x="633" y="45"/>
                  </a:lnTo>
                  <a:lnTo>
                    <a:pt x="545" y="74"/>
                  </a:lnTo>
                  <a:lnTo>
                    <a:pt x="397" y="163"/>
                  </a:lnTo>
                  <a:lnTo>
                    <a:pt x="265" y="266"/>
                  </a:lnTo>
                  <a:lnTo>
                    <a:pt x="147" y="398"/>
                  </a:lnTo>
                  <a:lnTo>
                    <a:pt x="59" y="560"/>
                  </a:lnTo>
                  <a:lnTo>
                    <a:pt x="30" y="633"/>
                  </a:lnTo>
                  <a:lnTo>
                    <a:pt x="15" y="722"/>
                  </a:lnTo>
                  <a:lnTo>
                    <a:pt x="0" y="810"/>
                  </a:lnTo>
                  <a:lnTo>
                    <a:pt x="0" y="913"/>
                  </a:lnTo>
                  <a:lnTo>
                    <a:pt x="0" y="1001"/>
                  </a:lnTo>
                  <a:lnTo>
                    <a:pt x="15" y="1089"/>
                  </a:lnTo>
                  <a:lnTo>
                    <a:pt x="30" y="1178"/>
                  </a:lnTo>
                  <a:lnTo>
                    <a:pt x="59" y="1266"/>
                  </a:lnTo>
                  <a:lnTo>
                    <a:pt x="147" y="1413"/>
                  </a:lnTo>
                  <a:lnTo>
                    <a:pt x="265" y="1546"/>
                  </a:lnTo>
                  <a:lnTo>
                    <a:pt x="397" y="1663"/>
                  </a:lnTo>
                  <a:lnTo>
                    <a:pt x="545" y="1737"/>
                  </a:lnTo>
                  <a:lnTo>
                    <a:pt x="633" y="1781"/>
                  </a:lnTo>
                  <a:lnTo>
                    <a:pt x="721" y="1796"/>
                  </a:lnTo>
                  <a:lnTo>
                    <a:pt x="809" y="1810"/>
                  </a:lnTo>
                  <a:lnTo>
                    <a:pt x="986" y="1810"/>
                  </a:lnTo>
                  <a:lnTo>
                    <a:pt x="1074" y="1796"/>
                  </a:lnTo>
                  <a:lnTo>
                    <a:pt x="1163" y="1781"/>
                  </a:lnTo>
                  <a:lnTo>
                    <a:pt x="1251" y="1737"/>
                  </a:lnTo>
                  <a:lnTo>
                    <a:pt x="1398" y="1663"/>
                  </a:lnTo>
                  <a:lnTo>
                    <a:pt x="1545" y="1546"/>
                  </a:lnTo>
                  <a:lnTo>
                    <a:pt x="1648" y="1413"/>
                  </a:lnTo>
                  <a:lnTo>
                    <a:pt x="1736" y="1266"/>
                  </a:lnTo>
                  <a:lnTo>
                    <a:pt x="1766" y="1178"/>
                  </a:lnTo>
                  <a:lnTo>
                    <a:pt x="1780" y="1089"/>
                  </a:lnTo>
                  <a:lnTo>
                    <a:pt x="1795" y="1001"/>
                  </a:lnTo>
                  <a:lnTo>
                    <a:pt x="1810" y="913"/>
                  </a:lnTo>
                  <a:lnTo>
                    <a:pt x="1795" y="810"/>
                  </a:lnTo>
                  <a:lnTo>
                    <a:pt x="1780" y="722"/>
                  </a:lnTo>
                  <a:lnTo>
                    <a:pt x="1766" y="633"/>
                  </a:lnTo>
                  <a:lnTo>
                    <a:pt x="1736" y="560"/>
                  </a:lnTo>
                  <a:lnTo>
                    <a:pt x="1648" y="398"/>
                  </a:lnTo>
                  <a:lnTo>
                    <a:pt x="1545" y="266"/>
                  </a:lnTo>
                  <a:lnTo>
                    <a:pt x="1398" y="163"/>
                  </a:lnTo>
                  <a:lnTo>
                    <a:pt x="1251" y="74"/>
                  </a:lnTo>
                  <a:lnTo>
                    <a:pt x="1163" y="45"/>
                  </a:lnTo>
                  <a:lnTo>
                    <a:pt x="1074" y="15"/>
                  </a:lnTo>
                  <a:lnTo>
                    <a:pt x="986" y="1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175300" y="1674050"/>
              <a:ext cx="45250" cy="44900"/>
            </a:xfrm>
            <a:custGeom>
              <a:avLst/>
              <a:gdLst/>
              <a:ahLst/>
              <a:cxnLst/>
              <a:rect l="l" t="t" r="r" b="b"/>
              <a:pathLst>
                <a:path w="1810" h="1796" extrusionOk="0">
                  <a:moveTo>
                    <a:pt x="809" y="1"/>
                  </a:moveTo>
                  <a:lnTo>
                    <a:pt x="721" y="15"/>
                  </a:lnTo>
                  <a:lnTo>
                    <a:pt x="633" y="30"/>
                  </a:lnTo>
                  <a:lnTo>
                    <a:pt x="545" y="59"/>
                  </a:lnTo>
                  <a:lnTo>
                    <a:pt x="397" y="148"/>
                  </a:lnTo>
                  <a:lnTo>
                    <a:pt x="265" y="265"/>
                  </a:lnTo>
                  <a:lnTo>
                    <a:pt x="147" y="398"/>
                  </a:lnTo>
                  <a:lnTo>
                    <a:pt x="74" y="545"/>
                  </a:lnTo>
                  <a:lnTo>
                    <a:pt x="44" y="633"/>
                  </a:lnTo>
                  <a:lnTo>
                    <a:pt x="15" y="721"/>
                  </a:lnTo>
                  <a:lnTo>
                    <a:pt x="0" y="810"/>
                  </a:lnTo>
                  <a:lnTo>
                    <a:pt x="0" y="898"/>
                  </a:lnTo>
                  <a:lnTo>
                    <a:pt x="0" y="986"/>
                  </a:lnTo>
                  <a:lnTo>
                    <a:pt x="15" y="1075"/>
                  </a:lnTo>
                  <a:lnTo>
                    <a:pt x="44" y="1163"/>
                  </a:lnTo>
                  <a:lnTo>
                    <a:pt x="74" y="1251"/>
                  </a:lnTo>
                  <a:lnTo>
                    <a:pt x="147" y="1398"/>
                  </a:lnTo>
                  <a:lnTo>
                    <a:pt x="265" y="1531"/>
                  </a:lnTo>
                  <a:lnTo>
                    <a:pt x="397" y="1648"/>
                  </a:lnTo>
                  <a:lnTo>
                    <a:pt x="545" y="1737"/>
                  </a:lnTo>
                  <a:lnTo>
                    <a:pt x="633" y="1766"/>
                  </a:lnTo>
                  <a:lnTo>
                    <a:pt x="721" y="1781"/>
                  </a:lnTo>
                  <a:lnTo>
                    <a:pt x="809" y="1795"/>
                  </a:lnTo>
                  <a:lnTo>
                    <a:pt x="1001" y="1795"/>
                  </a:lnTo>
                  <a:lnTo>
                    <a:pt x="1089" y="1781"/>
                  </a:lnTo>
                  <a:lnTo>
                    <a:pt x="1177" y="1766"/>
                  </a:lnTo>
                  <a:lnTo>
                    <a:pt x="1251" y="1737"/>
                  </a:lnTo>
                  <a:lnTo>
                    <a:pt x="1413" y="1648"/>
                  </a:lnTo>
                  <a:lnTo>
                    <a:pt x="1545" y="1531"/>
                  </a:lnTo>
                  <a:lnTo>
                    <a:pt x="1648" y="1398"/>
                  </a:lnTo>
                  <a:lnTo>
                    <a:pt x="1736" y="1251"/>
                  </a:lnTo>
                  <a:lnTo>
                    <a:pt x="1766" y="1163"/>
                  </a:lnTo>
                  <a:lnTo>
                    <a:pt x="1795" y="1075"/>
                  </a:lnTo>
                  <a:lnTo>
                    <a:pt x="1795" y="986"/>
                  </a:lnTo>
                  <a:lnTo>
                    <a:pt x="1810" y="898"/>
                  </a:lnTo>
                  <a:lnTo>
                    <a:pt x="1795" y="810"/>
                  </a:lnTo>
                  <a:lnTo>
                    <a:pt x="1795" y="721"/>
                  </a:lnTo>
                  <a:lnTo>
                    <a:pt x="1766" y="633"/>
                  </a:lnTo>
                  <a:lnTo>
                    <a:pt x="1736" y="545"/>
                  </a:lnTo>
                  <a:lnTo>
                    <a:pt x="1648" y="398"/>
                  </a:lnTo>
                  <a:lnTo>
                    <a:pt x="1545" y="265"/>
                  </a:lnTo>
                  <a:lnTo>
                    <a:pt x="1413" y="148"/>
                  </a:lnTo>
                  <a:lnTo>
                    <a:pt x="1251" y="59"/>
                  </a:lnTo>
                  <a:lnTo>
                    <a:pt x="1177" y="30"/>
                  </a:lnTo>
                  <a:lnTo>
                    <a:pt x="1089" y="1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111650" y="1392675"/>
              <a:ext cx="45275" cy="45275"/>
            </a:xfrm>
            <a:custGeom>
              <a:avLst/>
              <a:gdLst/>
              <a:ahLst/>
              <a:cxnLst/>
              <a:rect l="l" t="t" r="r" b="b"/>
              <a:pathLst>
                <a:path w="1811" h="1811" extrusionOk="0">
                  <a:moveTo>
                    <a:pt x="810" y="1"/>
                  </a:moveTo>
                  <a:lnTo>
                    <a:pt x="722" y="15"/>
                  </a:lnTo>
                  <a:lnTo>
                    <a:pt x="634" y="45"/>
                  </a:lnTo>
                  <a:lnTo>
                    <a:pt x="545" y="74"/>
                  </a:lnTo>
                  <a:lnTo>
                    <a:pt x="398" y="148"/>
                  </a:lnTo>
                  <a:lnTo>
                    <a:pt x="266" y="265"/>
                  </a:lnTo>
                  <a:lnTo>
                    <a:pt x="148" y="398"/>
                  </a:lnTo>
                  <a:lnTo>
                    <a:pt x="75" y="560"/>
                  </a:lnTo>
                  <a:lnTo>
                    <a:pt x="45" y="633"/>
                  </a:lnTo>
                  <a:lnTo>
                    <a:pt x="16" y="721"/>
                  </a:lnTo>
                  <a:lnTo>
                    <a:pt x="1" y="810"/>
                  </a:lnTo>
                  <a:lnTo>
                    <a:pt x="1" y="898"/>
                  </a:lnTo>
                  <a:lnTo>
                    <a:pt x="1" y="1001"/>
                  </a:lnTo>
                  <a:lnTo>
                    <a:pt x="16" y="1089"/>
                  </a:lnTo>
                  <a:lnTo>
                    <a:pt x="45" y="1178"/>
                  </a:lnTo>
                  <a:lnTo>
                    <a:pt x="75" y="1251"/>
                  </a:lnTo>
                  <a:lnTo>
                    <a:pt x="148" y="1413"/>
                  </a:lnTo>
                  <a:lnTo>
                    <a:pt x="266" y="1545"/>
                  </a:lnTo>
                  <a:lnTo>
                    <a:pt x="398" y="1648"/>
                  </a:lnTo>
                  <a:lnTo>
                    <a:pt x="545" y="1737"/>
                  </a:lnTo>
                  <a:lnTo>
                    <a:pt x="634" y="1766"/>
                  </a:lnTo>
                  <a:lnTo>
                    <a:pt x="722" y="1795"/>
                  </a:lnTo>
                  <a:lnTo>
                    <a:pt x="810" y="1810"/>
                  </a:lnTo>
                  <a:lnTo>
                    <a:pt x="1001" y="1810"/>
                  </a:lnTo>
                  <a:lnTo>
                    <a:pt x="1090" y="1795"/>
                  </a:lnTo>
                  <a:lnTo>
                    <a:pt x="1178" y="1766"/>
                  </a:lnTo>
                  <a:lnTo>
                    <a:pt x="1251" y="1737"/>
                  </a:lnTo>
                  <a:lnTo>
                    <a:pt x="1413" y="1648"/>
                  </a:lnTo>
                  <a:lnTo>
                    <a:pt x="1546" y="1545"/>
                  </a:lnTo>
                  <a:lnTo>
                    <a:pt x="1649" y="1413"/>
                  </a:lnTo>
                  <a:lnTo>
                    <a:pt x="1737" y="1251"/>
                  </a:lnTo>
                  <a:lnTo>
                    <a:pt x="1766" y="1178"/>
                  </a:lnTo>
                  <a:lnTo>
                    <a:pt x="1796" y="1089"/>
                  </a:lnTo>
                  <a:lnTo>
                    <a:pt x="1811" y="1001"/>
                  </a:lnTo>
                  <a:lnTo>
                    <a:pt x="1811" y="898"/>
                  </a:lnTo>
                  <a:lnTo>
                    <a:pt x="1811" y="810"/>
                  </a:lnTo>
                  <a:lnTo>
                    <a:pt x="1796" y="721"/>
                  </a:lnTo>
                  <a:lnTo>
                    <a:pt x="1766" y="633"/>
                  </a:lnTo>
                  <a:lnTo>
                    <a:pt x="1737" y="560"/>
                  </a:lnTo>
                  <a:lnTo>
                    <a:pt x="1649" y="398"/>
                  </a:lnTo>
                  <a:lnTo>
                    <a:pt x="1546" y="265"/>
                  </a:lnTo>
                  <a:lnTo>
                    <a:pt x="1413" y="148"/>
                  </a:lnTo>
                  <a:lnTo>
                    <a:pt x="1251" y="74"/>
                  </a:lnTo>
                  <a:lnTo>
                    <a:pt x="1178" y="45"/>
                  </a:lnTo>
                  <a:lnTo>
                    <a:pt x="1090" y="1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3489250" y="1557450"/>
              <a:ext cx="570500" cy="62550"/>
            </a:xfrm>
            <a:custGeom>
              <a:avLst/>
              <a:gdLst/>
              <a:ahLst/>
              <a:cxnLst/>
              <a:rect l="l" t="t" r="r" b="b"/>
              <a:pathLst>
                <a:path w="22820" h="2502" extrusionOk="0">
                  <a:moveTo>
                    <a:pt x="15" y="1"/>
                  </a:moveTo>
                  <a:lnTo>
                    <a:pt x="0" y="2502"/>
                  </a:lnTo>
                  <a:lnTo>
                    <a:pt x="22819" y="2502"/>
                  </a:lnTo>
                  <a:lnTo>
                    <a:pt x="22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3489250" y="1397100"/>
              <a:ext cx="570125" cy="63275"/>
            </a:xfrm>
            <a:custGeom>
              <a:avLst/>
              <a:gdLst/>
              <a:ahLst/>
              <a:cxnLst/>
              <a:rect l="l" t="t" r="r" b="b"/>
              <a:pathLst>
                <a:path w="22805" h="2531" extrusionOk="0">
                  <a:moveTo>
                    <a:pt x="22805" y="0"/>
                  </a:moveTo>
                  <a:lnTo>
                    <a:pt x="15" y="15"/>
                  </a:lnTo>
                  <a:lnTo>
                    <a:pt x="0" y="2531"/>
                  </a:lnTo>
                  <a:lnTo>
                    <a:pt x="22805" y="2516"/>
                  </a:lnTo>
                  <a:lnTo>
                    <a:pt x="22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3551025" y="1717075"/>
              <a:ext cx="447650" cy="62925"/>
            </a:xfrm>
            <a:custGeom>
              <a:avLst/>
              <a:gdLst/>
              <a:ahLst/>
              <a:cxnLst/>
              <a:rect l="l" t="t" r="r" b="b"/>
              <a:pathLst>
                <a:path w="17906" h="2517" extrusionOk="0">
                  <a:moveTo>
                    <a:pt x="17891" y="1"/>
                  </a:moveTo>
                  <a:lnTo>
                    <a:pt x="1" y="16"/>
                  </a:lnTo>
                  <a:lnTo>
                    <a:pt x="1" y="2517"/>
                  </a:lnTo>
                  <a:lnTo>
                    <a:pt x="17906" y="2517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3562450" y="1237100"/>
              <a:ext cx="424475" cy="63275"/>
            </a:xfrm>
            <a:custGeom>
              <a:avLst/>
              <a:gdLst/>
              <a:ahLst/>
              <a:cxnLst/>
              <a:rect l="l" t="t" r="r" b="b"/>
              <a:pathLst>
                <a:path w="16979" h="2531" extrusionOk="0">
                  <a:moveTo>
                    <a:pt x="16978" y="0"/>
                  </a:moveTo>
                  <a:lnTo>
                    <a:pt x="0" y="15"/>
                  </a:lnTo>
                  <a:lnTo>
                    <a:pt x="0" y="2531"/>
                  </a:lnTo>
                  <a:lnTo>
                    <a:pt x="16963" y="2516"/>
                  </a:lnTo>
                  <a:lnTo>
                    <a:pt x="16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471225" y="726200"/>
              <a:ext cx="605800" cy="62925"/>
            </a:xfrm>
            <a:custGeom>
              <a:avLst/>
              <a:gdLst/>
              <a:ahLst/>
              <a:cxnLst/>
              <a:rect l="l" t="t" r="r" b="b"/>
              <a:pathLst>
                <a:path w="24232" h="2517" extrusionOk="0">
                  <a:moveTo>
                    <a:pt x="15" y="0"/>
                  </a:moveTo>
                  <a:lnTo>
                    <a:pt x="0" y="2516"/>
                  </a:lnTo>
                  <a:lnTo>
                    <a:pt x="0" y="2516"/>
                  </a:lnTo>
                  <a:lnTo>
                    <a:pt x="24232" y="2487"/>
                  </a:lnTo>
                  <a:lnTo>
                    <a:pt x="242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562075" y="878100"/>
              <a:ext cx="424100" cy="63300"/>
            </a:xfrm>
            <a:custGeom>
              <a:avLst/>
              <a:gdLst/>
              <a:ahLst/>
              <a:cxnLst/>
              <a:rect l="l" t="t" r="r" b="b"/>
              <a:pathLst>
                <a:path w="16964" h="2532" extrusionOk="0">
                  <a:moveTo>
                    <a:pt x="16964" y="1"/>
                  </a:moveTo>
                  <a:lnTo>
                    <a:pt x="0" y="15"/>
                  </a:lnTo>
                  <a:lnTo>
                    <a:pt x="15" y="2531"/>
                  </a:lnTo>
                  <a:lnTo>
                    <a:pt x="16964" y="2517"/>
                  </a:lnTo>
                  <a:lnTo>
                    <a:pt x="16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559500" y="2100725"/>
              <a:ext cx="465675" cy="62550"/>
            </a:xfrm>
            <a:custGeom>
              <a:avLst/>
              <a:gdLst/>
              <a:ahLst/>
              <a:cxnLst/>
              <a:rect l="l" t="t" r="r" b="b"/>
              <a:pathLst>
                <a:path w="18627" h="2502" extrusionOk="0">
                  <a:moveTo>
                    <a:pt x="18626" y="0"/>
                  </a:moveTo>
                  <a:lnTo>
                    <a:pt x="0" y="15"/>
                  </a:lnTo>
                  <a:lnTo>
                    <a:pt x="15" y="2501"/>
                  </a:lnTo>
                  <a:lnTo>
                    <a:pt x="18612" y="2501"/>
                  </a:lnTo>
                  <a:lnTo>
                    <a:pt x="186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471950" y="2259600"/>
              <a:ext cx="605825" cy="63300"/>
            </a:xfrm>
            <a:custGeom>
              <a:avLst/>
              <a:gdLst/>
              <a:ahLst/>
              <a:cxnLst/>
              <a:rect l="l" t="t" r="r" b="b"/>
              <a:pathLst>
                <a:path w="24233" h="2532" extrusionOk="0">
                  <a:moveTo>
                    <a:pt x="24232" y="1"/>
                  </a:moveTo>
                  <a:lnTo>
                    <a:pt x="1" y="16"/>
                  </a:lnTo>
                  <a:lnTo>
                    <a:pt x="1" y="2531"/>
                  </a:lnTo>
                  <a:lnTo>
                    <a:pt x="24232" y="2517"/>
                  </a:lnTo>
                  <a:lnTo>
                    <a:pt x="242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409425" y="654100"/>
              <a:ext cx="719100" cy="1749725"/>
            </a:xfrm>
            <a:custGeom>
              <a:avLst/>
              <a:gdLst/>
              <a:ahLst/>
              <a:cxnLst/>
              <a:rect l="l" t="t" r="r" b="b"/>
              <a:pathLst>
                <a:path w="28764" h="69989" extrusionOk="0">
                  <a:moveTo>
                    <a:pt x="14316" y="19877"/>
                  </a:moveTo>
                  <a:lnTo>
                    <a:pt x="15493" y="20731"/>
                  </a:lnTo>
                  <a:lnTo>
                    <a:pt x="16081" y="21172"/>
                  </a:lnTo>
                  <a:lnTo>
                    <a:pt x="16670" y="21613"/>
                  </a:lnTo>
                  <a:lnTo>
                    <a:pt x="17244" y="22084"/>
                  </a:lnTo>
                  <a:lnTo>
                    <a:pt x="17817" y="22540"/>
                  </a:lnTo>
                  <a:lnTo>
                    <a:pt x="18377" y="23026"/>
                  </a:lnTo>
                  <a:lnTo>
                    <a:pt x="18921" y="23511"/>
                  </a:lnTo>
                  <a:lnTo>
                    <a:pt x="19245" y="23806"/>
                  </a:lnTo>
                  <a:lnTo>
                    <a:pt x="19554" y="24115"/>
                  </a:lnTo>
                  <a:lnTo>
                    <a:pt x="19862" y="24424"/>
                  </a:lnTo>
                  <a:lnTo>
                    <a:pt x="20142" y="24733"/>
                  </a:lnTo>
                  <a:lnTo>
                    <a:pt x="20436" y="25056"/>
                  </a:lnTo>
                  <a:lnTo>
                    <a:pt x="20701" y="25380"/>
                  </a:lnTo>
                  <a:lnTo>
                    <a:pt x="20966" y="25704"/>
                  </a:lnTo>
                  <a:lnTo>
                    <a:pt x="21216" y="26027"/>
                  </a:lnTo>
                  <a:lnTo>
                    <a:pt x="21466" y="26351"/>
                  </a:lnTo>
                  <a:lnTo>
                    <a:pt x="21687" y="26689"/>
                  </a:lnTo>
                  <a:lnTo>
                    <a:pt x="21922" y="27028"/>
                  </a:lnTo>
                  <a:lnTo>
                    <a:pt x="22128" y="27366"/>
                  </a:lnTo>
                  <a:lnTo>
                    <a:pt x="22334" y="27704"/>
                  </a:lnTo>
                  <a:lnTo>
                    <a:pt x="22525" y="28058"/>
                  </a:lnTo>
                  <a:lnTo>
                    <a:pt x="22702" y="28411"/>
                  </a:lnTo>
                  <a:lnTo>
                    <a:pt x="22864" y="28749"/>
                  </a:lnTo>
                  <a:lnTo>
                    <a:pt x="23026" y="29102"/>
                  </a:lnTo>
                  <a:lnTo>
                    <a:pt x="23173" y="29470"/>
                  </a:lnTo>
                  <a:lnTo>
                    <a:pt x="23320" y="29823"/>
                  </a:lnTo>
                  <a:lnTo>
                    <a:pt x="23452" y="30191"/>
                  </a:lnTo>
                  <a:lnTo>
                    <a:pt x="23570" y="30544"/>
                  </a:lnTo>
                  <a:lnTo>
                    <a:pt x="23673" y="30912"/>
                  </a:lnTo>
                  <a:lnTo>
                    <a:pt x="23761" y="31280"/>
                  </a:lnTo>
                  <a:lnTo>
                    <a:pt x="23850" y="31647"/>
                  </a:lnTo>
                  <a:lnTo>
                    <a:pt x="23923" y="32030"/>
                  </a:lnTo>
                  <a:lnTo>
                    <a:pt x="23997" y="32398"/>
                  </a:lnTo>
                  <a:lnTo>
                    <a:pt x="24041" y="32780"/>
                  </a:lnTo>
                  <a:lnTo>
                    <a:pt x="24085" y="33148"/>
                  </a:lnTo>
                  <a:lnTo>
                    <a:pt x="24114" y="33531"/>
                  </a:lnTo>
                  <a:lnTo>
                    <a:pt x="24144" y="33913"/>
                  </a:lnTo>
                  <a:lnTo>
                    <a:pt x="24144" y="34296"/>
                  </a:lnTo>
                  <a:lnTo>
                    <a:pt x="24144" y="34678"/>
                  </a:lnTo>
                  <a:lnTo>
                    <a:pt x="24144" y="35046"/>
                  </a:lnTo>
                  <a:lnTo>
                    <a:pt x="24114" y="35429"/>
                  </a:lnTo>
                  <a:lnTo>
                    <a:pt x="24085" y="35796"/>
                  </a:lnTo>
                  <a:lnTo>
                    <a:pt x="24041" y="36164"/>
                  </a:lnTo>
                  <a:lnTo>
                    <a:pt x="23982" y="36517"/>
                  </a:lnTo>
                  <a:lnTo>
                    <a:pt x="23908" y="36885"/>
                  </a:lnTo>
                  <a:lnTo>
                    <a:pt x="23835" y="37253"/>
                  </a:lnTo>
                  <a:lnTo>
                    <a:pt x="23747" y="37606"/>
                  </a:lnTo>
                  <a:lnTo>
                    <a:pt x="23644" y="37974"/>
                  </a:lnTo>
                  <a:lnTo>
                    <a:pt x="23541" y="38327"/>
                  </a:lnTo>
                  <a:lnTo>
                    <a:pt x="23423" y="38695"/>
                  </a:lnTo>
                  <a:lnTo>
                    <a:pt x="23290" y="39048"/>
                  </a:lnTo>
                  <a:lnTo>
                    <a:pt x="23143" y="39401"/>
                  </a:lnTo>
                  <a:lnTo>
                    <a:pt x="22996" y="39754"/>
                  </a:lnTo>
                  <a:lnTo>
                    <a:pt x="22834" y="40092"/>
                  </a:lnTo>
                  <a:lnTo>
                    <a:pt x="22658" y="40445"/>
                  </a:lnTo>
                  <a:lnTo>
                    <a:pt x="22467" y="40799"/>
                  </a:lnTo>
                  <a:lnTo>
                    <a:pt x="22275" y="41137"/>
                  </a:lnTo>
                  <a:lnTo>
                    <a:pt x="22069" y="41475"/>
                  </a:lnTo>
                  <a:lnTo>
                    <a:pt x="21849" y="41814"/>
                  </a:lnTo>
                  <a:lnTo>
                    <a:pt x="21628" y="42152"/>
                  </a:lnTo>
                  <a:lnTo>
                    <a:pt x="21393" y="42491"/>
                  </a:lnTo>
                  <a:lnTo>
                    <a:pt x="21142" y="42814"/>
                  </a:lnTo>
                  <a:lnTo>
                    <a:pt x="20892" y="43138"/>
                  </a:lnTo>
                  <a:lnTo>
                    <a:pt x="20628" y="43462"/>
                  </a:lnTo>
                  <a:lnTo>
                    <a:pt x="20348" y="43785"/>
                  </a:lnTo>
                  <a:lnTo>
                    <a:pt x="20054" y="44109"/>
                  </a:lnTo>
                  <a:lnTo>
                    <a:pt x="19759" y="44433"/>
                  </a:lnTo>
                  <a:lnTo>
                    <a:pt x="19451" y="44742"/>
                  </a:lnTo>
                  <a:lnTo>
                    <a:pt x="19142" y="45050"/>
                  </a:lnTo>
                  <a:lnTo>
                    <a:pt x="18803" y="45359"/>
                  </a:lnTo>
                  <a:lnTo>
                    <a:pt x="18479" y="45668"/>
                  </a:lnTo>
                  <a:lnTo>
                    <a:pt x="17979" y="46080"/>
                  </a:lnTo>
                  <a:lnTo>
                    <a:pt x="17494" y="46478"/>
                  </a:lnTo>
                  <a:lnTo>
                    <a:pt x="16464" y="47287"/>
                  </a:lnTo>
                  <a:lnTo>
                    <a:pt x="15405" y="48081"/>
                  </a:lnTo>
                  <a:lnTo>
                    <a:pt x="14316" y="48876"/>
                  </a:lnTo>
                  <a:lnTo>
                    <a:pt x="13051" y="47949"/>
                  </a:lnTo>
                  <a:lnTo>
                    <a:pt x="12403" y="47463"/>
                  </a:lnTo>
                  <a:lnTo>
                    <a:pt x="11771" y="46978"/>
                  </a:lnTo>
                  <a:lnTo>
                    <a:pt x="11006" y="46375"/>
                  </a:lnTo>
                  <a:lnTo>
                    <a:pt x="10285" y="45742"/>
                  </a:lnTo>
                  <a:lnTo>
                    <a:pt x="9608" y="45124"/>
                  </a:lnTo>
                  <a:lnTo>
                    <a:pt x="8975" y="44477"/>
                  </a:lnTo>
                  <a:lnTo>
                    <a:pt x="8681" y="44153"/>
                  </a:lnTo>
                  <a:lnTo>
                    <a:pt x="8387" y="43829"/>
                  </a:lnTo>
                  <a:lnTo>
                    <a:pt x="8107" y="43506"/>
                  </a:lnTo>
                  <a:lnTo>
                    <a:pt x="7828" y="43182"/>
                  </a:lnTo>
                  <a:lnTo>
                    <a:pt x="7578" y="42844"/>
                  </a:lnTo>
                  <a:lnTo>
                    <a:pt x="7327" y="42520"/>
                  </a:lnTo>
                  <a:lnTo>
                    <a:pt x="7077" y="42182"/>
                  </a:lnTo>
                  <a:lnTo>
                    <a:pt x="6857" y="41843"/>
                  </a:lnTo>
                  <a:lnTo>
                    <a:pt x="6636" y="41505"/>
                  </a:lnTo>
                  <a:lnTo>
                    <a:pt x="6415" y="41166"/>
                  </a:lnTo>
                  <a:lnTo>
                    <a:pt x="6224" y="40828"/>
                  </a:lnTo>
                  <a:lnTo>
                    <a:pt x="6033" y="40475"/>
                  </a:lnTo>
                  <a:lnTo>
                    <a:pt x="5856" y="40137"/>
                  </a:lnTo>
                  <a:lnTo>
                    <a:pt x="5694" y="39783"/>
                  </a:lnTo>
                  <a:lnTo>
                    <a:pt x="5533" y="39430"/>
                  </a:lnTo>
                  <a:lnTo>
                    <a:pt x="5385" y="39077"/>
                  </a:lnTo>
                  <a:lnTo>
                    <a:pt x="5253" y="38724"/>
                  </a:lnTo>
                  <a:lnTo>
                    <a:pt x="5121" y="38371"/>
                  </a:lnTo>
                  <a:lnTo>
                    <a:pt x="5003" y="38018"/>
                  </a:lnTo>
                  <a:lnTo>
                    <a:pt x="4900" y="37650"/>
                  </a:lnTo>
                  <a:lnTo>
                    <a:pt x="4812" y="37297"/>
                  </a:lnTo>
                  <a:lnTo>
                    <a:pt x="4723" y="36929"/>
                  </a:lnTo>
                  <a:lnTo>
                    <a:pt x="4650" y="36576"/>
                  </a:lnTo>
                  <a:lnTo>
                    <a:pt x="4591" y="36208"/>
                  </a:lnTo>
                  <a:lnTo>
                    <a:pt x="4532" y="35826"/>
                  </a:lnTo>
                  <a:lnTo>
                    <a:pt x="4488" y="35443"/>
                  </a:lnTo>
                  <a:lnTo>
                    <a:pt x="4459" y="35061"/>
                  </a:lnTo>
                  <a:lnTo>
                    <a:pt x="4444" y="34678"/>
                  </a:lnTo>
                  <a:lnTo>
                    <a:pt x="4444" y="34296"/>
                  </a:lnTo>
                  <a:lnTo>
                    <a:pt x="4444" y="33928"/>
                  </a:lnTo>
                  <a:lnTo>
                    <a:pt x="4459" y="33545"/>
                  </a:lnTo>
                  <a:lnTo>
                    <a:pt x="4488" y="33163"/>
                  </a:lnTo>
                  <a:lnTo>
                    <a:pt x="4517" y="32795"/>
                  </a:lnTo>
                  <a:lnTo>
                    <a:pt x="4576" y="32412"/>
                  </a:lnTo>
                  <a:lnTo>
                    <a:pt x="4635" y="32045"/>
                  </a:lnTo>
                  <a:lnTo>
                    <a:pt x="4709" y="31677"/>
                  </a:lnTo>
                  <a:lnTo>
                    <a:pt x="4797" y="31294"/>
                  </a:lnTo>
                  <a:lnTo>
                    <a:pt x="4885" y="30926"/>
                  </a:lnTo>
                  <a:lnTo>
                    <a:pt x="4988" y="30573"/>
                  </a:lnTo>
                  <a:lnTo>
                    <a:pt x="5106" y="30206"/>
                  </a:lnTo>
                  <a:lnTo>
                    <a:pt x="5238" y="29838"/>
                  </a:lnTo>
                  <a:lnTo>
                    <a:pt x="5371" y="29485"/>
                  </a:lnTo>
                  <a:lnTo>
                    <a:pt x="5533" y="29117"/>
                  </a:lnTo>
                  <a:lnTo>
                    <a:pt x="5680" y="28764"/>
                  </a:lnTo>
                  <a:lnTo>
                    <a:pt x="5856" y="28411"/>
                  </a:lnTo>
                  <a:lnTo>
                    <a:pt x="6047" y="28072"/>
                  </a:lnTo>
                  <a:lnTo>
                    <a:pt x="6239" y="27719"/>
                  </a:lnTo>
                  <a:lnTo>
                    <a:pt x="6445" y="27381"/>
                  </a:lnTo>
                  <a:lnTo>
                    <a:pt x="6651" y="27042"/>
                  </a:lnTo>
                  <a:lnTo>
                    <a:pt x="6871" y="26704"/>
                  </a:lnTo>
                  <a:lnTo>
                    <a:pt x="7121" y="26366"/>
                  </a:lnTo>
                  <a:lnTo>
                    <a:pt x="7357" y="26042"/>
                  </a:lnTo>
                  <a:lnTo>
                    <a:pt x="7622" y="25718"/>
                  </a:lnTo>
                  <a:lnTo>
                    <a:pt x="7887" y="25395"/>
                  </a:lnTo>
                  <a:lnTo>
                    <a:pt x="8166" y="25086"/>
                  </a:lnTo>
                  <a:lnTo>
                    <a:pt x="8446" y="24762"/>
                  </a:lnTo>
                  <a:lnTo>
                    <a:pt x="8784" y="24424"/>
                  </a:lnTo>
                  <a:lnTo>
                    <a:pt x="9108" y="24100"/>
                  </a:lnTo>
                  <a:lnTo>
                    <a:pt x="9799" y="23453"/>
                  </a:lnTo>
                  <a:lnTo>
                    <a:pt x="10520" y="22820"/>
                  </a:lnTo>
                  <a:lnTo>
                    <a:pt x="11256" y="22202"/>
                  </a:lnTo>
                  <a:lnTo>
                    <a:pt x="12006" y="21599"/>
                  </a:lnTo>
                  <a:lnTo>
                    <a:pt x="12771" y="21010"/>
                  </a:lnTo>
                  <a:lnTo>
                    <a:pt x="13536" y="20436"/>
                  </a:lnTo>
                  <a:lnTo>
                    <a:pt x="14316" y="19877"/>
                  </a:lnTo>
                  <a:close/>
                  <a:moveTo>
                    <a:pt x="27925" y="1"/>
                  </a:moveTo>
                  <a:lnTo>
                    <a:pt x="24114" y="16"/>
                  </a:lnTo>
                  <a:lnTo>
                    <a:pt x="24114" y="884"/>
                  </a:lnTo>
                  <a:lnTo>
                    <a:pt x="24114" y="1296"/>
                  </a:lnTo>
                  <a:lnTo>
                    <a:pt x="24085" y="1707"/>
                  </a:lnTo>
                  <a:lnTo>
                    <a:pt x="24056" y="2119"/>
                  </a:lnTo>
                  <a:lnTo>
                    <a:pt x="24011" y="2531"/>
                  </a:lnTo>
                  <a:lnTo>
                    <a:pt x="23953" y="2929"/>
                  </a:lnTo>
                  <a:lnTo>
                    <a:pt x="23879" y="3326"/>
                  </a:lnTo>
                  <a:lnTo>
                    <a:pt x="23805" y="3738"/>
                  </a:lnTo>
                  <a:lnTo>
                    <a:pt x="23702" y="4135"/>
                  </a:lnTo>
                  <a:lnTo>
                    <a:pt x="23599" y="4532"/>
                  </a:lnTo>
                  <a:lnTo>
                    <a:pt x="23467" y="4915"/>
                  </a:lnTo>
                  <a:lnTo>
                    <a:pt x="23335" y="5312"/>
                  </a:lnTo>
                  <a:lnTo>
                    <a:pt x="23187" y="5709"/>
                  </a:lnTo>
                  <a:lnTo>
                    <a:pt x="23026" y="6092"/>
                  </a:lnTo>
                  <a:lnTo>
                    <a:pt x="22849" y="6474"/>
                  </a:lnTo>
                  <a:lnTo>
                    <a:pt x="22658" y="6857"/>
                  </a:lnTo>
                  <a:lnTo>
                    <a:pt x="22452" y="7239"/>
                  </a:lnTo>
                  <a:lnTo>
                    <a:pt x="22246" y="7607"/>
                  </a:lnTo>
                  <a:lnTo>
                    <a:pt x="22025" y="7990"/>
                  </a:lnTo>
                  <a:lnTo>
                    <a:pt x="21775" y="8358"/>
                  </a:lnTo>
                  <a:lnTo>
                    <a:pt x="21525" y="8725"/>
                  </a:lnTo>
                  <a:lnTo>
                    <a:pt x="21260" y="9093"/>
                  </a:lnTo>
                  <a:lnTo>
                    <a:pt x="20981" y="9461"/>
                  </a:lnTo>
                  <a:lnTo>
                    <a:pt x="20686" y="9829"/>
                  </a:lnTo>
                  <a:lnTo>
                    <a:pt x="20392" y="10182"/>
                  </a:lnTo>
                  <a:lnTo>
                    <a:pt x="20068" y="10535"/>
                  </a:lnTo>
                  <a:lnTo>
                    <a:pt x="19745" y="10903"/>
                  </a:lnTo>
                  <a:lnTo>
                    <a:pt x="19406" y="11241"/>
                  </a:lnTo>
                  <a:lnTo>
                    <a:pt x="19039" y="11594"/>
                  </a:lnTo>
                  <a:lnTo>
                    <a:pt x="18671" y="11947"/>
                  </a:lnTo>
                  <a:lnTo>
                    <a:pt x="18288" y="12286"/>
                  </a:lnTo>
                  <a:lnTo>
                    <a:pt x="17906" y="12624"/>
                  </a:lnTo>
                  <a:lnTo>
                    <a:pt x="17494" y="12963"/>
                  </a:lnTo>
                  <a:lnTo>
                    <a:pt x="16714" y="13595"/>
                  </a:lnTo>
                  <a:lnTo>
                    <a:pt x="15920" y="14198"/>
                  </a:lnTo>
                  <a:lnTo>
                    <a:pt x="15110" y="14802"/>
                  </a:lnTo>
                  <a:lnTo>
                    <a:pt x="14301" y="15390"/>
                  </a:lnTo>
                  <a:lnTo>
                    <a:pt x="13154" y="14566"/>
                  </a:lnTo>
                  <a:lnTo>
                    <a:pt x="12580" y="14140"/>
                  </a:lnTo>
                  <a:lnTo>
                    <a:pt x="12006" y="13713"/>
                  </a:lnTo>
                  <a:lnTo>
                    <a:pt x="11447" y="13271"/>
                  </a:lnTo>
                  <a:lnTo>
                    <a:pt x="10888" y="12815"/>
                  </a:lnTo>
                  <a:lnTo>
                    <a:pt x="10343" y="12359"/>
                  </a:lnTo>
                  <a:lnTo>
                    <a:pt x="9814" y="11889"/>
                  </a:lnTo>
                  <a:lnTo>
                    <a:pt x="9490" y="11594"/>
                  </a:lnTo>
                  <a:lnTo>
                    <a:pt x="9181" y="11300"/>
                  </a:lnTo>
                  <a:lnTo>
                    <a:pt x="8887" y="10991"/>
                  </a:lnTo>
                  <a:lnTo>
                    <a:pt x="8593" y="10682"/>
                  </a:lnTo>
                  <a:lnTo>
                    <a:pt x="8313" y="10373"/>
                  </a:lnTo>
                  <a:lnTo>
                    <a:pt x="8034" y="10049"/>
                  </a:lnTo>
                  <a:lnTo>
                    <a:pt x="7769" y="9740"/>
                  </a:lnTo>
                  <a:lnTo>
                    <a:pt x="7519" y="9417"/>
                  </a:lnTo>
                  <a:lnTo>
                    <a:pt x="7269" y="9078"/>
                  </a:lnTo>
                  <a:lnTo>
                    <a:pt x="7033" y="8755"/>
                  </a:lnTo>
                  <a:lnTo>
                    <a:pt x="6813" y="8416"/>
                  </a:lnTo>
                  <a:lnTo>
                    <a:pt x="6592" y="8078"/>
                  </a:lnTo>
                  <a:lnTo>
                    <a:pt x="6386" y="7740"/>
                  </a:lnTo>
                  <a:lnTo>
                    <a:pt x="6195" y="7401"/>
                  </a:lnTo>
                  <a:lnTo>
                    <a:pt x="6003" y="7048"/>
                  </a:lnTo>
                  <a:lnTo>
                    <a:pt x="5841" y="6710"/>
                  </a:lnTo>
                  <a:lnTo>
                    <a:pt x="5665" y="6357"/>
                  </a:lnTo>
                  <a:lnTo>
                    <a:pt x="5518" y="6004"/>
                  </a:lnTo>
                  <a:lnTo>
                    <a:pt x="5371" y="5650"/>
                  </a:lnTo>
                  <a:lnTo>
                    <a:pt x="5238" y="5297"/>
                  </a:lnTo>
                  <a:lnTo>
                    <a:pt x="5106" y="4930"/>
                  </a:lnTo>
                  <a:lnTo>
                    <a:pt x="5003" y="4576"/>
                  </a:lnTo>
                  <a:lnTo>
                    <a:pt x="4900" y="4209"/>
                  </a:lnTo>
                  <a:lnTo>
                    <a:pt x="4797" y="3841"/>
                  </a:lnTo>
                  <a:lnTo>
                    <a:pt x="4723" y="3488"/>
                  </a:lnTo>
                  <a:lnTo>
                    <a:pt x="4650" y="3120"/>
                  </a:lnTo>
                  <a:lnTo>
                    <a:pt x="4591" y="2752"/>
                  </a:lnTo>
                  <a:lnTo>
                    <a:pt x="4532" y="2384"/>
                  </a:lnTo>
                  <a:lnTo>
                    <a:pt x="4503" y="2002"/>
                  </a:lnTo>
                  <a:lnTo>
                    <a:pt x="4473" y="1634"/>
                  </a:lnTo>
                  <a:lnTo>
                    <a:pt x="4459" y="1266"/>
                  </a:lnTo>
                  <a:lnTo>
                    <a:pt x="4444" y="898"/>
                  </a:lnTo>
                  <a:lnTo>
                    <a:pt x="4429" y="16"/>
                  </a:lnTo>
                  <a:lnTo>
                    <a:pt x="633" y="16"/>
                  </a:lnTo>
                  <a:lnTo>
                    <a:pt x="633" y="898"/>
                  </a:lnTo>
                  <a:lnTo>
                    <a:pt x="648" y="1354"/>
                  </a:lnTo>
                  <a:lnTo>
                    <a:pt x="663" y="1825"/>
                  </a:lnTo>
                  <a:lnTo>
                    <a:pt x="692" y="2281"/>
                  </a:lnTo>
                  <a:lnTo>
                    <a:pt x="751" y="2737"/>
                  </a:lnTo>
                  <a:lnTo>
                    <a:pt x="810" y="3193"/>
                  </a:lnTo>
                  <a:lnTo>
                    <a:pt x="883" y="3650"/>
                  </a:lnTo>
                  <a:lnTo>
                    <a:pt x="972" y="4106"/>
                  </a:lnTo>
                  <a:lnTo>
                    <a:pt x="1060" y="4562"/>
                  </a:lnTo>
                  <a:lnTo>
                    <a:pt x="1178" y="5018"/>
                  </a:lnTo>
                  <a:lnTo>
                    <a:pt x="1295" y="5459"/>
                  </a:lnTo>
                  <a:lnTo>
                    <a:pt x="1442" y="5901"/>
                  </a:lnTo>
                  <a:lnTo>
                    <a:pt x="1590" y="6357"/>
                  </a:lnTo>
                  <a:lnTo>
                    <a:pt x="1751" y="6798"/>
                  </a:lnTo>
                  <a:lnTo>
                    <a:pt x="1928" y="7225"/>
                  </a:lnTo>
                  <a:lnTo>
                    <a:pt x="2119" y="7666"/>
                  </a:lnTo>
                  <a:lnTo>
                    <a:pt x="2325" y="8093"/>
                  </a:lnTo>
                  <a:lnTo>
                    <a:pt x="2531" y="8519"/>
                  </a:lnTo>
                  <a:lnTo>
                    <a:pt x="2767" y="8946"/>
                  </a:lnTo>
                  <a:lnTo>
                    <a:pt x="3002" y="9373"/>
                  </a:lnTo>
                  <a:lnTo>
                    <a:pt x="3252" y="9785"/>
                  </a:lnTo>
                  <a:lnTo>
                    <a:pt x="3502" y="10197"/>
                  </a:lnTo>
                  <a:lnTo>
                    <a:pt x="3782" y="10609"/>
                  </a:lnTo>
                  <a:lnTo>
                    <a:pt x="4061" y="11020"/>
                  </a:lnTo>
                  <a:lnTo>
                    <a:pt x="4370" y="11418"/>
                  </a:lnTo>
                  <a:lnTo>
                    <a:pt x="4679" y="11815"/>
                  </a:lnTo>
                  <a:lnTo>
                    <a:pt x="4988" y="12197"/>
                  </a:lnTo>
                  <a:lnTo>
                    <a:pt x="5327" y="12580"/>
                  </a:lnTo>
                  <a:lnTo>
                    <a:pt x="5665" y="12963"/>
                  </a:lnTo>
                  <a:lnTo>
                    <a:pt x="6018" y="13345"/>
                  </a:lnTo>
                  <a:lnTo>
                    <a:pt x="6386" y="13713"/>
                  </a:lnTo>
                  <a:lnTo>
                    <a:pt x="6768" y="14081"/>
                  </a:lnTo>
                  <a:lnTo>
                    <a:pt x="7151" y="14434"/>
                  </a:lnTo>
                  <a:lnTo>
                    <a:pt x="7636" y="14860"/>
                  </a:lnTo>
                  <a:lnTo>
                    <a:pt x="8137" y="15287"/>
                  </a:lnTo>
                  <a:lnTo>
                    <a:pt x="8637" y="15699"/>
                  </a:lnTo>
                  <a:lnTo>
                    <a:pt x="9152" y="16111"/>
                  </a:lnTo>
                  <a:lnTo>
                    <a:pt x="10167" y="16891"/>
                  </a:lnTo>
                  <a:lnTo>
                    <a:pt x="11182" y="17641"/>
                  </a:lnTo>
                  <a:lnTo>
                    <a:pt x="10476" y="18171"/>
                  </a:lnTo>
                  <a:lnTo>
                    <a:pt x="9770" y="18715"/>
                  </a:lnTo>
                  <a:lnTo>
                    <a:pt x="9049" y="19289"/>
                  </a:lnTo>
                  <a:lnTo>
                    <a:pt x="8328" y="19877"/>
                  </a:lnTo>
                  <a:lnTo>
                    <a:pt x="7622" y="20481"/>
                  </a:lnTo>
                  <a:lnTo>
                    <a:pt x="6930" y="21113"/>
                  </a:lnTo>
                  <a:lnTo>
                    <a:pt x="6253" y="21761"/>
                  </a:lnTo>
                  <a:lnTo>
                    <a:pt x="5591" y="22423"/>
                  </a:lnTo>
                  <a:lnTo>
                    <a:pt x="5209" y="22849"/>
                  </a:lnTo>
                  <a:lnTo>
                    <a:pt x="4826" y="23276"/>
                  </a:lnTo>
                  <a:lnTo>
                    <a:pt x="4459" y="23703"/>
                  </a:lnTo>
                  <a:lnTo>
                    <a:pt x="4120" y="24144"/>
                  </a:lnTo>
                  <a:lnTo>
                    <a:pt x="3782" y="24571"/>
                  </a:lnTo>
                  <a:lnTo>
                    <a:pt x="3458" y="25012"/>
                  </a:lnTo>
                  <a:lnTo>
                    <a:pt x="3149" y="25453"/>
                  </a:lnTo>
                  <a:lnTo>
                    <a:pt x="2855" y="25895"/>
                  </a:lnTo>
                  <a:lnTo>
                    <a:pt x="2575" y="26336"/>
                  </a:lnTo>
                  <a:lnTo>
                    <a:pt x="2310" y="26778"/>
                  </a:lnTo>
                  <a:lnTo>
                    <a:pt x="2046" y="27234"/>
                  </a:lnTo>
                  <a:lnTo>
                    <a:pt x="1810" y="27675"/>
                  </a:lnTo>
                  <a:lnTo>
                    <a:pt x="1590" y="28131"/>
                  </a:lnTo>
                  <a:lnTo>
                    <a:pt x="1384" y="28572"/>
                  </a:lnTo>
                  <a:lnTo>
                    <a:pt x="1192" y="29029"/>
                  </a:lnTo>
                  <a:lnTo>
                    <a:pt x="1001" y="29485"/>
                  </a:lnTo>
                  <a:lnTo>
                    <a:pt x="839" y="29941"/>
                  </a:lnTo>
                  <a:lnTo>
                    <a:pt x="692" y="30397"/>
                  </a:lnTo>
                  <a:lnTo>
                    <a:pt x="545" y="30853"/>
                  </a:lnTo>
                  <a:lnTo>
                    <a:pt x="427" y="31309"/>
                  </a:lnTo>
                  <a:lnTo>
                    <a:pt x="324" y="31750"/>
                  </a:lnTo>
                  <a:lnTo>
                    <a:pt x="236" y="32206"/>
                  </a:lnTo>
                  <a:lnTo>
                    <a:pt x="148" y="32663"/>
                  </a:lnTo>
                  <a:lnTo>
                    <a:pt x="89" y="33119"/>
                  </a:lnTo>
                  <a:lnTo>
                    <a:pt x="45" y="33575"/>
                  </a:lnTo>
                  <a:lnTo>
                    <a:pt x="15" y="34031"/>
                  </a:lnTo>
                  <a:lnTo>
                    <a:pt x="1" y="34487"/>
                  </a:lnTo>
                  <a:lnTo>
                    <a:pt x="1" y="34928"/>
                  </a:lnTo>
                  <a:lnTo>
                    <a:pt x="15" y="35384"/>
                  </a:lnTo>
                  <a:lnTo>
                    <a:pt x="45" y="35826"/>
                  </a:lnTo>
                  <a:lnTo>
                    <a:pt x="89" y="36267"/>
                  </a:lnTo>
                  <a:lnTo>
                    <a:pt x="148" y="36723"/>
                  </a:lnTo>
                  <a:lnTo>
                    <a:pt x="221" y="37135"/>
                  </a:lnTo>
                  <a:lnTo>
                    <a:pt x="310" y="37547"/>
                  </a:lnTo>
                  <a:lnTo>
                    <a:pt x="398" y="37959"/>
                  </a:lnTo>
                  <a:lnTo>
                    <a:pt x="516" y="38371"/>
                  </a:lnTo>
                  <a:lnTo>
                    <a:pt x="648" y="38783"/>
                  </a:lnTo>
                  <a:lnTo>
                    <a:pt x="780" y="39195"/>
                  </a:lnTo>
                  <a:lnTo>
                    <a:pt x="942" y="39592"/>
                  </a:lnTo>
                  <a:lnTo>
                    <a:pt x="1104" y="40004"/>
                  </a:lnTo>
                  <a:lnTo>
                    <a:pt x="1295" y="40416"/>
                  </a:lnTo>
                  <a:lnTo>
                    <a:pt x="1487" y="40828"/>
                  </a:lnTo>
                  <a:lnTo>
                    <a:pt x="1707" y="41240"/>
                  </a:lnTo>
                  <a:lnTo>
                    <a:pt x="1928" y="41652"/>
                  </a:lnTo>
                  <a:lnTo>
                    <a:pt x="2163" y="42049"/>
                  </a:lnTo>
                  <a:lnTo>
                    <a:pt x="2413" y="42461"/>
                  </a:lnTo>
                  <a:lnTo>
                    <a:pt x="2678" y="42873"/>
                  </a:lnTo>
                  <a:lnTo>
                    <a:pt x="2973" y="43270"/>
                  </a:lnTo>
                  <a:lnTo>
                    <a:pt x="3252" y="43682"/>
                  </a:lnTo>
                  <a:lnTo>
                    <a:pt x="3561" y="44079"/>
                  </a:lnTo>
                  <a:lnTo>
                    <a:pt x="3885" y="44491"/>
                  </a:lnTo>
                  <a:lnTo>
                    <a:pt x="4223" y="44889"/>
                  </a:lnTo>
                  <a:lnTo>
                    <a:pt x="4576" y="45301"/>
                  </a:lnTo>
                  <a:lnTo>
                    <a:pt x="4929" y="45698"/>
                  </a:lnTo>
                  <a:lnTo>
                    <a:pt x="5312" y="46110"/>
                  </a:lnTo>
                  <a:lnTo>
                    <a:pt x="5694" y="46507"/>
                  </a:lnTo>
                  <a:lnTo>
                    <a:pt x="6106" y="46904"/>
                  </a:lnTo>
                  <a:lnTo>
                    <a:pt x="6518" y="47301"/>
                  </a:lnTo>
                  <a:lnTo>
                    <a:pt x="6960" y="47713"/>
                  </a:lnTo>
                  <a:lnTo>
                    <a:pt x="7401" y="48111"/>
                  </a:lnTo>
                  <a:lnTo>
                    <a:pt x="7857" y="48508"/>
                  </a:lnTo>
                  <a:lnTo>
                    <a:pt x="8328" y="48905"/>
                  </a:lnTo>
                  <a:lnTo>
                    <a:pt x="8813" y="49302"/>
                  </a:lnTo>
                  <a:lnTo>
                    <a:pt x="9314" y="49700"/>
                  </a:lnTo>
                  <a:lnTo>
                    <a:pt x="10255" y="50406"/>
                  </a:lnTo>
                  <a:lnTo>
                    <a:pt x="11182" y="51097"/>
                  </a:lnTo>
                  <a:lnTo>
                    <a:pt x="10579" y="51539"/>
                  </a:lnTo>
                  <a:lnTo>
                    <a:pt x="9976" y="51995"/>
                  </a:lnTo>
                  <a:lnTo>
                    <a:pt x="9358" y="52466"/>
                  </a:lnTo>
                  <a:lnTo>
                    <a:pt x="8740" y="52966"/>
                  </a:lnTo>
                  <a:lnTo>
                    <a:pt x="8137" y="53466"/>
                  </a:lnTo>
                  <a:lnTo>
                    <a:pt x="7533" y="53996"/>
                  </a:lnTo>
                  <a:lnTo>
                    <a:pt x="6945" y="54540"/>
                  </a:lnTo>
                  <a:lnTo>
                    <a:pt x="6371" y="55099"/>
                  </a:lnTo>
                  <a:lnTo>
                    <a:pt x="6003" y="55482"/>
                  </a:lnTo>
                  <a:lnTo>
                    <a:pt x="5636" y="55864"/>
                  </a:lnTo>
                  <a:lnTo>
                    <a:pt x="5297" y="56261"/>
                  </a:lnTo>
                  <a:lnTo>
                    <a:pt x="4959" y="56659"/>
                  </a:lnTo>
                  <a:lnTo>
                    <a:pt x="4635" y="57056"/>
                  </a:lnTo>
                  <a:lnTo>
                    <a:pt x="4326" y="57468"/>
                  </a:lnTo>
                  <a:lnTo>
                    <a:pt x="4032" y="57880"/>
                  </a:lnTo>
                  <a:lnTo>
                    <a:pt x="3738" y="58292"/>
                  </a:lnTo>
                  <a:lnTo>
                    <a:pt x="3458" y="58718"/>
                  </a:lnTo>
                  <a:lnTo>
                    <a:pt x="3208" y="59145"/>
                  </a:lnTo>
                  <a:lnTo>
                    <a:pt x="2958" y="59572"/>
                  </a:lnTo>
                  <a:lnTo>
                    <a:pt x="2708" y="59998"/>
                  </a:lnTo>
                  <a:lnTo>
                    <a:pt x="2487" y="60440"/>
                  </a:lnTo>
                  <a:lnTo>
                    <a:pt x="2281" y="60866"/>
                  </a:lnTo>
                  <a:lnTo>
                    <a:pt x="2075" y="61308"/>
                  </a:lnTo>
                  <a:lnTo>
                    <a:pt x="1884" y="61764"/>
                  </a:lnTo>
                  <a:lnTo>
                    <a:pt x="1722" y="62205"/>
                  </a:lnTo>
                  <a:lnTo>
                    <a:pt x="1560" y="62661"/>
                  </a:lnTo>
                  <a:lnTo>
                    <a:pt x="1413" y="63103"/>
                  </a:lnTo>
                  <a:lnTo>
                    <a:pt x="1266" y="63559"/>
                  </a:lnTo>
                  <a:lnTo>
                    <a:pt x="1148" y="64015"/>
                  </a:lnTo>
                  <a:lnTo>
                    <a:pt x="1045" y="64471"/>
                  </a:lnTo>
                  <a:lnTo>
                    <a:pt x="942" y="64927"/>
                  </a:lnTo>
                  <a:lnTo>
                    <a:pt x="854" y="65398"/>
                  </a:lnTo>
                  <a:lnTo>
                    <a:pt x="795" y="65854"/>
                  </a:lnTo>
                  <a:lnTo>
                    <a:pt x="736" y="66325"/>
                  </a:lnTo>
                  <a:lnTo>
                    <a:pt x="692" y="66781"/>
                  </a:lnTo>
                  <a:lnTo>
                    <a:pt x="663" y="67252"/>
                  </a:lnTo>
                  <a:lnTo>
                    <a:pt x="648" y="67722"/>
                  </a:lnTo>
                  <a:lnTo>
                    <a:pt x="648" y="68179"/>
                  </a:lnTo>
                  <a:lnTo>
                    <a:pt x="648" y="68649"/>
                  </a:lnTo>
                  <a:lnTo>
                    <a:pt x="677" y="69120"/>
                  </a:lnTo>
                  <a:lnTo>
                    <a:pt x="751" y="69988"/>
                  </a:lnTo>
                  <a:lnTo>
                    <a:pt x="4561" y="69782"/>
                  </a:lnTo>
                  <a:lnTo>
                    <a:pt x="4488" y="68885"/>
                  </a:lnTo>
                  <a:lnTo>
                    <a:pt x="4473" y="68502"/>
                  </a:lnTo>
                  <a:lnTo>
                    <a:pt x="4459" y="68134"/>
                  </a:lnTo>
                  <a:lnTo>
                    <a:pt x="4459" y="67752"/>
                  </a:lnTo>
                  <a:lnTo>
                    <a:pt x="4473" y="67384"/>
                  </a:lnTo>
                  <a:lnTo>
                    <a:pt x="4503" y="67002"/>
                  </a:lnTo>
                  <a:lnTo>
                    <a:pt x="4532" y="66634"/>
                  </a:lnTo>
                  <a:lnTo>
                    <a:pt x="4576" y="66251"/>
                  </a:lnTo>
                  <a:lnTo>
                    <a:pt x="4635" y="65883"/>
                  </a:lnTo>
                  <a:lnTo>
                    <a:pt x="4709" y="65516"/>
                  </a:lnTo>
                  <a:lnTo>
                    <a:pt x="4782" y="65148"/>
                  </a:lnTo>
                  <a:lnTo>
                    <a:pt x="4870" y="64765"/>
                  </a:lnTo>
                  <a:lnTo>
                    <a:pt x="4973" y="64397"/>
                  </a:lnTo>
                  <a:lnTo>
                    <a:pt x="5091" y="64030"/>
                  </a:lnTo>
                  <a:lnTo>
                    <a:pt x="5209" y="63676"/>
                  </a:lnTo>
                  <a:lnTo>
                    <a:pt x="5341" y="63309"/>
                  </a:lnTo>
                  <a:lnTo>
                    <a:pt x="5488" y="62941"/>
                  </a:lnTo>
                  <a:lnTo>
                    <a:pt x="5636" y="62588"/>
                  </a:lnTo>
                  <a:lnTo>
                    <a:pt x="5812" y="62220"/>
                  </a:lnTo>
                  <a:lnTo>
                    <a:pt x="5989" y="61867"/>
                  </a:lnTo>
                  <a:lnTo>
                    <a:pt x="6165" y="61514"/>
                  </a:lnTo>
                  <a:lnTo>
                    <a:pt x="6356" y="61161"/>
                  </a:lnTo>
                  <a:lnTo>
                    <a:pt x="6562" y="60822"/>
                  </a:lnTo>
                  <a:lnTo>
                    <a:pt x="6783" y="60469"/>
                  </a:lnTo>
                  <a:lnTo>
                    <a:pt x="7004" y="60131"/>
                  </a:lnTo>
                  <a:lnTo>
                    <a:pt x="7254" y="59792"/>
                  </a:lnTo>
                  <a:lnTo>
                    <a:pt x="7489" y="59454"/>
                  </a:lnTo>
                  <a:lnTo>
                    <a:pt x="7754" y="59116"/>
                  </a:lnTo>
                  <a:lnTo>
                    <a:pt x="8019" y="58792"/>
                  </a:lnTo>
                  <a:lnTo>
                    <a:pt x="8284" y="58468"/>
                  </a:lnTo>
                  <a:lnTo>
                    <a:pt x="8578" y="58145"/>
                  </a:lnTo>
                  <a:lnTo>
                    <a:pt x="8872" y="57821"/>
                  </a:lnTo>
                  <a:lnTo>
                    <a:pt x="9181" y="57512"/>
                  </a:lnTo>
                  <a:lnTo>
                    <a:pt x="9755" y="56938"/>
                  </a:lnTo>
                  <a:lnTo>
                    <a:pt x="10358" y="56379"/>
                  </a:lnTo>
                  <a:lnTo>
                    <a:pt x="10991" y="55835"/>
                  </a:lnTo>
                  <a:lnTo>
                    <a:pt x="11638" y="55320"/>
                  </a:lnTo>
                  <a:lnTo>
                    <a:pt x="12300" y="54805"/>
                  </a:lnTo>
                  <a:lnTo>
                    <a:pt x="12962" y="54290"/>
                  </a:lnTo>
                  <a:lnTo>
                    <a:pt x="14301" y="53319"/>
                  </a:lnTo>
                  <a:lnTo>
                    <a:pt x="15110" y="53907"/>
                  </a:lnTo>
                  <a:lnTo>
                    <a:pt x="15890" y="54481"/>
                  </a:lnTo>
                  <a:lnTo>
                    <a:pt x="16670" y="55070"/>
                  </a:lnTo>
                  <a:lnTo>
                    <a:pt x="17420" y="55673"/>
                  </a:lnTo>
                  <a:lnTo>
                    <a:pt x="18156" y="56276"/>
                  </a:lnTo>
                  <a:lnTo>
                    <a:pt x="18862" y="56894"/>
                  </a:lnTo>
                  <a:lnTo>
                    <a:pt x="19539" y="57541"/>
                  </a:lnTo>
                  <a:lnTo>
                    <a:pt x="19862" y="57865"/>
                  </a:lnTo>
                  <a:lnTo>
                    <a:pt x="20186" y="58189"/>
                  </a:lnTo>
                  <a:lnTo>
                    <a:pt x="20436" y="58483"/>
                  </a:lnTo>
                  <a:lnTo>
                    <a:pt x="20701" y="58763"/>
                  </a:lnTo>
                  <a:lnTo>
                    <a:pt x="20936" y="59057"/>
                  </a:lnTo>
                  <a:lnTo>
                    <a:pt x="21172" y="59366"/>
                  </a:lnTo>
                  <a:lnTo>
                    <a:pt x="21407" y="59660"/>
                  </a:lnTo>
                  <a:lnTo>
                    <a:pt x="21628" y="59969"/>
                  </a:lnTo>
                  <a:lnTo>
                    <a:pt x="21834" y="60278"/>
                  </a:lnTo>
                  <a:lnTo>
                    <a:pt x="22040" y="60587"/>
                  </a:lnTo>
                  <a:lnTo>
                    <a:pt x="22231" y="60911"/>
                  </a:lnTo>
                  <a:lnTo>
                    <a:pt x="22408" y="61234"/>
                  </a:lnTo>
                  <a:lnTo>
                    <a:pt x="22584" y="61558"/>
                  </a:lnTo>
                  <a:lnTo>
                    <a:pt x="22746" y="61882"/>
                  </a:lnTo>
                  <a:lnTo>
                    <a:pt x="22908" y="62205"/>
                  </a:lnTo>
                  <a:lnTo>
                    <a:pt x="23055" y="62544"/>
                  </a:lnTo>
                  <a:lnTo>
                    <a:pt x="23202" y="62867"/>
                  </a:lnTo>
                  <a:lnTo>
                    <a:pt x="23320" y="63206"/>
                  </a:lnTo>
                  <a:lnTo>
                    <a:pt x="23452" y="63544"/>
                  </a:lnTo>
                  <a:lnTo>
                    <a:pt x="23555" y="63882"/>
                  </a:lnTo>
                  <a:lnTo>
                    <a:pt x="23658" y="64236"/>
                  </a:lnTo>
                  <a:lnTo>
                    <a:pt x="23747" y="64574"/>
                  </a:lnTo>
                  <a:lnTo>
                    <a:pt x="23835" y="64927"/>
                  </a:lnTo>
                  <a:lnTo>
                    <a:pt x="23908" y="65265"/>
                  </a:lnTo>
                  <a:lnTo>
                    <a:pt x="23967" y="65619"/>
                  </a:lnTo>
                  <a:lnTo>
                    <a:pt x="24026" y="65972"/>
                  </a:lnTo>
                  <a:lnTo>
                    <a:pt x="24070" y="66325"/>
                  </a:lnTo>
                  <a:lnTo>
                    <a:pt x="24114" y="66678"/>
                  </a:lnTo>
                  <a:lnTo>
                    <a:pt x="24144" y="67031"/>
                  </a:lnTo>
                  <a:lnTo>
                    <a:pt x="24159" y="67384"/>
                  </a:lnTo>
                  <a:lnTo>
                    <a:pt x="24159" y="67752"/>
                  </a:lnTo>
                  <a:lnTo>
                    <a:pt x="24159" y="68105"/>
                  </a:lnTo>
                  <a:lnTo>
                    <a:pt x="24144" y="68458"/>
                  </a:lnTo>
                  <a:lnTo>
                    <a:pt x="24129" y="68826"/>
                  </a:lnTo>
                  <a:lnTo>
                    <a:pt x="24056" y="69723"/>
                  </a:lnTo>
                  <a:lnTo>
                    <a:pt x="27866" y="69944"/>
                  </a:lnTo>
                  <a:lnTo>
                    <a:pt x="27925" y="69076"/>
                  </a:lnTo>
                  <a:lnTo>
                    <a:pt x="27954" y="68635"/>
                  </a:lnTo>
                  <a:lnTo>
                    <a:pt x="27969" y="68193"/>
                  </a:lnTo>
                  <a:lnTo>
                    <a:pt x="27969" y="67737"/>
                  </a:lnTo>
                  <a:lnTo>
                    <a:pt x="27969" y="67296"/>
                  </a:lnTo>
                  <a:lnTo>
                    <a:pt x="27940" y="66854"/>
                  </a:lnTo>
                  <a:lnTo>
                    <a:pt x="27910" y="66413"/>
                  </a:lnTo>
                  <a:lnTo>
                    <a:pt x="27866" y="65972"/>
                  </a:lnTo>
                  <a:lnTo>
                    <a:pt x="27807" y="65530"/>
                  </a:lnTo>
                  <a:lnTo>
                    <a:pt x="27748" y="65089"/>
                  </a:lnTo>
                  <a:lnTo>
                    <a:pt x="27660" y="64662"/>
                  </a:lnTo>
                  <a:lnTo>
                    <a:pt x="27572" y="64221"/>
                  </a:lnTo>
                  <a:lnTo>
                    <a:pt x="27469" y="63794"/>
                  </a:lnTo>
                  <a:lnTo>
                    <a:pt x="27351" y="63368"/>
                  </a:lnTo>
                  <a:lnTo>
                    <a:pt x="27233" y="62941"/>
                  </a:lnTo>
                  <a:lnTo>
                    <a:pt x="27086" y="62514"/>
                  </a:lnTo>
                  <a:lnTo>
                    <a:pt x="26939" y="62088"/>
                  </a:lnTo>
                  <a:lnTo>
                    <a:pt x="26777" y="61676"/>
                  </a:lnTo>
                  <a:lnTo>
                    <a:pt x="26615" y="61249"/>
                  </a:lnTo>
                  <a:lnTo>
                    <a:pt x="26424" y="60852"/>
                  </a:lnTo>
                  <a:lnTo>
                    <a:pt x="26233" y="60440"/>
                  </a:lnTo>
                  <a:lnTo>
                    <a:pt x="26027" y="60028"/>
                  </a:lnTo>
                  <a:lnTo>
                    <a:pt x="25806" y="59631"/>
                  </a:lnTo>
                  <a:lnTo>
                    <a:pt x="25586" y="59233"/>
                  </a:lnTo>
                  <a:lnTo>
                    <a:pt x="25336" y="58836"/>
                  </a:lnTo>
                  <a:lnTo>
                    <a:pt x="25085" y="58454"/>
                  </a:lnTo>
                  <a:lnTo>
                    <a:pt x="24835" y="58071"/>
                  </a:lnTo>
                  <a:lnTo>
                    <a:pt x="24556" y="57689"/>
                  </a:lnTo>
                  <a:lnTo>
                    <a:pt x="24276" y="57321"/>
                  </a:lnTo>
                  <a:lnTo>
                    <a:pt x="23982" y="56953"/>
                  </a:lnTo>
                  <a:lnTo>
                    <a:pt x="23673" y="56585"/>
                  </a:lnTo>
                  <a:lnTo>
                    <a:pt x="23364" y="56232"/>
                  </a:lnTo>
                  <a:lnTo>
                    <a:pt x="23040" y="55879"/>
                  </a:lnTo>
                  <a:lnTo>
                    <a:pt x="22717" y="55540"/>
                  </a:lnTo>
                  <a:lnTo>
                    <a:pt x="22393" y="55202"/>
                  </a:lnTo>
                  <a:lnTo>
                    <a:pt x="21716" y="54555"/>
                  </a:lnTo>
                  <a:lnTo>
                    <a:pt x="21010" y="53922"/>
                  </a:lnTo>
                  <a:lnTo>
                    <a:pt x="20304" y="53319"/>
                  </a:lnTo>
                  <a:lnTo>
                    <a:pt x="19583" y="52730"/>
                  </a:lnTo>
                  <a:lnTo>
                    <a:pt x="18862" y="52171"/>
                  </a:lnTo>
                  <a:lnTo>
                    <a:pt x="18156" y="51627"/>
                  </a:lnTo>
                  <a:lnTo>
                    <a:pt x="17435" y="51097"/>
                  </a:lnTo>
                  <a:lnTo>
                    <a:pt x="18362" y="50421"/>
                  </a:lnTo>
                  <a:lnTo>
                    <a:pt x="19289" y="49714"/>
                  </a:lnTo>
                  <a:lnTo>
                    <a:pt x="20201" y="48979"/>
                  </a:lnTo>
                  <a:lnTo>
                    <a:pt x="20657" y="48611"/>
                  </a:lnTo>
                  <a:lnTo>
                    <a:pt x="21084" y="48228"/>
                  </a:lnTo>
                  <a:lnTo>
                    <a:pt x="21554" y="47816"/>
                  </a:lnTo>
                  <a:lnTo>
                    <a:pt x="21996" y="47404"/>
                  </a:lnTo>
                  <a:lnTo>
                    <a:pt x="22422" y="46993"/>
                  </a:lnTo>
                  <a:lnTo>
                    <a:pt x="22834" y="46581"/>
                  </a:lnTo>
                  <a:lnTo>
                    <a:pt x="23246" y="46169"/>
                  </a:lnTo>
                  <a:lnTo>
                    <a:pt x="23629" y="45742"/>
                  </a:lnTo>
                  <a:lnTo>
                    <a:pt x="24011" y="45330"/>
                  </a:lnTo>
                  <a:lnTo>
                    <a:pt x="24379" y="44903"/>
                  </a:lnTo>
                  <a:lnTo>
                    <a:pt x="24718" y="44491"/>
                  </a:lnTo>
                  <a:lnTo>
                    <a:pt x="25056" y="44065"/>
                  </a:lnTo>
                  <a:lnTo>
                    <a:pt x="25380" y="43638"/>
                  </a:lnTo>
                  <a:lnTo>
                    <a:pt x="25674" y="43211"/>
                  </a:lnTo>
                  <a:lnTo>
                    <a:pt x="25968" y="42799"/>
                  </a:lnTo>
                  <a:lnTo>
                    <a:pt x="26248" y="42373"/>
                  </a:lnTo>
                  <a:lnTo>
                    <a:pt x="26512" y="41946"/>
                  </a:lnTo>
                  <a:lnTo>
                    <a:pt x="26763" y="41519"/>
                  </a:lnTo>
                  <a:lnTo>
                    <a:pt x="26998" y="41093"/>
                  </a:lnTo>
                  <a:lnTo>
                    <a:pt x="27219" y="40666"/>
                  </a:lnTo>
                  <a:lnTo>
                    <a:pt x="27425" y="40239"/>
                  </a:lnTo>
                  <a:lnTo>
                    <a:pt x="27616" y="39813"/>
                  </a:lnTo>
                  <a:lnTo>
                    <a:pt x="27792" y="39386"/>
                  </a:lnTo>
                  <a:lnTo>
                    <a:pt x="27954" y="38960"/>
                  </a:lnTo>
                  <a:lnTo>
                    <a:pt x="28101" y="38533"/>
                  </a:lnTo>
                  <a:lnTo>
                    <a:pt x="28234" y="38106"/>
                  </a:lnTo>
                  <a:lnTo>
                    <a:pt x="28352" y="37680"/>
                  </a:lnTo>
                  <a:lnTo>
                    <a:pt x="28455" y="37253"/>
                  </a:lnTo>
                  <a:lnTo>
                    <a:pt x="28543" y="36826"/>
                  </a:lnTo>
                  <a:lnTo>
                    <a:pt x="28631" y="36414"/>
                  </a:lnTo>
                  <a:lnTo>
                    <a:pt x="28690" y="35988"/>
                  </a:lnTo>
                  <a:lnTo>
                    <a:pt x="28734" y="35561"/>
                  </a:lnTo>
                  <a:lnTo>
                    <a:pt x="28764" y="35134"/>
                  </a:lnTo>
                  <a:lnTo>
                    <a:pt x="28764" y="34722"/>
                  </a:lnTo>
                  <a:lnTo>
                    <a:pt x="28764" y="34281"/>
                  </a:lnTo>
                  <a:lnTo>
                    <a:pt x="28749" y="33854"/>
                  </a:lnTo>
                  <a:lnTo>
                    <a:pt x="28719" y="33428"/>
                  </a:lnTo>
                  <a:lnTo>
                    <a:pt x="28675" y="32986"/>
                  </a:lnTo>
                  <a:lnTo>
                    <a:pt x="28616" y="32560"/>
                  </a:lnTo>
                  <a:lnTo>
                    <a:pt x="28543" y="32118"/>
                  </a:lnTo>
                  <a:lnTo>
                    <a:pt x="28455" y="31692"/>
                  </a:lnTo>
                  <a:lnTo>
                    <a:pt x="28352" y="31250"/>
                  </a:lnTo>
                  <a:lnTo>
                    <a:pt x="28234" y="30809"/>
                  </a:lnTo>
                  <a:lnTo>
                    <a:pt x="28101" y="30382"/>
                  </a:lnTo>
                  <a:lnTo>
                    <a:pt x="27954" y="29941"/>
                  </a:lnTo>
                  <a:lnTo>
                    <a:pt x="27792" y="29514"/>
                  </a:lnTo>
                  <a:lnTo>
                    <a:pt x="27616" y="29073"/>
                  </a:lnTo>
                  <a:lnTo>
                    <a:pt x="27425" y="28646"/>
                  </a:lnTo>
                  <a:lnTo>
                    <a:pt x="27219" y="28205"/>
                  </a:lnTo>
                  <a:lnTo>
                    <a:pt x="26998" y="27778"/>
                  </a:lnTo>
                  <a:lnTo>
                    <a:pt x="26763" y="27337"/>
                  </a:lnTo>
                  <a:lnTo>
                    <a:pt x="26527" y="26910"/>
                  </a:lnTo>
                  <a:lnTo>
                    <a:pt x="26262" y="26469"/>
                  </a:lnTo>
                  <a:lnTo>
                    <a:pt x="25983" y="26042"/>
                  </a:lnTo>
                  <a:lnTo>
                    <a:pt x="25689" y="25615"/>
                  </a:lnTo>
                  <a:lnTo>
                    <a:pt x="25394" y="25189"/>
                  </a:lnTo>
                  <a:lnTo>
                    <a:pt x="25071" y="24762"/>
                  </a:lnTo>
                  <a:lnTo>
                    <a:pt x="24747" y="24335"/>
                  </a:lnTo>
                  <a:lnTo>
                    <a:pt x="24394" y="23909"/>
                  </a:lnTo>
                  <a:lnTo>
                    <a:pt x="24041" y="23482"/>
                  </a:lnTo>
                  <a:lnTo>
                    <a:pt x="23658" y="23070"/>
                  </a:lnTo>
                  <a:lnTo>
                    <a:pt x="23276" y="22643"/>
                  </a:lnTo>
                  <a:lnTo>
                    <a:pt x="22879" y="22231"/>
                  </a:lnTo>
                  <a:lnTo>
                    <a:pt x="22467" y="21819"/>
                  </a:lnTo>
                  <a:lnTo>
                    <a:pt x="22040" y="21408"/>
                  </a:lnTo>
                  <a:lnTo>
                    <a:pt x="21599" y="20996"/>
                  </a:lnTo>
                  <a:lnTo>
                    <a:pt x="21084" y="20525"/>
                  </a:lnTo>
                  <a:lnTo>
                    <a:pt x="20569" y="20083"/>
                  </a:lnTo>
                  <a:lnTo>
                    <a:pt x="20039" y="19642"/>
                  </a:lnTo>
                  <a:lnTo>
                    <a:pt x="19509" y="19215"/>
                  </a:lnTo>
                  <a:lnTo>
                    <a:pt x="18980" y="18803"/>
                  </a:lnTo>
                  <a:lnTo>
                    <a:pt x="18450" y="18391"/>
                  </a:lnTo>
                  <a:lnTo>
                    <a:pt x="17405" y="17612"/>
                  </a:lnTo>
                  <a:lnTo>
                    <a:pt x="18068" y="17141"/>
                  </a:lnTo>
                  <a:lnTo>
                    <a:pt x="18715" y="16655"/>
                  </a:lnTo>
                  <a:lnTo>
                    <a:pt x="19377" y="16140"/>
                  </a:lnTo>
                  <a:lnTo>
                    <a:pt x="20024" y="15625"/>
                  </a:lnTo>
                  <a:lnTo>
                    <a:pt x="20510" y="15214"/>
                  </a:lnTo>
                  <a:lnTo>
                    <a:pt x="20981" y="14816"/>
                  </a:lnTo>
                  <a:lnTo>
                    <a:pt x="21437" y="14404"/>
                  </a:lnTo>
                  <a:lnTo>
                    <a:pt x="21863" y="13978"/>
                  </a:lnTo>
                  <a:lnTo>
                    <a:pt x="22290" y="13566"/>
                  </a:lnTo>
                  <a:lnTo>
                    <a:pt x="22702" y="13139"/>
                  </a:lnTo>
                  <a:lnTo>
                    <a:pt x="23099" y="12712"/>
                  </a:lnTo>
                  <a:lnTo>
                    <a:pt x="23467" y="12286"/>
                  </a:lnTo>
                  <a:lnTo>
                    <a:pt x="23835" y="11844"/>
                  </a:lnTo>
                  <a:lnTo>
                    <a:pt x="24173" y="11403"/>
                  </a:lnTo>
                  <a:lnTo>
                    <a:pt x="24512" y="10962"/>
                  </a:lnTo>
                  <a:lnTo>
                    <a:pt x="24835" y="10520"/>
                  </a:lnTo>
                  <a:lnTo>
                    <a:pt x="25130" y="10064"/>
                  </a:lnTo>
                  <a:lnTo>
                    <a:pt x="25424" y="9623"/>
                  </a:lnTo>
                  <a:lnTo>
                    <a:pt x="25689" y="9167"/>
                  </a:lnTo>
                  <a:lnTo>
                    <a:pt x="25939" y="8696"/>
                  </a:lnTo>
                  <a:lnTo>
                    <a:pt x="26189" y="8240"/>
                  </a:lnTo>
                  <a:lnTo>
                    <a:pt x="26410" y="7769"/>
                  </a:lnTo>
                  <a:lnTo>
                    <a:pt x="26615" y="7298"/>
                  </a:lnTo>
                  <a:lnTo>
                    <a:pt x="26807" y="6827"/>
                  </a:lnTo>
                  <a:lnTo>
                    <a:pt x="26998" y="6357"/>
                  </a:lnTo>
                  <a:lnTo>
                    <a:pt x="27160" y="5871"/>
                  </a:lnTo>
                  <a:lnTo>
                    <a:pt x="27307" y="5386"/>
                  </a:lnTo>
                  <a:lnTo>
                    <a:pt x="27439" y="4900"/>
                  </a:lnTo>
                  <a:lnTo>
                    <a:pt x="27557" y="4415"/>
                  </a:lnTo>
                  <a:lnTo>
                    <a:pt x="27660" y="3914"/>
                  </a:lnTo>
                  <a:lnTo>
                    <a:pt x="27734" y="3414"/>
                  </a:lnTo>
                  <a:lnTo>
                    <a:pt x="27807" y="2914"/>
                  </a:lnTo>
                  <a:lnTo>
                    <a:pt x="27866" y="2414"/>
                  </a:lnTo>
                  <a:lnTo>
                    <a:pt x="27910" y="1913"/>
                  </a:lnTo>
                  <a:lnTo>
                    <a:pt x="27925" y="1399"/>
                  </a:lnTo>
                  <a:lnTo>
                    <a:pt x="27940" y="884"/>
                  </a:lnTo>
                  <a:lnTo>
                    <a:pt x="279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673875" y="1909075"/>
              <a:ext cx="416025" cy="296850"/>
            </a:xfrm>
            <a:custGeom>
              <a:avLst/>
              <a:gdLst/>
              <a:ahLst/>
              <a:cxnLst/>
              <a:rect l="l" t="t" r="r" b="b"/>
              <a:pathLst>
                <a:path w="16641" h="11874" extrusionOk="0">
                  <a:moveTo>
                    <a:pt x="13272" y="1"/>
                  </a:moveTo>
                  <a:lnTo>
                    <a:pt x="13007" y="16"/>
                  </a:lnTo>
                  <a:lnTo>
                    <a:pt x="12727" y="45"/>
                  </a:lnTo>
                  <a:lnTo>
                    <a:pt x="12477" y="104"/>
                  </a:lnTo>
                  <a:lnTo>
                    <a:pt x="12227" y="177"/>
                  </a:lnTo>
                  <a:lnTo>
                    <a:pt x="11992" y="266"/>
                  </a:lnTo>
                  <a:lnTo>
                    <a:pt x="11756" y="369"/>
                  </a:lnTo>
                  <a:lnTo>
                    <a:pt x="11521" y="486"/>
                  </a:lnTo>
                  <a:lnTo>
                    <a:pt x="11300" y="604"/>
                  </a:lnTo>
                  <a:lnTo>
                    <a:pt x="10859" y="869"/>
                  </a:lnTo>
                  <a:lnTo>
                    <a:pt x="10241" y="1251"/>
                  </a:lnTo>
                  <a:lnTo>
                    <a:pt x="9652" y="1634"/>
                  </a:lnTo>
                  <a:lnTo>
                    <a:pt x="9049" y="2046"/>
                  </a:lnTo>
                  <a:lnTo>
                    <a:pt x="8461" y="2443"/>
                  </a:lnTo>
                  <a:lnTo>
                    <a:pt x="7298" y="3267"/>
                  </a:lnTo>
                  <a:lnTo>
                    <a:pt x="6136" y="4106"/>
                  </a:lnTo>
                  <a:lnTo>
                    <a:pt x="4974" y="4930"/>
                  </a:lnTo>
                  <a:lnTo>
                    <a:pt x="3782" y="5739"/>
                  </a:lnTo>
                  <a:lnTo>
                    <a:pt x="3193" y="6136"/>
                  </a:lnTo>
                  <a:lnTo>
                    <a:pt x="2590" y="6518"/>
                  </a:lnTo>
                  <a:lnTo>
                    <a:pt x="1972" y="6886"/>
                  </a:lnTo>
                  <a:lnTo>
                    <a:pt x="1354" y="7239"/>
                  </a:lnTo>
                  <a:lnTo>
                    <a:pt x="1119" y="7372"/>
                  </a:lnTo>
                  <a:lnTo>
                    <a:pt x="884" y="7519"/>
                  </a:lnTo>
                  <a:lnTo>
                    <a:pt x="663" y="7666"/>
                  </a:lnTo>
                  <a:lnTo>
                    <a:pt x="457" y="7843"/>
                  </a:lnTo>
                  <a:lnTo>
                    <a:pt x="369" y="7931"/>
                  </a:lnTo>
                  <a:lnTo>
                    <a:pt x="280" y="8034"/>
                  </a:lnTo>
                  <a:lnTo>
                    <a:pt x="207" y="8137"/>
                  </a:lnTo>
                  <a:lnTo>
                    <a:pt x="133" y="8240"/>
                  </a:lnTo>
                  <a:lnTo>
                    <a:pt x="89" y="8343"/>
                  </a:lnTo>
                  <a:lnTo>
                    <a:pt x="45" y="8461"/>
                  </a:lnTo>
                  <a:lnTo>
                    <a:pt x="16" y="8593"/>
                  </a:lnTo>
                  <a:lnTo>
                    <a:pt x="1" y="8711"/>
                  </a:lnTo>
                  <a:lnTo>
                    <a:pt x="1" y="8843"/>
                  </a:lnTo>
                  <a:lnTo>
                    <a:pt x="16" y="8961"/>
                  </a:lnTo>
                  <a:lnTo>
                    <a:pt x="45" y="9093"/>
                  </a:lnTo>
                  <a:lnTo>
                    <a:pt x="74" y="9211"/>
                  </a:lnTo>
                  <a:lnTo>
                    <a:pt x="177" y="9446"/>
                  </a:lnTo>
                  <a:lnTo>
                    <a:pt x="280" y="9667"/>
                  </a:lnTo>
                  <a:lnTo>
                    <a:pt x="1369" y="11874"/>
                  </a:lnTo>
                  <a:lnTo>
                    <a:pt x="2208" y="11800"/>
                  </a:lnTo>
                  <a:lnTo>
                    <a:pt x="3017" y="11697"/>
                  </a:lnTo>
                  <a:lnTo>
                    <a:pt x="3826" y="11594"/>
                  </a:lnTo>
                  <a:lnTo>
                    <a:pt x="4606" y="11462"/>
                  </a:lnTo>
                  <a:lnTo>
                    <a:pt x="5356" y="11315"/>
                  </a:lnTo>
                  <a:lnTo>
                    <a:pt x="6092" y="11168"/>
                  </a:lnTo>
                  <a:lnTo>
                    <a:pt x="6813" y="10991"/>
                  </a:lnTo>
                  <a:lnTo>
                    <a:pt x="7490" y="10829"/>
                  </a:lnTo>
                  <a:lnTo>
                    <a:pt x="8137" y="10638"/>
                  </a:lnTo>
                  <a:lnTo>
                    <a:pt x="8755" y="10461"/>
                  </a:lnTo>
                  <a:lnTo>
                    <a:pt x="9343" y="10285"/>
                  </a:lnTo>
                  <a:lnTo>
                    <a:pt x="9888" y="10094"/>
                  </a:lnTo>
                  <a:lnTo>
                    <a:pt x="10859" y="9755"/>
                  </a:lnTo>
                  <a:lnTo>
                    <a:pt x="11668" y="9446"/>
                  </a:lnTo>
                  <a:lnTo>
                    <a:pt x="11933" y="9329"/>
                  </a:lnTo>
                  <a:lnTo>
                    <a:pt x="12212" y="9196"/>
                  </a:lnTo>
                  <a:lnTo>
                    <a:pt x="12786" y="8902"/>
                  </a:lnTo>
                  <a:lnTo>
                    <a:pt x="13080" y="8740"/>
                  </a:lnTo>
                  <a:lnTo>
                    <a:pt x="13389" y="8564"/>
                  </a:lnTo>
                  <a:lnTo>
                    <a:pt x="13683" y="8372"/>
                  </a:lnTo>
                  <a:lnTo>
                    <a:pt x="13978" y="8166"/>
                  </a:lnTo>
                  <a:lnTo>
                    <a:pt x="14272" y="7960"/>
                  </a:lnTo>
                  <a:lnTo>
                    <a:pt x="14552" y="7740"/>
                  </a:lnTo>
                  <a:lnTo>
                    <a:pt x="14816" y="7534"/>
                  </a:lnTo>
                  <a:lnTo>
                    <a:pt x="15066" y="7298"/>
                  </a:lnTo>
                  <a:lnTo>
                    <a:pt x="15302" y="7078"/>
                  </a:lnTo>
                  <a:lnTo>
                    <a:pt x="15508" y="6842"/>
                  </a:lnTo>
                  <a:lnTo>
                    <a:pt x="15699" y="6607"/>
                  </a:lnTo>
                  <a:lnTo>
                    <a:pt x="15861" y="6371"/>
                  </a:lnTo>
                  <a:lnTo>
                    <a:pt x="16008" y="6136"/>
                  </a:lnTo>
                  <a:lnTo>
                    <a:pt x="16140" y="5886"/>
                  </a:lnTo>
                  <a:lnTo>
                    <a:pt x="16243" y="5621"/>
                  </a:lnTo>
                  <a:lnTo>
                    <a:pt x="16346" y="5371"/>
                  </a:lnTo>
                  <a:lnTo>
                    <a:pt x="16435" y="5106"/>
                  </a:lnTo>
                  <a:lnTo>
                    <a:pt x="16508" y="4827"/>
                  </a:lnTo>
                  <a:lnTo>
                    <a:pt x="16567" y="4562"/>
                  </a:lnTo>
                  <a:lnTo>
                    <a:pt x="16611" y="4282"/>
                  </a:lnTo>
                  <a:lnTo>
                    <a:pt x="16626" y="4003"/>
                  </a:lnTo>
                  <a:lnTo>
                    <a:pt x="16641" y="3723"/>
                  </a:lnTo>
                  <a:lnTo>
                    <a:pt x="16626" y="3444"/>
                  </a:lnTo>
                  <a:lnTo>
                    <a:pt x="16597" y="3179"/>
                  </a:lnTo>
                  <a:lnTo>
                    <a:pt x="16552" y="2899"/>
                  </a:lnTo>
                  <a:lnTo>
                    <a:pt x="16494" y="2634"/>
                  </a:lnTo>
                  <a:lnTo>
                    <a:pt x="16405" y="2370"/>
                  </a:lnTo>
                  <a:lnTo>
                    <a:pt x="16302" y="2105"/>
                  </a:lnTo>
                  <a:lnTo>
                    <a:pt x="16185" y="1855"/>
                  </a:lnTo>
                  <a:lnTo>
                    <a:pt x="16037" y="1619"/>
                  </a:lnTo>
                  <a:lnTo>
                    <a:pt x="15876" y="1399"/>
                  </a:lnTo>
                  <a:lnTo>
                    <a:pt x="15699" y="1178"/>
                  </a:lnTo>
                  <a:lnTo>
                    <a:pt x="15508" y="972"/>
                  </a:lnTo>
                  <a:lnTo>
                    <a:pt x="15302" y="795"/>
                  </a:lnTo>
                  <a:lnTo>
                    <a:pt x="15081" y="619"/>
                  </a:lnTo>
                  <a:lnTo>
                    <a:pt x="14846" y="472"/>
                  </a:lnTo>
                  <a:lnTo>
                    <a:pt x="14596" y="339"/>
                  </a:lnTo>
                  <a:lnTo>
                    <a:pt x="14346" y="222"/>
                  </a:lnTo>
                  <a:lnTo>
                    <a:pt x="14081" y="133"/>
                  </a:lnTo>
                  <a:lnTo>
                    <a:pt x="13816" y="74"/>
                  </a:lnTo>
                  <a:lnTo>
                    <a:pt x="13551" y="16"/>
                  </a:lnTo>
                  <a:lnTo>
                    <a:pt x="13272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820275" y="1493825"/>
              <a:ext cx="590000" cy="715425"/>
            </a:xfrm>
            <a:custGeom>
              <a:avLst/>
              <a:gdLst/>
              <a:ahLst/>
              <a:cxnLst/>
              <a:rect l="l" t="t" r="r" b="b"/>
              <a:pathLst>
                <a:path w="23600" h="28617" extrusionOk="0">
                  <a:moveTo>
                    <a:pt x="22511" y="0"/>
                  </a:moveTo>
                  <a:lnTo>
                    <a:pt x="0" y="27219"/>
                  </a:lnTo>
                  <a:lnTo>
                    <a:pt x="1795" y="28616"/>
                  </a:lnTo>
                  <a:lnTo>
                    <a:pt x="23599" y="839"/>
                  </a:lnTo>
                  <a:lnTo>
                    <a:pt x="22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646300" y="1867150"/>
              <a:ext cx="462725" cy="278825"/>
            </a:xfrm>
            <a:custGeom>
              <a:avLst/>
              <a:gdLst/>
              <a:ahLst/>
              <a:cxnLst/>
              <a:rect l="l" t="t" r="r" b="b"/>
              <a:pathLst>
                <a:path w="18509" h="11153" extrusionOk="0">
                  <a:moveTo>
                    <a:pt x="18362" y="1"/>
                  </a:moveTo>
                  <a:lnTo>
                    <a:pt x="13006" y="59"/>
                  </a:lnTo>
                  <a:lnTo>
                    <a:pt x="12227" y="74"/>
                  </a:lnTo>
                  <a:lnTo>
                    <a:pt x="11844" y="89"/>
                  </a:lnTo>
                  <a:lnTo>
                    <a:pt x="11461" y="104"/>
                  </a:lnTo>
                  <a:lnTo>
                    <a:pt x="11079" y="148"/>
                  </a:lnTo>
                  <a:lnTo>
                    <a:pt x="10711" y="207"/>
                  </a:lnTo>
                  <a:lnTo>
                    <a:pt x="10329" y="295"/>
                  </a:lnTo>
                  <a:lnTo>
                    <a:pt x="9961" y="398"/>
                  </a:lnTo>
                  <a:lnTo>
                    <a:pt x="9593" y="545"/>
                  </a:lnTo>
                  <a:lnTo>
                    <a:pt x="9240" y="707"/>
                  </a:lnTo>
                  <a:lnTo>
                    <a:pt x="8902" y="883"/>
                  </a:lnTo>
                  <a:lnTo>
                    <a:pt x="8578" y="1104"/>
                  </a:lnTo>
                  <a:lnTo>
                    <a:pt x="8269" y="1325"/>
                  </a:lnTo>
                  <a:lnTo>
                    <a:pt x="7960" y="1575"/>
                  </a:lnTo>
                  <a:lnTo>
                    <a:pt x="7666" y="1825"/>
                  </a:lnTo>
                  <a:lnTo>
                    <a:pt x="7386" y="2105"/>
                  </a:lnTo>
                  <a:lnTo>
                    <a:pt x="7107" y="2399"/>
                  </a:lnTo>
                  <a:lnTo>
                    <a:pt x="6842" y="2693"/>
                  </a:lnTo>
                  <a:lnTo>
                    <a:pt x="6577" y="2987"/>
                  </a:lnTo>
                  <a:lnTo>
                    <a:pt x="6327" y="3311"/>
                  </a:lnTo>
                  <a:lnTo>
                    <a:pt x="5827" y="3929"/>
                  </a:lnTo>
                  <a:lnTo>
                    <a:pt x="5356" y="4576"/>
                  </a:lnTo>
                  <a:lnTo>
                    <a:pt x="4856" y="5194"/>
                  </a:lnTo>
                  <a:lnTo>
                    <a:pt x="4605" y="5503"/>
                  </a:lnTo>
                  <a:lnTo>
                    <a:pt x="4341" y="5812"/>
                  </a:lnTo>
                  <a:lnTo>
                    <a:pt x="4061" y="6106"/>
                  </a:lnTo>
                  <a:lnTo>
                    <a:pt x="3782" y="6401"/>
                  </a:lnTo>
                  <a:lnTo>
                    <a:pt x="3502" y="6680"/>
                  </a:lnTo>
                  <a:lnTo>
                    <a:pt x="3208" y="6945"/>
                  </a:lnTo>
                  <a:lnTo>
                    <a:pt x="2899" y="7195"/>
                  </a:lnTo>
                  <a:lnTo>
                    <a:pt x="2575" y="7416"/>
                  </a:lnTo>
                  <a:lnTo>
                    <a:pt x="2251" y="7636"/>
                  </a:lnTo>
                  <a:lnTo>
                    <a:pt x="1913" y="7813"/>
                  </a:lnTo>
                  <a:lnTo>
                    <a:pt x="1560" y="7990"/>
                  </a:lnTo>
                  <a:lnTo>
                    <a:pt x="1207" y="8122"/>
                  </a:lnTo>
                  <a:lnTo>
                    <a:pt x="824" y="8225"/>
                  </a:lnTo>
                  <a:lnTo>
                    <a:pt x="442" y="8298"/>
                  </a:lnTo>
                  <a:lnTo>
                    <a:pt x="368" y="8313"/>
                  </a:lnTo>
                  <a:lnTo>
                    <a:pt x="295" y="8328"/>
                  </a:lnTo>
                  <a:lnTo>
                    <a:pt x="236" y="8357"/>
                  </a:lnTo>
                  <a:lnTo>
                    <a:pt x="192" y="8401"/>
                  </a:lnTo>
                  <a:lnTo>
                    <a:pt x="133" y="8460"/>
                  </a:lnTo>
                  <a:lnTo>
                    <a:pt x="103" y="8534"/>
                  </a:lnTo>
                  <a:lnTo>
                    <a:pt x="59" y="8607"/>
                  </a:lnTo>
                  <a:lnTo>
                    <a:pt x="45" y="8696"/>
                  </a:lnTo>
                  <a:lnTo>
                    <a:pt x="15" y="8872"/>
                  </a:lnTo>
                  <a:lnTo>
                    <a:pt x="0" y="9064"/>
                  </a:lnTo>
                  <a:lnTo>
                    <a:pt x="30" y="9255"/>
                  </a:lnTo>
                  <a:lnTo>
                    <a:pt x="74" y="9417"/>
                  </a:lnTo>
                  <a:lnTo>
                    <a:pt x="133" y="9564"/>
                  </a:lnTo>
                  <a:lnTo>
                    <a:pt x="206" y="9711"/>
                  </a:lnTo>
                  <a:lnTo>
                    <a:pt x="398" y="9976"/>
                  </a:lnTo>
                  <a:lnTo>
                    <a:pt x="589" y="10241"/>
                  </a:lnTo>
                  <a:lnTo>
                    <a:pt x="677" y="10373"/>
                  </a:lnTo>
                  <a:lnTo>
                    <a:pt x="736" y="10520"/>
                  </a:lnTo>
                  <a:lnTo>
                    <a:pt x="839" y="10770"/>
                  </a:lnTo>
                  <a:lnTo>
                    <a:pt x="913" y="10888"/>
                  </a:lnTo>
                  <a:lnTo>
                    <a:pt x="986" y="10991"/>
                  </a:lnTo>
                  <a:lnTo>
                    <a:pt x="1074" y="11064"/>
                  </a:lnTo>
                  <a:lnTo>
                    <a:pt x="1163" y="11109"/>
                  </a:lnTo>
                  <a:lnTo>
                    <a:pt x="1266" y="11138"/>
                  </a:lnTo>
                  <a:lnTo>
                    <a:pt x="1369" y="11153"/>
                  </a:lnTo>
                  <a:lnTo>
                    <a:pt x="1486" y="11138"/>
                  </a:lnTo>
                  <a:lnTo>
                    <a:pt x="1604" y="11138"/>
                  </a:lnTo>
                  <a:lnTo>
                    <a:pt x="1825" y="11094"/>
                  </a:lnTo>
                  <a:lnTo>
                    <a:pt x="2119" y="11006"/>
                  </a:lnTo>
                  <a:lnTo>
                    <a:pt x="2399" y="10888"/>
                  </a:lnTo>
                  <a:lnTo>
                    <a:pt x="2678" y="10770"/>
                  </a:lnTo>
                  <a:lnTo>
                    <a:pt x="2958" y="10638"/>
                  </a:lnTo>
                  <a:lnTo>
                    <a:pt x="3237" y="10491"/>
                  </a:lnTo>
                  <a:lnTo>
                    <a:pt x="3502" y="10329"/>
                  </a:lnTo>
                  <a:lnTo>
                    <a:pt x="4032" y="9990"/>
                  </a:lnTo>
                  <a:lnTo>
                    <a:pt x="4547" y="9652"/>
                  </a:lnTo>
                  <a:lnTo>
                    <a:pt x="5076" y="9314"/>
                  </a:lnTo>
                  <a:lnTo>
                    <a:pt x="5606" y="8990"/>
                  </a:lnTo>
                  <a:lnTo>
                    <a:pt x="5885" y="8843"/>
                  </a:lnTo>
                  <a:lnTo>
                    <a:pt x="6165" y="8696"/>
                  </a:lnTo>
                  <a:lnTo>
                    <a:pt x="6621" y="8504"/>
                  </a:lnTo>
                  <a:lnTo>
                    <a:pt x="7107" y="8328"/>
                  </a:lnTo>
                  <a:lnTo>
                    <a:pt x="8078" y="7990"/>
                  </a:lnTo>
                  <a:lnTo>
                    <a:pt x="8548" y="7813"/>
                  </a:lnTo>
                  <a:lnTo>
                    <a:pt x="9004" y="7607"/>
                  </a:lnTo>
                  <a:lnTo>
                    <a:pt x="9240" y="7504"/>
                  </a:lnTo>
                  <a:lnTo>
                    <a:pt x="9461" y="7386"/>
                  </a:lnTo>
                  <a:lnTo>
                    <a:pt x="9667" y="7254"/>
                  </a:lnTo>
                  <a:lnTo>
                    <a:pt x="9873" y="7107"/>
                  </a:lnTo>
                  <a:lnTo>
                    <a:pt x="9887" y="7107"/>
                  </a:lnTo>
                  <a:lnTo>
                    <a:pt x="9931" y="7063"/>
                  </a:lnTo>
                  <a:lnTo>
                    <a:pt x="9990" y="7033"/>
                  </a:lnTo>
                  <a:lnTo>
                    <a:pt x="9946" y="7048"/>
                  </a:lnTo>
                  <a:lnTo>
                    <a:pt x="10240" y="6871"/>
                  </a:lnTo>
                  <a:lnTo>
                    <a:pt x="10520" y="6680"/>
                  </a:lnTo>
                  <a:lnTo>
                    <a:pt x="10799" y="6459"/>
                  </a:lnTo>
                  <a:lnTo>
                    <a:pt x="11079" y="6253"/>
                  </a:lnTo>
                  <a:lnTo>
                    <a:pt x="11344" y="6018"/>
                  </a:lnTo>
                  <a:lnTo>
                    <a:pt x="11594" y="5783"/>
                  </a:lnTo>
                  <a:lnTo>
                    <a:pt x="11844" y="5533"/>
                  </a:lnTo>
                  <a:lnTo>
                    <a:pt x="12079" y="5282"/>
                  </a:lnTo>
                  <a:lnTo>
                    <a:pt x="12300" y="5018"/>
                  </a:lnTo>
                  <a:lnTo>
                    <a:pt x="12521" y="4753"/>
                  </a:lnTo>
                  <a:lnTo>
                    <a:pt x="12727" y="4473"/>
                  </a:lnTo>
                  <a:lnTo>
                    <a:pt x="12918" y="4179"/>
                  </a:lnTo>
                  <a:lnTo>
                    <a:pt x="13109" y="3885"/>
                  </a:lnTo>
                  <a:lnTo>
                    <a:pt x="13271" y="3590"/>
                  </a:lnTo>
                  <a:lnTo>
                    <a:pt x="13433" y="3282"/>
                  </a:lnTo>
                  <a:lnTo>
                    <a:pt x="13580" y="2958"/>
                  </a:lnTo>
                  <a:lnTo>
                    <a:pt x="14007" y="2973"/>
                  </a:lnTo>
                  <a:lnTo>
                    <a:pt x="14433" y="2973"/>
                  </a:lnTo>
                  <a:lnTo>
                    <a:pt x="14860" y="2928"/>
                  </a:lnTo>
                  <a:lnTo>
                    <a:pt x="15287" y="2870"/>
                  </a:lnTo>
                  <a:lnTo>
                    <a:pt x="15699" y="2796"/>
                  </a:lnTo>
                  <a:lnTo>
                    <a:pt x="16111" y="2678"/>
                  </a:lnTo>
                  <a:lnTo>
                    <a:pt x="16523" y="2546"/>
                  </a:lnTo>
                  <a:lnTo>
                    <a:pt x="16920" y="2399"/>
                  </a:lnTo>
                  <a:lnTo>
                    <a:pt x="17273" y="2222"/>
                  </a:lnTo>
                  <a:lnTo>
                    <a:pt x="17449" y="2134"/>
                  </a:lnTo>
                  <a:lnTo>
                    <a:pt x="17626" y="2031"/>
                  </a:lnTo>
                  <a:lnTo>
                    <a:pt x="17788" y="1913"/>
                  </a:lnTo>
                  <a:lnTo>
                    <a:pt x="17935" y="1781"/>
                  </a:lnTo>
                  <a:lnTo>
                    <a:pt x="18067" y="1634"/>
                  </a:lnTo>
                  <a:lnTo>
                    <a:pt x="18200" y="1487"/>
                  </a:lnTo>
                  <a:lnTo>
                    <a:pt x="18303" y="1325"/>
                  </a:lnTo>
                  <a:lnTo>
                    <a:pt x="18391" y="1133"/>
                  </a:lnTo>
                  <a:lnTo>
                    <a:pt x="18450" y="957"/>
                  </a:lnTo>
                  <a:lnTo>
                    <a:pt x="18494" y="751"/>
                  </a:lnTo>
                  <a:lnTo>
                    <a:pt x="18509" y="560"/>
                  </a:lnTo>
                  <a:lnTo>
                    <a:pt x="18494" y="368"/>
                  </a:lnTo>
                  <a:lnTo>
                    <a:pt x="18450" y="177"/>
                  </a:lnTo>
                  <a:lnTo>
                    <a:pt x="18406" y="89"/>
                  </a:lnTo>
                  <a:lnTo>
                    <a:pt x="18362" y="1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935775" y="1909075"/>
              <a:ext cx="196050" cy="236900"/>
            </a:xfrm>
            <a:custGeom>
              <a:avLst/>
              <a:gdLst/>
              <a:ahLst/>
              <a:cxnLst/>
              <a:rect l="l" t="t" r="r" b="b"/>
              <a:pathLst>
                <a:path w="7842" h="9476" extrusionOk="0">
                  <a:moveTo>
                    <a:pt x="6562" y="1"/>
                  </a:moveTo>
                  <a:lnTo>
                    <a:pt x="6488" y="16"/>
                  </a:lnTo>
                  <a:lnTo>
                    <a:pt x="6400" y="45"/>
                  </a:lnTo>
                  <a:lnTo>
                    <a:pt x="6312" y="104"/>
                  </a:lnTo>
                  <a:lnTo>
                    <a:pt x="6150" y="236"/>
                  </a:lnTo>
                  <a:lnTo>
                    <a:pt x="5753" y="604"/>
                  </a:lnTo>
                  <a:lnTo>
                    <a:pt x="5517" y="810"/>
                  </a:lnTo>
                  <a:lnTo>
                    <a:pt x="5253" y="1001"/>
                  </a:lnTo>
                  <a:lnTo>
                    <a:pt x="4988" y="1178"/>
                  </a:lnTo>
                  <a:lnTo>
                    <a:pt x="4708" y="1340"/>
                  </a:lnTo>
                  <a:lnTo>
                    <a:pt x="4414" y="1487"/>
                  </a:lnTo>
                  <a:lnTo>
                    <a:pt x="4134" y="1634"/>
                  </a:lnTo>
                  <a:lnTo>
                    <a:pt x="3531" y="1913"/>
                  </a:lnTo>
                  <a:lnTo>
                    <a:pt x="2957" y="2193"/>
                  </a:lnTo>
                  <a:lnTo>
                    <a:pt x="2663" y="2355"/>
                  </a:lnTo>
                  <a:lnTo>
                    <a:pt x="2384" y="2517"/>
                  </a:lnTo>
                  <a:lnTo>
                    <a:pt x="2119" y="2693"/>
                  </a:lnTo>
                  <a:lnTo>
                    <a:pt x="1869" y="2884"/>
                  </a:lnTo>
                  <a:lnTo>
                    <a:pt x="1619" y="3090"/>
                  </a:lnTo>
                  <a:lnTo>
                    <a:pt x="1398" y="3326"/>
                  </a:lnTo>
                  <a:lnTo>
                    <a:pt x="1236" y="3547"/>
                  </a:lnTo>
                  <a:lnTo>
                    <a:pt x="1162" y="3650"/>
                  </a:lnTo>
                  <a:lnTo>
                    <a:pt x="1104" y="3767"/>
                  </a:lnTo>
                  <a:lnTo>
                    <a:pt x="1045" y="3885"/>
                  </a:lnTo>
                  <a:lnTo>
                    <a:pt x="1015" y="4003"/>
                  </a:lnTo>
                  <a:lnTo>
                    <a:pt x="971" y="4120"/>
                  </a:lnTo>
                  <a:lnTo>
                    <a:pt x="956" y="4238"/>
                  </a:lnTo>
                  <a:lnTo>
                    <a:pt x="956" y="4370"/>
                  </a:lnTo>
                  <a:lnTo>
                    <a:pt x="1001" y="4488"/>
                  </a:lnTo>
                  <a:lnTo>
                    <a:pt x="1045" y="4606"/>
                  </a:lnTo>
                  <a:lnTo>
                    <a:pt x="1133" y="4709"/>
                  </a:lnTo>
                  <a:lnTo>
                    <a:pt x="1221" y="4782"/>
                  </a:lnTo>
                  <a:lnTo>
                    <a:pt x="1324" y="4841"/>
                  </a:lnTo>
                  <a:lnTo>
                    <a:pt x="1383" y="4856"/>
                  </a:lnTo>
                  <a:lnTo>
                    <a:pt x="1501" y="4856"/>
                  </a:lnTo>
                  <a:lnTo>
                    <a:pt x="1560" y="4841"/>
                  </a:lnTo>
                  <a:lnTo>
                    <a:pt x="1295" y="4959"/>
                  </a:lnTo>
                  <a:lnTo>
                    <a:pt x="1177" y="5018"/>
                  </a:lnTo>
                  <a:lnTo>
                    <a:pt x="1045" y="5091"/>
                  </a:lnTo>
                  <a:lnTo>
                    <a:pt x="942" y="5165"/>
                  </a:lnTo>
                  <a:lnTo>
                    <a:pt x="839" y="5253"/>
                  </a:lnTo>
                  <a:lnTo>
                    <a:pt x="751" y="5356"/>
                  </a:lnTo>
                  <a:lnTo>
                    <a:pt x="677" y="5474"/>
                  </a:lnTo>
                  <a:lnTo>
                    <a:pt x="648" y="5547"/>
                  </a:lnTo>
                  <a:lnTo>
                    <a:pt x="633" y="5606"/>
                  </a:lnTo>
                  <a:lnTo>
                    <a:pt x="633" y="5753"/>
                  </a:lnTo>
                  <a:lnTo>
                    <a:pt x="648" y="5886"/>
                  </a:lnTo>
                  <a:lnTo>
                    <a:pt x="706" y="6018"/>
                  </a:lnTo>
                  <a:lnTo>
                    <a:pt x="780" y="6136"/>
                  </a:lnTo>
                  <a:lnTo>
                    <a:pt x="824" y="6180"/>
                  </a:lnTo>
                  <a:lnTo>
                    <a:pt x="883" y="6224"/>
                  </a:lnTo>
                  <a:lnTo>
                    <a:pt x="927" y="6254"/>
                  </a:lnTo>
                  <a:lnTo>
                    <a:pt x="986" y="6268"/>
                  </a:lnTo>
                  <a:lnTo>
                    <a:pt x="942" y="6268"/>
                  </a:lnTo>
                  <a:lnTo>
                    <a:pt x="751" y="6298"/>
                  </a:lnTo>
                  <a:lnTo>
                    <a:pt x="574" y="6371"/>
                  </a:lnTo>
                  <a:lnTo>
                    <a:pt x="412" y="6460"/>
                  </a:lnTo>
                  <a:lnTo>
                    <a:pt x="265" y="6577"/>
                  </a:lnTo>
                  <a:lnTo>
                    <a:pt x="147" y="6710"/>
                  </a:lnTo>
                  <a:lnTo>
                    <a:pt x="103" y="6798"/>
                  </a:lnTo>
                  <a:lnTo>
                    <a:pt x="59" y="6872"/>
                  </a:lnTo>
                  <a:lnTo>
                    <a:pt x="30" y="6960"/>
                  </a:lnTo>
                  <a:lnTo>
                    <a:pt x="0" y="7048"/>
                  </a:lnTo>
                  <a:lnTo>
                    <a:pt x="0" y="7136"/>
                  </a:lnTo>
                  <a:lnTo>
                    <a:pt x="0" y="7239"/>
                  </a:lnTo>
                  <a:lnTo>
                    <a:pt x="15" y="7328"/>
                  </a:lnTo>
                  <a:lnTo>
                    <a:pt x="30" y="7416"/>
                  </a:lnTo>
                  <a:lnTo>
                    <a:pt x="59" y="7504"/>
                  </a:lnTo>
                  <a:lnTo>
                    <a:pt x="103" y="7592"/>
                  </a:lnTo>
                  <a:lnTo>
                    <a:pt x="162" y="7666"/>
                  </a:lnTo>
                  <a:lnTo>
                    <a:pt x="221" y="7740"/>
                  </a:lnTo>
                  <a:lnTo>
                    <a:pt x="280" y="7798"/>
                  </a:lnTo>
                  <a:lnTo>
                    <a:pt x="353" y="7857"/>
                  </a:lnTo>
                  <a:lnTo>
                    <a:pt x="427" y="7916"/>
                  </a:lnTo>
                  <a:lnTo>
                    <a:pt x="500" y="7960"/>
                  </a:lnTo>
                  <a:lnTo>
                    <a:pt x="589" y="7990"/>
                  </a:lnTo>
                  <a:lnTo>
                    <a:pt x="677" y="8004"/>
                  </a:lnTo>
                  <a:lnTo>
                    <a:pt x="868" y="8004"/>
                  </a:lnTo>
                  <a:lnTo>
                    <a:pt x="795" y="8019"/>
                  </a:lnTo>
                  <a:lnTo>
                    <a:pt x="736" y="8034"/>
                  </a:lnTo>
                  <a:lnTo>
                    <a:pt x="633" y="8093"/>
                  </a:lnTo>
                  <a:lnTo>
                    <a:pt x="530" y="8181"/>
                  </a:lnTo>
                  <a:lnTo>
                    <a:pt x="456" y="8299"/>
                  </a:lnTo>
                  <a:lnTo>
                    <a:pt x="412" y="8416"/>
                  </a:lnTo>
                  <a:lnTo>
                    <a:pt x="368" y="8549"/>
                  </a:lnTo>
                  <a:lnTo>
                    <a:pt x="368" y="8681"/>
                  </a:lnTo>
                  <a:lnTo>
                    <a:pt x="397" y="8814"/>
                  </a:lnTo>
                  <a:lnTo>
                    <a:pt x="442" y="8931"/>
                  </a:lnTo>
                  <a:lnTo>
                    <a:pt x="515" y="9034"/>
                  </a:lnTo>
                  <a:lnTo>
                    <a:pt x="603" y="9137"/>
                  </a:lnTo>
                  <a:lnTo>
                    <a:pt x="706" y="9226"/>
                  </a:lnTo>
                  <a:lnTo>
                    <a:pt x="809" y="9299"/>
                  </a:lnTo>
                  <a:lnTo>
                    <a:pt x="927" y="9358"/>
                  </a:lnTo>
                  <a:lnTo>
                    <a:pt x="1059" y="9402"/>
                  </a:lnTo>
                  <a:lnTo>
                    <a:pt x="1192" y="9446"/>
                  </a:lnTo>
                  <a:lnTo>
                    <a:pt x="1310" y="9461"/>
                  </a:lnTo>
                  <a:lnTo>
                    <a:pt x="1442" y="9476"/>
                  </a:lnTo>
                  <a:lnTo>
                    <a:pt x="1707" y="9476"/>
                  </a:lnTo>
                  <a:lnTo>
                    <a:pt x="1972" y="9446"/>
                  </a:lnTo>
                  <a:lnTo>
                    <a:pt x="2236" y="9402"/>
                  </a:lnTo>
                  <a:lnTo>
                    <a:pt x="2751" y="9329"/>
                  </a:lnTo>
                  <a:lnTo>
                    <a:pt x="3252" y="9240"/>
                  </a:lnTo>
                  <a:lnTo>
                    <a:pt x="3767" y="9137"/>
                  </a:lnTo>
                  <a:lnTo>
                    <a:pt x="4252" y="9005"/>
                  </a:lnTo>
                  <a:lnTo>
                    <a:pt x="4502" y="8917"/>
                  </a:lnTo>
                  <a:lnTo>
                    <a:pt x="4738" y="8843"/>
                  </a:lnTo>
                  <a:lnTo>
                    <a:pt x="4973" y="8740"/>
                  </a:lnTo>
                  <a:lnTo>
                    <a:pt x="5194" y="8637"/>
                  </a:lnTo>
                  <a:lnTo>
                    <a:pt x="5429" y="8519"/>
                  </a:lnTo>
                  <a:lnTo>
                    <a:pt x="5635" y="8387"/>
                  </a:lnTo>
                  <a:lnTo>
                    <a:pt x="5841" y="8255"/>
                  </a:lnTo>
                  <a:lnTo>
                    <a:pt x="6047" y="8093"/>
                  </a:lnTo>
                  <a:lnTo>
                    <a:pt x="6150" y="7990"/>
                  </a:lnTo>
                  <a:lnTo>
                    <a:pt x="6253" y="7887"/>
                  </a:lnTo>
                  <a:lnTo>
                    <a:pt x="6327" y="7769"/>
                  </a:lnTo>
                  <a:lnTo>
                    <a:pt x="6356" y="7710"/>
                  </a:lnTo>
                  <a:lnTo>
                    <a:pt x="6385" y="7637"/>
                  </a:lnTo>
                  <a:lnTo>
                    <a:pt x="6400" y="7563"/>
                  </a:lnTo>
                  <a:lnTo>
                    <a:pt x="6400" y="7490"/>
                  </a:lnTo>
                  <a:lnTo>
                    <a:pt x="6385" y="7416"/>
                  </a:lnTo>
                  <a:lnTo>
                    <a:pt x="6356" y="7342"/>
                  </a:lnTo>
                  <a:lnTo>
                    <a:pt x="6327" y="7284"/>
                  </a:lnTo>
                  <a:lnTo>
                    <a:pt x="6282" y="7239"/>
                  </a:lnTo>
                  <a:lnTo>
                    <a:pt x="6224" y="7195"/>
                  </a:lnTo>
                  <a:lnTo>
                    <a:pt x="6165" y="7166"/>
                  </a:lnTo>
                  <a:lnTo>
                    <a:pt x="6518" y="6975"/>
                  </a:lnTo>
                  <a:lnTo>
                    <a:pt x="6694" y="6857"/>
                  </a:lnTo>
                  <a:lnTo>
                    <a:pt x="6856" y="6739"/>
                  </a:lnTo>
                  <a:lnTo>
                    <a:pt x="7003" y="6621"/>
                  </a:lnTo>
                  <a:lnTo>
                    <a:pt x="7150" y="6474"/>
                  </a:lnTo>
                  <a:lnTo>
                    <a:pt x="7283" y="6327"/>
                  </a:lnTo>
                  <a:lnTo>
                    <a:pt x="7386" y="6151"/>
                  </a:lnTo>
                  <a:lnTo>
                    <a:pt x="7430" y="6062"/>
                  </a:lnTo>
                  <a:lnTo>
                    <a:pt x="7459" y="5974"/>
                  </a:lnTo>
                  <a:lnTo>
                    <a:pt x="7489" y="5871"/>
                  </a:lnTo>
                  <a:lnTo>
                    <a:pt x="7504" y="5768"/>
                  </a:lnTo>
                  <a:lnTo>
                    <a:pt x="7504" y="5665"/>
                  </a:lnTo>
                  <a:lnTo>
                    <a:pt x="7504" y="5562"/>
                  </a:lnTo>
                  <a:lnTo>
                    <a:pt x="7489" y="5459"/>
                  </a:lnTo>
                  <a:lnTo>
                    <a:pt x="7474" y="5356"/>
                  </a:lnTo>
                  <a:lnTo>
                    <a:pt x="7445" y="5268"/>
                  </a:lnTo>
                  <a:lnTo>
                    <a:pt x="7401" y="5180"/>
                  </a:lnTo>
                  <a:lnTo>
                    <a:pt x="7356" y="5091"/>
                  </a:lnTo>
                  <a:lnTo>
                    <a:pt x="7298" y="5018"/>
                  </a:lnTo>
                  <a:lnTo>
                    <a:pt x="7239" y="4944"/>
                  </a:lnTo>
                  <a:lnTo>
                    <a:pt x="7165" y="4885"/>
                  </a:lnTo>
                  <a:lnTo>
                    <a:pt x="7077" y="4841"/>
                  </a:lnTo>
                  <a:lnTo>
                    <a:pt x="6989" y="4812"/>
                  </a:lnTo>
                  <a:lnTo>
                    <a:pt x="7136" y="4679"/>
                  </a:lnTo>
                  <a:lnTo>
                    <a:pt x="7268" y="4562"/>
                  </a:lnTo>
                  <a:lnTo>
                    <a:pt x="7415" y="4429"/>
                  </a:lnTo>
                  <a:lnTo>
                    <a:pt x="7533" y="4282"/>
                  </a:lnTo>
                  <a:lnTo>
                    <a:pt x="7636" y="4135"/>
                  </a:lnTo>
                  <a:lnTo>
                    <a:pt x="7724" y="3973"/>
                  </a:lnTo>
                  <a:lnTo>
                    <a:pt x="7798" y="3797"/>
                  </a:lnTo>
                  <a:lnTo>
                    <a:pt x="7842" y="3620"/>
                  </a:lnTo>
                  <a:lnTo>
                    <a:pt x="7842" y="3532"/>
                  </a:lnTo>
                  <a:lnTo>
                    <a:pt x="7842" y="3429"/>
                  </a:lnTo>
                  <a:lnTo>
                    <a:pt x="7827" y="3341"/>
                  </a:lnTo>
                  <a:lnTo>
                    <a:pt x="7798" y="3252"/>
                  </a:lnTo>
                  <a:lnTo>
                    <a:pt x="7768" y="3164"/>
                  </a:lnTo>
                  <a:lnTo>
                    <a:pt x="7724" y="3076"/>
                  </a:lnTo>
                  <a:lnTo>
                    <a:pt x="7665" y="2987"/>
                  </a:lnTo>
                  <a:lnTo>
                    <a:pt x="7621" y="2914"/>
                  </a:lnTo>
                  <a:lnTo>
                    <a:pt x="7548" y="2855"/>
                  </a:lnTo>
                  <a:lnTo>
                    <a:pt x="7474" y="2796"/>
                  </a:lnTo>
                  <a:lnTo>
                    <a:pt x="7401" y="2737"/>
                  </a:lnTo>
                  <a:lnTo>
                    <a:pt x="7327" y="2708"/>
                  </a:lnTo>
                  <a:lnTo>
                    <a:pt x="7239" y="2679"/>
                  </a:lnTo>
                  <a:lnTo>
                    <a:pt x="7165" y="2664"/>
                  </a:lnTo>
                  <a:lnTo>
                    <a:pt x="7077" y="2664"/>
                  </a:lnTo>
                  <a:lnTo>
                    <a:pt x="6989" y="2679"/>
                  </a:lnTo>
                  <a:lnTo>
                    <a:pt x="7077" y="2576"/>
                  </a:lnTo>
                  <a:lnTo>
                    <a:pt x="7150" y="2458"/>
                  </a:lnTo>
                  <a:lnTo>
                    <a:pt x="7224" y="2340"/>
                  </a:lnTo>
                  <a:lnTo>
                    <a:pt x="7283" y="2208"/>
                  </a:lnTo>
                  <a:lnTo>
                    <a:pt x="7327" y="2075"/>
                  </a:lnTo>
                  <a:lnTo>
                    <a:pt x="7371" y="1943"/>
                  </a:lnTo>
                  <a:lnTo>
                    <a:pt x="7401" y="1810"/>
                  </a:lnTo>
                  <a:lnTo>
                    <a:pt x="7415" y="1678"/>
                  </a:lnTo>
                  <a:lnTo>
                    <a:pt x="7430" y="1531"/>
                  </a:lnTo>
                  <a:lnTo>
                    <a:pt x="7415" y="1399"/>
                  </a:lnTo>
                  <a:lnTo>
                    <a:pt x="7415" y="1251"/>
                  </a:lnTo>
                  <a:lnTo>
                    <a:pt x="7386" y="1119"/>
                  </a:lnTo>
                  <a:lnTo>
                    <a:pt x="7356" y="972"/>
                  </a:lnTo>
                  <a:lnTo>
                    <a:pt x="7312" y="839"/>
                  </a:lnTo>
                  <a:lnTo>
                    <a:pt x="7253" y="707"/>
                  </a:lnTo>
                  <a:lnTo>
                    <a:pt x="7195" y="589"/>
                  </a:lnTo>
                  <a:lnTo>
                    <a:pt x="7092" y="413"/>
                  </a:lnTo>
                  <a:lnTo>
                    <a:pt x="6989" y="280"/>
                  </a:lnTo>
                  <a:lnTo>
                    <a:pt x="6900" y="177"/>
                  </a:lnTo>
                  <a:lnTo>
                    <a:pt x="6812" y="89"/>
                  </a:lnTo>
                  <a:lnTo>
                    <a:pt x="6724" y="45"/>
                  </a:lnTo>
                  <a:lnTo>
                    <a:pt x="6650" y="16"/>
                  </a:lnTo>
                  <a:lnTo>
                    <a:pt x="6562" y="1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908100" y="1436075"/>
              <a:ext cx="948600" cy="1129950"/>
            </a:xfrm>
            <a:custGeom>
              <a:avLst/>
              <a:gdLst/>
              <a:ahLst/>
              <a:cxnLst/>
              <a:rect l="l" t="t" r="r" b="b"/>
              <a:pathLst>
                <a:path w="37944" h="45198" extrusionOk="0">
                  <a:moveTo>
                    <a:pt x="4061" y="1"/>
                  </a:moveTo>
                  <a:lnTo>
                    <a:pt x="3458" y="1428"/>
                  </a:lnTo>
                  <a:lnTo>
                    <a:pt x="2869" y="2855"/>
                  </a:lnTo>
                  <a:lnTo>
                    <a:pt x="2575" y="3576"/>
                  </a:lnTo>
                  <a:lnTo>
                    <a:pt x="2310" y="4311"/>
                  </a:lnTo>
                  <a:lnTo>
                    <a:pt x="2031" y="5032"/>
                  </a:lnTo>
                  <a:lnTo>
                    <a:pt x="1781" y="5768"/>
                  </a:lnTo>
                  <a:lnTo>
                    <a:pt x="1516" y="6592"/>
                  </a:lnTo>
                  <a:lnTo>
                    <a:pt x="1281" y="7416"/>
                  </a:lnTo>
                  <a:lnTo>
                    <a:pt x="1060" y="8240"/>
                  </a:lnTo>
                  <a:lnTo>
                    <a:pt x="869" y="9078"/>
                  </a:lnTo>
                  <a:lnTo>
                    <a:pt x="692" y="9917"/>
                  </a:lnTo>
                  <a:lnTo>
                    <a:pt x="545" y="10755"/>
                  </a:lnTo>
                  <a:lnTo>
                    <a:pt x="412" y="11609"/>
                  </a:lnTo>
                  <a:lnTo>
                    <a:pt x="295" y="12447"/>
                  </a:lnTo>
                  <a:lnTo>
                    <a:pt x="207" y="13301"/>
                  </a:lnTo>
                  <a:lnTo>
                    <a:pt x="133" y="14154"/>
                  </a:lnTo>
                  <a:lnTo>
                    <a:pt x="74" y="15007"/>
                  </a:lnTo>
                  <a:lnTo>
                    <a:pt x="30" y="15875"/>
                  </a:lnTo>
                  <a:lnTo>
                    <a:pt x="1" y="16729"/>
                  </a:lnTo>
                  <a:lnTo>
                    <a:pt x="1" y="17597"/>
                  </a:lnTo>
                  <a:lnTo>
                    <a:pt x="1" y="18450"/>
                  </a:lnTo>
                  <a:lnTo>
                    <a:pt x="30" y="19318"/>
                  </a:lnTo>
                  <a:lnTo>
                    <a:pt x="45" y="19701"/>
                  </a:lnTo>
                  <a:lnTo>
                    <a:pt x="354" y="20274"/>
                  </a:lnTo>
                  <a:lnTo>
                    <a:pt x="677" y="20922"/>
                  </a:lnTo>
                  <a:lnTo>
                    <a:pt x="1016" y="21643"/>
                  </a:lnTo>
                  <a:lnTo>
                    <a:pt x="1369" y="22437"/>
                  </a:lnTo>
                  <a:lnTo>
                    <a:pt x="1737" y="23290"/>
                  </a:lnTo>
                  <a:lnTo>
                    <a:pt x="2134" y="24188"/>
                  </a:lnTo>
                  <a:lnTo>
                    <a:pt x="2928" y="26130"/>
                  </a:lnTo>
                  <a:lnTo>
                    <a:pt x="3782" y="28219"/>
                  </a:lnTo>
                  <a:lnTo>
                    <a:pt x="4650" y="30382"/>
                  </a:lnTo>
                  <a:lnTo>
                    <a:pt x="5518" y="32574"/>
                  </a:lnTo>
                  <a:lnTo>
                    <a:pt x="6400" y="34751"/>
                  </a:lnTo>
                  <a:lnTo>
                    <a:pt x="7283" y="36841"/>
                  </a:lnTo>
                  <a:lnTo>
                    <a:pt x="7710" y="37856"/>
                  </a:lnTo>
                  <a:lnTo>
                    <a:pt x="8137" y="38827"/>
                  </a:lnTo>
                  <a:lnTo>
                    <a:pt x="8548" y="39754"/>
                  </a:lnTo>
                  <a:lnTo>
                    <a:pt x="8960" y="40622"/>
                  </a:lnTo>
                  <a:lnTo>
                    <a:pt x="9343" y="41446"/>
                  </a:lnTo>
                  <a:lnTo>
                    <a:pt x="9725" y="42196"/>
                  </a:lnTo>
                  <a:lnTo>
                    <a:pt x="10093" y="42887"/>
                  </a:lnTo>
                  <a:lnTo>
                    <a:pt x="10461" y="43491"/>
                  </a:lnTo>
                  <a:lnTo>
                    <a:pt x="10785" y="44020"/>
                  </a:lnTo>
                  <a:lnTo>
                    <a:pt x="10947" y="44256"/>
                  </a:lnTo>
                  <a:lnTo>
                    <a:pt x="11108" y="44462"/>
                  </a:lnTo>
                  <a:lnTo>
                    <a:pt x="11256" y="44638"/>
                  </a:lnTo>
                  <a:lnTo>
                    <a:pt x="11417" y="44800"/>
                  </a:lnTo>
                  <a:lnTo>
                    <a:pt x="11550" y="44933"/>
                  </a:lnTo>
                  <a:lnTo>
                    <a:pt x="11682" y="45036"/>
                  </a:lnTo>
                  <a:lnTo>
                    <a:pt x="11815" y="45124"/>
                  </a:lnTo>
                  <a:lnTo>
                    <a:pt x="11947" y="45168"/>
                  </a:lnTo>
                  <a:lnTo>
                    <a:pt x="12065" y="45197"/>
                  </a:lnTo>
                  <a:lnTo>
                    <a:pt x="12182" y="45183"/>
                  </a:lnTo>
                  <a:lnTo>
                    <a:pt x="12521" y="45109"/>
                  </a:lnTo>
                  <a:lnTo>
                    <a:pt x="12874" y="45021"/>
                  </a:lnTo>
                  <a:lnTo>
                    <a:pt x="13624" y="44800"/>
                  </a:lnTo>
                  <a:lnTo>
                    <a:pt x="14433" y="44521"/>
                  </a:lnTo>
                  <a:lnTo>
                    <a:pt x="15301" y="44197"/>
                  </a:lnTo>
                  <a:lnTo>
                    <a:pt x="16214" y="43844"/>
                  </a:lnTo>
                  <a:lnTo>
                    <a:pt x="17170" y="43432"/>
                  </a:lnTo>
                  <a:lnTo>
                    <a:pt x="18156" y="42990"/>
                  </a:lnTo>
                  <a:lnTo>
                    <a:pt x="19171" y="42520"/>
                  </a:lnTo>
                  <a:lnTo>
                    <a:pt x="20215" y="42034"/>
                  </a:lnTo>
                  <a:lnTo>
                    <a:pt x="21275" y="41505"/>
                  </a:lnTo>
                  <a:lnTo>
                    <a:pt x="22334" y="40960"/>
                  </a:lnTo>
                  <a:lnTo>
                    <a:pt x="23423" y="40401"/>
                  </a:lnTo>
                  <a:lnTo>
                    <a:pt x="24497" y="39842"/>
                  </a:lnTo>
                  <a:lnTo>
                    <a:pt x="25571" y="39268"/>
                  </a:lnTo>
                  <a:lnTo>
                    <a:pt x="27689" y="38106"/>
                  </a:lnTo>
                  <a:lnTo>
                    <a:pt x="29734" y="36958"/>
                  </a:lnTo>
                  <a:lnTo>
                    <a:pt x="31647" y="35870"/>
                  </a:lnTo>
                  <a:lnTo>
                    <a:pt x="33383" y="34854"/>
                  </a:lnTo>
                  <a:lnTo>
                    <a:pt x="34913" y="33957"/>
                  </a:lnTo>
                  <a:lnTo>
                    <a:pt x="37120" y="32618"/>
                  </a:lnTo>
                  <a:lnTo>
                    <a:pt x="37944" y="32118"/>
                  </a:lnTo>
                  <a:lnTo>
                    <a:pt x="32559" y="22820"/>
                  </a:lnTo>
                  <a:lnTo>
                    <a:pt x="30382" y="23894"/>
                  </a:lnTo>
                  <a:lnTo>
                    <a:pt x="28101" y="24997"/>
                  </a:lnTo>
                  <a:lnTo>
                    <a:pt x="25453" y="26277"/>
                  </a:lnTo>
                  <a:lnTo>
                    <a:pt x="24085" y="26910"/>
                  </a:lnTo>
                  <a:lnTo>
                    <a:pt x="22731" y="27528"/>
                  </a:lnTo>
                  <a:lnTo>
                    <a:pt x="21437" y="28116"/>
                  </a:lnTo>
                  <a:lnTo>
                    <a:pt x="20230" y="28631"/>
                  </a:lnTo>
                  <a:lnTo>
                    <a:pt x="19171" y="29072"/>
                  </a:lnTo>
                  <a:lnTo>
                    <a:pt x="18700" y="29249"/>
                  </a:lnTo>
                  <a:lnTo>
                    <a:pt x="18273" y="29396"/>
                  </a:lnTo>
                  <a:lnTo>
                    <a:pt x="17906" y="29529"/>
                  </a:lnTo>
                  <a:lnTo>
                    <a:pt x="17597" y="29617"/>
                  </a:lnTo>
                  <a:lnTo>
                    <a:pt x="17347" y="29661"/>
                  </a:lnTo>
                  <a:lnTo>
                    <a:pt x="17170" y="29676"/>
                  </a:lnTo>
                  <a:lnTo>
                    <a:pt x="17141" y="29661"/>
                  </a:lnTo>
                  <a:lnTo>
                    <a:pt x="17111" y="29632"/>
                  </a:lnTo>
                  <a:lnTo>
                    <a:pt x="17023" y="29499"/>
                  </a:lnTo>
                  <a:lnTo>
                    <a:pt x="16920" y="29293"/>
                  </a:lnTo>
                  <a:lnTo>
                    <a:pt x="16802" y="29014"/>
                  </a:lnTo>
                  <a:lnTo>
                    <a:pt x="16655" y="28661"/>
                  </a:lnTo>
                  <a:lnTo>
                    <a:pt x="16508" y="28249"/>
                  </a:lnTo>
                  <a:lnTo>
                    <a:pt x="16184" y="27263"/>
                  </a:lnTo>
                  <a:lnTo>
                    <a:pt x="15816" y="26086"/>
                  </a:lnTo>
                  <a:lnTo>
                    <a:pt x="15419" y="24762"/>
                  </a:lnTo>
                  <a:lnTo>
                    <a:pt x="15007" y="23335"/>
                  </a:lnTo>
                  <a:lnTo>
                    <a:pt x="14595" y="21863"/>
                  </a:lnTo>
                  <a:lnTo>
                    <a:pt x="13771" y="18906"/>
                  </a:lnTo>
                  <a:lnTo>
                    <a:pt x="13065" y="16228"/>
                  </a:lnTo>
                  <a:lnTo>
                    <a:pt x="12536" y="14169"/>
                  </a:lnTo>
                  <a:lnTo>
                    <a:pt x="12271" y="13095"/>
                  </a:lnTo>
                  <a:lnTo>
                    <a:pt x="12050" y="12006"/>
                  </a:lnTo>
                  <a:lnTo>
                    <a:pt x="11829" y="10858"/>
                  </a:lnTo>
                  <a:lnTo>
                    <a:pt x="11594" y="9667"/>
                  </a:lnTo>
                  <a:lnTo>
                    <a:pt x="11462" y="9078"/>
                  </a:lnTo>
                  <a:lnTo>
                    <a:pt x="11329" y="8475"/>
                  </a:lnTo>
                  <a:lnTo>
                    <a:pt x="11182" y="7886"/>
                  </a:lnTo>
                  <a:lnTo>
                    <a:pt x="11035" y="7298"/>
                  </a:lnTo>
                  <a:lnTo>
                    <a:pt x="10858" y="6724"/>
                  </a:lnTo>
                  <a:lnTo>
                    <a:pt x="10682" y="6165"/>
                  </a:lnTo>
                  <a:lnTo>
                    <a:pt x="10476" y="5606"/>
                  </a:lnTo>
                  <a:lnTo>
                    <a:pt x="10255" y="5076"/>
                  </a:lnTo>
                  <a:lnTo>
                    <a:pt x="10020" y="4561"/>
                  </a:lnTo>
                  <a:lnTo>
                    <a:pt x="9755" y="4076"/>
                  </a:lnTo>
                  <a:lnTo>
                    <a:pt x="9505" y="3679"/>
                  </a:lnTo>
                  <a:lnTo>
                    <a:pt x="9240" y="3311"/>
                  </a:lnTo>
                  <a:lnTo>
                    <a:pt x="8960" y="2973"/>
                  </a:lnTo>
                  <a:lnTo>
                    <a:pt x="8666" y="2634"/>
                  </a:lnTo>
                  <a:lnTo>
                    <a:pt x="8342" y="2340"/>
                  </a:lnTo>
                  <a:lnTo>
                    <a:pt x="8019" y="2046"/>
                  </a:lnTo>
                  <a:lnTo>
                    <a:pt x="7666" y="1781"/>
                  </a:lnTo>
                  <a:lnTo>
                    <a:pt x="7313" y="1516"/>
                  </a:lnTo>
                  <a:lnTo>
                    <a:pt x="6945" y="1281"/>
                  </a:lnTo>
                  <a:lnTo>
                    <a:pt x="6548" y="1060"/>
                  </a:lnTo>
                  <a:lnTo>
                    <a:pt x="6165" y="854"/>
                  </a:lnTo>
                  <a:lnTo>
                    <a:pt x="5753" y="663"/>
                  </a:lnTo>
                  <a:lnTo>
                    <a:pt x="5341" y="486"/>
                  </a:lnTo>
                  <a:lnTo>
                    <a:pt x="4914" y="310"/>
                  </a:lnTo>
                  <a:lnTo>
                    <a:pt x="4488" y="148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2001825" y="5190325"/>
              <a:ext cx="409750" cy="286550"/>
            </a:xfrm>
            <a:custGeom>
              <a:avLst/>
              <a:gdLst/>
              <a:ahLst/>
              <a:cxnLst/>
              <a:rect l="l" t="t" r="r" b="b"/>
              <a:pathLst>
                <a:path w="16390" h="11462" extrusionOk="0">
                  <a:moveTo>
                    <a:pt x="706" y="1"/>
                  </a:moveTo>
                  <a:lnTo>
                    <a:pt x="588" y="589"/>
                  </a:lnTo>
                  <a:lnTo>
                    <a:pt x="456" y="1340"/>
                  </a:lnTo>
                  <a:lnTo>
                    <a:pt x="309" y="2193"/>
                  </a:lnTo>
                  <a:lnTo>
                    <a:pt x="177" y="3091"/>
                  </a:lnTo>
                  <a:lnTo>
                    <a:pt x="74" y="3988"/>
                  </a:lnTo>
                  <a:lnTo>
                    <a:pt x="44" y="4429"/>
                  </a:lnTo>
                  <a:lnTo>
                    <a:pt x="15" y="4841"/>
                  </a:lnTo>
                  <a:lnTo>
                    <a:pt x="0" y="5239"/>
                  </a:lnTo>
                  <a:lnTo>
                    <a:pt x="0" y="5592"/>
                  </a:lnTo>
                  <a:lnTo>
                    <a:pt x="29" y="5915"/>
                  </a:lnTo>
                  <a:lnTo>
                    <a:pt x="74" y="6180"/>
                  </a:lnTo>
                  <a:lnTo>
                    <a:pt x="147" y="6416"/>
                  </a:lnTo>
                  <a:lnTo>
                    <a:pt x="235" y="6695"/>
                  </a:lnTo>
                  <a:lnTo>
                    <a:pt x="368" y="6989"/>
                  </a:lnTo>
                  <a:lnTo>
                    <a:pt x="530" y="7313"/>
                  </a:lnTo>
                  <a:lnTo>
                    <a:pt x="706" y="7651"/>
                  </a:lnTo>
                  <a:lnTo>
                    <a:pt x="912" y="8019"/>
                  </a:lnTo>
                  <a:lnTo>
                    <a:pt x="1133" y="8372"/>
                  </a:lnTo>
                  <a:lnTo>
                    <a:pt x="1368" y="8725"/>
                  </a:lnTo>
                  <a:lnTo>
                    <a:pt x="1604" y="9079"/>
                  </a:lnTo>
                  <a:lnTo>
                    <a:pt x="1854" y="9417"/>
                  </a:lnTo>
                  <a:lnTo>
                    <a:pt x="2104" y="9741"/>
                  </a:lnTo>
                  <a:lnTo>
                    <a:pt x="2354" y="10020"/>
                  </a:lnTo>
                  <a:lnTo>
                    <a:pt x="2589" y="10285"/>
                  </a:lnTo>
                  <a:lnTo>
                    <a:pt x="2825" y="10506"/>
                  </a:lnTo>
                  <a:lnTo>
                    <a:pt x="3045" y="10682"/>
                  </a:lnTo>
                  <a:lnTo>
                    <a:pt x="3163" y="10756"/>
                  </a:lnTo>
                  <a:lnTo>
                    <a:pt x="3266" y="10800"/>
                  </a:lnTo>
                  <a:lnTo>
                    <a:pt x="3634" y="10976"/>
                  </a:lnTo>
                  <a:lnTo>
                    <a:pt x="4017" y="11109"/>
                  </a:lnTo>
                  <a:lnTo>
                    <a:pt x="4428" y="11227"/>
                  </a:lnTo>
                  <a:lnTo>
                    <a:pt x="4840" y="11315"/>
                  </a:lnTo>
                  <a:lnTo>
                    <a:pt x="5267" y="11388"/>
                  </a:lnTo>
                  <a:lnTo>
                    <a:pt x="5708" y="11433"/>
                  </a:lnTo>
                  <a:lnTo>
                    <a:pt x="6150" y="11462"/>
                  </a:lnTo>
                  <a:lnTo>
                    <a:pt x="6591" y="11462"/>
                  </a:lnTo>
                  <a:lnTo>
                    <a:pt x="7047" y="11447"/>
                  </a:lnTo>
                  <a:lnTo>
                    <a:pt x="7489" y="11418"/>
                  </a:lnTo>
                  <a:lnTo>
                    <a:pt x="7930" y="11359"/>
                  </a:lnTo>
                  <a:lnTo>
                    <a:pt x="8371" y="11285"/>
                  </a:lnTo>
                  <a:lnTo>
                    <a:pt x="8798" y="11197"/>
                  </a:lnTo>
                  <a:lnTo>
                    <a:pt x="9210" y="11094"/>
                  </a:lnTo>
                  <a:lnTo>
                    <a:pt x="9607" y="10976"/>
                  </a:lnTo>
                  <a:lnTo>
                    <a:pt x="10004" y="10844"/>
                  </a:lnTo>
                  <a:lnTo>
                    <a:pt x="10152" y="10771"/>
                  </a:lnTo>
                  <a:lnTo>
                    <a:pt x="10313" y="10697"/>
                  </a:lnTo>
                  <a:lnTo>
                    <a:pt x="10681" y="10491"/>
                  </a:lnTo>
                  <a:lnTo>
                    <a:pt x="11064" y="10226"/>
                  </a:lnTo>
                  <a:lnTo>
                    <a:pt x="11476" y="9917"/>
                  </a:lnTo>
                  <a:lnTo>
                    <a:pt x="11902" y="9579"/>
                  </a:lnTo>
                  <a:lnTo>
                    <a:pt x="12344" y="9196"/>
                  </a:lnTo>
                  <a:lnTo>
                    <a:pt x="12785" y="8799"/>
                  </a:lnTo>
                  <a:lnTo>
                    <a:pt x="13212" y="8372"/>
                  </a:lnTo>
                  <a:lnTo>
                    <a:pt x="13638" y="7946"/>
                  </a:lnTo>
                  <a:lnTo>
                    <a:pt x="14050" y="7504"/>
                  </a:lnTo>
                  <a:lnTo>
                    <a:pt x="14433" y="7063"/>
                  </a:lnTo>
                  <a:lnTo>
                    <a:pt x="14786" y="6636"/>
                  </a:lnTo>
                  <a:lnTo>
                    <a:pt x="15095" y="6239"/>
                  </a:lnTo>
                  <a:lnTo>
                    <a:pt x="15360" y="5857"/>
                  </a:lnTo>
                  <a:lnTo>
                    <a:pt x="15581" y="5503"/>
                  </a:lnTo>
                  <a:lnTo>
                    <a:pt x="15669" y="5327"/>
                  </a:lnTo>
                  <a:lnTo>
                    <a:pt x="15728" y="5180"/>
                  </a:lnTo>
                  <a:lnTo>
                    <a:pt x="15816" y="4944"/>
                  </a:lnTo>
                  <a:lnTo>
                    <a:pt x="15904" y="4694"/>
                  </a:lnTo>
                  <a:lnTo>
                    <a:pt x="15963" y="4415"/>
                  </a:lnTo>
                  <a:lnTo>
                    <a:pt x="16037" y="4135"/>
                  </a:lnTo>
                  <a:lnTo>
                    <a:pt x="16081" y="3841"/>
                  </a:lnTo>
                  <a:lnTo>
                    <a:pt x="16125" y="3517"/>
                  </a:lnTo>
                  <a:lnTo>
                    <a:pt x="16198" y="2870"/>
                  </a:lnTo>
                  <a:lnTo>
                    <a:pt x="16257" y="2178"/>
                  </a:lnTo>
                  <a:lnTo>
                    <a:pt x="16301" y="1458"/>
                  </a:lnTo>
                  <a:lnTo>
                    <a:pt x="163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2695500" y="5190325"/>
              <a:ext cx="409775" cy="286550"/>
            </a:xfrm>
            <a:custGeom>
              <a:avLst/>
              <a:gdLst/>
              <a:ahLst/>
              <a:cxnLst/>
              <a:rect l="l" t="t" r="r" b="b"/>
              <a:pathLst>
                <a:path w="16391" h="11462" extrusionOk="0">
                  <a:moveTo>
                    <a:pt x="1" y="1"/>
                  </a:moveTo>
                  <a:lnTo>
                    <a:pt x="89" y="1458"/>
                  </a:lnTo>
                  <a:lnTo>
                    <a:pt x="133" y="2178"/>
                  </a:lnTo>
                  <a:lnTo>
                    <a:pt x="192" y="2870"/>
                  </a:lnTo>
                  <a:lnTo>
                    <a:pt x="266" y="3517"/>
                  </a:lnTo>
                  <a:lnTo>
                    <a:pt x="310" y="3841"/>
                  </a:lnTo>
                  <a:lnTo>
                    <a:pt x="354" y="4135"/>
                  </a:lnTo>
                  <a:lnTo>
                    <a:pt x="413" y="4415"/>
                  </a:lnTo>
                  <a:lnTo>
                    <a:pt x="486" y="4694"/>
                  </a:lnTo>
                  <a:lnTo>
                    <a:pt x="560" y="4944"/>
                  </a:lnTo>
                  <a:lnTo>
                    <a:pt x="663" y="5180"/>
                  </a:lnTo>
                  <a:lnTo>
                    <a:pt x="722" y="5327"/>
                  </a:lnTo>
                  <a:lnTo>
                    <a:pt x="810" y="5503"/>
                  </a:lnTo>
                  <a:lnTo>
                    <a:pt x="1031" y="5857"/>
                  </a:lnTo>
                  <a:lnTo>
                    <a:pt x="1295" y="6239"/>
                  </a:lnTo>
                  <a:lnTo>
                    <a:pt x="1604" y="6636"/>
                  </a:lnTo>
                  <a:lnTo>
                    <a:pt x="1957" y="7063"/>
                  </a:lnTo>
                  <a:lnTo>
                    <a:pt x="2340" y="7504"/>
                  </a:lnTo>
                  <a:lnTo>
                    <a:pt x="2752" y="7946"/>
                  </a:lnTo>
                  <a:lnTo>
                    <a:pt x="3179" y="8372"/>
                  </a:lnTo>
                  <a:lnTo>
                    <a:pt x="3605" y="8799"/>
                  </a:lnTo>
                  <a:lnTo>
                    <a:pt x="4047" y="9196"/>
                  </a:lnTo>
                  <a:lnTo>
                    <a:pt x="4488" y="9579"/>
                  </a:lnTo>
                  <a:lnTo>
                    <a:pt x="4915" y="9917"/>
                  </a:lnTo>
                  <a:lnTo>
                    <a:pt x="5327" y="10226"/>
                  </a:lnTo>
                  <a:lnTo>
                    <a:pt x="5709" y="10491"/>
                  </a:lnTo>
                  <a:lnTo>
                    <a:pt x="6062" y="10697"/>
                  </a:lnTo>
                  <a:lnTo>
                    <a:pt x="6239" y="10771"/>
                  </a:lnTo>
                  <a:lnTo>
                    <a:pt x="6386" y="10844"/>
                  </a:lnTo>
                  <a:lnTo>
                    <a:pt x="6768" y="10976"/>
                  </a:lnTo>
                  <a:lnTo>
                    <a:pt x="7180" y="11094"/>
                  </a:lnTo>
                  <a:lnTo>
                    <a:pt x="7592" y="11197"/>
                  </a:lnTo>
                  <a:lnTo>
                    <a:pt x="8019" y="11285"/>
                  </a:lnTo>
                  <a:lnTo>
                    <a:pt x="8460" y="11359"/>
                  </a:lnTo>
                  <a:lnTo>
                    <a:pt x="8902" y="11418"/>
                  </a:lnTo>
                  <a:lnTo>
                    <a:pt x="9343" y="11447"/>
                  </a:lnTo>
                  <a:lnTo>
                    <a:pt x="9785" y="11462"/>
                  </a:lnTo>
                  <a:lnTo>
                    <a:pt x="10241" y="11462"/>
                  </a:lnTo>
                  <a:lnTo>
                    <a:pt x="10682" y="11433"/>
                  </a:lnTo>
                  <a:lnTo>
                    <a:pt x="11123" y="11388"/>
                  </a:lnTo>
                  <a:lnTo>
                    <a:pt x="11550" y="11315"/>
                  </a:lnTo>
                  <a:lnTo>
                    <a:pt x="11962" y="11227"/>
                  </a:lnTo>
                  <a:lnTo>
                    <a:pt x="12374" y="11109"/>
                  </a:lnTo>
                  <a:lnTo>
                    <a:pt x="12756" y="10976"/>
                  </a:lnTo>
                  <a:lnTo>
                    <a:pt x="13124" y="10800"/>
                  </a:lnTo>
                  <a:lnTo>
                    <a:pt x="13227" y="10756"/>
                  </a:lnTo>
                  <a:lnTo>
                    <a:pt x="13330" y="10682"/>
                  </a:lnTo>
                  <a:lnTo>
                    <a:pt x="13566" y="10506"/>
                  </a:lnTo>
                  <a:lnTo>
                    <a:pt x="13786" y="10285"/>
                  </a:lnTo>
                  <a:lnTo>
                    <a:pt x="14036" y="10020"/>
                  </a:lnTo>
                  <a:lnTo>
                    <a:pt x="14287" y="9741"/>
                  </a:lnTo>
                  <a:lnTo>
                    <a:pt x="14537" y="9417"/>
                  </a:lnTo>
                  <a:lnTo>
                    <a:pt x="14787" y="9079"/>
                  </a:lnTo>
                  <a:lnTo>
                    <a:pt x="15022" y="8725"/>
                  </a:lnTo>
                  <a:lnTo>
                    <a:pt x="15258" y="8372"/>
                  </a:lnTo>
                  <a:lnTo>
                    <a:pt x="15478" y="8019"/>
                  </a:lnTo>
                  <a:lnTo>
                    <a:pt x="15670" y="7651"/>
                  </a:lnTo>
                  <a:lnTo>
                    <a:pt x="15861" y="7313"/>
                  </a:lnTo>
                  <a:lnTo>
                    <a:pt x="16008" y="6989"/>
                  </a:lnTo>
                  <a:lnTo>
                    <a:pt x="16140" y="6695"/>
                  </a:lnTo>
                  <a:lnTo>
                    <a:pt x="16243" y="6416"/>
                  </a:lnTo>
                  <a:lnTo>
                    <a:pt x="16317" y="6180"/>
                  </a:lnTo>
                  <a:lnTo>
                    <a:pt x="16361" y="5915"/>
                  </a:lnTo>
                  <a:lnTo>
                    <a:pt x="16376" y="5592"/>
                  </a:lnTo>
                  <a:lnTo>
                    <a:pt x="16390" y="5239"/>
                  </a:lnTo>
                  <a:lnTo>
                    <a:pt x="16376" y="4841"/>
                  </a:lnTo>
                  <a:lnTo>
                    <a:pt x="16346" y="4429"/>
                  </a:lnTo>
                  <a:lnTo>
                    <a:pt x="16317" y="3988"/>
                  </a:lnTo>
                  <a:lnTo>
                    <a:pt x="16214" y="3091"/>
                  </a:lnTo>
                  <a:lnTo>
                    <a:pt x="16081" y="2193"/>
                  </a:lnTo>
                  <a:lnTo>
                    <a:pt x="15934" y="1340"/>
                  </a:lnTo>
                  <a:lnTo>
                    <a:pt x="15802" y="589"/>
                  </a:lnTo>
                  <a:lnTo>
                    <a:pt x="156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1656425" y="3247550"/>
              <a:ext cx="100825" cy="249400"/>
            </a:xfrm>
            <a:custGeom>
              <a:avLst/>
              <a:gdLst/>
              <a:ahLst/>
              <a:cxnLst/>
              <a:rect l="l" t="t" r="r" b="b"/>
              <a:pathLst>
                <a:path w="4033" h="9976" extrusionOk="0">
                  <a:moveTo>
                    <a:pt x="192" y="1"/>
                  </a:moveTo>
                  <a:lnTo>
                    <a:pt x="148" y="1796"/>
                  </a:lnTo>
                  <a:lnTo>
                    <a:pt x="75" y="3546"/>
                  </a:lnTo>
                  <a:lnTo>
                    <a:pt x="1" y="5400"/>
                  </a:lnTo>
                  <a:lnTo>
                    <a:pt x="1605" y="8225"/>
                  </a:lnTo>
                  <a:lnTo>
                    <a:pt x="1781" y="8460"/>
                  </a:lnTo>
                  <a:lnTo>
                    <a:pt x="1987" y="8710"/>
                  </a:lnTo>
                  <a:lnTo>
                    <a:pt x="2223" y="9005"/>
                  </a:lnTo>
                  <a:lnTo>
                    <a:pt x="2487" y="9299"/>
                  </a:lnTo>
                  <a:lnTo>
                    <a:pt x="2767" y="9578"/>
                  </a:lnTo>
                  <a:lnTo>
                    <a:pt x="2899" y="9696"/>
                  </a:lnTo>
                  <a:lnTo>
                    <a:pt x="3032" y="9799"/>
                  </a:lnTo>
                  <a:lnTo>
                    <a:pt x="3164" y="9887"/>
                  </a:lnTo>
                  <a:lnTo>
                    <a:pt x="3282" y="9946"/>
                  </a:lnTo>
                  <a:lnTo>
                    <a:pt x="3341" y="9961"/>
                  </a:lnTo>
                  <a:lnTo>
                    <a:pt x="3400" y="9976"/>
                  </a:lnTo>
                  <a:lnTo>
                    <a:pt x="3473" y="9961"/>
                  </a:lnTo>
                  <a:lnTo>
                    <a:pt x="3547" y="9946"/>
                  </a:lnTo>
                  <a:lnTo>
                    <a:pt x="3635" y="9917"/>
                  </a:lnTo>
                  <a:lnTo>
                    <a:pt x="3709" y="9887"/>
                  </a:lnTo>
                  <a:lnTo>
                    <a:pt x="3782" y="9843"/>
                  </a:lnTo>
                  <a:lnTo>
                    <a:pt x="3856" y="9770"/>
                  </a:lnTo>
                  <a:lnTo>
                    <a:pt x="3915" y="9696"/>
                  </a:lnTo>
                  <a:lnTo>
                    <a:pt x="3959" y="9608"/>
                  </a:lnTo>
                  <a:lnTo>
                    <a:pt x="4003" y="9505"/>
                  </a:lnTo>
                  <a:lnTo>
                    <a:pt x="4032" y="9387"/>
                  </a:lnTo>
                  <a:lnTo>
                    <a:pt x="4032" y="9255"/>
                  </a:lnTo>
                  <a:lnTo>
                    <a:pt x="4032" y="9122"/>
                  </a:lnTo>
                  <a:lnTo>
                    <a:pt x="4003" y="8961"/>
                  </a:lnTo>
                  <a:lnTo>
                    <a:pt x="3944" y="8769"/>
                  </a:lnTo>
                  <a:lnTo>
                    <a:pt x="3841" y="8534"/>
                  </a:lnTo>
                  <a:lnTo>
                    <a:pt x="3709" y="8254"/>
                  </a:lnTo>
                  <a:lnTo>
                    <a:pt x="3547" y="7975"/>
                  </a:lnTo>
                  <a:lnTo>
                    <a:pt x="3370" y="7710"/>
                  </a:lnTo>
                  <a:lnTo>
                    <a:pt x="3091" y="7298"/>
                  </a:lnTo>
                  <a:lnTo>
                    <a:pt x="2958" y="7121"/>
                  </a:lnTo>
                  <a:lnTo>
                    <a:pt x="2355" y="5415"/>
                  </a:lnTo>
                  <a:lnTo>
                    <a:pt x="2458" y="3179"/>
                  </a:lnTo>
                  <a:lnTo>
                    <a:pt x="3046" y="1634"/>
                  </a:lnTo>
                  <a:lnTo>
                    <a:pt x="2384" y="795"/>
                  </a:lnTo>
                  <a:lnTo>
                    <a:pt x="2237" y="869"/>
                  </a:lnTo>
                  <a:lnTo>
                    <a:pt x="2090" y="927"/>
                  </a:lnTo>
                  <a:lnTo>
                    <a:pt x="1928" y="957"/>
                  </a:lnTo>
                  <a:lnTo>
                    <a:pt x="1766" y="972"/>
                  </a:lnTo>
                  <a:lnTo>
                    <a:pt x="1649" y="957"/>
                  </a:lnTo>
                  <a:lnTo>
                    <a:pt x="1531" y="942"/>
                  </a:lnTo>
                  <a:lnTo>
                    <a:pt x="1413" y="913"/>
                  </a:lnTo>
                  <a:lnTo>
                    <a:pt x="1296" y="869"/>
                  </a:lnTo>
                  <a:lnTo>
                    <a:pt x="1090" y="766"/>
                  </a:lnTo>
                  <a:lnTo>
                    <a:pt x="884" y="648"/>
                  </a:lnTo>
                  <a:lnTo>
                    <a:pt x="692" y="501"/>
                  </a:lnTo>
                  <a:lnTo>
                    <a:pt x="516" y="339"/>
                  </a:lnTo>
                  <a:lnTo>
                    <a:pt x="354" y="17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1681450" y="3080575"/>
              <a:ext cx="164425" cy="401300"/>
            </a:xfrm>
            <a:custGeom>
              <a:avLst/>
              <a:gdLst/>
              <a:ahLst/>
              <a:cxnLst/>
              <a:rect l="l" t="t" r="r" b="b"/>
              <a:pathLst>
                <a:path w="6577" h="16052" extrusionOk="0">
                  <a:moveTo>
                    <a:pt x="4473" y="0"/>
                  </a:moveTo>
                  <a:lnTo>
                    <a:pt x="4120" y="618"/>
                  </a:lnTo>
                  <a:lnTo>
                    <a:pt x="3752" y="1221"/>
                  </a:lnTo>
                  <a:lnTo>
                    <a:pt x="3355" y="1810"/>
                  </a:lnTo>
                  <a:lnTo>
                    <a:pt x="3164" y="2104"/>
                  </a:lnTo>
                  <a:lnTo>
                    <a:pt x="2943" y="2384"/>
                  </a:lnTo>
                  <a:lnTo>
                    <a:pt x="2634" y="2796"/>
                  </a:lnTo>
                  <a:lnTo>
                    <a:pt x="2310" y="3193"/>
                  </a:lnTo>
                  <a:lnTo>
                    <a:pt x="1648" y="3973"/>
                  </a:lnTo>
                  <a:lnTo>
                    <a:pt x="986" y="4752"/>
                  </a:lnTo>
                  <a:lnTo>
                    <a:pt x="663" y="5150"/>
                  </a:lnTo>
                  <a:lnTo>
                    <a:pt x="339" y="5547"/>
                  </a:lnTo>
                  <a:lnTo>
                    <a:pt x="0" y="6003"/>
                  </a:lnTo>
                  <a:lnTo>
                    <a:pt x="780" y="7077"/>
                  </a:lnTo>
                  <a:lnTo>
                    <a:pt x="868" y="9784"/>
                  </a:lnTo>
                  <a:lnTo>
                    <a:pt x="913" y="11476"/>
                  </a:lnTo>
                  <a:lnTo>
                    <a:pt x="2516" y="14301"/>
                  </a:lnTo>
                  <a:lnTo>
                    <a:pt x="2708" y="14536"/>
                  </a:lnTo>
                  <a:lnTo>
                    <a:pt x="2899" y="14786"/>
                  </a:lnTo>
                  <a:lnTo>
                    <a:pt x="3134" y="15080"/>
                  </a:lnTo>
                  <a:lnTo>
                    <a:pt x="3399" y="15375"/>
                  </a:lnTo>
                  <a:lnTo>
                    <a:pt x="3679" y="15654"/>
                  </a:lnTo>
                  <a:lnTo>
                    <a:pt x="3811" y="15772"/>
                  </a:lnTo>
                  <a:lnTo>
                    <a:pt x="3943" y="15890"/>
                  </a:lnTo>
                  <a:lnTo>
                    <a:pt x="4076" y="15963"/>
                  </a:lnTo>
                  <a:lnTo>
                    <a:pt x="4193" y="16022"/>
                  </a:lnTo>
                  <a:lnTo>
                    <a:pt x="4252" y="16037"/>
                  </a:lnTo>
                  <a:lnTo>
                    <a:pt x="4311" y="16051"/>
                  </a:lnTo>
                  <a:lnTo>
                    <a:pt x="4385" y="16037"/>
                  </a:lnTo>
                  <a:lnTo>
                    <a:pt x="4473" y="16022"/>
                  </a:lnTo>
                  <a:lnTo>
                    <a:pt x="4547" y="16007"/>
                  </a:lnTo>
                  <a:lnTo>
                    <a:pt x="4620" y="15963"/>
                  </a:lnTo>
                  <a:lnTo>
                    <a:pt x="4694" y="15919"/>
                  </a:lnTo>
                  <a:lnTo>
                    <a:pt x="4767" y="15845"/>
                  </a:lnTo>
                  <a:lnTo>
                    <a:pt x="4826" y="15772"/>
                  </a:lnTo>
                  <a:lnTo>
                    <a:pt x="4870" y="15684"/>
                  </a:lnTo>
                  <a:lnTo>
                    <a:pt x="4914" y="15581"/>
                  </a:lnTo>
                  <a:lnTo>
                    <a:pt x="4944" y="15463"/>
                  </a:lnTo>
                  <a:lnTo>
                    <a:pt x="4944" y="15331"/>
                  </a:lnTo>
                  <a:lnTo>
                    <a:pt x="4944" y="15198"/>
                  </a:lnTo>
                  <a:lnTo>
                    <a:pt x="4914" y="15036"/>
                  </a:lnTo>
                  <a:lnTo>
                    <a:pt x="4856" y="14845"/>
                  </a:lnTo>
                  <a:lnTo>
                    <a:pt x="4753" y="14610"/>
                  </a:lnTo>
                  <a:lnTo>
                    <a:pt x="4605" y="14330"/>
                  </a:lnTo>
                  <a:lnTo>
                    <a:pt x="4458" y="14051"/>
                  </a:lnTo>
                  <a:lnTo>
                    <a:pt x="4282" y="13786"/>
                  </a:lnTo>
                  <a:lnTo>
                    <a:pt x="4002" y="13359"/>
                  </a:lnTo>
                  <a:lnTo>
                    <a:pt x="3870" y="13197"/>
                  </a:lnTo>
                  <a:lnTo>
                    <a:pt x="3267" y="11491"/>
                  </a:lnTo>
                  <a:lnTo>
                    <a:pt x="3267" y="11388"/>
                  </a:lnTo>
                  <a:lnTo>
                    <a:pt x="3649" y="12035"/>
                  </a:lnTo>
                  <a:lnTo>
                    <a:pt x="3811" y="12241"/>
                  </a:lnTo>
                  <a:lnTo>
                    <a:pt x="3973" y="12462"/>
                  </a:lnTo>
                  <a:lnTo>
                    <a:pt x="4179" y="12712"/>
                  </a:lnTo>
                  <a:lnTo>
                    <a:pt x="4414" y="12977"/>
                  </a:lnTo>
                  <a:lnTo>
                    <a:pt x="4664" y="13212"/>
                  </a:lnTo>
                  <a:lnTo>
                    <a:pt x="4782" y="13315"/>
                  </a:lnTo>
                  <a:lnTo>
                    <a:pt x="4885" y="13403"/>
                  </a:lnTo>
                  <a:lnTo>
                    <a:pt x="5003" y="13477"/>
                  </a:lnTo>
                  <a:lnTo>
                    <a:pt x="5106" y="13536"/>
                  </a:lnTo>
                  <a:lnTo>
                    <a:pt x="5150" y="13550"/>
                  </a:lnTo>
                  <a:lnTo>
                    <a:pt x="5268" y="13550"/>
                  </a:lnTo>
                  <a:lnTo>
                    <a:pt x="5341" y="13536"/>
                  </a:lnTo>
                  <a:lnTo>
                    <a:pt x="5400" y="13521"/>
                  </a:lnTo>
                  <a:lnTo>
                    <a:pt x="5473" y="13477"/>
                  </a:lnTo>
                  <a:lnTo>
                    <a:pt x="5532" y="13447"/>
                  </a:lnTo>
                  <a:lnTo>
                    <a:pt x="5591" y="13388"/>
                  </a:lnTo>
                  <a:lnTo>
                    <a:pt x="5650" y="13315"/>
                  </a:lnTo>
                  <a:lnTo>
                    <a:pt x="5694" y="13241"/>
                  </a:lnTo>
                  <a:lnTo>
                    <a:pt x="5724" y="13153"/>
                  </a:lnTo>
                  <a:lnTo>
                    <a:pt x="5753" y="13050"/>
                  </a:lnTo>
                  <a:lnTo>
                    <a:pt x="5753" y="12947"/>
                  </a:lnTo>
                  <a:lnTo>
                    <a:pt x="5753" y="12815"/>
                  </a:lnTo>
                  <a:lnTo>
                    <a:pt x="5724" y="12668"/>
                  </a:lnTo>
                  <a:lnTo>
                    <a:pt x="5679" y="12520"/>
                  </a:lnTo>
                  <a:lnTo>
                    <a:pt x="5591" y="12300"/>
                  </a:lnTo>
                  <a:lnTo>
                    <a:pt x="5459" y="12064"/>
                  </a:lnTo>
                  <a:lnTo>
                    <a:pt x="5326" y="11829"/>
                  </a:lnTo>
                  <a:lnTo>
                    <a:pt x="5179" y="11608"/>
                  </a:lnTo>
                  <a:lnTo>
                    <a:pt x="4929" y="11240"/>
                  </a:lnTo>
                  <a:lnTo>
                    <a:pt x="4826" y="11079"/>
                  </a:lnTo>
                  <a:lnTo>
                    <a:pt x="4296" y="9607"/>
                  </a:lnTo>
                  <a:lnTo>
                    <a:pt x="4385" y="7665"/>
                  </a:lnTo>
                  <a:lnTo>
                    <a:pt x="4517" y="7298"/>
                  </a:lnTo>
                  <a:lnTo>
                    <a:pt x="4517" y="7033"/>
                  </a:lnTo>
                  <a:lnTo>
                    <a:pt x="4547" y="6768"/>
                  </a:lnTo>
                  <a:lnTo>
                    <a:pt x="4591" y="6474"/>
                  </a:lnTo>
                  <a:lnTo>
                    <a:pt x="4650" y="6194"/>
                  </a:lnTo>
                  <a:lnTo>
                    <a:pt x="4723" y="5900"/>
                  </a:lnTo>
                  <a:lnTo>
                    <a:pt x="4811" y="5620"/>
                  </a:lnTo>
                  <a:lnTo>
                    <a:pt x="4914" y="5326"/>
                  </a:lnTo>
                  <a:lnTo>
                    <a:pt x="5017" y="5047"/>
                  </a:lnTo>
                  <a:lnTo>
                    <a:pt x="5238" y="4487"/>
                  </a:lnTo>
                  <a:lnTo>
                    <a:pt x="5473" y="3973"/>
                  </a:lnTo>
                  <a:lnTo>
                    <a:pt x="5856" y="3104"/>
                  </a:lnTo>
                  <a:lnTo>
                    <a:pt x="6062" y="2663"/>
                  </a:lnTo>
                  <a:lnTo>
                    <a:pt x="6253" y="2192"/>
                  </a:lnTo>
                  <a:lnTo>
                    <a:pt x="6430" y="1707"/>
                  </a:lnTo>
                  <a:lnTo>
                    <a:pt x="6503" y="1457"/>
                  </a:lnTo>
                  <a:lnTo>
                    <a:pt x="6577" y="1221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1772675" y="3074675"/>
              <a:ext cx="92700" cy="233225"/>
            </a:xfrm>
            <a:custGeom>
              <a:avLst/>
              <a:gdLst/>
              <a:ahLst/>
              <a:cxnLst/>
              <a:rect l="l" t="t" r="r" b="b"/>
              <a:pathLst>
                <a:path w="3708" h="9329" extrusionOk="0">
                  <a:moveTo>
                    <a:pt x="2325" y="1"/>
                  </a:moveTo>
                  <a:lnTo>
                    <a:pt x="2281" y="15"/>
                  </a:lnTo>
                  <a:lnTo>
                    <a:pt x="2398" y="486"/>
                  </a:lnTo>
                  <a:lnTo>
                    <a:pt x="2472" y="957"/>
                  </a:lnTo>
                  <a:lnTo>
                    <a:pt x="2501" y="1207"/>
                  </a:lnTo>
                  <a:lnTo>
                    <a:pt x="2516" y="1457"/>
                  </a:lnTo>
                  <a:lnTo>
                    <a:pt x="2516" y="1693"/>
                  </a:lnTo>
                  <a:lnTo>
                    <a:pt x="2501" y="1943"/>
                  </a:lnTo>
                  <a:lnTo>
                    <a:pt x="2487" y="2193"/>
                  </a:lnTo>
                  <a:lnTo>
                    <a:pt x="2442" y="2428"/>
                  </a:lnTo>
                  <a:lnTo>
                    <a:pt x="2398" y="2678"/>
                  </a:lnTo>
                  <a:lnTo>
                    <a:pt x="2339" y="2914"/>
                  </a:lnTo>
                  <a:lnTo>
                    <a:pt x="2207" y="3385"/>
                  </a:lnTo>
                  <a:lnTo>
                    <a:pt x="2030" y="3855"/>
                  </a:lnTo>
                  <a:lnTo>
                    <a:pt x="1854" y="4311"/>
                  </a:lnTo>
                  <a:lnTo>
                    <a:pt x="1648" y="4768"/>
                  </a:lnTo>
                  <a:lnTo>
                    <a:pt x="1471" y="5121"/>
                  </a:lnTo>
                  <a:lnTo>
                    <a:pt x="1265" y="5488"/>
                  </a:lnTo>
                  <a:lnTo>
                    <a:pt x="1059" y="5827"/>
                  </a:lnTo>
                  <a:lnTo>
                    <a:pt x="853" y="6180"/>
                  </a:lnTo>
                  <a:lnTo>
                    <a:pt x="412" y="6857"/>
                  </a:lnTo>
                  <a:lnTo>
                    <a:pt x="206" y="7210"/>
                  </a:lnTo>
                  <a:lnTo>
                    <a:pt x="0" y="7548"/>
                  </a:lnTo>
                  <a:lnTo>
                    <a:pt x="74" y="7872"/>
                  </a:lnTo>
                  <a:lnTo>
                    <a:pt x="118" y="8210"/>
                  </a:lnTo>
                  <a:lnTo>
                    <a:pt x="162" y="8534"/>
                  </a:lnTo>
                  <a:lnTo>
                    <a:pt x="177" y="8872"/>
                  </a:lnTo>
                  <a:lnTo>
                    <a:pt x="191" y="8946"/>
                  </a:lnTo>
                  <a:lnTo>
                    <a:pt x="324" y="9019"/>
                  </a:lnTo>
                  <a:lnTo>
                    <a:pt x="442" y="9108"/>
                  </a:lnTo>
                  <a:lnTo>
                    <a:pt x="544" y="9211"/>
                  </a:lnTo>
                  <a:lnTo>
                    <a:pt x="647" y="9328"/>
                  </a:lnTo>
                  <a:lnTo>
                    <a:pt x="795" y="8858"/>
                  </a:lnTo>
                  <a:lnTo>
                    <a:pt x="883" y="8608"/>
                  </a:lnTo>
                  <a:lnTo>
                    <a:pt x="971" y="8372"/>
                  </a:lnTo>
                  <a:lnTo>
                    <a:pt x="1089" y="8122"/>
                  </a:lnTo>
                  <a:lnTo>
                    <a:pt x="1207" y="7916"/>
                  </a:lnTo>
                  <a:lnTo>
                    <a:pt x="1324" y="7725"/>
                  </a:lnTo>
                  <a:lnTo>
                    <a:pt x="1457" y="7548"/>
                  </a:lnTo>
                  <a:lnTo>
                    <a:pt x="1574" y="7401"/>
                  </a:lnTo>
                  <a:lnTo>
                    <a:pt x="1707" y="7254"/>
                  </a:lnTo>
                  <a:lnTo>
                    <a:pt x="1972" y="7004"/>
                  </a:lnTo>
                  <a:lnTo>
                    <a:pt x="2222" y="6739"/>
                  </a:lnTo>
                  <a:lnTo>
                    <a:pt x="2339" y="6607"/>
                  </a:lnTo>
                  <a:lnTo>
                    <a:pt x="2472" y="6445"/>
                  </a:lnTo>
                  <a:lnTo>
                    <a:pt x="2590" y="6268"/>
                  </a:lnTo>
                  <a:lnTo>
                    <a:pt x="2707" y="6077"/>
                  </a:lnTo>
                  <a:lnTo>
                    <a:pt x="2810" y="5856"/>
                  </a:lnTo>
                  <a:lnTo>
                    <a:pt x="2913" y="5606"/>
                  </a:lnTo>
                  <a:lnTo>
                    <a:pt x="3149" y="5003"/>
                  </a:lnTo>
                  <a:lnTo>
                    <a:pt x="3340" y="4414"/>
                  </a:lnTo>
                  <a:lnTo>
                    <a:pt x="3428" y="4135"/>
                  </a:lnTo>
                  <a:lnTo>
                    <a:pt x="3502" y="3855"/>
                  </a:lnTo>
                  <a:lnTo>
                    <a:pt x="3575" y="3591"/>
                  </a:lnTo>
                  <a:lnTo>
                    <a:pt x="3619" y="3311"/>
                  </a:lnTo>
                  <a:lnTo>
                    <a:pt x="3664" y="3046"/>
                  </a:lnTo>
                  <a:lnTo>
                    <a:pt x="3693" y="2767"/>
                  </a:lnTo>
                  <a:lnTo>
                    <a:pt x="3708" y="2502"/>
                  </a:lnTo>
                  <a:lnTo>
                    <a:pt x="3693" y="2222"/>
                  </a:lnTo>
                  <a:lnTo>
                    <a:pt x="3664" y="1943"/>
                  </a:lnTo>
                  <a:lnTo>
                    <a:pt x="3634" y="1663"/>
                  </a:lnTo>
                  <a:lnTo>
                    <a:pt x="3561" y="1369"/>
                  </a:lnTo>
                  <a:lnTo>
                    <a:pt x="3487" y="1075"/>
                  </a:lnTo>
                  <a:lnTo>
                    <a:pt x="3443" y="1089"/>
                  </a:lnTo>
                  <a:lnTo>
                    <a:pt x="3399" y="1104"/>
                  </a:lnTo>
                  <a:lnTo>
                    <a:pt x="3325" y="1089"/>
                  </a:lnTo>
                  <a:lnTo>
                    <a:pt x="3237" y="1045"/>
                  </a:lnTo>
                  <a:lnTo>
                    <a:pt x="3163" y="986"/>
                  </a:lnTo>
                  <a:lnTo>
                    <a:pt x="3104" y="898"/>
                  </a:lnTo>
                  <a:lnTo>
                    <a:pt x="3031" y="795"/>
                  </a:lnTo>
                  <a:lnTo>
                    <a:pt x="2884" y="560"/>
                  </a:lnTo>
                  <a:lnTo>
                    <a:pt x="2737" y="324"/>
                  </a:lnTo>
                  <a:lnTo>
                    <a:pt x="2678" y="221"/>
                  </a:lnTo>
                  <a:lnTo>
                    <a:pt x="2604" y="133"/>
                  </a:lnTo>
                  <a:lnTo>
                    <a:pt x="2516" y="60"/>
                  </a:lnTo>
                  <a:lnTo>
                    <a:pt x="2442" y="1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1661225" y="2978325"/>
              <a:ext cx="208925" cy="421150"/>
            </a:xfrm>
            <a:custGeom>
              <a:avLst/>
              <a:gdLst/>
              <a:ahLst/>
              <a:cxnLst/>
              <a:rect l="l" t="t" r="r" b="b"/>
              <a:pathLst>
                <a:path w="8357" h="16846" extrusionOk="0">
                  <a:moveTo>
                    <a:pt x="3561" y="0"/>
                  </a:moveTo>
                  <a:lnTo>
                    <a:pt x="2310" y="5635"/>
                  </a:lnTo>
                  <a:lnTo>
                    <a:pt x="1266" y="8018"/>
                  </a:lnTo>
                  <a:lnTo>
                    <a:pt x="486" y="9754"/>
                  </a:lnTo>
                  <a:lnTo>
                    <a:pt x="177" y="10402"/>
                  </a:lnTo>
                  <a:lnTo>
                    <a:pt x="0" y="10770"/>
                  </a:lnTo>
                  <a:lnTo>
                    <a:pt x="265" y="13580"/>
                  </a:lnTo>
                  <a:lnTo>
                    <a:pt x="324" y="14271"/>
                  </a:lnTo>
                  <a:lnTo>
                    <a:pt x="383" y="14874"/>
                  </a:lnTo>
                  <a:lnTo>
                    <a:pt x="442" y="15463"/>
                  </a:lnTo>
                  <a:lnTo>
                    <a:pt x="456" y="15625"/>
                  </a:lnTo>
                  <a:lnTo>
                    <a:pt x="500" y="15787"/>
                  </a:lnTo>
                  <a:lnTo>
                    <a:pt x="545" y="15948"/>
                  </a:lnTo>
                  <a:lnTo>
                    <a:pt x="603" y="16081"/>
                  </a:lnTo>
                  <a:lnTo>
                    <a:pt x="662" y="16213"/>
                  </a:lnTo>
                  <a:lnTo>
                    <a:pt x="736" y="16316"/>
                  </a:lnTo>
                  <a:lnTo>
                    <a:pt x="809" y="16434"/>
                  </a:lnTo>
                  <a:lnTo>
                    <a:pt x="898" y="16522"/>
                  </a:lnTo>
                  <a:lnTo>
                    <a:pt x="986" y="16596"/>
                  </a:lnTo>
                  <a:lnTo>
                    <a:pt x="1089" y="16669"/>
                  </a:lnTo>
                  <a:lnTo>
                    <a:pt x="1177" y="16728"/>
                  </a:lnTo>
                  <a:lnTo>
                    <a:pt x="1280" y="16772"/>
                  </a:lnTo>
                  <a:lnTo>
                    <a:pt x="1383" y="16802"/>
                  </a:lnTo>
                  <a:lnTo>
                    <a:pt x="1486" y="16831"/>
                  </a:lnTo>
                  <a:lnTo>
                    <a:pt x="1589" y="16846"/>
                  </a:lnTo>
                  <a:lnTo>
                    <a:pt x="1692" y="16831"/>
                  </a:lnTo>
                  <a:lnTo>
                    <a:pt x="1795" y="16816"/>
                  </a:lnTo>
                  <a:lnTo>
                    <a:pt x="1913" y="16787"/>
                  </a:lnTo>
                  <a:lnTo>
                    <a:pt x="2031" y="16743"/>
                  </a:lnTo>
                  <a:lnTo>
                    <a:pt x="2134" y="16684"/>
                  </a:lnTo>
                  <a:lnTo>
                    <a:pt x="2237" y="16610"/>
                  </a:lnTo>
                  <a:lnTo>
                    <a:pt x="2325" y="16522"/>
                  </a:lnTo>
                  <a:lnTo>
                    <a:pt x="2428" y="16404"/>
                  </a:lnTo>
                  <a:lnTo>
                    <a:pt x="2501" y="16272"/>
                  </a:lnTo>
                  <a:lnTo>
                    <a:pt x="2575" y="16110"/>
                  </a:lnTo>
                  <a:lnTo>
                    <a:pt x="2648" y="15934"/>
                  </a:lnTo>
                  <a:lnTo>
                    <a:pt x="2693" y="15728"/>
                  </a:lnTo>
                  <a:lnTo>
                    <a:pt x="2737" y="15492"/>
                  </a:lnTo>
                  <a:lnTo>
                    <a:pt x="2766" y="15242"/>
                  </a:lnTo>
                  <a:lnTo>
                    <a:pt x="2781" y="14948"/>
                  </a:lnTo>
                  <a:lnTo>
                    <a:pt x="2781" y="14624"/>
                  </a:lnTo>
                  <a:lnTo>
                    <a:pt x="2766" y="14286"/>
                  </a:lnTo>
                  <a:lnTo>
                    <a:pt x="2751" y="14006"/>
                  </a:lnTo>
                  <a:lnTo>
                    <a:pt x="2737" y="13653"/>
                  </a:lnTo>
                  <a:lnTo>
                    <a:pt x="2737" y="12829"/>
                  </a:lnTo>
                  <a:lnTo>
                    <a:pt x="2751" y="11814"/>
                  </a:lnTo>
                  <a:lnTo>
                    <a:pt x="3399" y="11299"/>
                  </a:lnTo>
                  <a:lnTo>
                    <a:pt x="4090" y="10740"/>
                  </a:lnTo>
                  <a:lnTo>
                    <a:pt x="4914" y="10034"/>
                  </a:lnTo>
                  <a:lnTo>
                    <a:pt x="5356" y="9651"/>
                  </a:lnTo>
                  <a:lnTo>
                    <a:pt x="5797" y="9254"/>
                  </a:lnTo>
                  <a:lnTo>
                    <a:pt x="6224" y="8842"/>
                  </a:lnTo>
                  <a:lnTo>
                    <a:pt x="6636" y="8430"/>
                  </a:lnTo>
                  <a:lnTo>
                    <a:pt x="7003" y="8033"/>
                  </a:lnTo>
                  <a:lnTo>
                    <a:pt x="7342" y="7636"/>
                  </a:lnTo>
                  <a:lnTo>
                    <a:pt x="7636" y="7253"/>
                  </a:lnTo>
                  <a:lnTo>
                    <a:pt x="7754" y="7062"/>
                  </a:lnTo>
                  <a:lnTo>
                    <a:pt x="7857" y="6900"/>
                  </a:lnTo>
                  <a:lnTo>
                    <a:pt x="7945" y="6724"/>
                  </a:lnTo>
                  <a:lnTo>
                    <a:pt x="8019" y="6532"/>
                  </a:lnTo>
                  <a:lnTo>
                    <a:pt x="8077" y="6341"/>
                  </a:lnTo>
                  <a:lnTo>
                    <a:pt x="8136" y="6120"/>
                  </a:lnTo>
                  <a:lnTo>
                    <a:pt x="8195" y="5900"/>
                  </a:lnTo>
                  <a:lnTo>
                    <a:pt x="8239" y="5664"/>
                  </a:lnTo>
                  <a:lnTo>
                    <a:pt x="8298" y="5149"/>
                  </a:lnTo>
                  <a:lnTo>
                    <a:pt x="8342" y="4620"/>
                  </a:lnTo>
                  <a:lnTo>
                    <a:pt x="8357" y="4075"/>
                  </a:lnTo>
                  <a:lnTo>
                    <a:pt x="8357" y="3531"/>
                  </a:lnTo>
                  <a:lnTo>
                    <a:pt x="8342" y="3001"/>
                  </a:lnTo>
                  <a:lnTo>
                    <a:pt x="8328" y="2472"/>
                  </a:lnTo>
                  <a:lnTo>
                    <a:pt x="8298" y="1986"/>
                  </a:lnTo>
                  <a:lnTo>
                    <a:pt x="8225" y="1148"/>
                  </a:lnTo>
                  <a:lnTo>
                    <a:pt x="8166" y="559"/>
                  </a:lnTo>
                  <a:lnTo>
                    <a:pt x="8151" y="383"/>
                  </a:lnTo>
                  <a:lnTo>
                    <a:pt x="8151" y="309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1991525" y="2953675"/>
              <a:ext cx="564600" cy="2266100"/>
            </a:xfrm>
            <a:custGeom>
              <a:avLst/>
              <a:gdLst/>
              <a:ahLst/>
              <a:cxnLst/>
              <a:rect l="l" t="t" r="r" b="b"/>
              <a:pathLst>
                <a:path w="22584" h="90644" extrusionOk="0">
                  <a:moveTo>
                    <a:pt x="16802" y="0"/>
                  </a:moveTo>
                  <a:lnTo>
                    <a:pt x="16802" y="7548"/>
                  </a:lnTo>
                  <a:lnTo>
                    <a:pt x="1883" y="10299"/>
                  </a:lnTo>
                  <a:lnTo>
                    <a:pt x="0" y="90644"/>
                  </a:lnTo>
                  <a:lnTo>
                    <a:pt x="17817" y="90644"/>
                  </a:lnTo>
                  <a:lnTo>
                    <a:pt x="22039" y="16096"/>
                  </a:lnTo>
                  <a:lnTo>
                    <a:pt x="22466" y="16096"/>
                  </a:lnTo>
                  <a:lnTo>
                    <a:pt x="22466" y="8534"/>
                  </a:lnTo>
                  <a:lnTo>
                    <a:pt x="22584" y="6489"/>
                  </a:lnTo>
                  <a:lnTo>
                    <a:pt x="22584" y="6489"/>
                  </a:lnTo>
                  <a:lnTo>
                    <a:pt x="22466" y="6518"/>
                  </a:lnTo>
                  <a:lnTo>
                    <a:pt x="2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2549850" y="2953675"/>
              <a:ext cx="564625" cy="2266100"/>
            </a:xfrm>
            <a:custGeom>
              <a:avLst/>
              <a:gdLst/>
              <a:ahLst/>
              <a:cxnLst/>
              <a:rect l="l" t="t" r="r" b="b"/>
              <a:pathLst>
                <a:path w="22585" h="90644" extrusionOk="0">
                  <a:moveTo>
                    <a:pt x="133" y="0"/>
                  </a:moveTo>
                  <a:lnTo>
                    <a:pt x="133" y="6503"/>
                  </a:lnTo>
                  <a:lnTo>
                    <a:pt x="1" y="6489"/>
                  </a:lnTo>
                  <a:lnTo>
                    <a:pt x="133" y="8828"/>
                  </a:lnTo>
                  <a:lnTo>
                    <a:pt x="133" y="16096"/>
                  </a:lnTo>
                  <a:lnTo>
                    <a:pt x="545" y="16096"/>
                  </a:lnTo>
                  <a:lnTo>
                    <a:pt x="4767" y="90644"/>
                  </a:lnTo>
                  <a:lnTo>
                    <a:pt x="22584" y="90644"/>
                  </a:lnTo>
                  <a:lnTo>
                    <a:pt x="20524" y="8342"/>
                  </a:lnTo>
                  <a:lnTo>
                    <a:pt x="5797" y="7018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2553150" y="1252175"/>
              <a:ext cx="158200" cy="276625"/>
            </a:xfrm>
            <a:custGeom>
              <a:avLst/>
              <a:gdLst/>
              <a:ahLst/>
              <a:cxnLst/>
              <a:rect l="l" t="t" r="r" b="b"/>
              <a:pathLst>
                <a:path w="6328" h="11065" extrusionOk="0">
                  <a:moveTo>
                    <a:pt x="1" y="0"/>
                  </a:moveTo>
                  <a:lnTo>
                    <a:pt x="1" y="11064"/>
                  </a:lnTo>
                  <a:lnTo>
                    <a:pt x="6327" y="11064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2397200" y="1252175"/>
              <a:ext cx="155975" cy="276625"/>
            </a:xfrm>
            <a:custGeom>
              <a:avLst/>
              <a:gdLst/>
              <a:ahLst/>
              <a:cxnLst/>
              <a:rect l="l" t="t" r="r" b="b"/>
              <a:pathLst>
                <a:path w="6239" h="11065" extrusionOk="0">
                  <a:moveTo>
                    <a:pt x="1" y="0"/>
                  </a:moveTo>
                  <a:lnTo>
                    <a:pt x="1" y="11064"/>
                  </a:lnTo>
                  <a:lnTo>
                    <a:pt x="6239" y="11064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2289075" y="1433125"/>
              <a:ext cx="530400" cy="734200"/>
            </a:xfrm>
            <a:custGeom>
              <a:avLst/>
              <a:gdLst/>
              <a:ahLst/>
              <a:cxnLst/>
              <a:rect l="l" t="t" r="r" b="b"/>
              <a:pathLst>
                <a:path w="21216" h="29368" extrusionOk="0">
                  <a:moveTo>
                    <a:pt x="0" y="1"/>
                  </a:moveTo>
                  <a:lnTo>
                    <a:pt x="0" y="29367"/>
                  </a:lnTo>
                  <a:lnTo>
                    <a:pt x="21216" y="29367"/>
                  </a:lnTo>
                  <a:lnTo>
                    <a:pt x="21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2477750" y="1505950"/>
              <a:ext cx="75425" cy="748175"/>
            </a:xfrm>
            <a:custGeom>
              <a:avLst/>
              <a:gdLst/>
              <a:ahLst/>
              <a:cxnLst/>
              <a:rect l="l" t="t" r="r" b="b"/>
              <a:pathLst>
                <a:path w="3017" h="29927" extrusionOk="0">
                  <a:moveTo>
                    <a:pt x="1075" y="1"/>
                  </a:moveTo>
                  <a:lnTo>
                    <a:pt x="1" y="26366"/>
                  </a:lnTo>
                  <a:lnTo>
                    <a:pt x="3017" y="29926"/>
                  </a:lnTo>
                  <a:lnTo>
                    <a:pt x="3017" y="20981"/>
                  </a:lnTo>
                  <a:lnTo>
                    <a:pt x="3017" y="1487"/>
                  </a:lnTo>
                  <a:lnTo>
                    <a:pt x="2899" y="1457"/>
                  </a:lnTo>
                  <a:lnTo>
                    <a:pt x="2796" y="1428"/>
                  </a:lnTo>
                  <a:lnTo>
                    <a:pt x="2693" y="1384"/>
                  </a:lnTo>
                  <a:lnTo>
                    <a:pt x="2605" y="1310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2553150" y="1434250"/>
              <a:ext cx="66975" cy="108875"/>
            </a:xfrm>
            <a:custGeom>
              <a:avLst/>
              <a:gdLst/>
              <a:ahLst/>
              <a:cxnLst/>
              <a:rect l="l" t="t" r="r" b="b"/>
              <a:pathLst>
                <a:path w="2679" h="4355" extrusionOk="0">
                  <a:moveTo>
                    <a:pt x="1" y="0"/>
                  </a:moveTo>
                  <a:lnTo>
                    <a:pt x="1" y="1854"/>
                  </a:lnTo>
                  <a:lnTo>
                    <a:pt x="1" y="4355"/>
                  </a:lnTo>
                  <a:lnTo>
                    <a:pt x="104" y="4325"/>
                  </a:lnTo>
                  <a:lnTo>
                    <a:pt x="222" y="4296"/>
                  </a:lnTo>
                  <a:lnTo>
                    <a:pt x="325" y="4252"/>
                  </a:lnTo>
                  <a:lnTo>
                    <a:pt x="413" y="4178"/>
                  </a:lnTo>
                  <a:lnTo>
                    <a:pt x="1943" y="2869"/>
                  </a:lnTo>
                  <a:lnTo>
                    <a:pt x="2458" y="2442"/>
                  </a:lnTo>
                  <a:lnTo>
                    <a:pt x="2502" y="2383"/>
                  </a:lnTo>
                  <a:lnTo>
                    <a:pt x="2546" y="2325"/>
                  </a:lnTo>
                  <a:lnTo>
                    <a:pt x="2590" y="2251"/>
                  </a:lnTo>
                  <a:lnTo>
                    <a:pt x="2620" y="2163"/>
                  </a:lnTo>
                  <a:lnTo>
                    <a:pt x="2664" y="1971"/>
                  </a:lnTo>
                  <a:lnTo>
                    <a:pt x="2679" y="1780"/>
                  </a:lnTo>
                  <a:lnTo>
                    <a:pt x="2664" y="1574"/>
                  </a:lnTo>
                  <a:lnTo>
                    <a:pt x="2620" y="1383"/>
                  </a:lnTo>
                  <a:lnTo>
                    <a:pt x="2590" y="1309"/>
                  </a:lnTo>
                  <a:lnTo>
                    <a:pt x="2546" y="1221"/>
                  </a:lnTo>
                  <a:lnTo>
                    <a:pt x="2502" y="1162"/>
                  </a:lnTo>
                  <a:lnTo>
                    <a:pt x="2458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2486225" y="1434250"/>
              <a:ext cx="66950" cy="108875"/>
            </a:xfrm>
            <a:custGeom>
              <a:avLst/>
              <a:gdLst/>
              <a:ahLst/>
              <a:cxnLst/>
              <a:rect l="l" t="t" r="r" b="b"/>
              <a:pathLst>
                <a:path w="2678" h="4355" extrusionOk="0">
                  <a:moveTo>
                    <a:pt x="2678" y="0"/>
                  </a:moveTo>
                  <a:lnTo>
                    <a:pt x="221" y="1103"/>
                  </a:lnTo>
                  <a:lnTo>
                    <a:pt x="177" y="1162"/>
                  </a:lnTo>
                  <a:lnTo>
                    <a:pt x="133" y="1221"/>
                  </a:lnTo>
                  <a:lnTo>
                    <a:pt x="89" y="1309"/>
                  </a:lnTo>
                  <a:lnTo>
                    <a:pt x="59" y="1383"/>
                  </a:lnTo>
                  <a:lnTo>
                    <a:pt x="15" y="1574"/>
                  </a:lnTo>
                  <a:lnTo>
                    <a:pt x="0" y="1780"/>
                  </a:lnTo>
                  <a:lnTo>
                    <a:pt x="15" y="1971"/>
                  </a:lnTo>
                  <a:lnTo>
                    <a:pt x="59" y="2163"/>
                  </a:lnTo>
                  <a:lnTo>
                    <a:pt x="89" y="2251"/>
                  </a:lnTo>
                  <a:lnTo>
                    <a:pt x="133" y="2325"/>
                  </a:lnTo>
                  <a:lnTo>
                    <a:pt x="177" y="2383"/>
                  </a:lnTo>
                  <a:lnTo>
                    <a:pt x="221" y="2442"/>
                  </a:lnTo>
                  <a:lnTo>
                    <a:pt x="736" y="2869"/>
                  </a:lnTo>
                  <a:lnTo>
                    <a:pt x="2266" y="4178"/>
                  </a:lnTo>
                  <a:lnTo>
                    <a:pt x="2354" y="4252"/>
                  </a:lnTo>
                  <a:lnTo>
                    <a:pt x="2457" y="4296"/>
                  </a:lnTo>
                  <a:lnTo>
                    <a:pt x="2560" y="4325"/>
                  </a:lnTo>
                  <a:lnTo>
                    <a:pt x="2678" y="4355"/>
                  </a:lnTo>
                  <a:lnTo>
                    <a:pt x="2678" y="1854"/>
                  </a:lnTo>
                  <a:lnTo>
                    <a:pt x="26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2553150" y="1505950"/>
              <a:ext cx="75450" cy="748175"/>
            </a:xfrm>
            <a:custGeom>
              <a:avLst/>
              <a:gdLst/>
              <a:ahLst/>
              <a:cxnLst/>
              <a:rect l="l" t="t" r="r" b="b"/>
              <a:pathLst>
                <a:path w="3018" h="29927" extrusionOk="0">
                  <a:moveTo>
                    <a:pt x="1943" y="1"/>
                  </a:moveTo>
                  <a:lnTo>
                    <a:pt x="413" y="1310"/>
                  </a:lnTo>
                  <a:lnTo>
                    <a:pt x="325" y="1384"/>
                  </a:lnTo>
                  <a:lnTo>
                    <a:pt x="222" y="1428"/>
                  </a:lnTo>
                  <a:lnTo>
                    <a:pt x="104" y="1457"/>
                  </a:lnTo>
                  <a:lnTo>
                    <a:pt x="1" y="1487"/>
                  </a:lnTo>
                  <a:lnTo>
                    <a:pt x="1" y="20981"/>
                  </a:lnTo>
                  <a:lnTo>
                    <a:pt x="1" y="29926"/>
                  </a:lnTo>
                  <a:lnTo>
                    <a:pt x="3017" y="26366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1776350" y="3250125"/>
              <a:ext cx="71000" cy="107050"/>
            </a:xfrm>
            <a:custGeom>
              <a:avLst/>
              <a:gdLst/>
              <a:ahLst/>
              <a:cxnLst/>
              <a:rect l="l" t="t" r="r" b="b"/>
              <a:pathLst>
                <a:path w="2840" h="4282" extrusionOk="0">
                  <a:moveTo>
                    <a:pt x="1766" y="1"/>
                  </a:moveTo>
                  <a:lnTo>
                    <a:pt x="1736" y="30"/>
                  </a:lnTo>
                  <a:lnTo>
                    <a:pt x="1677" y="59"/>
                  </a:lnTo>
                  <a:lnTo>
                    <a:pt x="1530" y="133"/>
                  </a:lnTo>
                  <a:lnTo>
                    <a:pt x="1354" y="192"/>
                  </a:lnTo>
                  <a:lnTo>
                    <a:pt x="1148" y="251"/>
                  </a:lnTo>
                  <a:lnTo>
                    <a:pt x="780" y="354"/>
                  </a:lnTo>
                  <a:lnTo>
                    <a:pt x="648" y="413"/>
                  </a:lnTo>
                  <a:lnTo>
                    <a:pt x="603" y="427"/>
                  </a:lnTo>
                  <a:lnTo>
                    <a:pt x="574" y="457"/>
                  </a:lnTo>
                  <a:lnTo>
                    <a:pt x="486" y="574"/>
                  </a:lnTo>
                  <a:lnTo>
                    <a:pt x="412" y="692"/>
                  </a:lnTo>
                  <a:lnTo>
                    <a:pt x="295" y="942"/>
                  </a:lnTo>
                  <a:lnTo>
                    <a:pt x="177" y="1192"/>
                  </a:lnTo>
                  <a:lnTo>
                    <a:pt x="89" y="1310"/>
                  </a:lnTo>
                  <a:lnTo>
                    <a:pt x="0" y="1428"/>
                  </a:lnTo>
                  <a:lnTo>
                    <a:pt x="898" y="2590"/>
                  </a:lnTo>
                  <a:lnTo>
                    <a:pt x="1015" y="2811"/>
                  </a:lnTo>
                  <a:lnTo>
                    <a:pt x="1163" y="3046"/>
                  </a:lnTo>
                  <a:lnTo>
                    <a:pt x="1324" y="3311"/>
                  </a:lnTo>
                  <a:lnTo>
                    <a:pt x="1516" y="3605"/>
                  </a:lnTo>
                  <a:lnTo>
                    <a:pt x="1722" y="3870"/>
                  </a:lnTo>
                  <a:lnTo>
                    <a:pt x="1825" y="3988"/>
                  </a:lnTo>
                  <a:lnTo>
                    <a:pt x="1913" y="4091"/>
                  </a:lnTo>
                  <a:lnTo>
                    <a:pt x="2016" y="4179"/>
                  </a:lnTo>
                  <a:lnTo>
                    <a:pt x="2104" y="4238"/>
                  </a:lnTo>
                  <a:lnTo>
                    <a:pt x="2148" y="4253"/>
                  </a:lnTo>
                  <a:lnTo>
                    <a:pt x="2207" y="4267"/>
                  </a:lnTo>
                  <a:lnTo>
                    <a:pt x="2266" y="4282"/>
                  </a:lnTo>
                  <a:lnTo>
                    <a:pt x="2340" y="4267"/>
                  </a:lnTo>
                  <a:lnTo>
                    <a:pt x="2413" y="4267"/>
                  </a:lnTo>
                  <a:lnTo>
                    <a:pt x="2472" y="4238"/>
                  </a:lnTo>
                  <a:lnTo>
                    <a:pt x="2546" y="4208"/>
                  </a:lnTo>
                  <a:lnTo>
                    <a:pt x="2604" y="4164"/>
                  </a:lnTo>
                  <a:lnTo>
                    <a:pt x="2678" y="4105"/>
                  </a:lnTo>
                  <a:lnTo>
                    <a:pt x="2722" y="4032"/>
                  </a:lnTo>
                  <a:lnTo>
                    <a:pt x="2766" y="3958"/>
                  </a:lnTo>
                  <a:lnTo>
                    <a:pt x="2810" y="3855"/>
                  </a:lnTo>
                  <a:lnTo>
                    <a:pt x="2825" y="3752"/>
                  </a:lnTo>
                  <a:lnTo>
                    <a:pt x="2840" y="3620"/>
                  </a:lnTo>
                  <a:lnTo>
                    <a:pt x="2825" y="3487"/>
                  </a:lnTo>
                  <a:lnTo>
                    <a:pt x="2810" y="3326"/>
                  </a:lnTo>
                  <a:lnTo>
                    <a:pt x="2737" y="3031"/>
                  </a:lnTo>
                  <a:lnTo>
                    <a:pt x="2604" y="2575"/>
                  </a:lnTo>
                  <a:lnTo>
                    <a:pt x="2251" y="145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656425" y="2935650"/>
              <a:ext cx="233975" cy="471925"/>
            </a:xfrm>
            <a:custGeom>
              <a:avLst/>
              <a:gdLst/>
              <a:ahLst/>
              <a:cxnLst/>
              <a:rect l="l" t="t" r="r" b="b"/>
              <a:pathLst>
                <a:path w="9359" h="18877" extrusionOk="0">
                  <a:moveTo>
                    <a:pt x="3973" y="0"/>
                  </a:moveTo>
                  <a:lnTo>
                    <a:pt x="2590" y="6312"/>
                  </a:lnTo>
                  <a:lnTo>
                    <a:pt x="1399" y="8990"/>
                  </a:lnTo>
                  <a:lnTo>
                    <a:pt x="531" y="10947"/>
                  </a:lnTo>
                  <a:lnTo>
                    <a:pt x="192" y="11667"/>
                  </a:lnTo>
                  <a:lnTo>
                    <a:pt x="1" y="12079"/>
                  </a:lnTo>
                  <a:lnTo>
                    <a:pt x="281" y="15228"/>
                  </a:lnTo>
                  <a:lnTo>
                    <a:pt x="339" y="15993"/>
                  </a:lnTo>
                  <a:lnTo>
                    <a:pt x="472" y="17332"/>
                  </a:lnTo>
                  <a:lnTo>
                    <a:pt x="501" y="17523"/>
                  </a:lnTo>
                  <a:lnTo>
                    <a:pt x="545" y="17700"/>
                  </a:lnTo>
                  <a:lnTo>
                    <a:pt x="604" y="17876"/>
                  </a:lnTo>
                  <a:lnTo>
                    <a:pt x="663" y="18023"/>
                  </a:lnTo>
                  <a:lnTo>
                    <a:pt x="737" y="18170"/>
                  </a:lnTo>
                  <a:lnTo>
                    <a:pt x="810" y="18303"/>
                  </a:lnTo>
                  <a:lnTo>
                    <a:pt x="898" y="18420"/>
                  </a:lnTo>
                  <a:lnTo>
                    <a:pt x="1001" y="18523"/>
                  </a:lnTo>
                  <a:lnTo>
                    <a:pt x="1090" y="18612"/>
                  </a:lnTo>
                  <a:lnTo>
                    <a:pt x="1207" y="18685"/>
                  </a:lnTo>
                  <a:lnTo>
                    <a:pt x="1310" y="18759"/>
                  </a:lnTo>
                  <a:lnTo>
                    <a:pt x="1428" y="18803"/>
                  </a:lnTo>
                  <a:lnTo>
                    <a:pt x="1531" y="18847"/>
                  </a:lnTo>
                  <a:lnTo>
                    <a:pt x="1649" y="18862"/>
                  </a:lnTo>
                  <a:lnTo>
                    <a:pt x="1766" y="18877"/>
                  </a:lnTo>
                  <a:lnTo>
                    <a:pt x="1884" y="18877"/>
                  </a:lnTo>
                  <a:lnTo>
                    <a:pt x="2017" y="18862"/>
                  </a:lnTo>
                  <a:lnTo>
                    <a:pt x="2134" y="18818"/>
                  </a:lnTo>
                  <a:lnTo>
                    <a:pt x="2267" y="18774"/>
                  </a:lnTo>
                  <a:lnTo>
                    <a:pt x="2384" y="18715"/>
                  </a:lnTo>
                  <a:lnTo>
                    <a:pt x="2487" y="18626"/>
                  </a:lnTo>
                  <a:lnTo>
                    <a:pt x="2605" y="18523"/>
                  </a:lnTo>
                  <a:lnTo>
                    <a:pt x="2708" y="18391"/>
                  </a:lnTo>
                  <a:lnTo>
                    <a:pt x="2796" y="18244"/>
                  </a:lnTo>
                  <a:lnTo>
                    <a:pt x="2885" y="18067"/>
                  </a:lnTo>
                  <a:lnTo>
                    <a:pt x="2958" y="17861"/>
                  </a:lnTo>
                  <a:lnTo>
                    <a:pt x="3017" y="17626"/>
                  </a:lnTo>
                  <a:lnTo>
                    <a:pt x="3061" y="17376"/>
                  </a:lnTo>
                  <a:lnTo>
                    <a:pt x="3091" y="17082"/>
                  </a:lnTo>
                  <a:lnTo>
                    <a:pt x="3105" y="16758"/>
                  </a:lnTo>
                  <a:lnTo>
                    <a:pt x="3105" y="16405"/>
                  </a:lnTo>
                  <a:lnTo>
                    <a:pt x="3076" y="16008"/>
                  </a:lnTo>
                  <a:lnTo>
                    <a:pt x="3061" y="15699"/>
                  </a:lnTo>
                  <a:lnTo>
                    <a:pt x="3061" y="15301"/>
                  </a:lnTo>
                  <a:lnTo>
                    <a:pt x="3061" y="14375"/>
                  </a:lnTo>
                  <a:lnTo>
                    <a:pt x="3076" y="13242"/>
                  </a:lnTo>
                  <a:lnTo>
                    <a:pt x="3812" y="12668"/>
                  </a:lnTo>
                  <a:lnTo>
                    <a:pt x="4591" y="12035"/>
                  </a:lnTo>
                  <a:lnTo>
                    <a:pt x="5503" y="11255"/>
                  </a:lnTo>
                  <a:lnTo>
                    <a:pt x="5989" y="10814"/>
                  </a:lnTo>
                  <a:lnTo>
                    <a:pt x="6489" y="10373"/>
                  </a:lnTo>
                  <a:lnTo>
                    <a:pt x="6960" y="9917"/>
                  </a:lnTo>
                  <a:lnTo>
                    <a:pt x="7416" y="9446"/>
                  </a:lnTo>
                  <a:lnTo>
                    <a:pt x="7843" y="8990"/>
                  </a:lnTo>
                  <a:lnTo>
                    <a:pt x="8225" y="8548"/>
                  </a:lnTo>
                  <a:lnTo>
                    <a:pt x="8387" y="8342"/>
                  </a:lnTo>
                  <a:lnTo>
                    <a:pt x="8549" y="8122"/>
                  </a:lnTo>
                  <a:lnTo>
                    <a:pt x="8681" y="7916"/>
                  </a:lnTo>
                  <a:lnTo>
                    <a:pt x="8799" y="7724"/>
                  </a:lnTo>
                  <a:lnTo>
                    <a:pt x="8887" y="7533"/>
                  </a:lnTo>
                  <a:lnTo>
                    <a:pt x="8976" y="7327"/>
                  </a:lnTo>
                  <a:lnTo>
                    <a:pt x="9049" y="7107"/>
                  </a:lnTo>
                  <a:lnTo>
                    <a:pt x="9123" y="6856"/>
                  </a:lnTo>
                  <a:lnTo>
                    <a:pt x="9167" y="6606"/>
                  </a:lnTo>
                  <a:lnTo>
                    <a:pt x="9226" y="6341"/>
                  </a:lnTo>
                  <a:lnTo>
                    <a:pt x="9299" y="5768"/>
                  </a:lnTo>
                  <a:lnTo>
                    <a:pt x="9343" y="5179"/>
                  </a:lnTo>
                  <a:lnTo>
                    <a:pt x="9358" y="4576"/>
                  </a:lnTo>
                  <a:lnTo>
                    <a:pt x="9358" y="3958"/>
                  </a:lnTo>
                  <a:lnTo>
                    <a:pt x="9343" y="3355"/>
                  </a:lnTo>
                  <a:lnTo>
                    <a:pt x="9314" y="2766"/>
                  </a:lnTo>
                  <a:lnTo>
                    <a:pt x="9285" y="2222"/>
                  </a:lnTo>
                  <a:lnTo>
                    <a:pt x="9211" y="1280"/>
                  </a:lnTo>
                  <a:lnTo>
                    <a:pt x="9152" y="618"/>
                  </a:lnTo>
                  <a:lnTo>
                    <a:pt x="9137" y="427"/>
                  </a:lnTo>
                  <a:lnTo>
                    <a:pt x="9137" y="354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653875" y="1486100"/>
              <a:ext cx="528200" cy="1667675"/>
            </a:xfrm>
            <a:custGeom>
              <a:avLst/>
              <a:gdLst/>
              <a:ahLst/>
              <a:cxnLst/>
              <a:rect l="l" t="t" r="r" b="b"/>
              <a:pathLst>
                <a:path w="21128" h="66707" extrusionOk="0">
                  <a:moveTo>
                    <a:pt x="15713" y="0"/>
                  </a:moveTo>
                  <a:lnTo>
                    <a:pt x="15448" y="15"/>
                  </a:lnTo>
                  <a:lnTo>
                    <a:pt x="15198" y="30"/>
                  </a:lnTo>
                  <a:lnTo>
                    <a:pt x="14933" y="74"/>
                  </a:lnTo>
                  <a:lnTo>
                    <a:pt x="14683" y="118"/>
                  </a:lnTo>
                  <a:lnTo>
                    <a:pt x="14433" y="177"/>
                  </a:lnTo>
                  <a:lnTo>
                    <a:pt x="14183" y="251"/>
                  </a:lnTo>
                  <a:lnTo>
                    <a:pt x="13933" y="339"/>
                  </a:lnTo>
                  <a:lnTo>
                    <a:pt x="13697" y="427"/>
                  </a:lnTo>
                  <a:lnTo>
                    <a:pt x="13462" y="545"/>
                  </a:lnTo>
                  <a:lnTo>
                    <a:pt x="13241" y="663"/>
                  </a:lnTo>
                  <a:lnTo>
                    <a:pt x="13021" y="780"/>
                  </a:lnTo>
                  <a:lnTo>
                    <a:pt x="12800" y="927"/>
                  </a:lnTo>
                  <a:lnTo>
                    <a:pt x="12594" y="1074"/>
                  </a:lnTo>
                  <a:lnTo>
                    <a:pt x="12403" y="1236"/>
                  </a:lnTo>
                  <a:lnTo>
                    <a:pt x="12211" y="1398"/>
                  </a:lnTo>
                  <a:lnTo>
                    <a:pt x="12020" y="1575"/>
                  </a:lnTo>
                  <a:lnTo>
                    <a:pt x="11844" y="1766"/>
                  </a:lnTo>
                  <a:lnTo>
                    <a:pt x="11682" y="1957"/>
                  </a:lnTo>
                  <a:lnTo>
                    <a:pt x="11520" y="2163"/>
                  </a:lnTo>
                  <a:lnTo>
                    <a:pt x="11373" y="2369"/>
                  </a:lnTo>
                  <a:lnTo>
                    <a:pt x="11226" y="2590"/>
                  </a:lnTo>
                  <a:lnTo>
                    <a:pt x="11108" y="2825"/>
                  </a:lnTo>
                  <a:lnTo>
                    <a:pt x="10990" y="3061"/>
                  </a:lnTo>
                  <a:lnTo>
                    <a:pt x="10887" y="3296"/>
                  </a:lnTo>
                  <a:lnTo>
                    <a:pt x="10784" y="3546"/>
                  </a:lnTo>
                  <a:lnTo>
                    <a:pt x="10696" y="3811"/>
                  </a:lnTo>
                  <a:lnTo>
                    <a:pt x="10637" y="4061"/>
                  </a:lnTo>
                  <a:lnTo>
                    <a:pt x="10578" y="4341"/>
                  </a:lnTo>
                  <a:lnTo>
                    <a:pt x="0" y="64735"/>
                  </a:lnTo>
                  <a:lnTo>
                    <a:pt x="10461" y="66707"/>
                  </a:lnTo>
                  <a:lnTo>
                    <a:pt x="21024" y="6312"/>
                  </a:lnTo>
                  <a:lnTo>
                    <a:pt x="21068" y="6033"/>
                  </a:lnTo>
                  <a:lnTo>
                    <a:pt x="21098" y="5768"/>
                  </a:lnTo>
                  <a:lnTo>
                    <a:pt x="21127" y="5503"/>
                  </a:lnTo>
                  <a:lnTo>
                    <a:pt x="21127" y="5238"/>
                  </a:lnTo>
                  <a:lnTo>
                    <a:pt x="21112" y="4973"/>
                  </a:lnTo>
                  <a:lnTo>
                    <a:pt x="21083" y="4708"/>
                  </a:lnTo>
                  <a:lnTo>
                    <a:pt x="21054" y="4458"/>
                  </a:lnTo>
                  <a:lnTo>
                    <a:pt x="21009" y="4194"/>
                  </a:lnTo>
                  <a:lnTo>
                    <a:pt x="20951" y="3943"/>
                  </a:lnTo>
                  <a:lnTo>
                    <a:pt x="20877" y="3693"/>
                  </a:lnTo>
                  <a:lnTo>
                    <a:pt x="20789" y="3458"/>
                  </a:lnTo>
                  <a:lnTo>
                    <a:pt x="20686" y="3223"/>
                  </a:lnTo>
                  <a:lnTo>
                    <a:pt x="20583" y="2987"/>
                  </a:lnTo>
                  <a:lnTo>
                    <a:pt x="20465" y="2752"/>
                  </a:lnTo>
                  <a:lnTo>
                    <a:pt x="20333" y="2531"/>
                  </a:lnTo>
                  <a:lnTo>
                    <a:pt x="20200" y="2325"/>
                  </a:lnTo>
                  <a:lnTo>
                    <a:pt x="20053" y="2119"/>
                  </a:lnTo>
                  <a:lnTo>
                    <a:pt x="19891" y="1913"/>
                  </a:lnTo>
                  <a:lnTo>
                    <a:pt x="19729" y="1722"/>
                  </a:lnTo>
                  <a:lnTo>
                    <a:pt x="19553" y="1545"/>
                  </a:lnTo>
                  <a:lnTo>
                    <a:pt x="19362" y="1369"/>
                  </a:lnTo>
                  <a:lnTo>
                    <a:pt x="19170" y="1192"/>
                  </a:lnTo>
                  <a:lnTo>
                    <a:pt x="18964" y="1030"/>
                  </a:lnTo>
                  <a:lnTo>
                    <a:pt x="18744" y="883"/>
                  </a:lnTo>
                  <a:lnTo>
                    <a:pt x="18523" y="751"/>
                  </a:lnTo>
                  <a:lnTo>
                    <a:pt x="18302" y="618"/>
                  </a:lnTo>
                  <a:lnTo>
                    <a:pt x="18067" y="501"/>
                  </a:lnTo>
                  <a:lnTo>
                    <a:pt x="17832" y="398"/>
                  </a:lnTo>
                  <a:lnTo>
                    <a:pt x="17581" y="309"/>
                  </a:lnTo>
                  <a:lnTo>
                    <a:pt x="17317" y="221"/>
                  </a:lnTo>
                  <a:lnTo>
                    <a:pt x="17066" y="148"/>
                  </a:lnTo>
                  <a:lnTo>
                    <a:pt x="16787" y="89"/>
                  </a:lnTo>
                  <a:lnTo>
                    <a:pt x="16522" y="45"/>
                  </a:lnTo>
                  <a:lnTo>
                    <a:pt x="16257" y="15"/>
                  </a:lnTo>
                  <a:lnTo>
                    <a:pt x="1597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2293475" y="651175"/>
              <a:ext cx="259700" cy="695925"/>
            </a:xfrm>
            <a:custGeom>
              <a:avLst/>
              <a:gdLst/>
              <a:ahLst/>
              <a:cxnLst/>
              <a:rect l="l" t="t" r="r" b="b"/>
              <a:pathLst>
                <a:path w="10388" h="27837" extrusionOk="0">
                  <a:moveTo>
                    <a:pt x="10388" y="0"/>
                  </a:moveTo>
                  <a:lnTo>
                    <a:pt x="9932" y="15"/>
                  </a:lnTo>
                  <a:lnTo>
                    <a:pt x="9505" y="30"/>
                  </a:lnTo>
                  <a:lnTo>
                    <a:pt x="9079" y="59"/>
                  </a:lnTo>
                  <a:lnTo>
                    <a:pt x="8667" y="103"/>
                  </a:lnTo>
                  <a:lnTo>
                    <a:pt x="8255" y="147"/>
                  </a:lnTo>
                  <a:lnTo>
                    <a:pt x="7872" y="206"/>
                  </a:lnTo>
                  <a:lnTo>
                    <a:pt x="7490" y="280"/>
                  </a:lnTo>
                  <a:lnTo>
                    <a:pt x="7137" y="368"/>
                  </a:lnTo>
                  <a:lnTo>
                    <a:pt x="6783" y="456"/>
                  </a:lnTo>
                  <a:lnTo>
                    <a:pt x="6445" y="559"/>
                  </a:lnTo>
                  <a:lnTo>
                    <a:pt x="6107" y="677"/>
                  </a:lnTo>
                  <a:lnTo>
                    <a:pt x="5798" y="795"/>
                  </a:lnTo>
                  <a:lnTo>
                    <a:pt x="5489" y="927"/>
                  </a:lnTo>
                  <a:lnTo>
                    <a:pt x="5194" y="1059"/>
                  </a:lnTo>
                  <a:lnTo>
                    <a:pt x="4915" y="1207"/>
                  </a:lnTo>
                  <a:lnTo>
                    <a:pt x="4635" y="1368"/>
                  </a:lnTo>
                  <a:lnTo>
                    <a:pt x="4371" y="1530"/>
                  </a:lnTo>
                  <a:lnTo>
                    <a:pt x="4120" y="1707"/>
                  </a:lnTo>
                  <a:lnTo>
                    <a:pt x="3870" y="1883"/>
                  </a:lnTo>
                  <a:lnTo>
                    <a:pt x="3635" y="2075"/>
                  </a:lnTo>
                  <a:lnTo>
                    <a:pt x="3414" y="2266"/>
                  </a:lnTo>
                  <a:lnTo>
                    <a:pt x="3208" y="2472"/>
                  </a:lnTo>
                  <a:lnTo>
                    <a:pt x="3002" y="2693"/>
                  </a:lnTo>
                  <a:lnTo>
                    <a:pt x="2796" y="2898"/>
                  </a:lnTo>
                  <a:lnTo>
                    <a:pt x="2605" y="3134"/>
                  </a:lnTo>
                  <a:lnTo>
                    <a:pt x="2429" y="3355"/>
                  </a:lnTo>
                  <a:lnTo>
                    <a:pt x="2267" y="3590"/>
                  </a:lnTo>
                  <a:lnTo>
                    <a:pt x="2105" y="3840"/>
                  </a:lnTo>
                  <a:lnTo>
                    <a:pt x="1943" y="4090"/>
                  </a:lnTo>
                  <a:lnTo>
                    <a:pt x="1796" y="4340"/>
                  </a:lnTo>
                  <a:lnTo>
                    <a:pt x="1649" y="4605"/>
                  </a:lnTo>
                  <a:lnTo>
                    <a:pt x="1516" y="4870"/>
                  </a:lnTo>
                  <a:lnTo>
                    <a:pt x="1281" y="5414"/>
                  </a:lnTo>
                  <a:lnTo>
                    <a:pt x="1060" y="5988"/>
                  </a:lnTo>
                  <a:lnTo>
                    <a:pt x="869" y="6577"/>
                  </a:lnTo>
                  <a:lnTo>
                    <a:pt x="707" y="7180"/>
                  </a:lnTo>
                  <a:lnTo>
                    <a:pt x="560" y="7783"/>
                  </a:lnTo>
                  <a:lnTo>
                    <a:pt x="442" y="8416"/>
                  </a:lnTo>
                  <a:lnTo>
                    <a:pt x="339" y="9048"/>
                  </a:lnTo>
                  <a:lnTo>
                    <a:pt x="251" y="9696"/>
                  </a:lnTo>
                  <a:lnTo>
                    <a:pt x="178" y="10358"/>
                  </a:lnTo>
                  <a:lnTo>
                    <a:pt x="119" y="11020"/>
                  </a:lnTo>
                  <a:lnTo>
                    <a:pt x="75" y="11682"/>
                  </a:lnTo>
                  <a:lnTo>
                    <a:pt x="45" y="12359"/>
                  </a:lnTo>
                  <a:lnTo>
                    <a:pt x="1" y="13697"/>
                  </a:lnTo>
                  <a:lnTo>
                    <a:pt x="1" y="15022"/>
                  </a:lnTo>
                  <a:lnTo>
                    <a:pt x="16" y="15684"/>
                  </a:lnTo>
                  <a:lnTo>
                    <a:pt x="45" y="16331"/>
                  </a:lnTo>
                  <a:lnTo>
                    <a:pt x="119" y="16978"/>
                  </a:lnTo>
                  <a:lnTo>
                    <a:pt x="207" y="17596"/>
                  </a:lnTo>
                  <a:lnTo>
                    <a:pt x="325" y="18214"/>
                  </a:lnTo>
                  <a:lnTo>
                    <a:pt x="472" y="18832"/>
                  </a:lnTo>
                  <a:lnTo>
                    <a:pt x="634" y="19421"/>
                  </a:lnTo>
                  <a:lnTo>
                    <a:pt x="810" y="19994"/>
                  </a:lnTo>
                  <a:lnTo>
                    <a:pt x="1016" y="20568"/>
                  </a:lnTo>
                  <a:lnTo>
                    <a:pt x="1252" y="21113"/>
                  </a:lnTo>
                  <a:lnTo>
                    <a:pt x="1502" y="21657"/>
                  </a:lnTo>
                  <a:lnTo>
                    <a:pt x="1766" y="22172"/>
                  </a:lnTo>
                  <a:lnTo>
                    <a:pt x="2061" y="22672"/>
                  </a:lnTo>
                  <a:lnTo>
                    <a:pt x="2370" y="23158"/>
                  </a:lnTo>
                  <a:lnTo>
                    <a:pt x="2693" y="23628"/>
                  </a:lnTo>
                  <a:lnTo>
                    <a:pt x="3046" y="24070"/>
                  </a:lnTo>
                  <a:lnTo>
                    <a:pt x="3400" y="24496"/>
                  </a:lnTo>
                  <a:lnTo>
                    <a:pt x="3782" y="24894"/>
                  </a:lnTo>
                  <a:lnTo>
                    <a:pt x="4165" y="25276"/>
                  </a:lnTo>
                  <a:lnTo>
                    <a:pt x="4577" y="25629"/>
                  </a:lnTo>
                  <a:lnTo>
                    <a:pt x="5003" y="25968"/>
                  </a:lnTo>
                  <a:lnTo>
                    <a:pt x="5430" y="26277"/>
                  </a:lnTo>
                  <a:lnTo>
                    <a:pt x="5886" y="26556"/>
                  </a:lnTo>
                  <a:lnTo>
                    <a:pt x="6342" y="26821"/>
                  </a:lnTo>
                  <a:lnTo>
                    <a:pt x="6813" y="27056"/>
                  </a:lnTo>
                  <a:lnTo>
                    <a:pt x="7298" y="27248"/>
                  </a:lnTo>
                  <a:lnTo>
                    <a:pt x="7799" y="27424"/>
                  </a:lnTo>
                  <a:lnTo>
                    <a:pt x="8299" y="27571"/>
                  </a:lnTo>
                  <a:lnTo>
                    <a:pt x="8799" y="27689"/>
                  </a:lnTo>
                  <a:lnTo>
                    <a:pt x="9329" y="27763"/>
                  </a:lnTo>
                  <a:lnTo>
                    <a:pt x="9858" y="27821"/>
                  </a:lnTo>
                  <a:lnTo>
                    <a:pt x="10388" y="27836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2553150" y="651175"/>
              <a:ext cx="261925" cy="695925"/>
            </a:xfrm>
            <a:custGeom>
              <a:avLst/>
              <a:gdLst/>
              <a:ahLst/>
              <a:cxnLst/>
              <a:rect l="l" t="t" r="r" b="b"/>
              <a:pathLst>
                <a:path w="10477" h="27837" extrusionOk="0">
                  <a:moveTo>
                    <a:pt x="1" y="0"/>
                  </a:moveTo>
                  <a:lnTo>
                    <a:pt x="1" y="27836"/>
                  </a:lnTo>
                  <a:lnTo>
                    <a:pt x="45" y="27836"/>
                  </a:lnTo>
                  <a:lnTo>
                    <a:pt x="589" y="27821"/>
                  </a:lnTo>
                  <a:lnTo>
                    <a:pt x="1119" y="27777"/>
                  </a:lnTo>
                  <a:lnTo>
                    <a:pt x="1634" y="27689"/>
                  </a:lnTo>
                  <a:lnTo>
                    <a:pt x="2149" y="27586"/>
                  </a:lnTo>
                  <a:lnTo>
                    <a:pt x="2649" y="27439"/>
                  </a:lnTo>
                  <a:lnTo>
                    <a:pt x="3149" y="27262"/>
                  </a:lnTo>
                  <a:lnTo>
                    <a:pt x="3635" y="27056"/>
                  </a:lnTo>
                  <a:lnTo>
                    <a:pt x="4106" y="26836"/>
                  </a:lnTo>
                  <a:lnTo>
                    <a:pt x="4577" y="26571"/>
                  </a:lnTo>
                  <a:lnTo>
                    <a:pt x="5018" y="26291"/>
                  </a:lnTo>
                  <a:lnTo>
                    <a:pt x="5459" y="25982"/>
                  </a:lnTo>
                  <a:lnTo>
                    <a:pt x="5886" y="25644"/>
                  </a:lnTo>
                  <a:lnTo>
                    <a:pt x="6298" y="25291"/>
                  </a:lnTo>
                  <a:lnTo>
                    <a:pt x="6680" y="24908"/>
                  </a:lnTo>
                  <a:lnTo>
                    <a:pt x="7063" y="24511"/>
                  </a:lnTo>
                  <a:lnTo>
                    <a:pt x="7431" y="24084"/>
                  </a:lnTo>
                  <a:lnTo>
                    <a:pt x="7769" y="23643"/>
                  </a:lnTo>
                  <a:lnTo>
                    <a:pt x="8093" y="23172"/>
                  </a:lnTo>
                  <a:lnTo>
                    <a:pt x="8417" y="22687"/>
                  </a:lnTo>
                  <a:lnTo>
                    <a:pt x="8696" y="22187"/>
                  </a:lnTo>
                  <a:lnTo>
                    <a:pt x="8976" y="21672"/>
                  </a:lnTo>
                  <a:lnTo>
                    <a:pt x="9226" y="21127"/>
                  </a:lnTo>
                  <a:lnTo>
                    <a:pt x="9446" y="20583"/>
                  </a:lnTo>
                  <a:lnTo>
                    <a:pt x="9667" y="20009"/>
                  </a:lnTo>
                  <a:lnTo>
                    <a:pt x="9844" y="19435"/>
                  </a:lnTo>
                  <a:lnTo>
                    <a:pt x="10020" y="18832"/>
                  </a:lnTo>
                  <a:lnTo>
                    <a:pt x="10153" y="18229"/>
                  </a:lnTo>
                  <a:lnTo>
                    <a:pt x="10270" y="17611"/>
                  </a:lnTo>
                  <a:lnTo>
                    <a:pt x="10359" y="16978"/>
                  </a:lnTo>
                  <a:lnTo>
                    <a:pt x="10432" y="16331"/>
                  </a:lnTo>
                  <a:lnTo>
                    <a:pt x="10476" y="15684"/>
                  </a:lnTo>
                  <a:lnTo>
                    <a:pt x="10476" y="15022"/>
                  </a:lnTo>
                  <a:lnTo>
                    <a:pt x="10476" y="13683"/>
                  </a:lnTo>
                  <a:lnTo>
                    <a:pt x="10462" y="12344"/>
                  </a:lnTo>
                  <a:lnTo>
                    <a:pt x="10447" y="11682"/>
                  </a:lnTo>
                  <a:lnTo>
                    <a:pt x="10417" y="11005"/>
                  </a:lnTo>
                  <a:lnTo>
                    <a:pt x="10373" y="10343"/>
                  </a:lnTo>
                  <a:lnTo>
                    <a:pt x="10314" y="9696"/>
                  </a:lnTo>
                  <a:lnTo>
                    <a:pt x="10256" y="9048"/>
                  </a:lnTo>
                  <a:lnTo>
                    <a:pt x="10167" y="8401"/>
                  </a:lnTo>
                  <a:lnTo>
                    <a:pt x="10064" y="7783"/>
                  </a:lnTo>
                  <a:lnTo>
                    <a:pt x="9932" y="7165"/>
                  </a:lnTo>
                  <a:lnTo>
                    <a:pt x="9785" y="6562"/>
                  </a:lnTo>
                  <a:lnTo>
                    <a:pt x="9608" y="5973"/>
                  </a:lnTo>
                  <a:lnTo>
                    <a:pt x="9402" y="5414"/>
                  </a:lnTo>
                  <a:lnTo>
                    <a:pt x="9299" y="5135"/>
                  </a:lnTo>
                  <a:lnTo>
                    <a:pt x="9182" y="4855"/>
                  </a:lnTo>
                  <a:lnTo>
                    <a:pt x="9049" y="4590"/>
                  </a:lnTo>
                  <a:lnTo>
                    <a:pt x="8917" y="4326"/>
                  </a:lnTo>
                  <a:lnTo>
                    <a:pt x="8770" y="4075"/>
                  </a:lnTo>
                  <a:lnTo>
                    <a:pt x="8623" y="3825"/>
                  </a:lnTo>
                  <a:lnTo>
                    <a:pt x="8461" y="3590"/>
                  </a:lnTo>
                  <a:lnTo>
                    <a:pt x="8299" y="3340"/>
                  </a:lnTo>
                  <a:lnTo>
                    <a:pt x="8122" y="3119"/>
                  </a:lnTo>
                  <a:lnTo>
                    <a:pt x="7931" y="2884"/>
                  </a:lnTo>
                  <a:lnTo>
                    <a:pt x="7740" y="2678"/>
                  </a:lnTo>
                  <a:lnTo>
                    <a:pt x="7534" y="2457"/>
                  </a:lnTo>
                  <a:lnTo>
                    <a:pt x="7313" y="2266"/>
                  </a:lnTo>
                  <a:lnTo>
                    <a:pt x="7092" y="2060"/>
                  </a:lnTo>
                  <a:lnTo>
                    <a:pt x="6857" y="1869"/>
                  </a:lnTo>
                  <a:lnTo>
                    <a:pt x="6607" y="1692"/>
                  </a:lnTo>
                  <a:lnTo>
                    <a:pt x="6357" y="1516"/>
                  </a:lnTo>
                  <a:lnTo>
                    <a:pt x="6077" y="1354"/>
                  </a:lnTo>
                  <a:lnTo>
                    <a:pt x="5798" y="1207"/>
                  </a:lnTo>
                  <a:lnTo>
                    <a:pt x="5503" y="1059"/>
                  </a:lnTo>
                  <a:lnTo>
                    <a:pt x="5209" y="912"/>
                  </a:lnTo>
                  <a:lnTo>
                    <a:pt x="4886" y="780"/>
                  </a:lnTo>
                  <a:lnTo>
                    <a:pt x="4562" y="662"/>
                  </a:lnTo>
                  <a:lnTo>
                    <a:pt x="4209" y="559"/>
                  </a:lnTo>
                  <a:lnTo>
                    <a:pt x="3856" y="456"/>
                  </a:lnTo>
                  <a:lnTo>
                    <a:pt x="3488" y="353"/>
                  </a:lnTo>
                  <a:lnTo>
                    <a:pt x="3105" y="280"/>
                  </a:lnTo>
                  <a:lnTo>
                    <a:pt x="2723" y="206"/>
                  </a:lnTo>
                  <a:lnTo>
                    <a:pt x="2311" y="147"/>
                  </a:lnTo>
                  <a:lnTo>
                    <a:pt x="1884" y="88"/>
                  </a:lnTo>
                  <a:lnTo>
                    <a:pt x="1443" y="59"/>
                  </a:lnTo>
                  <a:lnTo>
                    <a:pt x="1001" y="30"/>
                  </a:lnTo>
                  <a:lnTo>
                    <a:pt x="531" y="1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2247875" y="971525"/>
              <a:ext cx="82775" cy="138700"/>
            </a:xfrm>
            <a:custGeom>
              <a:avLst/>
              <a:gdLst/>
              <a:ahLst/>
              <a:cxnLst/>
              <a:rect l="l" t="t" r="r" b="b"/>
              <a:pathLst>
                <a:path w="3311" h="5548" extrusionOk="0">
                  <a:moveTo>
                    <a:pt x="1178" y="1"/>
                  </a:moveTo>
                  <a:lnTo>
                    <a:pt x="1031" y="15"/>
                  </a:lnTo>
                  <a:lnTo>
                    <a:pt x="869" y="60"/>
                  </a:lnTo>
                  <a:lnTo>
                    <a:pt x="736" y="148"/>
                  </a:lnTo>
                  <a:lnTo>
                    <a:pt x="604" y="236"/>
                  </a:lnTo>
                  <a:lnTo>
                    <a:pt x="486" y="369"/>
                  </a:lnTo>
                  <a:lnTo>
                    <a:pt x="368" y="516"/>
                  </a:lnTo>
                  <a:lnTo>
                    <a:pt x="280" y="677"/>
                  </a:lnTo>
                  <a:lnTo>
                    <a:pt x="207" y="869"/>
                  </a:lnTo>
                  <a:lnTo>
                    <a:pt x="133" y="1075"/>
                  </a:lnTo>
                  <a:lnTo>
                    <a:pt x="74" y="1281"/>
                  </a:lnTo>
                  <a:lnTo>
                    <a:pt x="45" y="1516"/>
                  </a:lnTo>
                  <a:lnTo>
                    <a:pt x="15" y="1766"/>
                  </a:lnTo>
                  <a:lnTo>
                    <a:pt x="1" y="2016"/>
                  </a:lnTo>
                  <a:lnTo>
                    <a:pt x="15" y="2281"/>
                  </a:lnTo>
                  <a:lnTo>
                    <a:pt x="30" y="2561"/>
                  </a:lnTo>
                  <a:lnTo>
                    <a:pt x="74" y="2840"/>
                  </a:lnTo>
                  <a:lnTo>
                    <a:pt x="133" y="3120"/>
                  </a:lnTo>
                  <a:lnTo>
                    <a:pt x="207" y="3399"/>
                  </a:lnTo>
                  <a:lnTo>
                    <a:pt x="280" y="3664"/>
                  </a:lnTo>
                  <a:lnTo>
                    <a:pt x="383" y="3914"/>
                  </a:lnTo>
                  <a:lnTo>
                    <a:pt x="486" y="4164"/>
                  </a:lnTo>
                  <a:lnTo>
                    <a:pt x="619" y="4385"/>
                  </a:lnTo>
                  <a:lnTo>
                    <a:pt x="736" y="4591"/>
                  </a:lnTo>
                  <a:lnTo>
                    <a:pt x="883" y="4797"/>
                  </a:lnTo>
                  <a:lnTo>
                    <a:pt x="1016" y="4959"/>
                  </a:lnTo>
                  <a:lnTo>
                    <a:pt x="1163" y="5121"/>
                  </a:lnTo>
                  <a:lnTo>
                    <a:pt x="1325" y="5253"/>
                  </a:lnTo>
                  <a:lnTo>
                    <a:pt x="1487" y="5356"/>
                  </a:lnTo>
                  <a:lnTo>
                    <a:pt x="1634" y="5444"/>
                  </a:lnTo>
                  <a:lnTo>
                    <a:pt x="1796" y="5503"/>
                  </a:lnTo>
                  <a:lnTo>
                    <a:pt x="1957" y="5547"/>
                  </a:lnTo>
                  <a:lnTo>
                    <a:pt x="2119" y="5547"/>
                  </a:lnTo>
                  <a:lnTo>
                    <a:pt x="2281" y="5533"/>
                  </a:lnTo>
                  <a:lnTo>
                    <a:pt x="2443" y="5474"/>
                  </a:lnTo>
                  <a:lnTo>
                    <a:pt x="2575" y="5400"/>
                  </a:lnTo>
                  <a:lnTo>
                    <a:pt x="2708" y="5297"/>
                  </a:lnTo>
                  <a:lnTo>
                    <a:pt x="2825" y="5180"/>
                  </a:lnTo>
                  <a:lnTo>
                    <a:pt x="2928" y="5032"/>
                  </a:lnTo>
                  <a:lnTo>
                    <a:pt x="3031" y="4856"/>
                  </a:lnTo>
                  <a:lnTo>
                    <a:pt x="3105" y="4679"/>
                  </a:lnTo>
                  <a:lnTo>
                    <a:pt x="3179" y="4473"/>
                  </a:lnTo>
                  <a:lnTo>
                    <a:pt x="3237" y="4253"/>
                  </a:lnTo>
                  <a:lnTo>
                    <a:pt x="3267" y="4017"/>
                  </a:lnTo>
                  <a:lnTo>
                    <a:pt x="3296" y="3782"/>
                  </a:lnTo>
                  <a:lnTo>
                    <a:pt x="3311" y="3517"/>
                  </a:lnTo>
                  <a:lnTo>
                    <a:pt x="3296" y="3252"/>
                  </a:lnTo>
                  <a:lnTo>
                    <a:pt x="3282" y="2987"/>
                  </a:lnTo>
                  <a:lnTo>
                    <a:pt x="3237" y="2708"/>
                  </a:lnTo>
                  <a:lnTo>
                    <a:pt x="3179" y="2428"/>
                  </a:lnTo>
                  <a:lnTo>
                    <a:pt x="3120" y="2149"/>
                  </a:lnTo>
                  <a:lnTo>
                    <a:pt x="3031" y="1869"/>
                  </a:lnTo>
                  <a:lnTo>
                    <a:pt x="2928" y="1619"/>
                  </a:lnTo>
                  <a:lnTo>
                    <a:pt x="2825" y="1384"/>
                  </a:lnTo>
                  <a:lnTo>
                    <a:pt x="2708" y="1148"/>
                  </a:lnTo>
                  <a:lnTo>
                    <a:pt x="2575" y="942"/>
                  </a:lnTo>
                  <a:lnTo>
                    <a:pt x="2443" y="751"/>
                  </a:lnTo>
                  <a:lnTo>
                    <a:pt x="2296" y="574"/>
                  </a:lnTo>
                  <a:lnTo>
                    <a:pt x="2149" y="427"/>
                  </a:lnTo>
                  <a:lnTo>
                    <a:pt x="1987" y="295"/>
                  </a:lnTo>
                  <a:lnTo>
                    <a:pt x="1825" y="177"/>
                  </a:lnTo>
                  <a:lnTo>
                    <a:pt x="1663" y="104"/>
                  </a:lnTo>
                  <a:lnTo>
                    <a:pt x="1501" y="3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2777900" y="971525"/>
              <a:ext cx="82775" cy="138700"/>
            </a:xfrm>
            <a:custGeom>
              <a:avLst/>
              <a:gdLst/>
              <a:ahLst/>
              <a:cxnLst/>
              <a:rect l="l" t="t" r="r" b="b"/>
              <a:pathLst>
                <a:path w="3311" h="5548" extrusionOk="0">
                  <a:moveTo>
                    <a:pt x="1972" y="1"/>
                  </a:moveTo>
                  <a:lnTo>
                    <a:pt x="1810" y="30"/>
                  </a:lnTo>
                  <a:lnTo>
                    <a:pt x="1648" y="104"/>
                  </a:lnTo>
                  <a:lnTo>
                    <a:pt x="1486" y="177"/>
                  </a:lnTo>
                  <a:lnTo>
                    <a:pt x="1324" y="295"/>
                  </a:lnTo>
                  <a:lnTo>
                    <a:pt x="1177" y="427"/>
                  </a:lnTo>
                  <a:lnTo>
                    <a:pt x="1030" y="574"/>
                  </a:lnTo>
                  <a:lnTo>
                    <a:pt x="883" y="751"/>
                  </a:lnTo>
                  <a:lnTo>
                    <a:pt x="751" y="942"/>
                  </a:lnTo>
                  <a:lnTo>
                    <a:pt x="618" y="1148"/>
                  </a:lnTo>
                  <a:lnTo>
                    <a:pt x="501" y="1384"/>
                  </a:lnTo>
                  <a:lnTo>
                    <a:pt x="383" y="1619"/>
                  </a:lnTo>
                  <a:lnTo>
                    <a:pt x="295" y="1869"/>
                  </a:lnTo>
                  <a:lnTo>
                    <a:pt x="206" y="2149"/>
                  </a:lnTo>
                  <a:lnTo>
                    <a:pt x="133" y="2428"/>
                  </a:lnTo>
                  <a:lnTo>
                    <a:pt x="74" y="2708"/>
                  </a:lnTo>
                  <a:lnTo>
                    <a:pt x="30" y="2987"/>
                  </a:lnTo>
                  <a:lnTo>
                    <a:pt x="15" y="3252"/>
                  </a:lnTo>
                  <a:lnTo>
                    <a:pt x="0" y="3517"/>
                  </a:lnTo>
                  <a:lnTo>
                    <a:pt x="15" y="3782"/>
                  </a:lnTo>
                  <a:lnTo>
                    <a:pt x="44" y="4017"/>
                  </a:lnTo>
                  <a:lnTo>
                    <a:pt x="89" y="4253"/>
                  </a:lnTo>
                  <a:lnTo>
                    <a:pt x="133" y="4473"/>
                  </a:lnTo>
                  <a:lnTo>
                    <a:pt x="206" y="4679"/>
                  </a:lnTo>
                  <a:lnTo>
                    <a:pt x="280" y="4856"/>
                  </a:lnTo>
                  <a:lnTo>
                    <a:pt x="383" y="5032"/>
                  </a:lnTo>
                  <a:lnTo>
                    <a:pt x="486" y="5180"/>
                  </a:lnTo>
                  <a:lnTo>
                    <a:pt x="604" y="5297"/>
                  </a:lnTo>
                  <a:lnTo>
                    <a:pt x="736" y="5400"/>
                  </a:lnTo>
                  <a:lnTo>
                    <a:pt x="883" y="5474"/>
                  </a:lnTo>
                  <a:lnTo>
                    <a:pt x="1030" y="5533"/>
                  </a:lnTo>
                  <a:lnTo>
                    <a:pt x="1192" y="5547"/>
                  </a:lnTo>
                  <a:lnTo>
                    <a:pt x="1354" y="5547"/>
                  </a:lnTo>
                  <a:lnTo>
                    <a:pt x="1516" y="5503"/>
                  </a:lnTo>
                  <a:lnTo>
                    <a:pt x="1678" y="5444"/>
                  </a:lnTo>
                  <a:lnTo>
                    <a:pt x="1839" y="5356"/>
                  </a:lnTo>
                  <a:lnTo>
                    <a:pt x="1986" y="5253"/>
                  </a:lnTo>
                  <a:lnTo>
                    <a:pt x="2148" y="5121"/>
                  </a:lnTo>
                  <a:lnTo>
                    <a:pt x="2295" y="4959"/>
                  </a:lnTo>
                  <a:lnTo>
                    <a:pt x="2443" y="4797"/>
                  </a:lnTo>
                  <a:lnTo>
                    <a:pt x="2575" y="4591"/>
                  </a:lnTo>
                  <a:lnTo>
                    <a:pt x="2707" y="4385"/>
                  </a:lnTo>
                  <a:lnTo>
                    <a:pt x="2825" y="4164"/>
                  </a:lnTo>
                  <a:lnTo>
                    <a:pt x="2928" y="3914"/>
                  </a:lnTo>
                  <a:lnTo>
                    <a:pt x="3031" y="3664"/>
                  </a:lnTo>
                  <a:lnTo>
                    <a:pt x="3119" y="3399"/>
                  </a:lnTo>
                  <a:lnTo>
                    <a:pt x="3193" y="3120"/>
                  </a:lnTo>
                  <a:lnTo>
                    <a:pt x="3237" y="2840"/>
                  </a:lnTo>
                  <a:lnTo>
                    <a:pt x="3281" y="2561"/>
                  </a:lnTo>
                  <a:lnTo>
                    <a:pt x="3311" y="2281"/>
                  </a:lnTo>
                  <a:lnTo>
                    <a:pt x="3311" y="2016"/>
                  </a:lnTo>
                  <a:lnTo>
                    <a:pt x="3296" y="1766"/>
                  </a:lnTo>
                  <a:lnTo>
                    <a:pt x="3281" y="1516"/>
                  </a:lnTo>
                  <a:lnTo>
                    <a:pt x="3237" y="1281"/>
                  </a:lnTo>
                  <a:lnTo>
                    <a:pt x="3178" y="1075"/>
                  </a:lnTo>
                  <a:lnTo>
                    <a:pt x="3119" y="869"/>
                  </a:lnTo>
                  <a:lnTo>
                    <a:pt x="3031" y="677"/>
                  </a:lnTo>
                  <a:lnTo>
                    <a:pt x="2943" y="516"/>
                  </a:lnTo>
                  <a:lnTo>
                    <a:pt x="2825" y="369"/>
                  </a:lnTo>
                  <a:lnTo>
                    <a:pt x="2707" y="236"/>
                  </a:lnTo>
                  <a:lnTo>
                    <a:pt x="2575" y="148"/>
                  </a:lnTo>
                  <a:lnTo>
                    <a:pt x="2443" y="60"/>
                  </a:lnTo>
                  <a:lnTo>
                    <a:pt x="2281" y="15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2267750" y="596000"/>
              <a:ext cx="285425" cy="459425"/>
            </a:xfrm>
            <a:custGeom>
              <a:avLst/>
              <a:gdLst/>
              <a:ahLst/>
              <a:cxnLst/>
              <a:rect l="l" t="t" r="r" b="b"/>
              <a:pathLst>
                <a:path w="11417" h="18377" extrusionOk="0">
                  <a:moveTo>
                    <a:pt x="10446" y="0"/>
                  </a:moveTo>
                  <a:lnTo>
                    <a:pt x="9975" y="15"/>
                  </a:lnTo>
                  <a:lnTo>
                    <a:pt x="9504" y="30"/>
                  </a:lnTo>
                  <a:lnTo>
                    <a:pt x="9048" y="44"/>
                  </a:lnTo>
                  <a:lnTo>
                    <a:pt x="8592" y="89"/>
                  </a:lnTo>
                  <a:lnTo>
                    <a:pt x="8136" y="133"/>
                  </a:lnTo>
                  <a:lnTo>
                    <a:pt x="7695" y="192"/>
                  </a:lnTo>
                  <a:lnTo>
                    <a:pt x="7253" y="265"/>
                  </a:lnTo>
                  <a:lnTo>
                    <a:pt x="6812" y="353"/>
                  </a:lnTo>
                  <a:lnTo>
                    <a:pt x="6400" y="456"/>
                  </a:lnTo>
                  <a:lnTo>
                    <a:pt x="5973" y="559"/>
                  </a:lnTo>
                  <a:lnTo>
                    <a:pt x="5576" y="677"/>
                  </a:lnTo>
                  <a:lnTo>
                    <a:pt x="5179" y="809"/>
                  </a:lnTo>
                  <a:lnTo>
                    <a:pt x="4796" y="957"/>
                  </a:lnTo>
                  <a:lnTo>
                    <a:pt x="4414" y="1118"/>
                  </a:lnTo>
                  <a:lnTo>
                    <a:pt x="4046" y="1295"/>
                  </a:lnTo>
                  <a:lnTo>
                    <a:pt x="3693" y="1472"/>
                  </a:lnTo>
                  <a:lnTo>
                    <a:pt x="3355" y="1677"/>
                  </a:lnTo>
                  <a:lnTo>
                    <a:pt x="3016" y="1883"/>
                  </a:lnTo>
                  <a:lnTo>
                    <a:pt x="2707" y="2104"/>
                  </a:lnTo>
                  <a:lnTo>
                    <a:pt x="2398" y="2354"/>
                  </a:lnTo>
                  <a:lnTo>
                    <a:pt x="2119" y="2604"/>
                  </a:lnTo>
                  <a:lnTo>
                    <a:pt x="1839" y="2869"/>
                  </a:lnTo>
                  <a:lnTo>
                    <a:pt x="1574" y="3149"/>
                  </a:lnTo>
                  <a:lnTo>
                    <a:pt x="1339" y="3443"/>
                  </a:lnTo>
                  <a:lnTo>
                    <a:pt x="1104" y="3752"/>
                  </a:lnTo>
                  <a:lnTo>
                    <a:pt x="898" y="4076"/>
                  </a:lnTo>
                  <a:lnTo>
                    <a:pt x="706" y="4429"/>
                  </a:lnTo>
                  <a:lnTo>
                    <a:pt x="515" y="4782"/>
                  </a:lnTo>
                  <a:lnTo>
                    <a:pt x="368" y="5150"/>
                  </a:lnTo>
                  <a:lnTo>
                    <a:pt x="221" y="5532"/>
                  </a:lnTo>
                  <a:lnTo>
                    <a:pt x="177" y="5694"/>
                  </a:lnTo>
                  <a:lnTo>
                    <a:pt x="133" y="5885"/>
                  </a:lnTo>
                  <a:lnTo>
                    <a:pt x="74" y="6327"/>
                  </a:lnTo>
                  <a:lnTo>
                    <a:pt x="30" y="6856"/>
                  </a:lnTo>
                  <a:lnTo>
                    <a:pt x="15" y="7445"/>
                  </a:lnTo>
                  <a:lnTo>
                    <a:pt x="0" y="8107"/>
                  </a:lnTo>
                  <a:lnTo>
                    <a:pt x="15" y="8798"/>
                  </a:lnTo>
                  <a:lnTo>
                    <a:pt x="44" y="9519"/>
                  </a:lnTo>
                  <a:lnTo>
                    <a:pt x="74" y="10255"/>
                  </a:lnTo>
                  <a:lnTo>
                    <a:pt x="118" y="10990"/>
                  </a:lnTo>
                  <a:lnTo>
                    <a:pt x="177" y="11726"/>
                  </a:lnTo>
                  <a:lnTo>
                    <a:pt x="250" y="12418"/>
                  </a:lnTo>
                  <a:lnTo>
                    <a:pt x="324" y="13080"/>
                  </a:lnTo>
                  <a:lnTo>
                    <a:pt x="397" y="13668"/>
                  </a:lnTo>
                  <a:lnTo>
                    <a:pt x="471" y="14213"/>
                  </a:lnTo>
                  <a:lnTo>
                    <a:pt x="559" y="14654"/>
                  </a:lnTo>
                  <a:lnTo>
                    <a:pt x="647" y="15007"/>
                  </a:lnTo>
                  <a:lnTo>
                    <a:pt x="780" y="15507"/>
                  </a:lnTo>
                  <a:lnTo>
                    <a:pt x="942" y="16213"/>
                  </a:lnTo>
                  <a:lnTo>
                    <a:pt x="1148" y="16978"/>
                  </a:lnTo>
                  <a:lnTo>
                    <a:pt x="1265" y="17346"/>
                  </a:lnTo>
                  <a:lnTo>
                    <a:pt x="1368" y="17685"/>
                  </a:lnTo>
                  <a:lnTo>
                    <a:pt x="1486" y="17979"/>
                  </a:lnTo>
                  <a:lnTo>
                    <a:pt x="1589" y="18200"/>
                  </a:lnTo>
                  <a:lnTo>
                    <a:pt x="1648" y="18273"/>
                  </a:lnTo>
                  <a:lnTo>
                    <a:pt x="1707" y="18332"/>
                  </a:lnTo>
                  <a:lnTo>
                    <a:pt x="1751" y="18376"/>
                  </a:lnTo>
                  <a:lnTo>
                    <a:pt x="1810" y="18376"/>
                  </a:lnTo>
                  <a:lnTo>
                    <a:pt x="1854" y="18361"/>
                  </a:lnTo>
                  <a:lnTo>
                    <a:pt x="1898" y="18303"/>
                  </a:lnTo>
                  <a:lnTo>
                    <a:pt x="1942" y="18214"/>
                  </a:lnTo>
                  <a:lnTo>
                    <a:pt x="1986" y="18097"/>
                  </a:lnTo>
                  <a:lnTo>
                    <a:pt x="2030" y="17935"/>
                  </a:lnTo>
                  <a:lnTo>
                    <a:pt x="2060" y="17744"/>
                  </a:lnTo>
                  <a:lnTo>
                    <a:pt x="2133" y="17214"/>
                  </a:lnTo>
                  <a:lnTo>
                    <a:pt x="2119" y="16655"/>
                  </a:lnTo>
                  <a:lnTo>
                    <a:pt x="2089" y="15566"/>
                  </a:lnTo>
                  <a:lnTo>
                    <a:pt x="2045" y="14124"/>
                  </a:lnTo>
                  <a:lnTo>
                    <a:pt x="2016" y="12476"/>
                  </a:lnTo>
                  <a:lnTo>
                    <a:pt x="2016" y="11638"/>
                  </a:lnTo>
                  <a:lnTo>
                    <a:pt x="2030" y="10814"/>
                  </a:lnTo>
                  <a:lnTo>
                    <a:pt x="2045" y="10034"/>
                  </a:lnTo>
                  <a:lnTo>
                    <a:pt x="2075" y="9313"/>
                  </a:lnTo>
                  <a:lnTo>
                    <a:pt x="2119" y="8666"/>
                  </a:lnTo>
                  <a:lnTo>
                    <a:pt x="2192" y="8136"/>
                  </a:lnTo>
                  <a:lnTo>
                    <a:pt x="2222" y="7901"/>
                  </a:lnTo>
                  <a:lnTo>
                    <a:pt x="2266" y="7710"/>
                  </a:lnTo>
                  <a:lnTo>
                    <a:pt x="2325" y="7562"/>
                  </a:lnTo>
                  <a:lnTo>
                    <a:pt x="2384" y="7445"/>
                  </a:lnTo>
                  <a:lnTo>
                    <a:pt x="2516" y="7254"/>
                  </a:lnTo>
                  <a:lnTo>
                    <a:pt x="2648" y="7062"/>
                  </a:lnTo>
                  <a:lnTo>
                    <a:pt x="2795" y="6886"/>
                  </a:lnTo>
                  <a:lnTo>
                    <a:pt x="2943" y="6724"/>
                  </a:lnTo>
                  <a:lnTo>
                    <a:pt x="3090" y="6562"/>
                  </a:lnTo>
                  <a:lnTo>
                    <a:pt x="3237" y="6400"/>
                  </a:lnTo>
                  <a:lnTo>
                    <a:pt x="3399" y="6253"/>
                  </a:lnTo>
                  <a:lnTo>
                    <a:pt x="3561" y="6121"/>
                  </a:lnTo>
                  <a:lnTo>
                    <a:pt x="3722" y="6003"/>
                  </a:lnTo>
                  <a:lnTo>
                    <a:pt x="3899" y="5885"/>
                  </a:lnTo>
                  <a:lnTo>
                    <a:pt x="4061" y="5782"/>
                  </a:lnTo>
                  <a:lnTo>
                    <a:pt x="4237" y="5679"/>
                  </a:lnTo>
                  <a:lnTo>
                    <a:pt x="4414" y="5591"/>
                  </a:lnTo>
                  <a:lnTo>
                    <a:pt x="4590" y="5517"/>
                  </a:lnTo>
                  <a:lnTo>
                    <a:pt x="4767" y="5459"/>
                  </a:lnTo>
                  <a:lnTo>
                    <a:pt x="4958" y="5400"/>
                  </a:lnTo>
                  <a:lnTo>
                    <a:pt x="5135" y="5356"/>
                  </a:lnTo>
                  <a:lnTo>
                    <a:pt x="5311" y="5311"/>
                  </a:lnTo>
                  <a:lnTo>
                    <a:pt x="5503" y="5297"/>
                  </a:lnTo>
                  <a:lnTo>
                    <a:pt x="5679" y="5282"/>
                  </a:lnTo>
                  <a:lnTo>
                    <a:pt x="6047" y="5282"/>
                  </a:lnTo>
                  <a:lnTo>
                    <a:pt x="6238" y="5297"/>
                  </a:lnTo>
                  <a:lnTo>
                    <a:pt x="6415" y="5326"/>
                  </a:lnTo>
                  <a:lnTo>
                    <a:pt x="6591" y="5370"/>
                  </a:lnTo>
                  <a:lnTo>
                    <a:pt x="6783" y="5429"/>
                  </a:lnTo>
                  <a:lnTo>
                    <a:pt x="6959" y="5488"/>
                  </a:lnTo>
                  <a:lnTo>
                    <a:pt x="7136" y="5562"/>
                  </a:lnTo>
                  <a:lnTo>
                    <a:pt x="7298" y="5650"/>
                  </a:lnTo>
                  <a:lnTo>
                    <a:pt x="7474" y="5753"/>
                  </a:lnTo>
                  <a:lnTo>
                    <a:pt x="7651" y="5871"/>
                  </a:lnTo>
                  <a:lnTo>
                    <a:pt x="7812" y="5988"/>
                  </a:lnTo>
                  <a:lnTo>
                    <a:pt x="7930" y="6077"/>
                  </a:lnTo>
                  <a:lnTo>
                    <a:pt x="8063" y="6150"/>
                  </a:lnTo>
                  <a:lnTo>
                    <a:pt x="8224" y="6209"/>
                  </a:lnTo>
                  <a:lnTo>
                    <a:pt x="8401" y="6282"/>
                  </a:lnTo>
                  <a:lnTo>
                    <a:pt x="8592" y="6327"/>
                  </a:lnTo>
                  <a:lnTo>
                    <a:pt x="8798" y="6385"/>
                  </a:lnTo>
                  <a:lnTo>
                    <a:pt x="9254" y="6474"/>
                  </a:lnTo>
                  <a:lnTo>
                    <a:pt x="9754" y="6533"/>
                  </a:lnTo>
                  <a:lnTo>
                    <a:pt x="10284" y="6577"/>
                  </a:lnTo>
                  <a:lnTo>
                    <a:pt x="10843" y="6606"/>
                  </a:lnTo>
                  <a:lnTo>
                    <a:pt x="11417" y="6606"/>
                  </a:lnTo>
                  <a:lnTo>
                    <a:pt x="11417" y="30"/>
                  </a:lnTo>
                  <a:lnTo>
                    <a:pt x="11402" y="30"/>
                  </a:lnTo>
                  <a:lnTo>
                    <a:pt x="10931" y="15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2553150" y="596000"/>
              <a:ext cx="284725" cy="459425"/>
            </a:xfrm>
            <a:custGeom>
              <a:avLst/>
              <a:gdLst/>
              <a:ahLst/>
              <a:cxnLst/>
              <a:rect l="l" t="t" r="r" b="b"/>
              <a:pathLst>
                <a:path w="11389" h="18377" extrusionOk="0">
                  <a:moveTo>
                    <a:pt x="957" y="0"/>
                  </a:moveTo>
                  <a:lnTo>
                    <a:pt x="487" y="15"/>
                  </a:lnTo>
                  <a:lnTo>
                    <a:pt x="1" y="30"/>
                  </a:lnTo>
                  <a:lnTo>
                    <a:pt x="1" y="6606"/>
                  </a:lnTo>
                  <a:lnTo>
                    <a:pt x="560" y="6591"/>
                  </a:lnTo>
                  <a:lnTo>
                    <a:pt x="1104" y="6562"/>
                  </a:lnTo>
                  <a:lnTo>
                    <a:pt x="1634" y="6503"/>
                  </a:lnTo>
                  <a:lnTo>
                    <a:pt x="2134" y="6444"/>
                  </a:lnTo>
                  <a:lnTo>
                    <a:pt x="2590" y="6356"/>
                  </a:lnTo>
                  <a:lnTo>
                    <a:pt x="2988" y="6253"/>
                  </a:lnTo>
                  <a:lnTo>
                    <a:pt x="3164" y="6194"/>
                  </a:lnTo>
                  <a:lnTo>
                    <a:pt x="3326" y="6135"/>
                  </a:lnTo>
                  <a:lnTo>
                    <a:pt x="3458" y="6062"/>
                  </a:lnTo>
                  <a:lnTo>
                    <a:pt x="3576" y="5988"/>
                  </a:lnTo>
                  <a:lnTo>
                    <a:pt x="3782" y="5871"/>
                  </a:lnTo>
                  <a:lnTo>
                    <a:pt x="3973" y="5753"/>
                  </a:lnTo>
                  <a:lnTo>
                    <a:pt x="4179" y="5650"/>
                  </a:lnTo>
                  <a:lnTo>
                    <a:pt x="4371" y="5562"/>
                  </a:lnTo>
                  <a:lnTo>
                    <a:pt x="4562" y="5488"/>
                  </a:lnTo>
                  <a:lnTo>
                    <a:pt x="4753" y="5429"/>
                  </a:lnTo>
                  <a:lnTo>
                    <a:pt x="4944" y="5385"/>
                  </a:lnTo>
                  <a:lnTo>
                    <a:pt x="5136" y="5356"/>
                  </a:lnTo>
                  <a:lnTo>
                    <a:pt x="5312" y="5326"/>
                  </a:lnTo>
                  <a:lnTo>
                    <a:pt x="5503" y="5311"/>
                  </a:lnTo>
                  <a:lnTo>
                    <a:pt x="5680" y="5311"/>
                  </a:lnTo>
                  <a:lnTo>
                    <a:pt x="5871" y="5326"/>
                  </a:lnTo>
                  <a:lnTo>
                    <a:pt x="6048" y="5356"/>
                  </a:lnTo>
                  <a:lnTo>
                    <a:pt x="6224" y="5385"/>
                  </a:lnTo>
                  <a:lnTo>
                    <a:pt x="6401" y="5429"/>
                  </a:lnTo>
                  <a:lnTo>
                    <a:pt x="6577" y="5488"/>
                  </a:lnTo>
                  <a:lnTo>
                    <a:pt x="6739" y="5562"/>
                  </a:lnTo>
                  <a:lnTo>
                    <a:pt x="6916" y="5635"/>
                  </a:lnTo>
                  <a:lnTo>
                    <a:pt x="7078" y="5723"/>
                  </a:lnTo>
                  <a:lnTo>
                    <a:pt x="7240" y="5812"/>
                  </a:lnTo>
                  <a:lnTo>
                    <a:pt x="7401" y="5929"/>
                  </a:lnTo>
                  <a:lnTo>
                    <a:pt x="7563" y="6032"/>
                  </a:lnTo>
                  <a:lnTo>
                    <a:pt x="7872" y="6297"/>
                  </a:lnTo>
                  <a:lnTo>
                    <a:pt x="8166" y="6591"/>
                  </a:lnTo>
                  <a:lnTo>
                    <a:pt x="8461" y="6915"/>
                  </a:lnTo>
                  <a:lnTo>
                    <a:pt x="8740" y="7268"/>
                  </a:lnTo>
                  <a:lnTo>
                    <a:pt x="8990" y="7651"/>
                  </a:lnTo>
                  <a:lnTo>
                    <a:pt x="9049" y="7768"/>
                  </a:lnTo>
                  <a:lnTo>
                    <a:pt x="9108" y="7930"/>
                  </a:lnTo>
                  <a:lnTo>
                    <a:pt x="9152" y="8107"/>
                  </a:lnTo>
                  <a:lnTo>
                    <a:pt x="9196" y="8328"/>
                  </a:lnTo>
                  <a:lnTo>
                    <a:pt x="9255" y="8857"/>
                  </a:lnTo>
                  <a:lnTo>
                    <a:pt x="9299" y="9490"/>
                  </a:lnTo>
                  <a:lnTo>
                    <a:pt x="9343" y="10196"/>
                  </a:lnTo>
                  <a:lnTo>
                    <a:pt x="9358" y="10961"/>
                  </a:lnTo>
                  <a:lnTo>
                    <a:pt x="9358" y="11770"/>
                  </a:lnTo>
                  <a:lnTo>
                    <a:pt x="9358" y="12579"/>
                  </a:lnTo>
                  <a:lnTo>
                    <a:pt x="9329" y="14183"/>
                  </a:lnTo>
                  <a:lnTo>
                    <a:pt x="9299" y="15610"/>
                  </a:lnTo>
                  <a:lnTo>
                    <a:pt x="9270" y="16670"/>
                  </a:lnTo>
                  <a:lnTo>
                    <a:pt x="9255" y="17214"/>
                  </a:lnTo>
                  <a:lnTo>
                    <a:pt x="9285" y="17493"/>
                  </a:lnTo>
                  <a:lnTo>
                    <a:pt x="9329" y="17744"/>
                  </a:lnTo>
                  <a:lnTo>
                    <a:pt x="9358" y="17935"/>
                  </a:lnTo>
                  <a:lnTo>
                    <a:pt x="9402" y="18097"/>
                  </a:lnTo>
                  <a:lnTo>
                    <a:pt x="9446" y="18214"/>
                  </a:lnTo>
                  <a:lnTo>
                    <a:pt x="9491" y="18303"/>
                  </a:lnTo>
                  <a:lnTo>
                    <a:pt x="9535" y="18361"/>
                  </a:lnTo>
                  <a:lnTo>
                    <a:pt x="9579" y="18376"/>
                  </a:lnTo>
                  <a:lnTo>
                    <a:pt x="9638" y="18376"/>
                  </a:lnTo>
                  <a:lnTo>
                    <a:pt x="9682" y="18332"/>
                  </a:lnTo>
                  <a:lnTo>
                    <a:pt x="9741" y="18273"/>
                  </a:lnTo>
                  <a:lnTo>
                    <a:pt x="9799" y="18200"/>
                  </a:lnTo>
                  <a:lnTo>
                    <a:pt x="9902" y="17979"/>
                  </a:lnTo>
                  <a:lnTo>
                    <a:pt x="10020" y="17685"/>
                  </a:lnTo>
                  <a:lnTo>
                    <a:pt x="10138" y="17346"/>
                  </a:lnTo>
                  <a:lnTo>
                    <a:pt x="10241" y="16978"/>
                  </a:lnTo>
                  <a:lnTo>
                    <a:pt x="10447" y="16213"/>
                  </a:lnTo>
                  <a:lnTo>
                    <a:pt x="10623" y="15507"/>
                  </a:lnTo>
                  <a:lnTo>
                    <a:pt x="10741" y="15007"/>
                  </a:lnTo>
                  <a:lnTo>
                    <a:pt x="10829" y="14654"/>
                  </a:lnTo>
                  <a:lnTo>
                    <a:pt x="10918" y="14213"/>
                  </a:lnTo>
                  <a:lnTo>
                    <a:pt x="10991" y="13668"/>
                  </a:lnTo>
                  <a:lnTo>
                    <a:pt x="11079" y="13080"/>
                  </a:lnTo>
                  <a:lnTo>
                    <a:pt x="11153" y="12418"/>
                  </a:lnTo>
                  <a:lnTo>
                    <a:pt x="11212" y="11726"/>
                  </a:lnTo>
                  <a:lnTo>
                    <a:pt x="11271" y="10990"/>
                  </a:lnTo>
                  <a:lnTo>
                    <a:pt x="11315" y="10255"/>
                  </a:lnTo>
                  <a:lnTo>
                    <a:pt x="11359" y="9519"/>
                  </a:lnTo>
                  <a:lnTo>
                    <a:pt x="11374" y="8798"/>
                  </a:lnTo>
                  <a:lnTo>
                    <a:pt x="11388" y="8107"/>
                  </a:lnTo>
                  <a:lnTo>
                    <a:pt x="11388" y="7445"/>
                  </a:lnTo>
                  <a:lnTo>
                    <a:pt x="11359" y="6856"/>
                  </a:lnTo>
                  <a:lnTo>
                    <a:pt x="11315" y="6327"/>
                  </a:lnTo>
                  <a:lnTo>
                    <a:pt x="11256" y="5885"/>
                  </a:lnTo>
                  <a:lnTo>
                    <a:pt x="11212" y="5694"/>
                  </a:lnTo>
                  <a:lnTo>
                    <a:pt x="11168" y="5532"/>
                  </a:lnTo>
                  <a:lnTo>
                    <a:pt x="11021" y="5150"/>
                  </a:lnTo>
                  <a:lnTo>
                    <a:pt x="10874" y="4782"/>
                  </a:lnTo>
                  <a:lnTo>
                    <a:pt x="10697" y="4429"/>
                  </a:lnTo>
                  <a:lnTo>
                    <a:pt x="10491" y="4076"/>
                  </a:lnTo>
                  <a:lnTo>
                    <a:pt x="10285" y="3752"/>
                  </a:lnTo>
                  <a:lnTo>
                    <a:pt x="10050" y="3443"/>
                  </a:lnTo>
                  <a:lnTo>
                    <a:pt x="9814" y="3149"/>
                  </a:lnTo>
                  <a:lnTo>
                    <a:pt x="9549" y="2869"/>
                  </a:lnTo>
                  <a:lnTo>
                    <a:pt x="9285" y="2604"/>
                  </a:lnTo>
                  <a:lnTo>
                    <a:pt x="8990" y="2354"/>
                  </a:lnTo>
                  <a:lnTo>
                    <a:pt x="8681" y="2104"/>
                  </a:lnTo>
                  <a:lnTo>
                    <a:pt x="8372" y="1883"/>
                  </a:lnTo>
                  <a:lnTo>
                    <a:pt x="8049" y="1677"/>
                  </a:lnTo>
                  <a:lnTo>
                    <a:pt x="7696" y="1472"/>
                  </a:lnTo>
                  <a:lnTo>
                    <a:pt x="7343" y="1295"/>
                  </a:lnTo>
                  <a:lnTo>
                    <a:pt x="6975" y="1118"/>
                  </a:lnTo>
                  <a:lnTo>
                    <a:pt x="6607" y="957"/>
                  </a:lnTo>
                  <a:lnTo>
                    <a:pt x="6224" y="809"/>
                  </a:lnTo>
                  <a:lnTo>
                    <a:pt x="5827" y="677"/>
                  </a:lnTo>
                  <a:lnTo>
                    <a:pt x="5415" y="559"/>
                  </a:lnTo>
                  <a:lnTo>
                    <a:pt x="5003" y="456"/>
                  </a:lnTo>
                  <a:lnTo>
                    <a:pt x="4577" y="353"/>
                  </a:lnTo>
                  <a:lnTo>
                    <a:pt x="4150" y="265"/>
                  </a:lnTo>
                  <a:lnTo>
                    <a:pt x="3709" y="192"/>
                  </a:lnTo>
                  <a:lnTo>
                    <a:pt x="3267" y="133"/>
                  </a:lnTo>
                  <a:lnTo>
                    <a:pt x="2811" y="89"/>
                  </a:lnTo>
                  <a:lnTo>
                    <a:pt x="2355" y="44"/>
                  </a:lnTo>
                  <a:lnTo>
                    <a:pt x="1899" y="30"/>
                  </a:lnTo>
                  <a:lnTo>
                    <a:pt x="1428" y="15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2267750" y="1327950"/>
              <a:ext cx="285800" cy="186500"/>
            </a:xfrm>
            <a:custGeom>
              <a:avLst/>
              <a:gdLst/>
              <a:ahLst/>
              <a:cxnLst/>
              <a:rect l="l" t="t" r="r" b="b"/>
              <a:pathLst>
                <a:path w="11432" h="7460" extrusionOk="0">
                  <a:moveTo>
                    <a:pt x="5179" y="0"/>
                  </a:moveTo>
                  <a:lnTo>
                    <a:pt x="0" y="5370"/>
                  </a:lnTo>
                  <a:lnTo>
                    <a:pt x="5635" y="7459"/>
                  </a:lnTo>
                  <a:lnTo>
                    <a:pt x="11432" y="4267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rgbClr val="62C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2553150" y="1327950"/>
              <a:ext cx="285450" cy="186500"/>
            </a:xfrm>
            <a:custGeom>
              <a:avLst/>
              <a:gdLst/>
              <a:ahLst/>
              <a:cxnLst/>
              <a:rect l="l" t="t" r="r" b="b"/>
              <a:pathLst>
                <a:path w="11418" h="7460" extrusionOk="0">
                  <a:moveTo>
                    <a:pt x="6239" y="0"/>
                  </a:moveTo>
                  <a:lnTo>
                    <a:pt x="1" y="4267"/>
                  </a:lnTo>
                  <a:lnTo>
                    <a:pt x="5783" y="7459"/>
                  </a:lnTo>
                  <a:lnTo>
                    <a:pt x="11418" y="5370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rgbClr val="62C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967250" y="1406275"/>
              <a:ext cx="585925" cy="2294075"/>
            </a:xfrm>
            <a:custGeom>
              <a:avLst/>
              <a:gdLst/>
              <a:ahLst/>
              <a:cxnLst/>
              <a:rect l="l" t="t" r="r" b="b"/>
              <a:pathLst>
                <a:path w="23437" h="91763" extrusionOk="0">
                  <a:moveTo>
                    <a:pt x="15051" y="1"/>
                  </a:moveTo>
                  <a:lnTo>
                    <a:pt x="12932" y="516"/>
                  </a:lnTo>
                  <a:lnTo>
                    <a:pt x="10740" y="1060"/>
                  </a:lnTo>
                  <a:lnTo>
                    <a:pt x="6591" y="2105"/>
                  </a:lnTo>
                  <a:lnTo>
                    <a:pt x="3457" y="2914"/>
                  </a:lnTo>
                  <a:lnTo>
                    <a:pt x="2222" y="3238"/>
                  </a:lnTo>
                  <a:lnTo>
                    <a:pt x="5252" y="24394"/>
                  </a:lnTo>
                  <a:lnTo>
                    <a:pt x="5297" y="26719"/>
                  </a:lnTo>
                  <a:lnTo>
                    <a:pt x="5400" y="32207"/>
                  </a:lnTo>
                  <a:lnTo>
                    <a:pt x="5429" y="35399"/>
                  </a:lnTo>
                  <a:lnTo>
                    <a:pt x="5458" y="38533"/>
                  </a:lnTo>
                  <a:lnTo>
                    <a:pt x="5458" y="39989"/>
                  </a:lnTo>
                  <a:lnTo>
                    <a:pt x="5458" y="41314"/>
                  </a:lnTo>
                  <a:lnTo>
                    <a:pt x="5444" y="42476"/>
                  </a:lnTo>
                  <a:lnTo>
                    <a:pt x="5414" y="43447"/>
                  </a:lnTo>
                  <a:lnTo>
                    <a:pt x="5355" y="44550"/>
                  </a:lnTo>
                  <a:lnTo>
                    <a:pt x="5267" y="45757"/>
                  </a:lnTo>
                  <a:lnTo>
                    <a:pt x="5149" y="47066"/>
                  </a:lnTo>
                  <a:lnTo>
                    <a:pt x="5017" y="48449"/>
                  </a:lnTo>
                  <a:lnTo>
                    <a:pt x="4855" y="49891"/>
                  </a:lnTo>
                  <a:lnTo>
                    <a:pt x="4679" y="51406"/>
                  </a:lnTo>
                  <a:lnTo>
                    <a:pt x="4487" y="52951"/>
                  </a:lnTo>
                  <a:lnTo>
                    <a:pt x="4281" y="54511"/>
                  </a:lnTo>
                  <a:lnTo>
                    <a:pt x="3972" y="56762"/>
                  </a:lnTo>
                  <a:lnTo>
                    <a:pt x="3649" y="58998"/>
                  </a:lnTo>
                  <a:lnTo>
                    <a:pt x="3531" y="59881"/>
                  </a:lnTo>
                  <a:lnTo>
                    <a:pt x="3384" y="61014"/>
                  </a:lnTo>
                  <a:lnTo>
                    <a:pt x="3031" y="63956"/>
                  </a:lnTo>
                  <a:lnTo>
                    <a:pt x="2604" y="67664"/>
                  </a:lnTo>
                  <a:lnTo>
                    <a:pt x="2133" y="71974"/>
                  </a:lnTo>
                  <a:lnTo>
                    <a:pt x="1074" y="81685"/>
                  </a:lnTo>
                  <a:lnTo>
                    <a:pt x="0" y="91763"/>
                  </a:lnTo>
                  <a:lnTo>
                    <a:pt x="22731" y="91763"/>
                  </a:lnTo>
                  <a:lnTo>
                    <a:pt x="22731" y="91704"/>
                  </a:lnTo>
                  <a:lnTo>
                    <a:pt x="23437" y="32957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2535500" y="1402975"/>
              <a:ext cx="594775" cy="2297375"/>
            </a:xfrm>
            <a:custGeom>
              <a:avLst/>
              <a:gdLst/>
              <a:ahLst/>
              <a:cxnLst/>
              <a:rect l="l" t="t" r="r" b="b"/>
              <a:pathLst>
                <a:path w="23791" h="91895" extrusionOk="0">
                  <a:moveTo>
                    <a:pt x="11182" y="0"/>
                  </a:moveTo>
                  <a:lnTo>
                    <a:pt x="10682" y="15"/>
                  </a:lnTo>
                  <a:lnTo>
                    <a:pt x="10167" y="45"/>
                  </a:lnTo>
                  <a:lnTo>
                    <a:pt x="9637" y="74"/>
                  </a:lnTo>
                  <a:lnTo>
                    <a:pt x="9093" y="133"/>
                  </a:lnTo>
                  <a:lnTo>
                    <a:pt x="707" y="33089"/>
                  </a:lnTo>
                  <a:lnTo>
                    <a:pt x="1" y="91159"/>
                  </a:lnTo>
                  <a:lnTo>
                    <a:pt x="30" y="91895"/>
                  </a:lnTo>
                  <a:lnTo>
                    <a:pt x="23791" y="91895"/>
                  </a:lnTo>
                  <a:lnTo>
                    <a:pt x="22805" y="81596"/>
                  </a:lnTo>
                  <a:lnTo>
                    <a:pt x="22305" y="76476"/>
                  </a:lnTo>
                  <a:lnTo>
                    <a:pt x="21819" y="71606"/>
                  </a:lnTo>
                  <a:lnTo>
                    <a:pt x="21363" y="67178"/>
                  </a:lnTo>
                  <a:lnTo>
                    <a:pt x="20951" y="63338"/>
                  </a:lnTo>
                  <a:lnTo>
                    <a:pt x="20598" y="60263"/>
                  </a:lnTo>
                  <a:lnTo>
                    <a:pt x="20451" y="59086"/>
                  </a:lnTo>
                  <a:lnTo>
                    <a:pt x="20333" y="58144"/>
                  </a:lnTo>
                  <a:lnTo>
                    <a:pt x="20024" y="55908"/>
                  </a:lnTo>
                  <a:lnTo>
                    <a:pt x="19716" y="53657"/>
                  </a:lnTo>
                  <a:lnTo>
                    <a:pt x="19539" y="52230"/>
                  </a:lnTo>
                  <a:lnTo>
                    <a:pt x="19362" y="50817"/>
                  </a:lnTo>
                  <a:lnTo>
                    <a:pt x="19201" y="49449"/>
                  </a:lnTo>
                  <a:lnTo>
                    <a:pt x="19068" y="48140"/>
                  </a:lnTo>
                  <a:lnTo>
                    <a:pt x="18950" y="46889"/>
                  </a:lnTo>
                  <a:lnTo>
                    <a:pt x="18847" y="45697"/>
                  </a:lnTo>
                  <a:lnTo>
                    <a:pt x="18774" y="44594"/>
                  </a:lnTo>
                  <a:lnTo>
                    <a:pt x="18715" y="43579"/>
                  </a:lnTo>
                  <a:lnTo>
                    <a:pt x="18686" y="42608"/>
                  </a:lnTo>
                  <a:lnTo>
                    <a:pt x="18671" y="41446"/>
                  </a:lnTo>
                  <a:lnTo>
                    <a:pt x="18671" y="40121"/>
                  </a:lnTo>
                  <a:lnTo>
                    <a:pt x="18671" y="38665"/>
                  </a:lnTo>
                  <a:lnTo>
                    <a:pt x="18700" y="35531"/>
                  </a:lnTo>
                  <a:lnTo>
                    <a:pt x="18744" y="32339"/>
                  </a:lnTo>
                  <a:lnTo>
                    <a:pt x="18789" y="29352"/>
                  </a:lnTo>
                  <a:lnTo>
                    <a:pt x="18847" y="26851"/>
                  </a:lnTo>
                  <a:lnTo>
                    <a:pt x="18892" y="24526"/>
                  </a:lnTo>
                  <a:lnTo>
                    <a:pt x="18803" y="1251"/>
                  </a:lnTo>
                  <a:lnTo>
                    <a:pt x="18627" y="1177"/>
                  </a:lnTo>
                  <a:lnTo>
                    <a:pt x="18112" y="986"/>
                  </a:lnTo>
                  <a:lnTo>
                    <a:pt x="17729" y="868"/>
                  </a:lnTo>
                  <a:lnTo>
                    <a:pt x="17273" y="736"/>
                  </a:lnTo>
                  <a:lnTo>
                    <a:pt x="16744" y="589"/>
                  </a:lnTo>
                  <a:lnTo>
                    <a:pt x="16140" y="457"/>
                  </a:lnTo>
                  <a:lnTo>
                    <a:pt x="15478" y="324"/>
                  </a:lnTo>
                  <a:lnTo>
                    <a:pt x="14743" y="206"/>
                  </a:lnTo>
                  <a:lnTo>
                    <a:pt x="13934" y="118"/>
                  </a:lnTo>
                  <a:lnTo>
                    <a:pt x="13080" y="45"/>
                  </a:lnTo>
                  <a:lnTo>
                    <a:pt x="12624" y="15"/>
                  </a:lnTo>
                  <a:lnTo>
                    <a:pt x="121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2501675" y="2440200"/>
              <a:ext cx="51500" cy="96775"/>
            </a:xfrm>
            <a:custGeom>
              <a:avLst/>
              <a:gdLst/>
              <a:ahLst/>
              <a:cxnLst/>
              <a:rect l="l" t="t" r="r" b="b"/>
              <a:pathLst>
                <a:path w="2060" h="3871" extrusionOk="0">
                  <a:moveTo>
                    <a:pt x="1722" y="1"/>
                  </a:moveTo>
                  <a:lnTo>
                    <a:pt x="1530" y="30"/>
                  </a:lnTo>
                  <a:lnTo>
                    <a:pt x="1354" y="89"/>
                  </a:lnTo>
                  <a:lnTo>
                    <a:pt x="1177" y="148"/>
                  </a:lnTo>
                  <a:lnTo>
                    <a:pt x="1001" y="236"/>
                  </a:lnTo>
                  <a:lnTo>
                    <a:pt x="839" y="324"/>
                  </a:lnTo>
                  <a:lnTo>
                    <a:pt x="692" y="442"/>
                  </a:lnTo>
                  <a:lnTo>
                    <a:pt x="559" y="560"/>
                  </a:lnTo>
                  <a:lnTo>
                    <a:pt x="427" y="707"/>
                  </a:lnTo>
                  <a:lnTo>
                    <a:pt x="324" y="854"/>
                  </a:lnTo>
                  <a:lnTo>
                    <a:pt x="221" y="1016"/>
                  </a:lnTo>
                  <a:lnTo>
                    <a:pt x="147" y="1178"/>
                  </a:lnTo>
                  <a:lnTo>
                    <a:pt x="74" y="1354"/>
                  </a:lnTo>
                  <a:lnTo>
                    <a:pt x="30" y="1545"/>
                  </a:lnTo>
                  <a:lnTo>
                    <a:pt x="0" y="1737"/>
                  </a:lnTo>
                  <a:lnTo>
                    <a:pt x="0" y="1928"/>
                  </a:lnTo>
                  <a:lnTo>
                    <a:pt x="0" y="2134"/>
                  </a:lnTo>
                  <a:lnTo>
                    <a:pt x="30" y="2325"/>
                  </a:lnTo>
                  <a:lnTo>
                    <a:pt x="74" y="2502"/>
                  </a:lnTo>
                  <a:lnTo>
                    <a:pt x="147" y="2678"/>
                  </a:lnTo>
                  <a:lnTo>
                    <a:pt x="221" y="2855"/>
                  </a:lnTo>
                  <a:lnTo>
                    <a:pt x="324" y="3017"/>
                  </a:lnTo>
                  <a:lnTo>
                    <a:pt x="427" y="3164"/>
                  </a:lnTo>
                  <a:lnTo>
                    <a:pt x="559" y="3296"/>
                  </a:lnTo>
                  <a:lnTo>
                    <a:pt x="692" y="3429"/>
                  </a:lnTo>
                  <a:lnTo>
                    <a:pt x="839" y="3532"/>
                  </a:lnTo>
                  <a:lnTo>
                    <a:pt x="1001" y="3635"/>
                  </a:lnTo>
                  <a:lnTo>
                    <a:pt x="1177" y="3723"/>
                  </a:lnTo>
                  <a:lnTo>
                    <a:pt x="1354" y="3782"/>
                  </a:lnTo>
                  <a:lnTo>
                    <a:pt x="1530" y="3826"/>
                  </a:lnTo>
                  <a:lnTo>
                    <a:pt x="1722" y="3855"/>
                  </a:lnTo>
                  <a:lnTo>
                    <a:pt x="1928" y="3870"/>
                  </a:lnTo>
                  <a:lnTo>
                    <a:pt x="2060" y="3855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553150" y="2440200"/>
              <a:ext cx="44900" cy="96400"/>
            </a:xfrm>
            <a:custGeom>
              <a:avLst/>
              <a:gdLst/>
              <a:ahLst/>
              <a:cxnLst/>
              <a:rect l="l" t="t" r="r" b="b"/>
              <a:pathLst>
                <a:path w="1796" h="3856" extrusionOk="0">
                  <a:moveTo>
                    <a:pt x="1" y="1"/>
                  </a:moveTo>
                  <a:lnTo>
                    <a:pt x="1" y="3855"/>
                  </a:lnTo>
                  <a:lnTo>
                    <a:pt x="192" y="3841"/>
                  </a:lnTo>
                  <a:lnTo>
                    <a:pt x="369" y="3797"/>
                  </a:lnTo>
                  <a:lnTo>
                    <a:pt x="545" y="3738"/>
                  </a:lnTo>
                  <a:lnTo>
                    <a:pt x="707" y="3679"/>
                  </a:lnTo>
                  <a:lnTo>
                    <a:pt x="869" y="3591"/>
                  </a:lnTo>
                  <a:lnTo>
                    <a:pt x="1016" y="3488"/>
                  </a:lnTo>
                  <a:lnTo>
                    <a:pt x="1149" y="3385"/>
                  </a:lnTo>
                  <a:lnTo>
                    <a:pt x="1281" y="3252"/>
                  </a:lnTo>
                  <a:lnTo>
                    <a:pt x="1399" y="3120"/>
                  </a:lnTo>
                  <a:lnTo>
                    <a:pt x="1502" y="2973"/>
                  </a:lnTo>
                  <a:lnTo>
                    <a:pt x="1590" y="2811"/>
                  </a:lnTo>
                  <a:lnTo>
                    <a:pt x="1664" y="2649"/>
                  </a:lnTo>
                  <a:lnTo>
                    <a:pt x="1722" y="2487"/>
                  </a:lnTo>
                  <a:lnTo>
                    <a:pt x="1766" y="2311"/>
                  </a:lnTo>
                  <a:lnTo>
                    <a:pt x="1796" y="2119"/>
                  </a:lnTo>
                  <a:lnTo>
                    <a:pt x="1796" y="1928"/>
                  </a:lnTo>
                  <a:lnTo>
                    <a:pt x="1796" y="1737"/>
                  </a:lnTo>
                  <a:lnTo>
                    <a:pt x="1766" y="1560"/>
                  </a:lnTo>
                  <a:lnTo>
                    <a:pt x="1722" y="1384"/>
                  </a:lnTo>
                  <a:lnTo>
                    <a:pt x="1664" y="1207"/>
                  </a:lnTo>
                  <a:lnTo>
                    <a:pt x="1590" y="1045"/>
                  </a:lnTo>
                  <a:lnTo>
                    <a:pt x="1502" y="898"/>
                  </a:lnTo>
                  <a:lnTo>
                    <a:pt x="1399" y="751"/>
                  </a:lnTo>
                  <a:lnTo>
                    <a:pt x="1281" y="619"/>
                  </a:lnTo>
                  <a:lnTo>
                    <a:pt x="1149" y="486"/>
                  </a:lnTo>
                  <a:lnTo>
                    <a:pt x="1016" y="383"/>
                  </a:lnTo>
                  <a:lnTo>
                    <a:pt x="869" y="280"/>
                  </a:lnTo>
                  <a:lnTo>
                    <a:pt x="707" y="192"/>
                  </a:lnTo>
                  <a:lnTo>
                    <a:pt x="545" y="118"/>
                  </a:lnTo>
                  <a:lnTo>
                    <a:pt x="369" y="74"/>
                  </a:lnTo>
                  <a:lnTo>
                    <a:pt x="192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501675" y="2799925"/>
              <a:ext cx="51500" cy="96750"/>
            </a:xfrm>
            <a:custGeom>
              <a:avLst/>
              <a:gdLst/>
              <a:ahLst/>
              <a:cxnLst/>
              <a:rect l="l" t="t" r="r" b="b"/>
              <a:pathLst>
                <a:path w="2060" h="3870" extrusionOk="0">
                  <a:moveTo>
                    <a:pt x="1928" y="0"/>
                  </a:moveTo>
                  <a:lnTo>
                    <a:pt x="1722" y="15"/>
                  </a:lnTo>
                  <a:lnTo>
                    <a:pt x="1530" y="45"/>
                  </a:lnTo>
                  <a:lnTo>
                    <a:pt x="1354" y="89"/>
                  </a:lnTo>
                  <a:lnTo>
                    <a:pt x="1177" y="148"/>
                  </a:lnTo>
                  <a:lnTo>
                    <a:pt x="1001" y="236"/>
                  </a:lnTo>
                  <a:lnTo>
                    <a:pt x="839" y="339"/>
                  </a:lnTo>
                  <a:lnTo>
                    <a:pt x="692" y="442"/>
                  </a:lnTo>
                  <a:lnTo>
                    <a:pt x="559" y="574"/>
                  </a:lnTo>
                  <a:lnTo>
                    <a:pt x="427" y="707"/>
                  </a:lnTo>
                  <a:lnTo>
                    <a:pt x="324" y="854"/>
                  </a:lnTo>
                  <a:lnTo>
                    <a:pt x="221" y="1016"/>
                  </a:lnTo>
                  <a:lnTo>
                    <a:pt x="147" y="1177"/>
                  </a:lnTo>
                  <a:lnTo>
                    <a:pt x="74" y="1354"/>
                  </a:lnTo>
                  <a:lnTo>
                    <a:pt x="30" y="1545"/>
                  </a:lnTo>
                  <a:lnTo>
                    <a:pt x="0" y="1737"/>
                  </a:lnTo>
                  <a:lnTo>
                    <a:pt x="0" y="1928"/>
                  </a:lnTo>
                  <a:lnTo>
                    <a:pt x="0" y="2134"/>
                  </a:lnTo>
                  <a:lnTo>
                    <a:pt x="30" y="2325"/>
                  </a:lnTo>
                  <a:lnTo>
                    <a:pt x="74" y="2516"/>
                  </a:lnTo>
                  <a:lnTo>
                    <a:pt x="147" y="2693"/>
                  </a:lnTo>
                  <a:lnTo>
                    <a:pt x="221" y="2855"/>
                  </a:lnTo>
                  <a:lnTo>
                    <a:pt x="324" y="3017"/>
                  </a:lnTo>
                  <a:lnTo>
                    <a:pt x="427" y="3164"/>
                  </a:lnTo>
                  <a:lnTo>
                    <a:pt x="559" y="3296"/>
                  </a:lnTo>
                  <a:lnTo>
                    <a:pt x="692" y="3429"/>
                  </a:lnTo>
                  <a:lnTo>
                    <a:pt x="839" y="3531"/>
                  </a:lnTo>
                  <a:lnTo>
                    <a:pt x="1001" y="3634"/>
                  </a:lnTo>
                  <a:lnTo>
                    <a:pt x="1177" y="3723"/>
                  </a:lnTo>
                  <a:lnTo>
                    <a:pt x="1354" y="3782"/>
                  </a:lnTo>
                  <a:lnTo>
                    <a:pt x="1530" y="3826"/>
                  </a:lnTo>
                  <a:lnTo>
                    <a:pt x="1722" y="3855"/>
                  </a:lnTo>
                  <a:lnTo>
                    <a:pt x="1928" y="3870"/>
                  </a:lnTo>
                  <a:lnTo>
                    <a:pt x="2060" y="3855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2553150" y="2799925"/>
              <a:ext cx="44900" cy="96400"/>
            </a:xfrm>
            <a:custGeom>
              <a:avLst/>
              <a:gdLst/>
              <a:ahLst/>
              <a:cxnLst/>
              <a:rect l="l" t="t" r="r" b="b"/>
              <a:pathLst>
                <a:path w="1796" h="3856" extrusionOk="0">
                  <a:moveTo>
                    <a:pt x="1" y="0"/>
                  </a:moveTo>
                  <a:lnTo>
                    <a:pt x="1" y="3855"/>
                  </a:lnTo>
                  <a:lnTo>
                    <a:pt x="192" y="3840"/>
                  </a:lnTo>
                  <a:lnTo>
                    <a:pt x="369" y="3796"/>
                  </a:lnTo>
                  <a:lnTo>
                    <a:pt x="545" y="3737"/>
                  </a:lnTo>
                  <a:lnTo>
                    <a:pt x="707" y="3679"/>
                  </a:lnTo>
                  <a:lnTo>
                    <a:pt x="869" y="3590"/>
                  </a:lnTo>
                  <a:lnTo>
                    <a:pt x="1016" y="3487"/>
                  </a:lnTo>
                  <a:lnTo>
                    <a:pt x="1149" y="3384"/>
                  </a:lnTo>
                  <a:lnTo>
                    <a:pt x="1281" y="3252"/>
                  </a:lnTo>
                  <a:lnTo>
                    <a:pt x="1399" y="3120"/>
                  </a:lnTo>
                  <a:lnTo>
                    <a:pt x="1502" y="2972"/>
                  </a:lnTo>
                  <a:lnTo>
                    <a:pt x="1590" y="2825"/>
                  </a:lnTo>
                  <a:lnTo>
                    <a:pt x="1664" y="2663"/>
                  </a:lnTo>
                  <a:lnTo>
                    <a:pt x="1722" y="2487"/>
                  </a:lnTo>
                  <a:lnTo>
                    <a:pt x="1766" y="2310"/>
                  </a:lnTo>
                  <a:lnTo>
                    <a:pt x="1796" y="2119"/>
                  </a:lnTo>
                  <a:lnTo>
                    <a:pt x="1796" y="1928"/>
                  </a:lnTo>
                  <a:lnTo>
                    <a:pt x="1796" y="1751"/>
                  </a:lnTo>
                  <a:lnTo>
                    <a:pt x="1766" y="1560"/>
                  </a:lnTo>
                  <a:lnTo>
                    <a:pt x="1722" y="1383"/>
                  </a:lnTo>
                  <a:lnTo>
                    <a:pt x="1664" y="1207"/>
                  </a:lnTo>
                  <a:lnTo>
                    <a:pt x="1590" y="1045"/>
                  </a:lnTo>
                  <a:lnTo>
                    <a:pt x="1502" y="898"/>
                  </a:lnTo>
                  <a:lnTo>
                    <a:pt x="1399" y="751"/>
                  </a:lnTo>
                  <a:lnTo>
                    <a:pt x="1281" y="618"/>
                  </a:lnTo>
                  <a:lnTo>
                    <a:pt x="1149" y="486"/>
                  </a:lnTo>
                  <a:lnTo>
                    <a:pt x="1016" y="383"/>
                  </a:lnTo>
                  <a:lnTo>
                    <a:pt x="869" y="280"/>
                  </a:lnTo>
                  <a:lnTo>
                    <a:pt x="707" y="192"/>
                  </a:lnTo>
                  <a:lnTo>
                    <a:pt x="545" y="118"/>
                  </a:lnTo>
                  <a:lnTo>
                    <a:pt x="369" y="74"/>
                  </a:lnTo>
                  <a:lnTo>
                    <a:pt x="192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38"/>
          <p:cNvGrpSpPr/>
          <p:nvPr/>
        </p:nvGrpSpPr>
        <p:grpSpPr>
          <a:xfrm>
            <a:off x="6562184" y="3299310"/>
            <a:ext cx="341880" cy="366288"/>
            <a:chOff x="1647284" y="2288231"/>
            <a:chExt cx="341880" cy="366288"/>
          </a:xfrm>
        </p:grpSpPr>
        <p:sp>
          <p:nvSpPr>
            <p:cNvPr id="1325" name="Google Shape;1325;p38"/>
            <p:cNvSpPr/>
            <p:nvPr/>
          </p:nvSpPr>
          <p:spPr>
            <a:xfrm>
              <a:off x="1647284" y="2289053"/>
              <a:ext cx="119026" cy="283719"/>
            </a:xfrm>
            <a:custGeom>
              <a:avLst/>
              <a:gdLst/>
              <a:ahLst/>
              <a:cxnLst/>
              <a:rect l="l" t="t" r="r" b="b"/>
              <a:pathLst>
                <a:path w="3477" h="8288" extrusionOk="0">
                  <a:moveTo>
                    <a:pt x="2388" y="1782"/>
                  </a:moveTo>
                  <a:cubicBezTo>
                    <a:pt x="2556" y="1782"/>
                    <a:pt x="2727" y="1830"/>
                    <a:pt x="2882" y="1929"/>
                  </a:cubicBezTo>
                  <a:cubicBezTo>
                    <a:pt x="3001" y="2025"/>
                    <a:pt x="3024" y="2215"/>
                    <a:pt x="2929" y="2358"/>
                  </a:cubicBezTo>
                  <a:lnTo>
                    <a:pt x="2953" y="2382"/>
                  </a:lnTo>
                  <a:cubicBezTo>
                    <a:pt x="2896" y="2468"/>
                    <a:pt x="2796" y="2510"/>
                    <a:pt x="2694" y="2510"/>
                  </a:cubicBezTo>
                  <a:cubicBezTo>
                    <a:pt x="2626" y="2510"/>
                    <a:pt x="2558" y="2491"/>
                    <a:pt x="2501" y="2453"/>
                  </a:cubicBezTo>
                  <a:cubicBezTo>
                    <a:pt x="2453" y="2430"/>
                    <a:pt x="2405" y="2406"/>
                    <a:pt x="2334" y="2406"/>
                  </a:cubicBezTo>
                  <a:cubicBezTo>
                    <a:pt x="2286" y="2430"/>
                    <a:pt x="2239" y="2453"/>
                    <a:pt x="2191" y="2501"/>
                  </a:cubicBezTo>
                  <a:cubicBezTo>
                    <a:pt x="2143" y="2596"/>
                    <a:pt x="2048" y="2644"/>
                    <a:pt x="1929" y="2644"/>
                  </a:cubicBezTo>
                  <a:cubicBezTo>
                    <a:pt x="1881" y="2644"/>
                    <a:pt x="1810" y="2620"/>
                    <a:pt x="1762" y="2596"/>
                  </a:cubicBezTo>
                  <a:cubicBezTo>
                    <a:pt x="1619" y="2477"/>
                    <a:pt x="1596" y="2287"/>
                    <a:pt x="1691" y="2144"/>
                  </a:cubicBezTo>
                  <a:cubicBezTo>
                    <a:pt x="1853" y="1908"/>
                    <a:pt x="2115" y="1782"/>
                    <a:pt x="2388" y="1782"/>
                  </a:cubicBezTo>
                  <a:close/>
                  <a:moveTo>
                    <a:pt x="1790" y="3386"/>
                  </a:moveTo>
                  <a:cubicBezTo>
                    <a:pt x="1944" y="3386"/>
                    <a:pt x="2096" y="3483"/>
                    <a:pt x="2096" y="3692"/>
                  </a:cubicBezTo>
                  <a:cubicBezTo>
                    <a:pt x="2096" y="3835"/>
                    <a:pt x="2167" y="3930"/>
                    <a:pt x="2262" y="4025"/>
                  </a:cubicBezTo>
                  <a:cubicBezTo>
                    <a:pt x="2341" y="4084"/>
                    <a:pt x="2435" y="4127"/>
                    <a:pt x="2533" y="4127"/>
                  </a:cubicBezTo>
                  <a:cubicBezTo>
                    <a:pt x="2554" y="4127"/>
                    <a:pt x="2575" y="4125"/>
                    <a:pt x="2596" y="4120"/>
                  </a:cubicBezTo>
                  <a:cubicBezTo>
                    <a:pt x="2610" y="4119"/>
                    <a:pt x="2624" y="4118"/>
                    <a:pt x="2637" y="4118"/>
                  </a:cubicBezTo>
                  <a:cubicBezTo>
                    <a:pt x="2810" y="4118"/>
                    <a:pt x="2953" y="4253"/>
                    <a:pt x="2953" y="4430"/>
                  </a:cubicBezTo>
                  <a:cubicBezTo>
                    <a:pt x="2977" y="4597"/>
                    <a:pt x="2834" y="4763"/>
                    <a:pt x="2643" y="4763"/>
                  </a:cubicBezTo>
                  <a:lnTo>
                    <a:pt x="2572" y="4763"/>
                  </a:lnTo>
                  <a:cubicBezTo>
                    <a:pt x="2000" y="4763"/>
                    <a:pt x="1524" y="4335"/>
                    <a:pt x="1477" y="3763"/>
                  </a:cubicBezTo>
                  <a:cubicBezTo>
                    <a:pt x="1425" y="3519"/>
                    <a:pt x="1609" y="3386"/>
                    <a:pt x="1790" y="3386"/>
                  </a:cubicBezTo>
                  <a:close/>
                  <a:moveTo>
                    <a:pt x="1750" y="5216"/>
                  </a:moveTo>
                  <a:cubicBezTo>
                    <a:pt x="1899" y="5216"/>
                    <a:pt x="2048" y="5311"/>
                    <a:pt x="2072" y="5502"/>
                  </a:cubicBezTo>
                  <a:cubicBezTo>
                    <a:pt x="2072" y="5621"/>
                    <a:pt x="2167" y="5740"/>
                    <a:pt x="2286" y="5740"/>
                  </a:cubicBezTo>
                  <a:cubicBezTo>
                    <a:pt x="2301" y="5738"/>
                    <a:pt x="2315" y="5737"/>
                    <a:pt x="2329" y="5737"/>
                  </a:cubicBezTo>
                  <a:cubicBezTo>
                    <a:pt x="2725" y="5737"/>
                    <a:pt x="2725" y="6361"/>
                    <a:pt x="2329" y="6361"/>
                  </a:cubicBezTo>
                  <a:cubicBezTo>
                    <a:pt x="2315" y="6361"/>
                    <a:pt x="2301" y="6360"/>
                    <a:pt x="2286" y="6359"/>
                  </a:cubicBezTo>
                  <a:cubicBezTo>
                    <a:pt x="1810" y="6359"/>
                    <a:pt x="1429" y="5978"/>
                    <a:pt x="1429" y="5502"/>
                  </a:cubicBezTo>
                  <a:cubicBezTo>
                    <a:pt x="1453" y="5311"/>
                    <a:pt x="1602" y="5216"/>
                    <a:pt x="1750" y="5216"/>
                  </a:cubicBezTo>
                  <a:close/>
                  <a:moveTo>
                    <a:pt x="2858" y="0"/>
                  </a:moveTo>
                  <a:cubicBezTo>
                    <a:pt x="2381" y="0"/>
                    <a:pt x="1953" y="286"/>
                    <a:pt x="1762" y="715"/>
                  </a:cubicBezTo>
                  <a:cubicBezTo>
                    <a:pt x="1596" y="786"/>
                    <a:pt x="1429" y="858"/>
                    <a:pt x="1310" y="1001"/>
                  </a:cubicBezTo>
                  <a:cubicBezTo>
                    <a:pt x="1119" y="1191"/>
                    <a:pt x="1000" y="1501"/>
                    <a:pt x="1000" y="1787"/>
                  </a:cubicBezTo>
                  <a:cubicBezTo>
                    <a:pt x="619" y="2025"/>
                    <a:pt x="381" y="2453"/>
                    <a:pt x="381" y="2906"/>
                  </a:cubicBezTo>
                  <a:cubicBezTo>
                    <a:pt x="381" y="3025"/>
                    <a:pt x="405" y="3144"/>
                    <a:pt x="453" y="3263"/>
                  </a:cubicBezTo>
                  <a:cubicBezTo>
                    <a:pt x="214" y="3501"/>
                    <a:pt x="71" y="3835"/>
                    <a:pt x="95" y="4168"/>
                  </a:cubicBezTo>
                  <a:cubicBezTo>
                    <a:pt x="95" y="4406"/>
                    <a:pt x="143" y="4620"/>
                    <a:pt x="262" y="4835"/>
                  </a:cubicBezTo>
                  <a:cubicBezTo>
                    <a:pt x="0" y="5287"/>
                    <a:pt x="48" y="5883"/>
                    <a:pt x="429" y="6264"/>
                  </a:cubicBezTo>
                  <a:lnTo>
                    <a:pt x="429" y="6383"/>
                  </a:lnTo>
                  <a:cubicBezTo>
                    <a:pt x="429" y="6716"/>
                    <a:pt x="572" y="7026"/>
                    <a:pt x="786" y="7288"/>
                  </a:cubicBezTo>
                  <a:cubicBezTo>
                    <a:pt x="1000" y="7502"/>
                    <a:pt x="1286" y="7645"/>
                    <a:pt x="1596" y="7669"/>
                  </a:cubicBezTo>
                  <a:cubicBezTo>
                    <a:pt x="1858" y="8050"/>
                    <a:pt x="2310" y="8288"/>
                    <a:pt x="2763" y="8288"/>
                  </a:cubicBezTo>
                  <a:cubicBezTo>
                    <a:pt x="3024" y="8264"/>
                    <a:pt x="3263" y="8193"/>
                    <a:pt x="3477" y="8050"/>
                  </a:cubicBezTo>
                  <a:lnTo>
                    <a:pt x="3477" y="167"/>
                  </a:lnTo>
                  <a:cubicBezTo>
                    <a:pt x="3286" y="48"/>
                    <a:pt x="3072" y="0"/>
                    <a:pt x="2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788287" y="2288231"/>
              <a:ext cx="118273" cy="283514"/>
            </a:xfrm>
            <a:custGeom>
              <a:avLst/>
              <a:gdLst/>
              <a:ahLst/>
              <a:cxnLst/>
              <a:rect l="l" t="t" r="r" b="b"/>
              <a:pathLst>
                <a:path w="3455" h="8282" extrusionOk="0">
                  <a:moveTo>
                    <a:pt x="1090" y="1789"/>
                  </a:moveTo>
                  <a:cubicBezTo>
                    <a:pt x="1360" y="1789"/>
                    <a:pt x="1627" y="1920"/>
                    <a:pt x="1787" y="2168"/>
                  </a:cubicBezTo>
                  <a:cubicBezTo>
                    <a:pt x="1882" y="2311"/>
                    <a:pt x="1858" y="2501"/>
                    <a:pt x="1716" y="2596"/>
                  </a:cubicBezTo>
                  <a:cubicBezTo>
                    <a:pt x="1668" y="2644"/>
                    <a:pt x="1597" y="2668"/>
                    <a:pt x="1525" y="2668"/>
                  </a:cubicBezTo>
                  <a:cubicBezTo>
                    <a:pt x="1430" y="2644"/>
                    <a:pt x="1335" y="2596"/>
                    <a:pt x="1263" y="2525"/>
                  </a:cubicBezTo>
                  <a:cubicBezTo>
                    <a:pt x="1234" y="2467"/>
                    <a:pt x="1170" y="2436"/>
                    <a:pt x="1104" y="2436"/>
                  </a:cubicBezTo>
                  <a:cubicBezTo>
                    <a:pt x="1060" y="2436"/>
                    <a:pt x="1015" y="2449"/>
                    <a:pt x="977" y="2477"/>
                  </a:cubicBezTo>
                  <a:cubicBezTo>
                    <a:pt x="922" y="2514"/>
                    <a:pt x="857" y="2533"/>
                    <a:pt x="793" y="2533"/>
                  </a:cubicBezTo>
                  <a:cubicBezTo>
                    <a:pt x="691" y="2533"/>
                    <a:pt x="593" y="2485"/>
                    <a:pt x="549" y="2382"/>
                  </a:cubicBezTo>
                  <a:cubicBezTo>
                    <a:pt x="430" y="2239"/>
                    <a:pt x="477" y="2049"/>
                    <a:pt x="620" y="1953"/>
                  </a:cubicBezTo>
                  <a:lnTo>
                    <a:pt x="596" y="1953"/>
                  </a:lnTo>
                  <a:cubicBezTo>
                    <a:pt x="745" y="1842"/>
                    <a:pt x="918" y="1789"/>
                    <a:pt x="1090" y="1789"/>
                  </a:cubicBezTo>
                  <a:close/>
                  <a:moveTo>
                    <a:pt x="1763" y="3406"/>
                  </a:moveTo>
                  <a:cubicBezTo>
                    <a:pt x="1930" y="3430"/>
                    <a:pt x="2049" y="3597"/>
                    <a:pt x="2049" y="3763"/>
                  </a:cubicBezTo>
                  <a:cubicBezTo>
                    <a:pt x="1978" y="4335"/>
                    <a:pt x="1501" y="4763"/>
                    <a:pt x="954" y="4763"/>
                  </a:cubicBezTo>
                  <a:lnTo>
                    <a:pt x="834" y="4763"/>
                  </a:lnTo>
                  <a:lnTo>
                    <a:pt x="834" y="4787"/>
                  </a:lnTo>
                  <a:cubicBezTo>
                    <a:pt x="668" y="4763"/>
                    <a:pt x="525" y="4621"/>
                    <a:pt x="549" y="4430"/>
                  </a:cubicBezTo>
                  <a:cubicBezTo>
                    <a:pt x="571" y="4276"/>
                    <a:pt x="695" y="4142"/>
                    <a:pt x="865" y="4142"/>
                  </a:cubicBezTo>
                  <a:cubicBezTo>
                    <a:pt x="878" y="4142"/>
                    <a:pt x="892" y="4143"/>
                    <a:pt x="906" y="4144"/>
                  </a:cubicBezTo>
                  <a:cubicBezTo>
                    <a:pt x="919" y="4146"/>
                    <a:pt x="933" y="4146"/>
                    <a:pt x="946" y="4146"/>
                  </a:cubicBezTo>
                  <a:cubicBezTo>
                    <a:pt x="1170" y="4146"/>
                    <a:pt x="1384" y="3963"/>
                    <a:pt x="1406" y="3716"/>
                  </a:cubicBezTo>
                  <a:cubicBezTo>
                    <a:pt x="1430" y="3525"/>
                    <a:pt x="1573" y="3406"/>
                    <a:pt x="1763" y="3406"/>
                  </a:cubicBezTo>
                  <a:close/>
                  <a:moveTo>
                    <a:pt x="596" y="1"/>
                  </a:moveTo>
                  <a:cubicBezTo>
                    <a:pt x="382" y="1"/>
                    <a:pt x="191" y="72"/>
                    <a:pt x="1" y="167"/>
                  </a:cubicBezTo>
                  <a:lnTo>
                    <a:pt x="1" y="8002"/>
                  </a:lnTo>
                  <a:cubicBezTo>
                    <a:pt x="246" y="8186"/>
                    <a:pt x="531" y="8281"/>
                    <a:pt x="817" y="8281"/>
                  </a:cubicBezTo>
                  <a:cubicBezTo>
                    <a:pt x="975" y="8281"/>
                    <a:pt x="1134" y="8252"/>
                    <a:pt x="1287" y="8193"/>
                  </a:cubicBezTo>
                  <a:cubicBezTo>
                    <a:pt x="644" y="7240"/>
                    <a:pt x="763" y="5954"/>
                    <a:pt x="1573" y="5145"/>
                  </a:cubicBezTo>
                  <a:cubicBezTo>
                    <a:pt x="2025" y="4668"/>
                    <a:pt x="2644" y="4382"/>
                    <a:pt x="3287" y="4382"/>
                  </a:cubicBezTo>
                  <a:lnTo>
                    <a:pt x="3406" y="4382"/>
                  </a:lnTo>
                  <a:cubicBezTo>
                    <a:pt x="3430" y="4287"/>
                    <a:pt x="3430" y="4216"/>
                    <a:pt x="3454" y="4121"/>
                  </a:cubicBezTo>
                  <a:cubicBezTo>
                    <a:pt x="3454" y="3787"/>
                    <a:pt x="3311" y="3454"/>
                    <a:pt x="3073" y="3216"/>
                  </a:cubicBezTo>
                  <a:cubicBezTo>
                    <a:pt x="3097" y="3096"/>
                    <a:pt x="3121" y="2977"/>
                    <a:pt x="3121" y="2858"/>
                  </a:cubicBezTo>
                  <a:cubicBezTo>
                    <a:pt x="3121" y="2406"/>
                    <a:pt x="2882" y="2001"/>
                    <a:pt x="2501" y="1763"/>
                  </a:cubicBezTo>
                  <a:cubicBezTo>
                    <a:pt x="2501" y="1453"/>
                    <a:pt x="2382" y="1168"/>
                    <a:pt x="2168" y="953"/>
                  </a:cubicBezTo>
                  <a:cubicBezTo>
                    <a:pt x="2049" y="834"/>
                    <a:pt x="1882" y="739"/>
                    <a:pt x="1716" y="691"/>
                  </a:cubicBezTo>
                  <a:cubicBezTo>
                    <a:pt x="1501" y="263"/>
                    <a:pt x="1073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816016" y="2460215"/>
              <a:ext cx="173148" cy="117452"/>
            </a:xfrm>
            <a:custGeom>
              <a:avLst/>
              <a:gdLst/>
              <a:ahLst/>
              <a:cxnLst/>
              <a:rect l="l" t="t" r="r" b="b"/>
              <a:pathLst>
                <a:path w="5058" h="3431" extrusionOk="0">
                  <a:moveTo>
                    <a:pt x="2554" y="1"/>
                  </a:moveTo>
                  <a:cubicBezTo>
                    <a:pt x="2536" y="1"/>
                    <a:pt x="2519" y="1"/>
                    <a:pt x="2501" y="1"/>
                  </a:cubicBezTo>
                  <a:cubicBezTo>
                    <a:pt x="620" y="1"/>
                    <a:pt x="1" y="2526"/>
                    <a:pt x="1644" y="3431"/>
                  </a:cubicBezTo>
                  <a:lnTo>
                    <a:pt x="3406" y="3431"/>
                  </a:lnTo>
                  <a:cubicBezTo>
                    <a:pt x="5058" y="2511"/>
                    <a:pt x="4418" y="1"/>
                    <a:pt x="2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877155" y="2599644"/>
              <a:ext cx="49774" cy="54875"/>
            </a:xfrm>
            <a:custGeom>
              <a:avLst/>
              <a:gdLst/>
              <a:ahLst/>
              <a:cxnLst/>
              <a:rect l="l" t="t" r="r" b="b"/>
              <a:pathLst>
                <a:path w="1454" h="1603" extrusionOk="0">
                  <a:moveTo>
                    <a:pt x="1" y="1"/>
                  </a:moveTo>
                  <a:cubicBezTo>
                    <a:pt x="48" y="239"/>
                    <a:pt x="191" y="429"/>
                    <a:pt x="429" y="548"/>
                  </a:cubicBezTo>
                  <a:lnTo>
                    <a:pt x="429" y="1334"/>
                  </a:lnTo>
                  <a:cubicBezTo>
                    <a:pt x="441" y="1513"/>
                    <a:pt x="584" y="1602"/>
                    <a:pt x="730" y="1602"/>
                  </a:cubicBezTo>
                  <a:cubicBezTo>
                    <a:pt x="876" y="1602"/>
                    <a:pt x="1025" y="1513"/>
                    <a:pt x="1049" y="1334"/>
                  </a:cubicBezTo>
                  <a:lnTo>
                    <a:pt x="1049" y="548"/>
                  </a:lnTo>
                  <a:cubicBezTo>
                    <a:pt x="1263" y="453"/>
                    <a:pt x="1430" y="239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1058911" y="2272357"/>
            <a:ext cx="372621" cy="329385"/>
            <a:chOff x="3994298" y="2306991"/>
            <a:chExt cx="372621" cy="329385"/>
          </a:xfrm>
        </p:grpSpPr>
        <p:sp>
          <p:nvSpPr>
            <p:cNvPr id="1330" name="Google Shape;1330;p38"/>
            <p:cNvSpPr/>
            <p:nvPr/>
          </p:nvSpPr>
          <p:spPr>
            <a:xfrm>
              <a:off x="3994298" y="2306991"/>
              <a:ext cx="265815" cy="329385"/>
            </a:xfrm>
            <a:custGeom>
              <a:avLst/>
              <a:gdLst/>
              <a:ahLst/>
              <a:cxnLst/>
              <a:rect l="l" t="t" r="r" b="b"/>
              <a:pathLst>
                <a:path w="7765" h="9622" extrusionOk="0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1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40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9" y="5573"/>
                    <a:pt x="4669" y="3811"/>
                  </a:cubicBezTo>
                  <a:cubicBezTo>
                    <a:pt x="4669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141053" y="2341223"/>
              <a:ext cx="225866" cy="193003"/>
            </a:xfrm>
            <a:custGeom>
              <a:avLst/>
              <a:gdLst/>
              <a:ahLst/>
              <a:cxnLst/>
              <a:rect l="l" t="t" r="r" b="b"/>
              <a:pathLst>
                <a:path w="6598" h="5638" extrusionOk="0">
                  <a:moveTo>
                    <a:pt x="3839" y="1085"/>
                  </a:moveTo>
                  <a:cubicBezTo>
                    <a:pt x="4065" y="1085"/>
                    <a:pt x="4287" y="1318"/>
                    <a:pt x="4097" y="1572"/>
                  </a:cubicBezTo>
                  <a:lnTo>
                    <a:pt x="3573" y="2501"/>
                  </a:lnTo>
                  <a:lnTo>
                    <a:pt x="4501" y="2501"/>
                  </a:lnTo>
                  <a:cubicBezTo>
                    <a:pt x="4512" y="2500"/>
                    <a:pt x="4522" y="2500"/>
                    <a:pt x="4532" y="2500"/>
                  </a:cubicBezTo>
                  <a:cubicBezTo>
                    <a:pt x="4776" y="2500"/>
                    <a:pt x="4925" y="2771"/>
                    <a:pt x="4787" y="2977"/>
                  </a:cubicBezTo>
                  <a:lnTo>
                    <a:pt x="4001" y="4359"/>
                  </a:lnTo>
                  <a:cubicBezTo>
                    <a:pt x="3960" y="4441"/>
                    <a:pt x="3883" y="4506"/>
                    <a:pt x="3785" y="4506"/>
                  </a:cubicBezTo>
                  <a:cubicBezTo>
                    <a:pt x="3770" y="4506"/>
                    <a:pt x="3755" y="4505"/>
                    <a:pt x="3739" y="4501"/>
                  </a:cubicBezTo>
                  <a:cubicBezTo>
                    <a:pt x="3668" y="4501"/>
                    <a:pt x="3620" y="4501"/>
                    <a:pt x="3573" y="4478"/>
                  </a:cubicBezTo>
                  <a:cubicBezTo>
                    <a:pt x="3430" y="4382"/>
                    <a:pt x="3382" y="4192"/>
                    <a:pt x="3454" y="4049"/>
                  </a:cubicBezTo>
                  <a:lnTo>
                    <a:pt x="3978" y="3144"/>
                  </a:lnTo>
                  <a:lnTo>
                    <a:pt x="3049" y="3144"/>
                  </a:lnTo>
                  <a:cubicBezTo>
                    <a:pt x="2811" y="3144"/>
                    <a:pt x="2644" y="2882"/>
                    <a:pt x="2763" y="2692"/>
                  </a:cubicBezTo>
                  <a:lnTo>
                    <a:pt x="3549" y="1287"/>
                  </a:lnTo>
                  <a:cubicBezTo>
                    <a:pt x="3612" y="1144"/>
                    <a:pt x="3726" y="1085"/>
                    <a:pt x="3839" y="1085"/>
                  </a:cubicBezTo>
                  <a:close/>
                  <a:moveTo>
                    <a:pt x="3763" y="1"/>
                  </a:moveTo>
                  <a:cubicBezTo>
                    <a:pt x="1263" y="1"/>
                    <a:pt x="1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38"/>
          <p:cNvGrpSpPr/>
          <p:nvPr/>
        </p:nvGrpSpPr>
        <p:grpSpPr>
          <a:xfrm>
            <a:off x="6547636" y="1211078"/>
            <a:ext cx="370978" cy="361187"/>
            <a:chOff x="3204349" y="4054012"/>
            <a:chExt cx="370978" cy="361187"/>
          </a:xfrm>
        </p:grpSpPr>
        <p:sp>
          <p:nvSpPr>
            <p:cNvPr id="1333" name="Google Shape;1333;p38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1342" name="Google Shape;1342;p39"/>
          <p:cNvGrpSpPr/>
          <p:nvPr/>
        </p:nvGrpSpPr>
        <p:grpSpPr>
          <a:xfrm>
            <a:off x="7067509" y="1494616"/>
            <a:ext cx="1428799" cy="3221831"/>
            <a:chOff x="2648375" y="238125"/>
            <a:chExt cx="2323250" cy="5238750"/>
          </a:xfrm>
        </p:grpSpPr>
        <p:sp>
          <p:nvSpPr>
            <p:cNvPr id="1343" name="Google Shape;1343;p39"/>
            <p:cNvSpPr/>
            <p:nvPr/>
          </p:nvSpPr>
          <p:spPr>
            <a:xfrm>
              <a:off x="2798225" y="789450"/>
              <a:ext cx="1703250" cy="1597775"/>
            </a:xfrm>
            <a:custGeom>
              <a:avLst/>
              <a:gdLst/>
              <a:ahLst/>
              <a:cxnLst/>
              <a:rect l="l" t="t" r="r" b="b"/>
              <a:pathLst>
                <a:path w="68130" h="63911" extrusionOk="0">
                  <a:moveTo>
                    <a:pt x="4377" y="1"/>
                  </a:moveTo>
                  <a:lnTo>
                    <a:pt x="4227" y="9"/>
                  </a:lnTo>
                  <a:lnTo>
                    <a:pt x="4078" y="25"/>
                  </a:lnTo>
                  <a:lnTo>
                    <a:pt x="3928" y="42"/>
                  </a:lnTo>
                  <a:lnTo>
                    <a:pt x="3779" y="67"/>
                  </a:lnTo>
                  <a:lnTo>
                    <a:pt x="3629" y="100"/>
                  </a:lnTo>
                  <a:lnTo>
                    <a:pt x="3488" y="142"/>
                  </a:lnTo>
                  <a:lnTo>
                    <a:pt x="3347" y="192"/>
                  </a:lnTo>
                  <a:lnTo>
                    <a:pt x="3206" y="241"/>
                  </a:lnTo>
                  <a:lnTo>
                    <a:pt x="3065" y="299"/>
                  </a:lnTo>
                  <a:lnTo>
                    <a:pt x="2932" y="366"/>
                  </a:lnTo>
                  <a:lnTo>
                    <a:pt x="2799" y="441"/>
                  </a:lnTo>
                  <a:lnTo>
                    <a:pt x="2675" y="515"/>
                  </a:lnTo>
                  <a:lnTo>
                    <a:pt x="2550" y="598"/>
                  </a:lnTo>
                  <a:lnTo>
                    <a:pt x="2426" y="690"/>
                  </a:lnTo>
                  <a:lnTo>
                    <a:pt x="2309" y="781"/>
                  </a:lnTo>
                  <a:lnTo>
                    <a:pt x="2193" y="881"/>
                  </a:lnTo>
                  <a:lnTo>
                    <a:pt x="2085" y="989"/>
                  </a:lnTo>
                  <a:lnTo>
                    <a:pt x="1977" y="1105"/>
                  </a:lnTo>
                  <a:lnTo>
                    <a:pt x="1877" y="1221"/>
                  </a:lnTo>
                  <a:lnTo>
                    <a:pt x="1778" y="1346"/>
                  </a:lnTo>
                  <a:lnTo>
                    <a:pt x="1687" y="1470"/>
                  </a:lnTo>
                  <a:lnTo>
                    <a:pt x="1603" y="1611"/>
                  </a:lnTo>
                  <a:lnTo>
                    <a:pt x="1379" y="2002"/>
                  </a:lnTo>
                  <a:lnTo>
                    <a:pt x="1155" y="2417"/>
                  </a:lnTo>
                  <a:lnTo>
                    <a:pt x="948" y="2849"/>
                  </a:lnTo>
                  <a:lnTo>
                    <a:pt x="840" y="3081"/>
                  </a:lnTo>
                  <a:lnTo>
                    <a:pt x="748" y="3314"/>
                  </a:lnTo>
                  <a:lnTo>
                    <a:pt x="649" y="3546"/>
                  </a:lnTo>
                  <a:lnTo>
                    <a:pt x="566" y="3787"/>
                  </a:lnTo>
                  <a:lnTo>
                    <a:pt x="474" y="4028"/>
                  </a:lnTo>
                  <a:lnTo>
                    <a:pt x="400" y="4285"/>
                  </a:lnTo>
                  <a:lnTo>
                    <a:pt x="325" y="4534"/>
                  </a:lnTo>
                  <a:lnTo>
                    <a:pt x="258" y="4792"/>
                  </a:lnTo>
                  <a:lnTo>
                    <a:pt x="200" y="5057"/>
                  </a:lnTo>
                  <a:lnTo>
                    <a:pt x="142" y="5323"/>
                  </a:lnTo>
                  <a:lnTo>
                    <a:pt x="101" y="5589"/>
                  </a:lnTo>
                  <a:lnTo>
                    <a:pt x="59" y="5863"/>
                  </a:lnTo>
                  <a:lnTo>
                    <a:pt x="34" y="6137"/>
                  </a:lnTo>
                  <a:lnTo>
                    <a:pt x="9" y="6411"/>
                  </a:lnTo>
                  <a:lnTo>
                    <a:pt x="1" y="6693"/>
                  </a:lnTo>
                  <a:lnTo>
                    <a:pt x="1" y="6984"/>
                  </a:lnTo>
                  <a:lnTo>
                    <a:pt x="9" y="7266"/>
                  </a:lnTo>
                  <a:lnTo>
                    <a:pt x="34" y="7557"/>
                  </a:lnTo>
                  <a:lnTo>
                    <a:pt x="67" y="7847"/>
                  </a:lnTo>
                  <a:lnTo>
                    <a:pt x="109" y="8138"/>
                  </a:lnTo>
                  <a:lnTo>
                    <a:pt x="167" y="8437"/>
                  </a:lnTo>
                  <a:lnTo>
                    <a:pt x="233" y="8736"/>
                  </a:lnTo>
                  <a:lnTo>
                    <a:pt x="308" y="9035"/>
                  </a:lnTo>
                  <a:lnTo>
                    <a:pt x="408" y="9333"/>
                  </a:lnTo>
                  <a:lnTo>
                    <a:pt x="516" y="9632"/>
                  </a:lnTo>
                  <a:lnTo>
                    <a:pt x="640" y="9940"/>
                  </a:lnTo>
                  <a:lnTo>
                    <a:pt x="765" y="10205"/>
                  </a:lnTo>
                  <a:lnTo>
                    <a:pt x="906" y="10471"/>
                  </a:lnTo>
                  <a:lnTo>
                    <a:pt x="1080" y="10745"/>
                  </a:lnTo>
                  <a:lnTo>
                    <a:pt x="1271" y="11019"/>
                  </a:lnTo>
                  <a:lnTo>
                    <a:pt x="1479" y="11293"/>
                  </a:lnTo>
                  <a:lnTo>
                    <a:pt x="1703" y="11575"/>
                  </a:lnTo>
                  <a:lnTo>
                    <a:pt x="1952" y="11849"/>
                  </a:lnTo>
                  <a:lnTo>
                    <a:pt x="2218" y="12132"/>
                  </a:lnTo>
                  <a:lnTo>
                    <a:pt x="2500" y="12422"/>
                  </a:lnTo>
                  <a:lnTo>
                    <a:pt x="2799" y="12705"/>
                  </a:lnTo>
                  <a:lnTo>
                    <a:pt x="3106" y="12995"/>
                  </a:lnTo>
                  <a:lnTo>
                    <a:pt x="3438" y="13277"/>
                  </a:lnTo>
                  <a:lnTo>
                    <a:pt x="3779" y="13568"/>
                  </a:lnTo>
                  <a:lnTo>
                    <a:pt x="4136" y="13850"/>
                  </a:lnTo>
                  <a:lnTo>
                    <a:pt x="4501" y="14141"/>
                  </a:lnTo>
                  <a:lnTo>
                    <a:pt x="4875" y="14432"/>
                  </a:lnTo>
                  <a:lnTo>
                    <a:pt x="5265" y="14722"/>
                  </a:lnTo>
                  <a:lnTo>
                    <a:pt x="5664" y="15005"/>
                  </a:lnTo>
                  <a:lnTo>
                    <a:pt x="6071" y="15295"/>
                  </a:lnTo>
                  <a:lnTo>
                    <a:pt x="6486" y="15577"/>
                  </a:lnTo>
                  <a:lnTo>
                    <a:pt x="6909" y="15860"/>
                  </a:lnTo>
                  <a:lnTo>
                    <a:pt x="7341" y="16142"/>
                  </a:lnTo>
                  <a:lnTo>
                    <a:pt x="8221" y="16707"/>
                  </a:lnTo>
                  <a:lnTo>
                    <a:pt x="9118" y="17255"/>
                  </a:lnTo>
                  <a:lnTo>
                    <a:pt x="10023" y="17794"/>
                  </a:lnTo>
                  <a:lnTo>
                    <a:pt x="10936" y="18318"/>
                  </a:lnTo>
                  <a:lnTo>
                    <a:pt x="11850" y="18832"/>
                  </a:lnTo>
                  <a:lnTo>
                    <a:pt x="12755" y="19331"/>
                  </a:lnTo>
                  <a:lnTo>
                    <a:pt x="13651" y="19804"/>
                  </a:lnTo>
                  <a:lnTo>
                    <a:pt x="14523" y="20261"/>
                  </a:lnTo>
                  <a:lnTo>
                    <a:pt x="15370" y="20701"/>
                  </a:lnTo>
                  <a:lnTo>
                    <a:pt x="16184" y="21107"/>
                  </a:lnTo>
                  <a:lnTo>
                    <a:pt x="16956" y="21489"/>
                  </a:lnTo>
                  <a:lnTo>
                    <a:pt x="18376" y="22179"/>
                  </a:lnTo>
                  <a:lnTo>
                    <a:pt x="19555" y="22735"/>
                  </a:lnTo>
                  <a:lnTo>
                    <a:pt x="20468" y="23158"/>
                  </a:lnTo>
                  <a:lnTo>
                    <a:pt x="21257" y="23507"/>
                  </a:lnTo>
                  <a:lnTo>
                    <a:pt x="29187" y="27493"/>
                  </a:lnTo>
                  <a:lnTo>
                    <a:pt x="29727" y="32599"/>
                  </a:lnTo>
                  <a:lnTo>
                    <a:pt x="30291" y="37864"/>
                  </a:lnTo>
                  <a:lnTo>
                    <a:pt x="30947" y="43933"/>
                  </a:lnTo>
                  <a:lnTo>
                    <a:pt x="31296" y="47030"/>
                  </a:lnTo>
                  <a:lnTo>
                    <a:pt x="31645" y="50044"/>
                  </a:lnTo>
                  <a:lnTo>
                    <a:pt x="31977" y="52892"/>
                  </a:lnTo>
                  <a:lnTo>
                    <a:pt x="32292" y="55466"/>
                  </a:lnTo>
                  <a:lnTo>
                    <a:pt x="32575" y="57675"/>
                  </a:lnTo>
                  <a:lnTo>
                    <a:pt x="32699" y="58613"/>
                  </a:lnTo>
                  <a:lnTo>
                    <a:pt x="32815" y="59427"/>
                  </a:lnTo>
                  <a:lnTo>
                    <a:pt x="32923" y="60108"/>
                  </a:lnTo>
                  <a:lnTo>
                    <a:pt x="33023" y="60631"/>
                  </a:lnTo>
                  <a:lnTo>
                    <a:pt x="33065" y="60839"/>
                  </a:lnTo>
                  <a:lnTo>
                    <a:pt x="33098" y="60996"/>
                  </a:lnTo>
                  <a:lnTo>
                    <a:pt x="33131" y="61121"/>
                  </a:lnTo>
                  <a:lnTo>
                    <a:pt x="33164" y="61196"/>
                  </a:lnTo>
                  <a:lnTo>
                    <a:pt x="33181" y="61221"/>
                  </a:lnTo>
                  <a:lnTo>
                    <a:pt x="33206" y="61246"/>
                  </a:lnTo>
                  <a:lnTo>
                    <a:pt x="33289" y="61295"/>
                  </a:lnTo>
                  <a:lnTo>
                    <a:pt x="33405" y="61354"/>
                  </a:lnTo>
                  <a:lnTo>
                    <a:pt x="33546" y="61403"/>
                  </a:lnTo>
                  <a:lnTo>
                    <a:pt x="33720" y="61461"/>
                  </a:lnTo>
                  <a:lnTo>
                    <a:pt x="33928" y="61511"/>
                  </a:lnTo>
                  <a:lnTo>
                    <a:pt x="34169" y="61569"/>
                  </a:lnTo>
                  <a:lnTo>
                    <a:pt x="34426" y="61628"/>
                  </a:lnTo>
                  <a:lnTo>
                    <a:pt x="35032" y="61735"/>
                  </a:lnTo>
                  <a:lnTo>
                    <a:pt x="35738" y="61852"/>
                  </a:lnTo>
                  <a:lnTo>
                    <a:pt x="36527" y="61968"/>
                  </a:lnTo>
                  <a:lnTo>
                    <a:pt x="37391" y="62084"/>
                  </a:lnTo>
                  <a:lnTo>
                    <a:pt x="38329" y="62200"/>
                  </a:lnTo>
                  <a:lnTo>
                    <a:pt x="39333" y="62308"/>
                  </a:lnTo>
                  <a:lnTo>
                    <a:pt x="40380" y="62425"/>
                  </a:lnTo>
                  <a:lnTo>
                    <a:pt x="41476" y="62541"/>
                  </a:lnTo>
                  <a:lnTo>
                    <a:pt x="43759" y="62757"/>
                  </a:lnTo>
                  <a:lnTo>
                    <a:pt x="46109" y="62964"/>
                  </a:lnTo>
                  <a:lnTo>
                    <a:pt x="48450" y="63164"/>
                  </a:lnTo>
                  <a:lnTo>
                    <a:pt x="50709" y="63338"/>
                  </a:lnTo>
                  <a:lnTo>
                    <a:pt x="52826" y="63504"/>
                  </a:lnTo>
                  <a:lnTo>
                    <a:pt x="54711" y="63637"/>
                  </a:lnTo>
                  <a:lnTo>
                    <a:pt x="57534" y="63836"/>
                  </a:lnTo>
                  <a:lnTo>
                    <a:pt x="58597" y="63911"/>
                  </a:lnTo>
                  <a:lnTo>
                    <a:pt x="68129" y="23856"/>
                  </a:lnTo>
                  <a:lnTo>
                    <a:pt x="62782" y="11326"/>
                  </a:lnTo>
                  <a:lnTo>
                    <a:pt x="29511" y="11442"/>
                  </a:lnTo>
                  <a:lnTo>
                    <a:pt x="5871" y="324"/>
                  </a:lnTo>
                  <a:lnTo>
                    <a:pt x="5722" y="258"/>
                  </a:lnTo>
                  <a:lnTo>
                    <a:pt x="5581" y="200"/>
                  </a:lnTo>
                  <a:lnTo>
                    <a:pt x="5431" y="150"/>
                  </a:lnTo>
                  <a:lnTo>
                    <a:pt x="5282" y="108"/>
                  </a:lnTo>
                  <a:lnTo>
                    <a:pt x="5132" y="75"/>
                  </a:lnTo>
                  <a:lnTo>
                    <a:pt x="4975" y="42"/>
                  </a:lnTo>
                  <a:lnTo>
                    <a:pt x="4825" y="25"/>
                  </a:lnTo>
                  <a:lnTo>
                    <a:pt x="4676" y="9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2700875" y="772425"/>
              <a:ext cx="1403500" cy="903625"/>
            </a:xfrm>
            <a:custGeom>
              <a:avLst/>
              <a:gdLst/>
              <a:ahLst/>
              <a:cxnLst/>
              <a:rect l="l" t="t" r="r" b="b"/>
              <a:pathLst>
                <a:path w="56140" h="36145" extrusionOk="0">
                  <a:moveTo>
                    <a:pt x="7108" y="1"/>
                  </a:moveTo>
                  <a:lnTo>
                    <a:pt x="6760" y="17"/>
                  </a:lnTo>
                  <a:lnTo>
                    <a:pt x="6411" y="50"/>
                  </a:lnTo>
                  <a:lnTo>
                    <a:pt x="6070" y="92"/>
                  </a:lnTo>
                  <a:lnTo>
                    <a:pt x="5730" y="158"/>
                  </a:lnTo>
                  <a:lnTo>
                    <a:pt x="5390" y="241"/>
                  </a:lnTo>
                  <a:lnTo>
                    <a:pt x="5057" y="341"/>
                  </a:lnTo>
                  <a:lnTo>
                    <a:pt x="4725" y="449"/>
                  </a:lnTo>
                  <a:lnTo>
                    <a:pt x="4401" y="582"/>
                  </a:lnTo>
                  <a:lnTo>
                    <a:pt x="4086" y="723"/>
                  </a:lnTo>
                  <a:lnTo>
                    <a:pt x="3779" y="881"/>
                  </a:lnTo>
                  <a:lnTo>
                    <a:pt x="3480" y="1055"/>
                  </a:lnTo>
                  <a:lnTo>
                    <a:pt x="3181" y="1246"/>
                  </a:lnTo>
                  <a:lnTo>
                    <a:pt x="2899" y="1445"/>
                  </a:lnTo>
                  <a:lnTo>
                    <a:pt x="2616" y="1661"/>
                  </a:lnTo>
                  <a:lnTo>
                    <a:pt x="2351" y="1894"/>
                  </a:lnTo>
                  <a:lnTo>
                    <a:pt x="2093" y="2143"/>
                  </a:lnTo>
                  <a:lnTo>
                    <a:pt x="1852" y="2400"/>
                  </a:lnTo>
                  <a:lnTo>
                    <a:pt x="1620" y="2674"/>
                  </a:lnTo>
                  <a:lnTo>
                    <a:pt x="1396" y="2957"/>
                  </a:lnTo>
                  <a:lnTo>
                    <a:pt x="1188" y="3264"/>
                  </a:lnTo>
                  <a:lnTo>
                    <a:pt x="997" y="3571"/>
                  </a:lnTo>
                  <a:lnTo>
                    <a:pt x="814" y="3903"/>
                  </a:lnTo>
                  <a:lnTo>
                    <a:pt x="648" y="4235"/>
                  </a:lnTo>
                  <a:lnTo>
                    <a:pt x="507" y="4576"/>
                  </a:lnTo>
                  <a:lnTo>
                    <a:pt x="383" y="4916"/>
                  </a:lnTo>
                  <a:lnTo>
                    <a:pt x="275" y="5257"/>
                  </a:lnTo>
                  <a:lnTo>
                    <a:pt x="183" y="5605"/>
                  </a:lnTo>
                  <a:lnTo>
                    <a:pt x="109" y="5954"/>
                  </a:lnTo>
                  <a:lnTo>
                    <a:pt x="59" y="6311"/>
                  </a:lnTo>
                  <a:lnTo>
                    <a:pt x="17" y="6660"/>
                  </a:lnTo>
                  <a:lnTo>
                    <a:pt x="1" y="7009"/>
                  </a:lnTo>
                  <a:lnTo>
                    <a:pt x="1" y="7366"/>
                  </a:lnTo>
                  <a:lnTo>
                    <a:pt x="17" y="7714"/>
                  </a:lnTo>
                  <a:lnTo>
                    <a:pt x="42" y="8055"/>
                  </a:lnTo>
                  <a:lnTo>
                    <a:pt x="92" y="8404"/>
                  </a:lnTo>
                  <a:lnTo>
                    <a:pt x="158" y="8744"/>
                  </a:lnTo>
                  <a:lnTo>
                    <a:pt x="242" y="9084"/>
                  </a:lnTo>
                  <a:lnTo>
                    <a:pt x="333" y="9417"/>
                  </a:lnTo>
                  <a:lnTo>
                    <a:pt x="449" y="9749"/>
                  </a:lnTo>
                  <a:lnTo>
                    <a:pt x="574" y="10064"/>
                  </a:lnTo>
                  <a:lnTo>
                    <a:pt x="723" y="10388"/>
                  </a:lnTo>
                  <a:lnTo>
                    <a:pt x="881" y="10695"/>
                  </a:lnTo>
                  <a:lnTo>
                    <a:pt x="1055" y="10994"/>
                  </a:lnTo>
                  <a:lnTo>
                    <a:pt x="1238" y="11293"/>
                  </a:lnTo>
                  <a:lnTo>
                    <a:pt x="1445" y="11575"/>
                  </a:lnTo>
                  <a:lnTo>
                    <a:pt x="1661" y="11858"/>
                  </a:lnTo>
                  <a:lnTo>
                    <a:pt x="1894" y="12123"/>
                  </a:lnTo>
                  <a:lnTo>
                    <a:pt x="2143" y="12381"/>
                  </a:lnTo>
                  <a:lnTo>
                    <a:pt x="2400" y="12622"/>
                  </a:lnTo>
                  <a:lnTo>
                    <a:pt x="2674" y="12854"/>
                  </a:lnTo>
                  <a:lnTo>
                    <a:pt x="2957" y="13078"/>
                  </a:lnTo>
                  <a:lnTo>
                    <a:pt x="3256" y="13286"/>
                  </a:lnTo>
                  <a:lnTo>
                    <a:pt x="3571" y="13477"/>
                  </a:lnTo>
                  <a:lnTo>
                    <a:pt x="3895" y="13660"/>
                  </a:lnTo>
                  <a:lnTo>
                    <a:pt x="45561" y="35331"/>
                  </a:lnTo>
                  <a:lnTo>
                    <a:pt x="45893" y="35489"/>
                  </a:lnTo>
                  <a:lnTo>
                    <a:pt x="46233" y="35638"/>
                  </a:lnTo>
                  <a:lnTo>
                    <a:pt x="46574" y="35763"/>
                  </a:lnTo>
                  <a:lnTo>
                    <a:pt x="46922" y="35871"/>
                  </a:lnTo>
                  <a:lnTo>
                    <a:pt x="47271" y="35962"/>
                  </a:lnTo>
                  <a:lnTo>
                    <a:pt x="47620" y="36029"/>
                  </a:lnTo>
                  <a:lnTo>
                    <a:pt x="47969" y="36087"/>
                  </a:lnTo>
                  <a:lnTo>
                    <a:pt x="48326" y="36120"/>
                  </a:lnTo>
                  <a:lnTo>
                    <a:pt x="48674" y="36145"/>
                  </a:lnTo>
                  <a:lnTo>
                    <a:pt x="49023" y="36145"/>
                  </a:lnTo>
                  <a:lnTo>
                    <a:pt x="49372" y="36128"/>
                  </a:lnTo>
                  <a:lnTo>
                    <a:pt x="49721" y="36095"/>
                  </a:lnTo>
                  <a:lnTo>
                    <a:pt x="50061" y="36054"/>
                  </a:lnTo>
                  <a:lnTo>
                    <a:pt x="50410" y="35987"/>
                  </a:lnTo>
                  <a:lnTo>
                    <a:pt x="50742" y="35904"/>
                  </a:lnTo>
                  <a:lnTo>
                    <a:pt x="51074" y="35813"/>
                  </a:lnTo>
                  <a:lnTo>
                    <a:pt x="51406" y="35696"/>
                  </a:lnTo>
                  <a:lnTo>
                    <a:pt x="51730" y="35572"/>
                  </a:lnTo>
                  <a:lnTo>
                    <a:pt x="52046" y="35422"/>
                  </a:lnTo>
                  <a:lnTo>
                    <a:pt x="52353" y="35265"/>
                  </a:lnTo>
                  <a:lnTo>
                    <a:pt x="52660" y="35090"/>
                  </a:lnTo>
                  <a:lnTo>
                    <a:pt x="52951" y="34908"/>
                  </a:lnTo>
                  <a:lnTo>
                    <a:pt x="53241" y="34700"/>
                  </a:lnTo>
                  <a:lnTo>
                    <a:pt x="53515" y="34484"/>
                  </a:lnTo>
                  <a:lnTo>
                    <a:pt x="53781" y="34252"/>
                  </a:lnTo>
                  <a:lnTo>
                    <a:pt x="54038" y="34011"/>
                  </a:lnTo>
                  <a:lnTo>
                    <a:pt x="54279" y="33745"/>
                  </a:lnTo>
                  <a:lnTo>
                    <a:pt x="54520" y="33471"/>
                  </a:lnTo>
                  <a:lnTo>
                    <a:pt x="54736" y="33189"/>
                  </a:lnTo>
                  <a:lnTo>
                    <a:pt x="54943" y="32890"/>
                  </a:lnTo>
                  <a:lnTo>
                    <a:pt x="55143" y="32574"/>
                  </a:lnTo>
                  <a:lnTo>
                    <a:pt x="55317" y="32251"/>
                  </a:lnTo>
                  <a:lnTo>
                    <a:pt x="55483" y="31910"/>
                  </a:lnTo>
                  <a:lnTo>
                    <a:pt x="55633" y="31578"/>
                  </a:lnTo>
                  <a:lnTo>
                    <a:pt x="55757" y="31229"/>
                  </a:lnTo>
                  <a:lnTo>
                    <a:pt x="55865" y="30889"/>
                  </a:lnTo>
                  <a:lnTo>
                    <a:pt x="55956" y="30540"/>
                  </a:lnTo>
                  <a:lnTo>
                    <a:pt x="56023" y="30191"/>
                  </a:lnTo>
                  <a:lnTo>
                    <a:pt x="56081" y="29834"/>
                  </a:lnTo>
                  <a:lnTo>
                    <a:pt x="56114" y="29486"/>
                  </a:lnTo>
                  <a:lnTo>
                    <a:pt x="56131" y="29137"/>
                  </a:lnTo>
                  <a:lnTo>
                    <a:pt x="56139" y="28780"/>
                  </a:lnTo>
                  <a:lnTo>
                    <a:pt x="56122" y="28431"/>
                  </a:lnTo>
                  <a:lnTo>
                    <a:pt x="56089" y="28091"/>
                  </a:lnTo>
                  <a:lnTo>
                    <a:pt x="56039" y="27742"/>
                  </a:lnTo>
                  <a:lnTo>
                    <a:pt x="55981" y="27401"/>
                  </a:lnTo>
                  <a:lnTo>
                    <a:pt x="55898" y="27061"/>
                  </a:lnTo>
                  <a:lnTo>
                    <a:pt x="55799" y="26729"/>
                  </a:lnTo>
                  <a:lnTo>
                    <a:pt x="55691" y="26397"/>
                  </a:lnTo>
                  <a:lnTo>
                    <a:pt x="55558" y="26081"/>
                  </a:lnTo>
                  <a:lnTo>
                    <a:pt x="55417" y="25757"/>
                  </a:lnTo>
                  <a:lnTo>
                    <a:pt x="55259" y="25450"/>
                  </a:lnTo>
                  <a:lnTo>
                    <a:pt x="55085" y="25151"/>
                  </a:lnTo>
                  <a:lnTo>
                    <a:pt x="54894" y="24852"/>
                  </a:lnTo>
                  <a:lnTo>
                    <a:pt x="54694" y="24570"/>
                  </a:lnTo>
                  <a:lnTo>
                    <a:pt x="54478" y="24288"/>
                  </a:lnTo>
                  <a:lnTo>
                    <a:pt x="54246" y="24022"/>
                  </a:lnTo>
                  <a:lnTo>
                    <a:pt x="53997" y="23773"/>
                  </a:lnTo>
                  <a:lnTo>
                    <a:pt x="53739" y="23524"/>
                  </a:lnTo>
                  <a:lnTo>
                    <a:pt x="53465" y="23291"/>
                  </a:lnTo>
                  <a:lnTo>
                    <a:pt x="53175" y="23067"/>
                  </a:lnTo>
                  <a:lnTo>
                    <a:pt x="52876" y="22860"/>
                  </a:lnTo>
                  <a:lnTo>
                    <a:pt x="52569" y="22669"/>
                  </a:lnTo>
                  <a:lnTo>
                    <a:pt x="52236" y="22486"/>
                  </a:lnTo>
                  <a:lnTo>
                    <a:pt x="10579" y="814"/>
                  </a:lnTo>
                  <a:lnTo>
                    <a:pt x="10239" y="657"/>
                  </a:lnTo>
                  <a:lnTo>
                    <a:pt x="9898" y="507"/>
                  </a:lnTo>
                  <a:lnTo>
                    <a:pt x="9558" y="383"/>
                  </a:lnTo>
                  <a:lnTo>
                    <a:pt x="9209" y="275"/>
                  </a:lnTo>
                  <a:lnTo>
                    <a:pt x="8869" y="183"/>
                  </a:lnTo>
                  <a:lnTo>
                    <a:pt x="8512" y="117"/>
                  </a:lnTo>
                  <a:lnTo>
                    <a:pt x="8163" y="59"/>
                  </a:lnTo>
                  <a:lnTo>
                    <a:pt x="7814" y="26"/>
                  </a:lnTo>
                  <a:lnTo>
                    <a:pt x="7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2965125" y="515850"/>
              <a:ext cx="1403500" cy="903625"/>
            </a:xfrm>
            <a:custGeom>
              <a:avLst/>
              <a:gdLst/>
              <a:ahLst/>
              <a:cxnLst/>
              <a:rect l="l" t="t" r="r" b="b"/>
              <a:pathLst>
                <a:path w="56140" h="36145" extrusionOk="0">
                  <a:moveTo>
                    <a:pt x="7117" y="1"/>
                  </a:moveTo>
                  <a:lnTo>
                    <a:pt x="6768" y="17"/>
                  </a:lnTo>
                  <a:lnTo>
                    <a:pt x="6419" y="51"/>
                  </a:lnTo>
                  <a:lnTo>
                    <a:pt x="6079" y="92"/>
                  </a:lnTo>
                  <a:lnTo>
                    <a:pt x="5738" y="159"/>
                  </a:lnTo>
                  <a:lnTo>
                    <a:pt x="5398" y="242"/>
                  </a:lnTo>
                  <a:lnTo>
                    <a:pt x="5066" y="333"/>
                  </a:lnTo>
                  <a:lnTo>
                    <a:pt x="4734" y="449"/>
                  </a:lnTo>
                  <a:lnTo>
                    <a:pt x="4410" y="574"/>
                  </a:lnTo>
                  <a:lnTo>
                    <a:pt x="4094" y="723"/>
                  </a:lnTo>
                  <a:lnTo>
                    <a:pt x="3787" y="881"/>
                  </a:lnTo>
                  <a:lnTo>
                    <a:pt x="3480" y="1055"/>
                  </a:lnTo>
                  <a:lnTo>
                    <a:pt x="3189" y="1238"/>
                  </a:lnTo>
                  <a:lnTo>
                    <a:pt x="2907" y="1446"/>
                  </a:lnTo>
                  <a:lnTo>
                    <a:pt x="2625" y="1661"/>
                  </a:lnTo>
                  <a:lnTo>
                    <a:pt x="2359" y="1894"/>
                  </a:lnTo>
                  <a:lnTo>
                    <a:pt x="2101" y="2143"/>
                  </a:lnTo>
                  <a:lnTo>
                    <a:pt x="1861" y="2400"/>
                  </a:lnTo>
                  <a:lnTo>
                    <a:pt x="1628" y="2674"/>
                  </a:lnTo>
                  <a:lnTo>
                    <a:pt x="1404" y="2957"/>
                  </a:lnTo>
                  <a:lnTo>
                    <a:pt x="1196" y="3256"/>
                  </a:lnTo>
                  <a:lnTo>
                    <a:pt x="1005" y="3571"/>
                  </a:lnTo>
                  <a:lnTo>
                    <a:pt x="823" y="3895"/>
                  </a:lnTo>
                  <a:lnTo>
                    <a:pt x="657" y="4235"/>
                  </a:lnTo>
                  <a:lnTo>
                    <a:pt x="516" y="4576"/>
                  </a:lnTo>
                  <a:lnTo>
                    <a:pt x="391" y="4916"/>
                  </a:lnTo>
                  <a:lnTo>
                    <a:pt x="283" y="5257"/>
                  </a:lnTo>
                  <a:lnTo>
                    <a:pt x="192" y="5606"/>
                  </a:lnTo>
                  <a:lnTo>
                    <a:pt x="117" y="5954"/>
                  </a:lnTo>
                  <a:lnTo>
                    <a:pt x="67" y="6311"/>
                  </a:lnTo>
                  <a:lnTo>
                    <a:pt x="26" y="6660"/>
                  </a:lnTo>
                  <a:lnTo>
                    <a:pt x="9" y="7009"/>
                  </a:lnTo>
                  <a:lnTo>
                    <a:pt x="1" y="7358"/>
                  </a:lnTo>
                  <a:lnTo>
                    <a:pt x="17" y="7706"/>
                  </a:lnTo>
                  <a:lnTo>
                    <a:pt x="51" y="8055"/>
                  </a:lnTo>
                  <a:lnTo>
                    <a:pt x="100" y="8404"/>
                  </a:lnTo>
                  <a:lnTo>
                    <a:pt x="167" y="8744"/>
                  </a:lnTo>
                  <a:lnTo>
                    <a:pt x="242" y="9085"/>
                  </a:lnTo>
                  <a:lnTo>
                    <a:pt x="341" y="9417"/>
                  </a:lnTo>
                  <a:lnTo>
                    <a:pt x="449" y="9741"/>
                  </a:lnTo>
                  <a:lnTo>
                    <a:pt x="582" y="10064"/>
                  </a:lnTo>
                  <a:lnTo>
                    <a:pt x="723" y="10380"/>
                  </a:lnTo>
                  <a:lnTo>
                    <a:pt x="881" y="10695"/>
                  </a:lnTo>
                  <a:lnTo>
                    <a:pt x="1055" y="10994"/>
                  </a:lnTo>
                  <a:lnTo>
                    <a:pt x="1246" y="11293"/>
                  </a:lnTo>
                  <a:lnTo>
                    <a:pt x="1446" y="11576"/>
                  </a:lnTo>
                  <a:lnTo>
                    <a:pt x="1661" y="11850"/>
                  </a:lnTo>
                  <a:lnTo>
                    <a:pt x="1894" y="12115"/>
                  </a:lnTo>
                  <a:lnTo>
                    <a:pt x="2143" y="12373"/>
                  </a:lnTo>
                  <a:lnTo>
                    <a:pt x="2400" y="12622"/>
                  </a:lnTo>
                  <a:lnTo>
                    <a:pt x="2674" y="12854"/>
                  </a:lnTo>
                  <a:lnTo>
                    <a:pt x="2965" y="13070"/>
                  </a:lnTo>
                  <a:lnTo>
                    <a:pt x="3264" y="13278"/>
                  </a:lnTo>
                  <a:lnTo>
                    <a:pt x="3579" y="13477"/>
                  </a:lnTo>
                  <a:lnTo>
                    <a:pt x="3903" y="13660"/>
                  </a:lnTo>
                  <a:lnTo>
                    <a:pt x="45569" y="35323"/>
                  </a:lnTo>
                  <a:lnTo>
                    <a:pt x="45901" y="35489"/>
                  </a:lnTo>
                  <a:lnTo>
                    <a:pt x="46242" y="35630"/>
                  </a:lnTo>
                  <a:lnTo>
                    <a:pt x="46582" y="35763"/>
                  </a:lnTo>
                  <a:lnTo>
                    <a:pt x="46931" y="35871"/>
                  </a:lnTo>
                  <a:lnTo>
                    <a:pt x="47279" y="35962"/>
                  </a:lnTo>
                  <a:lnTo>
                    <a:pt x="47628" y="36029"/>
                  </a:lnTo>
                  <a:lnTo>
                    <a:pt x="47977" y="36087"/>
                  </a:lnTo>
                  <a:lnTo>
                    <a:pt x="48326" y="36120"/>
                  </a:lnTo>
                  <a:lnTo>
                    <a:pt x="48683" y="36137"/>
                  </a:lnTo>
                  <a:lnTo>
                    <a:pt x="49031" y="36145"/>
                  </a:lnTo>
                  <a:lnTo>
                    <a:pt x="49380" y="36128"/>
                  </a:lnTo>
                  <a:lnTo>
                    <a:pt x="49729" y="36095"/>
                  </a:lnTo>
                  <a:lnTo>
                    <a:pt x="50069" y="36045"/>
                  </a:lnTo>
                  <a:lnTo>
                    <a:pt x="50410" y="35987"/>
                  </a:lnTo>
                  <a:lnTo>
                    <a:pt x="50750" y="35904"/>
                  </a:lnTo>
                  <a:lnTo>
                    <a:pt x="51082" y="35805"/>
                  </a:lnTo>
                  <a:lnTo>
                    <a:pt x="51415" y="35697"/>
                  </a:lnTo>
                  <a:lnTo>
                    <a:pt x="51738" y="35564"/>
                  </a:lnTo>
                  <a:lnTo>
                    <a:pt x="52054" y="35423"/>
                  </a:lnTo>
                  <a:lnTo>
                    <a:pt x="52361" y="35265"/>
                  </a:lnTo>
                  <a:lnTo>
                    <a:pt x="52668" y="35090"/>
                  </a:lnTo>
                  <a:lnTo>
                    <a:pt x="52959" y="34900"/>
                  </a:lnTo>
                  <a:lnTo>
                    <a:pt x="53241" y="34700"/>
                  </a:lnTo>
                  <a:lnTo>
                    <a:pt x="53524" y="34484"/>
                  </a:lnTo>
                  <a:lnTo>
                    <a:pt x="53789" y="34252"/>
                  </a:lnTo>
                  <a:lnTo>
                    <a:pt x="54047" y="34003"/>
                  </a:lnTo>
                  <a:lnTo>
                    <a:pt x="54287" y="33745"/>
                  </a:lnTo>
                  <a:lnTo>
                    <a:pt x="54520" y="33471"/>
                  </a:lnTo>
                  <a:lnTo>
                    <a:pt x="54744" y="33189"/>
                  </a:lnTo>
                  <a:lnTo>
                    <a:pt x="54952" y="32890"/>
                  </a:lnTo>
                  <a:lnTo>
                    <a:pt x="55143" y="32575"/>
                  </a:lnTo>
                  <a:lnTo>
                    <a:pt x="55325" y="32251"/>
                  </a:lnTo>
                  <a:lnTo>
                    <a:pt x="55491" y="31910"/>
                  </a:lnTo>
                  <a:lnTo>
                    <a:pt x="55633" y="31570"/>
                  </a:lnTo>
                  <a:lnTo>
                    <a:pt x="55757" y="31229"/>
                  </a:lnTo>
                  <a:lnTo>
                    <a:pt x="55865" y="30889"/>
                  </a:lnTo>
                  <a:lnTo>
                    <a:pt x="55956" y="30540"/>
                  </a:lnTo>
                  <a:lnTo>
                    <a:pt x="56031" y="30192"/>
                  </a:lnTo>
                  <a:lnTo>
                    <a:pt x="56081" y="29834"/>
                  </a:lnTo>
                  <a:lnTo>
                    <a:pt x="56122" y="29486"/>
                  </a:lnTo>
                  <a:lnTo>
                    <a:pt x="56139" y="29137"/>
                  </a:lnTo>
                  <a:lnTo>
                    <a:pt x="56139" y="28780"/>
                  </a:lnTo>
                  <a:lnTo>
                    <a:pt x="56131" y="28431"/>
                  </a:lnTo>
                  <a:lnTo>
                    <a:pt x="56098" y="28083"/>
                  </a:lnTo>
                  <a:lnTo>
                    <a:pt x="56048" y="27742"/>
                  </a:lnTo>
                  <a:lnTo>
                    <a:pt x="55981" y="27402"/>
                  </a:lnTo>
                  <a:lnTo>
                    <a:pt x="55907" y="27061"/>
                  </a:lnTo>
                  <a:lnTo>
                    <a:pt x="55807" y="26729"/>
                  </a:lnTo>
                  <a:lnTo>
                    <a:pt x="55691" y="26397"/>
                  </a:lnTo>
                  <a:lnTo>
                    <a:pt x="55566" y="26073"/>
                  </a:lnTo>
                  <a:lnTo>
                    <a:pt x="55425" y="25758"/>
                  </a:lnTo>
                  <a:lnTo>
                    <a:pt x="55267" y="25450"/>
                  </a:lnTo>
                  <a:lnTo>
                    <a:pt x="55093" y="25151"/>
                  </a:lnTo>
                  <a:lnTo>
                    <a:pt x="54902" y="24853"/>
                  </a:lnTo>
                  <a:lnTo>
                    <a:pt x="54703" y="24570"/>
                  </a:lnTo>
                  <a:lnTo>
                    <a:pt x="54487" y="24288"/>
                  </a:lnTo>
                  <a:lnTo>
                    <a:pt x="54254" y="24022"/>
                  </a:lnTo>
                  <a:lnTo>
                    <a:pt x="54005" y="23765"/>
                  </a:lnTo>
                  <a:lnTo>
                    <a:pt x="53748" y="23524"/>
                  </a:lnTo>
                  <a:lnTo>
                    <a:pt x="53474" y="23292"/>
                  </a:lnTo>
                  <a:lnTo>
                    <a:pt x="53183" y="23067"/>
                  </a:lnTo>
                  <a:lnTo>
                    <a:pt x="52884" y="22860"/>
                  </a:lnTo>
                  <a:lnTo>
                    <a:pt x="52577" y="22669"/>
                  </a:lnTo>
                  <a:lnTo>
                    <a:pt x="52245" y="22486"/>
                  </a:lnTo>
                  <a:lnTo>
                    <a:pt x="10579" y="815"/>
                  </a:lnTo>
                  <a:lnTo>
                    <a:pt x="10247" y="657"/>
                  </a:lnTo>
                  <a:lnTo>
                    <a:pt x="9907" y="507"/>
                  </a:lnTo>
                  <a:lnTo>
                    <a:pt x="9566" y="383"/>
                  </a:lnTo>
                  <a:lnTo>
                    <a:pt x="9217" y="275"/>
                  </a:lnTo>
                  <a:lnTo>
                    <a:pt x="8869" y="183"/>
                  </a:lnTo>
                  <a:lnTo>
                    <a:pt x="8520" y="117"/>
                  </a:lnTo>
                  <a:lnTo>
                    <a:pt x="8171" y="59"/>
                  </a:lnTo>
                  <a:lnTo>
                    <a:pt x="7822" y="26"/>
                  </a:lnTo>
                  <a:lnTo>
                    <a:pt x="7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2648375" y="238125"/>
              <a:ext cx="2323250" cy="5238750"/>
            </a:xfrm>
            <a:custGeom>
              <a:avLst/>
              <a:gdLst/>
              <a:ahLst/>
              <a:cxnLst/>
              <a:rect l="l" t="t" r="r" b="b"/>
              <a:pathLst>
                <a:path w="92930" h="209550" extrusionOk="0">
                  <a:moveTo>
                    <a:pt x="45394" y="0"/>
                  </a:moveTo>
                  <a:lnTo>
                    <a:pt x="45045" y="8"/>
                  </a:lnTo>
                  <a:lnTo>
                    <a:pt x="44705" y="33"/>
                  </a:lnTo>
                  <a:lnTo>
                    <a:pt x="44356" y="66"/>
                  </a:lnTo>
                  <a:lnTo>
                    <a:pt x="44016" y="125"/>
                  </a:lnTo>
                  <a:lnTo>
                    <a:pt x="43675" y="199"/>
                  </a:lnTo>
                  <a:lnTo>
                    <a:pt x="43335" y="282"/>
                  </a:lnTo>
                  <a:lnTo>
                    <a:pt x="43003" y="390"/>
                  </a:lnTo>
                  <a:lnTo>
                    <a:pt x="42670" y="515"/>
                  </a:lnTo>
                  <a:lnTo>
                    <a:pt x="42347" y="648"/>
                  </a:lnTo>
                  <a:lnTo>
                    <a:pt x="42031" y="805"/>
                  </a:lnTo>
                  <a:lnTo>
                    <a:pt x="41716" y="971"/>
                  </a:lnTo>
                  <a:lnTo>
                    <a:pt x="41417" y="1162"/>
                  </a:lnTo>
                  <a:lnTo>
                    <a:pt x="41118" y="1362"/>
                  </a:lnTo>
                  <a:lnTo>
                    <a:pt x="40827" y="1586"/>
                  </a:lnTo>
                  <a:lnTo>
                    <a:pt x="40553" y="1818"/>
                  </a:lnTo>
                  <a:lnTo>
                    <a:pt x="40279" y="2068"/>
                  </a:lnTo>
                  <a:lnTo>
                    <a:pt x="40022" y="2333"/>
                  </a:lnTo>
                  <a:lnTo>
                    <a:pt x="39773" y="2616"/>
                  </a:lnTo>
                  <a:lnTo>
                    <a:pt x="39548" y="2906"/>
                  </a:lnTo>
                  <a:lnTo>
                    <a:pt x="39333" y="3205"/>
                  </a:lnTo>
                  <a:lnTo>
                    <a:pt x="39142" y="3512"/>
                  </a:lnTo>
                  <a:lnTo>
                    <a:pt x="38967" y="3820"/>
                  </a:lnTo>
                  <a:lnTo>
                    <a:pt x="38801" y="4143"/>
                  </a:lnTo>
                  <a:lnTo>
                    <a:pt x="38660" y="4467"/>
                  </a:lnTo>
                  <a:lnTo>
                    <a:pt x="38535" y="4791"/>
                  </a:lnTo>
                  <a:lnTo>
                    <a:pt x="38419" y="5131"/>
                  </a:lnTo>
                  <a:lnTo>
                    <a:pt x="38328" y="5464"/>
                  </a:lnTo>
                  <a:lnTo>
                    <a:pt x="38253" y="5804"/>
                  </a:lnTo>
                  <a:lnTo>
                    <a:pt x="38187" y="6153"/>
                  </a:lnTo>
                  <a:lnTo>
                    <a:pt x="38145" y="6493"/>
                  </a:lnTo>
                  <a:lnTo>
                    <a:pt x="38120" y="6842"/>
                  </a:lnTo>
                  <a:lnTo>
                    <a:pt x="38112" y="7191"/>
                  </a:lnTo>
                  <a:lnTo>
                    <a:pt x="38112" y="7539"/>
                  </a:lnTo>
                  <a:lnTo>
                    <a:pt x="38137" y="7880"/>
                  </a:lnTo>
                  <a:lnTo>
                    <a:pt x="38178" y="8229"/>
                  </a:lnTo>
                  <a:lnTo>
                    <a:pt x="38236" y="8569"/>
                  </a:lnTo>
                  <a:lnTo>
                    <a:pt x="38303" y="8909"/>
                  </a:lnTo>
                  <a:lnTo>
                    <a:pt x="38394" y="9250"/>
                  </a:lnTo>
                  <a:lnTo>
                    <a:pt x="38502" y="9582"/>
                  </a:lnTo>
                  <a:lnTo>
                    <a:pt x="38618" y="9914"/>
                  </a:lnTo>
                  <a:lnTo>
                    <a:pt x="38760" y="10238"/>
                  </a:lnTo>
                  <a:lnTo>
                    <a:pt x="38909" y="10553"/>
                  </a:lnTo>
                  <a:lnTo>
                    <a:pt x="39083" y="10869"/>
                  </a:lnTo>
                  <a:lnTo>
                    <a:pt x="39266" y="11168"/>
                  </a:lnTo>
                  <a:lnTo>
                    <a:pt x="39474" y="11467"/>
                  </a:lnTo>
                  <a:lnTo>
                    <a:pt x="39690" y="11757"/>
                  </a:lnTo>
                  <a:lnTo>
                    <a:pt x="39922" y="12031"/>
                  </a:lnTo>
                  <a:lnTo>
                    <a:pt x="40171" y="12305"/>
                  </a:lnTo>
                  <a:lnTo>
                    <a:pt x="40445" y="12563"/>
                  </a:lnTo>
                  <a:lnTo>
                    <a:pt x="69125" y="41998"/>
                  </a:lnTo>
                  <a:lnTo>
                    <a:pt x="69249" y="42413"/>
                  </a:lnTo>
                  <a:lnTo>
                    <a:pt x="69365" y="42845"/>
                  </a:lnTo>
                  <a:lnTo>
                    <a:pt x="69465" y="43277"/>
                  </a:lnTo>
                  <a:lnTo>
                    <a:pt x="69548" y="43708"/>
                  </a:lnTo>
                  <a:lnTo>
                    <a:pt x="69614" y="44149"/>
                  </a:lnTo>
                  <a:lnTo>
                    <a:pt x="69673" y="44597"/>
                  </a:lnTo>
                  <a:lnTo>
                    <a:pt x="69714" y="45037"/>
                  </a:lnTo>
                  <a:lnTo>
                    <a:pt x="69739" y="45477"/>
                  </a:lnTo>
                  <a:lnTo>
                    <a:pt x="69756" y="45917"/>
                  </a:lnTo>
                  <a:lnTo>
                    <a:pt x="69756" y="46349"/>
                  </a:lnTo>
                  <a:lnTo>
                    <a:pt x="69739" y="46781"/>
                  </a:lnTo>
                  <a:lnTo>
                    <a:pt x="69714" y="47196"/>
                  </a:lnTo>
                  <a:lnTo>
                    <a:pt x="69673" y="47611"/>
                  </a:lnTo>
                  <a:lnTo>
                    <a:pt x="69623" y="48010"/>
                  </a:lnTo>
                  <a:lnTo>
                    <a:pt x="69556" y="48392"/>
                  </a:lnTo>
                  <a:lnTo>
                    <a:pt x="69473" y="48765"/>
                  </a:lnTo>
                  <a:lnTo>
                    <a:pt x="69282" y="49587"/>
                  </a:lnTo>
                  <a:lnTo>
                    <a:pt x="69058" y="50434"/>
                  </a:lnTo>
                  <a:lnTo>
                    <a:pt x="68809" y="51323"/>
                  </a:lnTo>
                  <a:lnTo>
                    <a:pt x="68543" y="52244"/>
                  </a:lnTo>
                  <a:lnTo>
                    <a:pt x="68253" y="53191"/>
                  </a:lnTo>
                  <a:lnTo>
                    <a:pt x="67937" y="54154"/>
                  </a:lnTo>
                  <a:lnTo>
                    <a:pt x="67605" y="55150"/>
                  </a:lnTo>
                  <a:lnTo>
                    <a:pt x="67256" y="56155"/>
                  </a:lnTo>
                  <a:lnTo>
                    <a:pt x="66891" y="57185"/>
                  </a:lnTo>
                  <a:lnTo>
                    <a:pt x="66509" y="58214"/>
                  </a:lnTo>
                  <a:lnTo>
                    <a:pt x="66119" y="59261"/>
                  </a:lnTo>
                  <a:lnTo>
                    <a:pt x="65704" y="60307"/>
                  </a:lnTo>
                  <a:lnTo>
                    <a:pt x="65288" y="61361"/>
                  </a:lnTo>
                  <a:lnTo>
                    <a:pt x="64857" y="62407"/>
                  </a:lnTo>
                  <a:lnTo>
                    <a:pt x="64425" y="63445"/>
                  </a:lnTo>
                  <a:lnTo>
                    <a:pt x="63977" y="64483"/>
                  </a:lnTo>
                  <a:lnTo>
                    <a:pt x="63528" y="65505"/>
                  </a:lnTo>
                  <a:lnTo>
                    <a:pt x="63072" y="66509"/>
                  </a:lnTo>
                  <a:lnTo>
                    <a:pt x="62615" y="67497"/>
                  </a:lnTo>
                  <a:lnTo>
                    <a:pt x="62150" y="68461"/>
                  </a:lnTo>
                  <a:lnTo>
                    <a:pt x="61693" y="69407"/>
                  </a:lnTo>
                  <a:lnTo>
                    <a:pt x="61236" y="70321"/>
                  </a:lnTo>
                  <a:lnTo>
                    <a:pt x="60772" y="71201"/>
                  </a:lnTo>
                  <a:lnTo>
                    <a:pt x="60323" y="72048"/>
                  </a:lnTo>
                  <a:lnTo>
                    <a:pt x="59866" y="72853"/>
                  </a:lnTo>
                  <a:lnTo>
                    <a:pt x="59426" y="73625"/>
                  </a:lnTo>
                  <a:lnTo>
                    <a:pt x="58995" y="74348"/>
                  </a:lnTo>
                  <a:lnTo>
                    <a:pt x="58563" y="75020"/>
                  </a:lnTo>
                  <a:lnTo>
                    <a:pt x="58355" y="75336"/>
                  </a:lnTo>
                  <a:lnTo>
                    <a:pt x="58148" y="75643"/>
                  </a:lnTo>
                  <a:lnTo>
                    <a:pt x="57940" y="75934"/>
                  </a:lnTo>
                  <a:lnTo>
                    <a:pt x="57741" y="76216"/>
                  </a:lnTo>
                  <a:lnTo>
                    <a:pt x="57542" y="76473"/>
                  </a:lnTo>
                  <a:lnTo>
                    <a:pt x="57351" y="76722"/>
                  </a:lnTo>
                  <a:lnTo>
                    <a:pt x="57160" y="76955"/>
                  </a:lnTo>
                  <a:lnTo>
                    <a:pt x="56969" y="77171"/>
                  </a:lnTo>
                  <a:lnTo>
                    <a:pt x="56794" y="77370"/>
                  </a:lnTo>
                  <a:lnTo>
                    <a:pt x="56620" y="77553"/>
                  </a:lnTo>
                  <a:lnTo>
                    <a:pt x="56437" y="77727"/>
                  </a:lnTo>
                  <a:lnTo>
                    <a:pt x="56263" y="77885"/>
                  </a:lnTo>
                  <a:lnTo>
                    <a:pt x="56088" y="78043"/>
                  </a:lnTo>
                  <a:lnTo>
                    <a:pt x="55914" y="78184"/>
                  </a:lnTo>
                  <a:lnTo>
                    <a:pt x="55731" y="78325"/>
                  </a:lnTo>
                  <a:lnTo>
                    <a:pt x="55557" y="78449"/>
                  </a:lnTo>
                  <a:lnTo>
                    <a:pt x="55383" y="78566"/>
                  </a:lnTo>
                  <a:lnTo>
                    <a:pt x="55200" y="78674"/>
                  </a:lnTo>
                  <a:lnTo>
                    <a:pt x="55026" y="78773"/>
                  </a:lnTo>
                  <a:lnTo>
                    <a:pt x="54851" y="78865"/>
                  </a:lnTo>
                  <a:lnTo>
                    <a:pt x="54669" y="78948"/>
                  </a:lnTo>
                  <a:lnTo>
                    <a:pt x="54494" y="79022"/>
                  </a:lnTo>
                  <a:lnTo>
                    <a:pt x="54320" y="79089"/>
                  </a:lnTo>
                  <a:lnTo>
                    <a:pt x="54137" y="79147"/>
                  </a:lnTo>
                  <a:lnTo>
                    <a:pt x="53963" y="79197"/>
                  </a:lnTo>
                  <a:lnTo>
                    <a:pt x="53788" y="79247"/>
                  </a:lnTo>
                  <a:lnTo>
                    <a:pt x="53614" y="79280"/>
                  </a:lnTo>
                  <a:lnTo>
                    <a:pt x="53440" y="79305"/>
                  </a:lnTo>
                  <a:lnTo>
                    <a:pt x="53265" y="79330"/>
                  </a:lnTo>
                  <a:lnTo>
                    <a:pt x="53091" y="79338"/>
                  </a:lnTo>
                  <a:lnTo>
                    <a:pt x="52917" y="79346"/>
                  </a:lnTo>
                  <a:lnTo>
                    <a:pt x="52742" y="79346"/>
                  </a:lnTo>
                  <a:lnTo>
                    <a:pt x="52568" y="79338"/>
                  </a:lnTo>
                  <a:lnTo>
                    <a:pt x="52402" y="79321"/>
                  </a:lnTo>
                  <a:lnTo>
                    <a:pt x="52227" y="79305"/>
                  </a:lnTo>
                  <a:lnTo>
                    <a:pt x="52061" y="79280"/>
                  </a:lnTo>
                  <a:lnTo>
                    <a:pt x="51887" y="79247"/>
                  </a:lnTo>
                  <a:lnTo>
                    <a:pt x="51721" y="79205"/>
                  </a:lnTo>
                  <a:lnTo>
                    <a:pt x="51555" y="79164"/>
                  </a:lnTo>
                  <a:lnTo>
                    <a:pt x="51389" y="79114"/>
                  </a:lnTo>
                  <a:lnTo>
                    <a:pt x="51214" y="79056"/>
                  </a:lnTo>
                  <a:lnTo>
                    <a:pt x="51057" y="78989"/>
                  </a:lnTo>
                  <a:lnTo>
                    <a:pt x="50891" y="78923"/>
                  </a:lnTo>
                  <a:lnTo>
                    <a:pt x="50725" y="78856"/>
                  </a:lnTo>
                  <a:lnTo>
                    <a:pt x="50401" y="78690"/>
                  </a:lnTo>
                  <a:lnTo>
                    <a:pt x="50085" y="78516"/>
                  </a:lnTo>
                  <a:lnTo>
                    <a:pt x="49770" y="78317"/>
                  </a:lnTo>
                  <a:lnTo>
                    <a:pt x="49462" y="78101"/>
                  </a:lnTo>
                  <a:lnTo>
                    <a:pt x="49155" y="77868"/>
                  </a:lnTo>
                  <a:lnTo>
                    <a:pt x="48865" y="77627"/>
                  </a:lnTo>
                  <a:lnTo>
                    <a:pt x="48574" y="77362"/>
                  </a:lnTo>
                  <a:lnTo>
                    <a:pt x="48283" y="77096"/>
                  </a:lnTo>
                  <a:lnTo>
                    <a:pt x="48009" y="76814"/>
                  </a:lnTo>
                  <a:lnTo>
                    <a:pt x="47744" y="76515"/>
                  </a:lnTo>
                  <a:lnTo>
                    <a:pt x="47478" y="76216"/>
                  </a:lnTo>
                  <a:lnTo>
                    <a:pt x="47221" y="75900"/>
                  </a:lnTo>
                  <a:lnTo>
                    <a:pt x="46972" y="75585"/>
                  </a:lnTo>
                  <a:lnTo>
                    <a:pt x="46739" y="75261"/>
                  </a:lnTo>
                  <a:lnTo>
                    <a:pt x="46722" y="75228"/>
                  </a:lnTo>
                  <a:lnTo>
                    <a:pt x="46697" y="75195"/>
                  </a:lnTo>
                  <a:lnTo>
                    <a:pt x="46515" y="74929"/>
                  </a:lnTo>
                  <a:lnTo>
                    <a:pt x="46340" y="74663"/>
                  </a:lnTo>
                  <a:lnTo>
                    <a:pt x="46141" y="74364"/>
                  </a:lnTo>
                  <a:lnTo>
                    <a:pt x="46050" y="74206"/>
                  </a:lnTo>
                  <a:lnTo>
                    <a:pt x="45967" y="74057"/>
                  </a:lnTo>
                  <a:lnTo>
                    <a:pt x="45950" y="74032"/>
                  </a:lnTo>
                  <a:lnTo>
                    <a:pt x="45934" y="74007"/>
                  </a:lnTo>
                  <a:lnTo>
                    <a:pt x="45768" y="73733"/>
                  </a:lnTo>
                  <a:lnTo>
                    <a:pt x="45618" y="73451"/>
                  </a:lnTo>
                  <a:lnTo>
                    <a:pt x="45452" y="73135"/>
                  </a:lnTo>
                  <a:lnTo>
                    <a:pt x="45294" y="72812"/>
                  </a:lnTo>
                  <a:lnTo>
                    <a:pt x="45153" y="72529"/>
                  </a:lnTo>
                  <a:lnTo>
                    <a:pt x="45029" y="72247"/>
                  </a:lnTo>
                  <a:lnTo>
                    <a:pt x="44829" y="71757"/>
                  </a:lnTo>
                  <a:lnTo>
                    <a:pt x="44796" y="71666"/>
                  </a:lnTo>
                  <a:lnTo>
                    <a:pt x="44763" y="71583"/>
                  </a:lnTo>
                  <a:lnTo>
                    <a:pt x="44680" y="71342"/>
                  </a:lnTo>
                  <a:lnTo>
                    <a:pt x="44605" y="71109"/>
                  </a:lnTo>
                  <a:lnTo>
                    <a:pt x="44522" y="70844"/>
                  </a:lnTo>
                  <a:lnTo>
                    <a:pt x="44447" y="70586"/>
                  </a:lnTo>
                  <a:lnTo>
                    <a:pt x="44381" y="70304"/>
                  </a:lnTo>
                  <a:lnTo>
                    <a:pt x="44314" y="69963"/>
                  </a:lnTo>
                  <a:lnTo>
                    <a:pt x="44256" y="69565"/>
                  </a:lnTo>
                  <a:lnTo>
                    <a:pt x="44198" y="69117"/>
                  </a:lnTo>
                  <a:lnTo>
                    <a:pt x="44148" y="68618"/>
                  </a:lnTo>
                  <a:lnTo>
                    <a:pt x="44090" y="68062"/>
                  </a:lnTo>
                  <a:lnTo>
                    <a:pt x="44040" y="67464"/>
                  </a:lnTo>
                  <a:lnTo>
                    <a:pt x="43991" y="66825"/>
                  </a:lnTo>
                  <a:lnTo>
                    <a:pt x="43899" y="65413"/>
                  </a:lnTo>
                  <a:lnTo>
                    <a:pt x="43816" y="63852"/>
                  </a:lnTo>
                  <a:lnTo>
                    <a:pt x="43733" y="62158"/>
                  </a:lnTo>
                  <a:lnTo>
                    <a:pt x="43667" y="60348"/>
                  </a:lnTo>
                  <a:lnTo>
                    <a:pt x="43600" y="58447"/>
                  </a:lnTo>
                  <a:lnTo>
                    <a:pt x="43542" y="56471"/>
                  </a:lnTo>
                  <a:lnTo>
                    <a:pt x="43492" y="54428"/>
                  </a:lnTo>
                  <a:lnTo>
                    <a:pt x="43443" y="52361"/>
                  </a:lnTo>
                  <a:lnTo>
                    <a:pt x="43368" y="48167"/>
                  </a:lnTo>
                  <a:lnTo>
                    <a:pt x="43301" y="44049"/>
                  </a:lnTo>
                  <a:lnTo>
                    <a:pt x="43941" y="30921"/>
                  </a:lnTo>
                  <a:lnTo>
                    <a:pt x="43949" y="30531"/>
                  </a:lnTo>
                  <a:lnTo>
                    <a:pt x="43941" y="30141"/>
                  </a:lnTo>
                  <a:lnTo>
                    <a:pt x="43908" y="29759"/>
                  </a:lnTo>
                  <a:lnTo>
                    <a:pt x="43858" y="29385"/>
                  </a:lnTo>
                  <a:lnTo>
                    <a:pt x="43791" y="29012"/>
                  </a:lnTo>
                  <a:lnTo>
                    <a:pt x="43708" y="28646"/>
                  </a:lnTo>
                  <a:lnTo>
                    <a:pt x="43609" y="28289"/>
                  </a:lnTo>
                  <a:lnTo>
                    <a:pt x="43484" y="27941"/>
                  </a:lnTo>
                  <a:lnTo>
                    <a:pt x="43351" y="27592"/>
                  </a:lnTo>
                  <a:lnTo>
                    <a:pt x="43202" y="27260"/>
                  </a:lnTo>
                  <a:lnTo>
                    <a:pt x="43036" y="26936"/>
                  </a:lnTo>
                  <a:lnTo>
                    <a:pt x="42853" y="26612"/>
                  </a:lnTo>
                  <a:lnTo>
                    <a:pt x="42654" y="26305"/>
                  </a:lnTo>
                  <a:lnTo>
                    <a:pt x="42446" y="26006"/>
                  </a:lnTo>
                  <a:lnTo>
                    <a:pt x="42222" y="25724"/>
                  </a:lnTo>
                  <a:lnTo>
                    <a:pt x="41981" y="25450"/>
                  </a:lnTo>
                  <a:lnTo>
                    <a:pt x="41732" y="25184"/>
                  </a:lnTo>
                  <a:lnTo>
                    <a:pt x="41466" y="24926"/>
                  </a:lnTo>
                  <a:lnTo>
                    <a:pt x="41192" y="24694"/>
                  </a:lnTo>
                  <a:lnTo>
                    <a:pt x="40902" y="24461"/>
                  </a:lnTo>
                  <a:lnTo>
                    <a:pt x="40603" y="24254"/>
                  </a:lnTo>
                  <a:lnTo>
                    <a:pt x="40296" y="24055"/>
                  </a:lnTo>
                  <a:lnTo>
                    <a:pt x="39980" y="23872"/>
                  </a:lnTo>
                  <a:lnTo>
                    <a:pt x="39648" y="23706"/>
                  </a:lnTo>
                  <a:lnTo>
                    <a:pt x="39308" y="23548"/>
                  </a:lnTo>
                  <a:lnTo>
                    <a:pt x="38967" y="23415"/>
                  </a:lnTo>
                  <a:lnTo>
                    <a:pt x="38610" y="23291"/>
                  </a:lnTo>
                  <a:lnTo>
                    <a:pt x="38245" y="23191"/>
                  </a:lnTo>
                  <a:lnTo>
                    <a:pt x="37879" y="23108"/>
                  </a:lnTo>
                  <a:lnTo>
                    <a:pt x="37497" y="23042"/>
                  </a:lnTo>
                  <a:lnTo>
                    <a:pt x="37116" y="22992"/>
                  </a:lnTo>
                  <a:lnTo>
                    <a:pt x="36725" y="22967"/>
                  </a:lnTo>
                  <a:lnTo>
                    <a:pt x="36518" y="22959"/>
                  </a:lnTo>
                  <a:lnTo>
                    <a:pt x="36318" y="22950"/>
                  </a:lnTo>
                  <a:lnTo>
                    <a:pt x="36111" y="22959"/>
                  </a:lnTo>
                  <a:lnTo>
                    <a:pt x="35912" y="22967"/>
                  </a:lnTo>
                  <a:lnTo>
                    <a:pt x="35712" y="22983"/>
                  </a:lnTo>
                  <a:lnTo>
                    <a:pt x="35513" y="23000"/>
                  </a:lnTo>
                  <a:lnTo>
                    <a:pt x="35314" y="23025"/>
                  </a:lnTo>
                  <a:lnTo>
                    <a:pt x="35123" y="23058"/>
                  </a:lnTo>
                  <a:lnTo>
                    <a:pt x="34923" y="23091"/>
                  </a:lnTo>
                  <a:lnTo>
                    <a:pt x="34733" y="23125"/>
                  </a:lnTo>
                  <a:lnTo>
                    <a:pt x="34542" y="23174"/>
                  </a:lnTo>
                  <a:lnTo>
                    <a:pt x="34351" y="23224"/>
                  </a:lnTo>
                  <a:lnTo>
                    <a:pt x="34168" y="23274"/>
                  </a:lnTo>
                  <a:lnTo>
                    <a:pt x="33977" y="23332"/>
                  </a:lnTo>
                  <a:lnTo>
                    <a:pt x="33620" y="23465"/>
                  </a:lnTo>
                  <a:lnTo>
                    <a:pt x="33263" y="23615"/>
                  </a:lnTo>
                  <a:lnTo>
                    <a:pt x="32914" y="23781"/>
                  </a:lnTo>
                  <a:lnTo>
                    <a:pt x="32574" y="23963"/>
                  </a:lnTo>
                  <a:lnTo>
                    <a:pt x="32250" y="24154"/>
                  </a:lnTo>
                  <a:lnTo>
                    <a:pt x="31934" y="24370"/>
                  </a:lnTo>
                  <a:lnTo>
                    <a:pt x="31627" y="24603"/>
                  </a:lnTo>
                  <a:lnTo>
                    <a:pt x="31336" y="24843"/>
                  </a:lnTo>
                  <a:lnTo>
                    <a:pt x="31062" y="25101"/>
                  </a:lnTo>
                  <a:lnTo>
                    <a:pt x="30863" y="25242"/>
                  </a:lnTo>
                  <a:lnTo>
                    <a:pt x="30672" y="25383"/>
                  </a:lnTo>
                  <a:lnTo>
                    <a:pt x="30498" y="25541"/>
                  </a:lnTo>
                  <a:lnTo>
                    <a:pt x="30332" y="25699"/>
                  </a:lnTo>
                  <a:lnTo>
                    <a:pt x="30174" y="25865"/>
                  </a:lnTo>
                  <a:lnTo>
                    <a:pt x="30033" y="26039"/>
                  </a:lnTo>
                  <a:lnTo>
                    <a:pt x="29892" y="26222"/>
                  </a:lnTo>
                  <a:lnTo>
                    <a:pt x="29767" y="26404"/>
                  </a:lnTo>
                  <a:lnTo>
                    <a:pt x="29643" y="26595"/>
                  </a:lnTo>
                  <a:lnTo>
                    <a:pt x="29535" y="26786"/>
                  </a:lnTo>
                  <a:lnTo>
                    <a:pt x="29427" y="26986"/>
                  </a:lnTo>
                  <a:lnTo>
                    <a:pt x="29335" y="27193"/>
                  </a:lnTo>
                  <a:lnTo>
                    <a:pt x="29244" y="27401"/>
                  </a:lnTo>
                  <a:lnTo>
                    <a:pt x="29161" y="27617"/>
                  </a:lnTo>
                  <a:lnTo>
                    <a:pt x="29086" y="27833"/>
                  </a:lnTo>
                  <a:lnTo>
                    <a:pt x="29020" y="28057"/>
                  </a:lnTo>
                  <a:lnTo>
                    <a:pt x="28953" y="28281"/>
                  </a:lnTo>
                  <a:lnTo>
                    <a:pt x="28895" y="28513"/>
                  </a:lnTo>
                  <a:lnTo>
                    <a:pt x="28846" y="28746"/>
                  </a:lnTo>
                  <a:lnTo>
                    <a:pt x="28796" y="28978"/>
                  </a:lnTo>
                  <a:lnTo>
                    <a:pt x="28721" y="29460"/>
                  </a:lnTo>
                  <a:lnTo>
                    <a:pt x="28655" y="29950"/>
                  </a:lnTo>
                  <a:lnTo>
                    <a:pt x="28596" y="30440"/>
                  </a:lnTo>
                  <a:lnTo>
                    <a:pt x="28555" y="30938"/>
                  </a:lnTo>
                  <a:lnTo>
                    <a:pt x="28522" y="31445"/>
                  </a:lnTo>
                  <a:lnTo>
                    <a:pt x="28497" y="31943"/>
                  </a:lnTo>
                  <a:lnTo>
                    <a:pt x="28372" y="33960"/>
                  </a:lnTo>
                  <a:lnTo>
                    <a:pt x="27500" y="39034"/>
                  </a:lnTo>
                  <a:lnTo>
                    <a:pt x="26562" y="44439"/>
                  </a:lnTo>
                  <a:lnTo>
                    <a:pt x="25433" y="50924"/>
                  </a:lnTo>
                  <a:lnTo>
                    <a:pt x="24221" y="57866"/>
                  </a:lnTo>
                  <a:lnTo>
                    <a:pt x="23017" y="64633"/>
                  </a:lnTo>
                  <a:lnTo>
                    <a:pt x="22452" y="67755"/>
                  </a:lnTo>
                  <a:lnTo>
                    <a:pt x="21929" y="70603"/>
                  </a:lnTo>
                  <a:lnTo>
                    <a:pt x="21464" y="73094"/>
                  </a:lnTo>
                  <a:lnTo>
                    <a:pt x="21074" y="75145"/>
                  </a:lnTo>
                  <a:lnTo>
                    <a:pt x="20916" y="75493"/>
                  </a:lnTo>
                  <a:lnTo>
                    <a:pt x="20717" y="75934"/>
                  </a:lnTo>
                  <a:lnTo>
                    <a:pt x="20426" y="76540"/>
                  </a:lnTo>
                  <a:lnTo>
                    <a:pt x="20036" y="77320"/>
                  </a:lnTo>
                  <a:lnTo>
                    <a:pt x="19538" y="78267"/>
                  </a:lnTo>
                  <a:lnTo>
                    <a:pt x="19247" y="78806"/>
                  </a:lnTo>
                  <a:lnTo>
                    <a:pt x="18931" y="79388"/>
                  </a:lnTo>
                  <a:lnTo>
                    <a:pt x="18583" y="80010"/>
                  </a:lnTo>
                  <a:lnTo>
                    <a:pt x="18201" y="80675"/>
                  </a:lnTo>
                  <a:lnTo>
                    <a:pt x="17786" y="81380"/>
                  </a:lnTo>
                  <a:lnTo>
                    <a:pt x="17337" y="82119"/>
                  </a:lnTo>
                  <a:lnTo>
                    <a:pt x="16864" y="82908"/>
                  </a:lnTo>
                  <a:lnTo>
                    <a:pt x="16349" y="83739"/>
                  </a:lnTo>
                  <a:lnTo>
                    <a:pt x="15801" y="84602"/>
                  </a:lnTo>
                  <a:lnTo>
                    <a:pt x="15212" y="85516"/>
                  </a:lnTo>
                  <a:lnTo>
                    <a:pt x="14597" y="86462"/>
                  </a:lnTo>
                  <a:lnTo>
                    <a:pt x="13933" y="87450"/>
                  </a:lnTo>
                  <a:lnTo>
                    <a:pt x="13235" y="88480"/>
                  </a:lnTo>
                  <a:lnTo>
                    <a:pt x="12496" y="89543"/>
                  </a:lnTo>
                  <a:lnTo>
                    <a:pt x="11716" y="90655"/>
                  </a:lnTo>
                  <a:lnTo>
                    <a:pt x="10894" y="91801"/>
                  </a:lnTo>
                  <a:lnTo>
                    <a:pt x="10039" y="92988"/>
                  </a:lnTo>
                  <a:lnTo>
                    <a:pt x="9125" y="94217"/>
                  </a:lnTo>
                  <a:lnTo>
                    <a:pt x="8179" y="95479"/>
                  </a:lnTo>
                  <a:lnTo>
                    <a:pt x="7182" y="96783"/>
                  </a:lnTo>
                  <a:lnTo>
                    <a:pt x="6767" y="97306"/>
                  </a:lnTo>
                  <a:lnTo>
                    <a:pt x="6360" y="97838"/>
                  </a:lnTo>
                  <a:lnTo>
                    <a:pt x="5978" y="98369"/>
                  </a:lnTo>
                  <a:lnTo>
                    <a:pt x="5605" y="98900"/>
                  </a:lnTo>
                  <a:lnTo>
                    <a:pt x="5248" y="99432"/>
                  </a:lnTo>
                  <a:lnTo>
                    <a:pt x="4899" y="99972"/>
                  </a:lnTo>
                  <a:lnTo>
                    <a:pt x="4567" y="100511"/>
                  </a:lnTo>
                  <a:lnTo>
                    <a:pt x="4251" y="101051"/>
                  </a:lnTo>
                  <a:lnTo>
                    <a:pt x="3994" y="101491"/>
                  </a:lnTo>
                  <a:lnTo>
                    <a:pt x="3753" y="101931"/>
                  </a:lnTo>
                  <a:lnTo>
                    <a:pt x="3529" y="102371"/>
                  </a:lnTo>
                  <a:lnTo>
                    <a:pt x="3305" y="102811"/>
                  </a:lnTo>
                  <a:lnTo>
                    <a:pt x="3097" y="103251"/>
                  </a:lnTo>
                  <a:lnTo>
                    <a:pt x="2890" y="103691"/>
                  </a:lnTo>
                  <a:lnTo>
                    <a:pt x="2699" y="104131"/>
                  </a:lnTo>
                  <a:lnTo>
                    <a:pt x="2508" y="104572"/>
                  </a:lnTo>
                  <a:lnTo>
                    <a:pt x="2325" y="105012"/>
                  </a:lnTo>
                  <a:lnTo>
                    <a:pt x="2151" y="105452"/>
                  </a:lnTo>
                  <a:lnTo>
                    <a:pt x="1951" y="106000"/>
                  </a:lnTo>
                  <a:lnTo>
                    <a:pt x="1760" y="106548"/>
                  </a:lnTo>
                  <a:lnTo>
                    <a:pt x="1578" y="107096"/>
                  </a:lnTo>
                  <a:lnTo>
                    <a:pt x="1403" y="107652"/>
                  </a:lnTo>
                  <a:lnTo>
                    <a:pt x="1245" y="108200"/>
                  </a:lnTo>
                  <a:lnTo>
                    <a:pt x="1096" y="108748"/>
                  </a:lnTo>
                  <a:lnTo>
                    <a:pt x="955" y="109296"/>
                  </a:lnTo>
                  <a:lnTo>
                    <a:pt x="830" y="109852"/>
                  </a:lnTo>
                  <a:lnTo>
                    <a:pt x="681" y="110533"/>
                  </a:lnTo>
                  <a:lnTo>
                    <a:pt x="614" y="110882"/>
                  </a:lnTo>
                  <a:lnTo>
                    <a:pt x="556" y="111223"/>
                  </a:lnTo>
                  <a:lnTo>
                    <a:pt x="473" y="111687"/>
                  </a:lnTo>
                  <a:lnTo>
                    <a:pt x="390" y="112169"/>
                  </a:lnTo>
                  <a:lnTo>
                    <a:pt x="241" y="113373"/>
                  </a:lnTo>
                  <a:lnTo>
                    <a:pt x="199" y="113730"/>
                  </a:lnTo>
                  <a:lnTo>
                    <a:pt x="166" y="114087"/>
                  </a:lnTo>
                  <a:lnTo>
                    <a:pt x="133" y="114436"/>
                  </a:lnTo>
                  <a:lnTo>
                    <a:pt x="100" y="114793"/>
                  </a:lnTo>
                  <a:lnTo>
                    <a:pt x="50" y="115499"/>
                  </a:lnTo>
                  <a:lnTo>
                    <a:pt x="42" y="115847"/>
                  </a:lnTo>
                  <a:lnTo>
                    <a:pt x="25" y="116196"/>
                  </a:lnTo>
                  <a:lnTo>
                    <a:pt x="8" y="116545"/>
                  </a:lnTo>
                  <a:lnTo>
                    <a:pt x="0" y="116894"/>
                  </a:lnTo>
                  <a:lnTo>
                    <a:pt x="0" y="117575"/>
                  </a:lnTo>
                  <a:lnTo>
                    <a:pt x="8" y="118255"/>
                  </a:lnTo>
                  <a:lnTo>
                    <a:pt x="8" y="118596"/>
                  </a:lnTo>
                  <a:lnTo>
                    <a:pt x="25" y="118936"/>
                  </a:lnTo>
                  <a:lnTo>
                    <a:pt x="33" y="119277"/>
                  </a:lnTo>
                  <a:lnTo>
                    <a:pt x="50" y="119609"/>
                  </a:lnTo>
                  <a:lnTo>
                    <a:pt x="75" y="120074"/>
                  </a:lnTo>
                  <a:lnTo>
                    <a:pt x="108" y="120539"/>
                  </a:lnTo>
                  <a:lnTo>
                    <a:pt x="149" y="121004"/>
                  </a:lnTo>
                  <a:lnTo>
                    <a:pt x="191" y="121460"/>
                  </a:lnTo>
                  <a:lnTo>
                    <a:pt x="282" y="122357"/>
                  </a:lnTo>
                  <a:lnTo>
                    <a:pt x="399" y="123246"/>
                  </a:lnTo>
                  <a:lnTo>
                    <a:pt x="523" y="124109"/>
                  </a:lnTo>
                  <a:lnTo>
                    <a:pt x="664" y="124964"/>
                  </a:lnTo>
                  <a:lnTo>
                    <a:pt x="822" y="125795"/>
                  </a:lnTo>
                  <a:lnTo>
                    <a:pt x="988" y="126600"/>
                  </a:lnTo>
                  <a:lnTo>
                    <a:pt x="1162" y="127389"/>
                  </a:lnTo>
                  <a:lnTo>
                    <a:pt x="1353" y="128153"/>
                  </a:lnTo>
                  <a:lnTo>
                    <a:pt x="1544" y="128900"/>
                  </a:lnTo>
                  <a:lnTo>
                    <a:pt x="1735" y="129614"/>
                  </a:lnTo>
                  <a:lnTo>
                    <a:pt x="1943" y="130312"/>
                  </a:lnTo>
                  <a:lnTo>
                    <a:pt x="2142" y="130976"/>
                  </a:lnTo>
                  <a:lnTo>
                    <a:pt x="2350" y="131615"/>
                  </a:lnTo>
                  <a:lnTo>
                    <a:pt x="2557" y="132230"/>
                  </a:lnTo>
                  <a:lnTo>
                    <a:pt x="2757" y="132811"/>
                  </a:lnTo>
                  <a:lnTo>
                    <a:pt x="2956" y="133359"/>
                  </a:lnTo>
                  <a:lnTo>
                    <a:pt x="3155" y="133882"/>
                  </a:lnTo>
                  <a:lnTo>
                    <a:pt x="3346" y="134372"/>
                  </a:lnTo>
                  <a:lnTo>
                    <a:pt x="3529" y="134829"/>
                  </a:lnTo>
                  <a:lnTo>
                    <a:pt x="3703" y="135244"/>
                  </a:lnTo>
                  <a:lnTo>
                    <a:pt x="4027" y="135983"/>
                  </a:lnTo>
                  <a:lnTo>
                    <a:pt x="4293" y="136564"/>
                  </a:lnTo>
                  <a:lnTo>
                    <a:pt x="4500" y="136988"/>
                  </a:lnTo>
                  <a:lnTo>
                    <a:pt x="4675" y="137345"/>
                  </a:lnTo>
                  <a:lnTo>
                    <a:pt x="5638" y="140458"/>
                  </a:lnTo>
                  <a:lnTo>
                    <a:pt x="8179" y="148670"/>
                  </a:lnTo>
                  <a:lnTo>
                    <a:pt x="9889" y="154159"/>
                  </a:lnTo>
                  <a:lnTo>
                    <a:pt x="11799" y="160278"/>
                  </a:lnTo>
                  <a:lnTo>
                    <a:pt x="13858" y="166821"/>
                  </a:lnTo>
                  <a:lnTo>
                    <a:pt x="15992" y="173580"/>
                  </a:lnTo>
                  <a:lnTo>
                    <a:pt x="18143" y="180322"/>
                  </a:lnTo>
                  <a:lnTo>
                    <a:pt x="19197" y="183627"/>
                  </a:lnTo>
                  <a:lnTo>
                    <a:pt x="20243" y="186857"/>
                  </a:lnTo>
                  <a:lnTo>
                    <a:pt x="21256" y="189971"/>
                  </a:lnTo>
                  <a:lnTo>
                    <a:pt x="22228" y="192960"/>
                  </a:lnTo>
                  <a:lnTo>
                    <a:pt x="23166" y="195775"/>
                  </a:lnTo>
                  <a:lnTo>
                    <a:pt x="24046" y="198415"/>
                  </a:lnTo>
                  <a:lnTo>
                    <a:pt x="24868" y="200832"/>
                  </a:lnTo>
                  <a:lnTo>
                    <a:pt x="25624" y="203015"/>
                  </a:lnTo>
                  <a:lnTo>
                    <a:pt x="26305" y="204925"/>
                  </a:lnTo>
                  <a:lnTo>
                    <a:pt x="26612" y="205772"/>
                  </a:lnTo>
                  <a:lnTo>
                    <a:pt x="26903" y="206544"/>
                  </a:lnTo>
                  <a:lnTo>
                    <a:pt x="27160" y="207242"/>
                  </a:lnTo>
                  <a:lnTo>
                    <a:pt x="27401" y="207848"/>
                  </a:lnTo>
                  <a:lnTo>
                    <a:pt x="27617" y="208363"/>
                  </a:lnTo>
                  <a:lnTo>
                    <a:pt x="27808" y="208794"/>
                  </a:lnTo>
                  <a:lnTo>
                    <a:pt x="27974" y="209135"/>
                  </a:lnTo>
                  <a:lnTo>
                    <a:pt x="28040" y="209268"/>
                  </a:lnTo>
                  <a:lnTo>
                    <a:pt x="28107" y="209376"/>
                  </a:lnTo>
                  <a:lnTo>
                    <a:pt x="28165" y="209459"/>
                  </a:lnTo>
                  <a:lnTo>
                    <a:pt x="28214" y="209517"/>
                  </a:lnTo>
                  <a:lnTo>
                    <a:pt x="28256" y="209542"/>
                  </a:lnTo>
                  <a:lnTo>
                    <a:pt x="28273" y="209550"/>
                  </a:lnTo>
                  <a:lnTo>
                    <a:pt x="28289" y="209550"/>
                  </a:lnTo>
                  <a:lnTo>
                    <a:pt x="52651" y="203165"/>
                  </a:lnTo>
                  <a:lnTo>
                    <a:pt x="54287" y="202733"/>
                  </a:lnTo>
                  <a:lnTo>
                    <a:pt x="75294" y="197228"/>
                  </a:lnTo>
                  <a:lnTo>
                    <a:pt x="51920" y="133326"/>
                  </a:lnTo>
                  <a:lnTo>
                    <a:pt x="51829" y="133085"/>
                  </a:lnTo>
                  <a:lnTo>
                    <a:pt x="51762" y="132836"/>
                  </a:lnTo>
                  <a:lnTo>
                    <a:pt x="51696" y="132587"/>
                  </a:lnTo>
                  <a:lnTo>
                    <a:pt x="51638" y="132338"/>
                  </a:lnTo>
                  <a:lnTo>
                    <a:pt x="51596" y="132089"/>
                  </a:lnTo>
                  <a:lnTo>
                    <a:pt x="51555" y="131840"/>
                  </a:lnTo>
                  <a:lnTo>
                    <a:pt x="51530" y="131582"/>
                  </a:lnTo>
                  <a:lnTo>
                    <a:pt x="51505" y="131325"/>
                  </a:lnTo>
                  <a:lnTo>
                    <a:pt x="51497" y="131067"/>
                  </a:lnTo>
                  <a:lnTo>
                    <a:pt x="51497" y="130810"/>
                  </a:lnTo>
                  <a:lnTo>
                    <a:pt x="51497" y="130544"/>
                  </a:lnTo>
                  <a:lnTo>
                    <a:pt x="51513" y="130287"/>
                  </a:lnTo>
                  <a:lnTo>
                    <a:pt x="51530" y="130021"/>
                  </a:lnTo>
                  <a:lnTo>
                    <a:pt x="51563" y="129764"/>
                  </a:lnTo>
                  <a:lnTo>
                    <a:pt x="51596" y="129498"/>
                  </a:lnTo>
                  <a:lnTo>
                    <a:pt x="51638" y="129232"/>
                  </a:lnTo>
                  <a:lnTo>
                    <a:pt x="51688" y="128967"/>
                  </a:lnTo>
                  <a:lnTo>
                    <a:pt x="51746" y="128701"/>
                  </a:lnTo>
                  <a:lnTo>
                    <a:pt x="51812" y="128435"/>
                  </a:lnTo>
                  <a:lnTo>
                    <a:pt x="51879" y="128170"/>
                  </a:lnTo>
                  <a:lnTo>
                    <a:pt x="51953" y="127896"/>
                  </a:lnTo>
                  <a:lnTo>
                    <a:pt x="52036" y="127630"/>
                  </a:lnTo>
                  <a:lnTo>
                    <a:pt x="52128" y="127364"/>
                  </a:lnTo>
                  <a:lnTo>
                    <a:pt x="52219" y="127098"/>
                  </a:lnTo>
                  <a:lnTo>
                    <a:pt x="52327" y="126833"/>
                  </a:lnTo>
                  <a:lnTo>
                    <a:pt x="52427" y="126559"/>
                  </a:lnTo>
                  <a:lnTo>
                    <a:pt x="52659" y="126027"/>
                  </a:lnTo>
                  <a:lnTo>
                    <a:pt x="52908" y="125496"/>
                  </a:lnTo>
                  <a:lnTo>
                    <a:pt x="53174" y="124973"/>
                  </a:lnTo>
                  <a:lnTo>
                    <a:pt x="53456" y="124450"/>
                  </a:lnTo>
                  <a:lnTo>
                    <a:pt x="53755" y="123935"/>
                  </a:lnTo>
                  <a:lnTo>
                    <a:pt x="54062" y="123420"/>
                  </a:lnTo>
                  <a:lnTo>
                    <a:pt x="54395" y="122914"/>
                  </a:lnTo>
                  <a:lnTo>
                    <a:pt x="54727" y="122415"/>
                  </a:lnTo>
                  <a:lnTo>
                    <a:pt x="55075" y="121925"/>
                  </a:lnTo>
                  <a:lnTo>
                    <a:pt x="55433" y="121436"/>
                  </a:lnTo>
                  <a:lnTo>
                    <a:pt x="55798" y="120971"/>
                  </a:lnTo>
                  <a:lnTo>
                    <a:pt x="56163" y="120506"/>
                  </a:lnTo>
                  <a:lnTo>
                    <a:pt x="56537" y="120049"/>
                  </a:lnTo>
                  <a:lnTo>
                    <a:pt x="56919" y="119617"/>
                  </a:lnTo>
                  <a:lnTo>
                    <a:pt x="57301" y="119185"/>
                  </a:lnTo>
                  <a:lnTo>
                    <a:pt x="57674" y="118778"/>
                  </a:lnTo>
                  <a:lnTo>
                    <a:pt x="58056" y="118380"/>
                  </a:lnTo>
                  <a:lnTo>
                    <a:pt x="58430" y="117998"/>
                  </a:lnTo>
                  <a:lnTo>
                    <a:pt x="58804" y="117624"/>
                  </a:lnTo>
                  <a:lnTo>
                    <a:pt x="90024" y="91569"/>
                  </a:lnTo>
                  <a:lnTo>
                    <a:pt x="90190" y="91444"/>
                  </a:lnTo>
                  <a:lnTo>
                    <a:pt x="90348" y="91311"/>
                  </a:lnTo>
                  <a:lnTo>
                    <a:pt x="90505" y="91170"/>
                  </a:lnTo>
                  <a:lnTo>
                    <a:pt x="90663" y="91029"/>
                  </a:lnTo>
                  <a:lnTo>
                    <a:pt x="90813" y="90888"/>
                  </a:lnTo>
                  <a:lnTo>
                    <a:pt x="90954" y="90738"/>
                  </a:lnTo>
                  <a:lnTo>
                    <a:pt x="91095" y="90589"/>
                  </a:lnTo>
                  <a:lnTo>
                    <a:pt x="91236" y="90431"/>
                  </a:lnTo>
                  <a:lnTo>
                    <a:pt x="91361" y="90265"/>
                  </a:lnTo>
                  <a:lnTo>
                    <a:pt x="91494" y="90107"/>
                  </a:lnTo>
                  <a:lnTo>
                    <a:pt x="91610" y="89933"/>
                  </a:lnTo>
                  <a:lnTo>
                    <a:pt x="91734" y="89767"/>
                  </a:lnTo>
                  <a:lnTo>
                    <a:pt x="91842" y="89592"/>
                  </a:lnTo>
                  <a:lnTo>
                    <a:pt x="91950" y="89410"/>
                  </a:lnTo>
                  <a:lnTo>
                    <a:pt x="92050" y="89235"/>
                  </a:lnTo>
                  <a:lnTo>
                    <a:pt x="92150" y="89044"/>
                  </a:lnTo>
                  <a:lnTo>
                    <a:pt x="92241" y="88862"/>
                  </a:lnTo>
                  <a:lnTo>
                    <a:pt x="92324" y="88671"/>
                  </a:lnTo>
                  <a:lnTo>
                    <a:pt x="92407" y="88480"/>
                  </a:lnTo>
                  <a:lnTo>
                    <a:pt x="92482" y="88281"/>
                  </a:lnTo>
                  <a:lnTo>
                    <a:pt x="92556" y="88081"/>
                  </a:lnTo>
                  <a:lnTo>
                    <a:pt x="92623" y="87882"/>
                  </a:lnTo>
                  <a:lnTo>
                    <a:pt x="92681" y="87683"/>
                  </a:lnTo>
                  <a:lnTo>
                    <a:pt x="92731" y="87475"/>
                  </a:lnTo>
                  <a:lnTo>
                    <a:pt x="92781" y="87276"/>
                  </a:lnTo>
                  <a:lnTo>
                    <a:pt x="92822" y="87060"/>
                  </a:lnTo>
                  <a:lnTo>
                    <a:pt x="92855" y="86852"/>
                  </a:lnTo>
                  <a:lnTo>
                    <a:pt x="92880" y="86645"/>
                  </a:lnTo>
                  <a:lnTo>
                    <a:pt x="92905" y="86429"/>
                  </a:lnTo>
                  <a:lnTo>
                    <a:pt x="92922" y="86213"/>
                  </a:lnTo>
                  <a:lnTo>
                    <a:pt x="92930" y="85997"/>
                  </a:lnTo>
                  <a:lnTo>
                    <a:pt x="92930" y="85781"/>
                  </a:lnTo>
                  <a:lnTo>
                    <a:pt x="92930" y="85557"/>
                  </a:lnTo>
                  <a:lnTo>
                    <a:pt x="92922" y="85333"/>
                  </a:lnTo>
                  <a:lnTo>
                    <a:pt x="92905" y="85117"/>
                  </a:lnTo>
                  <a:lnTo>
                    <a:pt x="92880" y="84893"/>
                  </a:lnTo>
                  <a:lnTo>
                    <a:pt x="87159" y="38278"/>
                  </a:lnTo>
                  <a:lnTo>
                    <a:pt x="87118" y="37996"/>
                  </a:lnTo>
                  <a:lnTo>
                    <a:pt x="87068" y="37714"/>
                  </a:lnTo>
                  <a:lnTo>
                    <a:pt x="87010" y="37440"/>
                  </a:lnTo>
                  <a:lnTo>
                    <a:pt x="86935" y="37166"/>
                  </a:lnTo>
                  <a:lnTo>
                    <a:pt x="86852" y="36900"/>
                  </a:lnTo>
                  <a:lnTo>
                    <a:pt x="86761" y="36634"/>
                  </a:lnTo>
                  <a:lnTo>
                    <a:pt x="86661" y="36377"/>
                  </a:lnTo>
                  <a:lnTo>
                    <a:pt x="86553" y="36128"/>
                  </a:lnTo>
                  <a:lnTo>
                    <a:pt x="86429" y="35878"/>
                  </a:lnTo>
                  <a:lnTo>
                    <a:pt x="86304" y="35638"/>
                  </a:lnTo>
                  <a:lnTo>
                    <a:pt x="86163" y="35405"/>
                  </a:lnTo>
                  <a:lnTo>
                    <a:pt x="86022" y="35173"/>
                  </a:lnTo>
                  <a:lnTo>
                    <a:pt x="85864" y="34949"/>
                  </a:lnTo>
                  <a:lnTo>
                    <a:pt x="85706" y="34733"/>
                  </a:lnTo>
                  <a:lnTo>
                    <a:pt x="85540" y="34525"/>
                  </a:lnTo>
                  <a:lnTo>
                    <a:pt x="85357" y="34317"/>
                  </a:lnTo>
                  <a:lnTo>
                    <a:pt x="85083" y="34019"/>
                  </a:lnTo>
                  <a:lnTo>
                    <a:pt x="84942" y="33877"/>
                  </a:lnTo>
                  <a:lnTo>
                    <a:pt x="84793" y="33736"/>
                  </a:lnTo>
                  <a:lnTo>
                    <a:pt x="50251" y="1918"/>
                  </a:lnTo>
                  <a:lnTo>
                    <a:pt x="49969" y="1669"/>
                  </a:lnTo>
                  <a:lnTo>
                    <a:pt x="49678" y="1445"/>
                  </a:lnTo>
                  <a:lnTo>
                    <a:pt x="49379" y="1229"/>
                  </a:lnTo>
                  <a:lnTo>
                    <a:pt x="49072" y="1038"/>
                  </a:lnTo>
                  <a:lnTo>
                    <a:pt x="48765" y="864"/>
                  </a:lnTo>
                  <a:lnTo>
                    <a:pt x="48441" y="697"/>
                  </a:lnTo>
                  <a:lnTo>
                    <a:pt x="48117" y="556"/>
                  </a:lnTo>
                  <a:lnTo>
                    <a:pt x="47794" y="432"/>
                  </a:lnTo>
                  <a:lnTo>
                    <a:pt x="47453" y="316"/>
                  </a:lnTo>
                  <a:lnTo>
                    <a:pt x="47121" y="224"/>
                  </a:lnTo>
                  <a:lnTo>
                    <a:pt x="46781" y="149"/>
                  </a:lnTo>
                  <a:lnTo>
                    <a:pt x="46432" y="83"/>
                  </a:lnTo>
                  <a:lnTo>
                    <a:pt x="46091" y="42"/>
                  </a:lnTo>
                  <a:lnTo>
                    <a:pt x="45743" y="17"/>
                  </a:lnTo>
                  <a:lnTo>
                    <a:pt x="45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3123300" y="2978200"/>
              <a:ext cx="285450" cy="285450"/>
            </a:xfrm>
            <a:custGeom>
              <a:avLst/>
              <a:gdLst/>
              <a:ahLst/>
              <a:cxnLst/>
              <a:rect l="l" t="t" r="r" b="b"/>
              <a:pathLst>
                <a:path w="11418" h="11418" extrusionOk="0">
                  <a:moveTo>
                    <a:pt x="5705" y="0"/>
                  </a:moveTo>
                  <a:lnTo>
                    <a:pt x="5415" y="9"/>
                  </a:lnTo>
                  <a:lnTo>
                    <a:pt x="5124" y="34"/>
                  </a:lnTo>
                  <a:lnTo>
                    <a:pt x="4842" y="67"/>
                  </a:lnTo>
                  <a:lnTo>
                    <a:pt x="4559" y="117"/>
                  </a:lnTo>
                  <a:lnTo>
                    <a:pt x="4285" y="183"/>
                  </a:lnTo>
                  <a:lnTo>
                    <a:pt x="4011" y="258"/>
                  </a:lnTo>
                  <a:lnTo>
                    <a:pt x="3746" y="349"/>
                  </a:lnTo>
                  <a:lnTo>
                    <a:pt x="3488" y="449"/>
                  </a:lnTo>
                  <a:lnTo>
                    <a:pt x="3231" y="565"/>
                  </a:lnTo>
                  <a:lnTo>
                    <a:pt x="2990" y="690"/>
                  </a:lnTo>
                  <a:lnTo>
                    <a:pt x="2749" y="831"/>
                  </a:lnTo>
                  <a:lnTo>
                    <a:pt x="2517" y="972"/>
                  </a:lnTo>
                  <a:lnTo>
                    <a:pt x="2293" y="1138"/>
                  </a:lnTo>
                  <a:lnTo>
                    <a:pt x="2077" y="1304"/>
                  </a:lnTo>
                  <a:lnTo>
                    <a:pt x="1869" y="1487"/>
                  </a:lnTo>
                  <a:lnTo>
                    <a:pt x="1670" y="1669"/>
                  </a:lnTo>
                  <a:lnTo>
                    <a:pt x="1479" y="1869"/>
                  </a:lnTo>
                  <a:lnTo>
                    <a:pt x="1304" y="2076"/>
                  </a:lnTo>
                  <a:lnTo>
                    <a:pt x="1130" y="2292"/>
                  </a:lnTo>
                  <a:lnTo>
                    <a:pt x="972" y="2516"/>
                  </a:lnTo>
                  <a:lnTo>
                    <a:pt x="823" y="2749"/>
                  </a:lnTo>
                  <a:lnTo>
                    <a:pt x="690" y="2990"/>
                  </a:lnTo>
                  <a:lnTo>
                    <a:pt x="565" y="3239"/>
                  </a:lnTo>
                  <a:lnTo>
                    <a:pt x="449" y="3488"/>
                  </a:lnTo>
                  <a:lnTo>
                    <a:pt x="350" y="3745"/>
                  </a:lnTo>
                  <a:lnTo>
                    <a:pt x="258" y="4011"/>
                  </a:lnTo>
                  <a:lnTo>
                    <a:pt x="184" y="4285"/>
                  </a:lnTo>
                  <a:lnTo>
                    <a:pt x="117" y="4559"/>
                  </a:lnTo>
                  <a:lnTo>
                    <a:pt x="67" y="4841"/>
                  </a:lnTo>
                  <a:lnTo>
                    <a:pt x="26" y="5123"/>
                  </a:lnTo>
                  <a:lnTo>
                    <a:pt x="9" y="5414"/>
                  </a:lnTo>
                  <a:lnTo>
                    <a:pt x="1" y="5713"/>
                  </a:lnTo>
                  <a:lnTo>
                    <a:pt x="9" y="6004"/>
                  </a:lnTo>
                  <a:lnTo>
                    <a:pt x="26" y="6294"/>
                  </a:lnTo>
                  <a:lnTo>
                    <a:pt x="67" y="6577"/>
                  </a:lnTo>
                  <a:lnTo>
                    <a:pt x="117" y="6859"/>
                  </a:lnTo>
                  <a:lnTo>
                    <a:pt x="184" y="7133"/>
                  </a:lnTo>
                  <a:lnTo>
                    <a:pt x="258" y="7407"/>
                  </a:lnTo>
                  <a:lnTo>
                    <a:pt x="350" y="7673"/>
                  </a:lnTo>
                  <a:lnTo>
                    <a:pt x="449" y="7930"/>
                  </a:lnTo>
                  <a:lnTo>
                    <a:pt x="565" y="8187"/>
                  </a:lnTo>
                  <a:lnTo>
                    <a:pt x="690" y="8428"/>
                  </a:lnTo>
                  <a:lnTo>
                    <a:pt x="823" y="8669"/>
                  </a:lnTo>
                  <a:lnTo>
                    <a:pt x="972" y="8901"/>
                  </a:lnTo>
                  <a:lnTo>
                    <a:pt x="1130" y="9126"/>
                  </a:lnTo>
                  <a:lnTo>
                    <a:pt x="1304" y="9342"/>
                  </a:lnTo>
                  <a:lnTo>
                    <a:pt x="1479" y="9549"/>
                  </a:lnTo>
                  <a:lnTo>
                    <a:pt x="1670" y="9748"/>
                  </a:lnTo>
                  <a:lnTo>
                    <a:pt x="1869" y="9931"/>
                  </a:lnTo>
                  <a:lnTo>
                    <a:pt x="2077" y="10114"/>
                  </a:lnTo>
                  <a:lnTo>
                    <a:pt x="2293" y="10280"/>
                  </a:lnTo>
                  <a:lnTo>
                    <a:pt x="2517" y="10446"/>
                  </a:lnTo>
                  <a:lnTo>
                    <a:pt x="2749" y="10587"/>
                  </a:lnTo>
                  <a:lnTo>
                    <a:pt x="2990" y="10728"/>
                  </a:lnTo>
                  <a:lnTo>
                    <a:pt x="3231" y="10853"/>
                  </a:lnTo>
                  <a:lnTo>
                    <a:pt x="3488" y="10969"/>
                  </a:lnTo>
                  <a:lnTo>
                    <a:pt x="3746" y="11069"/>
                  </a:lnTo>
                  <a:lnTo>
                    <a:pt x="4011" y="11160"/>
                  </a:lnTo>
                  <a:lnTo>
                    <a:pt x="4285" y="11235"/>
                  </a:lnTo>
                  <a:lnTo>
                    <a:pt x="4559" y="11301"/>
                  </a:lnTo>
                  <a:lnTo>
                    <a:pt x="4842" y="11351"/>
                  </a:lnTo>
                  <a:lnTo>
                    <a:pt x="5124" y="11384"/>
                  </a:lnTo>
                  <a:lnTo>
                    <a:pt x="5415" y="11409"/>
                  </a:lnTo>
                  <a:lnTo>
                    <a:pt x="5705" y="11417"/>
                  </a:lnTo>
                  <a:lnTo>
                    <a:pt x="6004" y="11409"/>
                  </a:lnTo>
                  <a:lnTo>
                    <a:pt x="6295" y="11384"/>
                  </a:lnTo>
                  <a:lnTo>
                    <a:pt x="6577" y="11351"/>
                  </a:lnTo>
                  <a:lnTo>
                    <a:pt x="6859" y="11301"/>
                  </a:lnTo>
                  <a:lnTo>
                    <a:pt x="7133" y="11235"/>
                  </a:lnTo>
                  <a:lnTo>
                    <a:pt x="7407" y="11160"/>
                  </a:lnTo>
                  <a:lnTo>
                    <a:pt x="7673" y="11069"/>
                  </a:lnTo>
                  <a:lnTo>
                    <a:pt x="7930" y="10969"/>
                  </a:lnTo>
                  <a:lnTo>
                    <a:pt x="8180" y="10853"/>
                  </a:lnTo>
                  <a:lnTo>
                    <a:pt x="8429" y="10728"/>
                  </a:lnTo>
                  <a:lnTo>
                    <a:pt x="8669" y="10587"/>
                  </a:lnTo>
                  <a:lnTo>
                    <a:pt x="8902" y="10446"/>
                  </a:lnTo>
                  <a:lnTo>
                    <a:pt x="9126" y="10280"/>
                  </a:lnTo>
                  <a:lnTo>
                    <a:pt x="9342" y="10114"/>
                  </a:lnTo>
                  <a:lnTo>
                    <a:pt x="9550" y="9931"/>
                  </a:lnTo>
                  <a:lnTo>
                    <a:pt x="9741" y="9748"/>
                  </a:lnTo>
                  <a:lnTo>
                    <a:pt x="9932" y="9549"/>
                  </a:lnTo>
                  <a:lnTo>
                    <a:pt x="10114" y="9342"/>
                  </a:lnTo>
                  <a:lnTo>
                    <a:pt x="10280" y="9126"/>
                  </a:lnTo>
                  <a:lnTo>
                    <a:pt x="10438" y="8901"/>
                  </a:lnTo>
                  <a:lnTo>
                    <a:pt x="10587" y="8669"/>
                  </a:lnTo>
                  <a:lnTo>
                    <a:pt x="10729" y="8428"/>
                  </a:lnTo>
                  <a:lnTo>
                    <a:pt x="10853" y="8187"/>
                  </a:lnTo>
                  <a:lnTo>
                    <a:pt x="10969" y="7930"/>
                  </a:lnTo>
                  <a:lnTo>
                    <a:pt x="11069" y="7673"/>
                  </a:lnTo>
                  <a:lnTo>
                    <a:pt x="11160" y="7407"/>
                  </a:lnTo>
                  <a:lnTo>
                    <a:pt x="11235" y="7133"/>
                  </a:lnTo>
                  <a:lnTo>
                    <a:pt x="11302" y="6859"/>
                  </a:lnTo>
                  <a:lnTo>
                    <a:pt x="11351" y="6577"/>
                  </a:lnTo>
                  <a:lnTo>
                    <a:pt x="11385" y="6294"/>
                  </a:lnTo>
                  <a:lnTo>
                    <a:pt x="11410" y="6004"/>
                  </a:lnTo>
                  <a:lnTo>
                    <a:pt x="11418" y="5713"/>
                  </a:lnTo>
                  <a:lnTo>
                    <a:pt x="11410" y="5414"/>
                  </a:lnTo>
                  <a:lnTo>
                    <a:pt x="11385" y="5123"/>
                  </a:lnTo>
                  <a:lnTo>
                    <a:pt x="11351" y="4841"/>
                  </a:lnTo>
                  <a:lnTo>
                    <a:pt x="11302" y="4559"/>
                  </a:lnTo>
                  <a:lnTo>
                    <a:pt x="11235" y="4285"/>
                  </a:lnTo>
                  <a:lnTo>
                    <a:pt x="11160" y="4011"/>
                  </a:lnTo>
                  <a:lnTo>
                    <a:pt x="11069" y="3745"/>
                  </a:lnTo>
                  <a:lnTo>
                    <a:pt x="10969" y="3488"/>
                  </a:lnTo>
                  <a:lnTo>
                    <a:pt x="10853" y="3239"/>
                  </a:lnTo>
                  <a:lnTo>
                    <a:pt x="10729" y="2990"/>
                  </a:lnTo>
                  <a:lnTo>
                    <a:pt x="10587" y="2749"/>
                  </a:lnTo>
                  <a:lnTo>
                    <a:pt x="10438" y="2516"/>
                  </a:lnTo>
                  <a:lnTo>
                    <a:pt x="10280" y="2292"/>
                  </a:lnTo>
                  <a:lnTo>
                    <a:pt x="10114" y="2076"/>
                  </a:lnTo>
                  <a:lnTo>
                    <a:pt x="9932" y="1869"/>
                  </a:lnTo>
                  <a:lnTo>
                    <a:pt x="9741" y="1669"/>
                  </a:lnTo>
                  <a:lnTo>
                    <a:pt x="9550" y="1487"/>
                  </a:lnTo>
                  <a:lnTo>
                    <a:pt x="9342" y="1304"/>
                  </a:lnTo>
                  <a:lnTo>
                    <a:pt x="9126" y="1138"/>
                  </a:lnTo>
                  <a:lnTo>
                    <a:pt x="8902" y="972"/>
                  </a:lnTo>
                  <a:lnTo>
                    <a:pt x="8669" y="831"/>
                  </a:lnTo>
                  <a:lnTo>
                    <a:pt x="8429" y="690"/>
                  </a:lnTo>
                  <a:lnTo>
                    <a:pt x="8180" y="565"/>
                  </a:lnTo>
                  <a:lnTo>
                    <a:pt x="7930" y="449"/>
                  </a:lnTo>
                  <a:lnTo>
                    <a:pt x="7673" y="349"/>
                  </a:lnTo>
                  <a:lnTo>
                    <a:pt x="7407" y="258"/>
                  </a:lnTo>
                  <a:lnTo>
                    <a:pt x="7133" y="183"/>
                  </a:lnTo>
                  <a:lnTo>
                    <a:pt x="6859" y="117"/>
                  </a:lnTo>
                  <a:lnTo>
                    <a:pt x="6577" y="67"/>
                  </a:lnTo>
                  <a:lnTo>
                    <a:pt x="6295" y="34"/>
                  </a:lnTo>
                  <a:lnTo>
                    <a:pt x="6004" y="9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4368800" y="2194775"/>
              <a:ext cx="234600" cy="234600"/>
            </a:xfrm>
            <a:custGeom>
              <a:avLst/>
              <a:gdLst/>
              <a:ahLst/>
              <a:cxnLst/>
              <a:rect l="l" t="t" r="r" b="b"/>
              <a:pathLst>
                <a:path w="9384" h="9384" extrusionOk="0">
                  <a:moveTo>
                    <a:pt x="4451" y="1"/>
                  </a:moveTo>
                  <a:lnTo>
                    <a:pt x="4210" y="26"/>
                  </a:lnTo>
                  <a:lnTo>
                    <a:pt x="3978" y="51"/>
                  </a:lnTo>
                  <a:lnTo>
                    <a:pt x="3745" y="92"/>
                  </a:lnTo>
                  <a:lnTo>
                    <a:pt x="3521" y="142"/>
                  </a:lnTo>
                  <a:lnTo>
                    <a:pt x="3297" y="208"/>
                  </a:lnTo>
                  <a:lnTo>
                    <a:pt x="3073" y="283"/>
                  </a:lnTo>
                  <a:lnTo>
                    <a:pt x="2865" y="366"/>
                  </a:lnTo>
                  <a:lnTo>
                    <a:pt x="2657" y="457"/>
                  </a:lnTo>
                  <a:lnTo>
                    <a:pt x="2450" y="565"/>
                  </a:lnTo>
                  <a:lnTo>
                    <a:pt x="2259" y="673"/>
                  </a:lnTo>
                  <a:lnTo>
                    <a:pt x="2068" y="798"/>
                  </a:lnTo>
                  <a:lnTo>
                    <a:pt x="1885" y="931"/>
                  </a:lnTo>
                  <a:lnTo>
                    <a:pt x="1703" y="1072"/>
                  </a:lnTo>
                  <a:lnTo>
                    <a:pt x="1536" y="1213"/>
                  </a:lnTo>
                  <a:lnTo>
                    <a:pt x="1370" y="1371"/>
                  </a:lnTo>
                  <a:lnTo>
                    <a:pt x="1213" y="1537"/>
                  </a:lnTo>
                  <a:lnTo>
                    <a:pt x="1071" y="1703"/>
                  </a:lnTo>
                  <a:lnTo>
                    <a:pt x="930" y="1886"/>
                  </a:lnTo>
                  <a:lnTo>
                    <a:pt x="797" y="2068"/>
                  </a:lnTo>
                  <a:lnTo>
                    <a:pt x="673" y="2259"/>
                  </a:lnTo>
                  <a:lnTo>
                    <a:pt x="565" y="2450"/>
                  </a:lnTo>
                  <a:lnTo>
                    <a:pt x="457" y="2658"/>
                  </a:lnTo>
                  <a:lnTo>
                    <a:pt x="366" y="2865"/>
                  </a:lnTo>
                  <a:lnTo>
                    <a:pt x="283" y="3073"/>
                  </a:lnTo>
                  <a:lnTo>
                    <a:pt x="208" y="3297"/>
                  </a:lnTo>
                  <a:lnTo>
                    <a:pt x="142" y="3513"/>
                  </a:lnTo>
                  <a:lnTo>
                    <a:pt x="92" y="3746"/>
                  </a:lnTo>
                  <a:lnTo>
                    <a:pt x="50" y="3970"/>
                  </a:lnTo>
                  <a:lnTo>
                    <a:pt x="17" y="4211"/>
                  </a:lnTo>
                  <a:lnTo>
                    <a:pt x="0" y="4443"/>
                  </a:lnTo>
                  <a:lnTo>
                    <a:pt x="0" y="4692"/>
                  </a:lnTo>
                  <a:lnTo>
                    <a:pt x="0" y="4933"/>
                  </a:lnTo>
                  <a:lnTo>
                    <a:pt x="17" y="5165"/>
                  </a:lnTo>
                  <a:lnTo>
                    <a:pt x="50" y="5406"/>
                  </a:lnTo>
                  <a:lnTo>
                    <a:pt x="92" y="5630"/>
                  </a:lnTo>
                  <a:lnTo>
                    <a:pt x="142" y="5863"/>
                  </a:lnTo>
                  <a:lnTo>
                    <a:pt x="208" y="6087"/>
                  </a:lnTo>
                  <a:lnTo>
                    <a:pt x="283" y="6303"/>
                  </a:lnTo>
                  <a:lnTo>
                    <a:pt x="366" y="6519"/>
                  </a:lnTo>
                  <a:lnTo>
                    <a:pt x="457" y="6726"/>
                  </a:lnTo>
                  <a:lnTo>
                    <a:pt x="565" y="6926"/>
                  </a:lnTo>
                  <a:lnTo>
                    <a:pt x="673" y="7125"/>
                  </a:lnTo>
                  <a:lnTo>
                    <a:pt x="797" y="7316"/>
                  </a:lnTo>
                  <a:lnTo>
                    <a:pt x="930" y="7499"/>
                  </a:lnTo>
                  <a:lnTo>
                    <a:pt x="1071" y="7673"/>
                  </a:lnTo>
                  <a:lnTo>
                    <a:pt x="1213" y="7847"/>
                  </a:lnTo>
                  <a:lnTo>
                    <a:pt x="1370" y="8005"/>
                  </a:lnTo>
                  <a:lnTo>
                    <a:pt x="1536" y="8163"/>
                  </a:lnTo>
                  <a:lnTo>
                    <a:pt x="1703" y="8312"/>
                  </a:lnTo>
                  <a:lnTo>
                    <a:pt x="1885" y="8445"/>
                  </a:lnTo>
                  <a:lnTo>
                    <a:pt x="2068" y="8578"/>
                  </a:lnTo>
                  <a:lnTo>
                    <a:pt x="2259" y="8703"/>
                  </a:lnTo>
                  <a:lnTo>
                    <a:pt x="2450" y="8819"/>
                  </a:lnTo>
                  <a:lnTo>
                    <a:pt x="2657" y="8918"/>
                  </a:lnTo>
                  <a:lnTo>
                    <a:pt x="2865" y="9010"/>
                  </a:lnTo>
                  <a:lnTo>
                    <a:pt x="3073" y="9093"/>
                  </a:lnTo>
                  <a:lnTo>
                    <a:pt x="3297" y="9168"/>
                  </a:lnTo>
                  <a:lnTo>
                    <a:pt x="3521" y="9234"/>
                  </a:lnTo>
                  <a:lnTo>
                    <a:pt x="3745" y="9284"/>
                  </a:lnTo>
                  <a:lnTo>
                    <a:pt x="3978" y="9325"/>
                  </a:lnTo>
                  <a:lnTo>
                    <a:pt x="4210" y="9359"/>
                  </a:lnTo>
                  <a:lnTo>
                    <a:pt x="4451" y="9375"/>
                  </a:lnTo>
                  <a:lnTo>
                    <a:pt x="4692" y="9383"/>
                  </a:lnTo>
                  <a:lnTo>
                    <a:pt x="4932" y="9375"/>
                  </a:lnTo>
                  <a:lnTo>
                    <a:pt x="5173" y="9359"/>
                  </a:lnTo>
                  <a:lnTo>
                    <a:pt x="5406" y="9325"/>
                  </a:lnTo>
                  <a:lnTo>
                    <a:pt x="5638" y="9284"/>
                  </a:lnTo>
                  <a:lnTo>
                    <a:pt x="5862" y="9234"/>
                  </a:lnTo>
                  <a:lnTo>
                    <a:pt x="6087" y="9168"/>
                  </a:lnTo>
                  <a:lnTo>
                    <a:pt x="6303" y="9093"/>
                  </a:lnTo>
                  <a:lnTo>
                    <a:pt x="6518" y="9010"/>
                  </a:lnTo>
                  <a:lnTo>
                    <a:pt x="6726" y="8918"/>
                  </a:lnTo>
                  <a:lnTo>
                    <a:pt x="6925" y="8819"/>
                  </a:lnTo>
                  <a:lnTo>
                    <a:pt x="7125" y="8703"/>
                  </a:lnTo>
                  <a:lnTo>
                    <a:pt x="7316" y="8578"/>
                  </a:lnTo>
                  <a:lnTo>
                    <a:pt x="7498" y="8445"/>
                  </a:lnTo>
                  <a:lnTo>
                    <a:pt x="7673" y="8312"/>
                  </a:lnTo>
                  <a:lnTo>
                    <a:pt x="7847" y="8163"/>
                  </a:lnTo>
                  <a:lnTo>
                    <a:pt x="8005" y="8005"/>
                  </a:lnTo>
                  <a:lnTo>
                    <a:pt x="8162" y="7847"/>
                  </a:lnTo>
                  <a:lnTo>
                    <a:pt x="8312" y="7673"/>
                  </a:lnTo>
                  <a:lnTo>
                    <a:pt x="8453" y="7499"/>
                  </a:lnTo>
                  <a:lnTo>
                    <a:pt x="8578" y="7316"/>
                  </a:lnTo>
                  <a:lnTo>
                    <a:pt x="8702" y="7125"/>
                  </a:lnTo>
                  <a:lnTo>
                    <a:pt x="8818" y="6926"/>
                  </a:lnTo>
                  <a:lnTo>
                    <a:pt x="8918" y="6726"/>
                  </a:lnTo>
                  <a:lnTo>
                    <a:pt x="9009" y="6519"/>
                  </a:lnTo>
                  <a:lnTo>
                    <a:pt x="9092" y="6303"/>
                  </a:lnTo>
                  <a:lnTo>
                    <a:pt x="9167" y="6087"/>
                  </a:lnTo>
                  <a:lnTo>
                    <a:pt x="9234" y="5863"/>
                  </a:lnTo>
                  <a:lnTo>
                    <a:pt x="9283" y="5630"/>
                  </a:lnTo>
                  <a:lnTo>
                    <a:pt x="9325" y="5406"/>
                  </a:lnTo>
                  <a:lnTo>
                    <a:pt x="9358" y="5165"/>
                  </a:lnTo>
                  <a:lnTo>
                    <a:pt x="9375" y="4933"/>
                  </a:lnTo>
                  <a:lnTo>
                    <a:pt x="9383" y="4692"/>
                  </a:lnTo>
                  <a:lnTo>
                    <a:pt x="9375" y="4443"/>
                  </a:lnTo>
                  <a:lnTo>
                    <a:pt x="9358" y="4211"/>
                  </a:lnTo>
                  <a:lnTo>
                    <a:pt x="9325" y="3970"/>
                  </a:lnTo>
                  <a:lnTo>
                    <a:pt x="9283" y="3746"/>
                  </a:lnTo>
                  <a:lnTo>
                    <a:pt x="9234" y="3513"/>
                  </a:lnTo>
                  <a:lnTo>
                    <a:pt x="9167" y="3297"/>
                  </a:lnTo>
                  <a:lnTo>
                    <a:pt x="9092" y="3073"/>
                  </a:lnTo>
                  <a:lnTo>
                    <a:pt x="9009" y="2865"/>
                  </a:lnTo>
                  <a:lnTo>
                    <a:pt x="8918" y="2658"/>
                  </a:lnTo>
                  <a:lnTo>
                    <a:pt x="8818" y="2450"/>
                  </a:lnTo>
                  <a:lnTo>
                    <a:pt x="8702" y="2259"/>
                  </a:lnTo>
                  <a:lnTo>
                    <a:pt x="8578" y="2068"/>
                  </a:lnTo>
                  <a:lnTo>
                    <a:pt x="8453" y="1886"/>
                  </a:lnTo>
                  <a:lnTo>
                    <a:pt x="8312" y="1703"/>
                  </a:lnTo>
                  <a:lnTo>
                    <a:pt x="8162" y="1537"/>
                  </a:lnTo>
                  <a:lnTo>
                    <a:pt x="8005" y="1371"/>
                  </a:lnTo>
                  <a:lnTo>
                    <a:pt x="7847" y="1213"/>
                  </a:lnTo>
                  <a:lnTo>
                    <a:pt x="7673" y="1072"/>
                  </a:lnTo>
                  <a:lnTo>
                    <a:pt x="7498" y="931"/>
                  </a:lnTo>
                  <a:lnTo>
                    <a:pt x="7316" y="798"/>
                  </a:lnTo>
                  <a:lnTo>
                    <a:pt x="7125" y="673"/>
                  </a:lnTo>
                  <a:lnTo>
                    <a:pt x="6925" y="565"/>
                  </a:lnTo>
                  <a:lnTo>
                    <a:pt x="6726" y="457"/>
                  </a:lnTo>
                  <a:lnTo>
                    <a:pt x="6518" y="366"/>
                  </a:lnTo>
                  <a:lnTo>
                    <a:pt x="6303" y="283"/>
                  </a:lnTo>
                  <a:lnTo>
                    <a:pt x="6087" y="208"/>
                  </a:lnTo>
                  <a:lnTo>
                    <a:pt x="5862" y="142"/>
                  </a:lnTo>
                  <a:lnTo>
                    <a:pt x="5638" y="92"/>
                  </a:lnTo>
                  <a:lnTo>
                    <a:pt x="5406" y="51"/>
                  </a:lnTo>
                  <a:lnTo>
                    <a:pt x="5173" y="26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3382375" y="2152650"/>
              <a:ext cx="234575" cy="234575"/>
            </a:xfrm>
            <a:custGeom>
              <a:avLst/>
              <a:gdLst/>
              <a:ahLst/>
              <a:cxnLst/>
              <a:rect l="l" t="t" r="r" b="b"/>
              <a:pathLst>
                <a:path w="9383" h="9383" extrusionOk="0">
                  <a:moveTo>
                    <a:pt x="4451" y="0"/>
                  </a:moveTo>
                  <a:lnTo>
                    <a:pt x="4210" y="25"/>
                  </a:lnTo>
                  <a:lnTo>
                    <a:pt x="3978" y="50"/>
                  </a:lnTo>
                  <a:lnTo>
                    <a:pt x="3745" y="92"/>
                  </a:lnTo>
                  <a:lnTo>
                    <a:pt x="3521" y="141"/>
                  </a:lnTo>
                  <a:lnTo>
                    <a:pt x="3297" y="208"/>
                  </a:lnTo>
                  <a:lnTo>
                    <a:pt x="3081" y="283"/>
                  </a:lnTo>
                  <a:lnTo>
                    <a:pt x="2865" y="366"/>
                  </a:lnTo>
                  <a:lnTo>
                    <a:pt x="2657" y="457"/>
                  </a:lnTo>
                  <a:lnTo>
                    <a:pt x="2458" y="565"/>
                  </a:lnTo>
                  <a:lnTo>
                    <a:pt x="2259" y="673"/>
                  </a:lnTo>
                  <a:lnTo>
                    <a:pt x="2068" y="797"/>
                  </a:lnTo>
                  <a:lnTo>
                    <a:pt x="1885" y="930"/>
                  </a:lnTo>
                  <a:lnTo>
                    <a:pt x="1702" y="1071"/>
                  </a:lnTo>
                  <a:lnTo>
                    <a:pt x="1536" y="1212"/>
                  </a:lnTo>
                  <a:lnTo>
                    <a:pt x="1370" y="1370"/>
                  </a:lnTo>
                  <a:lnTo>
                    <a:pt x="1221" y="1536"/>
                  </a:lnTo>
                  <a:lnTo>
                    <a:pt x="1071" y="1702"/>
                  </a:lnTo>
                  <a:lnTo>
                    <a:pt x="930" y="1885"/>
                  </a:lnTo>
                  <a:lnTo>
                    <a:pt x="797" y="2068"/>
                  </a:lnTo>
                  <a:lnTo>
                    <a:pt x="681" y="2259"/>
                  </a:lnTo>
                  <a:lnTo>
                    <a:pt x="565" y="2450"/>
                  </a:lnTo>
                  <a:lnTo>
                    <a:pt x="457" y="2657"/>
                  </a:lnTo>
                  <a:lnTo>
                    <a:pt x="366" y="2865"/>
                  </a:lnTo>
                  <a:lnTo>
                    <a:pt x="283" y="3072"/>
                  </a:lnTo>
                  <a:lnTo>
                    <a:pt x="208" y="3297"/>
                  </a:lnTo>
                  <a:lnTo>
                    <a:pt x="150" y="3512"/>
                  </a:lnTo>
                  <a:lnTo>
                    <a:pt x="92" y="3745"/>
                  </a:lnTo>
                  <a:lnTo>
                    <a:pt x="50" y="3977"/>
                  </a:lnTo>
                  <a:lnTo>
                    <a:pt x="25" y="4210"/>
                  </a:lnTo>
                  <a:lnTo>
                    <a:pt x="0" y="4442"/>
                  </a:lnTo>
                  <a:lnTo>
                    <a:pt x="0" y="4692"/>
                  </a:lnTo>
                  <a:lnTo>
                    <a:pt x="0" y="4932"/>
                  </a:lnTo>
                  <a:lnTo>
                    <a:pt x="25" y="5165"/>
                  </a:lnTo>
                  <a:lnTo>
                    <a:pt x="50" y="5406"/>
                  </a:lnTo>
                  <a:lnTo>
                    <a:pt x="92" y="5630"/>
                  </a:lnTo>
                  <a:lnTo>
                    <a:pt x="150" y="5862"/>
                  </a:lnTo>
                  <a:lnTo>
                    <a:pt x="208" y="6087"/>
                  </a:lnTo>
                  <a:lnTo>
                    <a:pt x="283" y="6302"/>
                  </a:lnTo>
                  <a:lnTo>
                    <a:pt x="366" y="6518"/>
                  </a:lnTo>
                  <a:lnTo>
                    <a:pt x="457" y="6726"/>
                  </a:lnTo>
                  <a:lnTo>
                    <a:pt x="565" y="6925"/>
                  </a:lnTo>
                  <a:lnTo>
                    <a:pt x="681" y="7124"/>
                  </a:lnTo>
                  <a:lnTo>
                    <a:pt x="797" y="7315"/>
                  </a:lnTo>
                  <a:lnTo>
                    <a:pt x="930" y="7498"/>
                  </a:lnTo>
                  <a:lnTo>
                    <a:pt x="1071" y="7672"/>
                  </a:lnTo>
                  <a:lnTo>
                    <a:pt x="1221" y="7847"/>
                  </a:lnTo>
                  <a:lnTo>
                    <a:pt x="1370" y="8005"/>
                  </a:lnTo>
                  <a:lnTo>
                    <a:pt x="1536" y="8162"/>
                  </a:lnTo>
                  <a:lnTo>
                    <a:pt x="1702" y="8312"/>
                  </a:lnTo>
                  <a:lnTo>
                    <a:pt x="1885" y="8445"/>
                  </a:lnTo>
                  <a:lnTo>
                    <a:pt x="2068" y="8577"/>
                  </a:lnTo>
                  <a:lnTo>
                    <a:pt x="2259" y="8702"/>
                  </a:lnTo>
                  <a:lnTo>
                    <a:pt x="2458" y="8818"/>
                  </a:lnTo>
                  <a:lnTo>
                    <a:pt x="2657" y="8918"/>
                  </a:lnTo>
                  <a:lnTo>
                    <a:pt x="2865" y="9009"/>
                  </a:lnTo>
                  <a:lnTo>
                    <a:pt x="3081" y="9092"/>
                  </a:lnTo>
                  <a:lnTo>
                    <a:pt x="3297" y="9167"/>
                  </a:lnTo>
                  <a:lnTo>
                    <a:pt x="3521" y="9233"/>
                  </a:lnTo>
                  <a:lnTo>
                    <a:pt x="3745" y="9283"/>
                  </a:lnTo>
                  <a:lnTo>
                    <a:pt x="3978" y="9325"/>
                  </a:lnTo>
                  <a:lnTo>
                    <a:pt x="4210" y="9358"/>
                  </a:lnTo>
                  <a:lnTo>
                    <a:pt x="4451" y="9375"/>
                  </a:lnTo>
                  <a:lnTo>
                    <a:pt x="4692" y="9383"/>
                  </a:lnTo>
                  <a:lnTo>
                    <a:pt x="4932" y="9375"/>
                  </a:lnTo>
                  <a:lnTo>
                    <a:pt x="5173" y="9358"/>
                  </a:lnTo>
                  <a:lnTo>
                    <a:pt x="5406" y="9325"/>
                  </a:lnTo>
                  <a:lnTo>
                    <a:pt x="5638" y="9283"/>
                  </a:lnTo>
                  <a:lnTo>
                    <a:pt x="5862" y="9233"/>
                  </a:lnTo>
                  <a:lnTo>
                    <a:pt x="6087" y="9167"/>
                  </a:lnTo>
                  <a:lnTo>
                    <a:pt x="6302" y="9092"/>
                  </a:lnTo>
                  <a:lnTo>
                    <a:pt x="6518" y="9009"/>
                  </a:lnTo>
                  <a:lnTo>
                    <a:pt x="6726" y="8918"/>
                  </a:lnTo>
                  <a:lnTo>
                    <a:pt x="6925" y="8818"/>
                  </a:lnTo>
                  <a:lnTo>
                    <a:pt x="7124" y="8702"/>
                  </a:lnTo>
                  <a:lnTo>
                    <a:pt x="7315" y="8577"/>
                  </a:lnTo>
                  <a:lnTo>
                    <a:pt x="7498" y="8445"/>
                  </a:lnTo>
                  <a:lnTo>
                    <a:pt x="7681" y="8312"/>
                  </a:lnTo>
                  <a:lnTo>
                    <a:pt x="7847" y="8162"/>
                  </a:lnTo>
                  <a:lnTo>
                    <a:pt x="8013" y="8005"/>
                  </a:lnTo>
                  <a:lnTo>
                    <a:pt x="8162" y="7847"/>
                  </a:lnTo>
                  <a:lnTo>
                    <a:pt x="8312" y="7672"/>
                  </a:lnTo>
                  <a:lnTo>
                    <a:pt x="8453" y="7498"/>
                  </a:lnTo>
                  <a:lnTo>
                    <a:pt x="8586" y="7315"/>
                  </a:lnTo>
                  <a:lnTo>
                    <a:pt x="8702" y="7124"/>
                  </a:lnTo>
                  <a:lnTo>
                    <a:pt x="8818" y="6925"/>
                  </a:lnTo>
                  <a:lnTo>
                    <a:pt x="8918" y="6726"/>
                  </a:lnTo>
                  <a:lnTo>
                    <a:pt x="9018" y="6518"/>
                  </a:lnTo>
                  <a:lnTo>
                    <a:pt x="9101" y="6302"/>
                  </a:lnTo>
                  <a:lnTo>
                    <a:pt x="9175" y="6087"/>
                  </a:lnTo>
                  <a:lnTo>
                    <a:pt x="9234" y="5862"/>
                  </a:lnTo>
                  <a:lnTo>
                    <a:pt x="9292" y="5630"/>
                  </a:lnTo>
                  <a:lnTo>
                    <a:pt x="9333" y="5406"/>
                  </a:lnTo>
                  <a:lnTo>
                    <a:pt x="9358" y="5165"/>
                  </a:lnTo>
                  <a:lnTo>
                    <a:pt x="9375" y="4932"/>
                  </a:lnTo>
                  <a:lnTo>
                    <a:pt x="9383" y="4692"/>
                  </a:lnTo>
                  <a:lnTo>
                    <a:pt x="9375" y="4442"/>
                  </a:lnTo>
                  <a:lnTo>
                    <a:pt x="9358" y="4210"/>
                  </a:lnTo>
                  <a:lnTo>
                    <a:pt x="9333" y="3977"/>
                  </a:lnTo>
                  <a:lnTo>
                    <a:pt x="9292" y="3745"/>
                  </a:lnTo>
                  <a:lnTo>
                    <a:pt x="9234" y="3512"/>
                  </a:lnTo>
                  <a:lnTo>
                    <a:pt x="9175" y="3297"/>
                  </a:lnTo>
                  <a:lnTo>
                    <a:pt x="9101" y="3072"/>
                  </a:lnTo>
                  <a:lnTo>
                    <a:pt x="9018" y="2865"/>
                  </a:lnTo>
                  <a:lnTo>
                    <a:pt x="8918" y="2657"/>
                  </a:lnTo>
                  <a:lnTo>
                    <a:pt x="8818" y="2450"/>
                  </a:lnTo>
                  <a:lnTo>
                    <a:pt x="8702" y="2259"/>
                  </a:lnTo>
                  <a:lnTo>
                    <a:pt x="8586" y="2068"/>
                  </a:lnTo>
                  <a:lnTo>
                    <a:pt x="8453" y="1885"/>
                  </a:lnTo>
                  <a:lnTo>
                    <a:pt x="8312" y="1702"/>
                  </a:lnTo>
                  <a:lnTo>
                    <a:pt x="8162" y="1536"/>
                  </a:lnTo>
                  <a:lnTo>
                    <a:pt x="8013" y="1370"/>
                  </a:lnTo>
                  <a:lnTo>
                    <a:pt x="7847" y="1212"/>
                  </a:lnTo>
                  <a:lnTo>
                    <a:pt x="7681" y="1071"/>
                  </a:lnTo>
                  <a:lnTo>
                    <a:pt x="7498" y="930"/>
                  </a:lnTo>
                  <a:lnTo>
                    <a:pt x="7315" y="797"/>
                  </a:lnTo>
                  <a:lnTo>
                    <a:pt x="7124" y="673"/>
                  </a:lnTo>
                  <a:lnTo>
                    <a:pt x="6925" y="565"/>
                  </a:lnTo>
                  <a:lnTo>
                    <a:pt x="6726" y="457"/>
                  </a:lnTo>
                  <a:lnTo>
                    <a:pt x="6518" y="366"/>
                  </a:lnTo>
                  <a:lnTo>
                    <a:pt x="6302" y="283"/>
                  </a:lnTo>
                  <a:lnTo>
                    <a:pt x="6087" y="208"/>
                  </a:lnTo>
                  <a:lnTo>
                    <a:pt x="5862" y="141"/>
                  </a:lnTo>
                  <a:lnTo>
                    <a:pt x="5638" y="92"/>
                  </a:lnTo>
                  <a:lnTo>
                    <a:pt x="5406" y="50"/>
                  </a:lnTo>
                  <a:lnTo>
                    <a:pt x="5173" y="25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3432400" y="955925"/>
              <a:ext cx="234600" cy="234800"/>
            </a:xfrm>
            <a:custGeom>
              <a:avLst/>
              <a:gdLst/>
              <a:ahLst/>
              <a:cxnLst/>
              <a:rect l="l" t="t" r="r" b="b"/>
              <a:pathLst>
                <a:path w="9384" h="9392" extrusionOk="0">
                  <a:moveTo>
                    <a:pt x="4692" y="1"/>
                  </a:moveTo>
                  <a:lnTo>
                    <a:pt x="4451" y="9"/>
                  </a:lnTo>
                  <a:lnTo>
                    <a:pt x="4210" y="26"/>
                  </a:lnTo>
                  <a:lnTo>
                    <a:pt x="3978" y="59"/>
                  </a:lnTo>
                  <a:lnTo>
                    <a:pt x="3745" y="100"/>
                  </a:lnTo>
                  <a:lnTo>
                    <a:pt x="3521" y="150"/>
                  </a:lnTo>
                  <a:lnTo>
                    <a:pt x="3297" y="217"/>
                  </a:lnTo>
                  <a:lnTo>
                    <a:pt x="3081" y="291"/>
                  </a:lnTo>
                  <a:lnTo>
                    <a:pt x="2865" y="374"/>
                  </a:lnTo>
                  <a:lnTo>
                    <a:pt x="2657" y="466"/>
                  </a:lnTo>
                  <a:lnTo>
                    <a:pt x="2458" y="574"/>
                  </a:lnTo>
                  <a:lnTo>
                    <a:pt x="2259" y="682"/>
                  </a:lnTo>
                  <a:lnTo>
                    <a:pt x="2068" y="806"/>
                  </a:lnTo>
                  <a:lnTo>
                    <a:pt x="1885" y="939"/>
                  </a:lnTo>
                  <a:lnTo>
                    <a:pt x="1711" y="1072"/>
                  </a:lnTo>
                  <a:lnTo>
                    <a:pt x="1536" y="1221"/>
                  </a:lnTo>
                  <a:lnTo>
                    <a:pt x="1370" y="1379"/>
                  </a:lnTo>
                  <a:lnTo>
                    <a:pt x="1221" y="1545"/>
                  </a:lnTo>
                  <a:lnTo>
                    <a:pt x="1072" y="1711"/>
                  </a:lnTo>
                  <a:lnTo>
                    <a:pt x="930" y="1886"/>
                  </a:lnTo>
                  <a:lnTo>
                    <a:pt x="798" y="2077"/>
                  </a:lnTo>
                  <a:lnTo>
                    <a:pt x="681" y="2268"/>
                  </a:lnTo>
                  <a:lnTo>
                    <a:pt x="565" y="2459"/>
                  </a:lnTo>
                  <a:lnTo>
                    <a:pt x="465" y="2666"/>
                  </a:lnTo>
                  <a:lnTo>
                    <a:pt x="366" y="2874"/>
                  </a:lnTo>
                  <a:lnTo>
                    <a:pt x="283" y="3081"/>
                  </a:lnTo>
                  <a:lnTo>
                    <a:pt x="208" y="3305"/>
                  </a:lnTo>
                  <a:lnTo>
                    <a:pt x="150" y="3521"/>
                  </a:lnTo>
                  <a:lnTo>
                    <a:pt x="92" y="3754"/>
                  </a:lnTo>
                  <a:lnTo>
                    <a:pt x="50" y="3986"/>
                  </a:lnTo>
                  <a:lnTo>
                    <a:pt x="25" y="4219"/>
                  </a:lnTo>
                  <a:lnTo>
                    <a:pt x="0" y="4460"/>
                  </a:lnTo>
                  <a:lnTo>
                    <a:pt x="0" y="4700"/>
                  </a:lnTo>
                  <a:lnTo>
                    <a:pt x="0" y="4941"/>
                  </a:lnTo>
                  <a:lnTo>
                    <a:pt x="25" y="5174"/>
                  </a:lnTo>
                  <a:lnTo>
                    <a:pt x="50" y="5415"/>
                  </a:lnTo>
                  <a:lnTo>
                    <a:pt x="92" y="5647"/>
                  </a:lnTo>
                  <a:lnTo>
                    <a:pt x="150" y="5871"/>
                  </a:lnTo>
                  <a:lnTo>
                    <a:pt x="208" y="6095"/>
                  </a:lnTo>
                  <a:lnTo>
                    <a:pt x="283" y="6311"/>
                  </a:lnTo>
                  <a:lnTo>
                    <a:pt x="366" y="6527"/>
                  </a:lnTo>
                  <a:lnTo>
                    <a:pt x="465" y="6735"/>
                  </a:lnTo>
                  <a:lnTo>
                    <a:pt x="565" y="6934"/>
                  </a:lnTo>
                  <a:lnTo>
                    <a:pt x="681" y="7133"/>
                  </a:lnTo>
                  <a:lnTo>
                    <a:pt x="798" y="7324"/>
                  </a:lnTo>
                  <a:lnTo>
                    <a:pt x="930" y="7507"/>
                  </a:lnTo>
                  <a:lnTo>
                    <a:pt x="1072" y="7681"/>
                  </a:lnTo>
                  <a:lnTo>
                    <a:pt x="1221" y="7856"/>
                  </a:lnTo>
                  <a:lnTo>
                    <a:pt x="1370" y="8013"/>
                  </a:lnTo>
                  <a:lnTo>
                    <a:pt x="1536" y="8171"/>
                  </a:lnTo>
                  <a:lnTo>
                    <a:pt x="1711" y="8321"/>
                  </a:lnTo>
                  <a:lnTo>
                    <a:pt x="1885" y="8462"/>
                  </a:lnTo>
                  <a:lnTo>
                    <a:pt x="2068" y="8586"/>
                  </a:lnTo>
                  <a:lnTo>
                    <a:pt x="2259" y="8711"/>
                  </a:lnTo>
                  <a:lnTo>
                    <a:pt x="2458" y="8827"/>
                  </a:lnTo>
                  <a:lnTo>
                    <a:pt x="2657" y="8927"/>
                  </a:lnTo>
                  <a:lnTo>
                    <a:pt x="2865" y="9018"/>
                  </a:lnTo>
                  <a:lnTo>
                    <a:pt x="3081" y="9109"/>
                  </a:lnTo>
                  <a:lnTo>
                    <a:pt x="3297" y="9176"/>
                  </a:lnTo>
                  <a:lnTo>
                    <a:pt x="3521" y="9242"/>
                  </a:lnTo>
                  <a:lnTo>
                    <a:pt x="3745" y="9292"/>
                  </a:lnTo>
                  <a:lnTo>
                    <a:pt x="3978" y="9334"/>
                  </a:lnTo>
                  <a:lnTo>
                    <a:pt x="4210" y="9367"/>
                  </a:lnTo>
                  <a:lnTo>
                    <a:pt x="4451" y="9383"/>
                  </a:lnTo>
                  <a:lnTo>
                    <a:pt x="4692" y="9392"/>
                  </a:lnTo>
                  <a:lnTo>
                    <a:pt x="4933" y="9383"/>
                  </a:lnTo>
                  <a:lnTo>
                    <a:pt x="5173" y="9367"/>
                  </a:lnTo>
                  <a:lnTo>
                    <a:pt x="5406" y="9334"/>
                  </a:lnTo>
                  <a:lnTo>
                    <a:pt x="5638" y="9292"/>
                  </a:lnTo>
                  <a:lnTo>
                    <a:pt x="5862" y="9242"/>
                  </a:lnTo>
                  <a:lnTo>
                    <a:pt x="6087" y="9176"/>
                  </a:lnTo>
                  <a:lnTo>
                    <a:pt x="6303" y="9109"/>
                  </a:lnTo>
                  <a:lnTo>
                    <a:pt x="6518" y="9018"/>
                  </a:lnTo>
                  <a:lnTo>
                    <a:pt x="6726" y="8927"/>
                  </a:lnTo>
                  <a:lnTo>
                    <a:pt x="6925" y="8827"/>
                  </a:lnTo>
                  <a:lnTo>
                    <a:pt x="7125" y="8711"/>
                  </a:lnTo>
                  <a:lnTo>
                    <a:pt x="7316" y="8586"/>
                  </a:lnTo>
                  <a:lnTo>
                    <a:pt x="7498" y="8462"/>
                  </a:lnTo>
                  <a:lnTo>
                    <a:pt x="7673" y="8321"/>
                  </a:lnTo>
                  <a:lnTo>
                    <a:pt x="7847" y="8171"/>
                  </a:lnTo>
                  <a:lnTo>
                    <a:pt x="8005" y="8013"/>
                  </a:lnTo>
                  <a:lnTo>
                    <a:pt x="8162" y="7856"/>
                  </a:lnTo>
                  <a:lnTo>
                    <a:pt x="8312" y="7681"/>
                  </a:lnTo>
                  <a:lnTo>
                    <a:pt x="8445" y="7507"/>
                  </a:lnTo>
                  <a:lnTo>
                    <a:pt x="8578" y="7324"/>
                  </a:lnTo>
                  <a:lnTo>
                    <a:pt x="8702" y="7133"/>
                  </a:lnTo>
                  <a:lnTo>
                    <a:pt x="8810" y="6934"/>
                  </a:lnTo>
                  <a:lnTo>
                    <a:pt x="8918" y="6735"/>
                  </a:lnTo>
                  <a:lnTo>
                    <a:pt x="9009" y="6527"/>
                  </a:lnTo>
                  <a:lnTo>
                    <a:pt x="9092" y="6311"/>
                  </a:lnTo>
                  <a:lnTo>
                    <a:pt x="9167" y="6095"/>
                  </a:lnTo>
                  <a:lnTo>
                    <a:pt x="9234" y="5871"/>
                  </a:lnTo>
                  <a:lnTo>
                    <a:pt x="9283" y="5647"/>
                  </a:lnTo>
                  <a:lnTo>
                    <a:pt x="9325" y="5415"/>
                  </a:lnTo>
                  <a:lnTo>
                    <a:pt x="9358" y="5174"/>
                  </a:lnTo>
                  <a:lnTo>
                    <a:pt x="9375" y="4941"/>
                  </a:lnTo>
                  <a:lnTo>
                    <a:pt x="9383" y="4700"/>
                  </a:lnTo>
                  <a:lnTo>
                    <a:pt x="9375" y="4460"/>
                  </a:lnTo>
                  <a:lnTo>
                    <a:pt x="9358" y="4219"/>
                  </a:lnTo>
                  <a:lnTo>
                    <a:pt x="9325" y="3986"/>
                  </a:lnTo>
                  <a:lnTo>
                    <a:pt x="9283" y="3754"/>
                  </a:lnTo>
                  <a:lnTo>
                    <a:pt x="9234" y="3521"/>
                  </a:lnTo>
                  <a:lnTo>
                    <a:pt x="9167" y="3305"/>
                  </a:lnTo>
                  <a:lnTo>
                    <a:pt x="9092" y="3081"/>
                  </a:lnTo>
                  <a:lnTo>
                    <a:pt x="9009" y="2874"/>
                  </a:lnTo>
                  <a:lnTo>
                    <a:pt x="8918" y="2666"/>
                  </a:lnTo>
                  <a:lnTo>
                    <a:pt x="8810" y="2459"/>
                  </a:lnTo>
                  <a:lnTo>
                    <a:pt x="8702" y="2268"/>
                  </a:lnTo>
                  <a:lnTo>
                    <a:pt x="8578" y="2077"/>
                  </a:lnTo>
                  <a:lnTo>
                    <a:pt x="8445" y="1886"/>
                  </a:lnTo>
                  <a:lnTo>
                    <a:pt x="8312" y="1711"/>
                  </a:lnTo>
                  <a:lnTo>
                    <a:pt x="8162" y="1545"/>
                  </a:lnTo>
                  <a:lnTo>
                    <a:pt x="8005" y="1379"/>
                  </a:lnTo>
                  <a:lnTo>
                    <a:pt x="7847" y="1221"/>
                  </a:lnTo>
                  <a:lnTo>
                    <a:pt x="7673" y="1072"/>
                  </a:lnTo>
                  <a:lnTo>
                    <a:pt x="7498" y="939"/>
                  </a:lnTo>
                  <a:lnTo>
                    <a:pt x="7316" y="806"/>
                  </a:lnTo>
                  <a:lnTo>
                    <a:pt x="7125" y="682"/>
                  </a:lnTo>
                  <a:lnTo>
                    <a:pt x="6925" y="574"/>
                  </a:lnTo>
                  <a:lnTo>
                    <a:pt x="6726" y="466"/>
                  </a:lnTo>
                  <a:lnTo>
                    <a:pt x="6518" y="374"/>
                  </a:lnTo>
                  <a:lnTo>
                    <a:pt x="6303" y="291"/>
                  </a:lnTo>
                  <a:lnTo>
                    <a:pt x="6087" y="217"/>
                  </a:lnTo>
                  <a:lnTo>
                    <a:pt x="5862" y="150"/>
                  </a:lnTo>
                  <a:lnTo>
                    <a:pt x="5638" y="100"/>
                  </a:lnTo>
                  <a:lnTo>
                    <a:pt x="5406" y="59"/>
                  </a:lnTo>
                  <a:lnTo>
                    <a:pt x="5173" y="26"/>
                  </a:lnTo>
                  <a:lnTo>
                    <a:pt x="4933" y="9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2927550" y="3682100"/>
              <a:ext cx="234600" cy="234600"/>
            </a:xfrm>
            <a:custGeom>
              <a:avLst/>
              <a:gdLst/>
              <a:ahLst/>
              <a:cxnLst/>
              <a:rect l="l" t="t" r="r" b="b"/>
              <a:pathLst>
                <a:path w="9384" h="9384" extrusionOk="0">
                  <a:moveTo>
                    <a:pt x="4451" y="1"/>
                  </a:moveTo>
                  <a:lnTo>
                    <a:pt x="4219" y="26"/>
                  </a:lnTo>
                  <a:lnTo>
                    <a:pt x="3978" y="51"/>
                  </a:lnTo>
                  <a:lnTo>
                    <a:pt x="3746" y="92"/>
                  </a:lnTo>
                  <a:lnTo>
                    <a:pt x="3521" y="150"/>
                  </a:lnTo>
                  <a:lnTo>
                    <a:pt x="3297" y="208"/>
                  </a:lnTo>
                  <a:lnTo>
                    <a:pt x="3081" y="283"/>
                  </a:lnTo>
                  <a:lnTo>
                    <a:pt x="2866" y="366"/>
                  </a:lnTo>
                  <a:lnTo>
                    <a:pt x="2658" y="457"/>
                  </a:lnTo>
                  <a:lnTo>
                    <a:pt x="2459" y="565"/>
                  </a:lnTo>
                  <a:lnTo>
                    <a:pt x="2259" y="682"/>
                  </a:lnTo>
                  <a:lnTo>
                    <a:pt x="2068" y="798"/>
                  </a:lnTo>
                  <a:lnTo>
                    <a:pt x="1886" y="931"/>
                  </a:lnTo>
                  <a:lnTo>
                    <a:pt x="1711" y="1072"/>
                  </a:lnTo>
                  <a:lnTo>
                    <a:pt x="1537" y="1221"/>
                  </a:lnTo>
                  <a:lnTo>
                    <a:pt x="1379" y="1371"/>
                  </a:lnTo>
                  <a:lnTo>
                    <a:pt x="1221" y="1537"/>
                  </a:lnTo>
                  <a:lnTo>
                    <a:pt x="1072" y="1703"/>
                  </a:lnTo>
                  <a:lnTo>
                    <a:pt x="939" y="1886"/>
                  </a:lnTo>
                  <a:lnTo>
                    <a:pt x="806" y="2068"/>
                  </a:lnTo>
                  <a:lnTo>
                    <a:pt x="682" y="2259"/>
                  </a:lnTo>
                  <a:lnTo>
                    <a:pt x="565" y="2459"/>
                  </a:lnTo>
                  <a:lnTo>
                    <a:pt x="466" y="2658"/>
                  </a:lnTo>
                  <a:lnTo>
                    <a:pt x="375" y="2865"/>
                  </a:lnTo>
                  <a:lnTo>
                    <a:pt x="291" y="3081"/>
                  </a:lnTo>
                  <a:lnTo>
                    <a:pt x="217" y="3297"/>
                  </a:lnTo>
                  <a:lnTo>
                    <a:pt x="150" y="3521"/>
                  </a:lnTo>
                  <a:lnTo>
                    <a:pt x="101" y="3746"/>
                  </a:lnTo>
                  <a:lnTo>
                    <a:pt x="59" y="3978"/>
                  </a:lnTo>
                  <a:lnTo>
                    <a:pt x="26" y="4211"/>
                  </a:lnTo>
                  <a:lnTo>
                    <a:pt x="9" y="4451"/>
                  </a:lnTo>
                  <a:lnTo>
                    <a:pt x="1" y="4692"/>
                  </a:lnTo>
                  <a:lnTo>
                    <a:pt x="9" y="4933"/>
                  </a:lnTo>
                  <a:lnTo>
                    <a:pt x="26" y="5174"/>
                  </a:lnTo>
                  <a:lnTo>
                    <a:pt x="59" y="5406"/>
                  </a:lnTo>
                  <a:lnTo>
                    <a:pt x="101" y="5639"/>
                  </a:lnTo>
                  <a:lnTo>
                    <a:pt x="150" y="5863"/>
                  </a:lnTo>
                  <a:lnTo>
                    <a:pt x="217" y="6087"/>
                  </a:lnTo>
                  <a:lnTo>
                    <a:pt x="291" y="6303"/>
                  </a:lnTo>
                  <a:lnTo>
                    <a:pt x="375" y="6519"/>
                  </a:lnTo>
                  <a:lnTo>
                    <a:pt x="466" y="6726"/>
                  </a:lnTo>
                  <a:lnTo>
                    <a:pt x="565" y="6926"/>
                  </a:lnTo>
                  <a:lnTo>
                    <a:pt x="682" y="7125"/>
                  </a:lnTo>
                  <a:lnTo>
                    <a:pt x="806" y="7316"/>
                  </a:lnTo>
                  <a:lnTo>
                    <a:pt x="939" y="7499"/>
                  </a:lnTo>
                  <a:lnTo>
                    <a:pt x="1072" y="7673"/>
                  </a:lnTo>
                  <a:lnTo>
                    <a:pt x="1221" y="7847"/>
                  </a:lnTo>
                  <a:lnTo>
                    <a:pt x="1379" y="8013"/>
                  </a:lnTo>
                  <a:lnTo>
                    <a:pt x="1537" y="8163"/>
                  </a:lnTo>
                  <a:lnTo>
                    <a:pt x="1711" y="8312"/>
                  </a:lnTo>
                  <a:lnTo>
                    <a:pt x="1886" y="8454"/>
                  </a:lnTo>
                  <a:lnTo>
                    <a:pt x="2068" y="8586"/>
                  </a:lnTo>
                  <a:lnTo>
                    <a:pt x="2259" y="8703"/>
                  </a:lnTo>
                  <a:lnTo>
                    <a:pt x="2459" y="8819"/>
                  </a:lnTo>
                  <a:lnTo>
                    <a:pt x="2658" y="8919"/>
                  </a:lnTo>
                  <a:lnTo>
                    <a:pt x="2866" y="9018"/>
                  </a:lnTo>
                  <a:lnTo>
                    <a:pt x="3081" y="9101"/>
                  </a:lnTo>
                  <a:lnTo>
                    <a:pt x="3297" y="9176"/>
                  </a:lnTo>
                  <a:lnTo>
                    <a:pt x="3521" y="9234"/>
                  </a:lnTo>
                  <a:lnTo>
                    <a:pt x="3746" y="9292"/>
                  </a:lnTo>
                  <a:lnTo>
                    <a:pt x="3978" y="9334"/>
                  </a:lnTo>
                  <a:lnTo>
                    <a:pt x="4219" y="9359"/>
                  </a:lnTo>
                  <a:lnTo>
                    <a:pt x="4451" y="9375"/>
                  </a:lnTo>
                  <a:lnTo>
                    <a:pt x="4692" y="9384"/>
                  </a:lnTo>
                  <a:lnTo>
                    <a:pt x="4933" y="9375"/>
                  </a:lnTo>
                  <a:lnTo>
                    <a:pt x="5174" y="9359"/>
                  </a:lnTo>
                  <a:lnTo>
                    <a:pt x="5406" y="9334"/>
                  </a:lnTo>
                  <a:lnTo>
                    <a:pt x="5639" y="9292"/>
                  </a:lnTo>
                  <a:lnTo>
                    <a:pt x="5871" y="9234"/>
                  </a:lnTo>
                  <a:lnTo>
                    <a:pt x="6087" y="9176"/>
                  </a:lnTo>
                  <a:lnTo>
                    <a:pt x="6311" y="9101"/>
                  </a:lnTo>
                  <a:lnTo>
                    <a:pt x="6519" y="9018"/>
                  </a:lnTo>
                  <a:lnTo>
                    <a:pt x="6727" y="8919"/>
                  </a:lnTo>
                  <a:lnTo>
                    <a:pt x="6934" y="8819"/>
                  </a:lnTo>
                  <a:lnTo>
                    <a:pt x="7125" y="8703"/>
                  </a:lnTo>
                  <a:lnTo>
                    <a:pt x="7316" y="8586"/>
                  </a:lnTo>
                  <a:lnTo>
                    <a:pt x="7499" y="8454"/>
                  </a:lnTo>
                  <a:lnTo>
                    <a:pt x="7681" y="8312"/>
                  </a:lnTo>
                  <a:lnTo>
                    <a:pt x="7847" y="8163"/>
                  </a:lnTo>
                  <a:lnTo>
                    <a:pt x="8014" y="8013"/>
                  </a:lnTo>
                  <a:lnTo>
                    <a:pt x="8171" y="7847"/>
                  </a:lnTo>
                  <a:lnTo>
                    <a:pt x="8312" y="7673"/>
                  </a:lnTo>
                  <a:lnTo>
                    <a:pt x="8454" y="7499"/>
                  </a:lnTo>
                  <a:lnTo>
                    <a:pt x="8586" y="7316"/>
                  </a:lnTo>
                  <a:lnTo>
                    <a:pt x="8711" y="7125"/>
                  </a:lnTo>
                  <a:lnTo>
                    <a:pt x="8819" y="6926"/>
                  </a:lnTo>
                  <a:lnTo>
                    <a:pt x="8927" y="6726"/>
                  </a:lnTo>
                  <a:lnTo>
                    <a:pt x="9018" y="6519"/>
                  </a:lnTo>
                  <a:lnTo>
                    <a:pt x="9101" y="6303"/>
                  </a:lnTo>
                  <a:lnTo>
                    <a:pt x="9176" y="6087"/>
                  </a:lnTo>
                  <a:lnTo>
                    <a:pt x="9242" y="5863"/>
                  </a:lnTo>
                  <a:lnTo>
                    <a:pt x="9292" y="5639"/>
                  </a:lnTo>
                  <a:lnTo>
                    <a:pt x="9334" y="5406"/>
                  </a:lnTo>
                  <a:lnTo>
                    <a:pt x="9359" y="5174"/>
                  </a:lnTo>
                  <a:lnTo>
                    <a:pt x="9384" y="4933"/>
                  </a:lnTo>
                  <a:lnTo>
                    <a:pt x="9384" y="4692"/>
                  </a:lnTo>
                  <a:lnTo>
                    <a:pt x="9384" y="4451"/>
                  </a:lnTo>
                  <a:lnTo>
                    <a:pt x="9359" y="4211"/>
                  </a:lnTo>
                  <a:lnTo>
                    <a:pt x="9334" y="3978"/>
                  </a:lnTo>
                  <a:lnTo>
                    <a:pt x="9292" y="3746"/>
                  </a:lnTo>
                  <a:lnTo>
                    <a:pt x="9242" y="3521"/>
                  </a:lnTo>
                  <a:lnTo>
                    <a:pt x="9176" y="3297"/>
                  </a:lnTo>
                  <a:lnTo>
                    <a:pt x="9101" y="3081"/>
                  </a:lnTo>
                  <a:lnTo>
                    <a:pt x="9018" y="2865"/>
                  </a:lnTo>
                  <a:lnTo>
                    <a:pt x="8927" y="2658"/>
                  </a:lnTo>
                  <a:lnTo>
                    <a:pt x="8819" y="2459"/>
                  </a:lnTo>
                  <a:lnTo>
                    <a:pt x="8711" y="2259"/>
                  </a:lnTo>
                  <a:lnTo>
                    <a:pt x="8586" y="2068"/>
                  </a:lnTo>
                  <a:lnTo>
                    <a:pt x="8454" y="1886"/>
                  </a:lnTo>
                  <a:lnTo>
                    <a:pt x="8312" y="1703"/>
                  </a:lnTo>
                  <a:lnTo>
                    <a:pt x="8171" y="1537"/>
                  </a:lnTo>
                  <a:lnTo>
                    <a:pt x="8014" y="1371"/>
                  </a:lnTo>
                  <a:lnTo>
                    <a:pt x="7847" y="1221"/>
                  </a:lnTo>
                  <a:lnTo>
                    <a:pt x="7681" y="1072"/>
                  </a:lnTo>
                  <a:lnTo>
                    <a:pt x="7499" y="931"/>
                  </a:lnTo>
                  <a:lnTo>
                    <a:pt x="7316" y="798"/>
                  </a:lnTo>
                  <a:lnTo>
                    <a:pt x="7125" y="682"/>
                  </a:lnTo>
                  <a:lnTo>
                    <a:pt x="6934" y="565"/>
                  </a:lnTo>
                  <a:lnTo>
                    <a:pt x="6727" y="457"/>
                  </a:lnTo>
                  <a:lnTo>
                    <a:pt x="6519" y="366"/>
                  </a:lnTo>
                  <a:lnTo>
                    <a:pt x="6311" y="283"/>
                  </a:lnTo>
                  <a:lnTo>
                    <a:pt x="6087" y="208"/>
                  </a:lnTo>
                  <a:lnTo>
                    <a:pt x="5871" y="150"/>
                  </a:lnTo>
                  <a:lnTo>
                    <a:pt x="5639" y="92"/>
                  </a:lnTo>
                  <a:lnTo>
                    <a:pt x="5406" y="51"/>
                  </a:lnTo>
                  <a:lnTo>
                    <a:pt x="5174" y="26"/>
                  </a:lnTo>
                  <a:lnTo>
                    <a:pt x="49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4501450" y="1169750"/>
              <a:ext cx="234575" cy="234575"/>
            </a:xfrm>
            <a:custGeom>
              <a:avLst/>
              <a:gdLst/>
              <a:ahLst/>
              <a:cxnLst/>
              <a:rect l="l" t="t" r="r" b="b"/>
              <a:pathLst>
                <a:path w="9383" h="9383" extrusionOk="0">
                  <a:moveTo>
                    <a:pt x="4691" y="0"/>
                  </a:moveTo>
                  <a:lnTo>
                    <a:pt x="4451" y="8"/>
                  </a:lnTo>
                  <a:lnTo>
                    <a:pt x="4210" y="25"/>
                  </a:lnTo>
                  <a:lnTo>
                    <a:pt x="3977" y="58"/>
                  </a:lnTo>
                  <a:lnTo>
                    <a:pt x="3745" y="100"/>
                  </a:lnTo>
                  <a:lnTo>
                    <a:pt x="3521" y="150"/>
                  </a:lnTo>
                  <a:lnTo>
                    <a:pt x="3297" y="216"/>
                  </a:lnTo>
                  <a:lnTo>
                    <a:pt x="3081" y="291"/>
                  </a:lnTo>
                  <a:lnTo>
                    <a:pt x="2865" y="374"/>
                  </a:lnTo>
                  <a:lnTo>
                    <a:pt x="2657" y="465"/>
                  </a:lnTo>
                  <a:lnTo>
                    <a:pt x="2458" y="565"/>
                  </a:lnTo>
                  <a:lnTo>
                    <a:pt x="2259" y="681"/>
                  </a:lnTo>
                  <a:lnTo>
                    <a:pt x="2068" y="806"/>
                  </a:lnTo>
                  <a:lnTo>
                    <a:pt x="1885" y="930"/>
                  </a:lnTo>
                  <a:lnTo>
                    <a:pt x="1711" y="1071"/>
                  </a:lnTo>
                  <a:lnTo>
                    <a:pt x="1536" y="1221"/>
                  </a:lnTo>
                  <a:lnTo>
                    <a:pt x="1378" y="1378"/>
                  </a:lnTo>
                  <a:lnTo>
                    <a:pt x="1221" y="1536"/>
                  </a:lnTo>
                  <a:lnTo>
                    <a:pt x="1071" y="1711"/>
                  </a:lnTo>
                  <a:lnTo>
                    <a:pt x="930" y="1885"/>
                  </a:lnTo>
                  <a:lnTo>
                    <a:pt x="806" y="2068"/>
                  </a:lnTo>
                  <a:lnTo>
                    <a:pt x="681" y="2259"/>
                  </a:lnTo>
                  <a:lnTo>
                    <a:pt x="565" y="2458"/>
                  </a:lnTo>
                  <a:lnTo>
                    <a:pt x="465" y="2657"/>
                  </a:lnTo>
                  <a:lnTo>
                    <a:pt x="365" y="2865"/>
                  </a:lnTo>
                  <a:lnTo>
                    <a:pt x="282" y="3081"/>
                  </a:lnTo>
                  <a:lnTo>
                    <a:pt x="208" y="3297"/>
                  </a:lnTo>
                  <a:lnTo>
                    <a:pt x="150" y="3521"/>
                  </a:lnTo>
                  <a:lnTo>
                    <a:pt x="91" y="3745"/>
                  </a:lnTo>
                  <a:lnTo>
                    <a:pt x="50" y="3977"/>
                  </a:lnTo>
                  <a:lnTo>
                    <a:pt x="25" y="4210"/>
                  </a:lnTo>
                  <a:lnTo>
                    <a:pt x="8" y="4451"/>
                  </a:lnTo>
                  <a:lnTo>
                    <a:pt x="0" y="4692"/>
                  </a:lnTo>
                  <a:lnTo>
                    <a:pt x="8" y="4932"/>
                  </a:lnTo>
                  <a:lnTo>
                    <a:pt x="25" y="5173"/>
                  </a:lnTo>
                  <a:lnTo>
                    <a:pt x="50" y="5406"/>
                  </a:lnTo>
                  <a:lnTo>
                    <a:pt x="91" y="5638"/>
                  </a:lnTo>
                  <a:lnTo>
                    <a:pt x="150" y="5862"/>
                  </a:lnTo>
                  <a:lnTo>
                    <a:pt x="208" y="6086"/>
                  </a:lnTo>
                  <a:lnTo>
                    <a:pt x="282" y="6311"/>
                  </a:lnTo>
                  <a:lnTo>
                    <a:pt x="365" y="6518"/>
                  </a:lnTo>
                  <a:lnTo>
                    <a:pt x="465" y="6726"/>
                  </a:lnTo>
                  <a:lnTo>
                    <a:pt x="565" y="6933"/>
                  </a:lnTo>
                  <a:lnTo>
                    <a:pt x="681" y="7124"/>
                  </a:lnTo>
                  <a:lnTo>
                    <a:pt x="806" y="7315"/>
                  </a:lnTo>
                  <a:lnTo>
                    <a:pt x="930" y="7498"/>
                  </a:lnTo>
                  <a:lnTo>
                    <a:pt x="1071" y="7681"/>
                  </a:lnTo>
                  <a:lnTo>
                    <a:pt x="1221" y="7847"/>
                  </a:lnTo>
                  <a:lnTo>
                    <a:pt x="1378" y="8013"/>
                  </a:lnTo>
                  <a:lnTo>
                    <a:pt x="1536" y="8171"/>
                  </a:lnTo>
                  <a:lnTo>
                    <a:pt x="1711" y="8312"/>
                  </a:lnTo>
                  <a:lnTo>
                    <a:pt x="1885" y="8453"/>
                  </a:lnTo>
                  <a:lnTo>
                    <a:pt x="2068" y="8586"/>
                  </a:lnTo>
                  <a:lnTo>
                    <a:pt x="2259" y="8710"/>
                  </a:lnTo>
                  <a:lnTo>
                    <a:pt x="2458" y="8818"/>
                  </a:lnTo>
                  <a:lnTo>
                    <a:pt x="2657" y="8926"/>
                  </a:lnTo>
                  <a:lnTo>
                    <a:pt x="2865" y="9018"/>
                  </a:lnTo>
                  <a:lnTo>
                    <a:pt x="3081" y="9101"/>
                  </a:lnTo>
                  <a:lnTo>
                    <a:pt x="3297" y="9175"/>
                  </a:lnTo>
                  <a:lnTo>
                    <a:pt x="3521" y="9242"/>
                  </a:lnTo>
                  <a:lnTo>
                    <a:pt x="3745" y="9292"/>
                  </a:lnTo>
                  <a:lnTo>
                    <a:pt x="3977" y="9333"/>
                  </a:lnTo>
                  <a:lnTo>
                    <a:pt x="4210" y="9366"/>
                  </a:lnTo>
                  <a:lnTo>
                    <a:pt x="4451" y="9383"/>
                  </a:lnTo>
                  <a:lnTo>
                    <a:pt x="4932" y="9383"/>
                  </a:lnTo>
                  <a:lnTo>
                    <a:pt x="5173" y="9366"/>
                  </a:lnTo>
                  <a:lnTo>
                    <a:pt x="5406" y="9333"/>
                  </a:lnTo>
                  <a:lnTo>
                    <a:pt x="5638" y="9292"/>
                  </a:lnTo>
                  <a:lnTo>
                    <a:pt x="5862" y="9242"/>
                  </a:lnTo>
                  <a:lnTo>
                    <a:pt x="6086" y="9175"/>
                  </a:lnTo>
                  <a:lnTo>
                    <a:pt x="6302" y="9101"/>
                  </a:lnTo>
                  <a:lnTo>
                    <a:pt x="6518" y="9018"/>
                  </a:lnTo>
                  <a:lnTo>
                    <a:pt x="6726" y="8926"/>
                  </a:lnTo>
                  <a:lnTo>
                    <a:pt x="6933" y="8818"/>
                  </a:lnTo>
                  <a:lnTo>
                    <a:pt x="7124" y="8710"/>
                  </a:lnTo>
                  <a:lnTo>
                    <a:pt x="7315" y="8586"/>
                  </a:lnTo>
                  <a:lnTo>
                    <a:pt x="7498" y="8453"/>
                  </a:lnTo>
                  <a:lnTo>
                    <a:pt x="7681" y="8312"/>
                  </a:lnTo>
                  <a:lnTo>
                    <a:pt x="7847" y="8171"/>
                  </a:lnTo>
                  <a:lnTo>
                    <a:pt x="8013" y="8013"/>
                  </a:lnTo>
                  <a:lnTo>
                    <a:pt x="8171" y="7847"/>
                  </a:lnTo>
                  <a:lnTo>
                    <a:pt x="8312" y="7681"/>
                  </a:lnTo>
                  <a:lnTo>
                    <a:pt x="8453" y="7498"/>
                  </a:lnTo>
                  <a:lnTo>
                    <a:pt x="8586" y="7315"/>
                  </a:lnTo>
                  <a:lnTo>
                    <a:pt x="8710" y="7124"/>
                  </a:lnTo>
                  <a:lnTo>
                    <a:pt x="8818" y="6933"/>
                  </a:lnTo>
                  <a:lnTo>
                    <a:pt x="8926" y="6726"/>
                  </a:lnTo>
                  <a:lnTo>
                    <a:pt x="9017" y="6518"/>
                  </a:lnTo>
                  <a:lnTo>
                    <a:pt x="9101" y="6311"/>
                  </a:lnTo>
                  <a:lnTo>
                    <a:pt x="9175" y="6086"/>
                  </a:lnTo>
                  <a:lnTo>
                    <a:pt x="9242" y="5862"/>
                  </a:lnTo>
                  <a:lnTo>
                    <a:pt x="9291" y="5638"/>
                  </a:lnTo>
                  <a:lnTo>
                    <a:pt x="9333" y="5406"/>
                  </a:lnTo>
                  <a:lnTo>
                    <a:pt x="9358" y="5173"/>
                  </a:lnTo>
                  <a:lnTo>
                    <a:pt x="9383" y="4932"/>
                  </a:lnTo>
                  <a:lnTo>
                    <a:pt x="9383" y="4692"/>
                  </a:lnTo>
                  <a:lnTo>
                    <a:pt x="9383" y="4451"/>
                  </a:lnTo>
                  <a:lnTo>
                    <a:pt x="9358" y="4210"/>
                  </a:lnTo>
                  <a:lnTo>
                    <a:pt x="9333" y="3977"/>
                  </a:lnTo>
                  <a:lnTo>
                    <a:pt x="9291" y="3745"/>
                  </a:lnTo>
                  <a:lnTo>
                    <a:pt x="9242" y="3521"/>
                  </a:lnTo>
                  <a:lnTo>
                    <a:pt x="9175" y="3297"/>
                  </a:lnTo>
                  <a:lnTo>
                    <a:pt x="9101" y="3081"/>
                  </a:lnTo>
                  <a:lnTo>
                    <a:pt x="9017" y="2865"/>
                  </a:lnTo>
                  <a:lnTo>
                    <a:pt x="8926" y="2657"/>
                  </a:lnTo>
                  <a:lnTo>
                    <a:pt x="8818" y="2458"/>
                  </a:lnTo>
                  <a:lnTo>
                    <a:pt x="8710" y="2259"/>
                  </a:lnTo>
                  <a:lnTo>
                    <a:pt x="8586" y="2068"/>
                  </a:lnTo>
                  <a:lnTo>
                    <a:pt x="8453" y="1885"/>
                  </a:lnTo>
                  <a:lnTo>
                    <a:pt x="8312" y="1711"/>
                  </a:lnTo>
                  <a:lnTo>
                    <a:pt x="8171" y="1536"/>
                  </a:lnTo>
                  <a:lnTo>
                    <a:pt x="8013" y="1378"/>
                  </a:lnTo>
                  <a:lnTo>
                    <a:pt x="7847" y="1221"/>
                  </a:lnTo>
                  <a:lnTo>
                    <a:pt x="7681" y="1071"/>
                  </a:lnTo>
                  <a:lnTo>
                    <a:pt x="7498" y="930"/>
                  </a:lnTo>
                  <a:lnTo>
                    <a:pt x="7315" y="806"/>
                  </a:lnTo>
                  <a:lnTo>
                    <a:pt x="7124" y="681"/>
                  </a:lnTo>
                  <a:lnTo>
                    <a:pt x="6933" y="565"/>
                  </a:lnTo>
                  <a:lnTo>
                    <a:pt x="6726" y="465"/>
                  </a:lnTo>
                  <a:lnTo>
                    <a:pt x="6518" y="374"/>
                  </a:lnTo>
                  <a:lnTo>
                    <a:pt x="6302" y="291"/>
                  </a:lnTo>
                  <a:lnTo>
                    <a:pt x="6086" y="216"/>
                  </a:lnTo>
                  <a:lnTo>
                    <a:pt x="5862" y="150"/>
                  </a:lnTo>
                  <a:lnTo>
                    <a:pt x="5638" y="100"/>
                  </a:lnTo>
                  <a:lnTo>
                    <a:pt x="5406" y="58"/>
                  </a:lnTo>
                  <a:lnTo>
                    <a:pt x="5173" y="25"/>
                  </a:lnTo>
                  <a:lnTo>
                    <a:pt x="4932" y="8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3713675" y="362250"/>
              <a:ext cx="234575" cy="234600"/>
            </a:xfrm>
            <a:custGeom>
              <a:avLst/>
              <a:gdLst/>
              <a:ahLst/>
              <a:cxnLst/>
              <a:rect l="l" t="t" r="r" b="b"/>
              <a:pathLst>
                <a:path w="9383" h="9384" extrusionOk="0">
                  <a:moveTo>
                    <a:pt x="4451" y="0"/>
                  </a:moveTo>
                  <a:lnTo>
                    <a:pt x="4218" y="25"/>
                  </a:lnTo>
                  <a:lnTo>
                    <a:pt x="3978" y="50"/>
                  </a:lnTo>
                  <a:lnTo>
                    <a:pt x="3753" y="92"/>
                  </a:lnTo>
                  <a:lnTo>
                    <a:pt x="3521" y="142"/>
                  </a:lnTo>
                  <a:lnTo>
                    <a:pt x="3297" y="208"/>
                  </a:lnTo>
                  <a:lnTo>
                    <a:pt x="3081" y="283"/>
                  </a:lnTo>
                  <a:lnTo>
                    <a:pt x="2865" y="366"/>
                  </a:lnTo>
                  <a:lnTo>
                    <a:pt x="2657" y="457"/>
                  </a:lnTo>
                  <a:lnTo>
                    <a:pt x="2458" y="565"/>
                  </a:lnTo>
                  <a:lnTo>
                    <a:pt x="2259" y="673"/>
                  </a:lnTo>
                  <a:lnTo>
                    <a:pt x="2068" y="797"/>
                  </a:lnTo>
                  <a:lnTo>
                    <a:pt x="1885" y="930"/>
                  </a:lnTo>
                  <a:lnTo>
                    <a:pt x="1711" y="1071"/>
                  </a:lnTo>
                  <a:lnTo>
                    <a:pt x="1536" y="1213"/>
                  </a:lnTo>
                  <a:lnTo>
                    <a:pt x="1379" y="1370"/>
                  </a:lnTo>
                  <a:lnTo>
                    <a:pt x="1221" y="1536"/>
                  </a:lnTo>
                  <a:lnTo>
                    <a:pt x="1071" y="1703"/>
                  </a:lnTo>
                  <a:lnTo>
                    <a:pt x="930" y="1885"/>
                  </a:lnTo>
                  <a:lnTo>
                    <a:pt x="806" y="2068"/>
                  </a:lnTo>
                  <a:lnTo>
                    <a:pt x="681" y="2259"/>
                  </a:lnTo>
                  <a:lnTo>
                    <a:pt x="565" y="2450"/>
                  </a:lnTo>
                  <a:lnTo>
                    <a:pt x="465" y="2657"/>
                  </a:lnTo>
                  <a:lnTo>
                    <a:pt x="374" y="2865"/>
                  </a:lnTo>
                  <a:lnTo>
                    <a:pt x="283" y="3073"/>
                  </a:lnTo>
                  <a:lnTo>
                    <a:pt x="216" y="3297"/>
                  </a:lnTo>
                  <a:lnTo>
                    <a:pt x="150" y="3513"/>
                  </a:lnTo>
                  <a:lnTo>
                    <a:pt x="100" y="3745"/>
                  </a:lnTo>
                  <a:lnTo>
                    <a:pt x="58" y="3978"/>
                  </a:lnTo>
                  <a:lnTo>
                    <a:pt x="25" y="4210"/>
                  </a:lnTo>
                  <a:lnTo>
                    <a:pt x="9" y="4451"/>
                  </a:lnTo>
                  <a:lnTo>
                    <a:pt x="0" y="4692"/>
                  </a:lnTo>
                  <a:lnTo>
                    <a:pt x="9" y="4933"/>
                  </a:lnTo>
                  <a:lnTo>
                    <a:pt x="25" y="5165"/>
                  </a:lnTo>
                  <a:lnTo>
                    <a:pt x="58" y="5406"/>
                  </a:lnTo>
                  <a:lnTo>
                    <a:pt x="100" y="5630"/>
                  </a:lnTo>
                  <a:lnTo>
                    <a:pt x="150" y="5862"/>
                  </a:lnTo>
                  <a:lnTo>
                    <a:pt x="216" y="6087"/>
                  </a:lnTo>
                  <a:lnTo>
                    <a:pt x="283" y="6303"/>
                  </a:lnTo>
                  <a:lnTo>
                    <a:pt x="374" y="6518"/>
                  </a:lnTo>
                  <a:lnTo>
                    <a:pt x="465" y="6726"/>
                  </a:lnTo>
                  <a:lnTo>
                    <a:pt x="565" y="6925"/>
                  </a:lnTo>
                  <a:lnTo>
                    <a:pt x="681" y="7125"/>
                  </a:lnTo>
                  <a:lnTo>
                    <a:pt x="806" y="7316"/>
                  </a:lnTo>
                  <a:lnTo>
                    <a:pt x="930" y="7498"/>
                  </a:lnTo>
                  <a:lnTo>
                    <a:pt x="1071" y="7673"/>
                  </a:lnTo>
                  <a:lnTo>
                    <a:pt x="1221" y="7847"/>
                  </a:lnTo>
                  <a:lnTo>
                    <a:pt x="1379" y="8005"/>
                  </a:lnTo>
                  <a:lnTo>
                    <a:pt x="1536" y="8162"/>
                  </a:lnTo>
                  <a:lnTo>
                    <a:pt x="1711" y="8312"/>
                  </a:lnTo>
                  <a:lnTo>
                    <a:pt x="1885" y="8453"/>
                  </a:lnTo>
                  <a:lnTo>
                    <a:pt x="2068" y="8578"/>
                  </a:lnTo>
                  <a:lnTo>
                    <a:pt x="2259" y="8702"/>
                  </a:lnTo>
                  <a:lnTo>
                    <a:pt x="2458" y="8818"/>
                  </a:lnTo>
                  <a:lnTo>
                    <a:pt x="2657" y="8918"/>
                  </a:lnTo>
                  <a:lnTo>
                    <a:pt x="2865" y="9009"/>
                  </a:lnTo>
                  <a:lnTo>
                    <a:pt x="3081" y="9101"/>
                  </a:lnTo>
                  <a:lnTo>
                    <a:pt x="3297" y="9167"/>
                  </a:lnTo>
                  <a:lnTo>
                    <a:pt x="3521" y="9234"/>
                  </a:lnTo>
                  <a:lnTo>
                    <a:pt x="3753" y="9283"/>
                  </a:lnTo>
                  <a:lnTo>
                    <a:pt x="3978" y="9325"/>
                  </a:lnTo>
                  <a:lnTo>
                    <a:pt x="4218" y="9358"/>
                  </a:lnTo>
                  <a:lnTo>
                    <a:pt x="4451" y="9375"/>
                  </a:lnTo>
                  <a:lnTo>
                    <a:pt x="4700" y="9383"/>
                  </a:lnTo>
                  <a:lnTo>
                    <a:pt x="4941" y="9375"/>
                  </a:lnTo>
                  <a:lnTo>
                    <a:pt x="5173" y="9358"/>
                  </a:lnTo>
                  <a:lnTo>
                    <a:pt x="5414" y="9325"/>
                  </a:lnTo>
                  <a:lnTo>
                    <a:pt x="5638" y="9283"/>
                  </a:lnTo>
                  <a:lnTo>
                    <a:pt x="5871" y="9234"/>
                  </a:lnTo>
                  <a:lnTo>
                    <a:pt x="6087" y="9167"/>
                  </a:lnTo>
                  <a:lnTo>
                    <a:pt x="6311" y="9101"/>
                  </a:lnTo>
                  <a:lnTo>
                    <a:pt x="6518" y="9009"/>
                  </a:lnTo>
                  <a:lnTo>
                    <a:pt x="6726" y="8918"/>
                  </a:lnTo>
                  <a:lnTo>
                    <a:pt x="6934" y="8818"/>
                  </a:lnTo>
                  <a:lnTo>
                    <a:pt x="7124" y="8702"/>
                  </a:lnTo>
                  <a:lnTo>
                    <a:pt x="7315" y="8578"/>
                  </a:lnTo>
                  <a:lnTo>
                    <a:pt x="7498" y="8453"/>
                  </a:lnTo>
                  <a:lnTo>
                    <a:pt x="7681" y="8312"/>
                  </a:lnTo>
                  <a:lnTo>
                    <a:pt x="7847" y="8162"/>
                  </a:lnTo>
                  <a:lnTo>
                    <a:pt x="8013" y="8005"/>
                  </a:lnTo>
                  <a:lnTo>
                    <a:pt x="8171" y="7847"/>
                  </a:lnTo>
                  <a:lnTo>
                    <a:pt x="8312" y="7673"/>
                  </a:lnTo>
                  <a:lnTo>
                    <a:pt x="8453" y="7498"/>
                  </a:lnTo>
                  <a:lnTo>
                    <a:pt x="8586" y="7316"/>
                  </a:lnTo>
                  <a:lnTo>
                    <a:pt x="8710" y="7125"/>
                  </a:lnTo>
                  <a:lnTo>
                    <a:pt x="8818" y="6925"/>
                  </a:lnTo>
                  <a:lnTo>
                    <a:pt x="8926" y="6726"/>
                  </a:lnTo>
                  <a:lnTo>
                    <a:pt x="9018" y="6518"/>
                  </a:lnTo>
                  <a:lnTo>
                    <a:pt x="9101" y="6303"/>
                  </a:lnTo>
                  <a:lnTo>
                    <a:pt x="9175" y="6087"/>
                  </a:lnTo>
                  <a:lnTo>
                    <a:pt x="9242" y="5862"/>
                  </a:lnTo>
                  <a:lnTo>
                    <a:pt x="9292" y="5630"/>
                  </a:lnTo>
                  <a:lnTo>
                    <a:pt x="9333" y="5406"/>
                  </a:lnTo>
                  <a:lnTo>
                    <a:pt x="9358" y="5165"/>
                  </a:lnTo>
                  <a:lnTo>
                    <a:pt x="9383" y="4933"/>
                  </a:lnTo>
                  <a:lnTo>
                    <a:pt x="9383" y="4692"/>
                  </a:lnTo>
                  <a:lnTo>
                    <a:pt x="9383" y="4451"/>
                  </a:lnTo>
                  <a:lnTo>
                    <a:pt x="9358" y="4210"/>
                  </a:lnTo>
                  <a:lnTo>
                    <a:pt x="9333" y="3978"/>
                  </a:lnTo>
                  <a:lnTo>
                    <a:pt x="9292" y="3745"/>
                  </a:lnTo>
                  <a:lnTo>
                    <a:pt x="9242" y="3513"/>
                  </a:lnTo>
                  <a:lnTo>
                    <a:pt x="9175" y="3297"/>
                  </a:lnTo>
                  <a:lnTo>
                    <a:pt x="9101" y="3073"/>
                  </a:lnTo>
                  <a:lnTo>
                    <a:pt x="9018" y="2865"/>
                  </a:lnTo>
                  <a:lnTo>
                    <a:pt x="8926" y="2657"/>
                  </a:lnTo>
                  <a:lnTo>
                    <a:pt x="8818" y="2450"/>
                  </a:lnTo>
                  <a:lnTo>
                    <a:pt x="8710" y="2259"/>
                  </a:lnTo>
                  <a:lnTo>
                    <a:pt x="8586" y="2068"/>
                  </a:lnTo>
                  <a:lnTo>
                    <a:pt x="8453" y="1885"/>
                  </a:lnTo>
                  <a:lnTo>
                    <a:pt x="8312" y="1703"/>
                  </a:lnTo>
                  <a:lnTo>
                    <a:pt x="8171" y="1536"/>
                  </a:lnTo>
                  <a:lnTo>
                    <a:pt x="8013" y="1370"/>
                  </a:lnTo>
                  <a:lnTo>
                    <a:pt x="7847" y="1213"/>
                  </a:lnTo>
                  <a:lnTo>
                    <a:pt x="7681" y="1071"/>
                  </a:lnTo>
                  <a:lnTo>
                    <a:pt x="7498" y="930"/>
                  </a:lnTo>
                  <a:lnTo>
                    <a:pt x="7315" y="797"/>
                  </a:lnTo>
                  <a:lnTo>
                    <a:pt x="7124" y="673"/>
                  </a:lnTo>
                  <a:lnTo>
                    <a:pt x="6934" y="565"/>
                  </a:lnTo>
                  <a:lnTo>
                    <a:pt x="6726" y="457"/>
                  </a:lnTo>
                  <a:lnTo>
                    <a:pt x="6518" y="366"/>
                  </a:lnTo>
                  <a:lnTo>
                    <a:pt x="6311" y="283"/>
                  </a:lnTo>
                  <a:lnTo>
                    <a:pt x="6087" y="208"/>
                  </a:lnTo>
                  <a:lnTo>
                    <a:pt x="5871" y="142"/>
                  </a:lnTo>
                  <a:lnTo>
                    <a:pt x="5638" y="92"/>
                  </a:lnTo>
                  <a:lnTo>
                    <a:pt x="5414" y="50"/>
                  </a:lnTo>
                  <a:lnTo>
                    <a:pt x="5173" y="25"/>
                  </a:lnTo>
                  <a:lnTo>
                    <a:pt x="4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3332975" y="464575"/>
              <a:ext cx="1351375" cy="2652725"/>
            </a:xfrm>
            <a:custGeom>
              <a:avLst/>
              <a:gdLst/>
              <a:ahLst/>
              <a:cxnLst/>
              <a:rect l="l" t="t" r="r" b="b"/>
              <a:pathLst>
                <a:path w="54055" h="106109" extrusionOk="0">
                  <a:moveTo>
                    <a:pt x="20434" y="1"/>
                  </a:moveTo>
                  <a:lnTo>
                    <a:pt x="19247" y="1197"/>
                  </a:lnTo>
                  <a:lnTo>
                    <a:pt x="52244" y="33895"/>
                  </a:lnTo>
                  <a:lnTo>
                    <a:pt x="45710" y="74174"/>
                  </a:lnTo>
                  <a:lnTo>
                    <a:pt x="0" y="104697"/>
                  </a:lnTo>
                  <a:lnTo>
                    <a:pt x="938" y="106109"/>
                  </a:lnTo>
                  <a:lnTo>
                    <a:pt x="47254" y="75171"/>
                  </a:lnTo>
                  <a:lnTo>
                    <a:pt x="54054" y="33314"/>
                  </a:lnTo>
                  <a:lnTo>
                    <a:pt x="20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3246000" y="3185575"/>
              <a:ext cx="759550" cy="2131675"/>
            </a:xfrm>
            <a:custGeom>
              <a:avLst/>
              <a:gdLst/>
              <a:ahLst/>
              <a:cxnLst/>
              <a:rect l="l" t="t" r="r" b="b"/>
              <a:pathLst>
                <a:path w="30382" h="85267" extrusionOk="0">
                  <a:moveTo>
                    <a:pt x="1603" y="0"/>
                  </a:moveTo>
                  <a:lnTo>
                    <a:pt x="0" y="548"/>
                  </a:lnTo>
                  <a:lnTo>
                    <a:pt x="28746" y="85267"/>
                  </a:lnTo>
                  <a:lnTo>
                    <a:pt x="30382" y="84835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3024925" y="3792125"/>
              <a:ext cx="698725" cy="743375"/>
            </a:xfrm>
            <a:custGeom>
              <a:avLst/>
              <a:gdLst/>
              <a:ahLst/>
              <a:cxnLst/>
              <a:rect l="l" t="t" r="r" b="b"/>
              <a:pathLst>
                <a:path w="27949" h="29735" extrusionOk="0">
                  <a:moveTo>
                    <a:pt x="1594" y="1"/>
                  </a:moveTo>
                  <a:lnTo>
                    <a:pt x="0" y="582"/>
                  </a:lnTo>
                  <a:lnTo>
                    <a:pt x="8793" y="24877"/>
                  </a:lnTo>
                  <a:lnTo>
                    <a:pt x="27525" y="29735"/>
                  </a:lnTo>
                  <a:lnTo>
                    <a:pt x="27949" y="28107"/>
                  </a:lnTo>
                  <a:lnTo>
                    <a:pt x="10080" y="23474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3217350" y="1072800"/>
              <a:ext cx="353525" cy="2054675"/>
            </a:xfrm>
            <a:custGeom>
              <a:avLst/>
              <a:gdLst/>
              <a:ahLst/>
              <a:cxnLst/>
              <a:rect l="l" t="t" r="r" b="b"/>
              <a:pathLst>
                <a:path w="14141" h="82187" extrusionOk="0">
                  <a:moveTo>
                    <a:pt x="12447" y="1"/>
                  </a:moveTo>
                  <a:lnTo>
                    <a:pt x="11218" y="47578"/>
                  </a:lnTo>
                  <a:lnTo>
                    <a:pt x="0" y="81663"/>
                  </a:lnTo>
                  <a:lnTo>
                    <a:pt x="1603" y="82186"/>
                  </a:lnTo>
                  <a:lnTo>
                    <a:pt x="12862" y="47985"/>
                  </a:lnTo>
                  <a:lnTo>
                    <a:pt x="12903" y="47869"/>
                  </a:lnTo>
                  <a:lnTo>
                    <a:pt x="14141" y="42"/>
                  </a:lnTo>
                  <a:lnTo>
                    <a:pt x="12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9"/>
          <p:cNvGrpSpPr/>
          <p:nvPr/>
        </p:nvGrpSpPr>
        <p:grpSpPr>
          <a:xfrm>
            <a:off x="7338817" y="1156898"/>
            <a:ext cx="886235" cy="885845"/>
            <a:chOff x="4231376" y="2368975"/>
            <a:chExt cx="681300" cy="681000"/>
          </a:xfrm>
        </p:grpSpPr>
        <p:sp>
          <p:nvSpPr>
            <p:cNvPr id="1359" name="Google Shape;1359;p39"/>
            <p:cNvSpPr/>
            <p:nvPr/>
          </p:nvSpPr>
          <p:spPr>
            <a:xfrm>
              <a:off x="4231376" y="2368975"/>
              <a:ext cx="681300" cy="681000"/>
            </a:xfrm>
            <a:prstGeom prst="ellipse">
              <a:avLst/>
            </a:prstGeom>
            <a:solidFill>
              <a:srgbClr val="61C5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4386244" y="2523775"/>
              <a:ext cx="371700" cy="371400"/>
            </a:xfrm>
            <a:prstGeom prst="ellipse">
              <a:avLst/>
            </a:prstGeom>
            <a:solidFill>
              <a:srgbClr val="61C5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647700" y="2597720"/>
            <a:ext cx="2061000" cy="680664"/>
            <a:chOff x="6625800" y="1360838"/>
            <a:chExt cx="2061000" cy="680664"/>
          </a:xfrm>
        </p:grpSpPr>
        <p:sp>
          <p:nvSpPr>
            <p:cNvPr id="1362" name="Google Shape;1362;p39"/>
            <p:cNvSpPr txBox="1"/>
            <p:nvPr/>
          </p:nvSpPr>
          <p:spPr>
            <a:xfrm>
              <a:off x="6625800" y="13608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Interneurons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3" name="Google Shape;1363;p39"/>
            <p:cNvSpPr txBox="1"/>
            <p:nvPr/>
          </p:nvSpPr>
          <p:spPr>
            <a:xfrm>
              <a:off x="6625800" y="16428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4" name="Google Shape;1364;p39"/>
          <p:cNvGrpSpPr/>
          <p:nvPr/>
        </p:nvGrpSpPr>
        <p:grpSpPr>
          <a:xfrm>
            <a:off x="647700" y="1235550"/>
            <a:ext cx="2061000" cy="680679"/>
            <a:chOff x="6625800" y="2550885"/>
            <a:chExt cx="2061000" cy="680679"/>
          </a:xfrm>
        </p:grpSpPr>
        <p:sp>
          <p:nvSpPr>
            <p:cNvPr id="1365" name="Google Shape;1365;p39"/>
            <p:cNvSpPr txBox="1"/>
            <p:nvPr/>
          </p:nvSpPr>
          <p:spPr>
            <a:xfrm>
              <a:off x="6625800" y="255088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Sensory neurons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6" name="Google Shape;1366;p39"/>
            <p:cNvSpPr txBox="1"/>
            <p:nvPr/>
          </p:nvSpPr>
          <p:spPr>
            <a:xfrm>
              <a:off x="6625800" y="282806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7" name="Google Shape;1367;p39"/>
          <p:cNvGrpSpPr/>
          <p:nvPr/>
        </p:nvGrpSpPr>
        <p:grpSpPr>
          <a:xfrm>
            <a:off x="647700" y="3959874"/>
            <a:ext cx="2061000" cy="680677"/>
            <a:chOff x="6625800" y="3736050"/>
            <a:chExt cx="2061000" cy="680677"/>
          </a:xfrm>
        </p:grpSpPr>
        <p:sp>
          <p:nvSpPr>
            <p:cNvPr id="1368" name="Google Shape;1368;p39"/>
            <p:cNvSpPr txBox="1"/>
            <p:nvPr/>
          </p:nvSpPr>
          <p:spPr>
            <a:xfrm>
              <a:off x="6625800" y="37360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Motor neurons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9" name="Google Shape;1369;p39"/>
            <p:cNvSpPr txBox="1"/>
            <p:nvPr/>
          </p:nvSpPr>
          <p:spPr>
            <a:xfrm>
              <a:off x="6625800" y="40180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0" name="Google Shape;1370;p39"/>
          <p:cNvSpPr/>
          <p:nvPr/>
        </p:nvSpPr>
        <p:spPr>
          <a:xfrm>
            <a:off x="3234031" y="3868363"/>
            <a:ext cx="863700" cy="863700"/>
          </a:xfrm>
          <a:prstGeom prst="ellipse">
            <a:avLst/>
          </a:prstGeom>
          <a:solidFill>
            <a:srgbClr val="419AB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39"/>
          <p:cNvSpPr/>
          <p:nvPr/>
        </p:nvSpPr>
        <p:spPr>
          <a:xfrm>
            <a:off x="3234031" y="2506200"/>
            <a:ext cx="863700" cy="863700"/>
          </a:xfrm>
          <a:prstGeom prst="ellipse">
            <a:avLst/>
          </a:prstGeom>
          <a:solidFill>
            <a:srgbClr val="2F80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2" name="Google Shape;1372;p39"/>
          <p:cNvSpPr/>
          <p:nvPr/>
        </p:nvSpPr>
        <p:spPr>
          <a:xfrm>
            <a:off x="3234031" y="1144038"/>
            <a:ext cx="863700" cy="863700"/>
          </a:xfrm>
          <a:prstGeom prst="ellipse">
            <a:avLst/>
          </a:prstGeom>
          <a:solidFill>
            <a:srgbClr val="8DA4BA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39"/>
          <p:cNvSpPr/>
          <p:nvPr/>
        </p:nvSpPr>
        <p:spPr>
          <a:xfrm>
            <a:off x="3402748" y="2649649"/>
            <a:ext cx="526267" cy="576784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39"/>
          <p:cNvGrpSpPr/>
          <p:nvPr/>
        </p:nvGrpSpPr>
        <p:grpSpPr>
          <a:xfrm>
            <a:off x="3455565" y="3978380"/>
            <a:ext cx="420633" cy="643665"/>
            <a:chOff x="5403486" y="1078668"/>
            <a:chExt cx="596388" cy="912612"/>
          </a:xfrm>
        </p:grpSpPr>
        <p:sp>
          <p:nvSpPr>
            <p:cNvPr id="1375" name="Google Shape;1375;p39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39"/>
          <p:cNvSpPr/>
          <p:nvPr/>
        </p:nvSpPr>
        <p:spPr>
          <a:xfrm>
            <a:off x="3512369" y="1252922"/>
            <a:ext cx="307025" cy="645920"/>
          </a:xfrm>
          <a:custGeom>
            <a:avLst/>
            <a:gdLst/>
            <a:ahLst/>
            <a:cxnLst/>
            <a:rect l="l" t="t" r="r" b="b"/>
            <a:pathLst>
              <a:path w="39400" h="82890" extrusionOk="0">
                <a:moveTo>
                  <a:pt x="8484" y="43912"/>
                </a:moveTo>
                <a:lnTo>
                  <a:pt x="8705" y="43922"/>
                </a:lnTo>
                <a:lnTo>
                  <a:pt x="8926" y="43942"/>
                </a:lnTo>
                <a:lnTo>
                  <a:pt x="9147" y="43963"/>
                </a:lnTo>
                <a:lnTo>
                  <a:pt x="9368" y="44003"/>
                </a:lnTo>
                <a:lnTo>
                  <a:pt x="9579" y="44033"/>
                </a:lnTo>
                <a:lnTo>
                  <a:pt x="9780" y="44083"/>
                </a:lnTo>
                <a:lnTo>
                  <a:pt x="9981" y="44133"/>
                </a:lnTo>
                <a:lnTo>
                  <a:pt x="10182" y="44184"/>
                </a:lnTo>
                <a:lnTo>
                  <a:pt x="10373" y="44244"/>
                </a:lnTo>
                <a:lnTo>
                  <a:pt x="10554" y="44314"/>
                </a:lnTo>
                <a:lnTo>
                  <a:pt x="10735" y="44385"/>
                </a:lnTo>
                <a:lnTo>
                  <a:pt x="10916" y="44465"/>
                </a:lnTo>
                <a:lnTo>
                  <a:pt x="11087" y="44545"/>
                </a:lnTo>
                <a:lnTo>
                  <a:pt x="11248" y="44636"/>
                </a:lnTo>
                <a:lnTo>
                  <a:pt x="11398" y="44726"/>
                </a:lnTo>
                <a:lnTo>
                  <a:pt x="11549" y="44817"/>
                </a:lnTo>
                <a:lnTo>
                  <a:pt x="11690" y="44917"/>
                </a:lnTo>
                <a:lnTo>
                  <a:pt x="11820" y="45028"/>
                </a:lnTo>
                <a:lnTo>
                  <a:pt x="11941" y="45128"/>
                </a:lnTo>
                <a:lnTo>
                  <a:pt x="12062" y="45249"/>
                </a:lnTo>
                <a:lnTo>
                  <a:pt x="12162" y="45360"/>
                </a:lnTo>
                <a:lnTo>
                  <a:pt x="12263" y="45480"/>
                </a:lnTo>
                <a:lnTo>
                  <a:pt x="12353" y="45601"/>
                </a:lnTo>
                <a:lnTo>
                  <a:pt x="12434" y="45731"/>
                </a:lnTo>
                <a:lnTo>
                  <a:pt x="12504" y="45862"/>
                </a:lnTo>
                <a:lnTo>
                  <a:pt x="12564" y="45993"/>
                </a:lnTo>
                <a:lnTo>
                  <a:pt x="12615" y="46123"/>
                </a:lnTo>
                <a:lnTo>
                  <a:pt x="12655" y="46264"/>
                </a:lnTo>
                <a:lnTo>
                  <a:pt x="12675" y="46395"/>
                </a:lnTo>
                <a:lnTo>
                  <a:pt x="12695" y="46536"/>
                </a:lnTo>
                <a:lnTo>
                  <a:pt x="12705" y="46686"/>
                </a:lnTo>
                <a:lnTo>
                  <a:pt x="12695" y="46827"/>
                </a:lnTo>
                <a:lnTo>
                  <a:pt x="12675" y="46968"/>
                </a:lnTo>
                <a:lnTo>
                  <a:pt x="12655" y="47108"/>
                </a:lnTo>
                <a:lnTo>
                  <a:pt x="12615" y="47239"/>
                </a:lnTo>
                <a:lnTo>
                  <a:pt x="12564" y="47380"/>
                </a:lnTo>
                <a:lnTo>
                  <a:pt x="12504" y="47510"/>
                </a:lnTo>
                <a:lnTo>
                  <a:pt x="12434" y="47631"/>
                </a:lnTo>
                <a:lnTo>
                  <a:pt x="12353" y="47762"/>
                </a:lnTo>
                <a:lnTo>
                  <a:pt x="12263" y="47882"/>
                </a:lnTo>
                <a:lnTo>
                  <a:pt x="12162" y="48003"/>
                </a:lnTo>
                <a:lnTo>
                  <a:pt x="12062" y="48124"/>
                </a:lnTo>
                <a:lnTo>
                  <a:pt x="11941" y="48234"/>
                </a:lnTo>
                <a:lnTo>
                  <a:pt x="11820" y="48345"/>
                </a:lnTo>
                <a:lnTo>
                  <a:pt x="11690" y="48445"/>
                </a:lnTo>
                <a:lnTo>
                  <a:pt x="11549" y="48546"/>
                </a:lnTo>
                <a:lnTo>
                  <a:pt x="11398" y="48646"/>
                </a:lnTo>
                <a:lnTo>
                  <a:pt x="11248" y="48737"/>
                </a:lnTo>
                <a:lnTo>
                  <a:pt x="11087" y="48817"/>
                </a:lnTo>
                <a:lnTo>
                  <a:pt x="10916" y="48908"/>
                </a:lnTo>
                <a:lnTo>
                  <a:pt x="10735" y="48978"/>
                </a:lnTo>
                <a:lnTo>
                  <a:pt x="10554" y="49058"/>
                </a:lnTo>
                <a:lnTo>
                  <a:pt x="10373" y="49119"/>
                </a:lnTo>
                <a:lnTo>
                  <a:pt x="10182" y="49179"/>
                </a:lnTo>
                <a:lnTo>
                  <a:pt x="9981" y="49239"/>
                </a:lnTo>
                <a:lnTo>
                  <a:pt x="9780" y="49289"/>
                </a:lnTo>
                <a:lnTo>
                  <a:pt x="9579" y="49330"/>
                </a:lnTo>
                <a:lnTo>
                  <a:pt x="9368" y="49370"/>
                </a:lnTo>
                <a:lnTo>
                  <a:pt x="9147" y="49400"/>
                </a:lnTo>
                <a:lnTo>
                  <a:pt x="8926" y="49420"/>
                </a:lnTo>
                <a:lnTo>
                  <a:pt x="8705" y="49440"/>
                </a:lnTo>
                <a:lnTo>
                  <a:pt x="8484" y="49450"/>
                </a:lnTo>
                <a:lnTo>
                  <a:pt x="8021" y="49450"/>
                </a:lnTo>
                <a:lnTo>
                  <a:pt x="7800" y="49440"/>
                </a:lnTo>
                <a:lnTo>
                  <a:pt x="7569" y="49420"/>
                </a:lnTo>
                <a:lnTo>
                  <a:pt x="7358" y="49400"/>
                </a:lnTo>
                <a:lnTo>
                  <a:pt x="7137" y="49370"/>
                </a:lnTo>
                <a:lnTo>
                  <a:pt x="6926" y="49330"/>
                </a:lnTo>
                <a:lnTo>
                  <a:pt x="6725" y="49289"/>
                </a:lnTo>
                <a:lnTo>
                  <a:pt x="6524" y="49239"/>
                </a:lnTo>
                <a:lnTo>
                  <a:pt x="6323" y="49179"/>
                </a:lnTo>
                <a:lnTo>
                  <a:pt x="6132" y="49119"/>
                </a:lnTo>
                <a:lnTo>
                  <a:pt x="5941" y="49058"/>
                </a:lnTo>
                <a:lnTo>
                  <a:pt x="5760" y="48978"/>
                </a:lnTo>
                <a:lnTo>
                  <a:pt x="5589" y="48908"/>
                </a:lnTo>
                <a:lnTo>
                  <a:pt x="5418" y="48817"/>
                </a:lnTo>
                <a:lnTo>
                  <a:pt x="5257" y="48737"/>
                </a:lnTo>
                <a:lnTo>
                  <a:pt x="5107" y="48646"/>
                </a:lnTo>
                <a:lnTo>
                  <a:pt x="4956" y="48546"/>
                </a:lnTo>
                <a:lnTo>
                  <a:pt x="4815" y="48445"/>
                </a:lnTo>
                <a:lnTo>
                  <a:pt x="4684" y="48345"/>
                </a:lnTo>
                <a:lnTo>
                  <a:pt x="4564" y="48234"/>
                </a:lnTo>
                <a:lnTo>
                  <a:pt x="4443" y="48124"/>
                </a:lnTo>
                <a:lnTo>
                  <a:pt x="4343" y="48003"/>
                </a:lnTo>
                <a:lnTo>
                  <a:pt x="4242" y="47882"/>
                </a:lnTo>
                <a:lnTo>
                  <a:pt x="4152" y="47762"/>
                </a:lnTo>
                <a:lnTo>
                  <a:pt x="4071" y="47631"/>
                </a:lnTo>
                <a:lnTo>
                  <a:pt x="4001" y="47510"/>
                </a:lnTo>
                <a:lnTo>
                  <a:pt x="3941" y="47380"/>
                </a:lnTo>
                <a:lnTo>
                  <a:pt x="3890" y="47239"/>
                </a:lnTo>
                <a:lnTo>
                  <a:pt x="3850" y="47108"/>
                </a:lnTo>
                <a:lnTo>
                  <a:pt x="3820" y="46968"/>
                </a:lnTo>
                <a:lnTo>
                  <a:pt x="3810" y="46827"/>
                </a:lnTo>
                <a:lnTo>
                  <a:pt x="3800" y="46686"/>
                </a:lnTo>
                <a:lnTo>
                  <a:pt x="3810" y="46536"/>
                </a:lnTo>
                <a:lnTo>
                  <a:pt x="3820" y="46395"/>
                </a:lnTo>
                <a:lnTo>
                  <a:pt x="3850" y="46264"/>
                </a:lnTo>
                <a:lnTo>
                  <a:pt x="3890" y="46123"/>
                </a:lnTo>
                <a:lnTo>
                  <a:pt x="3941" y="45993"/>
                </a:lnTo>
                <a:lnTo>
                  <a:pt x="4001" y="45862"/>
                </a:lnTo>
                <a:lnTo>
                  <a:pt x="4071" y="45731"/>
                </a:lnTo>
                <a:lnTo>
                  <a:pt x="4152" y="45601"/>
                </a:lnTo>
                <a:lnTo>
                  <a:pt x="4242" y="45480"/>
                </a:lnTo>
                <a:lnTo>
                  <a:pt x="4343" y="45360"/>
                </a:lnTo>
                <a:lnTo>
                  <a:pt x="4443" y="45249"/>
                </a:lnTo>
                <a:lnTo>
                  <a:pt x="4564" y="45128"/>
                </a:lnTo>
                <a:lnTo>
                  <a:pt x="4684" y="45028"/>
                </a:lnTo>
                <a:lnTo>
                  <a:pt x="4815" y="44917"/>
                </a:lnTo>
                <a:lnTo>
                  <a:pt x="4956" y="44817"/>
                </a:lnTo>
                <a:lnTo>
                  <a:pt x="5107" y="44726"/>
                </a:lnTo>
                <a:lnTo>
                  <a:pt x="5257" y="44636"/>
                </a:lnTo>
                <a:lnTo>
                  <a:pt x="5418" y="44545"/>
                </a:lnTo>
                <a:lnTo>
                  <a:pt x="5589" y="44465"/>
                </a:lnTo>
                <a:lnTo>
                  <a:pt x="5760" y="44385"/>
                </a:lnTo>
                <a:lnTo>
                  <a:pt x="5941" y="44314"/>
                </a:lnTo>
                <a:lnTo>
                  <a:pt x="6132" y="44244"/>
                </a:lnTo>
                <a:lnTo>
                  <a:pt x="6323" y="44184"/>
                </a:lnTo>
                <a:lnTo>
                  <a:pt x="6524" y="44133"/>
                </a:lnTo>
                <a:lnTo>
                  <a:pt x="6725" y="44083"/>
                </a:lnTo>
                <a:lnTo>
                  <a:pt x="6926" y="44033"/>
                </a:lnTo>
                <a:lnTo>
                  <a:pt x="7137" y="44003"/>
                </a:lnTo>
                <a:lnTo>
                  <a:pt x="7358" y="43963"/>
                </a:lnTo>
                <a:lnTo>
                  <a:pt x="7569" y="43942"/>
                </a:lnTo>
                <a:lnTo>
                  <a:pt x="7800" y="43922"/>
                </a:lnTo>
                <a:lnTo>
                  <a:pt x="8021" y="43912"/>
                </a:lnTo>
                <a:close/>
                <a:moveTo>
                  <a:pt x="13137" y="0"/>
                </a:moveTo>
                <a:lnTo>
                  <a:pt x="13368" y="1066"/>
                </a:lnTo>
                <a:lnTo>
                  <a:pt x="13610" y="2231"/>
                </a:lnTo>
                <a:lnTo>
                  <a:pt x="13891" y="3649"/>
                </a:lnTo>
                <a:lnTo>
                  <a:pt x="14032" y="4412"/>
                </a:lnTo>
                <a:lnTo>
                  <a:pt x="14172" y="5196"/>
                </a:lnTo>
                <a:lnTo>
                  <a:pt x="14303" y="5990"/>
                </a:lnTo>
                <a:lnTo>
                  <a:pt x="14434" y="6764"/>
                </a:lnTo>
                <a:lnTo>
                  <a:pt x="14544" y="7518"/>
                </a:lnTo>
                <a:lnTo>
                  <a:pt x="14635" y="8232"/>
                </a:lnTo>
                <a:lnTo>
                  <a:pt x="14705" y="8895"/>
                </a:lnTo>
                <a:lnTo>
                  <a:pt x="14745" y="9478"/>
                </a:lnTo>
                <a:lnTo>
                  <a:pt x="14765" y="10031"/>
                </a:lnTo>
                <a:lnTo>
                  <a:pt x="14775" y="10584"/>
                </a:lnTo>
                <a:lnTo>
                  <a:pt x="14765" y="11136"/>
                </a:lnTo>
                <a:lnTo>
                  <a:pt x="14755" y="11679"/>
                </a:lnTo>
                <a:lnTo>
                  <a:pt x="14735" y="12222"/>
                </a:lnTo>
                <a:lnTo>
                  <a:pt x="14705" y="12745"/>
                </a:lnTo>
                <a:lnTo>
                  <a:pt x="14675" y="13257"/>
                </a:lnTo>
                <a:lnTo>
                  <a:pt x="14635" y="13750"/>
                </a:lnTo>
                <a:lnTo>
                  <a:pt x="14544" y="14654"/>
                </a:lnTo>
                <a:lnTo>
                  <a:pt x="14454" y="15428"/>
                </a:lnTo>
                <a:lnTo>
                  <a:pt x="14373" y="16051"/>
                </a:lnTo>
                <a:lnTo>
                  <a:pt x="14303" y="16484"/>
                </a:lnTo>
                <a:lnTo>
                  <a:pt x="14273" y="16644"/>
                </a:lnTo>
                <a:lnTo>
                  <a:pt x="14223" y="16805"/>
                </a:lnTo>
                <a:lnTo>
                  <a:pt x="14172" y="16956"/>
                </a:lnTo>
                <a:lnTo>
                  <a:pt x="14112" y="17107"/>
                </a:lnTo>
                <a:lnTo>
                  <a:pt x="14042" y="17247"/>
                </a:lnTo>
                <a:lnTo>
                  <a:pt x="13961" y="17378"/>
                </a:lnTo>
                <a:lnTo>
                  <a:pt x="13811" y="17609"/>
                </a:lnTo>
                <a:lnTo>
                  <a:pt x="13670" y="17810"/>
                </a:lnTo>
                <a:lnTo>
                  <a:pt x="13549" y="17961"/>
                </a:lnTo>
                <a:lnTo>
                  <a:pt x="13429" y="18092"/>
                </a:lnTo>
                <a:lnTo>
                  <a:pt x="13338" y="17770"/>
                </a:lnTo>
                <a:lnTo>
                  <a:pt x="13228" y="17398"/>
                </a:lnTo>
                <a:lnTo>
                  <a:pt x="13067" y="16916"/>
                </a:lnTo>
                <a:lnTo>
                  <a:pt x="12876" y="16353"/>
                </a:lnTo>
                <a:lnTo>
                  <a:pt x="12635" y="15710"/>
                </a:lnTo>
                <a:lnTo>
                  <a:pt x="12363" y="15026"/>
                </a:lnTo>
                <a:lnTo>
                  <a:pt x="12223" y="14674"/>
                </a:lnTo>
                <a:lnTo>
                  <a:pt x="12062" y="14313"/>
                </a:lnTo>
                <a:lnTo>
                  <a:pt x="11901" y="13951"/>
                </a:lnTo>
                <a:lnTo>
                  <a:pt x="11730" y="13599"/>
                </a:lnTo>
                <a:lnTo>
                  <a:pt x="11549" y="13247"/>
                </a:lnTo>
                <a:lnTo>
                  <a:pt x="11358" y="12895"/>
                </a:lnTo>
                <a:lnTo>
                  <a:pt x="11167" y="12554"/>
                </a:lnTo>
                <a:lnTo>
                  <a:pt x="10966" y="12232"/>
                </a:lnTo>
                <a:lnTo>
                  <a:pt x="10755" y="11920"/>
                </a:lnTo>
                <a:lnTo>
                  <a:pt x="10534" y="11629"/>
                </a:lnTo>
                <a:lnTo>
                  <a:pt x="10313" y="11348"/>
                </a:lnTo>
                <a:lnTo>
                  <a:pt x="10092" y="11096"/>
                </a:lnTo>
                <a:lnTo>
                  <a:pt x="9861" y="10875"/>
                </a:lnTo>
                <a:lnTo>
                  <a:pt x="9740" y="10775"/>
                </a:lnTo>
                <a:lnTo>
                  <a:pt x="9619" y="10674"/>
                </a:lnTo>
                <a:lnTo>
                  <a:pt x="9499" y="10584"/>
                </a:lnTo>
                <a:lnTo>
                  <a:pt x="9378" y="10503"/>
                </a:lnTo>
                <a:lnTo>
                  <a:pt x="9247" y="10433"/>
                </a:lnTo>
                <a:lnTo>
                  <a:pt x="9127" y="10373"/>
                </a:lnTo>
                <a:lnTo>
                  <a:pt x="8996" y="10312"/>
                </a:lnTo>
                <a:lnTo>
                  <a:pt x="8876" y="10272"/>
                </a:lnTo>
                <a:lnTo>
                  <a:pt x="8745" y="10232"/>
                </a:lnTo>
                <a:lnTo>
                  <a:pt x="8614" y="10212"/>
                </a:lnTo>
                <a:lnTo>
                  <a:pt x="8092" y="10131"/>
                </a:lnTo>
                <a:lnTo>
                  <a:pt x="7539" y="10061"/>
                </a:lnTo>
                <a:lnTo>
                  <a:pt x="6986" y="10001"/>
                </a:lnTo>
                <a:lnTo>
                  <a:pt x="6433" y="9950"/>
                </a:lnTo>
                <a:lnTo>
                  <a:pt x="5891" y="9910"/>
                </a:lnTo>
                <a:lnTo>
                  <a:pt x="5348" y="9870"/>
                </a:lnTo>
                <a:lnTo>
                  <a:pt x="4343" y="9810"/>
                </a:lnTo>
                <a:lnTo>
                  <a:pt x="3458" y="9770"/>
                </a:lnTo>
                <a:lnTo>
                  <a:pt x="2765" y="9749"/>
                </a:lnTo>
                <a:lnTo>
                  <a:pt x="2142" y="9739"/>
                </a:lnTo>
                <a:lnTo>
                  <a:pt x="2423" y="9790"/>
                </a:lnTo>
                <a:lnTo>
                  <a:pt x="2765" y="9850"/>
                </a:lnTo>
                <a:lnTo>
                  <a:pt x="3197" y="9950"/>
                </a:lnTo>
                <a:lnTo>
                  <a:pt x="3730" y="10091"/>
                </a:lnTo>
                <a:lnTo>
                  <a:pt x="4021" y="10172"/>
                </a:lnTo>
                <a:lnTo>
                  <a:pt x="4333" y="10272"/>
                </a:lnTo>
                <a:lnTo>
                  <a:pt x="4654" y="10383"/>
                </a:lnTo>
                <a:lnTo>
                  <a:pt x="4996" y="10503"/>
                </a:lnTo>
                <a:lnTo>
                  <a:pt x="5338" y="10634"/>
                </a:lnTo>
                <a:lnTo>
                  <a:pt x="5700" y="10775"/>
                </a:lnTo>
                <a:lnTo>
                  <a:pt x="6061" y="10935"/>
                </a:lnTo>
                <a:lnTo>
                  <a:pt x="6423" y="11116"/>
                </a:lnTo>
                <a:lnTo>
                  <a:pt x="6795" y="11307"/>
                </a:lnTo>
                <a:lnTo>
                  <a:pt x="7157" y="11508"/>
                </a:lnTo>
                <a:lnTo>
                  <a:pt x="7529" y="11740"/>
                </a:lnTo>
                <a:lnTo>
                  <a:pt x="7891" y="11981"/>
                </a:lnTo>
                <a:lnTo>
                  <a:pt x="8252" y="12232"/>
                </a:lnTo>
                <a:lnTo>
                  <a:pt x="8604" y="12513"/>
                </a:lnTo>
                <a:lnTo>
                  <a:pt x="8946" y="12805"/>
                </a:lnTo>
                <a:lnTo>
                  <a:pt x="9268" y="13117"/>
                </a:lnTo>
                <a:lnTo>
                  <a:pt x="9428" y="13277"/>
                </a:lnTo>
                <a:lnTo>
                  <a:pt x="9589" y="13448"/>
                </a:lnTo>
                <a:lnTo>
                  <a:pt x="9740" y="13619"/>
                </a:lnTo>
                <a:lnTo>
                  <a:pt x="9891" y="13800"/>
                </a:lnTo>
                <a:lnTo>
                  <a:pt x="10031" y="13991"/>
                </a:lnTo>
                <a:lnTo>
                  <a:pt x="10172" y="14172"/>
                </a:lnTo>
                <a:lnTo>
                  <a:pt x="10303" y="14373"/>
                </a:lnTo>
                <a:lnTo>
                  <a:pt x="10433" y="14574"/>
                </a:lnTo>
                <a:lnTo>
                  <a:pt x="10554" y="14775"/>
                </a:lnTo>
                <a:lnTo>
                  <a:pt x="10675" y="14986"/>
                </a:lnTo>
                <a:lnTo>
                  <a:pt x="10785" y="15207"/>
                </a:lnTo>
                <a:lnTo>
                  <a:pt x="10896" y="15428"/>
                </a:lnTo>
                <a:lnTo>
                  <a:pt x="11318" y="16393"/>
                </a:lnTo>
                <a:lnTo>
                  <a:pt x="11760" y="17448"/>
                </a:lnTo>
                <a:lnTo>
                  <a:pt x="12233" y="18584"/>
                </a:lnTo>
                <a:lnTo>
                  <a:pt x="12705" y="19780"/>
                </a:lnTo>
                <a:lnTo>
                  <a:pt x="13177" y="21016"/>
                </a:lnTo>
                <a:lnTo>
                  <a:pt x="13650" y="22253"/>
                </a:lnTo>
                <a:lnTo>
                  <a:pt x="14554" y="24675"/>
                </a:lnTo>
                <a:lnTo>
                  <a:pt x="15358" y="26866"/>
                </a:lnTo>
                <a:lnTo>
                  <a:pt x="16002" y="28655"/>
                </a:lnTo>
                <a:lnTo>
                  <a:pt x="16585" y="30303"/>
                </a:lnTo>
                <a:lnTo>
                  <a:pt x="16755" y="31128"/>
                </a:lnTo>
                <a:lnTo>
                  <a:pt x="16956" y="31992"/>
                </a:lnTo>
                <a:lnTo>
                  <a:pt x="17198" y="33027"/>
                </a:lnTo>
                <a:lnTo>
                  <a:pt x="17459" y="34103"/>
                </a:lnTo>
                <a:lnTo>
                  <a:pt x="17600" y="34635"/>
                </a:lnTo>
                <a:lnTo>
                  <a:pt x="17740" y="35138"/>
                </a:lnTo>
                <a:lnTo>
                  <a:pt x="17871" y="35600"/>
                </a:lnTo>
                <a:lnTo>
                  <a:pt x="18002" y="36012"/>
                </a:lnTo>
                <a:lnTo>
                  <a:pt x="18132" y="36354"/>
                </a:lnTo>
                <a:lnTo>
                  <a:pt x="18193" y="36495"/>
                </a:lnTo>
                <a:lnTo>
                  <a:pt x="18243" y="36615"/>
                </a:lnTo>
                <a:lnTo>
                  <a:pt x="18374" y="36907"/>
                </a:lnTo>
                <a:lnTo>
                  <a:pt x="18544" y="37319"/>
                </a:lnTo>
                <a:lnTo>
                  <a:pt x="18745" y="37842"/>
                </a:lnTo>
                <a:lnTo>
                  <a:pt x="18967" y="38455"/>
                </a:lnTo>
                <a:lnTo>
                  <a:pt x="19469" y="39852"/>
                </a:lnTo>
                <a:lnTo>
                  <a:pt x="19992" y="41359"/>
                </a:lnTo>
                <a:lnTo>
                  <a:pt x="20916" y="44043"/>
                </a:lnTo>
                <a:lnTo>
                  <a:pt x="21308" y="45219"/>
                </a:lnTo>
                <a:lnTo>
                  <a:pt x="21278" y="45289"/>
                </a:lnTo>
                <a:lnTo>
                  <a:pt x="21178" y="45440"/>
                </a:lnTo>
                <a:lnTo>
                  <a:pt x="21097" y="45541"/>
                </a:lnTo>
                <a:lnTo>
                  <a:pt x="21007" y="45651"/>
                </a:lnTo>
                <a:lnTo>
                  <a:pt x="20906" y="45772"/>
                </a:lnTo>
                <a:lnTo>
                  <a:pt x="20776" y="45882"/>
                </a:lnTo>
                <a:lnTo>
                  <a:pt x="20645" y="45983"/>
                </a:lnTo>
                <a:lnTo>
                  <a:pt x="20494" y="46083"/>
                </a:lnTo>
                <a:lnTo>
                  <a:pt x="20404" y="46123"/>
                </a:lnTo>
                <a:lnTo>
                  <a:pt x="20323" y="46154"/>
                </a:lnTo>
                <a:lnTo>
                  <a:pt x="20233" y="46184"/>
                </a:lnTo>
                <a:lnTo>
                  <a:pt x="20143" y="46204"/>
                </a:lnTo>
                <a:lnTo>
                  <a:pt x="20042" y="46224"/>
                </a:lnTo>
                <a:lnTo>
                  <a:pt x="19942" y="46234"/>
                </a:lnTo>
                <a:lnTo>
                  <a:pt x="19730" y="46234"/>
                </a:lnTo>
                <a:lnTo>
                  <a:pt x="19620" y="46214"/>
                </a:lnTo>
                <a:lnTo>
                  <a:pt x="19509" y="46184"/>
                </a:lnTo>
                <a:lnTo>
                  <a:pt x="19389" y="46144"/>
                </a:lnTo>
                <a:lnTo>
                  <a:pt x="19268" y="46103"/>
                </a:lnTo>
                <a:lnTo>
                  <a:pt x="18796" y="45882"/>
                </a:lnTo>
                <a:lnTo>
                  <a:pt x="18374" y="45671"/>
                </a:lnTo>
                <a:lnTo>
                  <a:pt x="18002" y="45470"/>
                </a:lnTo>
                <a:lnTo>
                  <a:pt x="17680" y="45299"/>
                </a:lnTo>
                <a:lnTo>
                  <a:pt x="17238" y="45028"/>
                </a:lnTo>
                <a:lnTo>
                  <a:pt x="17077" y="44927"/>
                </a:lnTo>
                <a:lnTo>
                  <a:pt x="16936" y="44726"/>
                </a:lnTo>
                <a:lnTo>
                  <a:pt x="16765" y="44495"/>
                </a:lnTo>
                <a:lnTo>
                  <a:pt x="16534" y="44194"/>
                </a:lnTo>
                <a:lnTo>
                  <a:pt x="16223" y="43832"/>
                </a:lnTo>
                <a:lnTo>
                  <a:pt x="16042" y="43641"/>
                </a:lnTo>
                <a:lnTo>
                  <a:pt x="15851" y="43440"/>
                </a:lnTo>
                <a:lnTo>
                  <a:pt x="15630" y="43229"/>
                </a:lnTo>
                <a:lnTo>
                  <a:pt x="15399" y="43018"/>
                </a:lnTo>
                <a:lnTo>
                  <a:pt x="15157" y="42807"/>
                </a:lnTo>
                <a:lnTo>
                  <a:pt x="14886" y="42596"/>
                </a:lnTo>
                <a:lnTo>
                  <a:pt x="14605" y="42385"/>
                </a:lnTo>
                <a:lnTo>
                  <a:pt x="14313" y="42184"/>
                </a:lnTo>
                <a:lnTo>
                  <a:pt x="13991" y="41983"/>
                </a:lnTo>
                <a:lnTo>
                  <a:pt x="13660" y="41782"/>
                </a:lnTo>
                <a:lnTo>
                  <a:pt x="13308" y="41601"/>
                </a:lnTo>
                <a:lnTo>
                  <a:pt x="12936" y="41420"/>
                </a:lnTo>
                <a:lnTo>
                  <a:pt x="12554" y="41259"/>
                </a:lnTo>
                <a:lnTo>
                  <a:pt x="12152" y="41118"/>
                </a:lnTo>
                <a:lnTo>
                  <a:pt x="11740" y="40987"/>
                </a:lnTo>
                <a:lnTo>
                  <a:pt x="11298" y="40877"/>
                </a:lnTo>
                <a:lnTo>
                  <a:pt x="11077" y="40827"/>
                </a:lnTo>
                <a:lnTo>
                  <a:pt x="10846" y="40786"/>
                </a:lnTo>
                <a:lnTo>
                  <a:pt x="10614" y="40746"/>
                </a:lnTo>
                <a:lnTo>
                  <a:pt x="10373" y="40716"/>
                </a:lnTo>
                <a:lnTo>
                  <a:pt x="10132" y="40686"/>
                </a:lnTo>
                <a:lnTo>
                  <a:pt x="9891" y="40676"/>
                </a:lnTo>
                <a:lnTo>
                  <a:pt x="9639" y="40656"/>
                </a:lnTo>
                <a:lnTo>
                  <a:pt x="9127" y="40656"/>
                </a:lnTo>
                <a:lnTo>
                  <a:pt x="8866" y="40666"/>
                </a:lnTo>
                <a:lnTo>
                  <a:pt x="8594" y="40676"/>
                </a:lnTo>
                <a:lnTo>
                  <a:pt x="8323" y="40706"/>
                </a:lnTo>
                <a:lnTo>
                  <a:pt x="7790" y="40756"/>
                </a:lnTo>
                <a:lnTo>
                  <a:pt x="7267" y="40827"/>
                </a:lnTo>
                <a:lnTo>
                  <a:pt x="6765" y="40897"/>
                </a:lnTo>
                <a:lnTo>
                  <a:pt x="6282" y="40977"/>
                </a:lnTo>
                <a:lnTo>
                  <a:pt x="5820" y="41058"/>
                </a:lnTo>
                <a:lnTo>
                  <a:pt x="5378" y="41158"/>
                </a:lnTo>
                <a:lnTo>
                  <a:pt x="4956" y="41259"/>
                </a:lnTo>
                <a:lnTo>
                  <a:pt x="4544" y="41369"/>
                </a:lnTo>
                <a:lnTo>
                  <a:pt x="4152" y="41480"/>
                </a:lnTo>
                <a:lnTo>
                  <a:pt x="3780" y="41611"/>
                </a:lnTo>
                <a:lnTo>
                  <a:pt x="3428" y="41741"/>
                </a:lnTo>
                <a:lnTo>
                  <a:pt x="3086" y="41882"/>
                </a:lnTo>
                <a:lnTo>
                  <a:pt x="2775" y="42033"/>
                </a:lnTo>
                <a:lnTo>
                  <a:pt x="2473" y="42184"/>
                </a:lnTo>
                <a:lnTo>
                  <a:pt x="2192" y="42354"/>
                </a:lnTo>
                <a:lnTo>
                  <a:pt x="1920" y="42525"/>
                </a:lnTo>
                <a:lnTo>
                  <a:pt x="1679" y="42706"/>
                </a:lnTo>
                <a:lnTo>
                  <a:pt x="1448" y="42897"/>
                </a:lnTo>
                <a:lnTo>
                  <a:pt x="1237" y="43098"/>
                </a:lnTo>
                <a:lnTo>
                  <a:pt x="1036" y="43309"/>
                </a:lnTo>
                <a:lnTo>
                  <a:pt x="855" y="43520"/>
                </a:lnTo>
                <a:lnTo>
                  <a:pt x="694" y="43751"/>
                </a:lnTo>
                <a:lnTo>
                  <a:pt x="554" y="43983"/>
                </a:lnTo>
                <a:lnTo>
                  <a:pt x="423" y="44234"/>
                </a:lnTo>
                <a:lnTo>
                  <a:pt x="312" y="44485"/>
                </a:lnTo>
                <a:lnTo>
                  <a:pt x="222" y="44747"/>
                </a:lnTo>
                <a:lnTo>
                  <a:pt x="141" y="45018"/>
                </a:lnTo>
                <a:lnTo>
                  <a:pt x="81" y="45309"/>
                </a:lnTo>
                <a:lnTo>
                  <a:pt x="41" y="45601"/>
                </a:lnTo>
                <a:lnTo>
                  <a:pt x="11" y="45902"/>
                </a:lnTo>
                <a:lnTo>
                  <a:pt x="1" y="46214"/>
                </a:lnTo>
                <a:lnTo>
                  <a:pt x="11" y="46536"/>
                </a:lnTo>
                <a:lnTo>
                  <a:pt x="21" y="46696"/>
                </a:lnTo>
                <a:lnTo>
                  <a:pt x="31" y="46857"/>
                </a:lnTo>
                <a:lnTo>
                  <a:pt x="61" y="47018"/>
                </a:lnTo>
                <a:lnTo>
                  <a:pt x="81" y="47179"/>
                </a:lnTo>
                <a:lnTo>
                  <a:pt x="162" y="47490"/>
                </a:lnTo>
                <a:lnTo>
                  <a:pt x="252" y="47792"/>
                </a:lnTo>
                <a:lnTo>
                  <a:pt x="373" y="48083"/>
                </a:lnTo>
                <a:lnTo>
                  <a:pt x="503" y="48375"/>
                </a:lnTo>
                <a:lnTo>
                  <a:pt x="664" y="48646"/>
                </a:lnTo>
                <a:lnTo>
                  <a:pt x="835" y="48918"/>
                </a:lnTo>
                <a:lnTo>
                  <a:pt x="1036" y="49179"/>
                </a:lnTo>
                <a:lnTo>
                  <a:pt x="1247" y="49420"/>
                </a:lnTo>
                <a:lnTo>
                  <a:pt x="1468" y="49661"/>
                </a:lnTo>
                <a:lnTo>
                  <a:pt x="1709" y="49893"/>
                </a:lnTo>
                <a:lnTo>
                  <a:pt x="1971" y="50114"/>
                </a:lnTo>
                <a:lnTo>
                  <a:pt x="2242" y="50315"/>
                </a:lnTo>
                <a:lnTo>
                  <a:pt x="2523" y="50516"/>
                </a:lnTo>
                <a:lnTo>
                  <a:pt x="2815" y="50697"/>
                </a:lnTo>
                <a:lnTo>
                  <a:pt x="3127" y="50867"/>
                </a:lnTo>
                <a:lnTo>
                  <a:pt x="3438" y="51028"/>
                </a:lnTo>
                <a:lnTo>
                  <a:pt x="3770" y="51169"/>
                </a:lnTo>
                <a:lnTo>
                  <a:pt x="4101" y="51310"/>
                </a:lnTo>
                <a:lnTo>
                  <a:pt x="4443" y="51430"/>
                </a:lnTo>
                <a:lnTo>
                  <a:pt x="4795" y="51531"/>
                </a:lnTo>
                <a:lnTo>
                  <a:pt x="5147" y="51631"/>
                </a:lnTo>
                <a:lnTo>
                  <a:pt x="5509" y="51712"/>
                </a:lnTo>
                <a:lnTo>
                  <a:pt x="5870" y="51772"/>
                </a:lnTo>
                <a:lnTo>
                  <a:pt x="6242" y="51822"/>
                </a:lnTo>
                <a:lnTo>
                  <a:pt x="6614" y="51852"/>
                </a:lnTo>
                <a:lnTo>
                  <a:pt x="6986" y="51873"/>
                </a:lnTo>
                <a:lnTo>
                  <a:pt x="7358" y="51883"/>
                </a:lnTo>
                <a:lnTo>
                  <a:pt x="7730" y="51862"/>
                </a:lnTo>
                <a:lnTo>
                  <a:pt x="8102" y="51832"/>
                </a:lnTo>
                <a:lnTo>
                  <a:pt x="8474" y="51792"/>
                </a:lnTo>
                <a:lnTo>
                  <a:pt x="9167" y="51692"/>
                </a:lnTo>
                <a:lnTo>
                  <a:pt x="9770" y="51611"/>
                </a:lnTo>
                <a:lnTo>
                  <a:pt x="10775" y="51481"/>
                </a:lnTo>
                <a:lnTo>
                  <a:pt x="11529" y="51390"/>
                </a:lnTo>
                <a:lnTo>
                  <a:pt x="11831" y="51340"/>
                </a:lnTo>
                <a:lnTo>
                  <a:pt x="12102" y="51300"/>
                </a:lnTo>
                <a:lnTo>
                  <a:pt x="12343" y="51249"/>
                </a:lnTo>
                <a:lnTo>
                  <a:pt x="12554" y="51189"/>
                </a:lnTo>
                <a:lnTo>
                  <a:pt x="12765" y="51119"/>
                </a:lnTo>
                <a:lnTo>
                  <a:pt x="12966" y="51028"/>
                </a:lnTo>
                <a:lnTo>
                  <a:pt x="13167" y="50928"/>
                </a:lnTo>
                <a:lnTo>
                  <a:pt x="13378" y="50797"/>
                </a:lnTo>
                <a:lnTo>
                  <a:pt x="13610" y="50656"/>
                </a:lnTo>
                <a:lnTo>
                  <a:pt x="13871" y="50475"/>
                </a:lnTo>
                <a:lnTo>
                  <a:pt x="14383" y="50104"/>
                </a:lnTo>
                <a:lnTo>
                  <a:pt x="14846" y="49752"/>
                </a:lnTo>
                <a:lnTo>
                  <a:pt x="15248" y="49430"/>
                </a:lnTo>
                <a:lnTo>
                  <a:pt x="15579" y="49149"/>
                </a:lnTo>
                <a:lnTo>
                  <a:pt x="15851" y="48908"/>
                </a:lnTo>
                <a:lnTo>
                  <a:pt x="16042" y="48737"/>
                </a:lnTo>
                <a:lnTo>
                  <a:pt x="16203" y="48576"/>
                </a:lnTo>
                <a:lnTo>
                  <a:pt x="16585" y="48576"/>
                </a:lnTo>
                <a:lnTo>
                  <a:pt x="17007" y="48556"/>
                </a:lnTo>
                <a:lnTo>
                  <a:pt x="17519" y="48526"/>
                </a:lnTo>
                <a:lnTo>
                  <a:pt x="18082" y="48475"/>
                </a:lnTo>
                <a:lnTo>
                  <a:pt x="18374" y="48435"/>
                </a:lnTo>
                <a:lnTo>
                  <a:pt x="18665" y="48395"/>
                </a:lnTo>
                <a:lnTo>
                  <a:pt x="18947" y="48345"/>
                </a:lnTo>
                <a:lnTo>
                  <a:pt x="19218" y="48284"/>
                </a:lnTo>
                <a:lnTo>
                  <a:pt x="19469" y="48214"/>
                </a:lnTo>
                <a:lnTo>
                  <a:pt x="19700" y="48144"/>
                </a:lnTo>
                <a:lnTo>
                  <a:pt x="20866" y="47701"/>
                </a:lnTo>
                <a:lnTo>
                  <a:pt x="20906" y="47812"/>
                </a:lnTo>
                <a:lnTo>
                  <a:pt x="20987" y="48144"/>
                </a:lnTo>
                <a:lnTo>
                  <a:pt x="21037" y="48395"/>
                </a:lnTo>
                <a:lnTo>
                  <a:pt x="21097" y="48707"/>
                </a:lnTo>
                <a:lnTo>
                  <a:pt x="21158" y="49068"/>
                </a:lnTo>
                <a:lnTo>
                  <a:pt x="21218" y="49490"/>
                </a:lnTo>
                <a:lnTo>
                  <a:pt x="21278" y="49973"/>
                </a:lnTo>
                <a:lnTo>
                  <a:pt x="21339" y="50516"/>
                </a:lnTo>
                <a:lnTo>
                  <a:pt x="21389" y="51109"/>
                </a:lnTo>
                <a:lnTo>
                  <a:pt x="21429" y="51762"/>
                </a:lnTo>
                <a:lnTo>
                  <a:pt x="21459" y="52486"/>
                </a:lnTo>
                <a:lnTo>
                  <a:pt x="21469" y="53260"/>
                </a:lnTo>
                <a:lnTo>
                  <a:pt x="21469" y="54104"/>
                </a:lnTo>
                <a:lnTo>
                  <a:pt x="21459" y="54998"/>
                </a:lnTo>
                <a:lnTo>
                  <a:pt x="21409" y="56737"/>
                </a:lnTo>
                <a:lnTo>
                  <a:pt x="21349" y="58225"/>
                </a:lnTo>
                <a:lnTo>
                  <a:pt x="21318" y="58888"/>
                </a:lnTo>
                <a:lnTo>
                  <a:pt x="21278" y="59501"/>
                </a:lnTo>
                <a:lnTo>
                  <a:pt x="21238" y="60064"/>
                </a:lnTo>
                <a:lnTo>
                  <a:pt x="21178" y="60577"/>
                </a:lnTo>
                <a:lnTo>
                  <a:pt x="21117" y="61049"/>
                </a:lnTo>
                <a:lnTo>
                  <a:pt x="21027" y="61481"/>
                </a:lnTo>
                <a:lnTo>
                  <a:pt x="20987" y="61682"/>
                </a:lnTo>
                <a:lnTo>
                  <a:pt x="20937" y="61863"/>
                </a:lnTo>
                <a:lnTo>
                  <a:pt x="20876" y="62044"/>
                </a:lnTo>
                <a:lnTo>
                  <a:pt x="20816" y="62225"/>
                </a:lnTo>
                <a:lnTo>
                  <a:pt x="20756" y="62386"/>
                </a:lnTo>
                <a:lnTo>
                  <a:pt x="20685" y="62536"/>
                </a:lnTo>
                <a:lnTo>
                  <a:pt x="20605" y="62687"/>
                </a:lnTo>
                <a:lnTo>
                  <a:pt x="20524" y="62828"/>
                </a:lnTo>
                <a:lnTo>
                  <a:pt x="20444" y="62959"/>
                </a:lnTo>
                <a:lnTo>
                  <a:pt x="20344" y="63079"/>
                </a:lnTo>
                <a:lnTo>
                  <a:pt x="20243" y="63200"/>
                </a:lnTo>
                <a:lnTo>
                  <a:pt x="20143" y="63310"/>
                </a:lnTo>
                <a:lnTo>
                  <a:pt x="19660" y="63803"/>
                </a:lnTo>
                <a:lnTo>
                  <a:pt x="19107" y="64386"/>
                </a:lnTo>
                <a:lnTo>
                  <a:pt x="18494" y="65019"/>
                </a:lnTo>
                <a:lnTo>
                  <a:pt x="17861" y="65662"/>
                </a:lnTo>
                <a:lnTo>
                  <a:pt x="17539" y="65984"/>
                </a:lnTo>
                <a:lnTo>
                  <a:pt x="17218" y="66296"/>
                </a:lnTo>
                <a:lnTo>
                  <a:pt x="16906" y="66587"/>
                </a:lnTo>
                <a:lnTo>
                  <a:pt x="16595" y="66868"/>
                </a:lnTo>
                <a:lnTo>
                  <a:pt x="16293" y="67120"/>
                </a:lnTo>
                <a:lnTo>
                  <a:pt x="16002" y="67341"/>
                </a:lnTo>
                <a:lnTo>
                  <a:pt x="15730" y="67532"/>
                </a:lnTo>
                <a:lnTo>
                  <a:pt x="15469" y="67693"/>
                </a:lnTo>
                <a:lnTo>
                  <a:pt x="15338" y="67773"/>
                </a:lnTo>
                <a:lnTo>
                  <a:pt x="15177" y="67873"/>
                </a:lnTo>
                <a:lnTo>
                  <a:pt x="14796" y="68155"/>
                </a:lnTo>
                <a:lnTo>
                  <a:pt x="14343" y="68497"/>
                </a:lnTo>
                <a:lnTo>
                  <a:pt x="13821" y="68909"/>
                </a:lnTo>
                <a:lnTo>
                  <a:pt x="13268" y="69371"/>
                </a:lnTo>
                <a:lnTo>
                  <a:pt x="12685" y="69854"/>
                </a:lnTo>
                <a:lnTo>
                  <a:pt x="11479" y="70879"/>
                </a:lnTo>
                <a:lnTo>
                  <a:pt x="10343" y="71874"/>
                </a:lnTo>
                <a:lnTo>
                  <a:pt x="9378" y="72718"/>
                </a:lnTo>
                <a:lnTo>
                  <a:pt x="8474" y="73522"/>
                </a:lnTo>
                <a:lnTo>
                  <a:pt x="8524" y="73663"/>
                </a:lnTo>
                <a:lnTo>
                  <a:pt x="8665" y="74005"/>
                </a:lnTo>
                <a:lnTo>
                  <a:pt x="8876" y="74477"/>
                </a:lnTo>
                <a:lnTo>
                  <a:pt x="9006" y="74748"/>
                </a:lnTo>
                <a:lnTo>
                  <a:pt x="9147" y="75020"/>
                </a:lnTo>
                <a:lnTo>
                  <a:pt x="9288" y="75291"/>
                </a:lnTo>
                <a:lnTo>
                  <a:pt x="9449" y="75552"/>
                </a:lnTo>
                <a:lnTo>
                  <a:pt x="9599" y="75784"/>
                </a:lnTo>
                <a:lnTo>
                  <a:pt x="9760" y="75985"/>
                </a:lnTo>
                <a:lnTo>
                  <a:pt x="9840" y="76075"/>
                </a:lnTo>
                <a:lnTo>
                  <a:pt x="9921" y="76155"/>
                </a:lnTo>
                <a:lnTo>
                  <a:pt x="10001" y="76216"/>
                </a:lnTo>
                <a:lnTo>
                  <a:pt x="10072" y="76266"/>
                </a:lnTo>
                <a:lnTo>
                  <a:pt x="10152" y="76296"/>
                </a:lnTo>
                <a:lnTo>
                  <a:pt x="10222" y="76316"/>
                </a:lnTo>
                <a:lnTo>
                  <a:pt x="10293" y="76316"/>
                </a:lnTo>
                <a:lnTo>
                  <a:pt x="10363" y="76296"/>
                </a:lnTo>
                <a:lnTo>
                  <a:pt x="10444" y="76266"/>
                </a:lnTo>
                <a:lnTo>
                  <a:pt x="10514" y="76216"/>
                </a:lnTo>
                <a:lnTo>
                  <a:pt x="10604" y="76155"/>
                </a:lnTo>
                <a:lnTo>
                  <a:pt x="10695" y="76075"/>
                </a:lnTo>
                <a:lnTo>
                  <a:pt x="10896" y="75894"/>
                </a:lnTo>
                <a:lnTo>
                  <a:pt x="11107" y="75673"/>
                </a:lnTo>
                <a:lnTo>
                  <a:pt x="11338" y="75422"/>
                </a:lnTo>
                <a:lnTo>
                  <a:pt x="11569" y="75150"/>
                </a:lnTo>
                <a:lnTo>
                  <a:pt x="11800" y="74869"/>
                </a:lnTo>
                <a:lnTo>
                  <a:pt x="12022" y="74587"/>
                </a:lnTo>
                <a:lnTo>
                  <a:pt x="12454" y="74025"/>
                </a:lnTo>
                <a:lnTo>
                  <a:pt x="12805" y="73552"/>
                </a:lnTo>
                <a:lnTo>
                  <a:pt x="13137" y="73090"/>
                </a:lnTo>
                <a:lnTo>
                  <a:pt x="13479" y="72597"/>
                </a:lnTo>
                <a:lnTo>
                  <a:pt x="13851" y="72075"/>
                </a:lnTo>
                <a:lnTo>
                  <a:pt x="14323" y="71452"/>
                </a:lnTo>
                <a:lnTo>
                  <a:pt x="14584" y="71120"/>
                </a:lnTo>
                <a:lnTo>
                  <a:pt x="14856" y="70778"/>
                </a:lnTo>
                <a:lnTo>
                  <a:pt x="15137" y="70447"/>
                </a:lnTo>
                <a:lnTo>
                  <a:pt x="15419" y="70135"/>
                </a:lnTo>
                <a:lnTo>
                  <a:pt x="15700" y="69843"/>
                </a:lnTo>
                <a:lnTo>
                  <a:pt x="15971" y="69572"/>
                </a:lnTo>
                <a:lnTo>
                  <a:pt x="16243" y="69341"/>
                </a:lnTo>
                <a:lnTo>
                  <a:pt x="16374" y="69240"/>
                </a:lnTo>
                <a:lnTo>
                  <a:pt x="16494" y="69150"/>
                </a:lnTo>
                <a:lnTo>
                  <a:pt x="16755" y="68979"/>
                </a:lnTo>
                <a:lnTo>
                  <a:pt x="17037" y="68808"/>
                </a:lnTo>
                <a:lnTo>
                  <a:pt x="17640" y="68466"/>
                </a:lnTo>
                <a:lnTo>
                  <a:pt x="18273" y="68115"/>
                </a:lnTo>
                <a:lnTo>
                  <a:pt x="18886" y="67803"/>
                </a:lnTo>
                <a:lnTo>
                  <a:pt x="19429" y="67522"/>
                </a:lnTo>
                <a:lnTo>
                  <a:pt x="19881" y="67301"/>
                </a:lnTo>
                <a:lnTo>
                  <a:pt x="20283" y="67110"/>
                </a:lnTo>
                <a:lnTo>
                  <a:pt x="20273" y="67291"/>
                </a:lnTo>
                <a:lnTo>
                  <a:pt x="20223" y="67813"/>
                </a:lnTo>
                <a:lnTo>
                  <a:pt x="20133" y="68597"/>
                </a:lnTo>
                <a:lnTo>
                  <a:pt x="20072" y="69070"/>
                </a:lnTo>
                <a:lnTo>
                  <a:pt x="19992" y="69592"/>
                </a:lnTo>
                <a:lnTo>
                  <a:pt x="19911" y="70135"/>
                </a:lnTo>
                <a:lnTo>
                  <a:pt x="19801" y="70708"/>
                </a:lnTo>
                <a:lnTo>
                  <a:pt x="19680" y="71301"/>
                </a:lnTo>
                <a:lnTo>
                  <a:pt x="19550" y="71904"/>
                </a:lnTo>
                <a:lnTo>
                  <a:pt x="19399" y="72517"/>
                </a:lnTo>
                <a:lnTo>
                  <a:pt x="19228" y="73110"/>
                </a:lnTo>
                <a:lnTo>
                  <a:pt x="19137" y="73401"/>
                </a:lnTo>
                <a:lnTo>
                  <a:pt x="19037" y="73693"/>
                </a:lnTo>
                <a:lnTo>
                  <a:pt x="18936" y="73974"/>
                </a:lnTo>
                <a:lnTo>
                  <a:pt x="18826" y="74256"/>
                </a:lnTo>
                <a:lnTo>
                  <a:pt x="18605" y="74788"/>
                </a:lnTo>
                <a:lnTo>
                  <a:pt x="18364" y="75291"/>
                </a:lnTo>
                <a:lnTo>
                  <a:pt x="18122" y="75763"/>
                </a:lnTo>
                <a:lnTo>
                  <a:pt x="17861" y="76206"/>
                </a:lnTo>
                <a:lnTo>
                  <a:pt x="17600" y="76618"/>
                </a:lnTo>
                <a:lnTo>
                  <a:pt x="17328" y="77000"/>
                </a:lnTo>
                <a:lnTo>
                  <a:pt x="17057" y="77351"/>
                </a:lnTo>
                <a:lnTo>
                  <a:pt x="16786" y="77683"/>
                </a:lnTo>
                <a:lnTo>
                  <a:pt x="16514" y="77985"/>
                </a:lnTo>
                <a:lnTo>
                  <a:pt x="16243" y="78256"/>
                </a:lnTo>
                <a:lnTo>
                  <a:pt x="15971" y="78507"/>
                </a:lnTo>
                <a:lnTo>
                  <a:pt x="15710" y="78728"/>
                </a:lnTo>
                <a:lnTo>
                  <a:pt x="15459" y="78929"/>
                </a:lnTo>
                <a:lnTo>
                  <a:pt x="15208" y="79090"/>
                </a:lnTo>
                <a:lnTo>
                  <a:pt x="14966" y="79241"/>
                </a:lnTo>
                <a:lnTo>
                  <a:pt x="14745" y="79362"/>
                </a:lnTo>
                <a:lnTo>
                  <a:pt x="13911" y="79794"/>
                </a:lnTo>
                <a:lnTo>
                  <a:pt x="13207" y="80166"/>
                </a:lnTo>
                <a:lnTo>
                  <a:pt x="12554" y="80528"/>
                </a:lnTo>
                <a:lnTo>
                  <a:pt x="12584" y="80638"/>
                </a:lnTo>
                <a:lnTo>
                  <a:pt x="12665" y="80940"/>
                </a:lnTo>
                <a:lnTo>
                  <a:pt x="12725" y="81131"/>
                </a:lnTo>
                <a:lnTo>
                  <a:pt x="12805" y="81342"/>
                </a:lnTo>
                <a:lnTo>
                  <a:pt x="12886" y="81573"/>
                </a:lnTo>
                <a:lnTo>
                  <a:pt x="12996" y="81804"/>
                </a:lnTo>
                <a:lnTo>
                  <a:pt x="13107" y="82035"/>
                </a:lnTo>
                <a:lnTo>
                  <a:pt x="13238" y="82256"/>
                </a:lnTo>
                <a:lnTo>
                  <a:pt x="13308" y="82357"/>
                </a:lnTo>
                <a:lnTo>
                  <a:pt x="13378" y="82447"/>
                </a:lnTo>
                <a:lnTo>
                  <a:pt x="13459" y="82538"/>
                </a:lnTo>
                <a:lnTo>
                  <a:pt x="13539" y="82618"/>
                </a:lnTo>
                <a:lnTo>
                  <a:pt x="13620" y="82698"/>
                </a:lnTo>
                <a:lnTo>
                  <a:pt x="13710" y="82759"/>
                </a:lnTo>
                <a:lnTo>
                  <a:pt x="13800" y="82809"/>
                </a:lnTo>
                <a:lnTo>
                  <a:pt x="13891" y="82849"/>
                </a:lnTo>
                <a:lnTo>
                  <a:pt x="13991" y="82869"/>
                </a:lnTo>
                <a:lnTo>
                  <a:pt x="14092" y="82889"/>
                </a:lnTo>
                <a:lnTo>
                  <a:pt x="14203" y="82879"/>
                </a:lnTo>
                <a:lnTo>
                  <a:pt x="14303" y="82859"/>
                </a:lnTo>
                <a:lnTo>
                  <a:pt x="14735" y="82759"/>
                </a:lnTo>
                <a:lnTo>
                  <a:pt x="14956" y="82698"/>
                </a:lnTo>
                <a:lnTo>
                  <a:pt x="15167" y="82628"/>
                </a:lnTo>
                <a:lnTo>
                  <a:pt x="15378" y="82558"/>
                </a:lnTo>
                <a:lnTo>
                  <a:pt x="15600" y="82457"/>
                </a:lnTo>
                <a:lnTo>
                  <a:pt x="15811" y="82347"/>
                </a:lnTo>
                <a:lnTo>
                  <a:pt x="16042" y="82206"/>
                </a:lnTo>
                <a:lnTo>
                  <a:pt x="16263" y="82045"/>
                </a:lnTo>
                <a:lnTo>
                  <a:pt x="16504" y="81844"/>
                </a:lnTo>
                <a:lnTo>
                  <a:pt x="16745" y="81613"/>
                </a:lnTo>
                <a:lnTo>
                  <a:pt x="16997" y="81342"/>
                </a:lnTo>
                <a:lnTo>
                  <a:pt x="17258" y="81030"/>
                </a:lnTo>
                <a:lnTo>
                  <a:pt x="17519" y="80678"/>
                </a:lnTo>
                <a:lnTo>
                  <a:pt x="17801" y="80266"/>
                </a:lnTo>
                <a:lnTo>
                  <a:pt x="18102" y="79804"/>
                </a:lnTo>
                <a:lnTo>
                  <a:pt x="18685" y="78839"/>
                </a:lnTo>
                <a:lnTo>
                  <a:pt x="19238" y="77924"/>
                </a:lnTo>
                <a:lnTo>
                  <a:pt x="19489" y="77482"/>
                </a:lnTo>
                <a:lnTo>
                  <a:pt x="19730" y="77050"/>
                </a:lnTo>
                <a:lnTo>
                  <a:pt x="19962" y="76628"/>
                </a:lnTo>
                <a:lnTo>
                  <a:pt x="20183" y="76206"/>
                </a:lnTo>
                <a:lnTo>
                  <a:pt x="20374" y="75794"/>
                </a:lnTo>
                <a:lnTo>
                  <a:pt x="20555" y="75381"/>
                </a:lnTo>
                <a:lnTo>
                  <a:pt x="20715" y="74969"/>
                </a:lnTo>
                <a:lnTo>
                  <a:pt x="20846" y="74567"/>
                </a:lnTo>
                <a:lnTo>
                  <a:pt x="20967" y="74165"/>
                </a:lnTo>
                <a:lnTo>
                  <a:pt x="21057" y="73763"/>
                </a:lnTo>
                <a:lnTo>
                  <a:pt x="21087" y="73552"/>
                </a:lnTo>
                <a:lnTo>
                  <a:pt x="21117" y="73351"/>
                </a:lnTo>
                <a:lnTo>
                  <a:pt x="21148" y="73150"/>
                </a:lnTo>
                <a:lnTo>
                  <a:pt x="21168" y="72939"/>
                </a:lnTo>
                <a:lnTo>
                  <a:pt x="21198" y="72537"/>
                </a:lnTo>
                <a:lnTo>
                  <a:pt x="21228" y="72125"/>
                </a:lnTo>
                <a:lnTo>
                  <a:pt x="21318" y="71341"/>
                </a:lnTo>
                <a:lnTo>
                  <a:pt x="21409" y="70597"/>
                </a:lnTo>
                <a:lnTo>
                  <a:pt x="21509" y="69934"/>
                </a:lnTo>
                <a:lnTo>
                  <a:pt x="21600" y="69371"/>
                </a:lnTo>
                <a:lnTo>
                  <a:pt x="21680" y="68939"/>
                </a:lnTo>
                <a:lnTo>
                  <a:pt x="21751" y="68567"/>
                </a:lnTo>
                <a:lnTo>
                  <a:pt x="22424" y="69150"/>
                </a:lnTo>
                <a:lnTo>
                  <a:pt x="23148" y="69753"/>
                </a:lnTo>
                <a:lnTo>
                  <a:pt x="24012" y="70467"/>
                </a:lnTo>
                <a:lnTo>
                  <a:pt x="24927" y="71200"/>
                </a:lnTo>
                <a:lnTo>
                  <a:pt x="25379" y="71562"/>
                </a:lnTo>
                <a:lnTo>
                  <a:pt x="25811" y="71894"/>
                </a:lnTo>
                <a:lnTo>
                  <a:pt x="26213" y="72185"/>
                </a:lnTo>
                <a:lnTo>
                  <a:pt x="26575" y="72447"/>
                </a:lnTo>
                <a:lnTo>
                  <a:pt x="26887" y="72658"/>
                </a:lnTo>
                <a:lnTo>
                  <a:pt x="27027" y="72738"/>
                </a:lnTo>
                <a:lnTo>
                  <a:pt x="27148" y="72798"/>
                </a:lnTo>
                <a:lnTo>
                  <a:pt x="27620" y="73040"/>
                </a:lnTo>
                <a:lnTo>
                  <a:pt x="28173" y="73331"/>
                </a:lnTo>
                <a:lnTo>
                  <a:pt x="28746" y="73663"/>
                </a:lnTo>
                <a:lnTo>
                  <a:pt x="29048" y="73834"/>
                </a:lnTo>
                <a:lnTo>
                  <a:pt x="29329" y="74015"/>
                </a:lnTo>
                <a:lnTo>
                  <a:pt x="29620" y="74206"/>
                </a:lnTo>
                <a:lnTo>
                  <a:pt x="29892" y="74396"/>
                </a:lnTo>
                <a:lnTo>
                  <a:pt x="30143" y="74587"/>
                </a:lnTo>
                <a:lnTo>
                  <a:pt x="30384" y="74788"/>
                </a:lnTo>
                <a:lnTo>
                  <a:pt x="30605" y="74979"/>
                </a:lnTo>
                <a:lnTo>
                  <a:pt x="30796" y="75180"/>
                </a:lnTo>
                <a:lnTo>
                  <a:pt x="30957" y="75371"/>
                </a:lnTo>
                <a:lnTo>
                  <a:pt x="31028" y="75472"/>
                </a:lnTo>
                <a:lnTo>
                  <a:pt x="31088" y="75572"/>
                </a:lnTo>
                <a:lnTo>
                  <a:pt x="31138" y="75663"/>
                </a:lnTo>
                <a:lnTo>
                  <a:pt x="31208" y="75753"/>
                </a:lnTo>
                <a:lnTo>
                  <a:pt x="31279" y="75844"/>
                </a:lnTo>
                <a:lnTo>
                  <a:pt x="31359" y="75934"/>
                </a:lnTo>
                <a:lnTo>
                  <a:pt x="31530" y="76095"/>
                </a:lnTo>
                <a:lnTo>
                  <a:pt x="31731" y="76246"/>
                </a:lnTo>
                <a:lnTo>
                  <a:pt x="31942" y="76387"/>
                </a:lnTo>
                <a:lnTo>
                  <a:pt x="32163" y="76517"/>
                </a:lnTo>
                <a:lnTo>
                  <a:pt x="32394" y="76638"/>
                </a:lnTo>
                <a:lnTo>
                  <a:pt x="32636" y="76738"/>
                </a:lnTo>
                <a:lnTo>
                  <a:pt x="32877" y="76829"/>
                </a:lnTo>
                <a:lnTo>
                  <a:pt x="33108" y="76899"/>
                </a:lnTo>
                <a:lnTo>
                  <a:pt x="33339" y="76959"/>
                </a:lnTo>
                <a:lnTo>
                  <a:pt x="33570" y="77010"/>
                </a:lnTo>
                <a:lnTo>
                  <a:pt x="33771" y="77040"/>
                </a:lnTo>
                <a:lnTo>
                  <a:pt x="33972" y="77050"/>
                </a:lnTo>
                <a:lnTo>
                  <a:pt x="34143" y="77050"/>
                </a:lnTo>
                <a:lnTo>
                  <a:pt x="34294" y="77030"/>
                </a:lnTo>
                <a:lnTo>
                  <a:pt x="34364" y="77010"/>
                </a:lnTo>
                <a:lnTo>
                  <a:pt x="34425" y="76970"/>
                </a:lnTo>
                <a:lnTo>
                  <a:pt x="34485" y="76929"/>
                </a:lnTo>
                <a:lnTo>
                  <a:pt x="34555" y="76869"/>
                </a:lnTo>
                <a:lnTo>
                  <a:pt x="34606" y="76799"/>
                </a:lnTo>
                <a:lnTo>
                  <a:pt x="34666" y="76718"/>
                </a:lnTo>
                <a:lnTo>
                  <a:pt x="34716" y="76628"/>
                </a:lnTo>
                <a:lnTo>
                  <a:pt x="34766" y="76527"/>
                </a:lnTo>
                <a:lnTo>
                  <a:pt x="34857" y="76316"/>
                </a:lnTo>
                <a:lnTo>
                  <a:pt x="34937" y="76075"/>
                </a:lnTo>
                <a:lnTo>
                  <a:pt x="34998" y="75814"/>
                </a:lnTo>
                <a:lnTo>
                  <a:pt x="35038" y="75552"/>
                </a:lnTo>
                <a:lnTo>
                  <a:pt x="35068" y="75281"/>
                </a:lnTo>
                <a:lnTo>
                  <a:pt x="35068" y="75020"/>
                </a:lnTo>
                <a:lnTo>
                  <a:pt x="35048" y="74778"/>
                </a:lnTo>
                <a:lnTo>
                  <a:pt x="35038" y="74658"/>
                </a:lnTo>
                <a:lnTo>
                  <a:pt x="35008" y="74547"/>
                </a:lnTo>
                <a:lnTo>
                  <a:pt x="34978" y="74437"/>
                </a:lnTo>
                <a:lnTo>
                  <a:pt x="34947" y="74346"/>
                </a:lnTo>
                <a:lnTo>
                  <a:pt x="34907" y="74256"/>
                </a:lnTo>
                <a:lnTo>
                  <a:pt x="34857" y="74175"/>
                </a:lnTo>
                <a:lnTo>
                  <a:pt x="34797" y="74105"/>
                </a:lnTo>
                <a:lnTo>
                  <a:pt x="34736" y="74045"/>
                </a:lnTo>
                <a:lnTo>
                  <a:pt x="34666" y="73994"/>
                </a:lnTo>
                <a:lnTo>
                  <a:pt x="34586" y="73964"/>
                </a:lnTo>
                <a:lnTo>
                  <a:pt x="34143" y="73814"/>
                </a:lnTo>
                <a:lnTo>
                  <a:pt x="33520" y="73602"/>
                </a:lnTo>
                <a:lnTo>
                  <a:pt x="32786" y="73331"/>
                </a:lnTo>
                <a:lnTo>
                  <a:pt x="31992" y="73030"/>
                </a:lnTo>
                <a:lnTo>
                  <a:pt x="31600" y="72879"/>
                </a:lnTo>
                <a:lnTo>
                  <a:pt x="31219" y="72708"/>
                </a:lnTo>
                <a:lnTo>
                  <a:pt x="30857" y="72547"/>
                </a:lnTo>
                <a:lnTo>
                  <a:pt x="30525" y="72386"/>
                </a:lnTo>
                <a:lnTo>
                  <a:pt x="30224" y="72226"/>
                </a:lnTo>
                <a:lnTo>
                  <a:pt x="29972" y="72065"/>
                </a:lnTo>
                <a:lnTo>
                  <a:pt x="29862" y="71994"/>
                </a:lnTo>
                <a:lnTo>
                  <a:pt x="29771" y="71914"/>
                </a:lnTo>
                <a:lnTo>
                  <a:pt x="29691" y="71844"/>
                </a:lnTo>
                <a:lnTo>
                  <a:pt x="29620" y="71773"/>
                </a:lnTo>
                <a:lnTo>
                  <a:pt x="29520" y="71653"/>
                </a:lnTo>
                <a:lnTo>
                  <a:pt x="29409" y="71552"/>
                </a:lnTo>
                <a:lnTo>
                  <a:pt x="29299" y="71462"/>
                </a:lnTo>
                <a:lnTo>
                  <a:pt x="29188" y="71391"/>
                </a:lnTo>
                <a:lnTo>
                  <a:pt x="29058" y="71331"/>
                </a:lnTo>
                <a:lnTo>
                  <a:pt x="28927" y="71261"/>
                </a:lnTo>
                <a:lnTo>
                  <a:pt x="28625" y="71120"/>
                </a:lnTo>
                <a:lnTo>
                  <a:pt x="28445" y="71029"/>
                </a:lnTo>
                <a:lnTo>
                  <a:pt x="28233" y="70919"/>
                </a:lnTo>
                <a:lnTo>
                  <a:pt x="28012" y="70788"/>
                </a:lnTo>
                <a:lnTo>
                  <a:pt x="27761" y="70627"/>
                </a:lnTo>
                <a:lnTo>
                  <a:pt x="27470" y="70426"/>
                </a:lnTo>
                <a:lnTo>
                  <a:pt x="27158" y="70195"/>
                </a:lnTo>
                <a:lnTo>
                  <a:pt x="26806" y="69914"/>
                </a:lnTo>
                <a:lnTo>
                  <a:pt x="26414" y="69592"/>
                </a:lnTo>
                <a:lnTo>
                  <a:pt x="26022" y="69240"/>
                </a:lnTo>
                <a:lnTo>
                  <a:pt x="25670" y="68889"/>
                </a:lnTo>
                <a:lnTo>
                  <a:pt x="25349" y="68557"/>
                </a:lnTo>
                <a:lnTo>
                  <a:pt x="25057" y="68245"/>
                </a:lnTo>
                <a:lnTo>
                  <a:pt x="24806" y="67934"/>
                </a:lnTo>
                <a:lnTo>
                  <a:pt x="24575" y="67642"/>
                </a:lnTo>
                <a:lnTo>
                  <a:pt x="24374" y="67371"/>
                </a:lnTo>
                <a:lnTo>
                  <a:pt x="24213" y="67130"/>
                </a:lnTo>
                <a:lnTo>
                  <a:pt x="24062" y="66899"/>
                </a:lnTo>
                <a:lnTo>
                  <a:pt x="23942" y="66698"/>
                </a:lnTo>
                <a:lnTo>
                  <a:pt x="23841" y="66517"/>
                </a:lnTo>
                <a:lnTo>
                  <a:pt x="23771" y="66366"/>
                </a:lnTo>
                <a:lnTo>
                  <a:pt x="23670" y="66155"/>
                </a:lnTo>
                <a:lnTo>
                  <a:pt x="23640" y="66084"/>
                </a:lnTo>
                <a:lnTo>
                  <a:pt x="23821" y="66215"/>
                </a:lnTo>
                <a:lnTo>
                  <a:pt x="24032" y="66356"/>
                </a:lnTo>
                <a:lnTo>
                  <a:pt x="24324" y="66537"/>
                </a:lnTo>
                <a:lnTo>
                  <a:pt x="24706" y="66758"/>
                </a:lnTo>
                <a:lnTo>
                  <a:pt x="25148" y="66999"/>
                </a:lnTo>
                <a:lnTo>
                  <a:pt x="25670" y="67260"/>
                </a:lnTo>
                <a:lnTo>
                  <a:pt x="25962" y="67391"/>
                </a:lnTo>
                <a:lnTo>
                  <a:pt x="26274" y="67532"/>
                </a:lnTo>
                <a:lnTo>
                  <a:pt x="26595" y="67662"/>
                </a:lnTo>
                <a:lnTo>
                  <a:pt x="26937" y="67793"/>
                </a:lnTo>
                <a:lnTo>
                  <a:pt x="27289" y="67924"/>
                </a:lnTo>
                <a:lnTo>
                  <a:pt x="27661" y="68044"/>
                </a:lnTo>
                <a:lnTo>
                  <a:pt x="28053" y="68165"/>
                </a:lnTo>
                <a:lnTo>
                  <a:pt x="28455" y="68276"/>
                </a:lnTo>
                <a:lnTo>
                  <a:pt x="28867" y="68386"/>
                </a:lnTo>
                <a:lnTo>
                  <a:pt x="29309" y="68487"/>
                </a:lnTo>
                <a:lnTo>
                  <a:pt x="29751" y="68577"/>
                </a:lnTo>
                <a:lnTo>
                  <a:pt x="30213" y="68657"/>
                </a:lnTo>
                <a:lnTo>
                  <a:pt x="30696" y="68728"/>
                </a:lnTo>
                <a:lnTo>
                  <a:pt x="31178" y="68778"/>
                </a:lnTo>
                <a:lnTo>
                  <a:pt x="31681" y="68828"/>
                </a:lnTo>
                <a:lnTo>
                  <a:pt x="32204" y="68848"/>
                </a:lnTo>
                <a:lnTo>
                  <a:pt x="32726" y="68858"/>
                </a:lnTo>
                <a:lnTo>
                  <a:pt x="33269" y="68858"/>
                </a:lnTo>
                <a:lnTo>
                  <a:pt x="39108" y="68708"/>
                </a:lnTo>
                <a:lnTo>
                  <a:pt x="39129" y="68577"/>
                </a:lnTo>
                <a:lnTo>
                  <a:pt x="39149" y="68426"/>
                </a:lnTo>
                <a:lnTo>
                  <a:pt x="39169" y="68235"/>
                </a:lnTo>
                <a:lnTo>
                  <a:pt x="39189" y="68004"/>
                </a:lnTo>
                <a:lnTo>
                  <a:pt x="39189" y="67753"/>
                </a:lnTo>
                <a:lnTo>
                  <a:pt x="39189" y="67482"/>
                </a:lnTo>
                <a:lnTo>
                  <a:pt x="39159" y="67200"/>
                </a:lnTo>
                <a:lnTo>
                  <a:pt x="39139" y="67059"/>
                </a:lnTo>
                <a:lnTo>
                  <a:pt x="39118" y="66919"/>
                </a:lnTo>
                <a:lnTo>
                  <a:pt x="39088" y="66788"/>
                </a:lnTo>
                <a:lnTo>
                  <a:pt x="39048" y="66657"/>
                </a:lnTo>
                <a:lnTo>
                  <a:pt x="38998" y="66527"/>
                </a:lnTo>
                <a:lnTo>
                  <a:pt x="38938" y="66406"/>
                </a:lnTo>
                <a:lnTo>
                  <a:pt x="38877" y="66296"/>
                </a:lnTo>
                <a:lnTo>
                  <a:pt x="38797" y="66185"/>
                </a:lnTo>
                <a:lnTo>
                  <a:pt x="38716" y="66094"/>
                </a:lnTo>
                <a:lnTo>
                  <a:pt x="38616" y="66014"/>
                </a:lnTo>
                <a:lnTo>
                  <a:pt x="38515" y="65934"/>
                </a:lnTo>
                <a:lnTo>
                  <a:pt x="38395" y="65873"/>
                </a:lnTo>
                <a:lnTo>
                  <a:pt x="38264" y="65833"/>
                </a:lnTo>
                <a:lnTo>
                  <a:pt x="38123" y="65803"/>
                </a:lnTo>
                <a:lnTo>
                  <a:pt x="37963" y="65793"/>
                </a:lnTo>
                <a:lnTo>
                  <a:pt x="37792" y="65793"/>
                </a:lnTo>
                <a:lnTo>
                  <a:pt x="37601" y="65813"/>
                </a:lnTo>
                <a:lnTo>
                  <a:pt x="37400" y="65843"/>
                </a:lnTo>
                <a:lnTo>
                  <a:pt x="36917" y="65924"/>
                </a:lnTo>
                <a:lnTo>
                  <a:pt x="36385" y="66034"/>
                </a:lnTo>
                <a:lnTo>
                  <a:pt x="35782" y="66165"/>
                </a:lnTo>
                <a:lnTo>
                  <a:pt x="34485" y="66456"/>
                </a:lnTo>
                <a:lnTo>
                  <a:pt x="33802" y="66617"/>
                </a:lnTo>
                <a:lnTo>
                  <a:pt x="33108" y="66758"/>
                </a:lnTo>
                <a:lnTo>
                  <a:pt x="32425" y="66899"/>
                </a:lnTo>
                <a:lnTo>
                  <a:pt x="31751" y="67019"/>
                </a:lnTo>
                <a:lnTo>
                  <a:pt x="31108" y="67110"/>
                </a:lnTo>
                <a:lnTo>
                  <a:pt x="30806" y="67140"/>
                </a:lnTo>
                <a:lnTo>
                  <a:pt x="30515" y="67170"/>
                </a:lnTo>
                <a:lnTo>
                  <a:pt x="30234" y="67190"/>
                </a:lnTo>
                <a:lnTo>
                  <a:pt x="29711" y="67190"/>
                </a:lnTo>
                <a:lnTo>
                  <a:pt x="29480" y="67170"/>
                </a:lnTo>
                <a:lnTo>
                  <a:pt x="29269" y="67140"/>
                </a:lnTo>
                <a:lnTo>
                  <a:pt x="29068" y="67090"/>
                </a:lnTo>
                <a:lnTo>
                  <a:pt x="28897" y="67039"/>
                </a:lnTo>
                <a:lnTo>
                  <a:pt x="28816" y="66999"/>
                </a:lnTo>
                <a:lnTo>
                  <a:pt x="28746" y="66959"/>
                </a:lnTo>
                <a:lnTo>
                  <a:pt x="28605" y="66868"/>
                </a:lnTo>
                <a:lnTo>
                  <a:pt x="28455" y="66758"/>
                </a:lnTo>
                <a:lnTo>
                  <a:pt x="28284" y="66627"/>
                </a:lnTo>
                <a:lnTo>
                  <a:pt x="28103" y="66476"/>
                </a:lnTo>
                <a:lnTo>
                  <a:pt x="27721" y="66135"/>
                </a:lnTo>
                <a:lnTo>
                  <a:pt x="27309" y="65753"/>
                </a:lnTo>
                <a:lnTo>
                  <a:pt x="26887" y="65321"/>
                </a:lnTo>
                <a:lnTo>
                  <a:pt x="26444" y="64868"/>
                </a:lnTo>
                <a:lnTo>
                  <a:pt x="26002" y="64406"/>
                </a:lnTo>
                <a:lnTo>
                  <a:pt x="25580" y="63934"/>
                </a:lnTo>
                <a:lnTo>
                  <a:pt x="24776" y="63039"/>
                </a:lnTo>
                <a:lnTo>
                  <a:pt x="24113" y="62285"/>
                </a:lnTo>
                <a:lnTo>
                  <a:pt x="23500" y="61562"/>
                </a:lnTo>
                <a:lnTo>
                  <a:pt x="23580" y="61009"/>
                </a:lnTo>
                <a:lnTo>
                  <a:pt x="23660" y="60366"/>
                </a:lnTo>
                <a:lnTo>
                  <a:pt x="23771" y="59521"/>
                </a:lnTo>
                <a:lnTo>
                  <a:pt x="23892" y="58496"/>
                </a:lnTo>
                <a:lnTo>
                  <a:pt x="24022" y="57330"/>
                </a:lnTo>
                <a:lnTo>
                  <a:pt x="24143" y="56064"/>
                </a:lnTo>
                <a:lnTo>
                  <a:pt x="24263" y="54707"/>
                </a:lnTo>
                <a:lnTo>
                  <a:pt x="24364" y="53310"/>
                </a:lnTo>
                <a:lnTo>
                  <a:pt x="24404" y="52596"/>
                </a:lnTo>
                <a:lnTo>
                  <a:pt x="24434" y="51893"/>
                </a:lnTo>
                <a:lnTo>
                  <a:pt x="24464" y="51189"/>
                </a:lnTo>
                <a:lnTo>
                  <a:pt x="24484" y="50486"/>
                </a:lnTo>
                <a:lnTo>
                  <a:pt x="24484" y="49802"/>
                </a:lnTo>
                <a:lnTo>
                  <a:pt x="24484" y="49129"/>
                </a:lnTo>
                <a:lnTo>
                  <a:pt x="24464" y="48475"/>
                </a:lnTo>
                <a:lnTo>
                  <a:pt x="24434" y="47852"/>
                </a:lnTo>
                <a:lnTo>
                  <a:pt x="24394" y="47249"/>
                </a:lnTo>
                <a:lnTo>
                  <a:pt x="24334" y="46676"/>
                </a:lnTo>
                <a:lnTo>
                  <a:pt x="24263" y="46144"/>
                </a:lnTo>
                <a:lnTo>
                  <a:pt x="24213" y="45892"/>
                </a:lnTo>
                <a:lnTo>
                  <a:pt x="24173" y="45651"/>
                </a:lnTo>
                <a:lnTo>
                  <a:pt x="24123" y="45420"/>
                </a:lnTo>
                <a:lnTo>
                  <a:pt x="24062" y="45189"/>
                </a:lnTo>
                <a:lnTo>
                  <a:pt x="24002" y="44988"/>
                </a:lnTo>
                <a:lnTo>
                  <a:pt x="23932" y="44787"/>
                </a:lnTo>
                <a:lnTo>
                  <a:pt x="23650" y="43983"/>
                </a:lnTo>
                <a:lnTo>
                  <a:pt x="23349" y="43108"/>
                </a:lnTo>
                <a:lnTo>
                  <a:pt x="22726" y="41219"/>
                </a:lnTo>
                <a:lnTo>
                  <a:pt x="22092" y="39249"/>
                </a:lnTo>
                <a:lnTo>
                  <a:pt x="21489" y="37349"/>
                </a:lnTo>
                <a:lnTo>
                  <a:pt x="20957" y="35630"/>
                </a:lnTo>
                <a:lnTo>
                  <a:pt x="20524" y="34243"/>
                </a:lnTo>
                <a:lnTo>
                  <a:pt x="20143" y="32967"/>
                </a:lnTo>
                <a:lnTo>
                  <a:pt x="20253" y="32585"/>
                </a:lnTo>
                <a:lnTo>
                  <a:pt x="20394" y="32143"/>
                </a:lnTo>
                <a:lnTo>
                  <a:pt x="20595" y="31560"/>
                </a:lnTo>
                <a:lnTo>
                  <a:pt x="20836" y="30866"/>
                </a:lnTo>
                <a:lnTo>
                  <a:pt x="21138" y="30072"/>
                </a:lnTo>
                <a:lnTo>
                  <a:pt x="21479" y="29218"/>
                </a:lnTo>
                <a:lnTo>
                  <a:pt x="21670" y="28766"/>
                </a:lnTo>
                <a:lnTo>
                  <a:pt x="21871" y="28303"/>
                </a:lnTo>
                <a:lnTo>
                  <a:pt x="22092" y="27831"/>
                </a:lnTo>
                <a:lnTo>
                  <a:pt x="22314" y="27359"/>
                </a:lnTo>
                <a:lnTo>
                  <a:pt x="22555" y="26886"/>
                </a:lnTo>
                <a:lnTo>
                  <a:pt x="22796" y="26414"/>
                </a:lnTo>
                <a:lnTo>
                  <a:pt x="23057" y="25951"/>
                </a:lnTo>
                <a:lnTo>
                  <a:pt x="23329" y="25489"/>
                </a:lnTo>
                <a:lnTo>
                  <a:pt x="23610" y="25037"/>
                </a:lnTo>
                <a:lnTo>
                  <a:pt x="23892" y="24595"/>
                </a:lnTo>
                <a:lnTo>
                  <a:pt x="24193" y="24172"/>
                </a:lnTo>
                <a:lnTo>
                  <a:pt x="24505" y="23770"/>
                </a:lnTo>
                <a:lnTo>
                  <a:pt x="24826" y="23388"/>
                </a:lnTo>
                <a:lnTo>
                  <a:pt x="24987" y="23208"/>
                </a:lnTo>
                <a:lnTo>
                  <a:pt x="25158" y="23027"/>
                </a:lnTo>
                <a:lnTo>
                  <a:pt x="25319" y="22856"/>
                </a:lnTo>
                <a:lnTo>
                  <a:pt x="25490" y="22695"/>
                </a:lnTo>
                <a:lnTo>
                  <a:pt x="25660" y="22534"/>
                </a:lnTo>
                <a:lnTo>
                  <a:pt x="25841" y="22393"/>
                </a:lnTo>
                <a:lnTo>
                  <a:pt x="26012" y="22253"/>
                </a:lnTo>
                <a:lnTo>
                  <a:pt x="26193" y="22122"/>
                </a:lnTo>
                <a:lnTo>
                  <a:pt x="26374" y="21991"/>
                </a:lnTo>
                <a:lnTo>
                  <a:pt x="26565" y="21881"/>
                </a:lnTo>
                <a:lnTo>
                  <a:pt x="26937" y="21670"/>
                </a:lnTo>
                <a:lnTo>
                  <a:pt x="27329" y="21469"/>
                </a:lnTo>
                <a:lnTo>
                  <a:pt x="27731" y="21278"/>
                </a:lnTo>
                <a:lnTo>
                  <a:pt x="28153" y="21097"/>
                </a:lnTo>
                <a:lnTo>
                  <a:pt x="28575" y="20926"/>
                </a:lnTo>
                <a:lnTo>
                  <a:pt x="29007" y="20775"/>
                </a:lnTo>
                <a:lnTo>
                  <a:pt x="29440" y="20624"/>
                </a:lnTo>
                <a:lnTo>
                  <a:pt x="29882" y="20484"/>
                </a:lnTo>
                <a:lnTo>
                  <a:pt x="30334" y="20353"/>
                </a:lnTo>
                <a:lnTo>
                  <a:pt x="30776" y="20243"/>
                </a:lnTo>
                <a:lnTo>
                  <a:pt x="31219" y="20132"/>
                </a:lnTo>
                <a:lnTo>
                  <a:pt x="31661" y="20021"/>
                </a:lnTo>
                <a:lnTo>
                  <a:pt x="32103" y="19931"/>
                </a:lnTo>
                <a:lnTo>
                  <a:pt x="32525" y="19841"/>
                </a:lnTo>
                <a:lnTo>
                  <a:pt x="33359" y="19690"/>
                </a:lnTo>
                <a:lnTo>
                  <a:pt x="34153" y="19569"/>
                </a:lnTo>
                <a:lnTo>
                  <a:pt x="34877" y="19469"/>
                </a:lnTo>
                <a:lnTo>
                  <a:pt x="35530" y="19398"/>
                </a:lnTo>
                <a:lnTo>
                  <a:pt x="36103" y="19338"/>
                </a:lnTo>
                <a:lnTo>
                  <a:pt x="36566" y="19298"/>
                </a:lnTo>
                <a:lnTo>
                  <a:pt x="36917" y="19268"/>
                </a:lnTo>
                <a:lnTo>
                  <a:pt x="37209" y="19258"/>
                </a:lnTo>
                <a:lnTo>
                  <a:pt x="36998" y="19197"/>
                </a:lnTo>
                <a:lnTo>
                  <a:pt x="36415" y="19067"/>
                </a:lnTo>
                <a:lnTo>
                  <a:pt x="36003" y="18986"/>
                </a:lnTo>
                <a:lnTo>
                  <a:pt x="35530" y="18906"/>
                </a:lnTo>
                <a:lnTo>
                  <a:pt x="34998" y="18815"/>
                </a:lnTo>
                <a:lnTo>
                  <a:pt x="34425" y="18745"/>
                </a:lnTo>
                <a:lnTo>
                  <a:pt x="33812" y="18685"/>
                </a:lnTo>
                <a:lnTo>
                  <a:pt x="33490" y="18665"/>
                </a:lnTo>
                <a:lnTo>
                  <a:pt x="33168" y="18644"/>
                </a:lnTo>
                <a:lnTo>
                  <a:pt x="32847" y="18634"/>
                </a:lnTo>
                <a:lnTo>
                  <a:pt x="32515" y="18624"/>
                </a:lnTo>
                <a:lnTo>
                  <a:pt x="32183" y="18624"/>
                </a:lnTo>
                <a:lnTo>
                  <a:pt x="31852" y="18644"/>
                </a:lnTo>
                <a:lnTo>
                  <a:pt x="31530" y="18665"/>
                </a:lnTo>
                <a:lnTo>
                  <a:pt x="31198" y="18685"/>
                </a:lnTo>
                <a:lnTo>
                  <a:pt x="30877" y="18725"/>
                </a:lnTo>
                <a:lnTo>
                  <a:pt x="30555" y="18785"/>
                </a:lnTo>
                <a:lnTo>
                  <a:pt x="30234" y="18845"/>
                </a:lnTo>
                <a:lnTo>
                  <a:pt x="29922" y="18916"/>
                </a:lnTo>
                <a:lnTo>
                  <a:pt x="29620" y="19006"/>
                </a:lnTo>
                <a:lnTo>
                  <a:pt x="29329" y="19107"/>
                </a:lnTo>
                <a:lnTo>
                  <a:pt x="29038" y="19227"/>
                </a:lnTo>
                <a:lnTo>
                  <a:pt x="28736" y="19378"/>
                </a:lnTo>
                <a:lnTo>
                  <a:pt x="28414" y="19539"/>
                </a:lnTo>
                <a:lnTo>
                  <a:pt x="28093" y="19720"/>
                </a:lnTo>
                <a:lnTo>
                  <a:pt x="27751" y="19921"/>
                </a:lnTo>
                <a:lnTo>
                  <a:pt x="27409" y="20132"/>
                </a:lnTo>
                <a:lnTo>
                  <a:pt x="27068" y="20363"/>
                </a:lnTo>
                <a:lnTo>
                  <a:pt x="26716" y="20604"/>
                </a:lnTo>
                <a:lnTo>
                  <a:pt x="26364" y="20856"/>
                </a:lnTo>
                <a:lnTo>
                  <a:pt x="26012" y="21117"/>
                </a:lnTo>
                <a:lnTo>
                  <a:pt x="25309" y="21650"/>
                </a:lnTo>
                <a:lnTo>
                  <a:pt x="24615" y="22202"/>
                </a:lnTo>
                <a:lnTo>
                  <a:pt x="23952" y="22755"/>
                </a:lnTo>
                <a:lnTo>
                  <a:pt x="23319" y="23298"/>
                </a:lnTo>
                <a:lnTo>
                  <a:pt x="22736" y="23801"/>
                </a:lnTo>
                <a:lnTo>
                  <a:pt x="22213" y="24273"/>
                </a:lnTo>
                <a:lnTo>
                  <a:pt x="21761" y="24685"/>
                </a:lnTo>
                <a:lnTo>
                  <a:pt x="21107" y="25298"/>
                </a:lnTo>
                <a:lnTo>
                  <a:pt x="20866" y="25529"/>
                </a:lnTo>
                <a:lnTo>
                  <a:pt x="20886" y="25449"/>
                </a:lnTo>
                <a:lnTo>
                  <a:pt x="20916" y="25198"/>
                </a:lnTo>
                <a:lnTo>
                  <a:pt x="20997" y="24826"/>
                </a:lnTo>
                <a:lnTo>
                  <a:pt x="21107" y="24313"/>
                </a:lnTo>
                <a:lnTo>
                  <a:pt x="21178" y="24022"/>
                </a:lnTo>
                <a:lnTo>
                  <a:pt x="21268" y="23700"/>
                </a:lnTo>
                <a:lnTo>
                  <a:pt x="21369" y="23368"/>
                </a:lnTo>
                <a:lnTo>
                  <a:pt x="21479" y="23007"/>
                </a:lnTo>
                <a:lnTo>
                  <a:pt x="21610" y="22625"/>
                </a:lnTo>
                <a:lnTo>
                  <a:pt x="21751" y="22233"/>
                </a:lnTo>
                <a:lnTo>
                  <a:pt x="21911" y="21831"/>
                </a:lnTo>
                <a:lnTo>
                  <a:pt x="22092" y="21408"/>
                </a:lnTo>
                <a:lnTo>
                  <a:pt x="22293" y="20976"/>
                </a:lnTo>
                <a:lnTo>
                  <a:pt x="22504" y="20544"/>
                </a:lnTo>
                <a:lnTo>
                  <a:pt x="22746" y="20102"/>
                </a:lnTo>
                <a:lnTo>
                  <a:pt x="22997" y="19660"/>
                </a:lnTo>
                <a:lnTo>
                  <a:pt x="23278" y="19217"/>
                </a:lnTo>
                <a:lnTo>
                  <a:pt x="23580" y="18775"/>
                </a:lnTo>
                <a:lnTo>
                  <a:pt x="23912" y="18333"/>
                </a:lnTo>
                <a:lnTo>
                  <a:pt x="24253" y="17901"/>
                </a:lnTo>
                <a:lnTo>
                  <a:pt x="24444" y="17680"/>
                </a:lnTo>
                <a:lnTo>
                  <a:pt x="24635" y="17469"/>
                </a:lnTo>
                <a:lnTo>
                  <a:pt x="24826" y="17257"/>
                </a:lnTo>
                <a:lnTo>
                  <a:pt x="25027" y="17056"/>
                </a:lnTo>
                <a:lnTo>
                  <a:pt x="25238" y="16845"/>
                </a:lnTo>
                <a:lnTo>
                  <a:pt x="25459" y="16644"/>
                </a:lnTo>
                <a:lnTo>
                  <a:pt x="25681" y="16453"/>
                </a:lnTo>
                <a:lnTo>
                  <a:pt x="25912" y="16262"/>
                </a:lnTo>
                <a:lnTo>
                  <a:pt x="26153" y="16071"/>
                </a:lnTo>
                <a:lnTo>
                  <a:pt x="26394" y="15880"/>
                </a:lnTo>
                <a:lnTo>
                  <a:pt x="26645" y="15700"/>
                </a:lnTo>
                <a:lnTo>
                  <a:pt x="26907" y="15529"/>
                </a:lnTo>
                <a:lnTo>
                  <a:pt x="27168" y="15358"/>
                </a:lnTo>
                <a:lnTo>
                  <a:pt x="27449" y="15187"/>
                </a:lnTo>
                <a:lnTo>
                  <a:pt x="27731" y="15036"/>
                </a:lnTo>
                <a:lnTo>
                  <a:pt x="28022" y="14875"/>
                </a:lnTo>
                <a:lnTo>
                  <a:pt x="28605" y="14584"/>
                </a:lnTo>
                <a:lnTo>
                  <a:pt x="29178" y="14303"/>
                </a:lnTo>
                <a:lnTo>
                  <a:pt x="29751" y="14041"/>
                </a:lnTo>
                <a:lnTo>
                  <a:pt x="30314" y="13780"/>
                </a:lnTo>
                <a:lnTo>
                  <a:pt x="30857" y="13539"/>
                </a:lnTo>
                <a:lnTo>
                  <a:pt x="31399" y="13307"/>
                </a:lnTo>
                <a:lnTo>
                  <a:pt x="31932" y="13096"/>
                </a:lnTo>
                <a:lnTo>
                  <a:pt x="32445" y="12885"/>
                </a:lnTo>
                <a:lnTo>
                  <a:pt x="33440" y="12513"/>
                </a:lnTo>
                <a:lnTo>
                  <a:pt x="34374" y="12172"/>
                </a:lnTo>
                <a:lnTo>
                  <a:pt x="35249" y="11880"/>
                </a:lnTo>
                <a:lnTo>
                  <a:pt x="36063" y="11629"/>
                </a:lnTo>
                <a:lnTo>
                  <a:pt x="36797" y="11418"/>
                </a:lnTo>
                <a:lnTo>
                  <a:pt x="37450" y="11237"/>
                </a:lnTo>
                <a:lnTo>
                  <a:pt x="38023" y="11096"/>
                </a:lnTo>
                <a:lnTo>
                  <a:pt x="38505" y="10976"/>
                </a:lnTo>
                <a:lnTo>
                  <a:pt x="39169" y="10835"/>
                </a:lnTo>
                <a:lnTo>
                  <a:pt x="39400" y="10795"/>
                </a:lnTo>
                <a:lnTo>
                  <a:pt x="38284" y="10795"/>
                </a:lnTo>
                <a:lnTo>
                  <a:pt x="37711" y="10805"/>
                </a:lnTo>
                <a:lnTo>
                  <a:pt x="37068" y="10835"/>
                </a:lnTo>
                <a:lnTo>
                  <a:pt x="36354" y="10865"/>
                </a:lnTo>
                <a:lnTo>
                  <a:pt x="35591" y="10925"/>
                </a:lnTo>
                <a:lnTo>
                  <a:pt x="34787" y="10996"/>
                </a:lnTo>
                <a:lnTo>
                  <a:pt x="33962" y="11086"/>
                </a:lnTo>
                <a:lnTo>
                  <a:pt x="33550" y="11136"/>
                </a:lnTo>
                <a:lnTo>
                  <a:pt x="33138" y="11207"/>
                </a:lnTo>
                <a:lnTo>
                  <a:pt x="32726" y="11267"/>
                </a:lnTo>
                <a:lnTo>
                  <a:pt x="32324" y="11348"/>
                </a:lnTo>
                <a:lnTo>
                  <a:pt x="31922" y="11428"/>
                </a:lnTo>
                <a:lnTo>
                  <a:pt x="31530" y="11518"/>
                </a:lnTo>
                <a:lnTo>
                  <a:pt x="31148" y="11619"/>
                </a:lnTo>
                <a:lnTo>
                  <a:pt x="30786" y="11729"/>
                </a:lnTo>
                <a:lnTo>
                  <a:pt x="30435" y="11850"/>
                </a:lnTo>
                <a:lnTo>
                  <a:pt x="30093" y="11971"/>
                </a:lnTo>
                <a:lnTo>
                  <a:pt x="29781" y="12111"/>
                </a:lnTo>
                <a:lnTo>
                  <a:pt x="29480" y="12252"/>
                </a:lnTo>
                <a:lnTo>
                  <a:pt x="28897" y="12574"/>
                </a:lnTo>
                <a:lnTo>
                  <a:pt x="28314" y="12915"/>
                </a:lnTo>
                <a:lnTo>
                  <a:pt x="27721" y="13297"/>
                </a:lnTo>
                <a:lnTo>
                  <a:pt x="27128" y="13689"/>
                </a:lnTo>
                <a:lnTo>
                  <a:pt x="26535" y="14112"/>
                </a:lnTo>
                <a:lnTo>
                  <a:pt x="25962" y="14554"/>
                </a:lnTo>
                <a:lnTo>
                  <a:pt x="25399" y="15006"/>
                </a:lnTo>
                <a:lnTo>
                  <a:pt x="24866" y="15458"/>
                </a:lnTo>
                <a:lnTo>
                  <a:pt x="24354" y="15931"/>
                </a:lnTo>
                <a:lnTo>
                  <a:pt x="24103" y="16162"/>
                </a:lnTo>
                <a:lnTo>
                  <a:pt x="23871" y="16403"/>
                </a:lnTo>
                <a:lnTo>
                  <a:pt x="23640" y="16634"/>
                </a:lnTo>
                <a:lnTo>
                  <a:pt x="23419" y="16876"/>
                </a:lnTo>
                <a:lnTo>
                  <a:pt x="23218" y="17107"/>
                </a:lnTo>
                <a:lnTo>
                  <a:pt x="23017" y="17338"/>
                </a:lnTo>
                <a:lnTo>
                  <a:pt x="22826" y="17569"/>
                </a:lnTo>
                <a:lnTo>
                  <a:pt x="22655" y="17800"/>
                </a:lnTo>
                <a:lnTo>
                  <a:pt x="22494" y="18031"/>
                </a:lnTo>
                <a:lnTo>
                  <a:pt x="22344" y="18252"/>
                </a:lnTo>
                <a:lnTo>
                  <a:pt x="22213" y="18474"/>
                </a:lnTo>
                <a:lnTo>
                  <a:pt x="22092" y="18685"/>
                </a:lnTo>
                <a:lnTo>
                  <a:pt x="21982" y="18906"/>
                </a:lnTo>
                <a:lnTo>
                  <a:pt x="21891" y="19107"/>
                </a:lnTo>
                <a:lnTo>
                  <a:pt x="21721" y="19579"/>
                </a:lnTo>
                <a:lnTo>
                  <a:pt x="21520" y="20162"/>
                </a:lnTo>
                <a:lnTo>
                  <a:pt x="21308" y="20825"/>
                </a:lnTo>
                <a:lnTo>
                  <a:pt x="21087" y="21559"/>
                </a:lnTo>
                <a:lnTo>
                  <a:pt x="20866" y="22343"/>
                </a:lnTo>
                <a:lnTo>
                  <a:pt x="20635" y="23167"/>
                </a:lnTo>
                <a:lnTo>
                  <a:pt x="20183" y="24816"/>
                </a:lnTo>
                <a:lnTo>
                  <a:pt x="19771" y="26364"/>
                </a:lnTo>
                <a:lnTo>
                  <a:pt x="19429" y="27660"/>
                </a:lnTo>
                <a:lnTo>
                  <a:pt x="19117" y="28886"/>
                </a:lnTo>
                <a:lnTo>
                  <a:pt x="19067" y="28585"/>
                </a:lnTo>
                <a:lnTo>
                  <a:pt x="19017" y="28223"/>
                </a:lnTo>
                <a:lnTo>
                  <a:pt x="18957" y="27740"/>
                </a:lnTo>
                <a:lnTo>
                  <a:pt x="18896" y="27147"/>
                </a:lnTo>
                <a:lnTo>
                  <a:pt x="18836" y="26464"/>
                </a:lnTo>
                <a:lnTo>
                  <a:pt x="18796" y="25690"/>
                </a:lnTo>
                <a:lnTo>
                  <a:pt x="18786" y="25278"/>
                </a:lnTo>
                <a:lnTo>
                  <a:pt x="18776" y="24856"/>
                </a:lnTo>
                <a:lnTo>
                  <a:pt x="18776" y="24414"/>
                </a:lnTo>
                <a:lnTo>
                  <a:pt x="18786" y="23961"/>
                </a:lnTo>
                <a:lnTo>
                  <a:pt x="18796" y="23499"/>
                </a:lnTo>
                <a:lnTo>
                  <a:pt x="18826" y="23017"/>
                </a:lnTo>
                <a:lnTo>
                  <a:pt x="18866" y="22544"/>
                </a:lnTo>
                <a:lnTo>
                  <a:pt x="18916" y="22052"/>
                </a:lnTo>
                <a:lnTo>
                  <a:pt x="18977" y="21559"/>
                </a:lnTo>
                <a:lnTo>
                  <a:pt x="19057" y="21067"/>
                </a:lnTo>
                <a:lnTo>
                  <a:pt x="19148" y="20574"/>
                </a:lnTo>
                <a:lnTo>
                  <a:pt x="19258" y="20082"/>
                </a:lnTo>
                <a:lnTo>
                  <a:pt x="19379" y="19589"/>
                </a:lnTo>
                <a:lnTo>
                  <a:pt x="19529" y="19097"/>
                </a:lnTo>
                <a:lnTo>
                  <a:pt x="19690" y="18614"/>
                </a:lnTo>
                <a:lnTo>
                  <a:pt x="19861" y="18142"/>
                </a:lnTo>
                <a:lnTo>
                  <a:pt x="20062" y="17670"/>
                </a:lnTo>
                <a:lnTo>
                  <a:pt x="20173" y="17438"/>
                </a:lnTo>
                <a:lnTo>
                  <a:pt x="20283" y="17217"/>
                </a:lnTo>
                <a:lnTo>
                  <a:pt x="20535" y="16755"/>
                </a:lnTo>
                <a:lnTo>
                  <a:pt x="20796" y="16283"/>
                </a:lnTo>
                <a:lnTo>
                  <a:pt x="21077" y="15790"/>
                </a:lnTo>
                <a:lnTo>
                  <a:pt x="21369" y="15298"/>
                </a:lnTo>
                <a:lnTo>
                  <a:pt x="21680" y="14795"/>
                </a:lnTo>
                <a:lnTo>
                  <a:pt x="22002" y="14282"/>
                </a:lnTo>
                <a:lnTo>
                  <a:pt x="22675" y="13247"/>
                </a:lnTo>
                <a:lnTo>
                  <a:pt x="23379" y="12202"/>
                </a:lnTo>
                <a:lnTo>
                  <a:pt x="24103" y="11177"/>
                </a:lnTo>
                <a:lnTo>
                  <a:pt x="24816" y="10172"/>
                </a:lnTo>
                <a:lnTo>
                  <a:pt x="25520" y="9207"/>
                </a:lnTo>
                <a:lnTo>
                  <a:pt x="26193" y="8302"/>
                </a:lnTo>
                <a:lnTo>
                  <a:pt x="26826" y="7468"/>
                </a:lnTo>
                <a:lnTo>
                  <a:pt x="27902" y="6071"/>
                </a:lnTo>
                <a:lnTo>
                  <a:pt x="28625" y="5146"/>
                </a:lnTo>
                <a:lnTo>
                  <a:pt x="28897" y="4815"/>
                </a:lnTo>
                <a:lnTo>
                  <a:pt x="28555" y="5146"/>
                </a:lnTo>
                <a:lnTo>
                  <a:pt x="27651" y="6031"/>
                </a:lnTo>
                <a:lnTo>
                  <a:pt x="26344" y="7337"/>
                </a:lnTo>
                <a:lnTo>
                  <a:pt x="25610" y="8091"/>
                </a:lnTo>
                <a:lnTo>
                  <a:pt x="24826" y="8895"/>
                </a:lnTo>
                <a:lnTo>
                  <a:pt x="24042" y="9729"/>
                </a:lnTo>
                <a:lnTo>
                  <a:pt x="23258" y="10564"/>
                </a:lnTo>
                <a:lnTo>
                  <a:pt x="22515" y="11398"/>
                </a:lnTo>
                <a:lnTo>
                  <a:pt x="21821" y="12202"/>
                </a:lnTo>
                <a:lnTo>
                  <a:pt x="21499" y="12584"/>
                </a:lnTo>
                <a:lnTo>
                  <a:pt x="21198" y="12946"/>
                </a:lnTo>
                <a:lnTo>
                  <a:pt x="20916" y="13307"/>
                </a:lnTo>
                <a:lnTo>
                  <a:pt x="20675" y="13639"/>
                </a:lnTo>
                <a:lnTo>
                  <a:pt x="20454" y="13951"/>
                </a:lnTo>
                <a:lnTo>
                  <a:pt x="20263" y="14232"/>
                </a:lnTo>
                <a:lnTo>
                  <a:pt x="20112" y="14504"/>
                </a:lnTo>
                <a:lnTo>
                  <a:pt x="19992" y="14735"/>
                </a:lnTo>
                <a:lnTo>
                  <a:pt x="19891" y="14966"/>
                </a:lnTo>
                <a:lnTo>
                  <a:pt x="19791" y="15247"/>
                </a:lnTo>
                <a:lnTo>
                  <a:pt x="19560" y="15891"/>
                </a:lnTo>
                <a:lnTo>
                  <a:pt x="19308" y="16654"/>
                </a:lnTo>
                <a:lnTo>
                  <a:pt x="19037" y="17499"/>
                </a:lnTo>
                <a:lnTo>
                  <a:pt x="18766" y="18403"/>
                </a:lnTo>
                <a:lnTo>
                  <a:pt x="18484" y="19358"/>
                </a:lnTo>
                <a:lnTo>
                  <a:pt x="17931" y="21298"/>
                </a:lnTo>
                <a:lnTo>
                  <a:pt x="17429" y="23127"/>
                </a:lnTo>
                <a:lnTo>
                  <a:pt x="17017" y="24665"/>
                </a:lnTo>
                <a:lnTo>
                  <a:pt x="16645" y="26112"/>
                </a:lnTo>
                <a:lnTo>
                  <a:pt x="16534" y="25931"/>
                </a:lnTo>
                <a:lnTo>
                  <a:pt x="16263" y="25439"/>
                </a:lnTo>
                <a:lnTo>
                  <a:pt x="16092" y="25087"/>
                </a:lnTo>
                <a:lnTo>
                  <a:pt x="15891" y="24685"/>
                </a:lnTo>
                <a:lnTo>
                  <a:pt x="15690" y="24243"/>
                </a:lnTo>
                <a:lnTo>
                  <a:pt x="15489" y="23760"/>
                </a:lnTo>
                <a:lnTo>
                  <a:pt x="15298" y="23248"/>
                </a:lnTo>
                <a:lnTo>
                  <a:pt x="15208" y="22986"/>
                </a:lnTo>
                <a:lnTo>
                  <a:pt x="15127" y="22715"/>
                </a:lnTo>
                <a:lnTo>
                  <a:pt x="15047" y="22444"/>
                </a:lnTo>
                <a:lnTo>
                  <a:pt x="14976" y="22172"/>
                </a:lnTo>
                <a:lnTo>
                  <a:pt x="14906" y="21891"/>
                </a:lnTo>
                <a:lnTo>
                  <a:pt x="14856" y="21620"/>
                </a:lnTo>
                <a:lnTo>
                  <a:pt x="14816" y="21348"/>
                </a:lnTo>
                <a:lnTo>
                  <a:pt x="14775" y="21077"/>
                </a:lnTo>
                <a:lnTo>
                  <a:pt x="14765" y="20805"/>
                </a:lnTo>
                <a:lnTo>
                  <a:pt x="14755" y="20544"/>
                </a:lnTo>
                <a:lnTo>
                  <a:pt x="14765" y="20283"/>
                </a:lnTo>
                <a:lnTo>
                  <a:pt x="14785" y="20031"/>
                </a:lnTo>
                <a:lnTo>
                  <a:pt x="14826" y="19780"/>
                </a:lnTo>
                <a:lnTo>
                  <a:pt x="14886" y="19549"/>
                </a:lnTo>
                <a:lnTo>
                  <a:pt x="15188" y="18504"/>
                </a:lnTo>
                <a:lnTo>
                  <a:pt x="15348" y="17911"/>
                </a:lnTo>
                <a:lnTo>
                  <a:pt x="15519" y="17267"/>
                </a:lnTo>
                <a:lnTo>
                  <a:pt x="15680" y="16584"/>
                </a:lnTo>
                <a:lnTo>
                  <a:pt x="15821" y="15860"/>
                </a:lnTo>
                <a:lnTo>
                  <a:pt x="15961" y="15117"/>
                </a:lnTo>
                <a:lnTo>
                  <a:pt x="16022" y="14725"/>
                </a:lnTo>
                <a:lnTo>
                  <a:pt x="16072" y="14333"/>
                </a:lnTo>
                <a:lnTo>
                  <a:pt x="16122" y="13931"/>
                </a:lnTo>
                <a:lnTo>
                  <a:pt x="16162" y="13529"/>
                </a:lnTo>
                <a:lnTo>
                  <a:pt x="16193" y="13117"/>
                </a:lnTo>
                <a:lnTo>
                  <a:pt x="16223" y="12704"/>
                </a:lnTo>
                <a:lnTo>
                  <a:pt x="16233" y="12282"/>
                </a:lnTo>
                <a:lnTo>
                  <a:pt x="16243" y="11860"/>
                </a:lnTo>
                <a:lnTo>
                  <a:pt x="16243" y="11438"/>
                </a:lnTo>
                <a:lnTo>
                  <a:pt x="16223" y="11016"/>
                </a:lnTo>
                <a:lnTo>
                  <a:pt x="16193" y="10584"/>
                </a:lnTo>
                <a:lnTo>
                  <a:pt x="16152" y="10152"/>
                </a:lnTo>
                <a:lnTo>
                  <a:pt x="16102" y="9729"/>
                </a:lnTo>
                <a:lnTo>
                  <a:pt x="16032" y="9297"/>
                </a:lnTo>
                <a:lnTo>
                  <a:pt x="15951" y="8865"/>
                </a:lnTo>
                <a:lnTo>
                  <a:pt x="15861" y="8433"/>
                </a:lnTo>
                <a:lnTo>
                  <a:pt x="15750" y="8011"/>
                </a:lnTo>
                <a:lnTo>
                  <a:pt x="15620" y="7589"/>
                </a:lnTo>
                <a:lnTo>
                  <a:pt x="14615" y="4493"/>
                </a:lnTo>
                <a:lnTo>
                  <a:pt x="13831" y="2091"/>
                </a:lnTo>
                <a:lnTo>
                  <a:pt x="131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4" name="Google Shape;1384;p39"/>
          <p:cNvCxnSpPr>
            <a:stCxn id="1372" idx="4"/>
            <a:endCxn id="1371" idx="0"/>
          </p:cNvCxnSpPr>
          <p:nvPr/>
        </p:nvCxnSpPr>
        <p:spPr>
          <a:xfrm>
            <a:off x="3665881" y="2007738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5" name="Google Shape;1385;p39"/>
          <p:cNvCxnSpPr>
            <a:stCxn id="1371" idx="4"/>
            <a:endCxn id="1370" idx="0"/>
          </p:cNvCxnSpPr>
          <p:nvPr/>
        </p:nvCxnSpPr>
        <p:spPr>
          <a:xfrm>
            <a:off x="3665881" y="336990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6" name="Google Shape;1386;p39"/>
          <p:cNvSpPr txBox="1"/>
          <p:nvPr/>
        </p:nvSpPr>
        <p:spPr>
          <a:xfrm>
            <a:off x="4868150" y="2688738"/>
            <a:ext cx="1428900" cy="49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Response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87" name="Google Shape;1387;p39"/>
          <p:cNvCxnSpPr>
            <a:stCxn id="1370" idx="6"/>
            <a:endCxn id="1386" idx="1"/>
          </p:cNvCxnSpPr>
          <p:nvPr/>
        </p:nvCxnSpPr>
        <p:spPr>
          <a:xfrm rot="10800000" flipH="1">
            <a:off x="4097731" y="2937913"/>
            <a:ext cx="770400" cy="1362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8" name="Google Shape;1388;p39"/>
          <p:cNvCxnSpPr>
            <a:stCxn id="1386" idx="3"/>
            <a:endCxn id="1359" idx="2"/>
          </p:cNvCxnSpPr>
          <p:nvPr/>
        </p:nvCxnSpPr>
        <p:spPr>
          <a:xfrm rot="10800000" flipH="1">
            <a:off x="6297050" y="1599738"/>
            <a:ext cx="1041900" cy="13383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" name="Google Shape;1393;p40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0728" r="10728"/>
          <a:stretch/>
        </p:blipFill>
        <p:spPr>
          <a:xfrm>
            <a:off x="457200" y="905775"/>
            <a:ext cx="3306625" cy="3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40"/>
          <p:cNvSpPr/>
          <p:nvPr/>
        </p:nvSpPr>
        <p:spPr>
          <a:xfrm>
            <a:off x="1678669" y="2279988"/>
            <a:ext cx="863700" cy="863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5" name="Google Shape;1395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1396" name="Google Shape;1396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7" name="Google Shape;1397;p40"/>
          <p:cNvGrpSpPr/>
          <p:nvPr/>
        </p:nvGrpSpPr>
        <p:grpSpPr>
          <a:xfrm>
            <a:off x="3840093" y="1003800"/>
            <a:ext cx="1496707" cy="1331051"/>
            <a:chOff x="3840093" y="1003800"/>
            <a:chExt cx="1496707" cy="1331051"/>
          </a:xfrm>
        </p:grpSpPr>
        <p:sp>
          <p:nvSpPr>
            <p:cNvPr id="1398" name="Google Shape;1398;p40"/>
            <p:cNvSpPr txBox="1"/>
            <p:nvPr/>
          </p:nvSpPr>
          <p:spPr>
            <a:xfrm>
              <a:off x="3840093" y="1277696"/>
              <a:ext cx="14967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Soma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9" name="Google Shape;1399;p40"/>
            <p:cNvSpPr txBox="1"/>
            <p:nvPr/>
          </p:nvSpPr>
          <p:spPr>
            <a:xfrm>
              <a:off x="3840100" y="1559651"/>
              <a:ext cx="1496700" cy="7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0" name="Google Shape;1400;p40"/>
            <p:cNvSpPr txBox="1"/>
            <p:nvPr/>
          </p:nvSpPr>
          <p:spPr>
            <a:xfrm>
              <a:off x="3840096" y="1003800"/>
              <a:ext cx="642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1" name="Google Shape;1401;p40"/>
          <p:cNvGrpSpPr/>
          <p:nvPr/>
        </p:nvGrpSpPr>
        <p:grpSpPr>
          <a:xfrm>
            <a:off x="3840038" y="2965825"/>
            <a:ext cx="1496712" cy="1326286"/>
            <a:chOff x="3840038" y="2965825"/>
            <a:chExt cx="1496712" cy="1326286"/>
          </a:xfrm>
        </p:grpSpPr>
        <p:sp>
          <p:nvSpPr>
            <p:cNvPr id="1402" name="Google Shape;1402;p40"/>
            <p:cNvSpPr txBox="1"/>
            <p:nvPr/>
          </p:nvSpPr>
          <p:spPr>
            <a:xfrm>
              <a:off x="3840038" y="3239709"/>
              <a:ext cx="14967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Axon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3" name="Google Shape;1403;p40"/>
            <p:cNvSpPr txBox="1"/>
            <p:nvPr/>
          </p:nvSpPr>
          <p:spPr>
            <a:xfrm>
              <a:off x="3840050" y="3516911"/>
              <a:ext cx="1496700" cy="7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4" name="Google Shape;1404;p40"/>
            <p:cNvSpPr txBox="1"/>
            <p:nvPr/>
          </p:nvSpPr>
          <p:spPr>
            <a:xfrm>
              <a:off x="3840096" y="2965825"/>
              <a:ext cx="642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5" name="Google Shape;1405;p40"/>
          <p:cNvGrpSpPr/>
          <p:nvPr/>
        </p:nvGrpSpPr>
        <p:grpSpPr>
          <a:xfrm>
            <a:off x="7190070" y="1003800"/>
            <a:ext cx="1496706" cy="1331051"/>
            <a:chOff x="7190070" y="1003800"/>
            <a:chExt cx="1496706" cy="1331051"/>
          </a:xfrm>
        </p:grpSpPr>
        <p:sp>
          <p:nvSpPr>
            <p:cNvPr id="1406" name="Google Shape;1406;p40"/>
            <p:cNvSpPr txBox="1"/>
            <p:nvPr/>
          </p:nvSpPr>
          <p:spPr>
            <a:xfrm>
              <a:off x="7190070" y="1277696"/>
              <a:ext cx="14967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Dendrites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7" name="Google Shape;1407;p40"/>
            <p:cNvSpPr txBox="1"/>
            <p:nvPr/>
          </p:nvSpPr>
          <p:spPr>
            <a:xfrm>
              <a:off x="7190076" y="1559651"/>
              <a:ext cx="1496700" cy="7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8" name="Google Shape;1408;p40"/>
            <p:cNvSpPr txBox="1"/>
            <p:nvPr/>
          </p:nvSpPr>
          <p:spPr>
            <a:xfrm>
              <a:off x="8043872" y="1003800"/>
              <a:ext cx="642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9" name="Google Shape;1409;p40"/>
          <p:cNvGrpSpPr/>
          <p:nvPr/>
        </p:nvGrpSpPr>
        <p:grpSpPr>
          <a:xfrm>
            <a:off x="7190070" y="2965825"/>
            <a:ext cx="1496709" cy="1326286"/>
            <a:chOff x="7190070" y="2965825"/>
            <a:chExt cx="1496709" cy="1326286"/>
          </a:xfrm>
        </p:grpSpPr>
        <p:sp>
          <p:nvSpPr>
            <p:cNvPr id="1410" name="Google Shape;1410;p40"/>
            <p:cNvSpPr txBox="1"/>
            <p:nvPr/>
          </p:nvSpPr>
          <p:spPr>
            <a:xfrm>
              <a:off x="7190070" y="3239709"/>
              <a:ext cx="14967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Axon terminals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1" name="Google Shape;1411;p40"/>
            <p:cNvSpPr txBox="1"/>
            <p:nvPr/>
          </p:nvSpPr>
          <p:spPr>
            <a:xfrm>
              <a:off x="7190078" y="3516911"/>
              <a:ext cx="1496700" cy="7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2" name="Google Shape;1412;p40"/>
            <p:cNvSpPr txBox="1"/>
            <p:nvPr/>
          </p:nvSpPr>
          <p:spPr>
            <a:xfrm>
              <a:off x="8043872" y="2965825"/>
              <a:ext cx="642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13" name="Google Shape;1413;p40"/>
          <p:cNvCxnSpPr>
            <a:stCxn id="1400" idx="3"/>
            <a:endCxn id="1414" idx="0"/>
          </p:cNvCxnSpPr>
          <p:nvPr/>
        </p:nvCxnSpPr>
        <p:spPr>
          <a:xfrm>
            <a:off x="4482996" y="1140750"/>
            <a:ext cx="1306200" cy="996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5" name="Google Shape;1415;p40"/>
          <p:cNvCxnSpPr>
            <a:stCxn id="1408" idx="1"/>
            <a:endCxn id="1416" idx="0"/>
          </p:cNvCxnSpPr>
          <p:nvPr/>
        </p:nvCxnSpPr>
        <p:spPr>
          <a:xfrm flipH="1">
            <a:off x="7057772" y="1140750"/>
            <a:ext cx="986100" cy="792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17" name="Google Shape;1417;p40"/>
          <p:cNvGrpSpPr/>
          <p:nvPr/>
        </p:nvGrpSpPr>
        <p:grpSpPr>
          <a:xfrm>
            <a:off x="5237385" y="1456270"/>
            <a:ext cx="2052106" cy="2231116"/>
            <a:chOff x="5266049" y="1518074"/>
            <a:chExt cx="1938326" cy="2107411"/>
          </a:xfrm>
        </p:grpSpPr>
        <p:sp>
          <p:nvSpPr>
            <p:cNvPr id="1418" name="Google Shape;1418;p40"/>
            <p:cNvSpPr/>
            <p:nvPr/>
          </p:nvSpPr>
          <p:spPr>
            <a:xfrm>
              <a:off x="5266049" y="1518074"/>
              <a:ext cx="1924038" cy="2107411"/>
            </a:xfrm>
            <a:custGeom>
              <a:avLst/>
              <a:gdLst/>
              <a:ahLst/>
              <a:cxnLst/>
              <a:rect l="l" t="t" r="r" b="b"/>
              <a:pathLst>
                <a:path w="53401" h="58527" extrusionOk="0">
                  <a:moveTo>
                    <a:pt x="5921" y="19519"/>
                  </a:moveTo>
                  <a:lnTo>
                    <a:pt x="5901" y="19539"/>
                  </a:lnTo>
                  <a:lnTo>
                    <a:pt x="5901" y="19539"/>
                  </a:lnTo>
                  <a:lnTo>
                    <a:pt x="5930" y="19519"/>
                  </a:lnTo>
                  <a:close/>
                  <a:moveTo>
                    <a:pt x="27872" y="24846"/>
                  </a:moveTo>
                  <a:lnTo>
                    <a:pt x="28163" y="24866"/>
                  </a:lnTo>
                  <a:lnTo>
                    <a:pt x="28444" y="24897"/>
                  </a:lnTo>
                  <a:lnTo>
                    <a:pt x="28726" y="24947"/>
                  </a:lnTo>
                  <a:lnTo>
                    <a:pt x="28997" y="24997"/>
                  </a:lnTo>
                  <a:lnTo>
                    <a:pt x="29269" y="25067"/>
                  </a:lnTo>
                  <a:lnTo>
                    <a:pt x="29530" y="25148"/>
                  </a:lnTo>
                  <a:lnTo>
                    <a:pt x="29791" y="25238"/>
                  </a:lnTo>
                  <a:lnTo>
                    <a:pt x="30043" y="25339"/>
                  </a:lnTo>
                  <a:lnTo>
                    <a:pt x="30294" y="25449"/>
                  </a:lnTo>
                  <a:lnTo>
                    <a:pt x="30525" y="25570"/>
                  </a:lnTo>
                  <a:lnTo>
                    <a:pt x="30756" y="25701"/>
                  </a:lnTo>
                  <a:lnTo>
                    <a:pt x="30977" y="25841"/>
                  </a:lnTo>
                  <a:lnTo>
                    <a:pt x="31198" y="25992"/>
                  </a:lnTo>
                  <a:lnTo>
                    <a:pt x="31399" y="26143"/>
                  </a:lnTo>
                  <a:lnTo>
                    <a:pt x="31600" y="26314"/>
                  </a:lnTo>
                  <a:lnTo>
                    <a:pt x="31791" y="26485"/>
                  </a:lnTo>
                  <a:lnTo>
                    <a:pt x="31962" y="26666"/>
                  </a:lnTo>
                  <a:lnTo>
                    <a:pt x="32133" y="26857"/>
                  </a:lnTo>
                  <a:lnTo>
                    <a:pt x="32294" y="27058"/>
                  </a:lnTo>
                  <a:lnTo>
                    <a:pt x="32445" y="27259"/>
                  </a:lnTo>
                  <a:lnTo>
                    <a:pt x="32575" y="27470"/>
                  </a:lnTo>
                  <a:lnTo>
                    <a:pt x="32706" y="27681"/>
                  </a:lnTo>
                  <a:lnTo>
                    <a:pt x="32817" y="27902"/>
                  </a:lnTo>
                  <a:lnTo>
                    <a:pt x="32917" y="28133"/>
                  </a:lnTo>
                  <a:lnTo>
                    <a:pt x="33008" y="28364"/>
                  </a:lnTo>
                  <a:lnTo>
                    <a:pt x="33088" y="28605"/>
                  </a:lnTo>
                  <a:lnTo>
                    <a:pt x="33148" y="28847"/>
                  </a:lnTo>
                  <a:lnTo>
                    <a:pt x="33199" y="29098"/>
                  </a:lnTo>
                  <a:lnTo>
                    <a:pt x="33239" y="29349"/>
                  </a:lnTo>
                  <a:lnTo>
                    <a:pt x="33259" y="29600"/>
                  </a:lnTo>
                  <a:lnTo>
                    <a:pt x="33269" y="29862"/>
                  </a:lnTo>
                  <a:lnTo>
                    <a:pt x="33259" y="30113"/>
                  </a:lnTo>
                  <a:lnTo>
                    <a:pt x="33239" y="30374"/>
                  </a:lnTo>
                  <a:lnTo>
                    <a:pt x="33199" y="30626"/>
                  </a:lnTo>
                  <a:lnTo>
                    <a:pt x="33148" y="30867"/>
                  </a:lnTo>
                  <a:lnTo>
                    <a:pt x="33088" y="31108"/>
                  </a:lnTo>
                  <a:lnTo>
                    <a:pt x="33008" y="31349"/>
                  </a:lnTo>
                  <a:lnTo>
                    <a:pt x="32917" y="31580"/>
                  </a:lnTo>
                  <a:lnTo>
                    <a:pt x="32817" y="31812"/>
                  </a:lnTo>
                  <a:lnTo>
                    <a:pt x="32706" y="32033"/>
                  </a:lnTo>
                  <a:lnTo>
                    <a:pt x="32575" y="32254"/>
                  </a:lnTo>
                  <a:lnTo>
                    <a:pt x="32445" y="32455"/>
                  </a:lnTo>
                  <a:lnTo>
                    <a:pt x="32294" y="32666"/>
                  </a:lnTo>
                  <a:lnTo>
                    <a:pt x="32133" y="32857"/>
                  </a:lnTo>
                  <a:lnTo>
                    <a:pt x="31962" y="33048"/>
                  </a:lnTo>
                  <a:lnTo>
                    <a:pt x="31791" y="33229"/>
                  </a:lnTo>
                  <a:lnTo>
                    <a:pt x="31600" y="33410"/>
                  </a:lnTo>
                  <a:lnTo>
                    <a:pt x="31399" y="33570"/>
                  </a:lnTo>
                  <a:lnTo>
                    <a:pt x="31198" y="33731"/>
                  </a:lnTo>
                  <a:lnTo>
                    <a:pt x="30977" y="33882"/>
                  </a:lnTo>
                  <a:lnTo>
                    <a:pt x="30756" y="34023"/>
                  </a:lnTo>
                  <a:lnTo>
                    <a:pt x="30525" y="34143"/>
                  </a:lnTo>
                  <a:lnTo>
                    <a:pt x="30294" y="34264"/>
                  </a:lnTo>
                  <a:lnTo>
                    <a:pt x="30043" y="34385"/>
                  </a:lnTo>
                  <a:lnTo>
                    <a:pt x="29791" y="34485"/>
                  </a:lnTo>
                  <a:lnTo>
                    <a:pt x="29530" y="34566"/>
                  </a:lnTo>
                  <a:lnTo>
                    <a:pt x="29269" y="34646"/>
                  </a:lnTo>
                  <a:lnTo>
                    <a:pt x="28997" y="34716"/>
                  </a:lnTo>
                  <a:lnTo>
                    <a:pt x="28726" y="34777"/>
                  </a:lnTo>
                  <a:lnTo>
                    <a:pt x="28444" y="34817"/>
                  </a:lnTo>
                  <a:lnTo>
                    <a:pt x="28163" y="34847"/>
                  </a:lnTo>
                  <a:lnTo>
                    <a:pt x="27872" y="34867"/>
                  </a:lnTo>
                  <a:lnTo>
                    <a:pt x="27580" y="34877"/>
                  </a:lnTo>
                  <a:lnTo>
                    <a:pt x="27289" y="34867"/>
                  </a:lnTo>
                  <a:lnTo>
                    <a:pt x="26997" y="34847"/>
                  </a:lnTo>
                  <a:lnTo>
                    <a:pt x="26716" y="34817"/>
                  </a:lnTo>
                  <a:lnTo>
                    <a:pt x="26434" y="34777"/>
                  </a:lnTo>
                  <a:lnTo>
                    <a:pt x="26163" y="34716"/>
                  </a:lnTo>
                  <a:lnTo>
                    <a:pt x="25892" y="34646"/>
                  </a:lnTo>
                  <a:lnTo>
                    <a:pt x="25630" y="34566"/>
                  </a:lnTo>
                  <a:lnTo>
                    <a:pt x="25369" y="34485"/>
                  </a:lnTo>
                  <a:lnTo>
                    <a:pt x="25118" y="34385"/>
                  </a:lnTo>
                  <a:lnTo>
                    <a:pt x="24866" y="34264"/>
                  </a:lnTo>
                  <a:lnTo>
                    <a:pt x="24635" y="34143"/>
                  </a:lnTo>
                  <a:lnTo>
                    <a:pt x="24404" y="34023"/>
                  </a:lnTo>
                  <a:lnTo>
                    <a:pt x="24183" y="33882"/>
                  </a:lnTo>
                  <a:lnTo>
                    <a:pt x="23962" y="33731"/>
                  </a:lnTo>
                  <a:lnTo>
                    <a:pt x="23761" y="33570"/>
                  </a:lnTo>
                  <a:lnTo>
                    <a:pt x="23560" y="33410"/>
                  </a:lnTo>
                  <a:lnTo>
                    <a:pt x="23369" y="33229"/>
                  </a:lnTo>
                  <a:lnTo>
                    <a:pt x="23198" y="33048"/>
                  </a:lnTo>
                  <a:lnTo>
                    <a:pt x="23027" y="32857"/>
                  </a:lnTo>
                  <a:lnTo>
                    <a:pt x="22866" y="32666"/>
                  </a:lnTo>
                  <a:lnTo>
                    <a:pt x="22716" y="32455"/>
                  </a:lnTo>
                  <a:lnTo>
                    <a:pt x="22585" y="32254"/>
                  </a:lnTo>
                  <a:lnTo>
                    <a:pt x="22454" y="32033"/>
                  </a:lnTo>
                  <a:lnTo>
                    <a:pt x="22344" y="31812"/>
                  </a:lnTo>
                  <a:lnTo>
                    <a:pt x="22243" y="31580"/>
                  </a:lnTo>
                  <a:lnTo>
                    <a:pt x="22153" y="31349"/>
                  </a:lnTo>
                  <a:lnTo>
                    <a:pt x="22072" y="31108"/>
                  </a:lnTo>
                  <a:lnTo>
                    <a:pt x="22012" y="30867"/>
                  </a:lnTo>
                  <a:lnTo>
                    <a:pt x="21962" y="30626"/>
                  </a:lnTo>
                  <a:lnTo>
                    <a:pt x="21922" y="30374"/>
                  </a:lnTo>
                  <a:lnTo>
                    <a:pt x="21901" y="30113"/>
                  </a:lnTo>
                  <a:lnTo>
                    <a:pt x="21891" y="29862"/>
                  </a:lnTo>
                  <a:lnTo>
                    <a:pt x="21901" y="29600"/>
                  </a:lnTo>
                  <a:lnTo>
                    <a:pt x="21922" y="29349"/>
                  </a:lnTo>
                  <a:lnTo>
                    <a:pt x="21962" y="29098"/>
                  </a:lnTo>
                  <a:lnTo>
                    <a:pt x="22012" y="28847"/>
                  </a:lnTo>
                  <a:lnTo>
                    <a:pt x="22072" y="28605"/>
                  </a:lnTo>
                  <a:lnTo>
                    <a:pt x="22153" y="28364"/>
                  </a:lnTo>
                  <a:lnTo>
                    <a:pt x="22243" y="28133"/>
                  </a:lnTo>
                  <a:lnTo>
                    <a:pt x="22344" y="27902"/>
                  </a:lnTo>
                  <a:lnTo>
                    <a:pt x="22454" y="27681"/>
                  </a:lnTo>
                  <a:lnTo>
                    <a:pt x="22585" y="27470"/>
                  </a:lnTo>
                  <a:lnTo>
                    <a:pt x="22716" y="27259"/>
                  </a:lnTo>
                  <a:lnTo>
                    <a:pt x="22866" y="27058"/>
                  </a:lnTo>
                  <a:lnTo>
                    <a:pt x="23027" y="26857"/>
                  </a:lnTo>
                  <a:lnTo>
                    <a:pt x="23198" y="26666"/>
                  </a:lnTo>
                  <a:lnTo>
                    <a:pt x="23369" y="26485"/>
                  </a:lnTo>
                  <a:lnTo>
                    <a:pt x="23560" y="26314"/>
                  </a:lnTo>
                  <a:lnTo>
                    <a:pt x="23761" y="26143"/>
                  </a:lnTo>
                  <a:lnTo>
                    <a:pt x="23962" y="25992"/>
                  </a:lnTo>
                  <a:lnTo>
                    <a:pt x="24183" y="25841"/>
                  </a:lnTo>
                  <a:lnTo>
                    <a:pt x="24404" y="25701"/>
                  </a:lnTo>
                  <a:lnTo>
                    <a:pt x="24635" y="25570"/>
                  </a:lnTo>
                  <a:lnTo>
                    <a:pt x="24866" y="25449"/>
                  </a:lnTo>
                  <a:lnTo>
                    <a:pt x="25118" y="25339"/>
                  </a:lnTo>
                  <a:lnTo>
                    <a:pt x="25369" y="25238"/>
                  </a:lnTo>
                  <a:lnTo>
                    <a:pt x="25630" y="25148"/>
                  </a:lnTo>
                  <a:lnTo>
                    <a:pt x="25892" y="25067"/>
                  </a:lnTo>
                  <a:lnTo>
                    <a:pt x="26163" y="24997"/>
                  </a:lnTo>
                  <a:lnTo>
                    <a:pt x="26434" y="24947"/>
                  </a:lnTo>
                  <a:lnTo>
                    <a:pt x="26716" y="24897"/>
                  </a:lnTo>
                  <a:lnTo>
                    <a:pt x="26997" y="24866"/>
                  </a:lnTo>
                  <a:lnTo>
                    <a:pt x="27289" y="24846"/>
                  </a:lnTo>
                  <a:close/>
                  <a:moveTo>
                    <a:pt x="41159" y="47268"/>
                  </a:moveTo>
                  <a:lnTo>
                    <a:pt x="41149" y="47390"/>
                  </a:lnTo>
                  <a:lnTo>
                    <a:pt x="41159" y="47270"/>
                  </a:lnTo>
                  <a:lnTo>
                    <a:pt x="41159" y="47268"/>
                  </a:lnTo>
                  <a:close/>
                  <a:moveTo>
                    <a:pt x="33631" y="52270"/>
                  </a:moveTo>
                  <a:lnTo>
                    <a:pt x="33631" y="52270"/>
                  </a:lnTo>
                  <a:lnTo>
                    <a:pt x="33631" y="52270"/>
                  </a:lnTo>
                  <a:close/>
                  <a:moveTo>
                    <a:pt x="33631" y="52270"/>
                  </a:moveTo>
                  <a:lnTo>
                    <a:pt x="33641" y="52295"/>
                  </a:lnTo>
                  <a:lnTo>
                    <a:pt x="33691" y="52355"/>
                  </a:lnTo>
                  <a:lnTo>
                    <a:pt x="33691" y="52355"/>
                  </a:lnTo>
                  <a:lnTo>
                    <a:pt x="33631" y="52270"/>
                  </a:lnTo>
                  <a:close/>
                  <a:moveTo>
                    <a:pt x="30565" y="1"/>
                  </a:moveTo>
                  <a:lnTo>
                    <a:pt x="30525" y="101"/>
                  </a:lnTo>
                  <a:lnTo>
                    <a:pt x="30475" y="222"/>
                  </a:lnTo>
                  <a:lnTo>
                    <a:pt x="30435" y="383"/>
                  </a:lnTo>
                  <a:lnTo>
                    <a:pt x="30384" y="564"/>
                  </a:lnTo>
                  <a:lnTo>
                    <a:pt x="30294" y="1006"/>
                  </a:lnTo>
                  <a:lnTo>
                    <a:pt x="30203" y="1528"/>
                  </a:lnTo>
                  <a:lnTo>
                    <a:pt x="30012" y="2745"/>
                  </a:lnTo>
                  <a:lnTo>
                    <a:pt x="29902" y="3388"/>
                  </a:lnTo>
                  <a:lnTo>
                    <a:pt x="29781" y="4041"/>
                  </a:lnTo>
                  <a:lnTo>
                    <a:pt x="29661" y="4684"/>
                  </a:lnTo>
                  <a:lnTo>
                    <a:pt x="29520" y="5277"/>
                  </a:lnTo>
                  <a:lnTo>
                    <a:pt x="29450" y="5559"/>
                  </a:lnTo>
                  <a:lnTo>
                    <a:pt x="29369" y="5830"/>
                  </a:lnTo>
                  <a:lnTo>
                    <a:pt x="29289" y="6071"/>
                  </a:lnTo>
                  <a:lnTo>
                    <a:pt x="29208" y="6303"/>
                  </a:lnTo>
                  <a:lnTo>
                    <a:pt x="29118" y="6504"/>
                  </a:lnTo>
                  <a:lnTo>
                    <a:pt x="29017" y="6674"/>
                  </a:lnTo>
                  <a:lnTo>
                    <a:pt x="28927" y="6825"/>
                  </a:lnTo>
                  <a:lnTo>
                    <a:pt x="28877" y="6885"/>
                  </a:lnTo>
                  <a:lnTo>
                    <a:pt x="28816" y="6946"/>
                  </a:lnTo>
                  <a:lnTo>
                    <a:pt x="28766" y="6986"/>
                  </a:lnTo>
                  <a:lnTo>
                    <a:pt x="28716" y="7026"/>
                  </a:lnTo>
                  <a:lnTo>
                    <a:pt x="28656" y="7056"/>
                  </a:lnTo>
                  <a:lnTo>
                    <a:pt x="28605" y="7076"/>
                  </a:lnTo>
                  <a:lnTo>
                    <a:pt x="28545" y="7087"/>
                  </a:lnTo>
                  <a:lnTo>
                    <a:pt x="28485" y="7087"/>
                  </a:lnTo>
                  <a:lnTo>
                    <a:pt x="28424" y="7076"/>
                  </a:lnTo>
                  <a:lnTo>
                    <a:pt x="28364" y="7056"/>
                  </a:lnTo>
                  <a:lnTo>
                    <a:pt x="28274" y="7006"/>
                  </a:lnTo>
                  <a:lnTo>
                    <a:pt x="28193" y="6946"/>
                  </a:lnTo>
                  <a:lnTo>
                    <a:pt x="28133" y="6875"/>
                  </a:lnTo>
                  <a:lnTo>
                    <a:pt x="28073" y="6795"/>
                  </a:lnTo>
                  <a:lnTo>
                    <a:pt x="28032" y="6705"/>
                  </a:lnTo>
                  <a:lnTo>
                    <a:pt x="28002" y="6604"/>
                  </a:lnTo>
                  <a:lnTo>
                    <a:pt x="27972" y="6494"/>
                  </a:lnTo>
                  <a:lnTo>
                    <a:pt x="27962" y="6373"/>
                  </a:lnTo>
                  <a:lnTo>
                    <a:pt x="27952" y="6242"/>
                  </a:lnTo>
                  <a:lnTo>
                    <a:pt x="27952" y="6112"/>
                  </a:lnTo>
                  <a:lnTo>
                    <a:pt x="27962" y="5971"/>
                  </a:lnTo>
                  <a:lnTo>
                    <a:pt x="27972" y="5830"/>
                  </a:lnTo>
                  <a:lnTo>
                    <a:pt x="28022" y="5539"/>
                  </a:lnTo>
                  <a:lnTo>
                    <a:pt x="28083" y="5227"/>
                  </a:lnTo>
                  <a:lnTo>
                    <a:pt x="28163" y="4916"/>
                  </a:lnTo>
                  <a:lnTo>
                    <a:pt x="28243" y="4614"/>
                  </a:lnTo>
                  <a:lnTo>
                    <a:pt x="28424" y="4041"/>
                  </a:lnTo>
                  <a:lnTo>
                    <a:pt x="28575" y="3559"/>
                  </a:lnTo>
                  <a:lnTo>
                    <a:pt x="28635" y="3368"/>
                  </a:lnTo>
                  <a:lnTo>
                    <a:pt x="28666" y="3217"/>
                  </a:lnTo>
                  <a:lnTo>
                    <a:pt x="28706" y="2986"/>
                  </a:lnTo>
                  <a:lnTo>
                    <a:pt x="28726" y="2765"/>
                  </a:lnTo>
                  <a:lnTo>
                    <a:pt x="28736" y="2544"/>
                  </a:lnTo>
                  <a:lnTo>
                    <a:pt x="28736" y="2332"/>
                  </a:lnTo>
                  <a:lnTo>
                    <a:pt x="28726" y="2131"/>
                  </a:lnTo>
                  <a:lnTo>
                    <a:pt x="28696" y="1930"/>
                  </a:lnTo>
                  <a:lnTo>
                    <a:pt x="28666" y="1729"/>
                  </a:lnTo>
                  <a:lnTo>
                    <a:pt x="28625" y="1538"/>
                  </a:lnTo>
                  <a:lnTo>
                    <a:pt x="28535" y="1167"/>
                  </a:lnTo>
                  <a:lnTo>
                    <a:pt x="28424" y="785"/>
                  </a:lnTo>
                  <a:lnTo>
                    <a:pt x="28314" y="413"/>
                  </a:lnTo>
                  <a:lnTo>
                    <a:pt x="28203" y="31"/>
                  </a:lnTo>
                  <a:lnTo>
                    <a:pt x="28213" y="252"/>
                  </a:lnTo>
                  <a:lnTo>
                    <a:pt x="28213" y="483"/>
                  </a:lnTo>
                  <a:lnTo>
                    <a:pt x="28203" y="714"/>
                  </a:lnTo>
                  <a:lnTo>
                    <a:pt x="28173" y="945"/>
                  </a:lnTo>
                  <a:lnTo>
                    <a:pt x="28143" y="1177"/>
                  </a:lnTo>
                  <a:lnTo>
                    <a:pt x="28113" y="1418"/>
                  </a:lnTo>
                  <a:lnTo>
                    <a:pt x="28063" y="1649"/>
                  </a:lnTo>
                  <a:lnTo>
                    <a:pt x="28012" y="1890"/>
                  </a:lnTo>
                  <a:lnTo>
                    <a:pt x="27892" y="2353"/>
                  </a:lnTo>
                  <a:lnTo>
                    <a:pt x="27761" y="2815"/>
                  </a:lnTo>
                  <a:lnTo>
                    <a:pt x="27620" y="3247"/>
                  </a:lnTo>
                  <a:lnTo>
                    <a:pt x="27480" y="3669"/>
                  </a:lnTo>
                  <a:lnTo>
                    <a:pt x="27369" y="3991"/>
                  </a:lnTo>
                  <a:lnTo>
                    <a:pt x="27289" y="4312"/>
                  </a:lnTo>
                  <a:lnTo>
                    <a:pt x="27218" y="4624"/>
                  </a:lnTo>
                  <a:lnTo>
                    <a:pt x="27178" y="4936"/>
                  </a:lnTo>
                  <a:lnTo>
                    <a:pt x="27148" y="5237"/>
                  </a:lnTo>
                  <a:lnTo>
                    <a:pt x="27128" y="5549"/>
                  </a:lnTo>
                  <a:lnTo>
                    <a:pt x="27138" y="5850"/>
                  </a:lnTo>
                  <a:lnTo>
                    <a:pt x="27148" y="6152"/>
                  </a:lnTo>
                  <a:lnTo>
                    <a:pt x="27178" y="6463"/>
                  </a:lnTo>
                  <a:lnTo>
                    <a:pt x="27208" y="6775"/>
                  </a:lnTo>
                  <a:lnTo>
                    <a:pt x="27258" y="7097"/>
                  </a:lnTo>
                  <a:lnTo>
                    <a:pt x="27309" y="7418"/>
                  </a:lnTo>
                  <a:lnTo>
                    <a:pt x="27429" y="8092"/>
                  </a:lnTo>
                  <a:lnTo>
                    <a:pt x="27570" y="8815"/>
                  </a:lnTo>
                  <a:lnTo>
                    <a:pt x="27620" y="9147"/>
                  </a:lnTo>
                  <a:lnTo>
                    <a:pt x="27671" y="9489"/>
                  </a:lnTo>
                  <a:lnTo>
                    <a:pt x="27711" y="9830"/>
                  </a:lnTo>
                  <a:lnTo>
                    <a:pt x="27751" y="10172"/>
                  </a:lnTo>
                  <a:lnTo>
                    <a:pt x="27811" y="10856"/>
                  </a:lnTo>
                  <a:lnTo>
                    <a:pt x="27851" y="11549"/>
                  </a:lnTo>
                  <a:lnTo>
                    <a:pt x="27892" y="12062"/>
                  </a:lnTo>
                  <a:lnTo>
                    <a:pt x="27922" y="12323"/>
                  </a:lnTo>
                  <a:lnTo>
                    <a:pt x="27932" y="12584"/>
                  </a:lnTo>
                  <a:lnTo>
                    <a:pt x="27942" y="12846"/>
                  </a:lnTo>
                  <a:lnTo>
                    <a:pt x="27932" y="13107"/>
                  </a:lnTo>
                  <a:lnTo>
                    <a:pt x="27912" y="13358"/>
                  </a:lnTo>
                  <a:lnTo>
                    <a:pt x="27892" y="13489"/>
                  </a:lnTo>
                  <a:lnTo>
                    <a:pt x="27862" y="13620"/>
                  </a:lnTo>
                  <a:lnTo>
                    <a:pt x="27801" y="13871"/>
                  </a:lnTo>
                  <a:lnTo>
                    <a:pt x="27731" y="14112"/>
                  </a:lnTo>
                  <a:lnTo>
                    <a:pt x="27691" y="14223"/>
                  </a:lnTo>
                  <a:lnTo>
                    <a:pt x="27640" y="14323"/>
                  </a:lnTo>
                  <a:lnTo>
                    <a:pt x="27590" y="14414"/>
                  </a:lnTo>
                  <a:lnTo>
                    <a:pt x="27540" y="14484"/>
                  </a:lnTo>
                  <a:lnTo>
                    <a:pt x="27470" y="14544"/>
                  </a:lnTo>
                  <a:lnTo>
                    <a:pt x="27399" y="14584"/>
                  </a:lnTo>
                  <a:lnTo>
                    <a:pt x="27329" y="14605"/>
                  </a:lnTo>
                  <a:lnTo>
                    <a:pt x="27289" y="14605"/>
                  </a:lnTo>
                  <a:lnTo>
                    <a:pt x="27238" y="14594"/>
                  </a:lnTo>
                  <a:lnTo>
                    <a:pt x="27148" y="14564"/>
                  </a:lnTo>
                  <a:lnTo>
                    <a:pt x="27047" y="14514"/>
                  </a:lnTo>
                  <a:lnTo>
                    <a:pt x="26937" y="14424"/>
                  </a:lnTo>
                  <a:lnTo>
                    <a:pt x="26816" y="14303"/>
                  </a:lnTo>
                  <a:lnTo>
                    <a:pt x="26605" y="14062"/>
                  </a:lnTo>
                  <a:lnTo>
                    <a:pt x="26404" y="13821"/>
                  </a:lnTo>
                  <a:lnTo>
                    <a:pt x="26223" y="13559"/>
                  </a:lnTo>
                  <a:lnTo>
                    <a:pt x="26042" y="13298"/>
                  </a:lnTo>
                  <a:lnTo>
                    <a:pt x="25761" y="12886"/>
                  </a:lnTo>
                  <a:lnTo>
                    <a:pt x="25459" y="12494"/>
                  </a:lnTo>
                  <a:lnTo>
                    <a:pt x="25299" y="12303"/>
                  </a:lnTo>
                  <a:lnTo>
                    <a:pt x="25128" y="12102"/>
                  </a:lnTo>
                  <a:lnTo>
                    <a:pt x="24766" y="11710"/>
                  </a:lnTo>
                  <a:lnTo>
                    <a:pt x="24575" y="11509"/>
                  </a:lnTo>
                  <a:lnTo>
                    <a:pt x="24394" y="11298"/>
                  </a:lnTo>
                  <a:lnTo>
                    <a:pt x="24213" y="11097"/>
                  </a:lnTo>
                  <a:lnTo>
                    <a:pt x="24042" y="10876"/>
                  </a:lnTo>
                  <a:lnTo>
                    <a:pt x="23871" y="10665"/>
                  </a:lnTo>
                  <a:lnTo>
                    <a:pt x="23711" y="10433"/>
                  </a:lnTo>
                  <a:lnTo>
                    <a:pt x="23560" y="10212"/>
                  </a:lnTo>
                  <a:lnTo>
                    <a:pt x="23409" y="9971"/>
                  </a:lnTo>
                  <a:lnTo>
                    <a:pt x="23278" y="9750"/>
                  </a:lnTo>
                  <a:lnTo>
                    <a:pt x="23158" y="9529"/>
                  </a:lnTo>
                  <a:lnTo>
                    <a:pt x="23057" y="9308"/>
                  </a:lnTo>
                  <a:lnTo>
                    <a:pt x="22957" y="9087"/>
                  </a:lnTo>
                  <a:lnTo>
                    <a:pt x="22866" y="8876"/>
                  </a:lnTo>
                  <a:lnTo>
                    <a:pt x="22776" y="8654"/>
                  </a:lnTo>
                  <a:lnTo>
                    <a:pt x="22705" y="8433"/>
                  </a:lnTo>
                  <a:lnTo>
                    <a:pt x="22635" y="8222"/>
                  </a:lnTo>
                  <a:lnTo>
                    <a:pt x="22515" y="7780"/>
                  </a:lnTo>
                  <a:lnTo>
                    <a:pt x="22414" y="7318"/>
                  </a:lnTo>
                  <a:lnTo>
                    <a:pt x="22324" y="6845"/>
                  </a:lnTo>
                  <a:lnTo>
                    <a:pt x="22233" y="6343"/>
                  </a:lnTo>
                  <a:lnTo>
                    <a:pt x="22193" y="6132"/>
                  </a:lnTo>
                  <a:lnTo>
                    <a:pt x="22143" y="5921"/>
                  </a:lnTo>
                  <a:lnTo>
                    <a:pt x="22092" y="5710"/>
                  </a:lnTo>
                  <a:lnTo>
                    <a:pt x="22022" y="5509"/>
                  </a:lnTo>
                  <a:lnTo>
                    <a:pt x="21881" y="5106"/>
                  </a:lnTo>
                  <a:lnTo>
                    <a:pt x="21731" y="4715"/>
                  </a:lnTo>
                  <a:lnTo>
                    <a:pt x="21570" y="4323"/>
                  </a:lnTo>
                  <a:lnTo>
                    <a:pt x="21419" y="3931"/>
                  </a:lnTo>
                  <a:lnTo>
                    <a:pt x="21359" y="3730"/>
                  </a:lnTo>
                  <a:lnTo>
                    <a:pt x="21298" y="3529"/>
                  </a:lnTo>
                  <a:lnTo>
                    <a:pt x="21238" y="3327"/>
                  </a:lnTo>
                  <a:lnTo>
                    <a:pt x="21198" y="3116"/>
                  </a:lnTo>
                  <a:lnTo>
                    <a:pt x="21168" y="4142"/>
                  </a:lnTo>
                  <a:lnTo>
                    <a:pt x="21158" y="4674"/>
                  </a:lnTo>
                  <a:lnTo>
                    <a:pt x="21158" y="5207"/>
                  </a:lnTo>
                  <a:lnTo>
                    <a:pt x="21168" y="5750"/>
                  </a:lnTo>
                  <a:lnTo>
                    <a:pt x="21198" y="6272"/>
                  </a:lnTo>
                  <a:lnTo>
                    <a:pt x="21238" y="6795"/>
                  </a:lnTo>
                  <a:lnTo>
                    <a:pt x="21298" y="7288"/>
                  </a:lnTo>
                  <a:lnTo>
                    <a:pt x="21329" y="7428"/>
                  </a:lnTo>
                  <a:lnTo>
                    <a:pt x="21369" y="7579"/>
                  </a:lnTo>
                  <a:lnTo>
                    <a:pt x="21419" y="7730"/>
                  </a:lnTo>
                  <a:lnTo>
                    <a:pt x="21449" y="7881"/>
                  </a:lnTo>
                  <a:lnTo>
                    <a:pt x="21449" y="7951"/>
                  </a:lnTo>
                  <a:lnTo>
                    <a:pt x="21449" y="8011"/>
                  </a:lnTo>
                  <a:lnTo>
                    <a:pt x="21429" y="8082"/>
                  </a:lnTo>
                  <a:lnTo>
                    <a:pt x="21409" y="8132"/>
                  </a:lnTo>
                  <a:lnTo>
                    <a:pt x="21369" y="8192"/>
                  </a:lnTo>
                  <a:lnTo>
                    <a:pt x="21308" y="8232"/>
                  </a:lnTo>
                  <a:lnTo>
                    <a:pt x="21228" y="8273"/>
                  </a:lnTo>
                  <a:lnTo>
                    <a:pt x="21138" y="8293"/>
                  </a:lnTo>
                  <a:lnTo>
                    <a:pt x="21067" y="8303"/>
                  </a:lnTo>
                  <a:lnTo>
                    <a:pt x="20997" y="8293"/>
                  </a:lnTo>
                  <a:lnTo>
                    <a:pt x="20926" y="8273"/>
                  </a:lnTo>
                  <a:lnTo>
                    <a:pt x="20846" y="8242"/>
                  </a:lnTo>
                  <a:lnTo>
                    <a:pt x="20776" y="8202"/>
                  </a:lnTo>
                  <a:lnTo>
                    <a:pt x="20695" y="8152"/>
                  </a:lnTo>
                  <a:lnTo>
                    <a:pt x="20545" y="8031"/>
                  </a:lnTo>
                  <a:lnTo>
                    <a:pt x="20394" y="7901"/>
                  </a:lnTo>
                  <a:lnTo>
                    <a:pt x="20263" y="7770"/>
                  </a:lnTo>
                  <a:lnTo>
                    <a:pt x="20052" y="7559"/>
                  </a:lnTo>
                  <a:lnTo>
                    <a:pt x="19921" y="7438"/>
                  </a:lnTo>
                  <a:lnTo>
                    <a:pt x="19801" y="7318"/>
                  </a:lnTo>
                  <a:lnTo>
                    <a:pt x="19690" y="7187"/>
                  </a:lnTo>
                  <a:lnTo>
                    <a:pt x="19590" y="7046"/>
                  </a:lnTo>
                  <a:lnTo>
                    <a:pt x="19489" y="6906"/>
                  </a:lnTo>
                  <a:lnTo>
                    <a:pt x="19389" y="6765"/>
                  </a:lnTo>
                  <a:lnTo>
                    <a:pt x="19208" y="6463"/>
                  </a:lnTo>
                  <a:lnTo>
                    <a:pt x="19007" y="6142"/>
                  </a:lnTo>
                  <a:lnTo>
                    <a:pt x="18735" y="5689"/>
                  </a:lnTo>
                  <a:lnTo>
                    <a:pt x="18605" y="5458"/>
                  </a:lnTo>
                  <a:lnTo>
                    <a:pt x="18504" y="5237"/>
                  </a:lnTo>
                  <a:lnTo>
                    <a:pt x="18454" y="5147"/>
                  </a:lnTo>
                  <a:lnTo>
                    <a:pt x="18424" y="5056"/>
                  </a:lnTo>
                  <a:lnTo>
                    <a:pt x="18404" y="4976"/>
                  </a:lnTo>
                  <a:lnTo>
                    <a:pt x="18404" y="5227"/>
                  </a:lnTo>
                  <a:lnTo>
                    <a:pt x="18414" y="5549"/>
                  </a:lnTo>
                  <a:lnTo>
                    <a:pt x="18444" y="5850"/>
                  </a:lnTo>
                  <a:lnTo>
                    <a:pt x="18494" y="6162"/>
                  </a:lnTo>
                  <a:lnTo>
                    <a:pt x="18554" y="6453"/>
                  </a:lnTo>
                  <a:lnTo>
                    <a:pt x="18625" y="6745"/>
                  </a:lnTo>
                  <a:lnTo>
                    <a:pt x="18715" y="7036"/>
                  </a:lnTo>
                  <a:lnTo>
                    <a:pt x="18826" y="7318"/>
                  </a:lnTo>
                  <a:lnTo>
                    <a:pt x="18936" y="7589"/>
                  </a:lnTo>
                  <a:lnTo>
                    <a:pt x="19077" y="7860"/>
                  </a:lnTo>
                  <a:lnTo>
                    <a:pt x="19218" y="8122"/>
                  </a:lnTo>
                  <a:lnTo>
                    <a:pt x="19379" y="8383"/>
                  </a:lnTo>
                  <a:lnTo>
                    <a:pt x="19550" y="8634"/>
                  </a:lnTo>
                  <a:lnTo>
                    <a:pt x="19740" y="8886"/>
                  </a:lnTo>
                  <a:lnTo>
                    <a:pt x="19941" y="9127"/>
                  </a:lnTo>
                  <a:lnTo>
                    <a:pt x="20153" y="9368"/>
                  </a:lnTo>
                  <a:lnTo>
                    <a:pt x="20293" y="9509"/>
                  </a:lnTo>
                  <a:lnTo>
                    <a:pt x="20434" y="9639"/>
                  </a:lnTo>
                  <a:lnTo>
                    <a:pt x="20575" y="9760"/>
                  </a:lnTo>
                  <a:lnTo>
                    <a:pt x="20715" y="9871"/>
                  </a:lnTo>
                  <a:lnTo>
                    <a:pt x="21017" y="10082"/>
                  </a:lnTo>
                  <a:lnTo>
                    <a:pt x="21329" y="10283"/>
                  </a:lnTo>
                  <a:lnTo>
                    <a:pt x="21962" y="10655"/>
                  </a:lnTo>
                  <a:lnTo>
                    <a:pt x="22283" y="10846"/>
                  </a:lnTo>
                  <a:lnTo>
                    <a:pt x="22595" y="11057"/>
                  </a:lnTo>
                  <a:lnTo>
                    <a:pt x="22796" y="11207"/>
                  </a:lnTo>
                  <a:lnTo>
                    <a:pt x="22937" y="11328"/>
                  </a:lnTo>
                  <a:lnTo>
                    <a:pt x="22987" y="11388"/>
                  </a:lnTo>
                  <a:lnTo>
                    <a:pt x="23027" y="11449"/>
                  </a:lnTo>
                  <a:lnTo>
                    <a:pt x="23047" y="11499"/>
                  </a:lnTo>
                  <a:lnTo>
                    <a:pt x="23067" y="11549"/>
                  </a:lnTo>
                  <a:lnTo>
                    <a:pt x="23077" y="11589"/>
                  </a:lnTo>
                  <a:lnTo>
                    <a:pt x="23067" y="11629"/>
                  </a:lnTo>
                  <a:lnTo>
                    <a:pt x="23057" y="11670"/>
                  </a:lnTo>
                  <a:lnTo>
                    <a:pt x="23037" y="11700"/>
                  </a:lnTo>
                  <a:lnTo>
                    <a:pt x="23007" y="11740"/>
                  </a:lnTo>
                  <a:lnTo>
                    <a:pt x="22977" y="11770"/>
                  </a:lnTo>
                  <a:lnTo>
                    <a:pt x="22886" y="11820"/>
                  </a:lnTo>
                  <a:lnTo>
                    <a:pt x="22766" y="11861"/>
                  </a:lnTo>
                  <a:lnTo>
                    <a:pt x="22635" y="11901"/>
                  </a:lnTo>
                  <a:lnTo>
                    <a:pt x="22344" y="11971"/>
                  </a:lnTo>
                  <a:lnTo>
                    <a:pt x="22042" y="12032"/>
                  </a:lnTo>
                  <a:lnTo>
                    <a:pt x="21761" y="12092"/>
                  </a:lnTo>
                  <a:lnTo>
                    <a:pt x="21389" y="12182"/>
                  </a:lnTo>
                  <a:lnTo>
                    <a:pt x="21017" y="12253"/>
                  </a:lnTo>
                  <a:lnTo>
                    <a:pt x="20665" y="12303"/>
                  </a:lnTo>
                  <a:lnTo>
                    <a:pt x="20484" y="12323"/>
                  </a:lnTo>
                  <a:lnTo>
                    <a:pt x="20313" y="12333"/>
                  </a:lnTo>
                  <a:lnTo>
                    <a:pt x="20132" y="12343"/>
                  </a:lnTo>
                  <a:lnTo>
                    <a:pt x="19952" y="12333"/>
                  </a:lnTo>
                  <a:lnTo>
                    <a:pt x="19771" y="12333"/>
                  </a:lnTo>
                  <a:lnTo>
                    <a:pt x="19590" y="12313"/>
                  </a:lnTo>
                  <a:lnTo>
                    <a:pt x="19399" y="12293"/>
                  </a:lnTo>
                  <a:lnTo>
                    <a:pt x="19208" y="12263"/>
                  </a:lnTo>
                  <a:lnTo>
                    <a:pt x="19017" y="12222"/>
                  </a:lnTo>
                  <a:lnTo>
                    <a:pt x="18816" y="12182"/>
                  </a:lnTo>
                  <a:lnTo>
                    <a:pt x="18414" y="12082"/>
                  </a:lnTo>
                  <a:lnTo>
                    <a:pt x="18042" y="12001"/>
                  </a:lnTo>
                  <a:lnTo>
                    <a:pt x="17690" y="11931"/>
                  </a:lnTo>
                  <a:lnTo>
                    <a:pt x="17368" y="11871"/>
                  </a:lnTo>
                  <a:lnTo>
                    <a:pt x="17047" y="11831"/>
                  </a:lnTo>
                  <a:lnTo>
                    <a:pt x="16745" y="11800"/>
                  </a:lnTo>
                  <a:lnTo>
                    <a:pt x="16454" y="11780"/>
                  </a:lnTo>
                  <a:lnTo>
                    <a:pt x="16162" y="11780"/>
                  </a:lnTo>
                  <a:lnTo>
                    <a:pt x="15881" y="11790"/>
                  </a:lnTo>
                  <a:lnTo>
                    <a:pt x="15589" y="11820"/>
                  </a:lnTo>
                  <a:lnTo>
                    <a:pt x="15288" y="11861"/>
                  </a:lnTo>
                  <a:lnTo>
                    <a:pt x="14976" y="11911"/>
                  </a:lnTo>
                  <a:lnTo>
                    <a:pt x="14645" y="11981"/>
                  </a:lnTo>
                  <a:lnTo>
                    <a:pt x="14303" y="12062"/>
                  </a:lnTo>
                  <a:lnTo>
                    <a:pt x="13931" y="12162"/>
                  </a:lnTo>
                  <a:lnTo>
                    <a:pt x="13529" y="12283"/>
                  </a:lnTo>
                  <a:lnTo>
                    <a:pt x="14102" y="12283"/>
                  </a:lnTo>
                  <a:lnTo>
                    <a:pt x="14665" y="12303"/>
                  </a:lnTo>
                  <a:lnTo>
                    <a:pt x="14946" y="12323"/>
                  </a:lnTo>
                  <a:lnTo>
                    <a:pt x="15228" y="12353"/>
                  </a:lnTo>
                  <a:lnTo>
                    <a:pt x="15509" y="12383"/>
                  </a:lnTo>
                  <a:lnTo>
                    <a:pt x="15780" y="12424"/>
                  </a:lnTo>
                  <a:lnTo>
                    <a:pt x="16062" y="12474"/>
                  </a:lnTo>
                  <a:lnTo>
                    <a:pt x="16333" y="12534"/>
                  </a:lnTo>
                  <a:lnTo>
                    <a:pt x="16605" y="12604"/>
                  </a:lnTo>
                  <a:lnTo>
                    <a:pt x="16876" y="12685"/>
                  </a:lnTo>
                  <a:lnTo>
                    <a:pt x="17137" y="12775"/>
                  </a:lnTo>
                  <a:lnTo>
                    <a:pt x="17399" y="12876"/>
                  </a:lnTo>
                  <a:lnTo>
                    <a:pt x="17670" y="12986"/>
                  </a:lnTo>
                  <a:lnTo>
                    <a:pt x="17921" y="13117"/>
                  </a:lnTo>
                  <a:lnTo>
                    <a:pt x="17861" y="13268"/>
                  </a:lnTo>
                  <a:lnTo>
                    <a:pt x="17771" y="13398"/>
                  </a:lnTo>
                  <a:lnTo>
                    <a:pt x="17680" y="13519"/>
                  </a:lnTo>
                  <a:lnTo>
                    <a:pt x="17559" y="13640"/>
                  </a:lnTo>
                  <a:lnTo>
                    <a:pt x="17439" y="13740"/>
                  </a:lnTo>
                  <a:lnTo>
                    <a:pt x="17308" y="13831"/>
                  </a:lnTo>
                  <a:lnTo>
                    <a:pt x="17167" y="13931"/>
                  </a:lnTo>
                  <a:lnTo>
                    <a:pt x="17027" y="14012"/>
                  </a:lnTo>
                  <a:lnTo>
                    <a:pt x="16735" y="14182"/>
                  </a:lnTo>
                  <a:lnTo>
                    <a:pt x="16444" y="14363"/>
                  </a:lnTo>
                  <a:lnTo>
                    <a:pt x="16303" y="14464"/>
                  </a:lnTo>
                  <a:lnTo>
                    <a:pt x="16172" y="14564"/>
                  </a:lnTo>
                  <a:lnTo>
                    <a:pt x="16052" y="14685"/>
                  </a:lnTo>
                  <a:lnTo>
                    <a:pt x="15951" y="14806"/>
                  </a:lnTo>
                  <a:lnTo>
                    <a:pt x="15951" y="14806"/>
                  </a:lnTo>
                  <a:lnTo>
                    <a:pt x="16082" y="14765"/>
                  </a:lnTo>
                  <a:lnTo>
                    <a:pt x="16223" y="14725"/>
                  </a:lnTo>
                  <a:lnTo>
                    <a:pt x="16514" y="14665"/>
                  </a:lnTo>
                  <a:lnTo>
                    <a:pt x="17097" y="14564"/>
                  </a:lnTo>
                  <a:lnTo>
                    <a:pt x="17389" y="14504"/>
                  </a:lnTo>
                  <a:lnTo>
                    <a:pt x="17529" y="14474"/>
                  </a:lnTo>
                  <a:lnTo>
                    <a:pt x="17670" y="14434"/>
                  </a:lnTo>
                  <a:lnTo>
                    <a:pt x="17801" y="14393"/>
                  </a:lnTo>
                  <a:lnTo>
                    <a:pt x="17941" y="14343"/>
                  </a:lnTo>
                  <a:lnTo>
                    <a:pt x="18072" y="14273"/>
                  </a:lnTo>
                  <a:lnTo>
                    <a:pt x="18193" y="14203"/>
                  </a:lnTo>
                  <a:lnTo>
                    <a:pt x="18343" y="14102"/>
                  </a:lnTo>
                  <a:lnTo>
                    <a:pt x="18484" y="14001"/>
                  </a:lnTo>
                  <a:lnTo>
                    <a:pt x="18595" y="13901"/>
                  </a:lnTo>
                  <a:lnTo>
                    <a:pt x="18705" y="13811"/>
                  </a:lnTo>
                  <a:lnTo>
                    <a:pt x="18886" y="13630"/>
                  </a:lnTo>
                  <a:lnTo>
                    <a:pt x="19047" y="13459"/>
                  </a:lnTo>
                  <a:lnTo>
                    <a:pt x="19137" y="13388"/>
                  </a:lnTo>
                  <a:lnTo>
                    <a:pt x="19228" y="13318"/>
                  </a:lnTo>
                  <a:lnTo>
                    <a:pt x="19328" y="13248"/>
                  </a:lnTo>
                  <a:lnTo>
                    <a:pt x="19439" y="13187"/>
                  </a:lnTo>
                  <a:lnTo>
                    <a:pt x="19570" y="13127"/>
                  </a:lnTo>
                  <a:lnTo>
                    <a:pt x="19710" y="13077"/>
                  </a:lnTo>
                  <a:lnTo>
                    <a:pt x="19881" y="13037"/>
                  </a:lnTo>
                  <a:lnTo>
                    <a:pt x="20082" y="12996"/>
                  </a:lnTo>
                  <a:lnTo>
                    <a:pt x="20243" y="12976"/>
                  </a:lnTo>
                  <a:lnTo>
                    <a:pt x="20424" y="12956"/>
                  </a:lnTo>
                  <a:lnTo>
                    <a:pt x="20605" y="12946"/>
                  </a:lnTo>
                  <a:lnTo>
                    <a:pt x="20997" y="12946"/>
                  </a:lnTo>
                  <a:lnTo>
                    <a:pt x="21208" y="12956"/>
                  </a:lnTo>
                  <a:lnTo>
                    <a:pt x="21640" y="12996"/>
                  </a:lnTo>
                  <a:lnTo>
                    <a:pt x="22082" y="13067"/>
                  </a:lnTo>
                  <a:lnTo>
                    <a:pt x="22545" y="13147"/>
                  </a:lnTo>
                  <a:lnTo>
                    <a:pt x="23007" y="13248"/>
                  </a:lnTo>
                  <a:lnTo>
                    <a:pt x="23469" y="13368"/>
                  </a:lnTo>
                  <a:lnTo>
                    <a:pt x="23771" y="13469"/>
                  </a:lnTo>
                  <a:lnTo>
                    <a:pt x="24072" y="13589"/>
                  </a:lnTo>
                  <a:lnTo>
                    <a:pt x="24354" y="13730"/>
                  </a:lnTo>
                  <a:lnTo>
                    <a:pt x="24625" y="13881"/>
                  </a:lnTo>
                  <a:lnTo>
                    <a:pt x="24886" y="14062"/>
                  </a:lnTo>
                  <a:lnTo>
                    <a:pt x="25007" y="14162"/>
                  </a:lnTo>
                  <a:lnTo>
                    <a:pt x="25128" y="14263"/>
                  </a:lnTo>
                  <a:lnTo>
                    <a:pt x="25248" y="14363"/>
                  </a:lnTo>
                  <a:lnTo>
                    <a:pt x="25359" y="14474"/>
                  </a:lnTo>
                  <a:lnTo>
                    <a:pt x="25469" y="14594"/>
                  </a:lnTo>
                  <a:lnTo>
                    <a:pt x="25570" y="14715"/>
                  </a:lnTo>
                  <a:lnTo>
                    <a:pt x="25701" y="14876"/>
                  </a:lnTo>
                  <a:lnTo>
                    <a:pt x="25791" y="14986"/>
                  </a:lnTo>
                  <a:lnTo>
                    <a:pt x="25871" y="15107"/>
                  </a:lnTo>
                  <a:lnTo>
                    <a:pt x="25952" y="15218"/>
                  </a:lnTo>
                  <a:lnTo>
                    <a:pt x="26022" y="15348"/>
                  </a:lnTo>
                  <a:lnTo>
                    <a:pt x="26083" y="15469"/>
                  </a:lnTo>
                  <a:lnTo>
                    <a:pt x="26143" y="15590"/>
                  </a:lnTo>
                  <a:lnTo>
                    <a:pt x="26243" y="15851"/>
                  </a:lnTo>
                  <a:lnTo>
                    <a:pt x="26324" y="16112"/>
                  </a:lnTo>
                  <a:lnTo>
                    <a:pt x="26374" y="16384"/>
                  </a:lnTo>
                  <a:lnTo>
                    <a:pt x="26404" y="16655"/>
                  </a:lnTo>
                  <a:lnTo>
                    <a:pt x="26414" y="16926"/>
                  </a:lnTo>
                  <a:lnTo>
                    <a:pt x="26404" y="17198"/>
                  </a:lnTo>
                  <a:lnTo>
                    <a:pt x="26364" y="17469"/>
                  </a:lnTo>
                  <a:lnTo>
                    <a:pt x="26304" y="17740"/>
                  </a:lnTo>
                  <a:lnTo>
                    <a:pt x="26223" y="18002"/>
                  </a:lnTo>
                  <a:lnTo>
                    <a:pt x="26123" y="18263"/>
                  </a:lnTo>
                  <a:lnTo>
                    <a:pt x="26062" y="18384"/>
                  </a:lnTo>
                  <a:lnTo>
                    <a:pt x="25992" y="18504"/>
                  </a:lnTo>
                  <a:lnTo>
                    <a:pt x="25922" y="18625"/>
                  </a:lnTo>
                  <a:lnTo>
                    <a:pt x="25841" y="18745"/>
                  </a:lnTo>
                  <a:lnTo>
                    <a:pt x="25761" y="18856"/>
                  </a:lnTo>
                  <a:lnTo>
                    <a:pt x="25670" y="18977"/>
                  </a:lnTo>
                  <a:lnTo>
                    <a:pt x="25660" y="18977"/>
                  </a:lnTo>
                  <a:lnTo>
                    <a:pt x="25490" y="19178"/>
                  </a:lnTo>
                  <a:lnTo>
                    <a:pt x="25319" y="19359"/>
                  </a:lnTo>
                  <a:lnTo>
                    <a:pt x="25138" y="19529"/>
                  </a:lnTo>
                  <a:lnTo>
                    <a:pt x="24957" y="19700"/>
                  </a:lnTo>
                  <a:lnTo>
                    <a:pt x="24776" y="19851"/>
                  </a:lnTo>
                  <a:lnTo>
                    <a:pt x="24585" y="19992"/>
                  </a:lnTo>
                  <a:lnTo>
                    <a:pt x="24384" y="20132"/>
                  </a:lnTo>
                  <a:lnTo>
                    <a:pt x="24183" y="20263"/>
                  </a:lnTo>
                  <a:lnTo>
                    <a:pt x="23982" y="20384"/>
                  </a:lnTo>
                  <a:lnTo>
                    <a:pt x="23771" y="20494"/>
                  </a:lnTo>
                  <a:lnTo>
                    <a:pt x="23550" y="20595"/>
                  </a:lnTo>
                  <a:lnTo>
                    <a:pt x="23329" y="20695"/>
                  </a:lnTo>
                  <a:lnTo>
                    <a:pt x="23107" y="20786"/>
                  </a:lnTo>
                  <a:lnTo>
                    <a:pt x="22876" y="20866"/>
                  </a:lnTo>
                  <a:lnTo>
                    <a:pt x="22635" y="20947"/>
                  </a:lnTo>
                  <a:lnTo>
                    <a:pt x="22384" y="21017"/>
                  </a:lnTo>
                  <a:lnTo>
                    <a:pt x="21972" y="21128"/>
                  </a:lnTo>
                  <a:lnTo>
                    <a:pt x="21550" y="21218"/>
                  </a:lnTo>
                  <a:lnTo>
                    <a:pt x="21127" y="21298"/>
                  </a:lnTo>
                  <a:lnTo>
                    <a:pt x="20705" y="21359"/>
                  </a:lnTo>
                  <a:lnTo>
                    <a:pt x="20283" y="21419"/>
                  </a:lnTo>
                  <a:lnTo>
                    <a:pt x="19861" y="21469"/>
                  </a:lnTo>
                  <a:lnTo>
                    <a:pt x="19007" y="21550"/>
                  </a:lnTo>
                  <a:lnTo>
                    <a:pt x="18715" y="21570"/>
                  </a:lnTo>
                  <a:lnTo>
                    <a:pt x="18414" y="21590"/>
                  </a:lnTo>
                  <a:lnTo>
                    <a:pt x="17811" y="21590"/>
                  </a:lnTo>
                  <a:lnTo>
                    <a:pt x="17509" y="21570"/>
                  </a:lnTo>
                  <a:lnTo>
                    <a:pt x="17208" y="21540"/>
                  </a:lnTo>
                  <a:lnTo>
                    <a:pt x="16916" y="21509"/>
                  </a:lnTo>
                  <a:lnTo>
                    <a:pt x="16625" y="21459"/>
                  </a:lnTo>
                  <a:lnTo>
                    <a:pt x="16323" y="21409"/>
                  </a:lnTo>
                  <a:lnTo>
                    <a:pt x="16042" y="21339"/>
                  </a:lnTo>
                  <a:lnTo>
                    <a:pt x="15750" y="21258"/>
                  </a:lnTo>
                  <a:lnTo>
                    <a:pt x="15469" y="21168"/>
                  </a:lnTo>
                  <a:lnTo>
                    <a:pt x="15187" y="21067"/>
                  </a:lnTo>
                  <a:lnTo>
                    <a:pt x="14906" y="20947"/>
                  </a:lnTo>
                  <a:lnTo>
                    <a:pt x="14635" y="20826"/>
                  </a:lnTo>
                  <a:lnTo>
                    <a:pt x="14373" y="20685"/>
                  </a:lnTo>
                  <a:lnTo>
                    <a:pt x="14102" y="20535"/>
                  </a:lnTo>
                  <a:lnTo>
                    <a:pt x="13851" y="20364"/>
                  </a:lnTo>
                  <a:lnTo>
                    <a:pt x="13599" y="20193"/>
                  </a:lnTo>
                  <a:lnTo>
                    <a:pt x="13368" y="20002"/>
                  </a:lnTo>
                  <a:lnTo>
                    <a:pt x="13147" y="19801"/>
                  </a:lnTo>
                  <a:lnTo>
                    <a:pt x="12936" y="19590"/>
                  </a:lnTo>
                  <a:lnTo>
                    <a:pt x="12725" y="19359"/>
                  </a:lnTo>
                  <a:lnTo>
                    <a:pt x="12534" y="19107"/>
                  </a:lnTo>
                  <a:lnTo>
                    <a:pt x="12353" y="18846"/>
                  </a:lnTo>
                  <a:lnTo>
                    <a:pt x="12192" y="18565"/>
                  </a:lnTo>
                  <a:lnTo>
                    <a:pt x="12032" y="18263"/>
                  </a:lnTo>
                  <a:lnTo>
                    <a:pt x="11881" y="17941"/>
                  </a:lnTo>
                  <a:lnTo>
                    <a:pt x="11740" y="17600"/>
                  </a:lnTo>
                  <a:lnTo>
                    <a:pt x="11609" y="17238"/>
                  </a:lnTo>
                  <a:lnTo>
                    <a:pt x="11499" y="16856"/>
                  </a:lnTo>
                  <a:lnTo>
                    <a:pt x="11388" y="16444"/>
                  </a:lnTo>
                  <a:lnTo>
                    <a:pt x="11167" y="15600"/>
                  </a:lnTo>
                  <a:lnTo>
                    <a:pt x="10966" y="14785"/>
                  </a:lnTo>
                  <a:lnTo>
                    <a:pt x="10866" y="14373"/>
                  </a:lnTo>
                  <a:lnTo>
                    <a:pt x="10785" y="13981"/>
                  </a:lnTo>
                  <a:lnTo>
                    <a:pt x="10715" y="13579"/>
                  </a:lnTo>
                  <a:lnTo>
                    <a:pt x="10675" y="13187"/>
                  </a:lnTo>
                  <a:lnTo>
                    <a:pt x="10655" y="12986"/>
                  </a:lnTo>
                  <a:lnTo>
                    <a:pt x="10645" y="12785"/>
                  </a:lnTo>
                  <a:lnTo>
                    <a:pt x="10645" y="12584"/>
                  </a:lnTo>
                  <a:lnTo>
                    <a:pt x="10645" y="12393"/>
                  </a:lnTo>
                  <a:lnTo>
                    <a:pt x="10655" y="12192"/>
                  </a:lnTo>
                  <a:lnTo>
                    <a:pt x="10675" y="11991"/>
                  </a:lnTo>
                  <a:lnTo>
                    <a:pt x="10705" y="11790"/>
                  </a:lnTo>
                  <a:lnTo>
                    <a:pt x="10735" y="11589"/>
                  </a:lnTo>
                  <a:lnTo>
                    <a:pt x="10775" y="11388"/>
                  </a:lnTo>
                  <a:lnTo>
                    <a:pt x="10835" y="11177"/>
                  </a:lnTo>
                  <a:lnTo>
                    <a:pt x="10896" y="10976"/>
                  </a:lnTo>
                  <a:lnTo>
                    <a:pt x="10966" y="10775"/>
                  </a:lnTo>
                  <a:lnTo>
                    <a:pt x="11047" y="10564"/>
                  </a:lnTo>
                  <a:lnTo>
                    <a:pt x="11147" y="10353"/>
                  </a:lnTo>
                  <a:lnTo>
                    <a:pt x="11248" y="10142"/>
                  </a:lnTo>
                  <a:lnTo>
                    <a:pt x="11368" y="9931"/>
                  </a:lnTo>
                  <a:lnTo>
                    <a:pt x="11137" y="10062"/>
                  </a:lnTo>
                  <a:lnTo>
                    <a:pt x="10926" y="10192"/>
                  </a:lnTo>
                  <a:lnTo>
                    <a:pt x="10735" y="10333"/>
                  </a:lnTo>
                  <a:lnTo>
                    <a:pt x="10564" y="10484"/>
                  </a:lnTo>
                  <a:lnTo>
                    <a:pt x="10413" y="10634"/>
                  </a:lnTo>
                  <a:lnTo>
                    <a:pt x="10283" y="10795"/>
                  </a:lnTo>
                  <a:lnTo>
                    <a:pt x="10172" y="10956"/>
                  </a:lnTo>
                  <a:lnTo>
                    <a:pt x="10072" y="11127"/>
                  </a:lnTo>
                  <a:lnTo>
                    <a:pt x="9991" y="11298"/>
                  </a:lnTo>
                  <a:lnTo>
                    <a:pt x="9921" y="11469"/>
                  </a:lnTo>
                  <a:lnTo>
                    <a:pt x="9871" y="11650"/>
                  </a:lnTo>
                  <a:lnTo>
                    <a:pt x="9830" y="11841"/>
                  </a:lnTo>
                  <a:lnTo>
                    <a:pt x="9800" y="12021"/>
                  </a:lnTo>
                  <a:lnTo>
                    <a:pt x="9780" y="12212"/>
                  </a:lnTo>
                  <a:lnTo>
                    <a:pt x="9770" y="12413"/>
                  </a:lnTo>
                  <a:lnTo>
                    <a:pt x="9760" y="12604"/>
                  </a:lnTo>
                  <a:lnTo>
                    <a:pt x="9770" y="12805"/>
                  </a:lnTo>
                  <a:lnTo>
                    <a:pt x="9780" y="13006"/>
                  </a:lnTo>
                  <a:lnTo>
                    <a:pt x="9810" y="13419"/>
                  </a:lnTo>
                  <a:lnTo>
                    <a:pt x="9861" y="13841"/>
                  </a:lnTo>
                  <a:lnTo>
                    <a:pt x="9921" y="14263"/>
                  </a:lnTo>
                  <a:lnTo>
                    <a:pt x="9971" y="14695"/>
                  </a:lnTo>
                  <a:lnTo>
                    <a:pt x="10011" y="15127"/>
                  </a:lnTo>
                  <a:lnTo>
                    <a:pt x="10021" y="15338"/>
                  </a:lnTo>
                  <a:lnTo>
                    <a:pt x="10031" y="15549"/>
                  </a:lnTo>
                  <a:lnTo>
                    <a:pt x="10031" y="15770"/>
                  </a:lnTo>
                  <a:lnTo>
                    <a:pt x="10031" y="15982"/>
                  </a:lnTo>
                  <a:lnTo>
                    <a:pt x="10021" y="16012"/>
                  </a:lnTo>
                  <a:lnTo>
                    <a:pt x="10001" y="16042"/>
                  </a:lnTo>
                  <a:lnTo>
                    <a:pt x="9981" y="16062"/>
                  </a:lnTo>
                  <a:lnTo>
                    <a:pt x="9951" y="16072"/>
                  </a:lnTo>
                  <a:lnTo>
                    <a:pt x="9911" y="16082"/>
                  </a:lnTo>
                  <a:lnTo>
                    <a:pt x="9861" y="16082"/>
                  </a:lnTo>
                  <a:lnTo>
                    <a:pt x="9750" y="16072"/>
                  </a:lnTo>
                  <a:lnTo>
                    <a:pt x="9629" y="16042"/>
                  </a:lnTo>
                  <a:lnTo>
                    <a:pt x="9479" y="16002"/>
                  </a:lnTo>
                  <a:lnTo>
                    <a:pt x="9328" y="15951"/>
                  </a:lnTo>
                  <a:lnTo>
                    <a:pt x="9167" y="15881"/>
                  </a:lnTo>
                  <a:lnTo>
                    <a:pt x="8845" y="15740"/>
                  </a:lnTo>
                  <a:lnTo>
                    <a:pt x="8554" y="15600"/>
                  </a:lnTo>
                  <a:lnTo>
                    <a:pt x="8343" y="15479"/>
                  </a:lnTo>
                  <a:lnTo>
                    <a:pt x="8232" y="15409"/>
                  </a:lnTo>
                  <a:lnTo>
                    <a:pt x="8051" y="15258"/>
                  </a:lnTo>
                  <a:lnTo>
                    <a:pt x="7881" y="15097"/>
                  </a:lnTo>
                  <a:lnTo>
                    <a:pt x="7730" y="14936"/>
                  </a:lnTo>
                  <a:lnTo>
                    <a:pt x="7579" y="14765"/>
                  </a:lnTo>
                  <a:lnTo>
                    <a:pt x="7448" y="14584"/>
                  </a:lnTo>
                  <a:lnTo>
                    <a:pt x="7318" y="14393"/>
                  </a:lnTo>
                  <a:lnTo>
                    <a:pt x="7207" y="14192"/>
                  </a:lnTo>
                  <a:lnTo>
                    <a:pt x="7107" y="13981"/>
                  </a:lnTo>
                  <a:lnTo>
                    <a:pt x="6755" y="13127"/>
                  </a:lnTo>
                  <a:lnTo>
                    <a:pt x="6654" y="12916"/>
                  </a:lnTo>
                  <a:lnTo>
                    <a:pt x="6554" y="12705"/>
                  </a:lnTo>
                  <a:lnTo>
                    <a:pt x="6453" y="12504"/>
                  </a:lnTo>
                  <a:lnTo>
                    <a:pt x="6333" y="12303"/>
                  </a:lnTo>
                  <a:lnTo>
                    <a:pt x="6212" y="12122"/>
                  </a:lnTo>
                  <a:lnTo>
                    <a:pt x="6081" y="11941"/>
                  </a:lnTo>
                  <a:lnTo>
                    <a:pt x="5931" y="11770"/>
                  </a:lnTo>
                  <a:lnTo>
                    <a:pt x="5770" y="11619"/>
                  </a:lnTo>
                  <a:lnTo>
                    <a:pt x="5599" y="11469"/>
                  </a:lnTo>
                  <a:lnTo>
                    <a:pt x="5408" y="11348"/>
                  </a:lnTo>
                  <a:lnTo>
                    <a:pt x="5308" y="11288"/>
                  </a:lnTo>
                  <a:lnTo>
                    <a:pt x="5197" y="11238"/>
                  </a:lnTo>
                  <a:lnTo>
                    <a:pt x="5086" y="11187"/>
                  </a:lnTo>
                  <a:lnTo>
                    <a:pt x="4966" y="11137"/>
                  </a:lnTo>
                  <a:lnTo>
                    <a:pt x="4966" y="11137"/>
                  </a:lnTo>
                  <a:lnTo>
                    <a:pt x="4986" y="11258"/>
                  </a:lnTo>
                  <a:lnTo>
                    <a:pt x="5026" y="11368"/>
                  </a:lnTo>
                  <a:lnTo>
                    <a:pt x="5076" y="11479"/>
                  </a:lnTo>
                  <a:lnTo>
                    <a:pt x="5137" y="11589"/>
                  </a:lnTo>
                  <a:lnTo>
                    <a:pt x="5267" y="11800"/>
                  </a:lnTo>
                  <a:lnTo>
                    <a:pt x="5418" y="12011"/>
                  </a:lnTo>
                  <a:lnTo>
                    <a:pt x="5569" y="12222"/>
                  </a:lnTo>
                  <a:lnTo>
                    <a:pt x="5720" y="12444"/>
                  </a:lnTo>
                  <a:lnTo>
                    <a:pt x="5780" y="12554"/>
                  </a:lnTo>
                  <a:lnTo>
                    <a:pt x="5840" y="12665"/>
                  </a:lnTo>
                  <a:lnTo>
                    <a:pt x="5890" y="12785"/>
                  </a:lnTo>
                  <a:lnTo>
                    <a:pt x="5931" y="12906"/>
                  </a:lnTo>
                  <a:lnTo>
                    <a:pt x="6081" y="13429"/>
                  </a:lnTo>
                  <a:lnTo>
                    <a:pt x="6242" y="13981"/>
                  </a:lnTo>
                  <a:lnTo>
                    <a:pt x="6333" y="14253"/>
                  </a:lnTo>
                  <a:lnTo>
                    <a:pt x="6423" y="14514"/>
                  </a:lnTo>
                  <a:lnTo>
                    <a:pt x="6534" y="14775"/>
                  </a:lnTo>
                  <a:lnTo>
                    <a:pt x="6654" y="15017"/>
                  </a:lnTo>
                  <a:lnTo>
                    <a:pt x="6745" y="15157"/>
                  </a:lnTo>
                  <a:lnTo>
                    <a:pt x="6875" y="15328"/>
                  </a:lnTo>
                  <a:lnTo>
                    <a:pt x="7006" y="15519"/>
                  </a:lnTo>
                  <a:lnTo>
                    <a:pt x="7076" y="15630"/>
                  </a:lnTo>
                  <a:lnTo>
                    <a:pt x="7127" y="15730"/>
                  </a:lnTo>
                  <a:lnTo>
                    <a:pt x="7177" y="15831"/>
                  </a:lnTo>
                  <a:lnTo>
                    <a:pt x="7217" y="15931"/>
                  </a:lnTo>
                  <a:lnTo>
                    <a:pt x="7237" y="16032"/>
                  </a:lnTo>
                  <a:lnTo>
                    <a:pt x="7237" y="16132"/>
                  </a:lnTo>
                  <a:lnTo>
                    <a:pt x="7227" y="16172"/>
                  </a:lnTo>
                  <a:lnTo>
                    <a:pt x="7217" y="16213"/>
                  </a:lnTo>
                  <a:lnTo>
                    <a:pt x="7197" y="16263"/>
                  </a:lnTo>
                  <a:lnTo>
                    <a:pt x="7177" y="16303"/>
                  </a:lnTo>
                  <a:lnTo>
                    <a:pt x="7137" y="16333"/>
                  </a:lnTo>
                  <a:lnTo>
                    <a:pt x="7097" y="16373"/>
                  </a:lnTo>
                  <a:lnTo>
                    <a:pt x="7056" y="16404"/>
                  </a:lnTo>
                  <a:lnTo>
                    <a:pt x="6996" y="16434"/>
                  </a:lnTo>
                  <a:lnTo>
                    <a:pt x="6946" y="16454"/>
                  </a:lnTo>
                  <a:lnTo>
                    <a:pt x="6875" y="16474"/>
                  </a:lnTo>
                  <a:lnTo>
                    <a:pt x="6695" y="16504"/>
                  </a:lnTo>
                  <a:lnTo>
                    <a:pt x="6463" y="16534"/>
                  </a:lnTo>
                  <a:lnTo>
                    <a:pt x="6202" y="16544"/>
                  </a:lnTo>
                  <a:lnTo>
                    <a:pt x="5911" y="16544"/>
                  </a:lnTo>
                  <a:lnTo>
                    <a:pt x="5599" y="16534"/>
                  </a:lnTo>
                  <a:lnTo>
                    <a:pt x="5277" y="16514"/>
                  </a:lnTo>
                  <a:lnTo>
                    <a:pt x="4946" y="16484"/>
                  </a:lnTo>
                  <a:lnTo>
                    <a:pt x="4614" y="16444"/>
                  </a:lnTo>
                  <a:lnTo>
                    <a:pt x="4292" y="16404"/>
                  </a:lnTo>
                  <a:lnTo>
                    <a:pt x="3991" y="16343"/>
                  </a:lnTo>
                  <a:lnTo>
                    <a:pt x="3720" y="16273"/>
                  </a:lnTo>
                  <a:lnTo>
                    <a:pt x="3478" y="16193"/>
                  </a:lnTo>
                  <a:lnTo>
                    <a:pt x="3378" y="16152"/>
                  </a:lnTo>
                  <a:lnTo>
                    <a:pt x="3287" y="16112"/>
                  </a:lnTo>
                  <a:lnTo>
                    <a:pt x="3207" y="16062"/>
                  </a:lnTo>
                  <a:lnTo>
                    <a:pt x="3137" y="16012"/>
                  </a:lnTo>
                  <a:lnTo>
                    <a:pt x="3086" y="15961"/>
                  </a:lnTo>
                  <a:lnTo>
                    <a:pt x="3056" y="15911"/>
                  </a:lnTo>
                  <a:lnTo>
                    <a:pt x="3137" y="16082"/>
                  </a:lnTo>
                  <a:lnTo>
                    <a:pt x="3237" y="16233"/>
                  </a:lnTo>
                  <a:lnTo>
                    <a:pt x="3338" y="16373"/>
                  </a:lnTo>
                  <a:lnTo>
                    <a:pt x="3438" y="16494"/>
                  </a:lnTo>
                  <a:lnTo>
                    <a:pt x="3539" y="16605"/>
                  </a:lnTo>
                  <a:lnTo>
                    <a:pt x="3649" y="16695"/>
                  </a:lnTo>
                  <a:lnTo>
                    <a:pt x="3760" y="16776"/>
                  </a:lnTo>
                  <a:lnTo>
                    <a:pt x="3880" y="16846"/>
                  </a:lnTo>
                  <a:lnTo>
                    <a:pt x="4001" y="16906"/>
                  </a:lnTo>
                  <a:lnTo>
                    <a:pt x="4122" y="16956"/>
                  </a:lnTo>
                  <a:lnTo>
                    <a:pt x="4242" y="16997"/>
                  </a:lnTo>
                  <a:lnTo>
                    <a:pt x="4373" y="17037"/>
                  </a:lnTo>
                  <a:lnTo>
                    <a:pt x="4493" y="17057"/>
                  </a:lnTo>
                  <a:lnTo>
                    <a:pt x="4634" y="17077"/>
                  </a:lnTo>
                  <a:lnTo>
                    <a:pt x="4895" y="17097"/>
                  </a:lnTo>
                  <a:lnTo>
                    <a:pt x="5177" y="17107"/>
                  </a:lnTo>
                  <a:lnTo>
                    <a:pt x="5750" y="17107"/>
                  </a:lnTo>
                  <a:lnTo>
                    <a:pt x="6041" y="17117"/>
                  </a:lnTo>
                  <a:lnTo>
                    <a:pt x="6333" y="17137"/>
                  </a:lnTo>
                  <a:lnTo>
                    <a:pt x="6483" y="17147"/>
                  </a:lnTo>
                  <a:lnTo>
                    <a:pt x="6624" y="17178"/>
                  </a:lnTo>
                  <a:lnTo>
                    <a:pt x="6775" y="17208"/>
                  </a:lnTo>
                  <a:lnTo>
                    <a:pt x="6926" y="17238"/>
                  </a:lnTo>
                  <a:lnTo>
                    <a:pt x="7066" y="17288"/>
                  </a:lnTo>
                  <a:lnTo>
                    <a:pt x="7217" y="17338"/>
                  </a:lnTo>
                  <a:lnTo>
                    <a:pt x="7418" y="17429"/>
                  </a:lnTo>
                  <a:lnTo>
                    <a:pt x="7599" y="17519"/>
                  </a:lnTo>
                  <a:lnTo>
                    <a:pt x="7750" y="17600"/>
                  </a:lnTo>
                  <a:lnTo>
                    <a:pt x="7870" y="17690"/>
                  </a:lnTo>
                  <a:lnTo>
                    <a:pt x="7971" y="17771"/>
                  </a:lnTo>
                  <a:lnTo>
                    <a:pt x="8041" y="17851"/>
                  </a:lnTo>
                  <a:lnTo>
                    <a:pt x="8092" y="17921"/>
                  </a:lnTo>
                  <a:lnTo>
                    <a:pt x="8122" y="18002"/>
                  </a:lnTo>
                  <a:lnTo>
                    <a:pt x="8142" y="18072"/>
                  </a:lnTo>
                  <a:lnTo>
                    <a:pt x="8132" y="18142"/>
                  </a:lnTo>
                  <a:lnTo>
                    <a:pt x="8112" y="18213"/>
                  </a:lnTo>
                  <a:lnTo>
                    <a:pt x="8071" y="18283"/>
                  </a:lnTo>
                  <a:lnTo>
                    <a:pt x="8011" y="18354"/>
                  </a:lnTo>
                  <a:lnTo>
                    <a:pt x="7951" y="18414"/>
                  </a:lnTo>
                  <a:lnTo>
                    <a:pt x="7870" y="18484"/>
                  </a:lnTo>
                  <a:lnTo>
                    <a:pt x="7780" y="18544"/>
                  </a:lnTo>
                  <a:lnTo>
                    <a:pt x="7569" y="18675"/>
                  </a:lnTo>
                  <a:lnTo>
                    <a:pt x="7338" y="18796"/>
                  </a:lnTo>
                  <a:lnTo>
                    <a:pt x="6825" y="19047"/>
                  </a:lnTo>
                  <a:lnTo>
                    <a:pt x="6564" y="19168"/>
                  </a:lnTo>
                  <a:lnTo>
                    <a:pt x="6313" y="19288"/>
                  </a:lnTo>
                  <a:lnTo>
                    <a:pt x="6091" y="19409"/>
                  </a:lnTo>
                  <a:lnTo>
                    <a:pt x="5930" y="19519"/>
                  </a:lnTo>
                  <a:lnTo>
                    <a:pt x="5961" y="19519"/>
                  </a:lnTo>
                  <a:lnTo>
                    <a:pt x="6061" y="19509"/>
                  </a:lnTo>
                  <a:lnTo>
                    <a:pt x="6202" y="19519"/>
                  </a:lnTo>
                  <a:lnTo>
                    <a:pt x="6343" y="19529"/>
                  </a:lnTo>
                  <a:lnTo>
                    <a:pt x="6644" y="19550"/>
                  </a:lnTo>
                  <a:lnTo>
                    <a:pt x="6765" y="19560"/>
                  </a:lnTo>
                  <a:lnTo>
                    <a:pt x="6845" y="19550"/>
                  </a:lnTo>
                  <a:lnTo>
                    <a:pt x="7127" y="19509"/>
                  </a:lnTo>
                  <a:lnTo>
                    <a:pt x="7398" y="19459"/>
                  </a:lnTo>
                  <a:lnTo>
                    <a:pt x="7941" y="19328"/>
                  </a:lnTo>
                  <a:lnTo>
                    <a:pt x="8202" y="19268"/>
                  </a:lnTo>
                  <a:lnTo>
                    <a:pt x="8453" y="19218"/>
                  </a:lnTo>
                  <a:lnTo>
                    <a:pt x="8705" y="19168"/>
                  </a:lnTo>
                  <a:lnTo>
                    <a:pt x="8946" y="19137"/>
                  </a:lnTo>
                  <a:lnTo>
                    <a:pt x="9197" y="19127"/>
                  </a:lnTo>
                  <a:lnTo>
                    <a:pt x="9448" y="19127"/>
                  </a:lnTo>
                  <a:lnTo>
                    <a:pt x="9700" y="19148"/>
                  </a:lnTo>
                  <a:lnTo>
                    <a:pt x="9961" y="19188"/>
                  </a:lnTo>
                  <a:lnTo>
                    <a:pt x="10082" y="19228"/>
                  </a:lnTo>
                  <a:lnTo>
                    <a:pt x="10222" y="19288"/>
                  </a:lnTo>
                  <a:lnTo>
                    <a:pt x="10383" y="19379"/>
                  </a:lnTo>
                  <a:lnTo>
                    <a:pt x="10564" y="19479"/>
                  </a:lnTo>
                  <a:lnTo>
                    <a:pt x="10755" y="19600"/>
                  </a:lnTo>
                  <a:lnTo>
                    <a:pt x="10956" y="19741"/>
                  </a:lnTo>
                  <a:lnTo>
                    <a:pt x="11388" y="20062"/>
                  </a:lnTo>
                  <a:lnTo>
                    <a:pt x="11871" y="20444"/>
                  </a:lnTo>
                  <a:lnTo>
                    <a:pt x="12363" y="20856"/>
                  </a:lnTo>
                  <a:lnTo>
                    <a:pt x="12876" y="21308"/>
                  </a:lnTo>
                  <a:lnTo>
                    <a:pt x="13388" y="21761"/>
                  </a:lnTo>
                  <a:lnTo>
                    <a:pt x="13891" y="22223"/>
                  </a:lnTo>
                  <a:lnTo>
                    <a:pt x="14363" y="22675"/>
                  </a:lnTo>
                  <a:lnTo>
                    <a:pt x="14816" y="23108"/>
                  </a:lnTo>
                  <a:lnTo>
                    <a:pt x="15208" y="23510"/>
                  </a:lnTo>
                  <a:lnTo>
                    <a:pt x="15559" y="23861"/>
                  </a:lnTo>
                  <a:lnTo>
                    <a:pt x="15831" y="24153"/>
                  </a:lnTo>
                  <a:lnTo>
                    <a:pt x="16032" y="24384"/>
                  </a:lnTo>
                  <a:lnTo>
                    <a:pt x="16092" y="24464"/>
                  </a:lnTo>
                  <a:lnTo>
                    <a:pt x="16142" y="24525"/>
                  </a:lnTo>
                  <a:lnTo>
                    <a:pt x="16193" y="24645"/>
                  </a:lnTo>
                  <a:lnTo>
                    <a:pt x="16243" y="24756"/>
                  </a:lnTo>
                  <a:lnTo>
                    <a:pt x="16273" y="24887"/>
                  </a:lnTo>
                  <a:lnTo>
                    <a:pt x="16293" y="25007"/>
                  </a:lnTo>
                  <a:lnTo>
                    <a:pt x="16303" y="25138"/>
                  </a:lnTo>
                  <a:lnTo>
                    <a:pt x="16293" y="25268"/>
                  </a:lnTo>
                  <a:lnTo>
                    <a:pt x="16283" y="25409"/>
                  </a:lnTo>
                  <a:lnTo>
                    <a:pt x="16273" y="25540"/>
                  </a:lnTo>
                  <a:lnTo>
                    <a:pt x="16213" y="25811"/>
                  </a:lnTo>
                  <a:lnTo>
                    <a:pt x="16142" y="26073"/>
                  </a:lnTo>
                  <a:lnTo>
                    <a:pt x="15992" y="26555"/>
                  </a:lnTo>
                  <a:lnTo>
                    <a:pt x="15921" y="26746"/>
                  </a:lnTo>
                  <a:lnTo>
                    <a:pt x="15851" y="26927"/>
                  </a:lnTo>
                  <a:lnTo>
                    <a:pt x="15770" y="27108"/>
                  </a:lnTo>
                  <a:lnTo>
                    <a:pt x="15680" y="27279"/>
                  </a:lnTo>
                  <a:lnTo>
                    <a:pt x="15579" y="27439"/>
                  </a:lnTo>
                  <a:lnTo>
                    <a:pt x="15469" y="27590"/>
                  </a:lnTo>
                  <a:lnTo>
                    <a:pt x="15358" y="27741"/>
                  </a:lnTo>
                  <a:lnTo>
                    <a:pt x="15238" y="27882"/>
                  </a:lnTo>
                  <a:lnTo>
                    <a:pt x="15117" y="28012"/>
                  </a:lnTo>
                  <a:lnTo>
                    <a:pt x="14986" y="28143"/>
                  </a:lnTo>
                  <a:lnTo>
                    <a:pt x="14846" y="28264"/>
                  </a:lnTo>
                  <a:lnTo>
                    <a:pt x="14705" y="28384"/>
                  </a:lnTo>
                  <a:lnTo>
                    <a:pt x="14564" y="28485"/>
                  </a:lnTo>
                  <a:lnTo>
                    <a:pt x="14414" y="28595"/>
                  </a:lnTo>
                  <a:lnTo>
                    <a:pt x="14253" y="28696"/>
                  </a:lnTo>
                  <a:lnTo>
                    <a:pt x="14092" y="28786"/>
                  </a:lnTo>
                  <a:lnTo>
                    <a:pt x="13760" y="28957"/>
                  </a:lnTo>
                  <a:lnTo>
                    <a:pt x="13419" y="29118"/>
                  </a:lnTo>
                  <a:lnTo>
                    <a:pt x="13067" y="29249"/>
                  </a:lnTo>
                  <a:lnTo>
                    <a:pt x="12705" y="29379"/>
                  </a:lnTo>
                  <a:lnTo>
                    <a:pt x="12333" y="29480"/>
                  </a:lnTo>
                  <a:lnTo>
                    <a:pt x="11961" y="29580"/>
                  </a:lnTo>
                  <a:lnTo>
                    <a:pt x="11589" y="29661"/>
                  </a:lnTo>
                  <a:lnTo>
                    <a:pt x="11227" y="29741"/>
                  </a:lnTo>
                  <a:lnTo>
                    <a:pt x="11016" y="29731"/>
                  </a:lnTo>
                  <a:lnTo>
                    <a:pt x="10805" y="29711"/>
                  </a:lnTo>
                  <a:lnTo>
                    <a:pt x="10604" y="29671"/>
                  </a:lnTo>
                  <a:lnTo>
                    <a:pt x="10403" y="29610"/>
                  </a:lnTo>
                  <a:lnTo>
                    <a:pt x="10202" y="29540"/>
                  </a:lnTo>
                  <a:lnTo>
                    <a:pt x="10001" y="29460"/>
                  </a:lnTo>
                  <a:lnTo>
                    <a:pt x="9810" y="29359"/>
                  </a:lnTo>
                  <a:lnTo>
                    <a:pt x="9619" y="29249"/>
                  </a:lnTo>
                  <a:lnTo>
                    <a:pt x="9418" y="29138"/>
                  </a:lnTo>
                  <a:lnTo>
                    <a:pt x="9227" y="29007"/>
                  </a:lnTo>
                  <a:lnTo>
                    <a:pt x="9036" y="28867"/>
                  </a:lnTo>
                  <a:lnTo>
                    <a:pt x="8855" y="28726"/>
                  </a:lnTo>
                  <a:lnTo>
                    <a:pt x="8664" y="28565"/>
                  </a:lnTo>
                  <a:lnTo>
                    <a:pt x="8484" y="28414"/>
                  </a:lnTo>
                  <a:lnTo>
                    <a:pt x="8122" y="28083"/>
                  </a:lnTo>
                  <a:lnTo>
                    <a:pt x="7760" y="27731"/>
                  </a:lnTo>
                  <a:lnTo>
                    <a:pt x="7408" y="27379"/>
                  </a:lnTo>
                  <a:lnTo>
                    <a:pt x="6735" y="26686"/>
                  </a:lnTo>
                  <a:lnTo>
                    <a:pt x="6403" y="26364"/>
                  </a:lnTo>
                  <a:lnTo>
                    <a:pt x="6071" y="26052"/>
                  </a:lnTo>
                  <a:lnTo>
                    <a:pt x="5760" y="25781"/>
                  </a:lnTo>
                  <a:lnTo>
                    <a:pt x="5599" y="25660"/>
                  </a:lnTo>
                  <a:lnTo>
                    <a:pt x="5448" y="25540"/>
                  </a:lnTo>
                  <a:lnTo>
                    <a:pt x="5107" y="25309"/>
                  </a:lnTo>
                  <a:lnTo>
                    <a:pt x="4805" y="25078"/>
                  </a:lnTo>
                  <a:lnTo>
                    <a:pt x="4514" y="24856"/>
                  </a:lnTo>
                  <a:lnTo>
                    <a:pt x="4252" y="24635"/>
                  </a:lnTo>
                  <a:lnTo>
                    <a:pt x="4122" y="24515"/>
                  </a:lnTo>
                  <a:lnTo>
                    <a:pt x="4001" y="24384"/>
                  </a:lnTo>
                  <a:lnTo>
                    <a:pt x="3870" y="24243"/>
                  </a:lnTo>
                  <a:lnTo>
                    <a:pt x="3750" y="24103"/>
                  </a:lnTo>
                  <a:lnTo>
                    <a:pt x="3629" y="23942"/>
                  </a:lnTo>
                  <a:lnTo>
                    <a:pt x="3498" y="23781"/>
                  </a:lnTo>
                  <a:lnTo>
                    <a:pt x="3378" y="23600"/>
                  </a:lnTo>
                  <a:lnTo>
                    <a:pt x="3247" y="23399"/>
                  </a:lnTo>
                  <a:lnTo>
                    <a:pt x="2855" y="22766"/>
                  </a:lnTo>
                  <a:lnTo>
                    <a:pt x="2463" y="22123"/>
                  </a:lnTo>
                  <a:lnTo>
                    <a:pt x="2262" y="21811"/>
                  </a:lnTo>
                  <a:lnTo>
                    <a:pt x="2051" y="21509"/>
                  </a:lnTo>
                  <a:lnTo>
                    <a:pt x="1830" y="21208"/>
                  </a:lnTo>
                  <a:lnTo>
                    <a:pt x="1609" y="20916"/>
                  </a:lnTo>
                  <a:lnTo>
                    <a:pt x="1609" y="20916"/>
                  </a:lnTo>
                  <a:lnTo>
                    <a:pt x="1629" y="20947"/>
                  </a:lnTo>
                  <a:lnTo>
                    <a:pt x="1639" y="20987"/>
                  </a:lnTo>
                  <a:lnTo>
                    <a:pt x="1669" y="21097"/>
                  </a:lnTo>
                  <a:lnTo>
                    <a:pt x="1689" y="21228"/>
                  </a:lnTo>
                  <a:lnTo>
                    <a:pt x="1709" y="21369"/>
                  </a:lnTo>
                  <a:lnTo>
                    <a:pt x="1750" y="21670"/>
                  </a:lnTo>
                  <a:lnTo>
                    <a:pt x="1770" y="21791"/>
                  </a:lnTo>
                  <a:lnTo>
                    <a:pt x="1800" y="21891"/>
                  </a:lnTo>
                  <a:lnTo>
                    <a:pt x="1850" y="22022"/>
                  </a:lnTo>
                  <a:lnTo>
                    <a:pt x="1920" y="22153"/>
                  </a:lnTo>
                  <a:lnTo>
                    <a:pt x="2051" y="22404"/>
                  </a:lnTo>
                  <a:lnTo>
                    <a:pt x="2192" y="22655"/>
                  </a:lnTo>
                  <a:lnTo>
                    <a:pt x="2322" y="22917"/>
                  </a:lnTo>
                  <a:lnTo>
                    <a:pt x="2403" y="23087"/>
                  </a:lnTo>
                  <a:lnTo>
                    <a:pt x="2493" y="23299"/>
                  </a:lnTo>
                  <a:lnTo>
                    <a:pt x="2574" y="23540"/>
                  </a:lnTo>
                  <a:lnTo>
                    <a:pt x="2604" y="23660"/>
                  </a:lnTo>
                  <a:lnTo>
                    <a:pt x="2624" y="23791"/>
                  </a:lnTo>
                  <a:lnTo>
                    <a:pt x="2634" y="23902"/>
                  </a:lnTo>
                  <a:lnTo>
                    <a:pt x="2634" y="24022"/>
                  </a:lnTo>
                  <a:lnTo>
                    <a:pt x="2624" y="24133"/>
                  </a:lnTo>
                  <a:lnTo>
                    <a:pt x="2584" y="24223"/>
                  </a:lnTo>
                  <a:lnTo>
                    <a:pt x="2564" y="24273"/>
                  </a:lnTo>
                  <a:lnTo>
                    <a:pt x="2534" y="24314"/>
                  </a:lnTo>
                  <a:lnTo>
                    <a:pt x="2503" y="24344"/>
                  </a:lnTo>
                  <a:lnTo>
                    <a:pt x="2463" y="24384"/>
                  </a:lnTo>
                  <a:lnTo>
                    <a:pt x="2413" y="24414"/>
                  </a:lnTo>
                  <a:lnTo>
                    <a:pt x="2363" y="24434"/>
                  </a:lnTo>
                  <a:lnTo>
                    <a:pt x="2302" y="24454"/>
                  </a:lnTo>
                  <a:lnTo>
                    <a:pt x="2242" y="24474"/>
                  </a:lnTo>
                  <a:lnTo>
                    <a:pt x="2182" y="24485"/>
                  </a:lnTo>
                  <a:lnTo>
                    <a:pt x="2111" y="24485"/>
                  </a:lnTo>
                  <a:lnTo>
                    <a:pt x="1981" y="24464"/>
                  </a:lnTo>
                  <a:lnTo>
                    <a:pt x="1840" y="24434"/>
                  </a:lnTo>
                  <a:lnTo>
                    <a:pt x="1689" y="24384"/>
                  </a:lnTo>
                  <a:lnTo>
                    <a:pt x="1538" y="24314"/>
                  </a:lnTo>
                  <a:lnTo>
                    <a:pt x="1388" y="24233"/>
                  </a:lnTo>
                  <a:lnTo>
                    <a:pt x="1237" y="24143"/>
                  </a:lnTo>
                  <a:lnTo>
                    <a:pt x="1076" y="24032"/>
                  </a:lnTo>
                  <a:lnTo>
                    <a:pt x="935" y="23932"/>
                  </a:lnTo>
                  <a:lnTo>
                    <a:pt x="785" y="23811"/>
                  </a:lnTo>
                  <a:lnTo>
                    <a:pt x="523" y="23590"/>
                  </a:lnTo>
                  <a:lnTo>
                    <a:pt x="292" y="23379"/>
                  </a:lnTo>
                  <a:lnTo>
                    <a:pt x="111" y="23188"/>
                  </a:lnTo>
                  <a:lnTo>
                    <a:pt x="312" y="23530"/>
                  </a:lnTo>
                  <a:lnTo>
                    <a:pt x="493" y="23841"/>
                  </a:lnTo>
                  <a:lnTo>
                    <a:pt x="684" y="24113"/>
                  </a:lnTo>
                  <a:lnTo>
                    <a:pt x="865" y="24354"/>
                  </a:lnTo>
                  <a:lnTo>
                    <a:pt x="1046" y="24565"/>
                  </a:lnTo>
                  <a:lnTo>
                    <a:pt x="1237" y="24756"/>
                  </a:lnTo>
                  <a:lnTo>
                    <a:pt x="1438" y="24917"/>
                  </a:lnTo>
                  <a:lnTo>
                    <a:pt x="1639" y="25067"/>
                  </a:lnTo>
                  <a:lnTo>
                    <a:pt x="1850" y="25188"/>
                  </a:lnTo>
                  <a:lnTo>
                    <a:pt x="2071" y="25299"/>
                  </a:lnTo>
                  <a:lnTo>
                    <a:pt x="2312" y="25389"/>
                  </a:lnTo>
                  <a:lnTo>
                    <a:pt x="2574" y="25480"/>
                  </a:lnTo>
                  <a:lnTo>
                    <a:pt x="2845" y="25550"/>
                  </a:lnTo>
                  <a:lnTo>
                    <a:pt x="3147" y="25620"/>
                  </a:lnTo>
                  <a:lnTo>
                    <a:pt x="3468" y="25681"/>
                  </a:lnTo>
                  <a:lnTo>
                    <a:pt x="3810" y="25741"/>
                  </a:lnTo>
                  <a:lnTo>
                    <a:pt x="3900" y="25761"/>
                  </a:lnTo>
                  <a:lnTo>
                    <a:pt x="3991" y="25791"/>
                  </a:lnTo>
                  <a:lnTo>
                    <a:pt x="4101" y="25841"/>
                  </a:lnTo>
                  <a:lnTo>
                    <a:pt x="4212" y="25902"/>
                  </a:lnTo>
                  <a:lnTo>
                    <a:pt x="4473" y="26052"/>
                  </a:lnTo>
                  <a:lnTo>
                    <a:pt x="4755" y="26233"/>
                  </a:lnTo>
                  <a:lnTo>
                    <a:pt x="5056" y="26454"/>
                  </a:lnTo>
                  <a:lnTo>
                    <a:pt x="5368" y="26696"/>
                  </a:lnTo>
                  <a:lnTo>
                    <a:pt x="5700" y="26967"/>
                  </a:lnTo>
                  <a:lnTo>
                    <a:pt x="6021" y="27238"/>
                  </a:lnTo>
                  <a:lnTo>
                    <a:pt x="6343" y="27530"/>
                  </a:lnTo>
                  <a:lnTo>
                    <a:pt x="6644" y="27811"/>
                  </a:lnTo>
                  <a:lnTo>
                    <a:pt x="6936" y="28093"/>
                  </a:lnTo>
                  <a:lnTo>
                    <a:pt x="7207" y="28374"/>
                  </a:lnTo>
                  <a:lnTo>
                    <a:pt x="7438" y="28625"/>
                  </a:lnTo>
                  <a:lnTo>
                    <a:pt x="7639" y="28857"/>
                  </a:lnTo>
                  <a:lnTo>
                    <a:pt x="7800" y="29058"/>
                  </a:lnTo>
                  <a:lnTo>
                    <a:pt x="7860" y="29148"/>
                  </a:lnTo>
                  <a:lnTo>
                    <a:pt x="7901" y="29229"/>
                  </a:lnTo>
                  <a:lnTo>
                    <a:pt x="7961" y="29359"/>
                  </a:lnTo>
                  <a:lnTo>
                    <a:pt x="7991" y="29480"/>
                  </a:lnTo>
                  <a:lnTo>
                    <a:pt x="8001" y="29530"/>
                  </a:lnTo>
                  <a:lnTo>
                    <a:pt x="8001" y="29580"/>
                  </a:lnTo>
                  <a:lnTo>
                    <a:pt x="7991" y="29641"/>
                  </a:lnTo>
                  <a:lnTo>
                    <a:pt x="7981" y="29681"/>
                  </a:lnTo>
                  <a:lnTo>
                    <a:pt x="7931" y="29771"/>
                  </a:lnTo>
                  <a:lnTo>
                    <a:pt x="7870" y="29862"/>
                  </a:lnTo>
                  <a:lnTo>
                    <a:pt x="7790" y="29932"/>
                  </a:lnTo>
                  <a:lnTo>
                    <a:pt x="7690" y="30002"/>
                  </a:lnTo>
                  <a:lnTo>
                    <a:pt x="7569" y="30063"/>
                  </a:lnTo>
                  <a:lnTo>
                    <a:pt x="7438" y="30113"/>
                  </a:lnTo>
                  <a:lnTo>
                    <a:pt x="7288" y="30153"/>
                  </a:lnTo>
                  <a:lnTo>
                    <a:pt x="7127" y="30193"/>
                  </a:lnTo>
                  <a:lnTo>
                    <a:pt x="6966" y="30224"/>
                  </a:lnTo>
                  <a:lnTo>
                    <a:pt x="6785" y="30254"/>
                  </a:lnTo>
                  <a:lnTo>
                    <a:pt x="6403" y="30294"/>
                  </a:lnTo>
                  <a:lnTo>
                    <a:pt x="6011" y="30324"/>
                  </a:lnTo>
                  <a:lnTo>
                    <a:pt x="5619" y="30334"/>
                  </a:lnTo>
                  <a:lnTo>
                    <a:pt x="5227" y="30334"/>
                  </a:lnTo>
                  <a:lnTo>
                    <a:pt x="4855" y="30324"/>
                  </a:lnTo>
                  <a:lnTo>
                    <a:pt x="4222" y="30294"/>
                  </a:lnTo>
                  <a:lnTo>
                    <a:pt x="3810" y="30264"/>
                  </a:lnTo>
                  <a:lnTo>
                    <a:pt x="3559" y="30254"/>
                  </a:lnTo>
                  <a:lnTo>
                    <a:pt x="3317" y="30213"/>
                  </a:lnTo>
                  <a:lnTo>
                    <a:pt x="3086" y="30163"/>
                  </a:lnTo>
                  <a:lnTo>
                    <a:pt x="2845" y="30113"/>
                  </a:lnTo>
                  <a:lnTo>
                    <a:pt x="2614" y="30043"/>
                  </a:lnTo>
                  <a:lnTo>
                    <a:pt x="2393" y="29972"/>
                  </a:lnTo>
                  <a:lnTo>
                    <a:pt x="1941" y="29822"/>
                  </a:lnTo>
                  <a:lnTo>
                    <a:pt x="1488" y="29671"/>
                  </a:lnTo>
                  <a:lnTo>
                    <a:pt x="1267" y="29600"/>
                  </a:lnTo>
                  <a:lnTo>
                    <a:pt x="1036" y="29540"/>
                  </a:lnTo>
                  <a:lnTo>
                    <a:pt x="815" y="29490"/>
                  </a:lnTo>
                  <a:lnTo>
                    <a:pt x="584" y="29450"/>
                  </a:lnTo>
                  <a:lnTo>
                    <a:pt x="342" y="29419"/>
                  </a:lnTo>
                  <a:lnTo>
                    <a:pt x="111" y="29409"/>
                  </a:lnTo>
                  <a:lnTo>
                    <a:pt x="192" y="29500"/>
                  </a:lnTo>
                  <a:lnTo>
                    <a:pt x="282" y="29600"/>
                  </a:lnTo>
                  <a:lnTo>
                    <a:pt x="403" y="29681"/>
                  </a:lnTo>
                  <a:lnTo>
                    <a:pt x="543" y="29771"/>
                  </a:lnTo>
                  <a:lnTo>
                    <a:pt x="694" y="29852"/>
                  </a:lnTo>
                  <a:lnTo>
                    <a:pt x="855" y="29932"/>
                  </a:lnTo>
                  <a:lnTo>
                    <a:pt x="1036" y="30012"/>
                  </a:lnTo>
                  <a:lnTo>
                    <a:pt x="1227" y="30093"/>
                  </a:lnTo>
                  <a:lnTo>
                    <a:pt x="1629" y="30234"/>
                  </a:lnTo>
                  <a:lnTo>
                    <a:pt x="2061" y="30384"/>
                  </a:lnTo>
                  <a:lnTo>
                    <a:pt x="2956" y="30656"/>
                  </a:lnTo>
                  <a:lnTo>
                    <a:pt x="3398" y="30786"/>
                  </a:lnTo>
                  <a:lnTo>
                    <a:pt x="3810" y="30927"/>
                  </a:lnTo>
                  <a:lnTo>
                    <a:pt x="4182" y="31068"/>
                  </a:lnTo>
                  <a:lnTo>
                    <a:pt x="4363" y="31138"/>
                  </a:lnTo>
                  <a:lnTo>
                    <a:pt x="4514" y="31209"/>
                  </a:lnTo>
                  <a:lnTo>
                    <a:pt x="4664" y="31289"/>
                  </a:lnTo>
                  <a:lnTo>
                    <a:pt x="4785" y="31359"/>
                  </a:lnTo>
                  <a:lnTo>
                    <a:pt x="4895" y="31440"/>
                  </a:lnTo>
                  <a:lnTo>
                    <a:pt x="4986" y="31520"/>
                  </a:lnTo>
                  <a:lnTo>
                    <a:pt x="5056" y="31601"/>
                  </a:lnTo>
                  <a:lnTo>
                    <a:pt x="5096" y="31691"/>
                  </a:lnTo>
                  <a:lnTo>
                    <a:pt x="5117" y="31731"/>
                  </a:lnTo>
                  <a:lnTo>
                    <a:pt x="5117" y="31781"/>
                  </a:lnTo>
                  <a:lnTo>
                    <a:pt x="5117" y="31832"/>
                  </a:lnTo>
                  <a:lnTo>
                    <a:pt x="5117" y="31872"/>
                  </a:lnTo>
                  <a:lnTo>
                    <a:pt x="5086" y="31942"/>
                  </a:lnTo>
                  <a:lnTo>
                    <a:pt x="5046" y="32023"/>
                  </a:lnTo>
                  <a:lnTo>
                    <a:pt x="4976" y="32093"/>
                  </a:lnTo>
                  <a:lnTo>
                    <a:pt x="4885" y="32173"/>
                  </a:lnTo>
                  <a:lnTo>
                    <a:pt x="4775" y="32254"/>
                  </a:lnTo>
                  <a:lnTo>
                    <a:pt x="4654" y="32334"/>
                  </a:lnTo>
                  <a:lnTo>
                    <a:pt x="4514" y="32415"/>
                  </a:lnTo>
                  <a:lnTo>
                    <a:pt x="4363" y="32495"/>
                  </a:lnTo>
                  <a:lnTo>
                    <a:pt x="4021" y="32666"/>
                  </a:lnTo>
                  <a:lnTo>
                    <a:pt x="3639" y="32827"/>
                  </a:lnTo>
                  <a:lnTo>
                    <a:pt x="3227" y="32998"/>
                  </a:lnTo>
                  <a:lnTo>
                    <a:pt x="2795" y="33168"/>
                  </a:lnTo>
                  <a:lnTo>
                    <a:pt x="1920" y="33490"/>
                  </a:lnTo>
                  <a:lnTo>
                    <a:pt x="1106" y="33792"/>
                  </a:lnTo>
                  <a:lnTo>
                    <a:pt x="744" y="33932"/>
                  </a:lnTo>
                  <a:lnTo>
                    <a:pt x="433" y="34063"/>
                  </a:lnTo>
                  <a:lnTo>
                    <a:pt x="182" y="34184"/>
                  </a:lnTo>
                  <a:lnTo>
                    <a:pt x="81" y="34234"/>
                  </a:lnTo>
                  <a:lnTo>
                    <a:pt x="1" y="34284"/>
                  </a:lnTo>
                  <a:lnTo>
                    <a:pt x="724" y="34184"/>
                  </a:lnTo>
                  <a:lnTo>
                    <a:pt x="1488" y="34063"/>
                  </a:lnTo>
                  <a:lnTo>
                    <a:pt x="2272" y="33922"/>
                  </a:lnTo>
                  <a:lnTo>
                    <a:pt x="2664" y="33842"/>
                  </a:lnTo>
                  <a:lnTo>
                    <a:pt x="3066" y="33761"/>
                  </a:lnTo>
                  <a:lnTo>
                    <a:pt x="3458" y="33661"/>
                  </a:lnTo>
                  <a:lnTo>
                    <a:pt x="3850" y="33560"/>
                  </a:lnTo>
                  <a:lnTo>
                    <a:pt x="4232" y="33450"/>
                  </a:lnTo>
                  <a:lnTo>
                    <a:pt x="4604" y="33339"/>
                  </a:lnTo>
                  <a:lnTo>
                    <a:pt x="4976" y="33209"/>
                  </a:lnTo>
                  <a:lnTo>
                    <a:pt x="5328" y="33068"/>
                  </a:lnTo>
                  <a:lnTo>
                    <a:pt x="5679" y="32917"/>
                  </a:lnTo>
                  <a:lnTo>
                    <a:pt x="6001" y="32756"/>
                  </a:lnTo>
                  <a:lnTo>
                    <a:pt x="6202" y="32656"/>
                  </a:lnTo>
                  <a:lnTo>
                    <a:pt x="6393" y="32535"/>
                  </a:lnTo>
                  <a:lnTo>
                    <a:pt x="6775" y="32294"/>
                  </a:lnTo>
                  <a:lnTo>
                    <a:pt x="7519" y="31791"/>
                  </a:lnTo>
                  <a:lnTo>
                    <a:pt x="7901" y="31540"/>
                  </a:lnTo>
                  <a:lnTo>
                    <a:pt x="8102" y="31430"/>
                  </a:lnTo>
                  <a:lnTo>
                    <a:pt x="8293" y="31319"/>
                  </a:lnTo>
                  <a:lnTo>
                    <a:pt x="8494" y="31219"/>
                  </a:lnTo>
                  <a:lnTo>
                    <a:pt x="8705" y="31128"/>
                  </a:lnTo>
                  <a:lnTo>
                    <a:pt x="8916" y="31058"/>
                  </a:lnTo>
                  <a:lnTo>
                    <a:pt x="9127" y="30987"/>
                  </a:lnTo>
                  <a:lnTo>
                    <a:pt x="9308" y="30947"/>
                  </a:lnTo>
                  <a:lnTo>
                    <a:pt x="9479" y="30917"/>
                  </a:lnTo>
                  <a:lnTo>
                    <a:pt x="9649" y="30907"/>
                  </a:lnTo>
                  <a:lnTo>
                    <a:pt x="9740" y="30907"/>
                  </a:lnTo>
                  <a:lnTo>
                    <a:pt x="9820" y="30917"/>
                  </a:lnTo>
                  <a:lnTo>
                    <a:pt x="9891" y="30937"/>
                  </a:lnTo>
                  <a:lnTo>
                    <a:pt x="9971" y="30957"/>
                  </a:lnTo>
                  <a:lnTo>
                    <a:pt x="10041" y="30987"/>
                  </a:lnTo>
                  <a:lnTo>
                    <a:pt x="10112" y="31028"/>
                  </a:lnTo>
                  <a:lnTo>
                    <a:pt x="10182" y="31078"/>
                  </a:lnTo>
                  <a:lnTo>
                    <a:pt x="10253" y="31128"/>
                  </a:lnTo>
                  <a:lnTo>
                    <a:pt x="10313" y="31198"/>
                  </a:lnTo>
                  <a:lnTo>
                    <a:pt x="10373" y="31279"/>
                  </a:lnTo>
                  <a:lnTo>
                    <a:pt x="10423" y="31359"/>
                  </a:lnTo>
                  <a:lnTo>
                    <a:pt x="10464" y="31430"/>
                  </a:lnTo>
                  <a:lnTo>
                    <a:pt x="10504" y="31510"/>
                  </a:lnTo>
                  <a:lnTo>
                    <a:pt x="10534" y="31580"/>
                  </a:lnTo>
                  <a:lnTo>
                    <a:pt x="10564" y="31731"/>
                  </a:lnTo>
                  <a:lnTo>
                    <a:pt x="10584" y="31872"/>
                  </a:lnTo>
                  <a:lnTo>
                    <a:pt x="10574" y="32013"/>
                  </a:lnTo>
                  <a:lnTo>
                    <a:pt x="10544" y="32153"/>
                  </a:lnTo>
                  <a:lnTo>
                    <a:pt x="10504" y="32294"/>
                  </a:lnTo>
                  <a:lnTo>
                    <a:pt x="10454" y="32435"/>
                  </a:lnTo>
                  <a:lnTo>
                    <a:pt x="10393" y="32575"/>
                  </a:lnTo>
                  <a:lnTo>
                    <a:pt x="10323" y="32706"/>
                  </a:lnTo>
                  <a:lnTo>
                    <a:pt x="10172" y="32988"/>
                  </a:lnTo>
                  <a:lnTo>
                    <a:pt x="10021" y="33259"/>
                  </a:lnTo>
                  <a:lnTo>
                    <a:pt x="9961" y="33390"/>
                  </a:lnTo>
                  <a:lnTo>
                    <a:pt x="9901" y="33530"/>
                  </a:lnTo>
                  <a:lnTo>
                    <a:pt x="9830" y="33721"/>
                  </a:lnTo>
                  <a:lnTo>
                    <a:pt x="9770" y="33922"/>
                  </a:lnTo>
                  <a:lnTo>
                    <a:pt x="9670" y="34334"/>
                  </a:lnTo>
                  <a:lnTo>
                    <a:pt x="9569" y="34777"/>
                  </a:lnTo>
                  <a:lnTo>
                    <a:pt x="9499" y="35229"/>
                  </a:lnTo>
                  <a:lnTo>
                    <a:pt x="9438" y="35671"/>
                  </a:lnTo>
                  <a:lnTo>
                    <a:pt x="9388" y="36113"/>
                  </a:lnTo>
                  <a:lnTo>
                    <a:pt x="9358" y="36525"/>
                  </a:lnTo>
                  <a:lnTo>
                    <a:pt x="9338" y="36907"/>
                  </a:lnTo>
                  <a:lnTo>
                    <a:pt x="9660" y="36204"/>
                  </a:lnTo>
                  <a:lnTo>
                    <a:pt x="9820" y="35842"/>
                  </a:lnTo>
                  <a:lnTo>
                    <a:pt x="9891" y="35661"/>
                  </a:lnTo>
                  <a:lnTo>
                    <a:pt x="9951" y="35480"/>
                  </a:lnTo>
                  <a:lnTo>
                    <a:pt x="10011" y="35269"/>
                  </a:lnTo>
                  <a:lnTo>
                    <a:pt x="10072" y="35058"/>
                  </a:lnTo>
                  <a:lnTo>
                    <a:pt x="10142" y="34827"/>
                  </a:lnTo>
                  <a:lnTo>
                    <a:pt x="10212" y="34606"/>
                  </a:lnTo>
                  <a:lnTo>
                    <a:pt x="10293" y="34385"/>
                  </a:lnTo>
                  <a:lnTo>
                    <a:pt x="10343" y="34284"/>
                  </a:lnTo>
                  <a:lnTo>
                    <a:pt x="10393" y="34184"/>
                  </a:lnTo>
                  <a:lnTo>
                    <a:pt x="10454" y="34083"/>
                  </a:lnTo>
                  <a:lnTo>
                    <a:pt x="10524" y="33993"/>
                  </a:lnTo>
                  <a:lnTo>
                    <a:pt x="10594" y="33912"/>
                  </a:lnTo>
                  <a:lnTo>
                    <a:pt x="10675" y="33832"/>
                  </a:lnTo>
                  <a:lnTo>
                    <a:pt x="10765" y="33892"/>
                  </a:lnTo>
                  <a:lnTo>
                    <a:pt x="10835" y="33973"/>
                  </a:lnTo>
                  <a:lnTo>
                    <a:pt x="10896" y="34063"/>
                  </a:lnTo>
                  <a:lnTo>
                    <a:pt x="10946" y="34163"/>
                  </a:lnTo>
                  <a:lnTo>
                    <a:pt x="10986" y="34274"/>
                  </a:lnTo>
                  <a:lnTo>
                    <a:pt x="11016" y="34395"/>
                  </a:lnTo>
                  <a:lnTo>
                    <a:pt x="11036" y="34515"/>
                  </a:lnTo>
                  <a:lnTo>
                    <a:pt x="11047" y="34646"/>
                  </a:lnTo>
                  <a:lnTo>
                    <a:pt x="11047" y="34767"/>
                  </a:lnTo>
                  <a:lnTo>
                    <a:pt x="11047" y="34897"/>
                  </a:lnTo>
                  <a:lnTo>
                    <a:pt x="11026" y="35148"/>
                  </a:lnTo>
                  <a:lnTo>
                    <a:pt x="10996" y="35380"/>
                  </a:lnTo>
                  <a:lnTo>
                    <a:pt x="10966" y="35581"/>
                  </a:lnTo>
                  <a:lnTo>
                    <a:pt x="10926" y="35822"/>
                  </a:lnTo>
                  <a:lnTo>
                    <a:pt x="10876" y="36063"/>
                  </a:lnTo>
                  <a:lnTo>
                    <a:pt x="10825" y="36304"/>
                  </a:lnTo>
                  <a:lnTo>
                    <a:pt x="10815" y="36425"/>
                  </a:lnTo>
                  <a:lnTo>
                    <a:pt x="10805" y="36546"/>
                  </a:lnTo>
                  <a:lnTo>
                    <a:pt x="10805" y="36696"/>
                  </a:lnTo>
                  <a:lnTo>
                    <a:pt x="10815" y="36857"/>
                  </a:lnTo>
                  <a:lnTo>
                    <a:pt x="10856" y="37199"/>
                  </a:lnTo>
                  <a:lnTo>
                    <a:pt x="10876" y="37370"/>
                  </a:lnTo>
                  <a:lnTo>
                    <a:pt x="10876" y="37541"/>
                  </a:lnTo>
                  <a:lnTo>
                    <a:pt x="10876" y="37621"/>
                  </a:lnTo>
                  <a:lnTo>
                    <a:pt x="10866" y="37691"/>
                  </a:lnTo>
                  <a:lnTo>
                    <a:pt x="10846" y="37772"/>
                  </a:lnTo>
                  <a:lnTo>
                    <a:pt x="10825" y="37832"/>
                  </a:lnTo>
                  <a:lnTo>
                    <a:pt x="10936" y="37581"/>
                  </a:lnTo>
                  <a:lnTo>
                    <a:pt x="11067" y="37299"/>
                  </a:lnTo>
                  <a:lnTo>
                    <a:pt x="11207" y="37008"/>
                  </a:lnTo>
                  <a:lnTo>
                    <a:pt x="11338" y="36706"/>
                  </a:lnTo>
                  <a:lnTo>
                    <a:pt x="11469" y="36395"/>
                  </a:lnTo>
                  <a:lnTo>
                    <a:pt x="11569" y="36083"/>
                  </a:lnTo>
                  <a:lnTo>
                    <a:pt x="11619" y="35932"/>
                  </a:lnTo>
                  <a:lnTo>
                    <a:pt x="11650" y="35782"/>
                  </a:lnTo>
                  <a:lnTo>
                    <a:pt x="11680" y="35621"/>
                  </a:lnTo>
                  <a:lnTo>
                    <a:pt x="11690" y="35470"/>
                  </a:lnTo>
                  <a:lnTo>
                    <a:pt x="11700" y="35189"/>
                  </a:lnTo>
                  <a:lnTo>
                    <a:pt x="11690" y="34917"/>
                  </a:lnTo>
                  <a:lnTo>
                    <a:pt x="11680" y="34646"/>
                  </a:lnTo>
                  <a:lnTo>
                    <a:pt x="11650" y="34385"/>
                  </a:lnTo>
                  <a:lnTo>
                    <a:pt x="11599" y="33882"/>
                  </a:lnTo>
                  <a:lnTo>
                    <a:pt x="11569" y="33631"/>
                  </a:lnTo>
                  <a:lnTo>
                    <a:pt x="11559" y="33390"/>
                  </a:lnTo>
                  <a:lnTo>
                    <a:pt x="11559" y="33148"/>
                  </a:lnTo>
                  <a:lnTo>
                    <a:pt x="11579" y="32917"/>
                  </a:lnTo>
                  <a:lnTo>
                    <a:pt x="11599" y="32797"/>
                  </a:lnTo>
                  <a:lnTo>
                    <a:pt x="11619" y="32676"/>
                  </a:lnTo>
                  <a:lnTo>
                    <a:pt x="11650" y="32555"/>
                  </a:lnTo>
                  <a:lnTo>
                    <a:pt x="11690" y="32435"/>
                  </a:lnTo>
                  <a:lnTo>
                    <a:pt x="11730" y="32314"/>
                  </a:lnTo>
                  <a:lnTo>
                    <a:pt x="11790" y="32204"/>
                  </a:lnTo>
                  <a:lnTo>
                    <a:pt x="11851" y="32083"/>
                  </a:lnTo>
                  <a:lnTo>
                    <a:pt x="11921" y="31962"/>
                  </a:lnTo>
                  <a:lnTo>
                    <a:pt x="12001" y="31842"/>
                  </a:lnTo>
                  <a:lnTo>
                    <a:pt x="12092" y="31721"/>
                  </a:lnTo>
                  <a:lnTo>
                    <a:pt x="12192" y="31590"/>
                  </a:lnTo>
                  <a:lnTo>
                    <a:pt x="12303" y="31470"/>
                  </a:lnTo>
                  <a:lnTo>
                    <a:pt x="12373" y="31399"/>
                  </a:lnTo>
                  <a:lnTo>
                    <a:pt x="12454" y="31329"/>
                  </a:lnTo>
                  <a:lnTo>
                    <a:pt x="12544" y="31269"/>
                  </a:lnTo>
                  <a:lnTo>
                    <a:pt x="12625" y="31219"/>
                  </a:lnTo>
                  <a:lnTo>
                    <a:pt x="12715" y="31168"/>
                  </a:lnTo>
                  <a:lnTo>
                    <a:pt x="12805" y="31128"/>
                  </a:lnTo>
                  <a:lnTo>
                    <a:pt x="12906" y="31098"/>
                  </a:lnTo>
                  <a:lnTo>
                    <a:pt x="13006" y="31068"/>
                  </a:lnTo>
                  <a:lnTo>
                    <a:pt x="13107" y="31048"/>
                  </a:lnTo>
                  <a:lnTo>
                    <a:pt x="13207" y="31028"/>
                  </a:lnTo>
                  <a:lnTo>
                    <a:pt x="13408" y="31008"/>
                  </a:lnTo>
                  <a:lnTo>
                    <a:pt x="13620" y="31018"/>
                  </a:lnTo>
                  <a:lnTo>
                    <a:pt x="13841" y="31038"/>
                  </a:lnTo>
                  <a:lnTo>
                    <a:pt x="14052" y="31088"/>
                  </a:lnTo>
                  <a:lnTo>
                    <a:pt x="14263" y="31148"/>
                  </a:lnTo>
                  <a:lnTo>
                    <a:pt x="14464" y="31219"/>
                  </a:lnTo>
                  <a:lnTo>
                    <a:pt x="14665" y="31319"/>
                  </a:lnTo>
                  <a:lnTo>
                    <a:pt x="14856" y="31420"/>
                  </a:lnTo>
                  <a:lnTo>
                    <a:pt x="15037" y="31540"/>
                  </a:lnTo>
                  <a:lnTo>
                    <a:pt x="15198" y="31671"/>
                  </a:lnTo>
                  <a:lnTo>
                    <a:pt x="15348" y="31812"/>
                  </a:lnTo>
                  <a:lnTo>
                    <a:pt x="15469" y="31952"/>
                  </a:lnTo>
                  <a:lnTo>
                    <a:pt x="15579" y="32093"/>
                  </a:lnTo>
                  <a:lnTo>
                    <a:pt x="15680" y="32244"/>
                  </a:lnTo>
                  <a:lnTo>
                    <a:pt x="15780" y="32405"/>
                  </a:lnTo>
                  <a:lnTo>
                    <a:pt x="15871" y="32555"/>
                  </a:lnTo>
                  <a:lnTo>
                    <a:pt x="15951" y="32716"/>
                  </a:lnTo>
                  <a:lnTo>
                    <a:pt x="16112" y="33048"/>
                  </a:lnTo>
                  <a:lnTo>
                    <a:pt x="16313" y="33490"/>
                  </a:lnTo>
                  <a:lnTo>
                    <a:pt x="16404" y="33711"/>
                  </a:lnTo>
                  <a:lnTo>
                    <a:pt x="16494" y="33932"/>
                  </a:lnTo>
                  <a:lnTo>
                    <a:pt x="16564" y="34163"/>
                  </a:lnTo>
                  <a:lnTo>
                    <a:pt x="16635" y="34395"/>
                  </a:lnTo>
                  <a:lnTo>
                    <a:pt x="16685" y="34636"/>
                  </a:lnTo>
                  <a:lnTo>
                    <a:pt x="16725" y="34877"/>
                  </a:lnTo>
                  <a:lnTo>
                    <a:pt x="16735" y="34897"/>
                  </a:lnTo>
                  <a:lnTo>
                    <a:pt x="16765" y="35189"/>
                  </a:lnTo>
                  <a:lnTo>
                    <a:pt x="16796" y="35490"/>
                  </a:lnTo>
                  <a:lnTo>
                    <a:pt x="16806" y="35782"/>
                  </a:lnTo>
                  <a:lnTo>
                    <a:pt x="16806" y="36073"/>
                  </a:lnTo>
                  <a:lnTo>
                    <a:pt x="16796" y="36365"/>
                  </a:lnTo>
                  <a:lnTo>
                    <a:pt x="16775" y="36656"/>
                  </a:lnTo>
                  <a:lnTo>
                    <a:pt x="16745" y="36948"/>
                  </a:lnTo>
                  <a:lnTo>
                    <a:pt x="16705" y="37239"/>
                  </a:lnTo>
                  <a:lnTo>
                    <a:pt x="16645" y="37531"/>
                  </a:lnTo>
                  <a:lnTo>
                    <a:pt x="16585" y="37812"/>
                  </a:lnTo>
                  <a:lnTo>
                    <a:pt x="16514" y="38103"/>
                  </a:lnTo>
                  <a:lnTo>
                    <a:pt x="16434" y="38385"/>
                  </a:lnTo>
                  <a:lnTo>
                    <a:pt x="16343" y="38666"/>
                  </a:lnTo>
                  <a:lnTo>
                    <a:pt x="16243" y="38938"/>
                  </a:lnTo>
                  <a:lnTo>
                    <a:pt x="16132" y="39209"/>
                  </a:lnTo>
                  <a:lnTo>
                    <a:pt x="16012" y="39480"/>
                  </a:lnTo>
                  <a:lnTo>
                    <a:pt x="15791" y="39943"/>
                  </a:lnTo>
                  <a:lnTo>
                    <a:pt x="15569" y="40395"/>
                  </a:lnTo>
                  <a:lnTo>
                    <a:pt x="15328" y="40847"/>
                  </a:lnTo>
                  <a:lnTo>
                    <a:pt x="15077" y="41290"/>
                  </a:lnTo>
                  <a:lnTo>
                    <a:pt x="14926" y="41430"/>
                  </a:lnTo>
                  <a:lnTo>
                    <a:pt x="14775" y="41561"/>
                  </a:lnTo>
                  <a:lnTo>
                    <a:pt x="14615" y="41682"/>
                  </a:lnTo>
                  <a:lnTo>
                    <a:pt x="14454" y="41802"/>
                  </a:lnTo>
                  <a:lnTo>
                    <a:pt x="14293" y="41913"/>
                  </a:lnTo>
                  <a:lnTo>
                    <a:pt x="14122" y="42013"/>
                  </a:lnTo>
                  <a:lnTo>
                    <a:pt x="13951" y="42104"/>
                  </a:lnTo>
                  <a:lnTo>
                    <a:pt x="13780" y="42194"/>
                  </a:lnTo>
                  <a:lnTo>
                    <a:pt x="13599" y="42285"/>
                  </a:lnTo>
                  <a:lnTo>
                    <a:pt x="13419" y="42365"/>
                  </a:lnTo>
                  <a:lnTo>
                    <a:pt x="13057" y="42506"/>
                  </a:lnTo>
                  <a:lnTo>
                    <a:pt x="12675" y="42626"/>
                  </a:lnTo>
                  <a:lnTo>
                    <a:pt x="12293" y="42727"/>
                  </a:lnTo>
                  <a:lnTo>
                    <a:pt x="11901" y="42817"/>
                  </a:lnTo>
                  <a:lnTo>
                    <a:pt x="11509" y="42898"/>
                  </a:lnTo>
                  <a:lnTo>
                    <a:pt x="11117" y="42968"/>
                  </a:lnTo>
                  <a:lnTo>
                    <a:pt x="10715" y="43018"/>
                  </a:lnTo>
                  <a:lnTo>
                    <a:pt x="9931" y="43119"/>
                  </a:lnTo>
                  <a:lnTo>
                    <a:pt x="9157" y="43199"/>
                  </a:lnTo>
                  <a:lnTo>
                    <a:pt x="8745" y="43249"/>
                  </a:lnTo>
                  <a:lnTo>
                    <a:pt x="8343" y="43300"/>
                  </a:lnTo>
                  <a:lnTo>
                    <a:pt x="7559" y="43420"/>
                  </a:lnTo>
                  <a:lnTo>
                    <a:pt x="6795" y="43541"/>
                  </a:lnTo>
                  <a:lnTo>
                    <a:pt x="6423" y="43591"/>
                  </a:lnTo>
                  <a:lnTo>
                    <a:pt x="6051" y="43631"/>
                  </a:lnTo>
                  <a:lnTo>
                    <a:pt x="5669" y="43672"/>
                  </a:lnTo>
                  <a:lnTo>
                    <a:pt x="5297" y="43692"/>
                  </a:lnTo>
                  <a:lnTo>
                    <a:pt x="4926" y="43702"/>
                  </a:lnTo>
                  <a:lnTo>
                    <a:pt x="4544" y="43702"/>
                  </a:lnTo>
                  <a:lnTo>
                    <a:pt x="4152" y="43682"/>
                  </a:lnTo>
                  <a:lnTo>
                    <a:pt x="3760" y="43641"/>
                  </a:lnTo>
                  <a:lnTo>
                    <a:pt x="3368" y="43581"/>
                  </a:lnTo>
                  <a:lnTo>
                    <a:pt x="2956" y="43491"/>
                  </a:lnTo>
                  <a:lnTo>
                    <a:pt x="2956" y="43491"/>
                  </a:lnTo>
                  <a:lnTo>
                    <a:pt x="3086" y="43531"/>
                  </a:lnTo>
                  <a:lnTo>
                    <a:pt x="3207" y="43581"/>
                  </a:lnTo>
                  <a:lnTo>
                    <a:pt x="3328" y="43651"/>
                  </a:lnTo>
                  <a:lnTo>
                    <a:pt x="3458" y="43722"/>
                  </a:lnTo>
                  <a:lnTo>
                    <a:pt x="3699" y="43863"/>
                  </a:lnTo>
                  <a:lnTo>
                    <a:pt x="3830" y="43923"/>
                  </a:lnTo>
                  <a:lnTo>
                    <a:pt x="3951" y="43973"/>
                  </a:lnTo>
                  <a:lnTo>
                    <a:pt x="4222" y="44064"/>
                  </a:lnTo>
                  <a:lnTo>
                    <a:pt x="4503" y="44134"/>
                  </a:lnTo>
                  <a:lnTo>
                    <a:pt x="4785" y="44194"/>
                  </a:lnTo>
                  <a:lnTo>
                    <a:pt x="5066" y="44244"/>
                  </a:lnTo>
                  <a:lnTo>
                    <a:pt x="5217" y="44265"/>
                  </a:lnTo>
                  <a:lnTo>
                    <a:pt x="5368" y="44275"/>
                  </a:lnTo>
                  <a:lnTo>
                    <a:pt x="5659" y="44275"/>
                  </a:lnTo>
                  <a:lnTo>
                    <a:pt x="5951" y="44265"/>
                  </a:lnTo>
                  <a:lnTo>
                    <a:pt x="6242" y="44234"/>
                  </a:lnTo>
                  <a:lnTo>
                    <a:pt x="6534" y="44214"/>
                  </a:lnTo>
                  <a:lnTo>
                    <a:pt x="6825" y="44194"/>
                  </a:lnTo>
                  <a:lnTo>
                    <a:pt x="7117" y="44194"/>
                  </a:lnTo>
                  <a:lnTo>
                    <a:pt x="7267" y="44204"/>
                  </a:lnTo>
                  <a:lnTo>
                    <a:pt x="7418" y="44224"/>
                  </a:lnTo>
                  <a:lnTo>
                    <a:pt x="7499" y="44234"/>
                  </a:lnTo>
                  <a:lnTo>
                    <a:pt x="7579" y="44255"/>
                  </a:lnTo>
                  <a:lnTo>
                    <a:pt x="7639" y="44285"/>
                  </a:lnTo>
                  <a:lnTo>
                    <a:pt x="7700" y="44315"/>
                  </a:lnTo>
                  <a:lnTo>
                    <a:pt x="7740" y="44345"/>
                  </a:lnTo>
                  <a:lnTo>
                    <a:pt x="7770" y="44385"/>
                  </a:lnTo>
                  <a:lnTo>
                    <a:pt x="7800" y="44415"/>
                  </a:lnTo>
                  <a:lnTo>
                    <a:pt x="7820" y="44466"/>
                  </a:lnTo>
                  <a:lnTo>
                    <a:pt x="7820" y="44506"/>
                  </a:lnTo>
                  <a:lnTo>
                    <a:pt x="7820" y="44556"/>
                  </a:lnTo>
                  <a:lnTo>
                    <a:pt x="7820" y="44606"/>
                  </a:lnTo>
                  <a:lnTo>
                    <a:pt x="7800" y="44657"/>
                  </a:lnTo>
                  <a:lnTo>
                    <a:pt x="7760" y="44757"/>
                  </a:lnTo>
                  <a:lnTo>
                    <a:pt x="7700" y="44868"/>
                  </a:lnTo>
                  <a:lnTo>
                    <a:pt x="7619" y="44988"/>
                  </a:lnTo>
                  <a:lnTo>
                    <a:pt x="7529" y="45099"/>
                  </a:lnTo>
                  <a:lnTo>
                    <a:pt x="7428" y="45209"/>
                  </a:lnTo>
                  <a:lnTo>
                    <a:pt x="7328" y="45320"/>
                  </a:lnTo>
                  <a:lnTo>
                    <a:pt x="7127" y="45501"/>
                  </a:lnTo>
                  <a:lnTo>
                    <a:pt x="6956" y="45652"/>
                  </a:lnTo>
                  <a:lnTo>
                    <a:pt x="6845" y="45742"/>
                  </a:lnTo>
                  <a:lnTo>
                    <a:pt x="6715" y="45833"/>
                  </a:lnTo>
                  <a:lnTo>
                    <a:pt x="6453" y="46003"/>
                  </a:lnTo>
                  <a:lnTo>
                    <a:pt x="6182" y="46184"/>
                  </a:lnTo>
                  <a:lnTo>
                    <a:pt x="5901" y="46365"/>
                  </a:lnTo>
                  <a:lnTo>
                    <a:pt x="5770" y="46466"/>
                  </a:lnTo>
                  <a:lnTo>
                    <a:pt x="5649" y="46576"/>
                  </a:lnTo>
                  <a:lnTo>
                    <a:pt x="5539" y="46677"/>
                  </a:lnTo>
                  <a:lnTo>
                    <a:pt x="5428" y="46797"/>
                  </a:lnTo>
                  <a:lnTo>
                    <a:pt x="5338" y="46918"/>
                  </a:lnTo>
                  <a:lnTo>
                    <a:pt x="5257" y="47049"/>
                  </a:lnTo>
                  <a:lnTo>
                    <a:pt x="5197" y="47189"/>
                  </a:lnTo>
                  <a:lnTo>
                    <a:pt x="5157" y="47340"/>
                  </a:lnTo>
                  <a:lnTo>
                    <a:pt x="5348" y="47280"/>
                  </a:lnTo>
                  <a:lnTo>
                    <a:pt x="5529" y="47220"/>
                  </a:lnTo>
                  <a:lnTo>
                    <a:pt x="5710" y="47139"/>
                  </a:lnTo>
                  <a:lnTo>
                    <a:pt x="5880" y="47059"/>
                  </a:lnTo>
                  <a:lnTo>
                    <a:pt x="6061" y="46978"/>
                  </a:lnTo>
                  <a:lnTo>
                    <a:pt x="6242" y="46878"/>
                  </a:lnTo>
                  <a:lnTo>
                    <a:pt x="6584" y="46677"/>
                  </a:lnTo>
                  <a:lnTo>
                    <a:pt x="6936" y="46456"/>
                  </a:lnTo>
                  <a:lnTo>
                    <a:pt x="7277" y="46224"/>
                  </a:lnTo>
                  <a:lnTo>
                    <a:pt x="7961" y="45732"/>
                  </a:lnTo>
                  <a:lnTo>
                    <a:pt x="8664" y="45240"/>
                  </a:lnTo>
                  <a:lnTo>
                    <a:pt x="9016" y="44998"/>
                  </a:lnTo>
                  <a:lnTo>
                    <a:pt x="9378" y="44767"/>
                  </a:lnTo>
                  <a:lnTo>
                    <a:pt x="9750" y="44556"/>
                  </a:lnTo>
                  <a:lnTo>
                    <a:pt x="9931" y="44456"/>
                  </a:lnTo>
                  <a:lnTo>
                    <a:pt x="10122" y="44365"/>
                  </a:lnTo>
                  <a:lnTo>
                    <a:pt x="10313" y="44275"/>
                  </a:lnTo>
                  <a:lnTo>
                    <a:pt x="10514" y="44194"/>
                  </a:lnTo>
                  <a:lnTo>
                    <a:pt x="10705" y="44124"/>
                  </a:lnTo>
                  <a:lnTo>
                    <a:pt x="10906" y="44054"/>
                  </a:lnTo>
                  <a:lnTo>
                    <a:pt x="11248" y="43953"/>
                  </a:lnTo>
                  <a:lnTo>
                    <a:pt x="11459" y="43893"/>
                  </a:lnTo>
                  <a:lnTo>
                    <a:pt x="11680" y="43832"/>
                  </a:lnTo>
                  <a:lnTo>
                    <a:pt x="11901" y="43802"/>
                  </a:lnTo>
                  <a:lnTo>
                    <a:pt x="12011" y="43792"/>
                  </a:lnTo>
                  <a:lnTo>
                    <a:pt x="12112" y="43782"/>
                  </a:lnTo>
                  <a:lnTo>
                    <a:pt x="12212" y="43792"/>
                  </a:lnTo>
                  <a:lnTo>
                    <a:pt x="12293" y="43812"/>
                  </a:lnTo>
                  <a:lnTo>
                    <a:pt x="12373" y="43832"/>
                  </a:lnTo>
                  <a:lnTo>
                    <a:pt x="12444" y="43873"/>
                  </a:lnTo>
                  <a:lnTo>
                    <a:pt x="12494" y="43923"/>
                  </a:lnTo>
                  <a:lnTo>
                    <a:pt x="12544" y="43963"/>
                  </a:lnTo>
                  <a:lnTo>
                    <a:pt x="12584" y="44013"/>
                  </a:lnTo>
                  <a:lnTo>
                    <a:pt x="12614" y="44074"/>
                  </a:lnTo>
                  <a:lnTo>
                    <a:pt x="12635" y="44124"/>
                  </a:lnTo>
                  <a:lnTo>
                    <a:pt x="12655" y="44184"/>
                  </a:lnTo>
                  <a:lnTo>
                    <a:pt x="12665" y="44255"/>
                  </a:lnTo>
                  <a:lnTo>
                    <a:pt x="12665" y="44315"/>
                  </a:lnTo>
                  <a:lnTo>
                    <a:pt x="12655" y="44456"/>
                  </a:lnTo>
                  <a:lnTo>
                    <a:pt x="12625" y="44606"/>
                  </a:lnTo>
                  <a:lnTo>
                    <a:pt x="12564" y="44767"/>
                  </a:lnTo>
                  <a:lnTo>
                    <a:pt x="12494" y="44938"/>
                  </a:lnTo>
                  <a:lnTo>
                    <a:pt x="12393" y="45109"/>
                  </a:lnTo>
                  <a:lnTo>
                    <a:pt x="12283" y="45290"/>
                  </a:lnTo>
                  <a:lnTo>
                    <a:pt x="12162" y="45481"/>
                  </a:lnTo>
                  <a:lnTo>
                    <a:pt x="12021" y="45662"/>
                  </a:lnTo>
                  <a:lnTo>
                    <a:pt x="11871" y="45853"/>
                  </a:lnTo>
                  <a:lnTo>
                    <a:pt x="11700" y="46054"/>
                  </a:lnTo>
                  <a:lnTo>
                    <a:pt x="11358" y="46436"/>
                  </a:lnTo>
                  <a:lnTo>
                    <a:pt x="10986" y="46817"/>
                  </a:lnTo>
                  <a:lnTo>
                    <a:pt x="10604" y="47189"/>
                  </a:lnTo>
                  <a:lnTo>
                    <a:pt x="10222" y="47531"/>
                  </a:lnTo>
                  <a:lnTo>
                    <a:pt x="9861" y="47853"/>
                  </a:lnTo>
                  <a:lnTo>
                    <a:pt x="9529" y="48134"/>
                  </a:lnTo>
                  <a:lnTo>
                    <a:pt x="9237" y="48365"/>
                  </a:lnTo>
                  <a:lnTo>
                    <a:pt x="8996" y="48546"/>
                  </a:lnTo>
                  <a:lnTo>
                    <a:pt x="8825" y="48657"/>
                  </a:lnTo>
                  <a:lnTo>
                    <a:pt x="8514" y="48848"/>
                  </a:lnTo>
                  <a:lnTo>
                    <a:pt x="8182" y="49019"/>
                  </a:lnTo>
                  <a:lnTo>
                    <a:pt x="7850" y="49179"/>
                  </a:lnTo>
                  <a:lnTo>
                    <a:pt x="7499" y="49330"/>
                  </a:lnTo>
                  <a:lnTo>
                    <a:pt x="7147" y="49481"/>
                  </a:lnTo>
                  <a:lnTo>
                    <a:pt x="6785" y="49622"/>
                  </a:lnTo>
                  <a:lnTo>
                    <a:pt x="6413" y="49752"/>
                  </a:lnTo>
                  <a:lnTo>
                    <a:pt x="6051" y="49873"/>
                  </a:lnTo>
                  <a:lnTo>
                    <a:pt x="5297" y="50114"/>
                  </a:lnTo>
                  <a:lnTo>
                    <a:pt x="4554" y="50335"/>
                  </a:lnTo>
                  <a:lnTo>
                    <a:pt x="3830" y="50556"/>
                  </a:lnTo>
                  <a:lnTo>
                    <a:pt x="3116" y="50778"/>
                  </a:lnTo>
                  <a:lnTo>
                    <a:pt x="3307" y="50838"/>
                  </a:lnTo>
                  <a:lnTo>
                    <a:pt x="3508" y="50898"/>
                  </a:lnTo>
                  <a:lnTo>
                    <a:pt x="3709" y="50938"/>
                  </a:lnTo>
                  <a:lnTo>
                    <a:pt x="3910" y="50958"/>
                  </a:lnTo>
                  <a:lnTo>
                    <a:pt x="4122" y="50968"/>
                  </a:lnTo>
                  <a:lnTo>
                    <a:pt x="4323" y="50979"/>
                  </a:lnTo>
                  <a:lnTo>
                    <a:pt x="4524" y="50968"/>
                  </a:lnTo>
                  <a:lnTo>
                    <a:pt x="4735" y="50948"/>
                  </a:lnTo>
                  <a:lnTo>
                    <a:pt x="4946" y="50928"/>
                  </a:lnTo>
                  <a:lnTo>
                    <a:pt x="5147" y="50888"/>
                  </a:lnTo>
                  <a:lnTo>
                    <a:pt x="5559" y="50808"/>
                  </a:lnTo>
                  <a:lnTo>
                    <a:pt x="5961" y="50717"/>
                  </a:lnTo>
                  <a:lnTo>
                    <a:pt x="6353" y="50617"/>
                  </a:lnTo>
                  <a:lnTo>
                    <a:pt x="6524" y="50576"/>
                  </a:lnTo>
                  <a:lnTo>
                    <a:pt x="6705" y="50546"/>
                  </a:lnTo>
                  <a:lnTo>
                    <a:pt x="6875" y="50526"/>
                  </a:lnTo>
                  <a:lnTo>
                    <a:pt x="7036" y="50516"/>
                  </a:lnTo>
                  <a:lnTo>
                    <a:pt x="7197" y="50516"/>
                  </a:lnTo>
                  <a:lnTo>
                    <a:pt x="7338" y="50536"/>
                  </a:lnTo>
                  <a:lnTo>
                    <a:pt x="7468" y="50566"/>
                  </a:lnTo>
                  <a:lnTo>
                    <a:pt x="7579" y="50617"/>
                  </a:lnTo>
                  <a:lnTo>
                    <a:pt x="7619" y="50647"/>
                  </a:lnTo>
                  <a:lnTo>
                    <a:pt x="7669" y="50677"/>
                  </a:lnTo>
                  <a:lnTo>
                    <a:pt x="7700" y="50717"/>
                  </a:lnTo>
                  <a:lnTo>
                    <a:pt x="7730" y="50757"/>
                  </a:lnTo>
                  <a:lnTo>
                    <a:pt x="7750" y="50808"/>
                  </a:lnTo>
                  <a:lnTo>
                    <a:pt x="7770" y="50858"/>
                  </a:lnTo>
                  <a:lnTo>
                    <a:pt x="7780" y="50908"/>
                  </a:lnTo>
                  <a:lnTo>
                    <a:pt x="7780" y="50968"/>
                  </a:lnTo>
                  <a:lnTo>
                    <a:pt x="7770" y="51029"/>
                  </a:lnTo>
                  <a:lnTo>
                    <a:pt x="7760" y="51099"/>
                  </a:lnTo>
                  <a:lnTo>
                    <a:pt x="7740" y="51169"/>
                  </a:lnTo>
                  <a:lnTo>
                    <a:pt x="7710" y="51250"/>
                  </a:lnTo>
                  <a:lnTo>
                    <a:pt x="7659" y="51340"/>
                  </a:lnTo>
                  <a:lnTo>
                    <a:pt x="7609" y="51421"/>
                  </a:lnTo>
                  <a:lnTo>
                    <a:pt x="7479" y="51612"/>
                  </a:lnTo>
                  <a:lnTo>
                    <a:pt x="7328" y="51803"/>
                  </a:lnTo>
                  <a:lnTo>
                    <a:pt x="7167" y="51974"/>
                  </a:lnTo>
                  <a:lnTo>
                    <a:pt x="6986" y="52144"/>
                  </a:lnTo>
                  <a:lnTo>
                    <a:pt x="6805" y="52305"/>
                  </a:lnTo>
                  <a:lnTo>
                    <a:pt x="6413" y="52617"/>
                  </a:lnTo>
                  <a:lnTo>
                    <a:pt x="6021" y="52938"/>
                  </a:lnTo>
                  <a:lnTo>
                    <a:pt x="5830" y="53099"/>
                  </a:lnTo>
                  <a:lnTo>
                    <a:pt x="5649" y="53270"/>
                  </a:lnTo>
                  <a:lnTo>
                    <a:pt x="5468" y="53451"/>
                  </a:lnTo>
                  <a:lnTo>
                    <a:pt x="5318" y="53632"/>
                  </a:lnTo>
                  <a:lnTo>
                    <a:pt x="5167" y="53823"/>
                  </a:lnTo>
                  <a:lnTo>
                    <a:pt x="5107" y="53923"/>
                  </a:lnTo>
                  <a:lnTo>
                    <a:pt x="5046" y="54024"/>
                  </a:lnTo>
                  <a:lnTo>
                    <a:pt x="4996" y="54134"/>
                  </a:lnTo>
                  <a:lnTo>
                    <a:pt x="4946" y="54245"/>
                  </a:lnTo>
                  <a:lnTo>
                    <a:pt x="4905" y="54356"/>
                  </a:lnTo>
                  <a:lnTo>
                    <a:pt x="4875" y="54476"/>
                  </a:lnTo>
                  <a:lnTo>
                    <a:pt x="4875" y="54476"/>
                  </a:lnTo>
                  <a:lnTo>
                    <a:pt x="5227" y="54245"/>
                  </a:lnTo>
                  <a:lnTo>
                    <a:pt x="5579" y="53994"/>
                  </a:lnTo>
                  <a:lnTo>
                    <a:pt x="5921" y="53732"/>
                  </a:lnTo>
                  <a:lnTo>
                    <a:pt x="6252" y="53461"/>
                  </a:lnTo>
                  <a:lnTo>
                    <a:pt x="6584" y="53180"/>
                  </a:lnTo>
                  <a:lnTo>
                    <a:pt x="6906" y="52888"/>
                  </a:lnTo>
                  <a:lnTo>
                    <a:pt x="7217" y="52587"/>
                  </a:lnTo>
                  <a:lnTo>
                    <a:pt x="7529" y="52275"/>
                  </a:lnTo>
                  <a:lnTo>
                    <a:pt x="7830" y="51964"/>
                  </a:lnTo>
                  <a:lnTo>
                    <a:pt x="8132" y="51652"/>
                  </a:lnTo>
                  <a:lnTo>
                    <a:pt x="8725" y="50999"/>
                  </a:lnTo>
                  <a:lnTo>
                    <a:pt x="9298" y="50355"/>
                  </a:lnTo>
                  <a:lnTo>
                    <a:pt x="9861" y="49702"/>
                  </a:lnTo>
                  <a:lnTo>
                    <a:pt x="10112" y="49401"/>
                  </a:lnTo>
                  <a:lnTo>
                    <a:pt x="10353" y="49079"/>
                  </a:lnTo>
                  <a:lnTo>
                    <a:pt x="10584" y="48747"/>
                  </a:lnTo>
                  <a:lnTo>
                    <a:pt x="10815" y="48416"/>
                  </a:lnTo>
                  <a:lnTo>
                    <a:pt x="11268" y="47752"/>
                  </a:lnTo>
                  <a:lnTo>
                    <a:pt x="11509" y="47421"/>
                  </a:lnTo>
                  <a:lnTo>
                    <a:pt x="11750" y="47109"/>
                  </a:lnTo>
                  <a:lnTo>
                    <a:pt x="12032" y="46747"/>
                  </a:lnTo>
                  <a:lnTo>
                    <a:pt x="12192" y="46566"/>
                  </a:lnTo>
                  <a:lnTo>
                    <a:pt x="12343" y="46385"/>
                  </a:lnTo>
                  <a:lnTo>
                    <a:pt x="12514" y="46214"/>
                  </a:lnTo>
                  <a:lnTo>
                    <a:pt x="12685" y="46044"/>
                  </a:lnTo>
                  <a:lnTo>
                    <a:pt x="12866" y="45903"/>
                  </a:lnTo>
                  <a:lnTo>
                    <a:pt x="12956" y="45833"/>
                  </a:lnTo>
                  <a:lnTo>
                    <a:pt x="13047" y="45772"/>
                  </a:lnTo>
                  <a:lnTo>
                    <a:pt x="13167" y="45712"/>
                  </a:lnTo>
                  <a:lnTo>
                    <a:pt x="13288" y="45682"/>
                  </a:lnTo>
                  <a:lnTo>
                    <a:pt x="13398" y="45662"/>
                  </a:lnTo>
                  <a:lnTo>
                    <a:pt x="13499" y="45672"/>
                  </a:lnTo>
                  <a:lnTo>
                    <a:pt x="13589" y="45692"/>
                  </a:lnTo>
                  <a:lnTo>
                    <a:pt x="13680" y="45742"/>
                  </a:lnTo>
                  <a:lnTo>
                    <a:pt x="13760" y="45792"/>
                  </a:lnTo>
                  <a:lnTo>
                    <a:pt x="13831" y="45873"/>
                  </a:lnTo>
                  <a:lnTo>
                    <a:pt x="13891" y="45953"/>
                  </a:lnTo>
                  <a:lnTo>
                    <a:pt x="13941" y="46054"/>
                  </a:lnTo>
                  <a:lnTo>
                    <a:pt x="13981" y="46154"/>
                  </a:lnTo>
                  <a:lnTo>
                    <a:pt x="14022" y="46265"/>
                  </a:lnTo>
                  <a:lnTo>
                    <a:pt x="14042" y="46375"/>
                  </a:lnTo>
                  <a:lnTo>
                    <a:pt x="14062" y="46496"/>
                  </a:lnTo>
                  <a:lnTo>
                    <a:pt x="14062" y="46616"/>
                  </a:lnTo>
                  <a:lnTo>
                    <a:pt x="14062" y="46737"/>
                  </a:lnTo>
                  <a:lnTo>
                    <a:pt x="14052" y="46838"/>
                  </a:lnTo>
                  <a:lnTo>
                    <a:pt x="14032" y="46938"/>
                  </a:lnTo>
                  <a:lnTo>
                    <a:pt x="13971" y="47139"/>
                  </a:lnTo>
                  <a:lnTo>
                    <a:pt x="13901" y="47330"/>
                  </a:lnTo>
                  <a:lnTo>
                    <a:pt x="13811" y="47521"/>
                  </a:lnTo>
                  <a:lnTo>
                    <a:pt x="13720" y="47702"/>
                  </a:lnTo>
                  <a:lnTo>
                    <a:pt x="13609" y="47873"/>
                  </a:lnTo>
                  <a:lnTo>
                    <a:pt x="13388" y="48205"/>
                  </a:lnTo>
                  <a:lnTo>
                    <a:pt x="13097" y="48596"/>
                  </a:lnTo>
                  <a:lnTo>
                    <a:pt x="12805" y="49009"/>
                  </a:lnTo>
                  <a:lnTo>
                    <a:pt x="12665" y="49220"/>
                  </a:lnTo>
                  <a:lnTo>
                    <a:pt x="12534" y="49431"/>
                  </a:lnTo>
                  <a:lnTo>
                    <a:pt x="12413" y="49642"/>
                  </a:lnTo>
                  <a:lnTo>
                    <a:pt x="12313" y="49863"/>
                  </a:lnTo>
                  <a:lnTo>
                    <a:pt x="12263" y="49953"/>
                  </a:lnTo>
                  <a:lnTo>
                    <a:pt x="12233" y="50054"/>
                  </a:lnTo>
                  <a:lnTo>
                    <a:pt x="12172" y="50265"/>
                  </a:lnTo>
                  <a:lnTo>
                    <a:pt x="12142" y="50466"/>
                  </a:lnTo>
                  <a:lnTo>
                    <a:pt x="12112" y="50677"/>
                  </a:lnTo>
                  <a:lnTo>
                    <a:pt x="12082" y="51099"/>
                  </a:lnTo>
                  <a:lnTo>
                    <a:pt x="12062" y="51310"/>
                  </a:lnTo>
                  <a:lnTo>
                    <a:pt x="12042" y="51511"/>
                  </a:lnTo>
                  <a:lnTo>
                    <a:pt x="12042" y="51511"/>
                  </a:lnTo>
                  <a:lnTo>
                    <a:pt x="12132" y="51300"/>
                  </a:lnTo>
                  <a:lnTo>
                    <a:pt x="12233" y="51089"/>
                  </a:lnTo>
                  <a:lnTo>
                    <a:pt x="12353" y="50878"/>
                  </a:lnTo>
                  <a:lnTo>
                    <a:pt x="12474" y="50677"/>
                  </a:lnTo>
                  <a:lnTo>
                    <a:pt x="12725" y="50285"/>
                  </a:lnTo>
                  <a:lnTo>
                    <a:pt x="12966" y="49933"/>
                  </a:lnTo>
                  <a:lnTo>
                    <a:pt x="13067" y="49782"/>
                  </a:lnTo>
                  <a:lnTo>
                    <a:pt x="13157" y="49662"/>
                  </a:lnTo>
                  <a:lnTo>
                    <a:pt x="13248" y="49581"/>
                  </a:lnTo>
                  <a:lnTo>
                    <a:pt x="13278" y="49551"/>
                  </a:lnTo>
                  <a:lnTo>
                    <a:pt x="13318" y="49541"/>
                  </a:lnTo>
                  <a:lnTo>
                    <a:pt x="13348" y="49541"/>
                  </a:lnTo>
                  <a:lnTo>
                    <a:pt x="13378" y="49551"/>
                  </a:lnTo>
                  <a:lnTo>
                    <a:pt x="13408" y="49571"/>
                  </a:lnTo>
                  <a:lnTo>
                    <a:pt x="13429" y="49612"/>
                  </a:lnTo>
                  <a:lnTo>
                    <a:pt x="13459" y="49662"/>
                  </a:lnTo>
                  <a:lnTo>
                    <a:pt x="13479" y="49732"/>
                  </a:lnTo>
                  <a:lnTo>
                    <a:pt x="13509" y="49913"/>
                  </a:lnTo>
                  <a:lnTo>
                    <a:pt x="13549" y="50406"/>
                  </a:lnTo>
                  <a:lnTo>
                    <a:pt x="13589" y="50908"/>
                  </a:lnTo>
                  <a:lnTo>
                    <a:pt x="13609" y="51421"/>
                  </a:lnTo>
                  <a:lnTo>
                    <a:pt x="13620" y="51923"/>
                  </a:lnTo>
                  <a:lnTo>
                    <a:pt x="13620" y="51692"/>
                  </a:lnTo>
                  <a:lnTo>
                    <a:pt x="13630" y="51451"/>
                  </a:lnTo>
                  <a:lnTo>
                    <a:pt x="13650" y="51220"/>
                  </a:lnTo>
                  <a:lnTo>
                    <a:pt x="13680" y="50979"/>
                  </a:lnTo>
                  <a:lnTo>
                    <a:pt x="13760" y="50486"/>
                  </a:lnTo>
                  <a:lnTo>
                    <a:pt x="13851" y="49994"/>
                  </a:lnTo>
                  <a:lnTo>
                    <a:pt x="13961" y="49501"/>
                  </a:lnTo>
                  <a:lnTo>
                    <a:pt x="14072" y="49019"/>
                  </a:lnTo>
                  <a:lnTo>
                    <a:pt x="14293" y="48094"/>
                  </a:lnTo>
                  <a:lnTo>
                    <a:pt x="14414" y="47531"/>
                  </a:lnTo>
                  <a:lnTo>
                    <a:pt x="14484" y="47250"/>
                  </a:lnTo>
                  <a:lnTo>
                    <a:pt x="14554" y="46968"/>
                  </a:lnTo>
                  <a:lnTo>
                    <a:pt x="14635" y="46697"/>
                  </a:lnTo>
                  <a:lnTo>
                    <a:pt x="14725" y="46415"/>
                  </a:lnTo>
                  <a:lnTo>
                    <a:pt x="14826" y="46144"/>
                  </a:lnTo>
                  <a:lnTo>
                    <a:pt x="14936" y="45883"/>
                  </a:lnTo>
                  <a:lnTo>
                    <a:pt x="15017" y="45742"/>
                  </a:lnTo>
                  <a:lnTo>
                    <a:pt x="15097" y="45611"/>
                  </a:lnTo>
                  <a:lnTo>
                    <a:pt x="15177" y="45501"/>
                  </a:lnTo>
                  <a:lnTo>
                    <a:pt x="15268" y="45400"/>
                  </a:lnTo>
                  <a:lnTo>
                    <a:pt x="15368" y="45320"/>
                  </a:lnTo>
                  <a:lnTo>
                    <a:pt x="15459" y="45260"/>
                  </a:lnTo>
                  <a:lnTo>
                    <a:pt x="15559" y="45219"/>
                  </a:lnTo>
                  <a:lnTo>
                    <a:pt x="15650" y="45199"/>
                  </a:lnTo>
                  <a:lnTo>
                    <a:pt x="15740" y="45199"/>
                  </a:lnTo>
                  <a:lnTo>
                    <a:pt x="15780" y="45209"/>
                  </a:lnTo>
                  <a:lnTo>
                    <a:pt x="15831" y="45229"/>
                  </a:lnTo>
                  <a:lnTo>
                    <a:pt x="15871" y="45250"/>
                  </a:lnTo>
                  <a:lnTo>
                    <a:pt x="15901" y="45280"/>
                  </a:lnTo>
                  <a:lnTo>
                    <a:pt x="15941" y="45310"/>
                  </a:lnTo>
                  <a:lnTo>
                    <a:pt x="15971" y="45360"/>
                  </a:lnTo>
                  <a:lnTo>
                    <a:pt x="16032" y="45461"/>
                  </a:lnTo>
                  <a:lnTo>
                    <a:pt x="16082" y="45601"/>
                  </a:lnTo>
                  <a:lnTo>
                    <a:pt x="16122" y="45762"/>
                  </a:lnTo>
                  <a:lnTo>
                    <a:pt x="16142" y="45963"/>
                  </a:lnTo>
                  <a:lnTo>
                    <a:pt x="16142" y="46134"/>
                  </a:lnTo>
                  <a:lnTo>
                    <a:pt x="16132" y="46305"/>
                  </a:lnTo>
                  <a:lnTo>
                    <a:pt x="16102" y="46476"/>
                  </a:lnTo>
                  <a:lnTo>
                    <a:pt x="16072" y="46647"/>
                  </a:lnTo>
                  <a:lnTo>
                    <a:pt x="16012" y="46988"/>
                  </a:lnTo>
                  <a:lnTo>
                    <a:pt x="15992" y="47159"/>
                  </a:lnTo>
                  <a:lnTo>
                    <a:pt x="15981" y="47320"/>
                  </a:lnTo>
                  <a:lnTo>
                    <a:pt x="15981" y="47471"/>
                  </a:lnTo>
                  <a:lnTo>
                    <a:pt x="16002" y="47622"/>
                  </a:lnTo>
                  <a:lnTo>
                    <a:pt x="16072" y="47923"/>
                  </a:lnTo>
                  <a:lnTo>
                    <a:pt x="16102" y="48074"/>
                  </a:lnTo>
                  <a:lnTo>
                    <a:pt x="16132" y="48215"/>
                  </a:lnTo>
                  <a:lnTo>
                    <a:pt x="16152" y="48355"/>
                  </a:lnTo>
                  <a:lnTo>
                    <a:pt x="16152" y="48496"/>
                  </a:lnTo>
                  <a:lnTo>
                    <a:pt x="16162" y="48305"/>
                  </a:lnTo>
                  <a:lnTo>
                    <a:pt x="16193" y="48124"/>
                  </a:lnTo>
                  <a:lnTo>
                    <a:pt x="16233" y="47953"/>
                  </a:lnTo>
                  <a:lnTo>
                    <a:pt x="16283" y="47782"/>
                  </a:lnTo>
                  <a:lnTo>
                    <a:pt x="16343" y="47612"/>
                  </a:lnTo>
                  <a:lnTo>
                    <a:pt x="16404" y="47441"/>
                  </a:lnTo>
                  <a:lnTo>
                    <a:pt x="16544" y="47109"/>
                  </a:lnTo>
                  <a:lnTo>
                    <a:pt x="16685" y="46777"/>
                  </a:lnTo>
                  <a:lnTo>
                    <a:pt x="16826" y="46446"/>
                  </a:lnTo>
                  <a:lnTo>
                    <a:pt x="16896" y="46275"/>
                  </a:lnTo>
                  <a:lnTo>
                    <a:pt x="16946" y="46094"/>
                  </a:lnTo>
                  <a:lnTo>
                    <a:pt x="16997" y="45913"/>
                  </a:lnTo>
                  <a:lnTo>
                    <a:pt x="17047" y="45722"/>
                  </a:lnTo>
                  <a:lnTo>
                    <a:pt x="17077" y="45511"/>
                  </a:lnTo>
                  <a:lnTo>
                    <a:pt x="17087" y="45310"/>
                  </a:lnTo>
                  <a:lnTo>
                    <a:pt x="17077" y="45119"/>
                  </a:lnTo>
                  <a:lnTo>
                    <a:pt x="17047" y="44928"/>
                  </a:lnTo>
                  <a:lnTo>
                    <a:pt x="17017" y="44747"/>
                  </a:lnTo>
                  <a:lnTo>
                    <a:pt x="16966" y="44576"/>
                  </a:lnTo>
                  <a:lnTo>
                    <a:pt x="16916" y="44405"/>
                  </a:lnTo>
                  <a:lnTo>
                    <a:pt x="16856" y="44244"/>
                  </a:lnTo>
                  <a:lnTo>
                    <a:pt x="16725" y="43913"/>
                  </a:lnTo>
                  <a:lnTo>
                    <a:pt x="16595" y="43591"/>
                  </a:lnTo>
                  <a:lnTo>
                    <a:pt x="16544" y="43430"/>
                  </a:lnTo>
                  <a:lnTo>
                    <a:pt x="16494" y="43259"/>
                  </a:lnTo>
                  <a:lnTo>
                    <a:pt x="16464" y="43079"/>
                  </a:lnTo>
                  <a:lnTo>
                    <a:pt x="16434" y="42908"/>
                  </a:lnTo>
                  <a:lnTo>
                    <a:pt x="16424" y="42727"/>
                  </a:lnTo>
                  <a:lnTo>
                    <a:pt x="16434" y="42546"/>
                  </a:lnTo>
                  <a:lnTo>
                    <a:pt x="16454" y="42365"/>
                  </a:lnTo>
                  <a:lnTo>
                    <a:pt x="16484" y="42184"/>
                  </a:lnTo>
                  <a:lnTo>
                    <a:pt x="16514" y="42043"/>
                  </a:lnTo>
                  <a:lnTo>
                    <a:pt x="16554" y="41903"/>
                  </a:lnTo>
                  <a:lnTo>
                    <a:pt x="16605" y="41772"/>
                  </a:lnTo>
                  <a:lnTo>
                    <a:pt x="16655" y="41631"/>
                  </a:lnTo>
                  <a:lnTo>
                    <a:pt x="16715" y="41511"/>
                  </a:lnTo>
                  <a:lnTo>
                    <a:pt x="16786" y="41380"/>
                  </a:lnTo>
                  <a:lnTo>
                    <a:pt x="16856" y="41259"/>
                  </a:lnTo>
                  <a:lnTo>
                    <a:pt x="16926" y="41149"/>
                  </a:lnTo>
                  <a:lnTo>
                    <a:pt x="17017" y="41038"/>
                  </a:lnTo>
                  <a:lnTo>
                    <a:pt x="17097" y="40928"/>
                  </a:lnTo>
                  <a:lnTo>
                    <a:pt x="17198" y="40827"/>
                  </a:lnTo>
                  <a:lnTo>
                    <a:pt x="17288" y="40727"/>
                  </a:lnTo>
                  <a:lnTo>
                    <a:pt x="17389" y="40626"/>
                  </a:lnTo>
                  <a:lnTo>
                    <a:pt x="17499" y="40536"/>
                  </a:lnTo>
                  <a:lnTo>
                    <a:pt x="17610" y="40455"/>
                  </a:lnTo>
                  <a:lnTo>
                    <a:pt x="17720" y="40375"/>
                  </a:lnTo>
                  <a:lnTo>
                    <a:pt x="17841" y="40294"/>
                  </a:lnTo>
                  <a:lnTo>
                    <a:pt x="17961" y="40224"/>
                  </a:lnTo>
                  <a:lnTo>
                    <a:pt x="18213" y="40104"/>
                  </a:lnTo>
                  <a:lnTo>
                    <a:pt x="18474" y="39993"/>
                  </a:lnTo>
                  <a:lnTo>
                    <a:pt x="18745" y="39913"/>
                  </a:lnTo>
                  <a:lnTo>
                    <a:pt x="19027" y="39852"/>
                  </a:lnTo>
                  <a:lnTo>
                    <a:pt x="19168" y="39832"/>
                  </a:lnTo>
                  <a:lnTo>
                    <a:pt x="19308" y="39812"/>
                  </a:lnTo>
                  <a:lnTo>
                    <a:pt x="19449" y="39802"/>
                  </a:lnTo>
                  <a:lnTo>
                    <a:pt x="19740" y="39802"/>
                  </a:lnTo>
                  <a:lnTo>
                    <a:pt x="19891" y="39812"/>
                  </a:lnTo>
                  <a:lnTo>
                    <a:pt x="20384" y="39862"/>
                  </a:lnTo>
                  <a:lnTo>
                    <a:pt x="20886" y="39933"/>
                  </a:lnTo>
                  <a:lnTo>
                    <a:pt x="21389" y="40013"/>
                  </a:lnTo>
                  <a:lnTo>
                    <a:pt x="21891" y="40114"/>
                  </a:lnTo>
                  <a:lnTo>
                    <a:pt x="22394" y="40224"/>
                  </a:lnTo>
                  <a:lnTo>
                    <a:pt x="22896" y="40345"/>
                  </a:lnTo>
                  <a:lnTo>
                    <a:pt x="23389" y="40485"/>
                  </a:lnTo>
                  <a:lnTo>
                    <a:pt x="23881" y="40636"/>
                  </a:lnTo>
                  <a:lnTo>
                    <a:pt x="24082" y="40707"/>
                  </a:lnTo>
                  <a:lnTo>
                    <a:pt x="24293" y="40787"/>
                  </a:lnTo>
                  <a:lnTo>
                    <a:pt x="24484" y="40877"/>
                  </a:lnTo>
                  <a:lnTo>
                    <a:pt x="24675" y="40978"/>
                  </a:lnTo>
                  <a:lnTo>
                    <a:pt x="24856" y="41089"/>
                  </a:lnTo>
                  <a:lnTo>
                    <a:pt x="25037" y="41199"/>
                  </a:lnTo>
                  <a:lnTo>
                    <a:pt x="25208" y="41320"/>
                  </a:lnTo>
                  <a:lnTo>
                    <a:pt x="25369" y="41460"/>
                  </a:lnTo>
                  <a:lnTo>
                    <a:pt x="25530" y="41591"/>
                  </a:lnTo>
                  <a:lnTo>
                    <a:pt x="25681" y="41742"/>
                  </a:lnTo>
                  <a:lnTo>
                    <a:pt x="25821" y="41893"/>
                  </a:lnTo>
                  <a:lnTo>
                    <a:pt x="25962" y="42043"/>
                  </a:lnTo>
                  <a:lnTo>
                    <a:pt x="26093" y="42214"/>
                  </a:lnTo>
                  <a:lnTo>
                    <a:pt x="26213" y="42385"/>
                  </a:lnTo>
                  <a:lnTo>
                    <a:pt x="26324" y="42556"/>
                  </a:lnTo>
                  <a:lnTo>
                    <a:pt x="26424" y="42737"/>
                  </a:lnTo>
                  <a:lnTo>
                    <a:pt x="26525" y="42918"/>
                  </a:lnTo>
                  <a:lnTo>
                    <a:pt x="26615" y="43109"/>
                  </a:lnTo>
                  <a:lnTo>
                    <a:pt x="26696" y="43300"/>
                  </a:lnTo>
                  <a:lnTo>
                    <a:pt x="26766" y="43501"/>
                  </a:lnTo>
                  <a:lnTo>
                    <a:pt x="26836" y="43702"/>
                  </a:lnTo>
                  <a:lnTo>
                    <a:pt x="26887" y="43903"/>
                  </a:lnTo>
                  <a:lnTo>
                    <a:pt x="26937" y="44104"/>
                  </a:lnTo>
                  <a:lnTo>
                    <a:pt x="26977" y="44315"/>
                  </a:lnTo>
                  <a:lnTo>
                    <a:pt x="27007" y="44526"/>
                  </a:lnTo>
                  <a:lnTo>
                    <a:pt x="27027" y="44737"/>
                  </a:lnTo>
                  <a:lnTo>
                    <a:pt x="27037" y="44948"/>
                  </a:lnTo>
                  <a:lnTo>
                    <a:pt x="27037" y="45169"/>
                  </a:lnTo>
                  <a:lnTo>
                    <a:pt x="27027" y="45380"/>
                  </a:lnTo>
                  <a:lnTo>
                    <a:pt x="27007" y="45601"/>
                  </a:lnTo>
                  <a:lnTo>
                    <a:pt x="26977" y="45822"/>
                  </a:lnTo>
                  <a:lnTo>
                    <a:pt x="26947" y="46044"/>
                  </a:lnTo>
                  <a:lnTo>
                    <a:pt x="26887" y="46325"/>
                  </a:lnTo>
                  <a:lnTo>
                    <a:pt x="26846" y="46616"/>
                  </a:lnTo>
                  <a:lnTo>
                    <a:pt x="26776" y="47099"/>
                  </a:lnTo>
                  <a:lnTo>
                    <a:pt x="26726" y="47571"/>
                  </a:lnTo>
                  <a:lnTo>
                    <a:pt x="26686" y="48044"/>
                  </a:lnTo>
                  <a:lnTo>
                    <a:pt x="26645" y="48506"/>
                  </a:lnTo>
                  <a:lnTo>
                    <a:pt x="26585" y="49411"/>
                  </a:lnTo>
                  <a:lnTo>
                    <a:pt x="26545" y="49863"/>
                  </a:lnTo>
                  <a:lnTo>
                    <a:pt x="26505" y="50305"/>
                  </a:lnTo>
                  <a:lnTo>
                    <a:pt x="26464" y="50747"/>
                  </a:lnTo>
                  <a:lnTo>
                    <a:pt x="26404" y="51190"/>
                  </a:lnTo>
                  <a:lnTo>
                    <a:pt x="26334" y="51632"/>
                  </a:lnTo>
                  <a:lnTo>
                    <a:pt x="26243" y="52074"/>
                  </a:lnTo>
                  <a:lnTo>
                    <a:pt x="26133" y="52526"/>
                  </a:lnTo>
                  <a:lnTo>
                    <a:pt x="26012" y="52969"/>
                  </a:lnTo>
                  <a:lnTo>
                    <a:pt x="25861" y="53421"/>
                  </a:lnTo>
                  <a:lnTo>
                    <a:pt x="25771" y="53652"/>
                  </a:lnTo>
                  <a:lnTo>
                    <a:pt x="25681" y="53873"/>
                  </a:lnTo>
                  <a:lnTo>
                    <a:pt x="25751" y="53732"/>
                  </a:lnTo>
                  <a:lnTo>
                    <a:pt x="25841" y="53612"/>
                  </a:lnTo>
                  <a:lnTo>
                    <a:pt x="25932" y="53491"/>
                  </a:lnTo>
                  <a:lnTo>
                    <a:pt x="26042" y="53371"/>
                  </a:lnTo>
                  <a:lnTo>
                    <a:pt x="26143" y="53260"/>
                  </a:lnTo>
                  <a:lnTo>
                    <a:pt x="26243" y="53139"/>
                  </a:lnTo>
                  <a:lnTo>
                    <a:pt x="26324" y="53009"/>
                  </a:lnTo>
                  <a:lnTo>
                    <a:pt x="26404" y="52868"/>
                  </a:lnTo>
                  <a:lnTo>
                    <a:pt x="26575" y="52436"/>
                  </a:lnTo>
                  <a:lnTo>
                    <a:pt x="26746" y="51984"/>
                  </a:lnTo>
                  <a:lnTo>
                    <a:pt x="26897" y="51531"/>
                  </a:lnTo>
                  <a:lnTo>
                    <a:pt x="27037" y="51079"/>
                  </a:lnTo>
                  <a:lnTo>
                    <a:pt x="27128" y="50757"/>
                  </a:lnTo>
                  <a:lnTo>
                    <a:pt x="27269" y="50386"/>
                  </a:lnTo>
                  <a:lnTo>
                    <a:pt x="27339" y="50195"/>
                  </a:lnTo>
                  <a:lnTo>
                    <a:pt x="27429" y="50014"/>
                  </a:lnTo>
                  <a:lnTo>
                    <a:pt x="27510" y="49843"/>
                  </a:lnTo>
                  <a:lnTo>
                    <a:pt x="27600" y="49702"/>
                  </a:lnTo>
                  <a:lnTo>
                    <a:pt x="27650" y="49642"/>
                  </a:lnTo>
                  <a:lnTo>
                    <a:pt x="27701" y="49592"/>
                  </a:lnTo>
                  <a:lnTo>
                    <a:pt x="27741" y="49551"/>
                  </a:lnTo>
                  <a:lnTo>
                    <a:pt x="27791" y="49521"/>
                  </a:lnTo>
                  <a:lnTo>
                    <a:pt x="27841" y="49501"/>
                  </a:lnTo>
                  <a:lnTo>
                    <a:pt x="27882" y="49491"/>
                  </a:lnTo>
                  <a:lnTo>
                    <a:pt x="27932" y="49491"/>
                  </a:lnTo>
                  <a:lnTo>
                    <a:pt x="27982" y="49511"/>
                  </a:lnTo>
                  <a:lnTo>
                    <a:pt x="28022" y="49551"/>
                  </a:lnTo>
                  <a:lnTo>
                    <a:pt x="28073" y="49602"/>
                  </a:lnTo>
                  <a:lnTo>
                    <a:pt x="28113" y="49662"/>
                  </a:lnTo>
                  <a:lnTo>
                    <a:pt x="28163" y="49752"/>
                  </a:lnTo>
                  <a:lnTo>
                    <a:pt x="28203" y="49853"/>
                  </a:lnTo>
                  <a:lnTo>
                    <a:pt x="28243" y="49973"/>
                  </a:lnTo>
                  <a:lnTo>
                    <a:pt x="28284" y="50124"/>
                  </a:lnTo>
                  <a:lnTo>
                    <a:pt x="28324" y="50285"/>
                  </a:lnTo>
                  <a:lnTo>
                    <a:pt x="28364" y="50516"/>
                  </a:lnTo>
                  <a:lnTo>
                    <a:pt x="28394" y="50757"/>
                  </a:lnTo>
                  <a:lnTo>
                    <a:pt x="28394" y="50999"/>
                  </a:lnTo>
                  <a:lnTo>
                    <a:pt x="28384" y="51240"/>
                  </a:lnTo>
                  <a:lnTo>
                    <a:pt x="28364" y="51481"/>
                  </a:lnTo>
                  <a:lnTo>
                    <a:pt x="28334" y="51732"/>
                  </a:lnTo>
                  <a:lnTo>
                    <a:pt x="28294" y="51984"/>
                  </a:lnTo>
                  <a:lnTo>
                    <a:pt x="28243" y="52235"/>
                  </a:lnTo>
                  <a:lnTo>
                    <a:pt x="28143" y="52737"/>
                  </a:lnTo>
                  <a:lnTo>
                    <a:pt x="28032" y="53240"/>
                  </a:lnTo>
                  <a:lnTo>
                    <a:pt x="27942" y="53722"/>
                  </a:lnTo>
                  <a:lnTo>
                    <a:pt x="27912" y="53964"/>
                  </a:lnTo>
                  <a:lnTo>
                    <a:pt x="27882" y="54195"/>
                  </a:lnTo>
                  <a:lnTo>
                    <a:pt x="27862" y="54466"/>
                  </a:lnTo>
                  <a:lnTo>
                    <a:pt x="27851" y="54758"/>
                  </a:lnTo>
                  <a:lnTo>
                    <a:pt x="27841" y="55049"/>
                  </a:lnTo>
                  <a:lnTo>
                    <a:pt x="27841" y="55351"/>
                  </a:lnTo>
                  <a:lnTo>
                    <a:pt x="27851" y="55662"/>
                  </a:lnTo>
                  <a:lnTo>
                    <a:pt x="27872" y="55964"/>
                  </a:lnTo>
                  <a:lnTo>
                    <a:pt x="27892" y="56265"/>
                  </a:lnTo>
                  <a:lnTo>
                    <a:pt x="27932" y="56567"/>
                  </a:lnTo>
                  <a:lnTo>
                    <a:pt x="27982" y="56858"/>
                  </a:lnTo>
                  <a:lnTo>
                    <a:pt x="28032" y="57150"/>
                  </a:lnTo>
                  <a:lnTo>
                    <a:pt x="28103" y="57421"/>
                  </a:lnTo>
                  <a:lnTo>
                    <a:pt x="28183" y="57682"/>
                  </a:lnTo>
                  <a:lnTo>
                    <a:pt x="28274" y="57924"/>
                  </a:lnTo>
                  <a:lnTo>
                    <a:pt x="28374" y="58145"/>
                  </a:lnTo>
                  <a:lnTo>
                    <a:pt x="28495" y="58346"/>
                  </a:lnTo>
                  <a:lnTo>
                    <a:pt x="28555" y="58446"/>
                  </a:lnTo>
                  <a:lnTo>
                    <a:pt x="28625" y="58527"/>
                  </a:lnTo>
                  <a:lnTo>
                    <a:pt x="28625" y="58376"/>
                  </a:lnTo>
                  <a:lnTo>
                    <a:pt x="28615" y="58215"/>
                  </a:lnTo>
                  <a:lnTo>
                    <a:pt x="28575" y="57873"/>
                  </a:lnTo>
                  <a:lnTo>
                    <a:pt x="28495" y="57160"/>
                  </a:lnTo>
                  <a:lnTo>
                    <a:pt x="28455" y="56808"/>
                  </a:lnTo>
                  <a:lnTo>
                    <a:pt x="28455" y="56627"/>
                  </a:lnTo>
                  <a:lnTo>
                    <a:pt x="28444" y="56456"/>
                  </a:lnTo>
                  <a:lnTo>
                    <a:pt x="28455" y="56285"/>
                  </a:lnTo>
                  <a:lnTo>
                    <a:pt x="28475" y="56125"/>
                  </a:lnTo>
                  <a:lnTo>
                    <a:pt x="28495" y="55974"/>
                  </a:lnTo>
                  <a:lnTo>
                    <a:pt x="28535" y="55823"/>
                  </a:lnTo>
                  <a:lnTo>
                    <a:pt x="28585" y="55682"/>
                  </a:lnTo>
                  <a:lnTo>
                    <a:pt x="28645" y="55572"/>
                  </a:lnTo>
                  <a:lnTo>
                    <a:pt x="28706" y="55501"/>
                  </a:lnTo>
                  <a:lnTo>
                    <a:pt x="28766" y="55451"/>
                  </a:lnTo>
                  <a:lnTo>
                    <a:pt x="28826" y="55421"/>
                  </a:lnTo>
                  <a:lnTo>
                    <a:pt x="28897" y="55421"/>
                  </a:lnTo>
                  <a:lnTo>
                    <a:pt x="28957" y="55431"/>
                  </a:lnTo>
                  <a:lnTo>
                    <a:pt x="29027" y="55471"/>
                  </a:lnTo>
                  <a:lnTo>
                    <a:pt x="29098" y="55522"/>
                  </a:lnTo>
                  <a:lnTo>
                    <a:pt x="29168" y="55592"/>
                  </a:lnTo>
                  <a:lnTo>
                    <a:pt x="29238" y="55662"/>
                  </a:lnTo>
                  <a:lnTo>
                    <a:pt x="29309" y="55753"/>
                  </a:lnTo>
                  <a:lnTo>
                    <a:pt x="29450" y="55954"/>
                  </a:lnTo>
                  <a:lnTo>
                    <a:pt x="29590" y="56175"/>
                  </a:lnTo>
                  <a:lnTo>
                    <a:pt x="29661" y="56305"/>
                  </a:lnTo>
                  <a:lnTo>
                    <a:pt x="29731" y="56456"/>
                  </a:lnTo>
                  <a:lnTo>
                    <a:pt x="29791" y="56617"/>
                  </a:lnTo>
                  <a:lnTo>
                    <a:pt x="29842" y="56778"/>
                  </a:lnTo>
                  <a:lnTo>
                    <a:pt x="29892" y="56949"/>
                  </a:lnTo>
                  <a:lnTo>
                    <a:pt x="29932" y="57120"/>
                  </a:lnTo>
                  <a:lnTo>
                    <a:pt x="30002" y="57461"/>
                  </a:lnTo>
                  <a:lnTo>
                    <a:pt x="30043" y="57773"/>
                  </a:lnTo>
                  <a:lnTo>
                    <a:pt x="30073" y="58034"/>
                  </a:lnTo>
                  <a:lnTo>
                    <a:pt x="30083" y="58235"/>
                  </a:lnTo>
                  <a:lnTo>
                    <a:pt x="30083" y="58346"/>
                  </a:lnTo>
                  <a:lnTo>
                    <a:pt x="30103" y="58195"/>
                  </a:lnTo>
                  <a:lnTo>
                    <a:pt x="30143" y="58054"/>
                  </a:lnTo>
                  <a:lnTo>
                    <a:pt x="30234" y="57743"/>
                  </a:lnTo>
                  <a:lnTo>
                    <a:pt x="30324" y="57421"/>
                  </a:lnTo>
                  <a:lnTo>
                    <a:pt x="30424" y="57089"/>
                  </a:lnTo>
                  <a:lnTo>
                    <a:pt x="30505" y="56768"/>
                  </a:lnTo>
                  <a:lnTo>
                    <a:pt x="30535" y="56607"/>
                  </a:lnTo>
                  <a:lnTo>
                    <a:pt x="30565" y="56446"/>
                  </a:lnTo>
                  <a:lnTo>
                    <a:pt x="30575" y="56285"/>
                  </a:lnTo>
                  <a:lnTo>
                    <a:pt x="30575" y="56125"/>
                  </a:lnTo>
                  <a:lnTo>
                    <a:pt x="30555" y="55974"/>
                  </a:lnTo>
                  <a:lnTo>
                    <a:pt x="30525" y="55823"/>
                  </a:lnTo>
                  <a:lnTo>
                    <a:pt x="30485" y="55702"/>
                  </a:lnTo>
                  <a:lnTo>
                    <a:pt x="30435" y="55582"/>
                  </a:lnTo>
                  <a:lnTo>
                    <a:pt x="30374" y="55471"/>
                  </a:lnTo>
                  <a:lnTo>
                    <a:pt x="30294" y="55361"/>
                  </a:lnTo>
                  <a:lnTo>
                    <a:pt x="30213" y="55250"/>
                  </a:lnTo>
                  <a:lnTo>
                    <a:pt x="30133" y="55140"/>
                  </a:lnTo>
                  <a:lnTo>
                    <a:pt x="29952" y="54939"/>
                  </a:lnTo>
                  <a:lnTo>
                    <a:pt x="29771" y="54727"/>
                  </a:lnTo>
                  <a:lnTo>
                    <a:pt x="29681" y="54627"/>
                  </a:lnTo>
                  <a:lnTo>
                    <a:pt x="29600" y="54516"/>
                  </a:lnTo>
                  <a:lnTo>
                    <a:pt x="29530" y="54406"/>
                  </a:lnTo>
                  <a:lnTo>
                    <a:pt x="29460" y="54295"/>
                  </a:lnTo>
                  <a:lnTo>
                    <a:pt x="29409" y="54175"/>
                  </a:lnTo>
                  <a:lnTo>
                    <a:pt x="29369" y="54054"/>
                  </a:lnTo>
                  <a:lnTo>
                    <a:pt x="29279" y="53712"/>
                  </a:lnTo>
                  <a:lnTo>
                    <a:pt x="29208" y="53361"/>
                  </a:lnTo>
                  <a:lnTo>
                    <a:pt x="29148" y="53009"/>
                  </a:lnTo>
                  <a:lnTo>
                    <a:pt x="29098" y="52647"/>
                  </a:lnTo>
                  <a:lnTo>
                    <a:pt x="29058" y="52275"/>
                  </a:lnTo>
                  <a:lnTo>
                    <a:pt x="29037" y="51913"/>
                  </a:lnTo>
                  <a:lnTo>
                    <a:pt x="29037" y="51561"/>
                  </a:lnTo>
                  <a:lnTo>
                    <a:pt x="29048" y="51210"/>
                  </a:lnTo>
                  <a:lnTo>
                    <a:pt x="29068" y="50737"/>
                  </a:lnTo>
                  <a:lnTo>
                    <a:pt x="29088" y="50456"/>
                  </a:lnTo>
                  <a:lnTo>
                    <a:pt x="29128" y="50154"/>
                  </a:lnTo>
                  <a:lnTo>
                    <a:pt x="29148" y="50014"/>
                  </a:lnTo>
                  <a:lnTo>
                    <a:pt x="29178" y="49873"/>
                  </a:lnTo>
                  <a:lnTo>
                    <a:pt x="29218" y="49742"/>
                  </a:lnTo>
                  <a:lnTo>
                    <a:pt x="29269" y="49622"/>
                  </a:lnTo>
                  <a:lnTo>
                    <a:pt x="29329" y="49511"/>
                  </a:lnTo>
                  <a:lnTo>
                    <a:pt x="29389" y="49411"/>
                  </a:lnTo>
                  <a:lnTo>
                    <a:pt x="29470" y="49340"/>
                  </a:lnTo>
                  <a:lnTo>
                    <a:pt x="29510" y="49310"/>
                  </a:lnTo>
                  <a:lnTo>
                    <a:pt x="29560" y="49280"/>
                  </a:lnTo>
                  <a:lnTo>
                    <a:pt x="29610" y="49260"/>
                  </a:lnTo>
                  <a:lnTo>
                    <a:pt x="29661" y="49240"/>
                  </a:lnTo>
                  <a:lnTo>
                    <a:pt x="29761" y="49230"/>
                  </a:lnTo>
                  <a:lnTo>
                    <a:pt x="29852" y="49240"/>
                  </a:lnTo>
                  <a:lnTo>
                    <a:pt x="29942" y="49280"/>
                  </a:lnTo>
                  <a:lnTo>
                    <a:pt x="30033" y="49320"/>
                  </a:lnTo>
                  <a:lnTo>
                    <a:pt x="30113" y="49391"/>
                  </a:lnTo>
                  <a:lnTo>
                    <a:pt x="30193" y="49471"/>
                  </a:lnTo>
                  <a:lnTo>
                    <a:pt x="30274" y="49551"/>
                  </a:lnTo>
                  <a:lnTo>
                    <a:pt x="30344" y="49652"/>
                  </a:lnTo>
                  <a:lnTo>
                    <a:pt x="30414" y="49752"/>
                  </a:lnTo>
                  <a:lnTo>
                    <a:pt x="30535" y="49953"/>
                  </a:lnTo>
                  <a:lnTo>
                    <a:pt x="30636" y="50144"/>
                  </a:lnTo>
                  <a:lnTo>
                    <a:pt x="30716" y="50315"/>
                  </a:lnTo>
                  <a:lnTo>
                    <a:pt x="30816" y="50526"/>
                  </a:lnTo>
                  <a:lnTo>
                    <a:pt x="30907" y="50757"/>
                  </a:lnTo>
                  <a:lnTo>
                    <a:pt x="31098" y="51250"/>
                  </a:lnTo>
                  <a:lnTo>
                    <a:pt x="31289" y="51762"/>
                  </a:lnTo>
                  <a:lnTo>
                    <a:pt x="31389" y="52024"/>
                  </a:lnTo>
                  <a:lnTo>
                    <a:pt x="31500" y="52275"/>
                  </a:lnTo>
                  <a:lnTo>
                    <a:pt x="31621" y="52526"/>
                  </a:lnTo>
                  <a:lnTo>
                    <a:pt x="31751" y="52758"/>
                  </a:lnTo>
                  <a:lnTo>
                    <a:pt x="31892" y="52979"/>
                  </a:lnTo>
                  <a:lnTo>
                    <a:pt x="31972" y="53079"/>
                  </a:lnTo>
                  <a:lnTo>
                    <a:pt x="32053" y="53180"/>
                  </a:lnTo>
                  <a:lnTo>
                    <a:pt x="32143" y="53270"/>
                  </a:lnTo>
                  <a:lnTo>
                    <a:pt x="32234" y="53361"/>
                  </a:lnTo>
                  <a:lnTo>
                    <a:pt x="32324" y="53441"/>
                  </a:lnTo>
                  <a:lnTo>
                    <a:pt x="32425" y="53511"/>
                  </a:lnTo>
                  <a:lnTo>
                    <a:pt x="32535" y="53582"/>
                  </a:lnTo>
                  <a:lnTo>
                    <a:pt x="32646" y="53632"/>
                  </a:lnTo>
                  <a:lnTo>
                    <a:pt x="32766" y="53682"/>
                  </a:lnTo>
                  <a:lnTo>
                    <a:pt x="32887" y="53732"/>
                  </a:lnTo>
                  <a:lnTo>
                    <a:pt x="32887" y="53732"/>
                  </a:lnTo>
                  <a:lnTo>
                    <a:pt x="32796" y="53642"/>
                  </a:lnTo>
                  <a:lnTo>
                    <a:pt x="32686" y="53521"/>
                  </a:lnTo>
                  <a:lnTo>
                    <a:pt x="32565" y="53371"/>
                  </a:lnTo>
                  <a:lnTo>
                    <a:pt x="32445" y="53200"/>
                  </a:lnTo>
                  <a:lnTo>
                    <a:pt x="32314" y="53009"/>
                  </a:lnTo>
                  <a:lnTo>
                    <a:pt x="32193" y="52798"/>
                  </a:lnTo>
                  <a:lnTo>
                    <a:pt x="32063" y="52587"/>
                  </a:lnTo>
                  <a:lnTo>
                    <a:pt x="31952" y="52355"/>
                  </a:lnTo>
                  <a:lnTo>
                    <a:pt x="31852" y="52134"/>
                  </a:lnTo>
                  <a:lnTo>
                    <a:pt x="31771" y="51913"/>
                  </a:lnTo>
                  <a:lnTo>
                    <a:pt x="31711" y="51702"/>
                  </a:lnTo>
                  <a:lnTo>
                    <a:pt x="31691" y="51592"/>
                  </a:lnTo>
                  <a:lnTo>
                    <a:pt x="31671" y="51491"/>
                  </a:lnTo>
                  <a:lnTo>
                    <a:pt x="31671" y="51401"/>
                  </a:lnTo>
                  <a:lnTo>
                    <a:pt x="31661" y="51310"/>
                  </a:lnTo>
                  <a:lnTo>
                    <a:pt x="31671" y="51220"/>
                  </a:lnTo>
                  <a:lnTo>
                    <a:pt x="31691" y="51139"/>
                  </a:lnTo>
                  <a:lnTo>
                    <a:pt x="31711" y="51069"/>
                  </a:lnTo>
                  <a:lnTo>
                    <a:pt x="31751" y="50999"/>
                  </a:lnTo>
                  <a:lnTo>
                    <a:pt x="31801" y="50938"/>
                  </a:lnTo>
                  <a:lnTo>
                    <a:pt x="31852" y="50878"/>
                  </a:lnTo>
                  <a:lnTo>
                    <a:pt x="31932" y="50828"/>
                  </a:lnTo>
                  <a:lnTo>
                    <a:pt x="32002" y="50788"/>
                  </a:lnTo>
                  <a:lnTo>
                    <a:pt x="32083" y="50757"/>
                  </a:lnTo>
                  <a:lnTo>
                    <a:pt x="32153" y="50737"/>
                  </a:lnTo>
                  <a:lnTo>
                    <a:pt x="32294" y="50737"/>
                  </a:lnTo>
                  <a:lnTo>
                    <a:pt x="32364" y="50747"/>
                  </a:lnTo>
                  <a:lnTo>
                    <a:pt x="32435" y="50778"/>
                  </a:lnTo>
                  <a:lnTo>
                    <a:pt x="32505" y="50808"/>
                  </a:lnTo>
                  <a:lnTo>
                    <a:pt x="32565" y="50848"/>
                  </a:lnTo>
                  <a:lnTo>
                    <a:pt x="32636" y="50888"/>
                  </a:lnTo>
                  <a:lnTo>
                    <a:pt x="32696" y="50948"/>
                  </a:lnTo>
                  <a:lnTo>
                    <a:pt x="32827" y="51069"/>
                  </a:lnTo>
                  <a:lnTo>
                    <a:pt x="32947" y="51210"/>
                  </a:lnTo>
                  <a:lnTo>
                    <a:pt x="33058" y="51360"/>
                  </a:lnTo>
                  <a:lnTo>
                    <a:pt x="33168" y="51521"/>
                  </a:lnTo>
                  <a:lnTo>
                    <a:pt x="33369" y="51843"/>
                  </a:lnTo>
                  <a:lnTo>
                    <a:pt x="33540" y="52134"/>
                  </a:lnTo>
                  <a:lnTo>
                    <a:pt x="33621" y="52255"/>
                  </a:lnTo>
                  <a:lnTo>
                    <a:pt x="33631" y="52270"/>
                  </a:lnTo>
                  <a:lnTo>
                    <a:pt x="33611" y="52215"/>
                  </a:lnTo>
                  <a:lnTo>
                    <a:pt x="33570" y="52144"/>
                  </a:lnTo>
                  <a:lnTo>
                    <a:pt x="33550" y="52064"/>
                  </a:lnTo>
                  <a:lnTo>
                    <a:pt x="33500" y="51883"/>
                  </a:lnTo>
                  <a:lnTo>
                    <a:pt x="33470" y="51702"/>
                  </a:lnTo>
                  <a:lnTo>
                    <a:pt x="33410" y="51330"/>
                  </a:lnTo>
                  <a:lnTo>
                    <a:pt x="33369" y="51159"/>
                  </a:lnTo>
                  <a:lnTo>
                    <a:pt x="33349" y="51079"/>
                  </a:lnTo>
                  <a:lnTo>
                    <a:pt x="33319" y="51009"/>
                  </a:lnTo>
                  <a:lnTo>
                    <a:pt x="33158" y="50657"/>
                  </a:lnTo>
                  <a:lnTo>
                    <a:pt x="32977" y="50325"/>
                  </a:lnTo>
                  <a:lnTo>
                    <a:pt x="32877" y="50154"/>
                  </a:lnTo>
                  <a:lnTo>
                    <a:pt x="32766" y="49994"/>
                  </a:lnTo>
                  <a:lnTo>
                    <a:pt x="32656" y="49833"/>
                  </a:lnTo>
                  <a:lnTo>
                    <a:pt x="32535" y="49682"/>
                  </a:lnTo>
                  <a:lnTo>
                    <a:pt x="32415" y="49541"/>
                  </a:lnTo>
                  <a:lnTo>
                    <a:pt x="32284" y="49401"/>
                  </a:lnTo>
                  <a:lnTo>
                    <a:pt x="32143" y="49270"/>
                  </a:lnTo>
                  <a:lnTo>
                    <a:pt x="32002" y="49149"/>
                  </a:lnTo>
                  <a:lnTo>
                    <a:pt x="31842" y="49029"/>
                  </a:lnTo>
                  <a:lnTo>
                    <a:pt x="31691" y="48928"/>
                  </a:lnTo>
                  <a:lnTo>
                    <a:pt x="31520" y="48838"/>
                  </a:lnTo>
                  <a:lnTo>
                    <a:pt x="31339" y="48767"/>
                  </a:lnTo>
                  <a:lnTo>
                    <a:pt x="30736" y="48536"/>
                  </a:lnTo>
                  <a:lnTo>
                    <a:pt x="30585" y="48476"/>
                  </a:lnTo>
                  <a:lnTo>
                    <a:pt x="30435" y="48406"/>
                  </a:lnTo>
                  <a:lnTo>
                    <a:pt x="30294" y="48335"/>
                  </a:lnTo>
                  <a:lnTo>
                    <a:pt x="30153" y="48245"/>
                  </a:lnTo>
                  <a:lnTo>
                    <a:pt x="29932" y="48094"/>
                  </a:lnTo>
                  <a:lnTo>
                    <a:pt x="29691" y="47903"/>
                  </a:lnTo>
                  <a:lnTo>
                    <a:pt x="29460" y="47682"/>
                  </a:lnTo>
                  <a:lnTo>
                    <a:pt x="29228" y="47451"/>
                  </a:lnTo>
                  <a:lnTo>
                    <a:pt x="28997" y="47199"/>
                  </a:lnTo>
                  <a:lnTo>
                    <a:pt x="28796" y="46948"/>
                  </a:lnTo>
                  <a:lnTo>
                    <a:pt x="28615" y="46707"/>
                  </a:lnTo>
                  <a:lnTo>
                    <a:pt x="28465" y="46476"/>
                  </a:lnTo>
                  <a:lnTo>
                    <a:pt x="28404" y="46355"/>
                  </a:lnTo>
                  <a:lnTo>
                    <a:pt x="28354" y="46214"/>
                  </a:lnTo>
                  <a:lnTo>
                    <a:pt x="28314" y="46064"/>
                  </a:lnTo>
                  <a:lnTo>
                    <a:pt x="28294" y="45913"/>
                  </a:lnTo>
                  <a:lnTo>
                    <a:pt x="28274" y="45752"/>
                  </a:lnTo>
                  <a:lnTo>
                    <a:pt x="28274" y="45581"/>
                  </a:lnTo>
                  <a:lnTo>
                    <a:pt x="28274" y="45410"/>
                  </a:lnTo>
                  <a:lnTo>
                    <a:pt x="28284" y="45229"/>
                  </a:lnTo>
                  <a:lnTo>
                    <a:pt x="28314" y="44878"/>
                  </a:lnTo>
                  <a:lnTo>
                    <a:pt x="28364" y="44536"/>
                  </a:lnTo>
                  <a:lnTo>
                    <a:pt x="28455" y="43933"/>
                  </a:lnTo>
                  <a:lnTo>
                    <a:pt x="28505" y="43631"/>
                  </a:lnTo>
                  <a:lnTo>
                    <a:pt x="28565" y="43350"/>
                  </a:lnTo>
                  <a:lnTo>
                    <a:pt x="28645" y="43069"/>
                  </a:lnTo>
                  <a:lnTo>
                    <a:pt x="28746" y="42787"/>
                  </a:lnTo>
                  <a:lnTo>
                    <a:pt x="28857" y="42516"/>
                  </a:lnTo>
                  <a:lnTo>
                    <a:pt x="28987" y="42244"/>
                  </a:lnTo>
                  <a:lnTo>
                    <a:pt x="29128" y="41983"/>
                  </a:lnTo>
                  <a:lnTo>
                    <a:pt x="29279" y="41732"/>
                  </a:lnTo>
                  <a:lnTo>
                    <a:pt x="29490" y="41420"/>
                  </a:lnTo>
                  <a:lnTo>
                    <a:pt x="29711" y="41109"/>
                  </a:lnTo>
                  <a:lnTo>
                    <a:pt x="29952" y="40817"/>
                  </a:lnTo>
                  <a:lnTo>
                    <a:pt x="30213" y="40536"/>
                  </a:lnTo>
                  <a:lnTo>
                    <a:pt x="30475" y="40264"/>
                  </a:lnTo>
                  <a:lnTo>
                    <a:pt x="30746" y="39993"/>
                  </a:lnTo>
                  <a:lnTo>
                    <a:pt x="31028" y="39732"/>
                  </a:lnTo>
                  <a:lnTo>
                    <a:pt x="31319" y="39490"/>
                  </a:lnTo>
                  <a:lnTo>
                    <a:pt x="31610" y="39239"/>
                  </a:lnTo>
                  <a:lnTo>
                    <a:pt x="31912" y="39008"/>
                  </a:lnTo>
                  <a:lnTo>
                    <a:pt x="32505" y="38546"/>
                  </a:lnTo>
                  <a:lnTo>
                    <a:pt x="33671" y="37681"/>
                  </a:lnTo>
                  <a:lnTo>
                    <a:pt x="33872" y="37531"/>
                  </a:lnTo>
                  <a:lnTo>
                    <a:pt x="34083" y="37400"/>
                  </a:lnTo>
                  <a:lnTo>
                    <a:pt x="34304" y="37279"/>
                  </a:lnTo>
                  <a:lnTo>
                    <a:pt x="34535" y="37179"/>
                  </a:lnTo>
                  <a:lnTo>
                    <a:pt x="34766" y="37088"/>
                  </a:lnTo>
                  <a:lnTo>
                    <a:pt x="34998" y="37008"/>
                  </a:lnTo>
                  <a:lnTo>
                    <a:pt x="35239" y="36938"/>
                  </a:lnTo>
                  <a:lnTo>
                    <a:pt x="35490" y="36887"/>
                  </a:lnTo>
                  <a:lnTo>
                    <a:pt x="35540" y="36877"/>
                  </a:lnTo>
                  <a:lnTo>
                    <a:pt x="35751" y="36827"/>
                  </a:lnTo>
                  <a:lnTo>
                    <a:pt x="35962" y="36797"/>
                  </a:lnTo>
                  <a:lnTo>
                    <a:pt x="36163" y="36787"/>
                  </a:lnTo>
                  <a:lnTo>
                    <a:pt x="36375" y="36797"/>
                  </a:lnTo>
                  <a:lnTo>
                    <a:pt x="36586" y="36827"/>
                  </a:lnTo>
                  <a:lnTo>
                    <a:pt x="36787" y="36877"/>
                  </a:lnTo>
                  <a:lnTo>
                    <a:pt x="36978" y="36938"/>
                  </a:lnTo>
                  <a:lnTo>
                    <a:pt x="37169" y="37008"/>
                  </a:lnTo>
                  <a:lnTo>
                    <a:pt x="37360" y="37098"/>
                  </a:lnTo>
                  <a:lnTo>
                    <a:pt x="37530" y="37209"/>
                  </a:lnTo>
                  <a:lnTo>
                    <a:pt x="37701" y="37329"/>
                  </a:lnTo>
                  <a:lnTo>
                    <a:pt x="37862" y="37470"/>
                  </a:lnTo>
                  <a:lnTo>
                    <a:pt x="38003" y="37621"/>
                  </a:lnTo>
                  <a:lnTo>
                    <a:pt x="38143" y="37782"/>
                  </a:lnTo>
                  <a:lnTo>
                    <a:pt x="38264" y="37953"/>
                  </a:lnTo>
                  <a:lnTo>
                    <a:pt x="38375" y="38144"/>
                  </a:lnTo>
                  <a:lnTo>
                    <a:pt x="38445" y="38254"/>
                  </a:lnTo>
                  <a:lnTo>
                    <a:pt x="38586" y="38435"/>
                  </a:lnTo>
                  <a:lnTo>
                    <a:pt x="38968" y="38897"/>
                  </a:lnTo>
                  <a:lnTo>
                    <a:pt x="39159" y="39159"/>
                  </a:lnTo>
                  <a:lnTo>
                    <a:pt x="39350" y="39410"/>
                  </a:lnTo>
                  <a:lnTo>
                    <a:pt x="39490" y="39641"/>
                  </a:lnTo>
                  <a:lnTo>
                    <a:pt x="39551" y="39742"/>
                  </a:lnTo>
                  <a:lnTo>
                    <a:pt x="39591" y="39832"/>
                  </a:lnTo>
                  <a:lnTo>
                    <a:pt x="39661" y="40053"/>
                  </a:lnTo>
                  <a:lnTo>
                    <a:pt x="39721" y="40274"/>
                  </a:lnTo>
                  <a:lnTo>
                    <a:pt x="39772" y="40506"/>
                  </a:lnTo>
                  <a:lnTo>
                    <a:pt x="39812" y="40747"/>
                  </a:lnTo>
                  <a:lnTo>
                    <a:pt x="39852" y="40988"/>
                  </a:lnTo>
                  <a:lnTo>
                    <a:pt x="39882" y="41229"/>
                  </a:lnTo>
                  <a:lnTo>
                    <a:pt x="39902" y="41480"/>
                  </a:lnTo>
                  <a:lnTo>
                    <a:pt x="39912" y="41732"/>
                  </a:lnTo>
                  <a:lnTo>
                    <a:pt x="39922" y="41973"/>
                  </a:lnTo>
                  <a:lnTo>
                    <a:pt x="39922" y="42224"/>
                  </a:lnTo>
                  <a:lnTo>
                    <a:pt x="39912" y="42717"/>
                  </a:lnTo>
                  <a:lnTo>
                    <a:pt x="39872" y="43199"/>
                  </a:lnTo>
                  <a:lnTo>
                    <a:pt x="39822" y="43662"/>
                  </a:lnTo>
                  <a:lnTo>
                    <a:pt x="39782" y="43852"/>
                  </a:lnTo>
                  <a:lnTo>
                    <a:pt x="39732" y="44054"/>
                  </a:lnTo>
                  <a:lnTo>
                    <a:pt x="39671" y="44265"/>
                  </a:lnTo>
                  <a:lnTo>
                    <a:pt x="39591" y="44466"/>
                  </a:lnTo>
                  <a:lnTo>
                    <a:pt x="39430" y="44858"/>
                  </a:lnTo>
                  <a:lnTo>
                    <a:pt x="39269" y="45229"/>
                  </a:lnTo>
                  <a:lnTo>
                    <a:pt x="39179" y="45400"/>
                  </a:lnTo>
                  <a:lnTo>
                    <a:pt x="39068" y="45561"/>
                  </a:lnTo>
                  <a:lnTo>
                    <a:pt x="38837" y="45883"/>
                  </a:lnTo>
                  <a:lnTo>
                    <a:pt x="38716" y="46044"/>
                  </a:lnTo>
                  <a:lnTo>
                    <a:pt x="38606" y="46204"/>
                  </a:lnTo>
                  <a:lnTo>
                    <a:pt x="38515" y="46375"/>
                  </a:lnTo>
                  <a:lnTo>
                    <a:pt x="38475" y="46456"/>
                  </a:lnTo>
                  <a:lnTo>
                    <a:pt x="38445" y="46546"/>
                  </a:lnTo>
                  <a:lnTo>
                    <a:pt x="38556" y="46456"/>
                  </a:lnTo>
                  <a:lnTo>
                    <a:pt x="38676" y="46345"/>
                  </a:lnTo>
                  <a:lnTo>
                    <a:pt x="38797" y="46224"/>
                  </a:lnTo>
                  <a:lnTo>
                    <a:pt x="38917" y="46084"/>
                  </a:lnTo>
                  <a:lnTo>
                    <a:pt x="39169" y="45792"/>
                  </a:lnTo>
                  <a:lnTo>
                    <a:pt x="39289" y="45652"/>
                  </a:lnTo>
                  <a:lnTo>
                    <a:pt x="39420" y="45511"/>
                  </a:lnTo>
                  <a:lnTo>
                    <a:pt x="39551" y="45390"/>
                  </a:lnTo>
                  <a:lnTo>
                    <a:pt x="39681" y="45290"/>
                  </a:lnTo>
                  <a:lnTo>
                    <a:pt x="39742" y="45250"/>
                  </a:lnTo>
                  <a:lnTo>
                    <a:pt x="39812" y="45219"/>
                  </a:lnTo>
                  <a:lnTo>
                    <a:pt x="39872" y="45189"/>
                  </a:lnTo>
                  <a:lnTo>
                    <a:pt x="39943" y="45169"/>
                  </a:lnTo>
                  <a:lnTo>
                    <a:pt x="40003" y="45159"/>
                  </a:lnTo>
                  <a:lnTo>
                    <a:pt x="40073" y="45159"/>
                  </a:lnTo>
                  <a:lnTo>
                    <a:pt x="40134" y="45169"/>
                  </a:lnTo>
                  <a:lnTo>
                    <a:pt x="40204" y="45189"/>
                  </a:lnTo>
                  <a:lnTo>
                    <a:pt x="40264" y="45219"/>
                  </a:lnTo>
                  <a:lnTo>
                    <a:pt x="40325" y="45270"/>
                  </a:lnTo>
                  <a:lnTo>
                    <a:pt x="40395" y="45320"/>
                  </a:lnTo>
                  <a:lnTo>
                    <a:pt x="40455" y="45390"/>
                  </a:lnTo>
                  <a:lnTo>
                    <a:pt x="40526" y="45481"/>
                  </a:lnTo>
                  <a:lnTo>
                    <a:pt x="40596" y="45581"/>
                  </a:lnTo>
                  <a:lnTo>
                    <a:pt x="40727" y="45812"/>
                  </a:lnTo>
                  <a:lnTo>
                    <a:pt x="40847" y="46064"/>
                  </a:lnTo>
                  <a:lnTo>
                    <a:pt x="40958" y="46335"/>
                  </a:lnTo>
                  <a:lnTo>
                    <a:pt x="41048" y="46616"/>
                  </a:lnTo>
                  <a:lnTo>
                    <a:pt x="41088" y="46757"/>
                  </a:lnTo>
                  <a:lnTo>
                    <a:pt x="41119" y="46888"/>
                  </a:lnTo>
                  <a:lnTo>
                    <a:pt x="41139" y="47019"/>
                  </a:lnTo>
                  <a:lnTo>
                    <a:pt x="41149" y="47149"/>
                  </a:lnTo>
                  <a:lnTo>
                    <a:pt x="41159" y="47268"/>
                  </a:lnTo>
                  <a:lnTo>
                    <a:pt x="41159" y="47268"/>
                  </a:lnTo>
                  <a:lnTo>
                    <a:pt x="41179" y="47019"/>
                  </a:lnTo>
                  <a:lnTo>
                    <a:pt x="41189" y="46647"/>
                  </a:lnTo>
                  <a:lnTo>
                    <a:pt x="41199" y="46275"/>
                  </a:lnTo>
                  <a:lnTo>
                    <a:pt x="41189" y="45893"/>
                  </a:lnTo>
                  <a:lnTo>
                    <a:pt x="41169" y="45521"/>
                  </a:lnTo>
                  <a:lnTo>
                    <a:pt x="41139" y="45149"/>
                  </a:lnTo>
                  <a:lnTo>
                    <a:pt x="41098" y="44777"/>
                  </a:lnTo>
                  <a:lnTo>
                    <a:pt x="41048" y="44415"/>
                  </a:lnTo>
                  <a:lnTo>
                    <a:pt x="41028" y="44305"/>
                  </a:lnTo>
                  <a:lnTo>
                    <a:pt x="41008" y="44184"/>
                  </a:lnTo>
                  <a:lnTo>
                    <a:pt x="40938" y="43933"/>
                  </a:lnTo>
                  <a:lnTo>
                    <a:pt x="40877" y="43672"/>
                  </a:lnTo>
                  <a:lnTo>
                    <a:pt x="40857" y="43551"/>
                  </a:lnTo>
                  <a:lnTo>
                    <a:pt x="40837" y="43420"/>
                  </a:lnTo>
                  <a:lnTo>
                    <a:pt x="40837" y="43300"/>
                  </a:lnTo>
                  <a:lnTo>
                    <a:pt x="40847" y="43189"/>
                  </a:lnTo>
                  <a:lnTo>
                    <a:pt x="40877" y="43089"/>
                  </a:lnTo>
                  <a:lnTo>
                    <a:pt x="40907" y="43038"/>
                  </a:lnTo>
                  <a:lnTo>
                    <a:pt x="40928" y="42998"/>
                  </a:lnTo>
                  <a:lnTo>
                    <a:pt x="40968" y="42958"/>
                  </a:lnTo>
                  <a:lnTo>
                    <a:pt x="41008" y="42928"/>
                  </a:lnTo>
                  <a:lnTo>
                    <a:pt x="41048" y="42888"/>
                  </a:lnTo>
                  <a:lnTo>
                    <a:pt x="41108" y="42868"/>
                  </a:lnTo>
                  <a:lnTo>
                    <a:pt x="41169" y="42847"/>
                  </a:lnTo>
                  <a:lnTo>
                    <a:pt x="41229" y="42827"/>
                  </a:lnTo>
                  <a:lnTo>
                    <a:pt x="41309" y="42817"/>
                  </a:lnTo>
                  <a:lnTo>
                    <a:pt x="41390" y="42807"/>
                  </a:lnTo>
                  <a:lnTo>
                    <a:pt x="41490" y="42807"/>
                  </a:lnTo>
                  <a:lnTo>
                    <a:pt x="41581" y="42817"/>
                  </a:lnTo>
                  <a:lnTo>
                    <a:pt x="41671" y="42837"/>
                  </a:lnTo>
                  <a:lnTo>
                    <a:pt x="41752" y="42868"/>
                  </a:lnTo>
                  <a:lnTo>
                    <a:pt x="41832" y="42908"/>
                  </a:lnTo>
                  <a:lnTo>
                    <a:pt x="41923" y="42958"/>
                  </a:lnTo>
                  <a:lnTo>
                    <a:pt x="41993" y="43008"/>
                  </a:lnTo>
                  <a:lnTo>
                    <a:pt x="42073" y="43069"/>
                  </a:lnTo>
                  <a:lnTo>
                    <a:pt x="42214" y="43189"/>
                  </a:lnTo>
                  <a:lnTo>
                    <a:pt x="42345" y="43330"/>
                  </a:lnTo>
                  <a:lnTo>
                    <a:pt x="42475" y="43471"/>
                  </a:lnTo>
                  <a:lnTo>
                    <a:pt x="42576" y="43611"/>
                  </a:lnTo>
                  <a:lnTo>
                    <a:pt x="42717" y="43782"/>
                  </a:lnTo>
                  <a:lnTo>
                    <a:pt x="42837" y="43963"/>
                  </a:lnTo>
                  <a:lnTo>
                    <a:pt x="43078" y="44325"/>
                  </a:lnTo>
                  <a:lnTo>
                    <a:pt x="43310" y="44707"/>
                  </a:lnTo>
                  <a:lnTo>
                    <a:pt x="43521" y="45109"/>
                  </a:lnTo>
                  <a:lnTo>
                    <a:pt x="43712" y="45501"/>
                  </a:lnTo>
                  <a:lnTo>
                    <a:pt x="43893" y="45913"/>
                  </a:lnTo>
                  <a:lnTo>
                    <a:pt x="44053" y="46325"/>
                  </a:lnTo>
                  <a:lnTo>
                    <a:pt x="44204" y="46737"/>
                  </a:lnTo>
                  <a:lnTo>
                    <a:pt x="44465" y="47501"/>
                  </a:lnTo>
                  <a:lnTo>
                    <a:pt x="44727" y="48225"/>
                  </a:lnTo>
                  <a:lnTo>
                    <a:pt x="44857" y="48576"/>
                  </a:lnTo>
                  <a:lnTo>
                    <a:pt x="44998" y="48918"/>
                  </a:lnTo>
                  <a:lnTo>
                    <a:pt x="45129" y="49250"/>
                  </a:lnTo>
                  <a:lnTo>
                    <a:pt x="45280" y="49581"/>
                  </a:lnTo>
                  <a:lnTo>
                    <a:pt x="45430" y="49903"/>
                  </a:lnTo>
                  <a:lnTo>
                    <a:pt x="45591" y="50215"/>
                  </a:lnTo>
                  <a:lnTo>
                    <a:pt x="45762" y="50526"/>
                  </a:lnTo>
                  <a:lnTo>
                    <a:pt x="45953" y="50828"/>
                  </a:lnTo>
                  <a:lnTo>
                    <a:pt x="46154" y="51129"/>
                  </a:lnTo>
                  <a:lnTo>
                    <a:pt x="46365" y="51431"/>
                  </a:lnTo>
                  <a:lnTo>
                    <a:pt x="46596" y="51722"/>
                  </a:lnTo>
                  <a:lnTo>
                    <a:pt x="46847" y="52014"/>
                  </a:lnTo>
                  <a:lnTo>
                    <a:pt x="46717" y="51632"/>
                  </a:lnTo>
                  <a:lnTo>
                    <a:pt x="46596" y="51260"/>
                  </a:lnTo>
                  <a:lnTo>
                    <a:pt x="46355" y="50496"/>
                  </a:lnTo>
                  <a:lnTo>
                    <a:pt x="46124" y="49732"/>
                  </a:lnTo>
                  <a:lnTo>
                    <a:pt x="45883" y="48968"/>
                  </a:lnTo>
                  <a:lnTo>
                    <a:pt x="45772" y="48667"/>
                  </a:lnTo>
                  <a:lnTo>
                    <a:pt x="45702" y="48446"/>
                  </a:lnTo>
                  <a:lnTo>
                    <a:pt x="45641" y="48215"/>
                  </a:lnTo>
                  <a:lnTo>
                    <a:pt x="45621" y="48104"/>
                  </a:lnTo>
                  <a:lnTo>
                    <a:pt x="45611" y="48014"/>
                  </a:lnTo>
                  <a:lnTo>
                    <a:pt x="45611" y="47923"/>
                  </a:lnTo>
                  <a:lnTo>
                    <a:pt x="45631" y="47863"/>
                  </a:lnTo>
                  <a:lnTo>
                    <a:pt x="45651" y="47843"/>
                  </a:lnTo>
                  <a:lnTo>
                    <a:pt x="45672" y="47823"/>
                  </a:lnTo>
                  <a:lnTo>
                    <a:pt x="45692" y="47813"/>
                  </a:lnTo>
                  <a:lnTo>
                    <a:pt x="45732" y="47802"/>
                  </a:lnTo>
                  <a:lnTo>
                    <a:pt x="45762" y="47813"/>
                  </a:lnTo>
                  <a:lnTo>
                    <a:pt x="45802" y="47823"/>
                  </a:lnTo>
                  <a:lnTo>
                    <a:pt x="45913" y="47873"/>
                  </a:lnTo>
                  <a:lnTo>
                    <a:pt x="45993" y="47923"/>
                  </a:lnTo>
                  <a:lnTo>
                    <a:pt x="46064" y="48003"/>
                  </a:lnTo>
                  <a:lnTo>
                    <a:pt x="46144" y="48094"/>
                  </a:lnTo>
                  <a:lnTo>
                    <a:pt x="46214" y="48194"/>
                  </a:lnTo>
                  <a:lnTo>
                    <a:pt x="46275" y="48305"/>
                  </a:lnTo>
                  <a:lnTo>
                    <a:pt x="46345" y="48436"/>
                  </a:lnTo>
                  <a:lnTo>
                    <a:pt x="46466" y="48697"/>
                  </a:lnTo>
                  <a:lnTo>
                    <a:pt x="46707" y="49230"/>
                  </a:lnTo>
                  <a:lnTo>
                    <a:pt x="46817" y="49471"/>
                  </a:lnTo>
                  <a:lnTo>
                    <a:pt x="46868" y="49571"/>
                  </a:lnTo>
                  <a:lnTo>
                    <a:pt x="46928" y="49652"/>
                  </a:lnTo>
                  <a:lnTo>
                    <a:pt x="47089" y="49873"/>
                  </a:lnTo>
                  <a:lnTo>
                    <a:pt x="47270" y="50074"/>
                  </a:lnTo>
                  <a:lnTo>
                    <a:pt x="47451" y="50275"/>
                  </a:lnTo>
                  <a:lnTo>
                    <a:pt x="47652" y="50466"/>
                  </a:lnTo>
                  <a:lnTo>
                    <a:pt x="47762" y="50546"/>
                  </a:lnTo>
                  <a:lnTo>
                    <a:pt x="47873" y="50627"/>
                  </a:lnTo>
                  <a:lnTo>
                    <a:pt x="47983" y="50707"/>
                  </a:lnTo>
                  <a:lnTo>
                    <a:pt x="48094" y="50778"/>
                  </a:lnTo>
                  <a:lnTo>
                    <a:pt x="48214" y="50838"/>
                  </a:lnTo>
                  <a:lnTo>
                    <a:pt x="48345" y="50888"/>
                  </a:lnTo>
                  <a:lnTo>
                    <a:pt x="48466" y="50938"/>
                  </a:lnTo>
                  <a:lnTo>
                    <a:pt x="48596" y="50968"/>
                  </a:lnTo>
                  <a:lnTo>
                    <a:pt x="48596" y="50968"/>
                  </a:lnTo>
                  <a:lnTo>
                    <a:pt x="48506" y="50868"/>
                  </a:lnTo>
                  <a:lnTo>
                    <a:pt x="48425" y="50767"/>
                  </a:lnTo>
                  <a:lnTo>
                    <a:pt x="48275" y="50546"/>
                  </a:lnTo>
                  <a:lnTo>
                    <a:pt x="48134" y="50325"/>
                  </a:lnTo>
                  <a:lnTo>
                    <a:pt x="48013" y="50084"/>
                  </a:lnTo>
                  <a:lnTo>
                    <a:pt x="47903" y="49853"/>
                  </a:lnTo>
                  <a:lnTo>
                    <a:pt x="47802" y="49602"/>
                  </a:lnTo>
                  <a:lnTo>
                    <a:pt x="47611" y="49099"/>
                  </a:lnTo>
                  <a:lnTo>
                    <a:pt x="47440" y="48596"/>
                  </a:lnTo>
                  <a:lnTo>
                    <a:pt x="47340" y="48355"/>
                  </a:lnTo>
                  <a:lnTo>
                    <a:pt x="47239" y="48114"/>
                  </a:lnTo>
                  <a:lnTo>
                    <a:pt x="47139" y="47873"/>
                  </a:lnTo>
                  <a:lnTo>
                    <a:pt x="47008" y="47642"/>
                  </a:lnTo>
                  <a:lnTo>
                    <a:pt x="46878" y="47410"/>
                  </a:lnTo>
                  <a:lnTo>
                    <a:pt x="46727" y="47199"/>
                  </a:lnTo>
                  <a:lnTo>
                    <a:pt x="46566" y="47008"/>
                  </a:lnTo>
                  <a:lnTo>
                    <a:pt x="46415" y="46817"/>
                  </a:lnTo>
                  <a:lnTo>
                    <a:pt x="46254" y="46647"/>
                  </a:lnTo>
                  <a:lnTo>
                    <a:pt x="46094" y="46476"/>
                  </a:lnTo>
                  <a:lnTo>
                    <a:pt x="45772" y="46164"/>
                  </a:lnTo>
                  <a:lnTo>
                    <a:pt x="45450" y="45863"/>
                  </a:lnTo>
                  <a:lnTo>
                    <a:pt x="45129" y="45551"/>
                  </a:lnTo>
                  <a:lnTo>
                    <a:pt x="44978" y="45390"/>
                  </a:lnTo>
                  <a:lnTo>
                    <a:pt x="44827" y="45219"/>
                  </a:lnTo>
                  <a:lnTo>
                    <a:pt x="44677" y="45049"/>
                  </a:lnTo>
                  <a:lnTo>
                    <a:pt x="44526" y="44868"/>
                  </a:lnTo>
                  <a:lnTo>
                    <a:pt x="44375" y="44677"/>
                  </a:lnTo>
                  <a:lnTo>
                    <a:pt x="44234" y="44466"/>
                  </a:lnTo>
                  <a:lnTo>
                    <a:pt x="44053" y="44214"/>
                  </a:lnTo>
                  <a:lnTo>
                    <a:pt x="43742" y="43822"/>
                  </a:lnTo>
                  <a:lnTo>
                    <a:pt x="43370" y="43340"/>
                  </a:lnTo>
                  <a:lnTo>
                    <a:pt x="42978" y="42827"/>
                  </a:lnTo>
                  <a:lnTo>
                    <a:pt x="42787" y="42556"/>
                  </a:lnTo>
                  <a:lnTo>
                    <a:pt x="42606" y="42295"/>
                  </a:lnTo>
                  <a:lnTo>
                    <a:pt x="42455" y="42053"/>
                  </a:lnTo>
                  <a:lnTo>
                    <a:pt x="42315" y="41812"/>
                  </a:lnTo>
                  <a:lnTo>
                    <a:pt x="42204" y="41601"/>
                  </a:lnTo>
                  <a:lnTo>
                    <a:pt x="42174" y="41511"/>
                  </a:lnTo>
                  <a:lnTo>
                    <a:pt x="42144" y="41420"/>
                  </a:lnTo>
                  <a:lnTo>
                    <a:pt x="42124" y="41340"/>
                  </a:lnTo>
                  <a:lnTo>
                    <a:pt x="42114" y="41259"/>
                  </a:lnTo>
                  <a:lnTo>
                    <a:pt x="42114" y="41199"/>
                  </a:lnTo>
                  <a:lnTo>
                    <a:pt x="42134" y="41149"/>
                  </a:lnTo>
                  <a:lnTo>
                    <a:pt x="42174" y="41089"/>
                  </a:lnTo>
                  <a:lnTo>
                    <a:pt x="42224" y="41038"/>
                  </a:lnTo>
                  <a:lnTo>
                    <a:pt x="42284" y="40998"/>
                  </a:lnTo>
                  <a:lnTo>
                    <a:pt x="42365" y="40968"/>
                  </a:lnTo>
                  <a:lnTo>
                    <a:pt x="42445" y="40948"/>
                  </a:lnTo>
                  <a:lnTo>
                    <a:pt x="42546" y="40928"/>
                  </a:lnTo>
                  <a:lnTo>
                    <a:pt x="42646" y="40928"/>
                  </a:lnTo>
                  <a:lnTo>
                    <a:pt x="42767" y="40938"/>
                  </a:lnTo>
                  <a:lnTo>
                    <a:pt x="43008" y="40968"/>
                  </a:lnTo>
                  <a:lnTo>
                    <a:pt x="43279" y="41018"/>
                  </a:lnTo>
                  <a:lnTo>
                    <a:pt x="43571" y="41089"/>
                  </a:lnTo>
                  <a:lnTo>
                    <a:pt x="43872" y="41169"/>
                  </a:lnTo>
                  <a:lnTo>
                    <a:pt x="44476" y="41370"/>
                  </a:lnTo>
                  <a:lnTo>
                    <a:pt x="45048" y="41551"/>
                  </a:lnTo>
                  <a:lnTo>
                    <a:pt x="45300" y="41631"/>
                  </a:lnTo>
                  <a:lnTo>
                    <a:pt x="45531" y="41702"/>
                  </a:lnTo>
                  <a:lnTo>
                    <a:pt x="45722" y="41742"/>
                  </a:lnTo>
                  <a:lnTo>
                    <a:pt x="45873" y="41762"/>
                  </a:lnTo>
                  <a:lnTo>
                    <a:pt x="45561" y="41611"/>
                  </a:lnTo>
                  <a:lnTo>
                    <a:pt x="45270" y="41450"/>
                  </a:lnTo>
                  <a:lnTo>
                    <a:pt x="45008" y="41279"/>
                  </a:lnTo>
                  <a:lnTo>
                    <a:pt x="44767" y="41109"/>
                  </a:lnTo>
                  <a:lnTo>
                    <a:pt x="44546" y="40938"/>
                  </a:lnTo>
                  <a:lnTo>
                    <a:pt x="44325" y="40757"/>
                  </a:lnTo>
                  <a:lnTo>
                    <a:pt x="43903" y="40415"/>
                  </a:lnTo>
                  <a:lnTo>
                    <a:pt x="43692" y="40244"/>
                  </a:lnTo>
                  <a:lnTo>
                    <a:pt x="43460" y="40093"/>
                  </a:lnTo>
                  <a:lnTo>
                    <a:pt x="43219" y="39943"/>
                  </a:lnTo>
                  <a:lnTo>
                    <a:pt x="42968" y="39812"/>
                  </a:lnTo>
                  <a:lnTo>
                    <a:pt x="42827" y="39752"/>
                  </a:lnTo>
                  <a:lnTo>
                    <a:pt x="42686" y="39691"/>
                  </a:lnTo>
                  <a:lnTo>
                    <a:pt x="42536" y="39631"/>
                  </a:lnTo>
                  <a:lnTo>
                    <a:pt x="42375" y="39581"/>
                  </a:lnTo>
                  <a:lnTo>
                    <a:pt x="42204" y="39541"/>
                  </a:lnTo>
                  <a:lnTo>
                    <a:pt x="42033" y="39500"/>
                  </a:lnTo>
                  <a:lnTo>
                    <a:pt x="41852" y="39460"/>
                  </a:lnTo>
                  <a:lnTo>
                    <a:pt x="41651" y="39430"/>
                  </a:lnTo>
                  <a:lnTo>
                    <a:pt x="41430" y="39390"/>
                  </a:lnTo>
                  <a:lnTo>
                    <a:pt x="41219" y="39340"/>
                  </a:lnTo>
                  <a:lnTo>
                    <a:pt x="41018" y="39269"/>
                  </a:lnTo>
                  <a:lnTo>
                    <a:pt x="40837" y="39189"/>
                  </a:lnTo>
                  <a:lnTo>
                    <a:pt x="40656" y="39088"/>
                  </a:lnTo>
                  <a:lnTo>
                    <a:pt x="40495" y="38988"/>
                  </a:lnTo>
                  <a:lnTo>
                    <a:pt x="40335" y="38867"/>
                  </a:lnTo>
                  <a:lnTo>
                    <a:pt x="40194" y="38747"/>
                  </a:lnTo>
                  <a:lnTo>
                    <a:pt x="40043" y="38616"/>
                  </a:lnTo>
                  <a:lnTo>
                    <a:pt x="39912" y="38475"/>
                  </a:lnTo>
                  <a:lnTo>
                    <a:pt x="39641" y="38184"/>
                  </a:lnTo>
                  <a:lnTo>
                    <a:pt x="39088" y="37541"/>
                  </a:lnTo>
                  <a:lnTo>
                    <a:pt x="38998" y="37430"/>
                  </a:lnTo>
                  <a:lnTo>
                    <a:pt x="38897" y="37299"/>
                  </a:lnTo>
                  <a:lnTo>
                    <a:pt x="38807" y="37169"/>
                  </a:lnTo>
                  <a:lnTo>
                    <a:pt x="38726" y="37028"/>
                  </a:lnTo>
                  <a:lnTo>
                    <a:pt x="38656" y="36877"/>
                  </a:lnTo>
                  <a:lnTo>
                    <a:pt x="38586" y="36726"/>
                  </a:lnTo>
                  <a:lnTo>
                    <a:pt x="38546" y="36576"/>
                  </a:lnTo>
                  <a:lnTo>
                    <a:pt x="38515" y="36435"/>
                  </a:lnTo>
                  <a:lnTo>
                    <a:pt x="38505" y="36284"/>
                  </a:lnTo>
                  <a:lnTo>
                    <a:pt x="38505" y="36214"/>
                  </a:lnTo>
                  <a:lnTo>
                    <a:pt x="38515" y="36154"/>
                  </a:lnTo>
                  <a:lnTo>
                    <a:pt x="38535" y="36083"/>
                  </a:lnTo>
                  <a:lnTo>
                    <a:pt x="38556" y="36023"/>
                  </a:lnTo>
                  <a:lnTo>
                    <a:pt x="38586" y="35963"/>
                  </a:lnTo>
                  <a:lnTo>
                    <a:pt x="38626" y="35902"/>
                  </a:lnTo>
                  <a:lnTo>
                    <a:pt x="38666" y="35852"/>
                  </a:lnTo>
                  <a:lnTo>
                    <a:pt x="38716" y="35802"/>
                  </a:lnTo>
                  <a:lnTo>
                    <a:pt x="38787" y="35752"/>
                  </a:lnTo>
                  <a:lnTo>
                    <a:pt x="38857" y="35711"/>
                  </a:lnTo>
                  <a:lnTo>
                    <a:pt x="38938" y="35671"/>
                  </a:lnTo>
                  <a:lnTo>
                    <a:pt x="39028" y="35641"/>
                  </a:lnTo>
                  <a:lnTo>
                    <a:pt x="39128" y="35611"/>
                  </a:lnTo>
                  <a:lnTo>
                    <a:pt x="39239" y="35591"/>
                  </a:lnTo>
                  <a:lnTo>
                    <a:pt x="39370" y="35581"/>
                  </a:lnTo>
                  <a:lnTo>
                    <a:pt x="39541" y="35581"/>
                  </a:lnTo>
                  <a:lnTo>
                    <a:pt x="39742" y="35601"/>
                  </a:lnTo>
                  <a:lnTo>
                    <a:pt x="39973" y="35631"/>
                  </a:lnTo>
                  <a:lnTo>
                    <a:pt x="40495" y="35721"/>
                  </a:lnTo>
                  <a:lnTo>
                    <a:pt x="41058" y="35842"/>
                  </a:lnTo>
                  <a:lnTo>
                    <a:pt x="41611" y="35973"/>
                  </a:lnTo>
                  <a:lnTo>
                    <a:pt x="42134" y="36093"/>
                  </a:lnTo>
                  <a:lnTo>
                    <a:pt x="42877" y="36274"/>
                  </a:lnTo>
                  <a:lnTo>
                    <a:pt x="43269" y="36365"/>
                  </a:lnTo>
                  <a:lnTo>
                    <a:pt x="43671" y="36465"/>
                  </a:lnTo>
                  <a:lnTo>
                    <a:pt x="44073" y="36576"/>
                  </a:lnTo>
                  <a:lnTo>
                    <a:pt x="44476" y="36706"/>
                  </a:lnTo>
                  <a:lnTo>
                    <a:pt x="44666" y="36787"/>
                  </a:lnTo>
                  <a:lnTo>
                    <a:pt x="44857" y="36867"/>
                  </a:lnTo>
                  <a:lnTo>
                    <a:pt x="45048" y="36958"/>
                  </a:lnTo>
                  <a:lnTo>
                    <a:pt x="45229" y="37048"/>
                  </a:lnTo>
                  <a:lnTo>
                    <a:pt x="45410" y="37149"/>
                  </a:lnTo>
                  <a:lnTo>
                    <a:pt x="45581" y="37269"/>
                  </a:lnTo>
                  <a:lnTo>
                    <a:pt x="45742" y="37390"/>
                  </a:lnTo>
                  <a:lnTo>
                    <a:pt x="45903" y="37520"/>
                  </a:lnTo>
                  <a:lnTo>
                    <a:pt x="46104" y="37711"/>
                  </a:lnTo>
                  <a:lnTo>
                    <a:pt x="46285" y="37922"/>
                  </a:lnTo>
                  <a:lnTo>
                    <a:pt x="46456" y="38134"/>
                  </a:lnTo>
                  <a:lnTo>
                    <a:pt x="46616" y="38355"/>
                  </a:lnTo>
                  <a:lnTo>
                    <a:pt x="46767" y="38586"/>
                  </a:lnTo>
                  <a:lnTo>
                    <a:pt x="46908" y="38817"/>
                  </a:lnTo>
                  <a:lnTo>
                    <a:pt x="47169" y="39279"/>
                  </a:lnTo>
                  <a:lnTo>
                    <a:pt x="47430" y="39762"/>
                  </a:lnTo>
                  <a:lnTo>
                    <a:pt x="47571" y="39993"/>
                  </a:lnTo>
                  <a:lnTo>
                    <a:pt x="47712" y="40224"/>
                  </a:lnTo>
                  <a:lnTo>
                    <a:pt x="47863" y="40455"/>
                  </a:lnTo>
                  <a:lnTo>
                    <a:pt x="48023" y="40686"/>
                  </a:lnTo>
                  <a:lnTo>
                    <a:pt x="48204" y="40908"/>
                  </a:lnTo>
                  <a:lnTo>
                    <a:pt x="48395" y="41119"/>
                  </a:lnTo>
                  <a:lnTo>
                    <a:pt x="48777" y="41531"/>
                  </a:lnTo>
                  <a:lnTo>
                    <a:pt x="49159" y="41953"/>
                  </a:lnTo>
                  <a:lnTo>
                    <a:pt x="49541" y="42375"/>
                  </a:lnTo>
                  <a:lnTo>
                    <a:pt x="49923" y="42787"/>
                  </a:lnTo>
                  <a:lnTo>
                    <a:pt x="50114" y="42998"/>
                  </a:lnTo>
                  <a:lnTo>
                    <a:pt x="50315" y="43189"/>
                  </a:lnTo>
                  <a:lnTo>
                    <a:pt x="50516" y="43380"/>
                  </a:lnTo>
                  <a:lnTo>
                    <a:pt x="50727" y="43561"/>
                  </a:lnTo>
                  <a:lnTo>
                    <a:pt x="50948" y="43742"/>
                  </a:lnTo>
                  <a:lnTo>
                    <a:pt x="51169" y="43913"/>
                  </a:lnTo>
                  <a:lnTo>
                    <a:pt x="51401" y="44074"/>
                  </a:lnTo>
                  <a:lnTo>
                    <a:pt x="51632" y="44224"/>
                  </a:lnTo>
                  <a:lnTo>
                    <a:pt x="51632" y="44224"/>
                  </a:lnTo>
                  <a:lnTo>
                    <a:pt x="51531" y="43933"/>
                  </a:lnTo>
                  <a:lnTo>
                    <a:pt x="51421" y="43651"/>
                  </a:lnTo>
                  <a:lnTo>
                    <a:pt x="51290" y="43380"/>
                  </a:lnTo>
                  <a:lnTo>
                    <a:pt x="51159" y="43119"/>
                  </a:lnTo>
                  <a:lnTo>
                    <a:pt x="51019" y="42857"/>
                  </a:lnTo>
                  <a:lnTo>
                    <a:pt x="50868" y="42606"/>
                  </a:lnTo>
                  <a:lnTo>
                    <a:pt x="50717" y="42355"/>
                  </a:lnTo>
                  <a:lnTo>
                    <a:pt x="50546" y="42114"/>
                  </a:lnTo>
                  <a:lnTo>
                    <a:pt x="50375" y="41872"/>
                  </a:lnTo>
                  <a:lnTo>
                    <a:pt x="50204" y="41631"/>
                  </a:lnTo>
                  <a:lnTo>
                    <a:pt x="49833" y="41169"/>
                  </a:lnTo>
                  <a:lnTo>
                    <a:pt x="49441" y="40717"/>
                  </a:lnTo>
                  <a:lnTo>
                    <a:pt x="49039" y="40274"/>
                  </a:lnTo>
                  <a:lnTo>
                    <a:pt x="48908" y="40144"/>
                  </a:lnTo>
                  <a:lnTo>
                    <a:pt x="48727" y="39983"/>
                  </a:lnTo>
                  <a:lnTo>
                    <a:pt x="48516" y="39792"/>
                  </a:lnTo>
                  <a:lnTo>
                    <a:pt x="48315" y="39581"/>
                  </a:lnTo>
                  <a:lnTo>
                    <a:pt x="48214" y="39470"/>
                  </a:lnTo>
                  <a:lnTo>
                    <a:pt x="48124" y="39370"/>
                  </a:lnTo>
                  <a:lnTo>
                    <a:pt x="48054" y="39259"/>
                  </a:lnTo>
                  <a:lnTo>
                    <a:pt x="47993" y="39149"/>
                  </a:lnTo>
                  <a:lnTo>
                    <a:pt x="47953" y="39048"/>
                  </a:lnTo>
                  <a:lnTo>
                    <a:pt x="47923" y="38938"/>
                  </a:lnTo>
                  <a:lnTo>
                    <a:pt x="47923" y="38887"/>
                  </a:lnTo>
                  <a:lnTo>
                    <a:pt x="47933" y="38837"/>
                  </a:lnTo>
                  <a:lnTo>
                    <a:pt x="47943" y="38797"/>
                  </a:lnTo>
                  <a:lnTo>
                    <a:pt x="47963" y="38747"/>
                  </a:lnTo>
                  <a:lnTo>
                    <a:pt x="47993" y="38696"/>
                  </a:lnTo>
                  <a:lnTo>
                    <a:pt x="48023" y="38656"/>
                  </a:lnTo>
                  <a:lnTo>
                    <a:pt x="48054" y="38616"/>
                  </a:lnTo>
                  <a:lnTo>
                    <a:pt x="48094" y="38586"/>
                  </a:lnTo>
                  <a:lnTo>
                    <a:pt x="48124" y="38566"/>
                  </a:lnTo>
                  <a:lnTo>
                    <a:pt x="48164" y="38546"/>
                  </a:lnTo>
                  <a:lnTo>
                    <a:pt x="48255" y="38526"/>
                  </a:lnTo>
                  <a:lnTo>
                    <a:pt x="48345" y="38515"/>
                  </a:lnTo>
                  <a:lnTo>
                    <a:pt x="48446" y="38526"/>
                  </a:lnTo>
                  <a:lnTo>
                    <a:pt x="48546" y="38556"/>
                  </a:lnTo>
                  <a:lnTo>
                    <a:pt x="48657" y="38586"/>
                  </a:lnTo>
                  <a:lnTo>
                    <a:pt x="48868" y="38676"/>
                  </a:lnTo>
                  <a:lnTo>
                    <a:pt x="49069" y="38767"/>
                  </a:lnTo>
                  <a:lnTo>
                    <a:pt x="49270" y="38847"/>
                  </a:lnTo>
                  <a:lnTo>
                    <a:pt x="49350" y="38867"/>
                  </a:lnTo>
                  <a:lnTo>
                    <a:pt x="49431" y="38887"/>
                  </a:lnTo>
                  <a:lnTo>
                    <a:pt x="49672" y="38887"/>
                  </a:lnTo>
                  <a:lnTo>
                    <a:pt x="49933" y="38877"/>
                  </a:lnTo>
                  <a:lnTo>
                    <a:pt x="50215" y="38847"/>
                  </a:lnTo>
                  <a:lnTo>
                    <a:pt x="50486" y="38787"/>
                  </a:lnTo>
                  <a:lnTo>
                    <a:pt x="50757" y="38717"/>
                  </a:lnTo>
                  <a:lnTo>
                    <a:pt x="51019" y="38636"/>
                  </a:lnTo>
                  <a:lnTo>
                    <a:pt x="51250" y="38546"/>
                  </a:lnTo>
                  <a:lnTo>
                    <a:pt x="51461" y="38435"/>
                  </a:lnTo>
                  <a:lnTo>
                    <a:pt x="51260" y="38375"/>
                  </a:lnTo>
                  <a:lnTo>
                    <a:pt x="51069" y="38314"/>
                  </a:lnTo>
                  <a:lnTo>
                    <a:pt x="50697" y="38184"/>
                  </a:lnTo>
                  <a:lnTo>
                    <a:pt x="50516" y="38124"/>
                  </a:lnTo>
                  <a:lnTo>
                    <a:pt x="50335" y="38063"/>
                  </a:lnTo>
                  <a:lnTo>
                    <a:pt x="50134" y="38023"/>
                  </a:lnTo>
                  <a:lnTo>
                    <a:pt x="49933" y="37993"/>
                  </a:lnTo>
                  <a:lnTo>
                    <a:pt x="49752" y="37963"/>
                  </a:lnTo>
                  <a:lnTo>
                    <a:pt x="49581" y="37933"/>
                  </a:lnTo>
                  <a:lnTo>
                    <a:pt x="49410" y="37882"/>
                  </a:lnTo>
                  <a:lnTo>
                    <a:pt x="49240" y="37832"/>
                  </a:lnTo>
                  <a:lnTo>
                    <a:pt x="48898" y="37721"/>
                  </a:lnTo>
                  <a:lnTo>
                    <a:pt x="48727" y="37671"/>
                  </a:lnTo>
                  <a:lnTo>
                    <a:pt x="48546" y="37641"/>
                  </a:lnTo>
                  <a:lnTo>
                    <a:pt x="47963" y="37520"/>
                  </a:lnTo>
                  <a:lnTo>
                    <a:pt x="47662" y="37450"/>
                  </a:lnTo>
                  <a:lnTo>
                    <a:pt x="47370" y="37360"/>
                  </a:lnTo>
                  <a:lnTo>
                    <a:pt x="47189" y="37299"/>
                  </a:lnTo>
                  <a:lnTo>
                    <a:pt x="47008" y="37219"/>
                  </a:lnTo>
                  <a:lnTo>
                    <a:pt x="46827" y="37118"/>
                  </a:lnTo>
                  <a:lnTo>
                    <a:pt x="46636" y="37008"/>
                  </a:lnTo>
                  <a:lnTo>
                    <a:pt x="46456" y="36877"/>
                  </a:lnTo>
                  <a:lnTo>
                    <a:pt x="46285" y="36736"/>
                  </a:lnTo>
                  <a:lnTo>
                    <a:pt x="46124" y="36586"/>
                  </a:lnTo>
                  <a:lnTo>
                    <a:pt x="45973" y="36435"/>
                  </a:lnTo>
                  <a:lnTo>
                    <a:pt x="45842" y="36264"/>
                  </a:lnTo>
                  <a:lnTo>
                    <a:pt x="45742" y="36083"/>
                  </a:lnTo>
                  <a:lnTo>
                    <a:pt x="45692" y="35993"/>
                  </a:lnTo>
                  <a:lnTo>
                    <a:pt x="45651" y="35892"/>
                  </a:lnTo>
                  <a:lnTo>
                    <a:pt x="45621" y="35802"/>
                  </a:lnTo>
                  <a:lnTo>
                    <a:pt x="45591" y="35701"/>
                  </a:lnTo>
                  <a:lnTo>
                    <a:pt x="45581" y="35611"/>
                  </a:lnTo>
                  <a:lnTo>
                    <a:pt x="45571" y="35510"/>
                  </a:lnTo>
                  <a:lnTo>
                    <a:pt x="45561" y="35410"/>
                  </a:lnTo>
                  <a:lnTo>
                    <a:pt x="45571" y="35309"/>
                  </a:lnTo>
                  <a:lnTo>
                    <a:pt x="45591" y="35209"/>
                  </a:lnTo>
                  <a:lnTo>
                    <a:pt x="45611" y="35098"/>
                  </a:lnTo>
                  <a:lnTo>
                    <a:pt x="45651" y="34998"/>
                  </a:lnTo>
                  <a:lnTo>
                    <a:pt x="45702" y="34897"/>
                  </a:lnTo>
                  <a:lnTo>
                    <a:pt x="45782" y="34736"/>
                  </a:lnTo>
                  <a:lnTo>
                    <a:pt x="45883" y="34596"/>
                  </a:lnTo>
                  <a:lnTo>
                    <a:pt x="46003" y="34465"/>
                  </a:lnTo>
                  <a:lnTo>
                    <a:pt x="46134" y="34344"/>
                  </a:lnTo>
                  <a:lnTo>
                    <a:pt x="46265" y="34224"/>
                  </a:lnTo>
                  <a:lnTo>
                    <a:pt x="46415" y="34123"/>
                  </a:lnTo>
                  <a:lnTo>
                    <a:pt x="46566" y="34023"/>
                  </a:lnTo>
                  <a:lnTo>
                    <a:pt x="46727" y="33932"/>
                  </a:lnTo>
                  <a:lnTo>
                    <a:pt x="46898" y="33842"/>
                  </a:lnTo>
                  <a:lnTo>
                    <a:pt x="47069" y="33761"/>
                  </a:lnTo>
                  <a:lnTo>
                    <a:pt x="47410" y="33611"/>
                  </a:lnTo>
                  <a:lnTo>
                    <a:pt x="48064" y="33359"/>
                  </a:lnTo>
                  <a:lnTo>
                    <a:pt x="48315" y="33269"/>
                  </a:lnTo>
                  <a:lnTo>
                    <a:pt x="48556" y="33189"/>
                  </a:lnTo>
                  <a:lnTo>
                    <a:pt x="49029" y="33048"/>
                  </a:lnTo>
                  <a:lnTo>
                    <a:pt x="49471" y="32937"/>
                  </a:lnTo>
                  <a:lnTo>
                    <a:pt x="49692" y="32877"/>
                  </a:lnTo>
                  <a:lnTo>
                    <a:pt x="49903" y="32807"/>
                  </a:lnTo>
                  <a:lnTo>
                    <a:pt x="50124" y="32736"/>
                  </a:lnTo>
                  <a:lnTo>
                    <a:pt x="50335" y="32656"/>
                  </a:lnTo>
                  <a:lnTo>
                    <a:pt x="50546" y="32555"/>
                  </a:lnTo>
                  <a:lnTo>
                    <a:pt x="50757" y="32445"/>
                  </a:lnTo>
                  <a:lnTo>
                    <a:pt x="50968" y="32314"/>
                  </a:lnTo>
                  <a:lnTo>
                    <a:pt x="51179" y="32163"/>
                  </a:lnTo>
                  <a:lnTo>
                    <a:pt x="51401" y="31992"/>
                  </a:lnTo>
                  <a:lnTo>
                    <a:pt x="51612" y="31781"/>
                  </a:lnTo>
                  <a:lnTo>
                    <a:pt x="51441" y="31812"/>
                  </a:lnTo>
                  <a:lnTo>
                    <a:pt x="51270" y="31842"/>
                  </a:lnTo>
                  <a:lnTo>
                    <a:pt x="51099" y="31892"/>
                  </a:lnTo>
                  <a:lnTo>
                    <a:pt x="50918" y="31942"/>
                  </a:lnTo>
                  <a:lnTo>
                    <a:pt x="50204" y="32163"/>
                  </a:lnTo>
                  <a:lnTo>
                    <a:pt x="49843" y="32254"/>
                  </a:lnTo>
                  <a:lnTo>
                    <a:pt x="49662" y="32294"/>
                  </a:lnTo>
                  <a:lnTo>
                    <a:pt x="49471" y="32324"/>
                  </a:lnTo>
                  <a:lnTo>
                    <a:pt x="49290" y="32344"/>
                  </a:lnTo>
                  <a:lnTo>
                    <a:pt x="49099" y="32354"/>
                  </a:lnTo>
                  <a:lnTo>
                    <a:pt x="48908" y="32344"/>
                  </a:lnTo>
                  <a:lnTo>
                    <a:pt x="48717" y="32324"/>
                  </a:lnTo>
                  <a:lnTo>
                    <a:pt x="48707" y="32244"/>
                  </a:lnTo>
                  <a:lnTo>
                    <a:pt x="48697" y="32163"/>
                  </a:lnTo>
                  <a:lnTo>
                    <a:pt x="48707" y="32083"/>
                  </a:lnTo>
                  <a:lnTo>
                    <a:pt x="48717" y="32003"/>
                  </a:lnTo>
                  <a:lnTo>
                    <a:pt x="48727" y="31922"/>
                  </a:lnTo>
                  <a:lnTo>
                    <a:pt x="48757" y="31842"/>
                  </a:lnTo>
                  <a:lnTo>
                    <a:pt x="48817" y="31691"/>
                  </a:lnTo>
                  <a:lnTo>
                    <a:pt x="48898" y="31550"/>
                  </a:lnTo>
                  <a:lnTo>
                    <a:pt x="48998" y="31410"/>
                  </a:lnTo>
                  <a:lnTo>
                    <a:pt x="49119" y="31269"/>
                  </a:lnTo>
                  <a:lnTo>
                    <a:pt x="49240" y="31128"/>
                  </a:lnTo>
                  <a:lnTo>
                    <a:pt x="49511" y="30867"/>
                  </a:lnTo>
                  <a:lnTo>
                    <a:pt x="49792" y="30616"/>
                  </a:lnTo>
                  <a:lnTo>
                    <a:pt x="50054" y="30364"/>
                  </a:lnTo>
                  <a:lnTo>
                    <a:pt x="50164" y="30234"/>
                  </a:lnTo>
                  <a:lnTo>
                    <a:pt x="50265" y="30113"/>
                  </a:lnTo>
                  <a:lnTo>
                    <a:pt x="50024" y="30213"/>
                  </a:lnTo>
                  <a:lnTo>
                    <a:pt x="49772" y="30334"/>
                  </a:lnTo>
                  <a:lnTo>
                    <a:pt x="49531" y="30465"/>
                  </a:lnTo>
                  <a:lnTo>
                    <a:pt x="49280" y="30616"/>
                  </a:lnTo>
                  <a:lnTo>
                    <a:pt x="49039" y="30776"/>
                  </a:lnTo>
                  <a:lnTo>
                    <a:pt x="48787" y="30947"/>
                  </a:lnTo>
                  <a:lnTo>
                    <a:pt x="48546" y="31128"/>
                  </a:lnTo>
                  <a:lnTo>
                    <a:pt x="48295" y="31319"/>
                  </a:lnTo>
                  <a:lnTo>
                    <a:pt x="47802" y="31711"/>
                  </a:lnTo>
                  <a:lnTo>
                    <a:pt x="47300" y="32113"/>
                  </a:lnTo>
                  <a:lnTo>
                    <a:pt x="46797" y="32515"/>
                  </a:lnTo>
                  <a:lnTo>
                    <a:pt x="46295" y="32907"/>
                  </a:lnTo>
                  <a:lnTo>
                    <a:pt x="46033" y="33088"/>
                  </a:lnTo>
                  <a:lnTo>
                    <a:pt x="45772" y="33259"/>
                  </a:lnTo>
                  <a:lnTo>
                    <a:pt x="45511" y="33430"/>
                  </a:lnTo>
                  <a:lnTo>
                    <a:pt x="45249" y="33581"/>
                  </a:lnTo>
                  <a:lnTo>
                    <a:pt x="44988" y="33721"/>
                  </a:lnTo>
                  <a:lnTo>
                    <a:pt x="44727" y="33842"/>
                  </a:lnTo>
                  <a:lnTo>
                    <a:pt x="44455" y="33952"/>
                  </a:lnTo>
                  <a:lnTo>
                    <a:pt x="44184" y="34043"/>
                  </a:lnTo>
                  <a:lnTo>
                    <a:pt x="43913" y="34113"/>
                  </a:lnTo>
                  <a:lnTo>
                    <a:pt x="43631" y="34153"/>
                  </a:lnTo>
                  <a:lnTo>
                    <a:pt x="43501" y="34174"/>
                  </a:lnTo>
                  <a:lnTo>
                    <a:pt x="43360" y="34184"/>
                  </a:lnTo>
                  <a:lnTo>
                    <a:pt x="43078" y="34184"/>
                  </a:lnTo>
                  <a:lnTo>
                    <a:pt x="42928" y="34174"/>
                  </a:lnTo>
                  <a:lnTo>
                    <a:pt x="42787" y="34153"/>
                  </a:lnTo>
                  <a:lnTo>
                    <a:pt x="42646" y="34123"/>
                  </a:lnTo>
                  <a:lnTo>
                    <a:pt x="42506" y="34093"/>
                  </a:lnTo>
                  <a:lnTo>
                    <a:pt x="42355" y="34053"/>
                  </a:lnTo>
                  <a:lnTo>
                    <a:pt x="42214" y="34013"/>
                  </a:lnTo>
                  <a:lnTo>
                    <a:pt x="42063" y="33952"/>
                  </a:lnTo>
                  <a:lnTo>
                    <a:pt x="41913" y="33892"/>
                  </a:lnTo>
                  <a:lnTo>
                    <a:pt x="41701" y="33792"/>
                  </a:lnTo>
                  <a:lnTo>
                    <a:pt x="41500" y="33681"/>
                  </a:lnTo>
                  <a:lnTo>
                    <a:pt x="41320" y="33560"/>
                  </a:lnTo>
                  <a:lnTo>
                    <a:pt x="41139" y="33430"/>
                  </a:lnTo>
                  <a:lnTo>
                    <a:pt x="40978" y="33299"/>
                  </a:lnTo>
                  <a:lnTo>
                    <a:pt x="40817" y="33148"/>
                  </a:lnTo>
                  <a:lnTo>
                    <a:pt x="40676" y="32998"/>
                  </a:lnTo>
                  <a:lnTo>
                    <a:pt x="40536" y="32847"/>
                  </a:lnTo>
                  <a:lnTo>
                    <a:pt x="40415" y="32676"/>
                  </a:lnTo>
                  <a:lnTo>
                    <a:pt x="40294" y="32505"/>
                  </a:lnTo>
                  <a:lnTo>
                    <a:pt x="40184" y="32324"/>
                  </a:lnTo>
                  <a:lnTo>
                    <a:pt x="40093" y="32133"/>
                  </a:lnTo>
                  <a:lnTo>
                    <a:pt x="39993" y="31942"/>
                  </a:lnTo>
                  <a:lnTo>
                    <a:pt x="39912" y="31741"/>
                  </a:lnTo>
                  <a:lnTo>
                    <a:pt x="39842" y="31530"/>
                  </a:lnTo>
                  <a:lnTo>
                    <a:pt x="39772" y="31319"/>
                  </a:lnTo>
                  <a:lnTo>
                    <a:pt x="39701" y="31098"/>
                  </a:lnTo>
                  <a:lnTo>
                    <a:pt x="39651" y="30877"/>
                  </a:lnTo>
                  <a:lnTo>
                    <a:pt x="39601" y="30646"/>
                  </a:lnTo>
                  <a:lnTo>
                    <a:pt x="39551" y="30415"/>
                  </a:lnTo>
                  <a:lnTo>
                    <a:pt x="39480" y="29932"/>
                  </a:lnTo>
                  <a:lnTo>
                    <a:pt x="39420" y="29419"/>
                  </a:lnTo>
                  <a:lnTo>
                    <a:pt x="39380" y="28907"/>
                  </a:lnTo>
                  <a:lnTo>
                    <a:pt x="39350" y="28364"/>
                  </a:lnTo>
                  <a:lnTo>
                    <a:pt x="39329" y="27821"/>
                  </a:lnTo>
                  <a:lnTo>
                    <a:pt x="39309" y="27259"/>
                  </a:lnTo>
                  <a:lnTo>
                    <a:pt x="39309" y="27007"/>
                  </a:lnTo>
                  <a:lnTo>
                    <a:pt x="39309" y="26776"/>
                  </a:lnTo>
                  <a:lnTo>
                    <a:pt x="39329" y="26545"/>
                  </a:lnTo>
                  <a:lnTo>
                    <a:pt x="39350" y="26314"/>
                  </a:lnTo>
                  <a:lnTo>
                    <a:pt x="39370" y="26093"/>
                  </a:lnTo>
                  <a:lnTo>
                    <a:pt x="39410" y="25882"/>
                  </a:lnTo>
                  <a:lnTo>
                    <a:pt x="39450" y="25671"/>
                  </a:lnTo>
                  <a:lnTo>
                    <a:pt x="39490" y="25459"/>
                  </a:lnTo>
                  <a:lnTo>
                    <a:pt x="39551" y="25258"/>
                  </a:lnTo>
                  <a:lnTo>
                    <a:pt x="39611" y="25067"/>
                  </a:lnTo>
                  <a:lnTo>
                    <a:pt x="39671" y="24876"/>
                  </a:lnTo>
                  <a:lnTo>
                    <a:pt x="39742" y="24696"/>
                  </a:lnTo>
                  <a:lnTo>
                    <a:pt x="39822" y="24515"/>
                  </a:lnTo>
                  <a:lnTo>
                    <a:pt x="39902" y="24344"/>
                  </a:lnTo>
                  <a:lnTo>
                    <a:pt x="39993" y="24183"/>
                  </a:lnTo>
                  <a:lnTo>
                    <a:pt x="40093" y="24022"/>
                  </a:lnTo>
                  <a:lnTo>
                    <a:pt x="40194" y="23871"/>
                  </a:lnTo>
                  <a:lnTo>
                    <a:pt x="40294" y="23721"/>
                  </a:lnTo>
                  <a:lnTo>
                    <a:pt x="40415" y="23570"/>
                  </a:lnTo>
                  <a:lnTo>
                    <a:pt x="40526" y="23439"/>
                  </a:lnTo>
                  <a:lnTo>
                    <a:pt x="40646" y="23309"/>
                  </a:lnTo>
                  <a:lnTo>
                    <a:pt x="40777" y="23178"/>
                  </a:lnTo>
                  <a:lnTo>
                    <a:pt x="40907" y="23057"/>
                  </a:lnTo>
                  <a:lnTo>
                    <a:pt x="41038" y="22947"/>
                  </a:lnTo>
                  <a:lnTo>
                    <a:pt x="41179" y="22836"/>
                  </a:lnTo>
                  <a:lnTo>
                    <a:pt x="41330" y="22736"/>
                  </a:lnTo>
                  <a:lnTo>
                    <a:pt x="41480" y="22635"/>
                  </a:lnTo>
                  <a:lnTo>
                    <a:pt x="41631" y="22545"/>
                  </a:lnTo>
                  <a:lnTo>
                    <a:pt x="41782" y="22464"/>
                  </a:lnTo>
                  <a:lnTo>
                    <a:pt x="41943" y="22384"/>
                  </a:lnTo>
                  <a:lnTo>
                    <a:pt x="42114" y="22303"/>
                  </a:lnTo>
                  <a:lnTo>
                    <a:pt x="42284" y="22243"/>
                  </a:lnTo>
                  <a:lnTo>
                    <a:pt x="42526" y="22153"/>
                  </a:lnTo>
                  <a:lnTo>
                    <a:pt x="42807" y="22072"/>
                  </a:lnTo>
                  <a:lnTo>
                    <a:pt x="43088" y="22002"/>
                  </a:lnTo>
                  <a:lnTo>
                    <a:pt x="43340" y="21952"/>
                  </a:lnTo>
                  <a:lnTo>
                    <a:pt x="43732" y="21891"/>
                  </a:lnTo>
                  <a:lnTo>
                    <a:pt x="44124" y="21851"/>
                  </a:lnTo>
                  <a:lnTo>
                    <a:pt x="44526" y="21831"/>
                  </a:lnTo>
                  <a:lnTo>
                    <a:pt x="44928" y="21811"/>
                  </a:lnTo>
                  <a:lnTo>
                    <a:pt x="45742" y="21791"/>
                  </a:lnTo>
                  <a:lnTo>
                    <a:pt x="46556" y="21781"/>
                  </a:lnTo>
                  <a:lnTo>
                    <a:pt x="46958" y="21771"/>
                  </a:lnTo>
                  <a:lnTo>
                    <a:pt x="47350" y="21761"/>
                  </a:lnTo>
                  <a:lnTo>
                    <a:pt x="47742" y="21731"/>
                  </a:lnTo>
                  <a:lnTo>
                    <a:pt x="48134" y="21690"/>
                  </a:lnTo>
                  <a:lnTo>
                    <a:pt x="48516" y="21640"/>
                  </a:lnTo>
                  <a:lnTo>
                    <a:pt x="48888" y="21560"/>
                  </a:lnTo>
                  <a:lnTo>
                    <a:pt x="49069" y="21520"/>
                  </a:lnTo>
                  <a:lnTo>
                    <a:pt x="49250" y="21469"/>
                  </a:lnTo>
                  <a:lnTo>
                    <a:pt x="49431" y="21409"/>
                  </a:lnTo>
                  <a:lnTo>
                    <a:pt x="49601" y="21349"/>
                  </a:lnTo>
                  <a:lnTo>
                    <a:pt x="49581" y="21349"/>
                  </a:lnTo>
                  <a:lnTo>
                    <a:pt x="49531" y="21339"/>
                  </a:lnTo>
                  <a:lnTo>
                    <a:pt x="49370" y="21288"/>
                  </a:lnTo>
                  <a:lnTo>
                    <a:pt x="48918" y="21128"/>
                  </a:lnTo>
                  <a:lnTo>
                    <a:pt x="48436" y="20967"/>
                  </a:lnTo>
                  <a:lnTo>
                    <a:pt x="48255" y="20906"/>
                  </a:lnTo>
                  <a:lnTo>
                    <a:pt x="48124" y="20876"/>
                  </a:lnTo>
                  <a:lnTo>
                    <a:pt x="47873" y="20846"/>
                  </a:lnTo>
                  <a:lnTo>
                    <a:pt x="47611" y="20836"/>
                  </a:lnTo>
                  <a:lnTo>
                    <a:pt x="47099" y="20826"/>
                  </a:lnTo>
                  <a:lnTo>
                    <a:pt x="46064" y="20826"/>
                  </a:lnTo>
                  <a:lnTo>
                    <a:pt x="45712" y="20836"/>
                  </a:lnTo>
                  <a:lnTo>
                    <a:pt x="45531" y="20836"/>
                  </a:lnTo>
                  <a:lnTo>
                    <a:pt x="45360" y="20826"/>
                  </a:lnTo>
                  <a:lnTo>
                    <a:pt x="45270" y="20816"/>
                  </a:lnTo>
                  <a:lnTo>
                    <a:pt x="45189" y="20796"/>
                  </a:lnTo>
                  <a:lnTo>
                    <a:pt x="45109" y="20766"/>
                  </a:lnTo>
                  <a:lnTo>
                    <a:pt x="45038" y="20736"/>
                  </a:lnTo>
                  <a:lnTo>
                    <a:pt x="44968" y="20695"/>
                  </a:lnTo>
                  <a:lnTo>
                    <a:pt x="44898" y="20635"/>
                  </a:lnTo>
                  <a:lnTo>
                    <a:pt x="44837" y="20575"/>
                  </a:lnTo>
                  <a:lnTo>
                    <a:pt x="44787" y="20494"/>
                  </a:lnTo>
                  <a:lnTo>
                    <a:pt x="44727" y="20384"/>
                  </a:lnTo>
                  <a:lnTo>
                    <a:pt x="44687" y="20263"/>
                  </a:lnTo>
                  <a:lnTo>
                    <a:pt x="44677" y="20163"/>
                  </a:lnTo>
                  <a:lnTo>
                    <a:pt x="44677" y="20052"/>
                  </a:lnTo>
                  <a:lnTo>
                    <a:pt x="44687" y="19962"/>
                  </a:lnTo>
                  <a:lnTo>
                    <a:pt x="44717" y="19861"/>
                  </a:lnTo>
                  <a:lnTo>
                    <a:pt x="44767" y="19771"/>
                  </a:lnTo>
                  <a:lnTo>
                    <a:pt x="44817" y="19690"/>
                  </a:lnTo>
                  <a:lnTo>
                    <a:pt x="44888" y="19610"/>
                  </a:lnTo>
                  <a:lnTo>
                    <a:pt x="44968" y="19529"/>
                  </a:lnTo>
                  <a:lnTo>
                    <a:pt x="45048" y="19459"/>
                  </a:lnTo>
                  <a:lnTo>
                    <a:pt x="45129" y="19389"/>
                  </a:lnTo>
                  <a:lnTo>
                    <a:pt x="45310" y="19268"/>
                  </a:lnTo>
                  <a:lnTo>
                    <a:pt x="45491" y="19158"/>
                  </a:lnTo>
                  <a:lnTo>
                    <a:pt x="45852" y="18967"/>
                  </a:lnTo>
                  <a:lnTo>
                    <a:pt x="46224" y="18796"/>
                  </a:lnTo>
                  <a:lnTo>
                    <a:pt x="46596" y="18645"/>
                  </a:lnTo>
                  <a:lnTo>
                    <a:pt x="46968" y="18514"/>
                  </a:lnTo>
                  <a:lnTo>
                    <a:pt x="47350" y="18394"/>
                  </a:lnTo>
                  <a:lnTo>
                    <a:pt x="47732" y="18283"/>
                  </a:lnTo>
                  <a:lnTo>
                    <a:pt x="48134" y="18173"/>
                  </a:lnTo>
                  <a:lnTo>
                    <a:pt x="48536" y="18082"/>
                  </a:lnTo>
                  <a:lnTo>
                    <a:pt x="48858" y="17992"/>
                  </a:lnTo>
                  <a:lnTo>
                    <a:pt x="49169" y="17901"/>
                  </a:lnTo>
                  <a:lnTo>
                    <a:pt x="49491" y="17801"/>
                  </a:lnTo>
                  <a:lnTo>
                    <a:pt x="49802" y="17700"/>
                  </a:lnTo>
                  <a:lnTo>
                    <a:pt x="50104" y="17580"/>
                  </a:lnTo>
                  <a:lnTo>
                    <a:pt x="50416" y="17459"/>
                  </a:lnTo>
                  <a:lnTo>
                    <a:pt x="51019" y="17208"/>
                  </a:lnTo>
                  <a:lnTo>
                    <a:pt x="51612" y="16936"/>
                  </a:lnTo>
                  <a:lnTo>
                    <a:pt x="52205" y="16665"/>
                  </a:lnTo>
                  <a:lnTo>
                    <a:pt x="52808" y="16404"/>
                  </a:lnTo>
                  <a:lnTo>
                    <a:pt x="53401" y="16142"/>
                  </a:lnTo>
                  <a:lnTo>
                    <a:pt x="53300" y="16142"/>
                  </a:lnTo>
                  <a:lnTo>
                    <a:pt x="53190" y="16152"/>
                  </a:lnTo>
                  <a:lnTo>
                    <a:pt x="52898" y="16183"/>
                  </a:lnTo>
                  <a:lnTo>
                    <a:pt x="52556" y="16243"/>
                  </a:lnTo>
                  <a:lnTo>
                    <a:pt x="52174" y="16323"/>
                  </a:lnTo>
                  <a:lnTo>
                    <a:pt x="51310" y="16504"/>
                  </a:lnTo>
                  <a:lnTo>
                    <a:pt x="50868" y="16595"/>
                  </a:lnTo>
                  <a:lnTo>
                    <a:pt x="50436" y="16675"/>
                  </a:lnTo>
                  <a:lnTo>
                    <a:pt x="50013" y="16735"/>
                  </a:lnTo>
                  <a:lnTo>
                    <a:pt x="49812" y="16755"/>
                  </a:lnTo>
                  <a:lnTo>
                    <a:pt x="49622" y="16776"/>
                  </a:lnTo>
                  <a:lnTo>
                    <a:pt x="49290" y="16776"/>
                  </a:lnTo>
                  <a:lnTo>
                    <a:pt x="49139" y="16755"/>
                  </a:lnTo>
                  <a:lnTo>
                    <a:pt x="49008" y="16735"/>
                  </a:lnTo>
                  <a:lnTo>
                    <a:pt x="48888" y="16695"/>
                  </a:lnTo>
                  <a:lnTo>
                    <a:pt x="48797" y="16645"/>
                  </a:lnTo>
                  <a:lnTo>
                    <a:pt x="48757" y="16615"/>
                  </a:lnTo>
                  <a:lnTo>
                    <a:pt x="48717" y="16585"/>
                  </a:lnTo>
                  <a:lnTo>
                    <a:pt x="48687" y="16554"/>
                  </a:lnTo>
                  <a:lnTo>
                    <a:pt x="48667" y="16504"/>
                  </a:lnTo>
                  <a:lnTo>
                    <a:pt x="48657" y="16464"/>
                  </a:lnTo>
                  <a:lnTo>
                    <a:pt x="48647" y="16414"/>
                  </a:lnTo>
                  <a:lnTo>
                    <a:pt x="48637" y="16363"/>
                  </a:lnTo>
                  <a:lnTo>
                    <a:pt x="48637" y="16303"/>
                  </a:lnTo>
                  <a:lnTo>
                    <a:pt x="48647" y="16243"/>
                  </a:lnTo>
                  <a:lnTo>
                    <a:pt x="48667" y="16183"/>
                  </a:lnTo>
                  <a:lnTo>
                    <a:pt x="48727" y="16032"/>
                  </a:lnTo>
                  <a:lnTo>
                    <a:pt x="48767" y="15951"/>
                  </a:lnTo>
                  <a:lnTo>
                    <a:pt x="48827" y="15871"/>
                  </a:lnTo>
                  <a:lnTo>
                    <a:pt x="48898" y="15780"/>
                  </a:lnTo>
                  <a:lnTo>
                    <a:pt x="48988" y="15700"/>
                  </a:lnTo>
                  <a:lnTo>
                    <a:pt x="49089" y="15610"/>
                  </a:lnTo>
                  <a:lnTo>
                    <a:pt x="49189" y="15519"/>
                  </a:lnTo>
                  <a:lnTo>
                    <a:pt x="49441" y="15348"/>
                  </a:lnTo>
                  <a:lnTo>
                    <a:pt x="49722" y="15167"/>
                  </a:lnTo>
                  <a:lnTo>
                    <a:pt x="50024" y="14986"/>
                  </a:lnTo>
                  <a:lnTo>
                    <a:pt x="50345" y="14806"/>
                  </a:lnTo>
                  <a:lnTo>
                    <a:pt x="50687" y="14625"/>
                  </a:lnTo>
                  <a:lnTo>
                    <a:pt x="51360" y="14273"/>
                  </a:lnTo>
                  <a:lnTo>
                    <a:pt x="52004" y="13931"/>
                  </a:lnTo>
                  <a:lnTo>
                    <a:pt x="52295" y="13770"/>
                  </a:lnTo>
                  <a:lnTo>
                    <a:pt x="52556" y="13610"/>
                  </a:lnTo>
                  <a:lnTo>
                    <a:pt x="52777" y="13459"/>
                  </a:lnTo>
                  <a:lnTo>
                    <a:pt x="52868" y="13388"/>
                  </a:lnTo>
                  <a:lnTo>
                    <a:pt x="52958" y="13318"/>
                  </a:lnTo>
                  <a:lnTo>
                    <a:pt x="52466" y="13398"/>
                  </a:lnTo>
                  <a:lnTo>
                    <a:pt x="51983" y="13489"/>
                  </a:lnTo>
                  <a:lnTo>
                    <a:pt x="51511" y="13599"/>
                  </a:lnTo>
                  <a:lnTo>
                    <a:pt x="51029" y="13740"/>
                  </a:lnTo>
                  <a:lnTo>
                    <a:pt x="50556" y="13891"/>
                  </a:lnTo>
                  <a:lnTo>
                    <a:pt x="50094" y="14052"/>
                  </a:lnTo>
                  <a:lnTo>
                    <a:pt x="49632" y="14243"/>
                  </a:lnTo>
                  <a:lnTo>
                    <a:pt x="49179" y="14444"/>
                  </a:lnTo>
                  <a:lnTo>
                    <a:pt x="48737" y="14675"/>
                  </a:lnTo>
                  <a:lnTo>
                    <a:pt x="48295" y="14916"/>
                  </a:lnTo>
                  <a:lnTo>
                    <a:pt x="47873" y="15167"/>
                  </a:lnTo>
                  <a:lnTo>
                    <a:pt x="47451" y="15449"/>
                  </a:lnTo>
                  <a:lnTo>
                    <a:pt x="47049" y="15750"/>
                  </a:lnTo>
                  <a:lnTo>
                    <a:pt x="46646" y="16062"/>
                  </a:lnTo>
                  <a:lnTo>
                    <a:pt x="46265" y="16394"/>
                  </a:lnTo>
                  <a:lnTo>
                    <a:pt x="45903" y="16745"/>
                  </a:lnTo>
                  <a:lnTo>
                    <a:pt x="45722" y="16926"/>
                  </a:lnTo>
                  <a:lnTo>
                    <a:pt x="45541" y="17117"/>
                  </a:lnTo>
                  <a:lnTo>
                    <a:pt x="45209" y="17509"/>
                  </a:lnTo>
                  <a:lnTo>
                    <a:pt x="44878" y="17911"/>
                  </a:lnTo>
                  <a:lnTo>
                    <a:pt x="44556" y="18323"/>
                  </a:lnTo>
                  <a:lnTo>
                    <a:pt x="44234" y="18715"/>
                  </a:lnTo>
                  <a:lnTo>
                    <a:pt x="43893" y="19107"/>
                  </a:lnTo>
                  <a:lnTo>
                    <a:pt x="43722" y="19298"/>
                  </a:lnTo>
                  <a:lnTo>
                    <a:pt x="43541" y="19479"/>
                  </a:lnTo>
                  <a:lnTo>
                    <a:pt x="43350" y="19660"/>
                  </a:lnTo>
                  <a:lnTo>
                    <a:pt x="43149" y="19831"/>
                  </a:lnTo>
                  <a:lnTo>
                    <a:pt x="43008" y="19962"/>
                  </a:lnTo>
                  <a:lnTo>
                    <a:pt x="42877" y="20092"/>
                  </a:lnTo>
                  <a:lnTo>
                    <a:pt x="42747" y="20213"/>
                  </a:lnTo>
                  <a:lnTo>
                    <a:pt x="42626" y="20334"/>
                  </a:lnTo>
                  <a:lnTo>
                    <a:pt x="42495" y="20444"/>
                  </a:lnTo>
                  <a:lnTo>
                    <a:pt x="42345" y="20535"/>
                  </a:lnTo>
                  <a:lnTo>
                    <a:pt x="42274" y="20575"/>
                  </a:lnTo>
                  <a:lnTo>
                    <a:pt x="42194" y="20605"/>
                  </a:lnTo>
                  <a:lnTo>
                    <a:pt x="42104" y="20635"/>
                  </a:lnTo>
                  <a:lnTo>
                    <a:pt x="42003" y="20655"/>
                  </a:lnTo>
                  <a:lnTo>
                    <a:pt x="41923" y="20665"/>
                  </a:lnTo>
                  <a:lnTo>
                    <a:pt x="41762" y="20665"/>
                  </a:lnTo>
                  <a:lnTo>
                    <a:pt x="41691" y="20645"/>
                  </a:lnTo>
                  <a:lnTo>
                    <a:pt x="41611" y="20625"/>
                  </a:lnTo>
                  <a:lnTo>
                    <a:pt x="41551" y="20595"/>
                  </a:lnTo>
                  <a:lnTo>
                    <a:pt x="41480" y="20555"/>
                  </a:lnTo>
                  <a:lnTo>
                    <a:pt x="41420" y="20514"/>
                  </a:lnTo>
                  <a:lnTo>
                    <a:pt x="41370" y="20464"/>
                  </a:lnTo>
                  <a:lnTo>
                    <a:pt x="41320" y="20404"/>
                  </a:lnTo>
                  <a:lnTo>
                    <a:pt x="41269" y="20344"/>
                  </a:lnTo>
                  <a:lnTo>
                    <a:pt x="41239" y="20273"/>
                  </a:lnTo>
                  <a:lnTo>
                    <a:pt x="41209" y="20203"/>
                  </a:lnTo>
                  <a:lnTo>
                    <a:pt x="41179" y="20122"/>
                  </a:lnTo>
                  <a:lnTo>
                    <a:pt x="41169" y="20042"/>
                  </a:lnTo>
                  <a:lnTo>
                    <a:pt x="41159" y="19962"/>
                  </a:lnTo>
                  <a:lnTo>
                    <a:pt x="41159" y="19801"/>
                  </a:lnTo>
                  <a:lnTo>
                    <a:pt x="41169" y="19640"/>
                  </a:lnTo>
                  <a:lnTo>
                    <a:pt x="41189" y="19479"/>
                  </a:lnTo>
                  <a:lnTo>
                    <a:pt x="41219" y="19328"/>
                  </a:lnTo>
                  <a:lnTo>
                    <a:pt x="41259" y="19188"/>
                  </a:lnTo>
                  <a:lnTo>
                    <a:pt x="41309" y="19037"/>
                  </a:lnTo>
                  <a:lnTo>
                    <a:pt x="41420" y="18756"/>
                  </a:lnTo>
                  <a:lnTo>
                    <a:pt x="41551" y="18484"/>
                  </a:lnTo>
                  <a:lnTo>
                    <a:pt x="41691" y="18203"/>
                  </a:lnTo>
                  <a:lnTo>
                    <a:pt x="41822" y="17921"/>
                  </a:lnTo>
                  <a:lnTo>
                    <a:pt x="41943" y="17630"/>
                  </a:lnTo>
                  <a:lnTo>
                    <a:pt x="42033" y="17399"/>
                  </a:lnTo>
                  <a:lnTo>
                    <a:pt x="42134" y="17168"/>
                  </a:lnTo>
                  <a:lnTo>
                    <a:pt x="42244" y="16936"/>
                  </a:lnTo>
                  <a:lnTo>
                    <a:pt x="42355" y="16715"/>
                  </a:lnTo>
                  <a:lnTo>
                    <a:pt x="42485" y="16504"/>
                  </a:lnTo>
                  <a:lnTo>
                    <a:pt x="42616" y="16293"/>
                  </a:lnTo>
                  <a:lnTo>
                    <a:pt x="42767" y="16092"/>
                  </a:lnTo>
                  <a:lnTo>
                    <a:pt x="42938" y="15911"/>
                  </a:lnTo>
                  <a:lnTo>
                    <a:pt x="43129" y="15690"/>
                  </a:lnTo>
                  <a:lnTo>
                    <a:pt x="43320" y="15469"/>
                  </a:lnTo>
                  <a:lnTo>
                    <a:pt x="43480" y="15238"/>
                  </a:lnTo>
                  <a:lnTo>
                    <a:pt x="43641" y="14997"/>
                  </a:lnTo>
                  <a:lnTo>
                    <a:pt x="43782" y="14755"/>
                  </a:lnTo>
                  <a:lnTo>
                    <a:pt x="43923" y="14504"/>
                  </a:lnTo>
                  <a:lnTo>
                    <a:pt x="44053" y="14263"/>
                  </a:lnTo>
                  <a:lnTo>
                    <a:pt x="44184" y="14001"/>
                  </a:lnTo>
                  <a:lnTo>
                    <a:pt x="44425" y="13499"/>
                  </a:lnTo>
                  <a:lnTo>
                    <a:pt x="44666" y="12986"/>
                  </a:lnTo>
                  <a:lnTo>
                    <a:pt x="44797" y="12735"/>
                  </a:lnTo>
                  <a:lnTo>
                    <a:pt x="44928" y="12494"/>
                  </a:lnTo>
                  <a:lnTo>
                    <a:pt x="45068" y="12243"/>
                  </a:lnTo>
                  <a:lnTo>
                    <a:pt x="45209" y="12011"/>
                  </a:lnTo>
                  <a:lnTo>
                    <a:pt x="45038" y="12122"/>
                  </a:lnTo>
                  <a:lnTo>
                    <a:pt x="44857" y="12263"/>
                  </a:lnTo>
                  <a:lnTo>
                    <a:pt x="44687" y="12403"/>
                  </a:lnTo>
                  <a:lnTo>
                    <a:pt x="44526" y="12564"/>
                  </a:lnTo>
                  <a:lnTo>
                    <a:pt x="44365" y="12725"/>
                  </a:lnTo>
                  <a:lnTo>
                    <a:pt x="44204" y="12896"/>
                  </a:lnTo>
                  <a:lnTo>
                    <a:pt x="44053" y="13077"/>
                  </a:lnTo>
                  <a:lnTo>
                    <a:pt x="43913" y="13268"/>
                  </a:lnTo>
                  <a:lnTo>
                    <a:pt x="43621" y="13650"/>
                  </a:lnTo>
                  <a:lnTo>
                    <a:pt x="43360" y="14042"/>
                  </a:lnTo>
                  <a:lnTo>
                    <a:pt x="43109" y="14424"/>
                  </a:lnTo>
                  <a:lnTo>
                    <a:pt x="42877" y="14785"/>
                  </a:lnTo>
                  <a:lnTo>
                    <a:pt x="42727" y="15047"/>
                  </a:lnTo>
                  <a:lnTo>
                    <a:pt x="42646" y="15147"/>
                  </a:lnTo>
                  <a:lnTo>
                    <a:pt x="42606" y="15187"/>
                  </a:lnTo>
                  <a:lnTo>
                    <a:pt x="42566" y="15218"/>
                  </a:lnTo>
                  <a:lnTo>
                    <a:pt x="42526" y="15238"/>
                  </a:lnTo>
                  <a:lnTo>
                    <a:pt x="42485" y="15248"/>
                  </a:lnTo>
                  <a:lnTo>
                    <a:pt x="42445" y="15248"/>
                  </a:lnTo>
                  <a:lnTo>
                    <a:pt x="42405" y="15228"/>
                  </a:lnTo>
                  <a:lnTo>
                    <a:pt x="42355" y="15187"/>
                  </a:lnTo>
                  <a:lnTo>
                    <a:pt x="42315" y="15137"/>
                  </a:lnTo>
                  <a:lnTo>
                    <a:pt x="42264" y="15057"/>
                  </a:lnTo>
                  <a:lnTo>
                    <a:pt x="42204" y="14966"/>
                  </a:lnTo>
                  <a:lnTo>
                    <a:pt x="42184" y="14906"/>
                  </a:lnTo>
                  <a:lnTo>
                    <a:pt x="42164" y="14846"/>
                  </a:lnTo>
                  <a:lnTo>
                    <a:pt x="42134" y="14705"/>
                  </a:lnTo>
                  <a:lnTo>
                    <a:pt x="42114" y="14554"/>
                  </a:lnTo>
                  <a:lnTo>
                    <a:pt x="42114" y="14393"/>
                  </a:lnTo>
                  <a:lnTo>
                    <a:pt x="42114" y="14233"/>
                  </a:lnTo>
                  <a:lnTo>
                    <a:pt x="42124" y="14082"/>
                  </a:lnTo>
                  <a:lnTo>
                    <a:pt x="42164" y="13811"/>
                  </a:lnTo>
                  <a:lnTo>
                    <a:pt x="42264" y="13348"/>
                  </a:lnTo>
                  <a:lnTo>
                    <a:pt x="42375" y="12886"/>
                  </a:lnTo>
                  <a:lnTo>
                    <a:pt x="42606" y="11971"/>
                  </a:lnTo>
                  <a:lnTo>
                    <a:pt x="42717" y="11509"/>
                  </a:lnTo>
                  <a:lnTo>
                    <a:pt x="42807" y="11047"/>
                  </a:lnTo>
                  <a:lnTo>
                    <a:pt x="42847" y="10815"/>
                  </a:lnTo>
                  <a:lnTo>
                    <a:pt x="42867" y="10584"/>
                  </a:lnTo>
                  <a:lnTo>
                    <a:pt x="42887" y="10343"/>
                  </a:lnTo>
                  <a:lnTo>
                    <a:pt x="42898" y="10112"/>
                  </a:lnTo>
                  <a:lnTo>
                    <a:pt x="42717" y="10383"/>
                  </a:lnTo>
                  <a:lnTo>
                    <a:pt x="42536" y="10665"/>
                  </a:lnTo>
                  <a:lnTo>
                    <a:pt x="42385" y="10946"/>
                  </a:lnTo>
                  <a:lnTo>
                    <a:pt x="42234" y="11238"/>
                  </a:lnTo>
                  <a:lnTo>
                    <a:pt x="42104" y="11539"/>
                  </a:lnTo>
                  <a:lnTo>
                    <a:pt x="41983" y="11841"/>
                  </a:lnTo>
                  <a:lnTo>
                    <a:pt x="41862" y="12142"/>
                  </a:lnTo>
                  <a:lnTo>
                    <a:pt x="41762" y="12454"/>
                  </a:lnTo>
                  <a:lnTo>
                    <a:pt x="41671" y="12775"/>
                  </a:lnTo>
                  <a:lnTo>
                    <a:pt x="41581" y="13087"/>
                  </a:lnTo>
                  <a:lnTo>
                    <a:pt x="41500" y="13408"/>
                  </a:lnTo>
                  <a:lnTo>
                    <a:pt x="41430" y="13730"/>
                  </a:lnTo>
                  <a:lnTo>
                    <a:pt x="41299" y="14383"/>
                  </a:lnTo>
                  <a:lnTo>
                    <a:pt x="41179" y="15037"/>
                  </a:lnTo>
                  <a:lnTo>
                    <a:pt x="40968" y="16353"/>
                  </a:lnTo>
                  <a:lnTo>
                    <a:pt x="40857" y="16997"/>
                  </a:lnTo>
                  <a:lnTo>
                    <a:pt x="40727" y="17630"/>
                  </a:lnTo>
                  <a:lnTo>
                    <a:pt x="40656" y="17941"/>
                  </a:lnTo>
                  <a:lnTo>
                    <a:pt x="40586" y="18253"/>
                  </a:lnTo>
                  <a:lnTo>
                    <a:pt x="40505" y="18565"/>
                  </a:lnTo>
                  <a:lnTo>
                    <a:pt x="40415" y="18856"/>
                  </a:lnTo>
                  <a:lnTo>
                    <a:pt x="40314" y="19158"/>
                  </a:lnTo>
                  <a:lnTo>
                    <a:pt x="40204" y="19449"/>
                  </a:lnTo>
                  <a:lnTo>
                    <a:pt x="40093" y="19730"/>
                  </a:lnTo>
                  <a:lnTo>
                    <a:pt x="39963" y="20012"/>
                  </a:lnTo>
                  <a:lnTo>
                    <a:pt x="39892" y="20143"/>
                  </a:lnTo>
                  <a:lnTo>
                    <a:pt x="39822" y="20273"/>
                  </a:lnTo>
                  <a:lnTo>
                    <a:pt x="39742" y="20394"/>
                  </a:lnTo>
                  <a:lnTo>
                    <a:pt x="39661" y="20514"/>
                  </a:lnTo>
                  <a:lnTo>
                    <a:pt x="39571" y="20635"/>
                  </a:lnTo>
                  <a:lnTo>
                    <a:pt x="39480" y="20746"/>
                  </a:lnTo>
                  <a:lnTo>
                    <a:pt x="39380" y="20846"/>
                  </a:lnTo>
                  <a:lnTo>
                    <a:pt x="39279" y="20947"/>
                  </a:lnTo>
                  <a:lnTo>
                    <a:pt x="39169" y="21047"/>
                  </a:lnTo>
                  <a:lnTo>
                    <a:pt x="39058" y="21138"/>
                  </a:lnTo>
                  <a:lnTo>
                    <a:pt x="38948" y="21228"/>
                  </a:lnTo>
                  <a:lnTo>
                    <a:pt x="38827" y="21308"/>
                  </a:lnTo>
                  <a:lnTo>
                    <a:pt x="38706" y="21379"/>
                  </a:lnTo>
                  <a:lnTo>
                    <a:pt x="38586" y="21459"/>
                  </a:lnTo>
                  <a:lnTo>
                    <a:pt x="38455" y="21520"/>
                  </a:lnTo>
                  <a:lnTo>
                    <a:pt x="38334" y="21580"/>
                  </a:lnTo>
                  <a:lnTo>
                    <a:pt x="38194" y="21630"/>
                  </a:lnTo>
                  <a:lnTo>
                    <a:pt x="38063" y="21680"/>
                  </a:lnTo>
                  <a:lnTo>
                    <a:pt x="37932" y="21731"/>
                  </a:lnTo>
                  <a:lnTo>
                    <a:pt x="37792" y="21761"/>
                  </a:lnTo>
                  <a:lnTo>
                    <a:pt x="37651" y="21801"/>
                  </a:lnTo>
                  <a:lnTo>
                    <a:pt x="37510" y="21821"/>
                  </a:lnTo>
                  <a:lnTo>
                    <a:pt x="37370" y="21841"/>
                  </a:lnTo>
                  <a:lnTo>
                    <a:pt x="37229" y="21851"/>
                  </a:lnTo>
                  <a:lnTo>
                    <a:pt x="37078" y="21861"/>
                  </a:lnTo>
                  <a:lnTo>
                    <a:pt x="36787" y="21861"/>
                  </a:lnTo>
                  <a:lnTo>
                    <a:pt x="36646" y="21851"/>
                  </a:lnTo>
                  <a:lnTo>
                    <a:pt x="36495" y="21831"/>
                  </a:lnTo>
                  <a:lnTo>
                    <a:pt x="36354" y="21801"/>
                  </a:lnTo>
                  <a:lnTo>
                    <a:pt x="36204" y="21771"/>
                  </a:lnTo>
                  <a:lnTo>
                    <a:pt x="36063" y="21741"/>
                  </a:lnTo>
                  <a:lnTo>
                    <a:pt x="35440" y="21560"/>
                  </a:lnTo>
                  <a:lnTo>
                    <a:pt x="34827" y="21369"/>
                  </a:lnTo>
                  <a:lnTo>
                    <a:pt x="34204" y="21178"/>
                  </a:lnTo>
                  <a:lnTo>
                    <a:pt x="33590" y="20967"/>
                  </a:lnTo>
                  <a:lnTo>
                    <a:pt x="32977" y="20746"/>
                  </a:lnTo>
                  <a:lnTo>
                    <a:pt x="32384" y="20504"/>
                  </a:lnTo>
                  <a:lnTo>
                    <a:pt x="31801" y="20253"/>
                  </a:lnTo>
                  <a:lnTo>
                    <a:pt x="31520" y="20112"/>
                  </a:lnTo>
                  <a:lnTo>
                    <a:pt x="31249" y="19982"/>
                  </a:lnTo>
                  <a:lnTo>
                    <a:pt x="31078" y="19881"/>
                  </a:lnTo>
                  <a:lnTo>
                    <a:pt x="30907" y="19781"/>
                  </a:lnTo>
                  <a:lnTo>
                    <a:pt x="30736" y="19670"/>
                  </a:lnTo>
                  <a:lnTo>
                    <a:pt x="30575" y="19560"/>
                  </a:lnTo>
                  <a:lnTo>
                    <a:pt x="30424" y="19429"/>
                  </a:lnTo>
                  <a:lnTo>
                    <a:pt x="30274" y="19298"/>
                  </a:lnTo>
                  <a:lnTo>
                    <a:pt x="30133" y="19158"/>
                  </a:lnTo>
                  <a:lnTo>
                    <a:pt x="29992" y="19017"/>
                  </a:lnTo>
                  <a:lnTo>
                    <a:pt x="29862" y="18866"/>
                  </a:lnTo>
                  <a:lnTo>
                    <a:pt x="29731" y="18715"/>
                  </a:lnTo>
                  <a:lnTo>
                    <a:pt x="29620" y="18555"/>
                  </a:lnTo>
                  <a:lnTo>
                    <a:pt x="29510" y="18394"/>
                  </a:lnTo>
                  <a:lnTo>
                    <a:pt x="29409" y="18223"/>
                  </a:lnTo>
                  <a:lnTo>
                    <a:pt x="29319" y="18052"/>
                  </a:lnTo>
                  <a:lnTo>
                    <a:pt x="29228" y="17871"/>
                  </a:lnTo>
                  <a:lnTo>
                    <a:pt x="29158" y="17700"/>
                  </a:lnTo>
                  <a:lnTo>
                    <a:pt x="29088" y="17509"/>
                  </a:lnTo>
                  <a:lnTo>
                    <a:pt x="29037" y="17328"/>
                  </a:lnTo>
                  <a:lnTo>
                    <a:pt x="28987" y="17137"/>
                  </a:lnTo>
                  <a:lnTo>
                    <a:pt x="28957" y="16946"/>
                  </a:lnTo>
                  <a:lnTo>
                    <a:pt x="28927" y="16755"/>
                  </a:lnTo>
                  <a:lnTo>
                    <a:pt x="28917" y="16564"/>
                  </a:lnTo>
                  <a:lnTo>
                    <a:pt x="28917" y="16373"/>
                  </a:lnTo>
                  <a:lnTo>
                    <a:pt x="28927" y="16172"/>
                  </a:lnTo>
                  <a:lnTo>
                    <a:pt x="28947" y="15982"/>
                  </a:lnTo>
                  <a:lnTo>
                    <a:pt x="28987" y="15791"/>
                  </a:lnTo>
                  <a:lnTo>
                    <a:pt x="29037" y="15590"/>
                  </a:lnTo>
                  <a:lnTo>
                    <a:pt x="29098" y="15399"/>
                  </a:lnTo>
                  <a:lnTo>
                    <a:pt x="29168" y="15208"/>
                  </a:lnTo>
                  <a:lnTo>
                    <a:pt x="29259" y="15007"/>
                  </a:lnTo>
                  <a:lnTo>
                    <a:pt x="29369" y="14816"/>
                  </a:lnTo>
                  <a:lnTo>
                    <a:pt x="29490" y="14635"/>
                  </a:lnTo>
                  <a:lnTo>
                    <a:pt x="29892" y="14022"/>
                  </a:lnTo>
                  <a:lnTo>
                    <a:pt x="30103" y="13720"/>
                  </a:lnTo>
                  <a:lnTo>
                    <a:pt x="30314" y="13419"/>
                  </a:lnTo>
                  <a:lnTo>
                    <a:pt x="30535" y="13127"/>
                  </a:lnTo>
                  <a:lnTo>
                    <a:pt x="30776" y="12856"/>
                  </a:lnTo>
                  <a:lnTo>
                    <a:pt x="30887" y="12735"/>
                  </a:lnTo>
                  <a:lnTo>
                    <a:pt x="31017" y="12614"/>
                  </a:lnTo>
                  <a:lnTo>
                    <a:pt x="31138" y="12504"/>
                  </a:lnTo>
                  <a:lnTo>
                    <a:pt x="31269" y="12393"/>
                  </a:lnTo>
                  <a:lnTo>
                    <a:pt x="31409" y="12293"/>
                  </a:lnTo>
                  <a:lnTo>
                    <a:pt x="31550" y="12202"/>
                  </a:lnTo>
                  <a:lnTo>
                    <a:pt x="31701" y="12112"/>
                  </a:lnTo>
                  <a:lnTo>
                    <a:pt x="31842" y="12042"/>
                  </a:lnTo>
                  <a:lnTo>
                    <a:pt x="32133" y="11901"/>
                  </a:lnTo>
                  <a:lnTo>
                    <a:pt x="32425" y="11770"/>
                  </a:lnTo>
                  <a:lnTo>
                    <a:pt x="32706" y="11629"/>
                  </a:lnTo>
                  <a:lnTo>
                    <a:pt x="32857" y="11549"/>
                  </a:lnTo>
                  <a:lnTo>
                    <a:pt x="32997" y="11459"/>
                  </a:lnTo>
                  <a:lnTo>
                    <a:pt x="33138" y="11368"/>
                  </a:lnTo>
                  <a:lnTo>
                    <a:pt x="33279" y="11258"/>
                  </a:lnTo>
                  <a:lnTo>
                    <a:pt x="33430" y="11127"/>
                  </a:lnTo>
                  <a:lnTo>
                    <a:pt x="33570" y="10986"/>
                  </a:lnTo>
                  <a:lnTo>
                    <a:pt x="33832" y="10705"/>
                  </a:lnTo>
                  <a:lnTo>
                    <a:pt x="34093" y="10403"/>
                  </a:lnTo>
                  <a:lnTo>
                    <a:pt x="34606" y="9790"/>
                  </a:lnTo>
                  <a:lnTo>
                    <a:pt x="35098" y="9177"/>
                  </a:lnTo>
                  <a:lnTo>
                    <a:pt x="35339" y="8886"/>
                  </a:lnTo>
                  <a:lnTo>
                    <a:pt x="35591" y="8594"/>
                  </a:lnTo>
                  <a:lnTo>
                    <a:pt x="35591" y="8594"/>
                  </a:lnTo>
                  <a:lnTo>
                    <a:pt x="35530" y="8654"/>
                  </a:lnTo>
                  <a:lnTo>
                    <a:pt x="35460" y="8715"/>
                  </a:lnTo>
                  <a:lnTo>
                    <a:pt x="35299" y="8835"/>
                  </a:lnTo>
                  <a:lnTo>
                    <a:pt x="35108" y="8956"/>
                  </a:lnTo>
                  <a:lnTo>
                    <a:pt x="34907" y="9067"/>
                  </a:lnTo>
                  <a:lnTo>
                    <a:pt x="34495" y="9298"/>
                  </a:lnTo>
                  <a:lnTo>
                    <a:pt x="34314" y="9418"/>
                  </a:lnTo>
                  <a:lnTo>
                    <a:pt x="34153" y="9539"/>
                  </a:lnTo>
                  <a:lnTo>
                    <a:pt x="33832" y="9820"/>
                  </a:lnTo>
                  <a:lnTo>
                    <a:pt x="33520" y="10112"/>
                  </a:lnTo>
                  <a:lnTo>
                    <a:pt x="33219" y="10413"/>
                  </a:lnTo>
                  <a:lnTo>
                    <a:pt x="32897" y="10695"/>
                  </a:lnTo>
                  <a:lnTo>
                    <a:pt x="32676" y="10896"/>
                  </a:lnTo>
                  <a:lnTo>
                    <a:pt x="32565" y="10976"/>
                  </a:lnTo>
                  <a:lnTo>
                    <a:pt x="32515" y="11006"/>
                  </a:lnTo>
                  <a:lnTo>
                    <a:pt x="32455" y="11026"/>
                  </a:lnTo>
                  <a:lnTo>
                    <a:pt x="32404" y="11047"/>
                  </a:lnTo>
                  <a:lnTo>
                    <a:pt x="32344" y="11057"/>
                  </a:lnTo>
                  <a:lnTo>
                    <a:pt x="32234" y="11057"/>
                  </a:lnTo>
                  <a:lnTo>
                    <a:pt x="32163" y="11036"/>
                  </a:lnTo>
                  <a:lnTo>
                    <a:pt x="32103" y="11006"/>
                  </a:lnTo>
                  <a:lnTo>
                    <a:pt x="32033" y="10966"/>
                  </a:lnTo>
                  <a:lnTo>
                    <a:pt x="31962" y="10906"/>
                  </a:lnTo>
                  <a:lnTo>
                    <a:pt x="31882" y="10835"/>
                  </a:lnTo>
                  <a:lnTo>
                    <a:pt x="31822" y="10755"/>
                  </a:lnTo>
                  <a:lnTo>
                    <a:pt x="31771" y="10675"/>
                  </a:lnTo>
                  <a:lnTo>
                    <a:pt x="31751" y="10594"/>
                  </a:lnTo>
                  <a:lnTo>
                    <a:pt x="31731" y="10514"/>
                  </a:lnTo>
                  <a:lnTo>
                    <a:pt x="31731" y="10433"/>
                  </a:lnTo>
                  <a:lnTo>
                    <a:pt x="31731" y="10353"/>
                  </a:lnTo>
                  <a:lnTo>
                    <a:pt x="31751" y="10273"/>
                  </a:lnTo>
                  <a:lnTo>
                    <a:pt x="31801" y="10112"/>
                  </a:lnTo>
                  <a:lnTo>
                    <a:pt x="31872" y="9941"/>
                  </a:lnTo>
                  <a:lnTo>
                    <a:pt x="31942" y="9780"/>
                  </a:lnTo>
                  <a:lnTo>
                    <a:pt x="32002" y="9619"/>
                  </a:lnTo>
                  <a:lnTo>
                    <a:pt x="32063" y="9418"/>
                  </a:lnTo>
                  <a:lnTo>
                    <a:pt x="32103" y="9217"/>
                  </a:lnTo>
                  <a:lnTo>
                    <a:pt x="32133" y="9006"/>
                  </a:lnTo>
                  <a:lnTo>
                    <a:pt x="32153" y="8795"/>
                  </a:lnTo>
                  <a:lnTo>
                    <a:pt x="32163" y="8584"/>
                  </a:lnTo>
                  <a:lnTo>
                    <a:pt x="32163" y="8373"/>
                  </a:lnTo>
                  <a:lnTo>
                    <a:pt x="32173" y="7961"/>
                  </a:lnTo>
                  <a:lnTo>
                    <a:pt x="32163" y="7891"/>
                  </a:lnTo>
                  <a:lnTo>
                    <a:pt x="32153" y="7800"/>
                  </a:lnTo>
                  <a:lnTo>
                    <a:pt x="32113" y="7609"/>
                  </a:lnTo>
                  <a:lnTo>
                    <a:pt x="32002" y="7177"/>
                  </a:lnTo>
                  <a:lnTo>
                    <a:pt x="31952" y="6966"/>
                  </a:lnTo>
                  <a:lnTo>
                    <a:pt x="31912" y="6765"/>
                  </a:lnTo>
                  <a:lnTo>
                    <a:pt x="31892" y="6594"/>
                  </a:lnTo>
                  <a:lnTo>
                    <a:pt x="31892" y="6524"/>
                  </a:lnTo>
                  <a:lnTo>
                    <a:pt x="31902" y="6463"/>
                  </a:lnTo>
                  <a:lnTo>
                    <a:pt x="31902" y="6463"/>
                  </a:lnTo>
                  <a:lnTo>
                    <a:pt x="31842" y="6695"/>
                  </a:lnTo>
                  <a:lnTo>
                    <a:pt x="31791" y="6916"/>
                  </a:lnTo>
                  <a:lnTo>
                    <a:pt x="31701" y="7358"/>
                  </a:lnTo>
                  <a:lnTo>
                    <a:pt x="31631" y="7810"/>
                  </a:lnTo>
                  <a:lnTo>
                    <a:pt x="31570" y="8273"/>
                  </a:lnTo>
                  <a:lnTo>
                    <a:pt x="31520" y="8725"/>
                  </a:lnTo>
                  <a:lnTo>
                    <a:pt x="31460" y="9177"/>
                  </a:lnTo>
                  <a:lnTo>
                    <a:pt x="31379" y="9629"/>
                  </a:lnTo>
                  <a:lnTo>
                    <a:pt x="31289" y="10082"/>
                  </a:lnTo>
                  <a:lnTo>
                    <a:pt x="31208" y="10423"/>
                  </a:lnTo>
                  <a:lnTo>
                    <a:pt x="31148" y="10624"/>
                  </a:lnTo>
                  <a:lnTo>
                    <a:pt x="31078" y="10856"/>
                  </a:lnTo>
                  <a:lnTo>
                    <a:pt x="30987" y="11087"/>
                  </a:lnTo>
                  <a:lnTo>
                    <a:pt x="30897" y="11328"/>
                  </a:lnTo>
                  <a:lnTo>
                    <a:pt x="30786" y="11569"/>
                  </a:lnTo>
                  <a:lnTo>
                    <a:pt x="30666" y="11800"/>
                  </a:lnTo>
                  <a:lnTo>
                    <a:pt x="30545" y="12021"/>
                  </a:lnTo>
                  <a:lnTo>
                    <a:pt x="30404" y="12233"/>
                  </a:lnTo>
                  <a:lnTo>
                    <a:pt x="30334" y="12323"/>
                  </a:lnTo>
                  <a:lnTo>
                    <a:pt x="30254" y="12413"/>
                  </a:lnTo>
                  <a:lnTo>
                    <a:pt x="30173" y="12494"/>
                  </a:lnTo>
                  <a:lnTo>
                    <a:pt x="30093" y="12564"/>
                  </a:lnTo>
                  <a:lnTo>
                    <a:pt x="30012" y="12625"/>
                  </a:lnTo>
                  <a:lnTo>
                    <a:pt x="29922" y="12685"/>
                  </a:lnTo>
                  <a:lnTo>
                    <a:pt x="29831" y="12725"/>
                  </a:lnTo>
                  <a:lnTo>
                    <a:pt x="29741" y="12765"/>
                  </a:lnTo>
                  <a:lnTo>
                    <a:pt x="29651" y="12785"/>
                  </a:lnTo>
                  <a:lnTo>
                    <a:pt x="29550" y="12795"/>
                  </a:lnTo>
                  <a:lnTo>
                    <a:pt x="29450" y="12795"/>
                  </a:lnTo>
                  <a:lnTo>
                    <a:pt x="29349" y="12775"/>
                  </a:lnTo>
                  <a:lnTo>
                    <a:pt x="29218" y="12735"/>
                  </a:lnTo>
                  <a:lnTo>
                    <a:pt x="29108" y="12685"/>
                  </a:lnTo>
                  <a:lnTo>
                    <a:pt x="29017" y="12614"/>
                  </a:lnTo>
                  <a:lnTo>
                    <a:pt x="28927" y="12524"/>
                  </a:lnTo>
                  <a:lnTo>
                    <a:pt x="28847" y="12434"/>
                  </a:lnTo>
                  <a:lnTo>
                    <a:pt x="28786" y="12323"/>
                  </a:lnTo>
                  <a:lnTo>
                    <a:pt x="28736" y="12202"/>
                  </a:lnTo>
                  <a:lnTo>
                    <a:pt x="28686" y="12072"/>
                  </a:lnTo>
                  <a:lnTo>
                    <a:pt x="28656" y="11931"/>
                  </a:lnTo>
                  <a:lnTo>
                    <a:pt x="28625" y="11780"/>
                  </a:lnTo>
                  <a:lnTo>
                    <a:pt x="28605" y="11619"/>
                  </a:lnTo>
                  <a:lnTo>
                    <a:pt x="28595" y="11459"/>
                  </a:lnTo>
                  <a:lnTo>
                    <a:pt x="28595" y="11298"/>
                  </a:lnTo>
                  <a:lnTo>
                    <a:pt x="28595" y="11127"/>
                  </a:lnTo>
                  <a:lnTo>
                    <a:pt x="28625" y="10765"/>
                  </a:lnTo>
                  <a:lnTo>
                    <a:pt x="28676" y="10413"/>
                  </a:lnTo>
                  <a:lnTo>
                    <a:pt x="28736" y="10052"/>
                  </a:lnTo>
                  <a:lnTo>
                    <a:pt x="28816" y="9710"/>
                  </a:lnTo>
                  <a:lnTo>
                    <a:pt x="28907" y="9378"/>
                  </a:lnTo>
                  <a:lnTo>
                    <a:pt x="28997" y="9077"/>
                  </a:lnTo>
                  <a:lnTo>
                    <a:pt x="29088" y="8805"/>
                  </a:lnTo>
                  <a:lnTo>
                    <a:pt x="29178" y="8584"/>
                  </a:lnTo>
                  <a:lnTo>
                    <a:pt x="29259" y="8403"/>
                  </a:lnTo>
                  <a:lnTo>
                    <a:pt x="29470" y="8001"/>
                  </a:lnTo>
                  <a:lnTo>
                    <a:pt x="29691" y="7589"/>
                  </a:lnTo>
                  <a:lnTo>
                    <a:pt x="29912" y="7177"/>
                  </a:lnTo>
                  <a:lnTo>
                    <a:pt x="30123" y="6765"/>
                  </a:lnTo>
                  <a:lnTo>
                    <a:pt x="30223" y="6554"/>
                  </a:lnTo>
                  <a:lnTo>
                    <a:pt x="30324" y="6333"/>
                  </a:lnTo>
                  <a:lnTo>
                    <a:pt x="30404" y="6122"/>
                  </a:lnTo>
                  <a:lnTo>
                    <a:pt x="30485" y="5901"/>
                  </a:lnTo>
                  <a:lnTo>
                    <a:pt x="30565" y="5689"/>
                  </a:lnTo>
                  <a:lnTo>
                    <a:pt x="30625" y="5458"/>
                  </a:lnTo>
                  <a:lnTo>
                    <a:pt x="30676" y="5237"/>
                  </a:lnTo>
                  <a:lnTo>
                    <a:pt x="30716" y="5006"/>
                  </a:lnTo>
                  <a:lnTo>
                    <a:pt x="30756" y="4684"/>
                  </a:lnTo>
                  <a:lnTo>
                    <a:pt x="30776" y="4373"/>
                  </a:lnTo>
                  <a:lnTo>
                    <a:pt x="30786" y="4061"/>
                  </a:lnTo>
                  <a:lnTo>
                    <a:pt x="30786" y="3740"/>
                  </a:lnTo>
                  <a:lnTo>
                    <a:pt x="30776" y="3428"/>
                  </a:lnTo>
                  <a:lnTo>
                    <a:pt x="30756" y="3116"/>
                  </a:lnTo>
                  <a:lnTo>
                    <a:pt x="30706" y="2493"/>
                  </a:lnTo>
                  <a:lnTo>
                    <a:pt x="30646" y="1870"/>
                  </a:lnTo>
                  <a:lnTo>
                    <a:pt x="30585" y="1247"/>
                  </a:lnTo>
                  <a:lnTo>
                    <a:pt x="30575" y="935"/>
                  </a:lnTo>
                  <a:lnTo>
                    <a:pt x="30555" y="624"/>
                  </a:lnTo>
                  <a:lnTo>
                    <a:pt x="30555" y="312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6235063" y="2434800"/>
              <a:ext cx="273900" cy="27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5650438" y="2160900"/>
              <a:ext cx="273900" cy="27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6848513" y="1968100"/>
              <a:ext cx="273900" cy="27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6930475" y="2951066"/>
              <a:ext cx="273900" cy="27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21" name="Google Shape;1421;p40"/>
          <p:cNvCxnSpPr>
            <a:stCxn id="1412" idx="1"/>
            <a:endCxn id="1420" idx="6"/>
          </p:cNvCxnSpPr>
          <p:nvPr/>
        </p:nvCxnSpPr>
        <p:spPr>
          <a:xfrm flipH="1">
            <a:off x="7289372" y="3102775"/>
            <a:ext cx="754500" cy="15600"/>
          </a:xfrm>
          <a:prstGeom prst="curved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2" name="Google Shape;1422;p40"/>
          <p:cNvCxnSpPr>
            <a:stCxn id="1404" idx="3"/>
            <a:endCxn id="1419" idx="2"/>
          </p:cNvCxnSpPr>
          <p:nvPr/>
        </p:nvCxnSpPr>
        <p:spPr>
          <a:xfrm rot="10800000" flipH="1">
            <a:off x="4482996" y="2571775"/>
            <a:ext cx="1780200" cy="531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23" name="Google Shape;1423;p40"/>
          <p:cNvGrpSpPr/>
          <p:nvPr/>
        </p:nvGrpSpPr>
        <p:grpSpPr>
          <a:xfrm>
            <a:off x="1958277" y="2528503"/>
            <a:ext cx="304475" cy="366649"/>
            <a:chOff x="6405402" y="2287141"/>
            <a:chExt cx="304475" cy="366649"/>
          </a:xfrm>
        </p:grpSpPr>
        <p:sp>
          <p:nvSpPr>
            <p:cNvPr id="1424" name="Google Shape;1424;p40"/>
            <p:cNvSpPr/>
            <p:nvPr/>
          </p:nvSpPr>
          <p:spPr>
            <a:xfrm>
              <a:off x="6578797" y="2523495"/>
              <a:ext cx="131080" cy="87125"/>
            </a:xfrm>
            <a:custGeom>
              <a:avLst/>
              <a:gdLst/>
              <a:ahLst/>
              <a:cxnLst/>
              <a:rect l="l" t="t" r="r" b="b"/>
              <a:pathLst>
                <a:path w="3835" h="2549" extrusionOk="0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477"/>
                    <a:pt x="143" y="596"/>
                    <a:pt x="310" y="596"/>
                  </a:cubicBezTo>
                  <a:lnTo>
                    <a:pt x="1143" y="596"/>
                  </a:lnTo>
                  <a:cubicBezTo>
                    <a:pt x="977" y="858"/>
                    <a:pt x="738" y="1096"/>
                    <a:pt x="476" y="1263"/>
                  </a:cubicBezTo>
                  <a:lnTo>
                    <a:pt x="715" y="2549"/>
                  </a:lnTo>
                  <a:cubicBezTo>
                    <a:pt x="1572" y="2192"/>
                    <a:pt x="2239" y="1477"/>
                    <a:pt x="2572" y="620"/>
                  </a:cubicBezTo>
                  <a:lnTo>
                    <a:pt x="3477" y="620"/>
                  </a:lnTo>
                  <a:cubicBezTo>
                    <a:pt x="3834" y="572"/>
                    <a:pt x="3834" y="25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6468908" y="2544858"/>
              <a:ext cx="154665" cy="108932"/>
            </a:xfrm>
            <a:custGeom>
              <a:avLst/>
              <a:gdLst/>
              <a:ahLst/>
              <a:cxnLst/>
              <a:rect l="l" t="t" r="r" b="b"/>
              <a:pathLst>
                <a:path w="4525" h="3187" extrusionOk="0">
                  <a:moveTo>
                    <a:pt x="2268" y="1"/>
                  </a:moveTo>
                  <a:cubicBezTo>
                    <a:pt x="1921" y="1"/>
                    <a:pt x="1573" y="215"/>
                    <a:pt x="1477" y="638"/>
                  </a:cubicBezTo>
                  <a:lnTo>
                    <a:pt x="1143" y="2543"/>
                  </a:lnTo>
                  <a:lnTo>
                    <a:pt x="381" y="2543"/>
                  </a:lnTo>
                  <a:cubicBezTo>
                    <a:pt x="0" y="2591"/>
                    <a:pt x="0" y="3138"/>
                    <a:pt x="381" y="3186"/>
                  </a:cubicBezTo>
                  <a:lnTo>
                    <a:pt x="4144" y="3186"/>
                  </a:lnTo>
                  <a:cubicBezTo>
                    <a:pt x="4525" y="3138"/>
                    <a:pt x="4525" y="2591"/>
                    <a:pt x="4144" y="2543"/>
                  </a:cubicBezTo>
                  <a:lnTo>
                    <a:pt x="3382" y="2543"/>
                  </a:lnTo>
                  <a:lnTo>
                    <a:pt x="3048" y="614"/>
                  </a:lnTo>
                  <a:cubicBezTo>
                    <a:pt x="2943" y="203"/>
                    <a:pt x="2606" y="1"/>
                    <a:pt x="2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6423312" y="2442113"/>
              <a:ext cx="78990" cy="157946"/>
            </a:xfrm>
            <a:custGeom>
              <a:avLst/>
              <a:gdLst/>
              <a:ahLst/>
              <a:cxnLst/>
              <a:rect l="l" t="t" r="r" b="b"/>
              <a:pathLst>
                <a:path w="2311" h="4621" extrusionOk="0">
                  <a:moveTo>
                    <a:pt x="929" y="0"/>
                  </a:moveTo>
                  <a:lnTo>
                    <a:pt x="929" y="0"/>
                  </a:lnTo>
                  <a:cubicBezTo>
                    <a:pt x="1" y="1572"/>
                    <a:pt x="477" y="3596"/>
                    <a:pt x="2001" y="4620"/>
                  </a:cubicBezTo>
                  <a:lnTo>
                    <a:pt x="2191" y="3525"/>
                  </a:lnTo>
                  <a:cubicBezTo>
                    <a:pt x="2215" y="3430"/>
                    <a:pt x="2263" y="3311"/>
                    <a:pt x="2311" y="3215"/>
                  </a:cubicBezTo>
                  <a:cubicBezTo>
                    <a:pt x="1930" y="2810"/>
                    <a:pt x="1715" y="2287"/>
                    <a:pt x="1715" y="1739"/>
                  </a:cubicBezTo>
                  <a:cubicBezTo>
                    <a:pt x="1715" y="1453"/>
                    <a:pt x="1763" y="1191"/>
                    <a:pt x="1882" y="929"/>
                  </a:cubicBezTo>
                  <a:lnTo>
                    <a:pt x="1834" y="881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6405402" y="2287141"/>
              <a:ext cx="163654" cy="163141"/>
            </a:xfrm>
            <a:custGeom>
              <a:avLst/>
              <a:gdLst/>
              <a:ahLst/>
              <a:cxnLst/>
              <a:rect l="l" t="t" r="r" b="b"/>
              <a:pathLst>
                <a:path w="4788" h="4773" extrusionOk="0">
                  <a:moveTo>
                    <a:pt x="2135" y="1"/>
                  </a:moveTo>
                  <a:cubicBezTo>
                    <a:pt x="2060" y="1"/>
                    <a:pt x="1979" y="31"/>
                    <a:pt x="1906" y="105"/>
                  </a:cubicBezTo>
                  <a:lnTo>
                    <a:pt x="120" y="1891"/>
                  </a:lnTo>
                  <a:cubicBezTo>
                    <a:pt x="1" y="2010"/>
                    <a:pt x="1" y="2201"/>
                    <a:pt x="120" y="2320"/>
                  </a:cubicBezTo>
                  <a:cubicBezTo>
                    <a:pt x="179" y="2379"/>
                    <a:pt x="263" y="2409"/>
                    <a:pt x="346" y="2409"/>
                  </a:cubicBezTo>
                  <a:cubicBezTo>
                    <a:pt x="429" y="2409"/>
                    <a:pt x="513" y="2379"/>
                    <a:pt x="572" y="2320"/>
                  </a:cubicBezTo>
                  <a:lnTo>
                    <a:pt x="787" y="2105"/>
                  </a:lnTo>
                  <a:lnTo>
                    <a:pt x="1287" y="2582"/>
                  </a:lnTo>
                  <a:cubicBezTo>
                    <a:pt x="1096" y="2939"/>
                    <a:pt x="1168" y="3367"/>
                    <a:pt x="1453" y="3653"/>
                  </a:cubicBezTo>
                  <a:lnTo>
                    <a:pt x="2573" y="4772"/>
                  </a:lnTo>
                  <a:lnTo>
                    <a:pt x="4787" y="2558"/>
                  </a:lnTo>
                  <a:lnTo>
                    <a:pt x="3692" y="1438"/>
                  </a:lnTo>
                  <a:cubicBezTo>
                    <a:pt x="3508" y="1255"/>
                    <a:pt x="3265" y="1159"/>
                    <a:pt x="3020" y="1159"/>
                  </a:cubicBezTo>
                  <a:cubicBezTo>
                    <a:pt x="2884" y="1159"/>
                    <a:pt x="2748" y="1189"/>
                    <a:pt x="2620" y="1248"/>
                  </a:cubicBezTo>
                  <a:lnTo>
                    <a:pt x="2120" y="772"/>
                  </a:lnTo>
                  <a:lnTo>
                    <a:pt x="2358" y="534"/>
                  </a:lnTo>
                  <a:cubicBezTo>
                    <a:pt x="2576" y="316"/>
                    <a:pt x="2379" y="1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6511223" y="2391629"/>
              <a:ext cx="78170" cy="78204"/>
            </a:xfrm>
            <a:custGeom>
              <a:avLst/>
              <a:gdLst/>
              <a:ahLst/>
              <a:cxnLst/>
              <a:rect l="l" t="t" r="r" b="b"/>
              <a:pathLst>
                <a:path w="2287" h="2288" extrusionOk="0">
                  <a:moveTo>
                    <a:pt x="2049" y="1"/>
                  </a:moveTo>
                  <a:lnTo>
                    <a:pt x="1" y="2049"/>
                  </a:lnTo>
                  <a:lnTo>
                    <a:pt x="667" y="2287"/>
                  </a:lnTo>
                  <a:lnTo>
                    <a:pt x="2287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6554358" y="2434798"/>
              <a:ext cx="76119" cy="62789"/>
            </a:xfrm>
            <a:custGeom>
              <a:avLst/>
              <a:gdLst/>
              <a:ahLst/>
              <a:cxnLst/>
              <a:rect l="l" t="t" r="r" b="b"/>
              <a:pathLst>
                <a:path w="2227" h="1837" extrusionOk="0">
                  <a:moveTo>
                    <a:pt x="1310" y="0"/>
                  </a:moveTo>
                  <a:lnTo>
                    <a:pt x="1" y="1334"/>
                  </a:lnTo>
                  <a:lnTo>
                    <a:pt x="215" y="1548"/>
                  </a:lnTo>
                  <a:cubicBezTo>
                    <a:pt x="424" y="1752"/>
                    <a:pt x="655" y="1837"/>
                    <a:pt x="875" y="1837"/>
                  </a:cubicBezTo>
                  <a:cubicBezTo>
                    <a:pt x="1608" y="1837"/>
                    <a:pt x="2226" y="892"/>
                    <a:pt x="1549" y="21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1435" name="Google Shape;1435;p41"/>
          <p:cNvGrpSpPr/>
          <p:nvPr/>
        </p:nvGrpSpPr>
        <p:grpSpPr>
          <a:xfrm>
            <a:off x="457200" y="1424975"/>
            <a:ext cx="1428600" cy="1148778"/>
            <a:chOff x="457200" y="1424975"/>
            <a:chExt cx="1428600" cy="1148778"/>
          </a:xfrm>
        </p:grpSpPr>
        <p:sp>
          <p:nvSpPr>
            <p:cNvPr id="1436" name="Google Shape;1436;p41"/>
            <p:cNvSpPr/>
            <p:nvPr/>
          </p:nvSpPr>
          <p:spPr>
            <a:xfrm>
              <a:off x="1306800" y="1424975"/>
              <a:ext cx="579000" cy="579000"/>
            </a:xfrm>
            <a:prstGeom prst="ellipse">
              <a:avLst/>
            </a:prstGeom>
            <a:solidFill>
              <a:srgbClr val="419AB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457200" y="1424975"/>
              <a:ext cx="1197882" cy="1148778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1"/>
          <p:cNvGrpSpPr/>
          <p:nvPr/>
        </p:nvGrpSpPr>
        <p:grpSpPr>
          <a:xfrm>
            <a:off x="2955000" y="2789528"/>
            <a:ext cx="5731800" cy="579000"/>
            <a:chOff x="2955000" y="2789525"/>
            <a:chExt cx="5731800" cy="579000"/>
          </a:xfrm>
        </p:grpSpPr>
        <p:sp>
          <p:nvSpPr>
            <p:cNvPr id="1439" name="Google Shape;1439;p41"/>
            <p:cNvSpPr txBox="1"/>
            <p:nvPr/>
          </p:nvSpPr>
          <p:spPr>
            <a:xfrm>
              <a:off x="2955000" y="2789525"/>
              <a:ext cx="3670800" cy="57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Communicating axodendritic synapses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0" name="Google Shape;1440;p41"/>
            <p:cNvSpPr txBox="1"/>
            <p:nvPr/>
          </p:nvSpPr>
          <p:spPr>
            <a:xfrm>
              <a:off x="6625800" y="2792981"/>
              <a:ext cx="2061000" cy="572100"/>
            </a:xfrm>
            <a:prstGeom prst="rect">
              <a:avLst/>
            </a:prstGeom>
            <a:solidFill>
              <a:srgbClr val="419AB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1" name="Google Shape;1441;p41"/>
          <p:cNvGrpSpPr/>
          <p:nvPr/>
        </p:nvGrpSpPr>
        <p:grpSpPr>
          <a:xfrm>
            <a:off x="2955000" y="1424974"/>
            <a:ext cx="5731800" cy="579006"/>
            <a:chOff x="2955000" y="1424974"/>
            <a:chExt cx="5731800" cy="579006"/>
          </a:xfrm>
        </p:grpSpPr>
        <p:sp>
          <p:nvSpPr>
            <p:cNvPr id="1442" name="Google Shape;1442;p41"/>
            <p:cNvSpPr txBox="1"/>
            <p:nvPr/>
          </p:nvSpPr>
          <p:spPr>
            <a:xfrm>
              <a:off x="2955000" y="1424974"/>
              <a:ext cx="3670800" cy="57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Communicating axosomatic synapses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3" name="Google Shape;1443;p41"/>
            <p:cNvSpPr txBox="1"/>
            <p:nvPr/>
          </p:nvSpPr>
          <p:spPr>
            <a:xfrm>
              <a:off x="6625800" y="1424980"/>
              <a:ext cx="2061000" cy="579000"/>
            </a:xfrm>
            <a:prstGeom prst="rect">
              <a:avLst/>
            </a:prstGeom>
            <a:solidFill>
              <a:srgbClr val="8DA4B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4" name="Google Shape;1444;p41"/>
          <p:cNvGrpSpPr/>
          <p:nvPr/>
        </p:nvGrpSpPr>
        <p:grpSpPr>
          <a:xfrm>
            <a:off x="2955000" y="4154075"/>
            <a:ext cx="5731800" cy="575700"/>
            <a:chOff x="2955000" y="4154075"/>
            <a:chExt cx="5731800" cy="575700"/>
          </a:xfrm>
        </p:grpSpPr>
        <p:sp>
          <p:nvSpPr>
            <p:cNvPr id="1445" name="Google Shape;1445;p41"/>
            <p:cNvSpPr txBox="1"/>
            <p:nvPr/>
          </p:nvSpPr>
          <p:spPr>
            <a:xfrm>
              <a:off x="2955000" y="4154075"/>
              <a:ext cx="3670800" cy="57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Communicating axoaxonic synapses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6" name="Google Shape;1446;p41"/>
            <p:cNvSpPr txBox="1"/>
            <p:nvPr/>
          </p:nvSpPr>
          <p:spPr>
            <a:xfrm>
              <a:off x="6625800" y="4154077"/>
              <a:ext cx="2061000" cy="573600"/>
            </a:xfrm>
            <a:prstGeom prst="rect">
              <a:avLst/>
            </a:prstGeom>
            <a:solidFill>
              <a:srgbClr val="2F809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7" name="Google Shape;1447;p41"/>
          <p:cNvSpPr txBox="1"/>
          <p:nvPr/>
        </p:nvSpPr>
        <p:spPr>
          <a:xfrm>
            <a:off x="457200" y="2789525"/>
            <a:ext cx="1197900" cy="57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Synapses</a:t>
            </a:r>
            <a:endParaRPr sz="21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48" name="Google Shape;1448;p41"/>
          <p:cNvCxnSpPr>
            <a:stCxn id="1447" idx="3"/>
            <a:endCxn id="1442" idx="1"/>
          </p:cNvCxnSpPr>
          <p:nvPr/>
        </p:nvCxnSpPr>
        <p:spPr>
          <a:xfrm rot="10800000" flipH="1">
            <a:off x="1655100" y="1714325"/>
            <a:ext cx="1299900" cy="1364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41"/>
          <p:cNvCxnSpPr>
            <a:stCxn id="1447" idx="3"/>
            <a:endCxn id="1439" idx="1"/>
          </p:cNvCxnSpPr>
          <p:nvPr/>
        </p:nvCxnSpPr>
        <p:spPr>
          <a:xfrm>
            <a:off x="1655100" y="3079025"/>
            <a:ext cx="1299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41"/>
          <p:cNvCxnSpPr>
            <a:stCxn id="1447" idx="3"/>
            <a:endCxn id="1445" idx="1"/>
          </p:cNvCxnSpPr>
          <p:nvPr/>
        </p:nvCxnSpPr>
        <p:spPr>
          <a:xfrm>
            <a:off x="1655100" y="3079025"/>
            <a:ext cx="1299900" cy="136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1456" name="Google Shape;1456;p42"/>
          <p:cNvSpPr/>
          <p:nvPr/>
        </p:nvSpPr>
        <p:spPr>
          <a:xfrm>
            <a:off x="994325" y="1285875"/>
            <a:ext cx="1849200" cy="1849200"/>
          </a:xfrm>
          <a:prstGeom prst="ellipse">
            <a:avLst/>
          </a:prstGeom>
          <a:solidFill>
            <a:srgbClr val="8DA4B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2"/>
          <p:cNvSpPr/>
          <p:nvPr/>
        </p:nvSpPr>
        <p:spPr>
          <a:xfrm>
            <a:off x="1573608" y="1484081"/>
            <a:ext cx="690584" cy="1452854"/>
          </a:xfrm>
          <a:custGeom>
            <a:avLst/>
            <a:gdLst/>
            <a:ahLst/>
            <a:cxnLst/>
            <a:rect l="l" t="t" r="r" b="b"/>
            <a:pathLst>
              <a:path w="39400" h="82890" extrusionOk="0">
                <a:moveTo>
                  <a:pt x="8484" y="43912"/>
                </a:moveTo>
                <a:lnTo>
                  <a:pt x="8705" y="43922"/>
                </a:lnTo>
                <a:lnTo>
                  <a:pt x="8926" y="43942"/>
                </a:lnTo>
                <a:lnTo>
                  <a:pt x="9147" y="43963"/>
                </a:lnTo>
                <a:lnTo>
                  <a:pt x="9368" y="44003"/>
                </a:lnTo>
                <a:lnTo>
                  <a:pt x="9579" y="44033"/>
                </a:lnTo>
                <a:lnTo>
                  <a:pt x="9780" y="44083"/>
                </a:lnTo>
                <a:lnTo>
                  <a:pt x="9981" y="44133"/>
                </a:lnTo>
                <a:lnTo>
                  <a:pt x="10182" y="44184"/>
                </a:lnTo>
                <a:lnTo>
                  <a:pt x="10373" y="44244"/>
                </a:lnTo>
                <a:lnTo>
                  <a:pt x="10554" y="44314"/>
                </a:lnTo>
                <a:lnTo>
                  <a:pt x="10735" y="44385"/>
                </a:lnTo>
                <a:lnTo>
                  <a:pt x="10916" y="44465"/>
                </a:lnTo>
                <a:lnTo>
                  <a:pt x="11087" y="44545"/>
                </a:lnTo>
                <a:lnTo>
                  <a:pt x="11248" y="44636"/>
                </a:lnTo>
                <a:lnTo>
                  <a:pt x="11398" y="44726"/>
                </a:lnTo>
                <a:lnTo>
                  <a:pt x="11549" y="44817"/>
                </a:lnTo>
                <a:lnTo>
                  <a:pt x="11690" y="44917"/>
                </a:lnTo>
                <a:lnTo>
                  <a:pt x="11820" y="45028"/>
                </a:lnTo>
                <a:lnTo>
                  <a:pt x="11941" y="45128"/>
                </a:lnTo>
                <a:lnTo>
                  <a:pt x="12062" y="45249"/>
                </a:lnTo>
                <a:lnTo>
                  <a:pt x="12162" y="45360"/>
                </a:lnTo>
                <a:lnTo>
                  <a:pt x="12263" y="45480"/>
                </a:lnTo>
                <a:lnTo>
                  <a:pt x="12353" y="45601"/>
                </a:lnTo>
                <a:lnTo>
                  <a:pt x="12434" y="45731"/>
                </a:lnTo>
                <a:lnTo>
                  <a:pt x="12504" y="45862"/>
                </a:lnTo>
                <a:lnTo>
                  <a:pt x="12564" y="45993"/>
                </a:lnTo>
                <a:lnTo>
                  <a:pt x="12615" y="46123"/>
                </a:lnTo>
                <a:lnTo>
                  <a:pt x="12655" y="46264"/>
                </a:lnTo>
                <a:lnTo>
                  <a:pt x="12675" y="46395"/>
                </a:lnTo>
                <a:lnTo>
                  <a:pt x="12695" y="46536"/>
                </a:lnTo>
                <a:lnTo>
                  <a:pt x="12705" y="46686"/>
                </a:lnTo>
                <a:lnTo>
                  <a:pt x="12695" y="46827"/>
                </a:lnTo>
                <a:lnTo>
                  <a:pt x="12675" y="46968"/>
                </a:lnTo>
                <a:lnTo>
                  <a:pt x="12655" y="47108"/>
                </a:lnTo>
                <a:lnTo>
                  <a:pt x="12615" y="47239"/>
                </a:lnTo>
                <a:lnTo>
                  <a:pt x="12564" y="47380"/>
                </a:lnTo>
                <a:lnTo>
                  <a:pt x="12504" y="47510"/>
                </a:lnTo>
                <a:lnTo>
                  <a:pt x="12434" y="47631"/>
                </a:lnTo>
                <a:lnTo>
                  <a:pt x="12353" y="47762"/>
                </a:lnTo>
                <a:lnTo>
                  <a:pt x="12263" y="47882"/>
                </a:lnTo>
                <a:lnTo>
                  <a:pt x="12162" y="48003"/>
                </a:lnTo>
                <a:lnTo>
                  <a:pt x="12062" y="48124"/>
                </a:lnTo>
                <a:lnTo>
                  <a:pt x="11941" y="48234"/>
                </a:lnTo>
                <a:lnTo>
                  <a:pt x="11820" y="48345"/>
                </a:lnTo>
                <a:lnTo>
                  <a:pt x="11690" y="48445"/>
                </a:lnTo>
                <a:lnTo>
                  <a:pt x="11549" y="48546"/>
                </a:lnTo>
                <a:lnTo>
                  <a:pt x="11398" y="48646"/>
                </a:lnTo>
                <a:lnTo>
                  <a:pt x="11248" y="48737"/>
                </a:lnTo>
                <a:lnTo>
                  <a:pt x="11087" y="48817"/>
                </a:lnTo>
                <a:lnTo>
                  <a:pt x="10916" y="48908"/>
                </a:lnTo>
                <a:lnTo>
                  <a:pt x="10735" y="48978"/>
                </a:lnTo>
                <a:lnTo>
                  <a:pt x="10554" y="49058"/>
                </a:lnTo>
                <a:lnTo>
                  <a:pt x="10373" y="49119"/>
                </a:lnTo>
                <a:lnTo>
                  <a:pt x="10182" y="49179"/>
                </a:lnTo>
                <a:lnTo>
                  <a:pt x="9981" y="49239"/>
                </a:lnTo>
                <a:lnTo>
                  <a:pt x="9780" y="49289"/>
                </a:lnTo>
                <a:lnTo>
                  <a:pt x="9579" y="49330"/>
                </a:lnTo>
                <a:lnTo>
                  <a:pt x="9368" y="49370"/>
                </a:lnTo>
                <a:lnTo>
                  <a:pt x="9147" y="49400"/>
                </a:lnTo>
                <a:lnTo>
                  <a:pt x="8926" y="49420"/>
                </a:lnTo>
                <a:lnTo>
                  <a:pt x="8705" y="49440"/>
                </a:lnTo>
                <a:lnTo>
                  <a:pt x="8484" y="49450"/>
                </a:lnTo>
                <a:lnTo>
                  <a:pt x="8021" y="49450"/>
                </a:lnTo>
                <a:lnTo>
                  <a:pt x="7800" y="49440"/>
                </a:lnTo>
                <a:lnTo>
                  <a:pt x="7569" y="49420"/>
                </a:lnTo>
                <a:lnTo>
                  <a:pt x="7358" y="49400"/>
                </a:lnTo>
                <a:lnTo>
                  <a:pt x="7137" y="49370"/>
                </a:lnTo>
                <a:lnTo>
                  <a:pt x="6926" y="49330"/>
                </a:lnTo>
                <a:lnTo>
                  <a:pt x="6725" y="49289"/>
                </a:lnTo>
                <a:lnTo>
                  <a:pt x="6524" y="49239"/>
                </a:lnTo>
                <a:lnTo>
                  <a:pt x="6323" y="49179"/>
                </a:lnTo>
                <a:lnTo>
                  <a:pt x="6132" y="49119"/>
                </a:lnTo>
                <a:lnTo>
                  <a:pt x="5941" y="49058"/>
                </a:lnTo>
                <a:lnTo>
                  <a:pt x="5760" y="48978"/>
                </a:lnTo>
                <a:lnTo>
                  <a:pt x="5589" y="48908"/>
                </a:lnTo>
                <a:lnTo>
                  <a:pt x="5418" y="48817"/>
                </a:lnTo>
                <a:lnTo>
                  <a:pt x="5257" y="48737"/>
                </a:lnTo>
                <a:lnTo>
                  <a:pt x="5107" y="48646"/>
                </a:lnTo>
                <a:lnTo>
                  <a:pt x="4956" y="48546"/>
                </a:lnTo>
                <a:lnTo>
                  <a:pt x="4815" y="48445"/>
                </a:lnTo>
                <a:lnTo>
                  <a:pt x="4684" y="48345"/>
                </a:lnTo>
                <a:lnTo>
                  <a:pt x="4564" y="48234"/>
                </a:lnTo>
                <a:lnTo>
                  <a:pt x="4443" y="48124"/>
                </a:lnTo>
                <a:lnTo>
                  <a:pt x="4343" y="48003"/>
                </a:lnTo>
                <a:lnTo>
                  <a:pt x="4242" y="47882"/>
                </a:lnTo>
                <a:lnTo>
                  <a:pt x="4152" y="47762"/>
                </a:lnTo>
                <a:lnTo>
                  <a:pt x="4071" y="47631"/>
                </a:lnTo>
                <a:lnTo>
                  <a:pt x="4001" y="47510"/>
                </a:lnTo>
                <a:lnTo>
                  <a:pt x="3941" y="47380"/>
                </a:lnTo>
                <a:lnTo>
                  <a:pt x="3890" y="47239"/>
                </a:lnTo>
                <a:lnTo>
                  <a:pt x="3850" y="47108"/>
                </a:lnTo>
                <a:lnTo>
                  <a:pt x="3820" y="46968"/>
                </a:lnTo>
                <a:lnTo>
                  <a:pt x="3810" y="46827"/>
                </a:lnTo>
                <a:lnTo>
                  <a:pt x="3800" y="46686"/>
                </a:lnTo>
                <a:lnTo>
                  <a:pt x="3810" y="46536"/>
                </a:lnTo>
                <a:lnTo>
                  <a:pt x="3820" y="46395"/>
                </a:lnTo>
                <a:lnTo>
                  <a:pt x="3850" y="46264"/>
                </a:lnTo>
                <a:lnTo>
                  <a:pt x="3890" y="46123"/>
                </a:lnTo>
                <a:lnTo>
                  <a:pt x="3941" y="45993"/>
                </a:lnTo>
                <a:lnTo>
                  <a:pt x="4001" y="45862"/>
                </a:lnTo>
                <a:lnTo>
                  <a:pt x="4071" y="45731"/>
                </a:lnTo>
                <a:lnTo>
                  <a:pt x="4152" y="45601"/>
                </a:lnTo>
                <a:lnTo>
                  <a:pt x="4242" y="45480"/>
                </a:lnTo>
                <a:lnTo>
                  <a:pt x="4343" y="45360"/>
                </a:lnTo>
                <a:lnTo>
                  <a:pt x="4443" y="45249"/>
                </a:lnTo>
                <a:lnTo>
                  <a:pt x="4564" y="45128"/>
                </a:lnTo>
                <a:lnTo>
                  <a:pt x="4684" y="45028"/>
                </a:lnTo>
                <a:lnTo>
                  <a:pt x="4815" y="44917"/>
                </a:lnTo>
                <a:lnTo>
                  <a:pt x="4956" y="44817"/>
                </a:lnTo>
                <a:lnTo>
                  <a:pt x="5107" y="44726"/>
                </a:lnTo>
                <a:lnTo>
                  <a:pt x="5257" y="44636"/>
                </a:lnTo>
                <a:lnTo>
                  <a:pt x="5418" y="44545"/>
                </a:lnTo>
                <a:lnTo>
                  <a:pt x="5589" y="44465"/>
                </a:lnTo>
                <a:lnTo>
                  <a:pt x="5760" y="44385"/>
                </a:lnTo>
                <a:lnTo>
                  <a:pt x="5941" y="44314"/>
                </a:lnTo>
                <a:lnTo>
                  <a:pt x="6132" y="44244"/>
                </a:lnTo>
                <a:lnTo>
                  <a:pt x="6323" y="44184"/>
                </a:lnTo>
                <a:lnTo>
                  <a:pt x="6524" y="44133"/>
                </a:lnTo>
                <a:lnTo>
                  <a:pt x="6725" y="44083"/>
                </a:lnTo>
                <a:lnTo>
                  <a:pt x="6926" y="44033"/>
                </a:lnTo>
                <a:lnTo>
                  <a:pt x="7137" y="44003"/>
                </a:lnTo>
                <a:lnTo>
                  <a:pt x="7358" y="43963"/>
                </a:lnTo>
                <a:lnTo>
                  <a:pt x="7569" y="43942"/>
                </a:lnTo>
                <a:lnTo>
                  <a:pt x="7800" y="43922"/>
                </a:lnTo>
                <a:lnTo>
                  <a:pt x="8021" y="43912"/>
                </a:lnTo>
                <a:close/>
                <a:moveTo>
                  <a:pt x="13137" y="0"/>
                </a:moveTo>
                <a:lnTo>
                  <a:pt x="13368" y="1066"/>
                </a:lnTo>
                <a:lnTo>
                  <a:pt x="13610" y="2231"/>
                </a:lnTo>
                <a:lnTo>
                  <a:pt x="13891" y="3649"/>
                </a:lnTo>
                <a:lnTo>
                  <a:pt x="14032" y="4412"/>
                </a:lnTo>
                <a:lnTo>
                  <a:pt x="14172" y="5196"/>
                </a:lnTo>
                <a:lnTo>
                  <a:pt x="14303" y="5990"/>
                </a:lnTo>
                <a:lnTo>
                  <a:pt x="14434" y="6764"/>
                </a:lnTo>
                <a:lnTo>
                  <a:pt x="14544" y="7518"/>
                </a:lnTo>
                <a:lnTo>
                  <a:pt x="14635" y="8232"/>
                </a:lnTo>
                <a:lnTo>
                  <a:pt x="14705" y="8895"/>
                </a:lnTo>
                <a:lnTo>
                  <a:pt x="14745" y="9478"/>
                </a:lnTo>
                <a:lnTo>
                  <a:pt x="14765" y="10031"/>
                </a:lnTo>
                <a:lnTo>
                  <a:pt x="14775" y="10584"/>
                </a:lnTo>
                <a:lnTo>
                  <a:pt x="14765" y="11136"/>
                </a:lnTo>
                <a:lnTo>
                  <a:pt x="14755" y="11679"/>
                </a:lnTo>
                <a:lnTo>
                  <a:pt x="14735" y="12222"/>
                </a:lnTo>
                <a:lnTo>
                  <a:pt x="14705" y="12745"/>
                </a:lnTo>
                <a:lnTo>
                  <a:pt x="14675" y="13257"/>
                </a:lnTo>
                <a:lnTo>
                  <a:pt x="14635" y="13750"/>
                </a:lnTo>
                <a:lnTo>
                  <a:pt x="14544" y="14654"/>
                </a:lnTo>
                <a:lnTo>
                  <a:pt x="14454" y="15428"/>
                </a:lnTo>
                <a:lnTo>
                  <a:pt x="14373" y="16051"/>
                </a:lnTo>
                <a:lnTo>
                  <a:pt x="14303" y="16484"/>
                </a:lnTo>
                <a:lnTo>
                  <a:pt x="14273" y="16644"/>
                </a:lnTo>
                <a:lnTo>
                  <a:pt x="14223" y="16805"/>
                </a:lnTo>
                <a:lnTo>
                  <a:pt x="14172" y="16956"/>
                </a:lnTo>
                <a:lnTo>
                  <a:pt x="14112" y="17107"/>
                </a:lnTo>
                <a:lnTo>
                  <a:pt x="14042" y="17247"/>
                </a:lnTo>
                <a:lnTo>
                  <a:pt x="13961" y="17378"/>
                </a:lnTo>
                <a:lnTo>
                  <a:pt x="13811" y="17609"/>
                </a:lnTo>
                <a:lnTo>
                  <a:pt x="13670" y="17810"/>
                </a:lnTo>
                <a:lnTo>
                  <a:pt x="13549" y="17961"/>
                </a:lnTo>
                <a:lnTo>
                  <a:pt x="13429" y="18092"/>
                </a:lnTo>
                <a:lnTo>
                  <a:pt x="13338" y="17770"/>
                </a:lnTo>
                <a:lnTo>
                  <a:pt x="13228" y="17398"/>
                </a:lnTo>
                <a:lnTo>
                  <a:pt x="13067" y="16916"/>
                </a:lnTo>
                <a:lnTo>
                  <a:pt x="12876" y="16353"/>
                </a:lnTo>
                <a:lnTo>
                  <a:pt x="12635" y="15710"/>
                </a:lnTo>
                <a:lnTo>
                  <a:pt x="12363" y="15026"/>
                </a:lnTo>
                <a:lnTo>
                  <a:pt x="12223" y="14674"/>
                </a:lnTo>
                <a:lnTo>
                  <a:pt x="12062" y="14313"/>
                </a:lnTo>
                <a:lnTo>
                  <a:pt x="11901" y="13951"/>
                </a:lnTo>
                <a:lnTo>
                  <a:pt x="11730" y="13599"/>
                </a:lnTo>
                <a:lnTo>
                  <a:pt x="11549" y="13247"/>
                </a:lnTo>
                <a:lnTo>
                  <a:pt x="11358" y="12895"/>
                </a:lnTo>
                <a:lnTo>
                  <a:pt x="11167" y="12554"/>
                </a:lnTo>
                <a:lnTo>
                  <a:pt x="10966" y="12232"/>
                </a:lnTo>
                <a:lnTo>
                  <a:pt x="10755" y="11920"/>
                </a:lnTo>
                <a:lnTo>
                  <a:pt x="10534" y="11629"/>
                </a:lnTo>
                <a:lnTo>
                  <a:pt x="10313" y="11348"/>
                </a:lnTo>
                <a:lnTo>
                  <a:pt x="10092" y="11096"/>
                </a:lnTo>
                <a:lnTo>
                  <a:pt x="9861" y="10875"/>
                </a:lnTo>
                <a:lnTo>
                  <a:pt x="9740" y="10775"/>
                </a:lnTo>
                <a:lnTo>
                  <a:pt x="9619" y="10674"/>
                </a:lnTo>
                <a:lnTo>
                  <a:pt x="9499" y="10584"/>
                </a:lnTo>
                <a:lnTo>
                  <a:pt x="9378" y="10503"/>
                </a:lnTo>
                <a:lnTo>
                  <a:pt x="9247" y="10433"/>
                </a:lnTo>
                <a:lnTo>
                  <a:pt x="9127" y="10373"/>
                </a:lnTo>
                <a:lnTo>
                  <a:pt x="8996" y="10312"/>
                </a:lnTo>
                <a:lnTo>
                  <a:pt x="8876" y="10272"/>
                </a:lnTo>
                <a:lnTo>
                  <a:pt x="8745" y="10232"/>
                </a:lnTo>
                <a:lnTo>
                  <a:pt x="8614" y="10212"/>
                </a:lnTo>
                <a:lnTo>
                  <a:pt x="8092" y="10131"/>
                </a:lnTo>
                <a:lnTo>
                  <a:pt x="7539" y="10061"/>
                </a:lnTo>
                <a:lnTo>
                  <a:pt x="6986" y="10001"/>
                </a:lnTo>
                <a:lnTo>
                  <a:pt x="6433" y="9950"/>
                </a:lnTo>
                <a:lnTo>
                  <a:pt x="5891" y="9910"/>
                </a:lnTo>
                <a:lnTo>
                  <a:pt x="5348" y="9870"/>
                </a:lnTo>
                <a:lnTo>
                  <a:pt x="4343" y="9810"/>
                </a:lnTo>
                <a:lnTo>
                  <a:pt x="3458" y="9770"/>
                </a:lnTo>
                <a:lnTo>
                  <a:pt x="2765" y="9749"/>
                </a:lnTo>
                <a:lnTo>
                  <a:pt x="2142" y="9739"/>
                </a:lnTo>
                <a:lnTo>
                  <a:pt x="2423" y="9790"/>
                </a:lnTo>
                <a:lnTo>
                  <a:pt x="2765" y="9850"/>
                </a:lnTo>
                <a:lnTo>
                  <a:pt x="3197" y="9950"/>
                </a:lnTo>
                <a:lnTo>
                  <a:pt x="3730" y="10091"/>
                </a:lnTo>
                <a:lnTo>
                  <a:pt x="4021" y="10172"/>
                </a:lnTo>
                <a:lnTo>
                  <a:pt x="4333" y="10272"/>
                </a:lnTo>
                <a:lnTo>
                  <a:pt x="4654" y="10383"/>
                </a:lnTo>
                <a:lnTo>
                  <a:pt x="4996" y="10503"/>
                </a:lnTo>
                <a:lnTo>
                  <a:pt x="5338" y="10634"/>
                </a:lnTo>
                <a:lnTo>
                  <a:pt x="5700" y="10775"/>
                </a:lnTo>
                <a:lnTo>
                  <a:pt x="6061" y="10935"/>
                </a:lnTo>
                <a:lnTo>
                  <a:pt x="6423" y="11116"/>
                </a:lnTo>
                <a:lnTo>
                  <a:pt x="6795" y="11307"/>
                </a:lnTo>
                <a:lnTo>
                  <a:pt x="7157" y="11508"/>
                </a:lnTo>
                <a:lnTo>
                  <a:pt x="7529" y="11740"/>
                </a:lnTo>
                <a:lnTo>
                  <a:pt x="7891" y="11981"/>
                </a:lnTo>
                <a:lnTo>
                  <a:pt x="8252" y="12232"/>
                </a:lnTo>
                <a:lnTo>
                  <a:pt x="8604" y="12513"/>
                </a:lnTo>
                <a:lnTo>
                  <a:pt x="8946" y="12805"/>
                </a:lnTo>
                <a:lnTo>
                  <a:pt x="9268" y="13117"/>
                </a:lnTo>
                <a:lnTo>
                  <a:pt x="9428" y="13277"/>
                </a:lnTo>
                <a:lnTo>
                  <a:pt x="9589" y="13448"/>
                </a:lnTo>
                <a:lnTo>
                  <a:pt x="9740" y="13619"/>
                </a:lnTo>
                <a:lnTo>
                  <a:pt x="9891" y="13800"/>
                </a:lnTo>
                <a:lnTo>
                  <a:pt x="10031" y="13991"/>
                </a:lnTo>
                <a:lnTo>
                  <a:pt x="10172" y="14172"/>
                </a:lnTo>
                <a:lnTo>
                  <a:pt x="10303" y="14373"/>
                </a:lnTo>
                <a:lnTo>
                  <a:pt x="10433" y="14574"/>
                </a:lnTo>
                <a:lnTo>
                  <a:pt x="10554" y="14775"/>
                </a:lnTo>
                <a:lnTo>
                  <a:pt x="10675" y="14986"/>
                </a:lnTo>
                <a:lnTo>
                  <a:pt x="10785" y="15207"/>
                </a:lnTo>
                <a:lnTo>
                  <a:pt x="10896" y="15428"/>
                </a:lnTo>
                <a:lnTo>
                  <a:pt x="11318" y="16393"/>
                </a:lnTo>
                <a:lnTo>
                  <a:pt x="11760" y="17448"/>
                </a:lnTo>
                <a:lnTo>
                  <a:pt x="12233" y="18584"/>
                </a:lnTo>
                <a:lnTo>
                  <a:pt x="12705" y="19780"/>
                </a:lnTo>
                <a:lnTo>
                  <a:pt x="13177" y="21016"/>
                </a:lnTo>
                <a:lnTo>
                  <a:pt x="13650" y="22253"/>
                </a:lnTo>
                <a:lnTo>
                  <a:pt x="14554" y="24675"/>
                </a:lnTo>
                <a:lnTo>
                  <a:pt x="15358" y="26866"/>
                </a:lnTo>
                <a:lnTo>
                  <a:pt x="16002" y="28655"/>
                </a:lnTo>
                <a:lnTo>
                  <a:pt x="16585" y="30303"/>
                </a:lnTo>
                <a:lnTo>
                  <a:pt x="16755" y="31128"/>
                </a:lnTo>
                <a:lnTo>
                  <a:pt x="16956" y="31992"/>
                </a:lnTo>
                <a:lnTo>
                  <a:pt x="17198" y="33027"/>
                </a:lnTo>
                <a:lnTo>
                  <a:pt x="17459" y="34103"/>
                </a:lnTo>
                <a:lnTo>
                  <a:pt x="17600" y="34635"/>
                </a:lnTo>
                <a:lnTo>
                  <a:pt x="17740" y="35138"/>
                </a:lnTo>
                <a:lnTo>
                  <a:pt x="17871" y="35600"/>
                </a:lnTo>
                <a:lnTo>
                  <a:pt x="18002" y="36012"/>
                </a:lnTo>
                <a:lnTo>
                  <a:pt x="18132" y="36354"/>
                </a:lnTo>
                <a:lnTo>
                  <a:pt x="18193" y="36495"/>
                </a:lnTo>
                <a:lnTo>
                  <a:pt x="18243" y="36615"/>
                </a:lnTo>
                <a:lnTo>
                  <a:pt x="18374" y="36907"/>
                </a:lnTo>
                <a:lnTo>
                  <a:pt x="18544" y="37319"/>
                </a:lnTo>
                <a:lnTo>
                  <a:pt x="18745" y="37842"/>
                </a:lnTo>
                <a:lnTo>
                  <a:pt x="18967" y="38455"/>
                </a:lnTo>
                <a:lnTo>
                  <a:pt x="19469" y="39852"/>
                </a:lnTo>
                <a:lnTo>
                  <a:pt x="19992" y="41359"/>
                </a:lnTo>
                <a:lnTo>
                  <a:pt x="20916" y="44043"/>
                </a:lnTo>
                <a:lnTo>
                  <a:pt x="21308" y="45219"/>
                </a:lnTo>
                <a:lnTo>
                  <a:pt x="21278" y="45289"/>
                </a:lnTo>
                <a:lnTo>
                  <a:pt x="21178" y="45440"/>
                </a:lnTo>
                <a:lnTo>
                  <a:pt x="21097" y="45541"/>
                </a:lnTo>
                <a:lnTo>
                  <a:pt x="21007" y="45651"/>
                </a:lnTo>
                <a:lnTo>
                  <a:pt x="20906" y="45772"/>
                </a:lnTo>
                <a:lnTo>
                  <a:pt x="20776" y="45882"/>
                </a:lnTo>
                <a:lnTo>
                  <a:pt x="20645" y="45983"/>
                </a:lnTo>
                <a:lnTo>
                  <a:pt x="20494" y="46083"/>
                </a:lnTo>
                <a:lnTo>
                  <a:pt x="20404" y="46123"/>
                </a:lnTo>
                <a:lnTo>
                  <a:pt x="20323" y="46154"/>
                </a:lnTo>
                <a:lnTo>
                  <a:pt x="20233" y="46184"/>
                </a:lnTo>
                <a:lnTo>
                  <a:pt x="20143" y="46204"/>
                </a:lnTo>
                <a:lnTo>
                  <a:pt x="20042" y="46224"/>
                </a:lnTo>
                <a:lnTo>
                  <a:pt x="19942" y="46234"/>
                </a:lnTo>
                <a:lnTo>
                  <a:pt x="19730" y="46234"/>
                </a:lnTo>
                <a:lnTo>
                  <a:pt x="19620" y="46214"/>
                </a:lnTo>
                <a:lnTo>
                  <a:pt x="19509" y="46184"/>
                </a:lnTo>
                <a:lnTo>
                  <a:pt x="19389" y="46144"/>
                </a:lnTo>
                <a:lnTo>
                  <a:pt x="19268" y="46103"/>
                </a:lnTo>
                <a:lnTo>
                  <a:pt x="18796" y="45882"/>
                </a:lnTo>
                <a:lnTo>
                  <a:pt x="18374" y="45671"/>
                </a:lnTo>
                <a:lnTo>
                  <a:pt x="18002" y="45470"/>
                </a:lnTo>
                <a:lnTo>
                  <a:pt x="17680" y="45299"/>
                </a:lnTo>
                <a:lnTo>
                  <a:pt x="17238" y="45028"/>
                </a:lnTo>
                <a:lnTo>
                  <a:pt x="17077" y="44927"/>
                </a:lnTo>
                <a:lnTo>
                  <a:pt x="16936" y="44726"/>
                </a:lnTo>
                <a:lnTo>
                  <a:pt x="16765" y="44495"/>
                </a:lnTo>
                <a:lnTo>
                  <a:pt x="16534" y="44194"/>
                </a:lnTo>
                <a:lnTo>
                  <a:pt x="16223" y="43832"/>
                </a:lnTo>
                <a:lnTo>
                  <a:pt x="16042" y="43641"/>
                </a:lnTo>
                <a:lnTo>
                  <a:pt x="15851" y="43440"/>
                </a:lnTo>
                <a:lnTo>
                  <a:pt x="15630" y="43229"/>
                </a:lnTo>
                <a:lnTo>
                  <a:pt x="15399" y="43018"/>
                </a:lnTo>
                <a:lnTo>
                  <a:pt x="15157" y="42807"/>
                </a:lnTo>
                <a:lnTo>
                  <a:pt x="14886" y="42596"/>
                </a:lnTo>
                <a:lnTo>
                  <a:pt x="14605" y="42385"/>
                </a:lnTo>
                <a:lnTo>
                  <a:pt x="14313" y="42184"/>
                </a:lnTo>
                <a:lnTo>
                  <a:pt x="13991" y="41983"/>
                </a:lnTo>
                <a:lnTo>
                  <a:pt x="13660" y="41782"/>
                </a:lnTo>
                <a:lnTo>
                  <a:pt x="13308" y="41601"/>
                </a:lnTo>
                <a:lnTo>
                  <a:pt x="12936" y="41420"/>
                </a:lnTo>
                <a:lnTo>
                  <a:pt x="12554" y="41259"/>
                </a:lnTo>
                <a:lnTo>
                  <a:pt x="12152" y="41118"/>
                </a:lnTo>
                <a:lnTo>
                  <a:pt x="11740" y="40987"/>
                </a:lnTo>
                <a:lnTo>
                  <a:pt x="11298" y="40877"/>
                </a:lnTo>
                <a:lnTo>
                  <a:pt x="11077" y="40827"/>
                </a:lnTo>
                <a:lnTo>
                  <a:pt x="10846" y="40786"/>
                </a:lnTo>
                <a:lnTo>
                  <a:pt x="10614" y="40746"/>
                </a:lnTo>
                <a:lnTo>
                  <a:pt x="10373" y="40716"/>
                </a:lnTo>
                <a:lnTo>
                  <a:pt x="10132" y="40686"/>
                </a:lnTo>
                <a:lnTo>
                  <a:pt x="9891" y="40676"/>
                </a:lnTo>
                <a:lnTo>
                  <a:pt x="9639" y="40656"/>
                </a:lnTo>
                <a:lnTo>
                  <a:pt x="9127" y="40656"/>
                </a:lnTo>
                <a:lnTo>
                  <a:pt x="8866" y="40666"/>
                </a:lnTo>
                <a:lnTo>
                  <a:pt x="8594" y="40676"/>
                </a:lnTo>
                <a:lnTo>
                  <a:pt x="8323" y="40706"/>
                </a:lnTo>
                <a:lnTo>
                  <a:pt x="7790" y="40756"/>
                </a:lnTo>
                <a:lnTo>
                  <a:pt x="7267" y="40827"/>
                </a:lnTo>
                <a:lnTo>
                  <a:pt x="6765" y="40897"/>
                </a:lnTo>
                <a:lnTo>
                  <a:pt x="6282" y="40977"/>
                </a:lnTo>
                <a:lnTo>
                  <a:pt x="5820" y="41058"/>
                </a:lnTo>
                <a:lnTo>
                  <a:pt x="5378" y="41158"/>
                </a:lnTo>
                <a:lnTo>
                  <a:pt x="4956" y="41259"/>
                </a:lnTo>
                <a:lnTo>
                  <a:pt x="4544" y="41369"/>
                </a:lnTo>
                <a:lnTo>
                  <a:pt x="4152" y="41480"/>
                </a:lnTo>
                <a:lnTo>
                  <a:pt x="3780" y="41611"/>
                </a:lnTo>
                <a:lnTo>
                  <a:pt x="3428" y="41741"/>
                </a:lnTo>
                <a:lnTo>
                  <a:pt x="3086" y="41882"/>
                </a:lnTo>
                <a:lnTo>
                  <a:pt x="2775" y="42033"/>
                </a:lnTo>
                <a:lnTo>
                  <a:pt x="2473" y="42184"/>
                </a:lnTo>
                <a:lnTo>
                  <a:pt x="2192" y="42354"/>
                </a:lnTo>
                <a:lnTo>
                  <a:pt x="1920" y="42525"/>
                </a:lnTo>
                <a:lnTo>
                  <a:pt x="1679" y="42706"/>
                </a:lnTo>
                <a:lnTo>
                  <a:pt x="1448" y="42897"/>
                </a:lnTo>
                <a:lnTo>
                  <a:pt x="1237" y="43098"/>
                </a:lnTo>
                <a:lnTo>
                  <a:pt x="1036" y="43309"/>
                </a:lnTo>
                <a:lnTo>
                  <a:pt x="855" y="43520"/>
                </a:lnTo>
                <a:lnTo>
                  <a:pt x="694" y="43751"/>
                </a:lnTo>
                <a:lnTo>
                  <a:pt x="554" y="43983"/>
                </a:lnTo>
                <a:lnTo>
                  <a:pt x="423" y="44234"/>
                </a:lnTo>
                <a:lnTo>
                  <a:pt x="312" y="44485"/>
                </a:lnTo>
                <a:lnTo>
                  <a:pt x="222" y="44747"/>
                </a:lnTo>
                <a:lnTo>
                  <a:pt x="141" y="45018"/>
                </a:lnTo>
                <a:lnTo>
                  <a:pt x="81" y="45309"/>
                </a:lnTo>
                <a:lnTo>
                  <a:pt x="41" y="45601"/>
                </a:lnTo>
                <a:lnTo>
                  <a:pt x="11" y="45902"/>
                </a:lnTo>
                <a:lnTo>
                  <a:pt x="1" y="46214"/>
                </a:lnTo>
                <a:lnTo>
                  <a:pt x="11" y="46536"/>
                </a:lnTo>
                <a:lnTo>
                  <a:pt x="21" y="46696"/>
                </a:lnTo>
                <a:lnTo>
                  <a:pt x="31" y="46857"/>
                </a:lnTo>
                <a:lnTo>
                  <a:pt x="61" y="47018"/>
                </a:lnTo>
                <a:lnTo>
                  <a:pt x="81" y="47179"/>
                </a:lnTo>
                <a:lnTo>
                  <a:pt x="162" y="47490"/>
                </a:lnTo>
                <a:lnTo>
                  <a:pt x="252" y="47792"/>
                </a:lnTo>
                <a:lnTo>
                  <a:pt x="373" y="48083"/>
                </a:lnTo>
                <a:lnTo>
                  <a:pt x="503" y="48375"/>
                </a:lnTo>
                <a:lnTo>
                  <a:pt x="664" y="48646"/>
                </a:lnTo>
                <a:lnTo>
                  <a:pt x="835" y="48918"/>
                </a:lnTo>
                <a:lnTo>
                  <a:pt x="1036" y="49179"/>
                </a:lnTo>
                <a:lnTo>
                  <a:pt x="1247" y="49420"/>
                </a:lnTo>
                <a:lnTo>
                  <a:pt x="1468" y="49661"/>
                </a:lnTo>
                <a:lnTo>
                  <a:pt x="1709" y="49893"/>
                </a:lnTo>
                <a:lnTo>
                  <a:pt x="1971" y="50114"/>
                </a:lnTo>
                <a:lnTo>
                  <a:pt x="2242" y="50315"/>
                </a:lnTo>
                <a:lnTo>
                  <a:pt x="2523" y="50516"/>
                </a:lnTo>
                <a:lnTo>
                  <a:pt x="2815" y="50697"/>
                </a:lnTo>
                <a:lnTo>
                  <a:pt x="3127" y="50867"/>
                </a:lnTo>
                <a:lnTo>
                  <a:pt x="3438" y="51028"/>
                </a:lnTo>
                <a:lnTo>
                  <a:pt x="3770" y="51169"/>
                </a:lnTo>
                <a:lnTo>
                  <a:pt x="4101" y="51310"/>
                </a:lnTo>
                <a:lnTo>
                  <a:pt x="4443" y="51430"/>
                </a:lnTo>
                <a:lnTo>
                  <a:pt x="4795" y="51531"/>
                </a:lnTo>
                <a:lnTo>
                  <a:pt x="5147" y="51631"/>
                </a:lnTo>
                <a:lnTo>
                  <a:pt x="5509" y="51712"/>
                </a:lnTo>
                <a:lnTo>
                  <a:pt x="5870" y="51772"/>
                </a:lnTo>
                <a:lnTo>
                  <a:pt x="6242" y="51822"/>
                </a:lnTo>
                <a:lnTo>
                  <a:pt x="6614" y="51852"/>
                </a:lnTo>
                <a:lnTo>
                  <a:pt x="6986" y="51873"/>
                </a:lnTo>
                <a:lnTo>
                  <a:pt x="7358" y="51883"/>
                </a:lnTo>
                <a:lnTo>
                  <a:pt x="7730" y="51862"/>
                </a:lnTo>
                <a:lnTo>
                  <a:pt x="8102" y="51832"/>
                </a:lnTo>
                <a:lnTo>
                  <a:pt x="8474" y="51792"/>
                </a:lnTo>
                <a:lnTo>
                  <a:pt x="9167" y="51692"/>
                </a:lnTo>
                <a:lnTo>
                  <a:pt x="9770" y="51611"/>
                </a:lnTo>
                <a:lnTo>
                  <a:pt x="10775" y="51481"/>
                </a:lnTo>
                <a:lnTo>
                  <a:pt x="11529" y="51390"/>
                </a:lnTo>
                <a:lnTo>
                  <a:pt x="11831" y="51340"/>
                </a:lnTo>
                <a:lnTo>
                  <a:pt x="12102" y="51300"/>
                </a:lnTo>
                <a:lnTo>
                  <a:pt x="12343" y="51249"/>
                </a:lnTo>
                <a:lnTo>
                  <a:pt x="12554" y="51189"/>
                </a:lnTo>
                <a:lnTo>
                  <a:pt x="12765" y="51119"/>
                </a:lnTo>
                <a:lnTo>
                  <a:pt x="12966" y="51028"/>
                </a:lnTo>
                <a:lnTo>
                  <a:pt x="13167" y="50928"/>
                </a:lnTo>
                <a:lnTo>
                  <a:pt x="13378" y="50797"/>
                </a:lnTo>
                <a:lnTo>
                  <a:pt x="13610" y="50656"/>
                </a:lnTo>
                <a:lnTo>
                  <a:pt x="13871" y="50475"/>
                </a:lnTo>
                <a:lnTo>
                  <a:pt x="14383" y="50104"/>
                </a:lnTo>
                <a:lnTo>
                  <a:pt x="14846" y="49752"/>
                </a:lnTo>
                <a:lnTo>
                  <a:pt x="15248" y="49430"/>
                </a:lnTo>
                <a:lnTo>
                  <a:pt x="15579" y="49149"/>
                </a:lnTo>
                <a:lnTo>
                  <a:pt x="15851" y="48908"/>
                </a:lnTo>
                <a:lnTo>
                  <a:pt x="16042" y="48737"/>
                </a:lnTo>
                <a:lnTo>
                  <a:pt x="16203" y="48576"/>
                </a:lnTo>
                <a:lnTo>
                  <a:pt x="16585" y="48576"/>
                </a:lnTo>
                <a:lnTo>
                  <a:pt x="17007" y="48556"/>
                </a:lnTo>
                <a:lnTo>
                  <a:pt x="17519" y="48526"/>
                </a:lnTo>
                <a:lnTo>
                  <a:pt x="18082" y="48475"/>
                </a:lnTo>
                <a:lnTo>
                  <a:pt x="18374" y="48435"/>
                </a:lnTo>
                <a:lnTo>
                  <a:pt x="18665" y="48395"/>
                </a:lnTo>
                <a:lnTo>
                  <a:pt x="18947" y="48345"/>
                </a:lnTo>
                <a:lnTo>
                  <a:pt x="19218" y="48284"/>
                </a:lnTo>
                <a:lnTo>
                  <a:pt x="19469" y="48214"/>
                </a:lnTo>
                <a:lnTo>
                  <a:pt x="19700" y="48144"/>
                </a:lnTo>
                <a:lnTo>
                  <a:pt x="20866" y="47701"/>
                </a:lnTo>
                <a:lnTo>
                  <a:pt x="20906" y="47812"/>
                </a:lnTo>
                <a:lnTo>
                  <a:pt x="20987" y="48144"/>
                </a:lnTo>
                <a:lnTo>
                  <a:pt x="21037" y="48395"/>
                </a:lnTo>
                <a:lnTo>
                  <a:pt x="21097" y="48707"/>
                </a:lnTo>
                <a:lnTo>
                  <a:pt x="21158" y="49068"/>
                </a:lnTo>
                <a:lnTo>
                  <a:pt x="21218" y="49490"/>
                </a:lnTo>
                <a:lnTo>
                  <a:pt x="21278" y="49973"/>
                </a:lnTo>
                <a:lnTo>
                  <a:pt x="21339" y="50516"/>
                </a:lnTo>
                <a:lnTo>
                  <a:pt x="21389" y="51109"/>
                </a:lnTo>
                <a:lnTo>
                  <a:pt x="21429" y="51762"/>
                </a:lnTo>
                <a:lnTo>
                  <a:pt x="21459" y="52486"/>
                </a:lnTo>
                <a:lnTo>
                  <a:pt x="21469" y="53260"/>
                </a:lnTo>
                <a:lnTo>
                  <a:pt x="21469" y="54104"/>
                </a:lnTo>
                <a:lnTo>
                  <a:pt x="21459" y="54998"/>
                </a:lnTo>
                <a:lnTo>
                  <a:pt x="21409" y="56737"/>
                </a:lnTo>
                <a:lnTo>
                  <a:pt x="21349" y="58225"/>
                </a:lnTo>
                <a:lnTo>
                  <a:pt x="21318" y="58888"/>
                </a:lnTo>
                <a:lnTo>
                  <a:pt x="21278" y="59501"/>
                </a:lnTo>
                <a:lnTo>
                  <a:pt x="21238" y="60064"/>
                </a:lnTo>
                <a:lnTo>
                  <a:pt x="21178" y="60577"/>
                </a:lnTo>
                <a:lnTo>
                  <a:pt x="21117" y="61049"/>
                </a:lnTo>
                <a:lnTo>
                  <a:pt x="21027" y="61481"/>
                </a:lnTo>
                <a:lnTo>
                  <a:pt x="20987" y="61682"/>
                </a:lnTo>
                <a:lnTo>
                  <a:pt x="20937" y="61863"/>
                </a:lnTo>
                <a:lnTo>
                  <a:pt x="20876" y="62044"/>
                </a:lnTo>
                <a:lnTo>
                  <a:pt x="20816" y="62225"/>
                </a:lnTo>
                <a:lnTo>
                  <a:pt x="20756" y="62386"/>
                </a:lnTo>
                <a:lnTo>
                  <a:pt x="20685" y="62536"/>
                </a:lnTo>
                <a:lnTo>
                  <a:pt x="20605" y="62687"/>
                </a:lnTo>
                <a:lnTo>
                  <a:pt x="20524" y="62828"/>
                </a:lnTo>
                <a:lnTo>
                  <a:pt x="20444" y="62959"/>
                </a:lnTo>
                <a:lnTo>
                  <a:pt x="20344" y="63079"/>
                </a:lnTo>
                <a:lnTo>
                  <a:pt x="20243" y="63200"/>
                </a:lnTo>
                <a:lnTo>
                  <a:pt x="20143" y="63310"/>
                </a:lnTo>
                <a:lnTo>
                  <a:pt x="19660" y="63803"/>
                </a:lnTo>
                <a:lnTo>
                  <a:pt x="19107" y="64386"/>
                </a:lnTo>
                <a:lnTo>
                  <a:pt x="18494" y="65019"/>
                </a:lnTo>
                <a:lnTo>
                  <a:pt x="17861" y="65662"/>
                </a:lnTo>
                <a:lnTo>
                  <a:pt x="17539" y="65984"/>
                </a:lnTo>
                <a:lnTo>
                  <a:pt x="17218" y="66296"/>
                </a:lnTo>
                <a:lnTo>
                  <a:pt x="16906" y="66587"/>
                </a:lnTo>
                <a:lnTo>
                  <a:pt x="16595" y="66868"/>
                </a:lnTo>
                <a:lnTo>
                  <a:pt x="16293" y="67120"/>
                </a:lnTo>
                <a:lnTo>
                  <a:pt x="16002" y="67341"/>
                </a:lnTo>
                <a:lnTo>
                  <a:pt x="15730" y="67532"/>
                </a:lnTo>
                <a:lnTo>
                  <a:pt x="15469" y="67693"/>
                </a:lnTo>
                <a:lnTo>
                  <a:pt x="15338" y="67773"/>
                </a:lnTo>
                <a:lnTo>
                  <a:pt x="15177" y="67873"/>
                </a:lnTo>
                <a:lnTo>
                  <a:pt x="14796" y="68155"/>
                </a:lnTo>
                <a:lnTo>
                  <a:pt x="14343" y="68497"/>
                </a:lnTo>
                <a:lnTo>
                  <a:pt x="13821" y="68909"/>
                </a:lnTo>
                <a:lnTo>
                  <a:pt x="13268" y="69371"/>
                </a:lnTo>
                <a:lnTo>
                  <a:pt x="12685" y="69854"/>
                </a:lnTo>
                <a:lnTo>
                  <a:pt x="11479" y="70879"/>
                </a:lnTo>
                <a:lnTo>
                  <a:pt x="10343" y="71874"/>
                </a:lnTo>
                <a:lnTo>
                  <a:pt x="9378" y="72718"/>
                </a:lnTo>
                <a:lnTo>
                  <a:pt x="8474" y="73522"/>
                </a:lnTo>
                <a:lnTo>
                  <a:pt x="8524" y="73663"/>
                </a:lnTo>
                <a:lnTo>
                  <a:pt x="8665" y="74005"/>
                </a:lnTo>
                <a:lnTo>
                  <a:pt x="8876" y="74477"/>
                </a:lnTo>
                <a:lnTo>
                  <a:pt x="9006" y="74748"/>
                </a:lnTo>
                <a:lnTo>
                  <a:pt x="9147" y="75020"/>
                </a:lnTo>
                <a:lnTo>
                  <a:pt x="9288" y="75291"/>
                </a:lnTo>
                <a:lnTo>
                  <a:pt x="9449" y="75552"/>
                </a:lnTo>
                <a:lnTo>
                  <a:pt x="9599" y="75784"/>
                </a:lnTo>
                <a:lnTo>
                  <a:pt x="9760" y="75985"/>
                </a:lnTo>
                <a:lnTo>
                  <a:pt x="9840" y="76075"/>
                </a:lnTo>
                <a:lnTo>
                  <a:pt x="9921" y="76155"/>
                </a:lnTo>
                <a:lnTo>
                  <a:pt x="10001" y="76216"/>
                </a:lnTo>
                <a:lnTo>
                  <a:pt x="10072" y="76266"/>
                </a:lnTo>
                <a:lnTo>
                  <a:pt x="10152" y="76296"/>
                </a:lnTo>
                <a:lnTo>
                  <a:pt x="10222" y="76316"/>
                </a:lnTo>
                <a:lnTo>
                  <a:pt x="10293" y="76316"/>
                </a:lnTo>
                <a:lnTo>
                  <a:pt x="10363" y="76296"/>
                </a:lnTo>
                <a:lnTo>
                  <a:pt x="10444" y="76266"/>
                </a:lnTo>
                <a:lnTo>
                  <a:pt x="10514" y="76216"/>
                </a:lnTo>
                <a:lnTo>
                  <a:pt x="10604" y="76155"/>
                </a:lnTo>
                <a:lnTo>
                  <a:pt x="10695" y="76075"/>
                </a:lnTo>
                <a:lnTo>
                  <a:pt x="10896" y="75894"/>
                </a:lnTo>
                <a:lnTo>
                  <a:pt x="11107" y="75673"/>
                </a:lnTo>
                <a:lnTo>
                  <a:pt x="11338" y="75422"/>
                </a:lnTo>
                <a:lnTo>
                  <a:pt x="11569" y="75150"/>
                </a:lnTo>
                <a:lnTo>
                  <a:pt x="11800" y="74869"/>
                </a:lnTo>
                <a:lnTo>
                  <a:pt x="12022" y="74587"/>
                </a:lnTo>
                <a:lnTo>
                  <a:pt x="12454" y="74025"/>
                </a:lnTo>
                <a:lnTo>
                  <a:pt x="12805" y="73552"/>
                </a:lnTo>
                <a:lnTo>
                  <a:pt x="13137" y="73090"/>
                </a:lnTo>
                <a:lnTo>
                  <a:pt x="13479" y="72597"/>
                </a:lnTo>
                <a:lnTo>
                  <a:pt x="13851" y="72075"/>
                </a:lnTo>
                <a:lnTo>
                  <a:pt x="14323" y="71452"/>
                </a:lnTo>
                <a:lnTo>
                  <a:pt x="14584" y="71120"/>
                </a:lnTo>
                <a:lnTo>
                  <a:pt x="14856" y="70778"/>
                </a:lnTo>
                <a:lnTo>
                  <a:pt x="15137" y="70447"/>
                </a:lnTo>
                <a:lnTo>
                  <a:pt x="15419" y="70135"/>
                </a:lnTo>
                <a:lnTo>
                  <a:pt x="15700" y="69843"/>
                </a:lnTo>
                <a:lnTo>
                  <a:pt x="15971" y="69572"/>
                </a:lnTo>
                <a:lnTo>
                  <a:pt x="16243" y="69341"/>
                </a:lnTo>
                <a:lnTo>
                  <a:pt x="16374" y="69240"/>
                </a:lnTo>
                <a:lnTo>
                  <a:pt x="16494" y="69150"/>
                </a:lnTo>
                <a:lnTo>
                  <a:pt x="16755" y="68979"/>
                </a:lnTo>
                <a:lnTo>
                  <a:pt x="17037" y="68808"/>
                </a:lnTo>
                <a:lnTo>
                  <a:pt x="17640" y="68466"/>
                </a:lnTo>
                <a:lnTo>
                  <a:pt x="18273" y="68115"/>
                </a:lnTo>
                <a:lnTo>
                  <a:pt x="18886" y="67803"/>
                </a:lnTo>
                <a:lnTo>
                  <a:pt x="19429" y="67522"/>
                </a:lnTo>
                <a:lnTo>
                  <a:pt x="19881" y="67301"/>
                </a:lnTo>
                <a:lnTo>
                  <a:pt x="20283" y="67110"/>
                </a:lnTo>
                <a:lnTo>
                  <a:pt x="20273" y="67291"/>
                </a:lnTo>
                <a:lnTo>
                  <a:pt x="20223" y="67813"/>
                </a:lnTo>
                <a:lnTo>
                  <a:pt x="20133" y="68597"/>
                </a:lnTo>
                <a:lnTo>
                  <a:pt x="20072" y="69070"/>
                </a:lnTo>
                <a:lnTo>
                  <a:pt x="19992" y="69592"/>
                </a:lnTo>
                <a:lnTo>
                  <a:pt x="19911" y="70135"/>
                </a:lnTo>
                <a:lnTo>
                  <a:pt x="19801" y="70708"/>
                </a:lnTo>
                <a:lnTo>
                  <a:pt x="19680" y="71301"/>
                </a:lnTo>
                <a:lnTo>
                  <a:pt x="19550" y="71904"/>
                </a:lnTo>
                <a:lnTo>
                  <a:pt x="19399" y="72517"/>
                </a:lnTo>
                <a:lnTo>
                  <a:pt x="19228" y="73110"/>
                </a:lnTo>
                <a:lnTo>
                  <a:pt x="19137" y="73401"/>
                </a:lnTo>
                <a:lnTo>
                  <a:pt x="19037" y="73693"/>
                </a:lnTo>
                <a:lnTo>
                  <a:pt x="18936" y="73974"/>
                </a:lnTo>
                <a:lnTo>
                  <a:pt x="18826" y="74256"/>
                </a:lnTo>
                <a:lnTo>
                  <a:pt x="18605" y="74788"/>
                </a:lnTo>
                <a:lnTo>
                  <a:pt x="18364" y="75291"/>
                </a:lnTo>
                <a:lnTo>
                  <a:pt x="18122" y="75763"/>
                </a:lnTo>
                <a:lnTo>
                  <a:pt x="17861" y="76206"/>
                </a:lnTo>
                <a:lnTo>
                  <a:pt x="17600" y="76618"/>
                </a:lnTo>
                <a:lnTo>
                  <a:pt x="17328" y="77000"/>
                </a:lnTo>
                <a:lnTo>
                  <a:pt x="17057" y="77351"/>
                </a:lnTo>
                <a:lnTo>
                  <a:pt x="16786" y="77683"/>
                </a:lnTo>
                <a:lnTo>
                  <a:pt x="16514" y="77985"/>
                </a:lnTo>
                <a:lnTo>
                  <a:pt x="16243" y="78256"/>
                </a:lnTo>
                <a:lnTo>
                  <a:pt x="15971" y="78507"/>
                </a:lnTo>
                <a:lnTo>
                  <a:pt x="15710" y="78728"/>
                </a:lnTo>
                <a:lnTo>
                  <a:pt x="15459" y="78929"/>
                </a:lnTo>
                <a:lnTo>
                  <a:pt x="15208" y="79090"/>
                </a:lnTo>
                <a:lnTo>
                  <a:pt x="14966" y="79241"/>
                </a:lnTo>
                <a:lnTo>
                  <a:pt x="14745" y="79362"/>
                </a:lnTo>
                <a:lnTo>
                  <a:pt x="13911" y="79794"/>
                </a:lnTo>
                <a:lnTo>
                  <a:pt x="13207" y="80166"/>
                </a:lnTo>
                <a:lnTo>
                  <a:pt x="12554" y="80528"/>
                </a:lnTo>
                <a:lnTo>
                  <a:pt x="12584" y="80638"/>
                </a:lnTo>
                <a:lnTo>
                  <a:pt x="12665" y="80940"/>
                </a:lnTo>
                <a:lnTo>
                  <a:pt x="12725" y="81131"/>
                </a:lnTo>
                <a:lnTo>
                  <a:pt x="12805" y="81342"/>
                </a:lnTo>
                <a:lnTo>
                  <a:pt x="12886" y="81573"/>
                </a:lnTo>
                <a:lnTo>
                  <a:pt x="12996" y="81804"/>
                </a:lnTo>
                <a:lnTo>
                  <a:pt x="13107" y="82035"/>
                </a:lnTo>
                <a:lnTo>
                  <a:pt x="13238" y="82256"/>
                </a:lnTo>
                <a:lnTo>
                  <a:pt x="13308" y="82357"/>
                </a:lnTo>
                <a:lnTo>
                  <a:pt x="13378" y="82447"/>
                </a:lnTo>
                <a:lnTo>
                  <a:pt x="13459" y="82538"/>
                </a:lnTo>
                <a:lnTo>
                  <a:pt x="13539" y="82618"/>
                </a:lnTo>
                <a:lnTo>
                  <a:pt x="13620" y="82698"/>
                </a:lnTo>
                <a:lnTo>
                  <a:pt x="13710" y="82759"/>
                </a:lnTo>
                <a:lnTo>
                  <a:pt x="13800" y="82809"/>
                </a:lnTo>
                <a:lnTo>
                  <a:pt x="13891" y="82849"/>
                </a:lnTo>
                <a:lnTo>
                  <a:pt x="13991" y="82869"/>
                </a:lnTo>
                <a:lnTo>
                  <a:pt x="14092" y="82889"/>
                </a:lnTo>
                <a:lnTo>
                  <a:pt x="14203" y="82879"/>
                </a:lnTo>
                <a:lnTo>
                  <a:pt x="14303" y="82859"/>
                </a:lnTo>
                <a:lnTo>
                  <a:pt x="14735" y="82759"/>
                </a:lnTo>
                <a:lnTo>
                  <a:pt x="14956" y="82698"/>
                </a:lnTo>
                <a:lnTo>
                  <a:pt x="15167" y="82628"/>
                </a:lnTo>
                <a:lnTo>
                  <a:pt x="15378" y="82558"/>
                </a:lnTo>
                <a:lnTo>
                  <a:pt x="15600" y="82457"/>
                </a:lnTo>
                <a:lnTo>
                  <a:pt x="15811" y="82347"/>
                </a:lnTo>
                <a:lnTo>
                  <a:pt x="16042" y="82206"/>
                </a:lnTo>
                <a:lnTo>
                  <a:pt x="16263" y="82045"/>
                </a:lnTo>
                <a:lnTo>
                  <a:pt x="16504" y="81844"/>
                </a:lnTo>
                <a:lnTo>
                  <a:pt x="16745" y="81613"/>
                </a:lnTo>
                <a:lnTo>
                  <a:pt x="16997" y="81342"/>
                </a:lnTo>
                <a:lnTo>
                  <a:pt x="17258" y="81030"/>
                </a:lnTo>
                <a:lnTo>
                  <a:pt x="17519" y="80678"/>
                </a:lnTo>
                <a:lnTo>
                  <a:pt x="17801" y="80266"/>
                </a:lnTo>
                <a:lnTo>
                  <a:pt x="18102" y="79804"/>
                </a:lnTo>
                <a:lnTo>
                  <a:pt x="18685" y="78839"/>
                </a:lnTo>
                <a:lnTo>
                  <a:pt x="19238" y="77924"/>
                </a:lnTo>
                <a:lnTo>
                  <a:pt x="19489" y="77482"/>
                </a:lnTo>
                <a:lnTo>
                  <a:pt x="19730" y="77050"/>
                </a:lnTo>
                <a:lnTo>
                  <a:pt x="19962" y="76628"/>
                </a:lnTo>
                <a:lnTo>
                  <a:pt x="20183" y="76206"/>
                </a:lnTo>
                <a:lnTo>
                  <a:pt x="20374" y="75794"/>
                </a:lnTo>
                <a:lnTo>
                  <a:pt x="20555" y="75381"/>
                </a:lnTo>
                <a:lnTo>
                  <a:pt x="20715" y="74969"/>
                </a:lnTo>
                <a:lnTo>
                  <a:pt x="20846" y="74567"/>
                </a:lnTo>
                <a:lnTo>
                  <a:pt x="20967" y="74165"/>
                </a:lnTo>
                <a:lnTo>
                  <a:pt x="21057" y="73763"/>
                </a:lnTo>
                <a:lnTo>
                  <a:pt x="21087" y="73552"/>
                </a:lnTo>
                <a:lnTo>
                  <a:pt x="21117" y="73351"/>
                </a:lnTo>
                <a:lnTo>
                  <a:pt x="21148" y="73150"/>
                </a:lnTo>
                <a:lnTo>
                  <a:pt x="21168" y="72939"/>
                </a:lnTo>
                <a:lnTo>
                  <a:pt x="21198" y="72537"/>
                </a:lnTo>
                <a:lnTo>
                  <a:pt x="21228" y="72125"/>
                </a:lnTo>
                <a:lnTo>
                  <a:pt x="21318" y="71341"/>
                </a:lnTo>
                <a:lnTo>
                  <a:pt x="21409" y="70597"/>
                </a:lnTo>
                <a:lnTo>
                  <a:pt x="21509" y="69934"/>
                </a:lnTo>
                <a:lnTo>
                  <a:pt x="21600" y="69371"/>
                </a:lnTo>
                <a:lnTo>
                  <a:pt x="21680" y="68939"/>
                </a:lnTo>
                <a:lnTo>
                  <a:pt x="21751" y="68567"/>
                </a:lnTo>
                <a:lnTo>
                  <a:pt x="22424" y="69150"/>
                </a:lnTo>
                <a:lnTo>
                  <a:pt x="23148" y="69753"/>
                </a:lnTo>
                <a:lnTo>
                  <a:pt x="24012" y="70467"/>
                </a:lnTo>
                <a:lnTo>
                  <a:pt x="24927" y="71200"/>
                </a:lnTo>
                <a:lnTo>
                  <a:pt x="25379" y="71562"/>
                </a:lnTo>
                <a:lnTo>
                  <a:pt x="25811" y="71894"/>
                </a:lnTo>
                <a:lnTo>
                  <a:pt x="26213" y="72185"/>
                </a:lnTo>
                <a:lnTo>
                  <a:pt x="26575" y="72447"/>
                </a:lnTo>
                <a:lnTo>
                  <a:pt x="26887" y="72658"/>
                </a:lnTo>
                <a:lnTo>
                  <a:pt x="27027" y="72738"/>
                </a:lnTo>
                <a:lnTo>
                  <a:pt x="27148" y="72798"/>
                </a:lnTo>
                <a:lnTo>
                  <a:pt x="27620" y="73040"/>
                </a:lnTo>
                <a:lnTo>
                  <a:pt x="28173" y="73331"/>
                </a:lnTo>
                <a:lnTo>
                  <a:pt x="28746" y="73663"/>
                </a:lnTo>
                <a:lnTo>
                  <a:pt x="29048" y="73834"/>
                </a:lnTo>
                <a:lnTo>
                  <a:pt x="29329" y="74015"/>
                </a:lnTo>
                <a:lnTo>
                  <a:pt x="29620" y="74206"/>
                </a:lnTo>
                <a:lnTo>
                  <a:pt x="29892" y="74396"/>
                </a:lnTo>
                <a:lnTo>
                  <a:pt x="30143" y="74587"/>
                </a:lnTo>
                <a:lnTo>
                  <a:pt x="30384" y="74788"/>
                </a:lnTo>
                <a:lnTo>
                  <a:pt x="30605" y="74979"/>
                </a:lnTo>
                <a:lnTo>
                  <a:pt x="30796" y="75180"/>
                </a:lnTo>
                <a:lnTo>
                  <a:pt x="30957" y="75371"/>
                </a:lnTo>
                <a:lnTo>
                  <a:pt x="31028" y="75472"/>
                </a:lnTo>
                <a:lnTo>
                  <a:pt x="31088" y="75572"/>
                </a:lnTo>
                <a:lnTo>
                  <a:pt x="31138" y="75663"/>
                </a:lnTo>
                <a:lnTo>
                  <a:pt x="31208" y="75753"/>
                </a:lnTo>
                <a:lnTo>
                  <a:pt x="31279" y="75844"/>
                </a:lnTo>
                <a:lnTo>
                  <a:pt x="31359" y="75934"/>
                </a:lnTo>
                <a:lnTo>
                  <a:pt x="31530" y="76095"/>
                </a:lnTo>
                <a:lnTo>
                  <a:pt x="31731" y="76246"/>
                </a:lnTo>
                <a:lnTo>
                  <a:pt x="31942" y="76387"/>
                </a:lnTo>
                <a:lnTo>
                  <a:pt x="32163" y="76517"/>
                </a:lnTo>
                <a:lnTo>
                  <a:pt x="32394" y="76638"/>
                </a:lnTo>
                <a:lnTo>
                  <a:pt x="32636" y="76738"/>
                </a:lnTo>
                <a:lnTo>
                  <a:pt x="32877" y="76829"/>
                </a:lnTo>
                <a:lnTo>
                  <a:pt x="33108" y="76899"/>
                </a:lnTo>
                <a:lnTo>
                  <a:pt x="33339" y="76959"/>
                </a:lnTo>
                <a:lnTo>
                  <a:pt x="33570" y="77010"/>
                </a:lnTo>
                <a:lnTo>
                  <a:pt x="33771" y="77040"/>
                </a:lnTo>
                <a:lnTo>
                  <a:pt x="33972" y="77050"/>
                </a:lnTo>
                <a:lnTo>
                  <a:pt x="34143" y="77050"/>
                </a:lnTo>
                <a:lnTo>
                  <a:pt x="34294" y="77030"/>
                </a:lnTo>
                <a:lnTo>
                  <a:pt x="34364" y="77010"/>
                </a:lnTo>
                <a:lnTo>
                  <a:pt x="34425" y="76970"/>
                </a:lnTo>
                <a:lnTo>
                  <a:pt x="34485" y="76929"/>
                </a:lnTo>
                <a:lnTo>
                  <a:pt x="34555" y="76869"/>
                </a:lnTo>
                <a:lnTo>
                  <a:pt x="34606" y="76799"/>
                </a:lnTo>
                <a:lnTo>
                  <a:pt x="34666" y="76718"/>
                </a:lnTo>
                <a:lnTo>
                  <a:pt x="34716" y="76628"/>
                </a:lnTo>
                <a:lnTo>
                  <a:pt x="34766" y="76527"/>
                </a:lnTo>
                <a:lnTo>
                  <a:pt x="34857" y="76316"/>
                </a:lnTo>
                <a:lnTo>
                  <a:pt x="34937" y="76075"/>
                </a:lnTo>
                <a:lnTo>
                  <a:pt x="34998" y="75814"/>
                </a:lnTo>
                <a:lnTo>
                  <a:pt x="35038" y="75552"/>
                </a:lnTo>
                <a:lnTo>
                  <a:pt x="35068" y="75281"/>
                </a:lnTo>
                <a:lnTo>
                  <a:pt x="35068" y="75020"/>
                </a:lnTo>
                <a:lnTo>
                  <a:pt x="35048" y="74778"/>
                </a:lnTo>
                <a:lnTo>
                  <a:pt x="35038" y="74658"/>
                </a:lnTo>
                <a:lnTo>
                  <a:pt x="35008" y="74547"/>
                </a:lnTo>
                <a:lnTo>
                  <a:pt x="34978" y="74437"/>
                </a:lnTo>
                <a:lnTo>
                  <a:pt x="34947" y="74346"/>
                </a:lnTo>
                <a:lnTo>
                  <a:pt x="34907" y="74256"/>
                </a:lnTo>
                <a:lnTo>
                  <a:pt x="34857" y="74175"/>
                </a:lnTo>
                <a:lnTo>
                  <a:pt x="34797" y="74105"/>
                </a:lnTo>
                <a:lnTo>
                  <a:pt x="34736" y="74045"/>
                </a:lnTo>
                <a:lnTo>
                  <a:pt x="34666" y="73994"/>
                </a:lnTo>
                <a:lnTo>
                  <a:pt x="34586" y="73964"/>
                </a:lnTo>
                <a:lnTo>
                  <a:pt x="34143" y="73814"/>
                </a:lnTo>
                <a:lnTo>
                  <a:pt x="33520" y="73602"/>
                </a:lnTo>
                <a:lnTo>
                  <a:pt x="32786" y="73331"/>
                </a:lnTo>
                <a:lnTo>
                  <a:pt x="31992" y="73030"/>
                </a:lnTo>
                <a:lnTo>
                  <a:pt x="31600" y="72879"/>
                </a:lnTo>
                <a:lnTo>
                  <a:pt x="31219" y="72708"/>
                </a:lnTo>
                <a:lnTo>
                  <a:pt x="30857" y="72547"/>
                </a:lnTo>
                <a:lnTo>
                  <a:pt x="30525" y="72386"/>
                </a:lnTo>
                <a:lnTo>
                  <a:pt x="30224" y="72226"/>
                </a:lnTo>
                <a:lnTo>
                  <a:pt x="29972" y="72065"/>
                </a:lnTo>
                <a:lnTo>
                  <a:pt x="29862" y="71994"/>
                </a:lnTo>
                <a:lnTo>
                  <a:pt x="29771" y="71914"/>
                </a:lnTo>
                <a:lnTo>
                  <a:pt x="29691" y="71844"/>
                </a:lnTo>
                <a:lnTo>
                  <a:pt x="29620" y="71773"/>
                </a:lnTo>
                <a:lnTo>
                  <a:pt x="29520" y="71653"/>
                </a:lnTo>
                <a:lnTo>
                  <a:pt x="29409" y="71552"/>
                </a:lnTo>
                <a:lnTo>
                  <a:pt x="29299" y="71462"/>
                </a:lnTo>
                <a:lnTo>
                  <a:pt x="29188" y="71391"/>
                </a:lnTo>
                <a:lnTo>
                  <a:pt x="29058" y="71331"/>
                </a:lnTo>
                <a:lnTo>
                  <a:pt x="28927" y="71261"/>
                </a:lnTo>
                <a:lnTo>
                  <a:pt x="28625" y="71120"/>
                </a:lnTo>
                <a:lnTo>
                  <a:pt x="28445" y="71029"/>
                </a:lnTo>
                <a:lnTo>
                  <a:pt x="28233" y="70919"/>
                </a:lnTo>
                <a:lnTo>
                  <a:pt x="28012" y="70788"/>
                </a:lnTo>
                <a:lnTo>
                  <a:pt x="27761" y="70627"/>
                </a:lnTo>
                <a:lnTo>
                  <a:pt x="27470" y="70426"/>
                </a:lnTo>
                <a:lnTo>
                  <a:pt x="27158" y="70195"/>
                </a:lnTo>
                <a:lnTo>
                  <a:pt x="26806" y="69914"/>
                </a:lnTo>
                <a:lnTo>
                  <a:pt x="26414" y="69592"/>
                </a:lnTo>
                <a:lnTo>
                  <a:pt x="26022" y="69240"/>
                </a:lnTo>
                <a:lnTo>
                  <a:pt x="25670" y="68889"/>
                </a:lnTo>
                <a:lnTo>
                  <a:pt x="25349" y="68557"/>
                </a:lnTo>
                <a:lnTo>
                  <a:pt x="25057" y="68245"/>
                </a:lnTo>
                <a:lnTo>
                  <a:pt x="24806" y="67934"/>
                </a:lnTo>
                <a:lnTo>
                  <a:pt x="24575" y="67642"/>
                </a:lnTo>
                <a:lnTo>
                  <a:pt x="24374" y="67371"/>
                </a:lnTo>
                <a:lnTo>
                  <a:pt x="24213" y="67130"/>
                </a:lnTo>
                <a:lnTo>
                  <a:pt x="24062" y="66899"/>
                </a:lnTo>
                <a:lnTo>
                  <a:pt x="23942" y="66698"/>
                </a:lnTo>
                <a:lnTo>
                  <a:pt x="23841" y="66517"/>
                </a:lnTo>
                <a:lnTo>
                  <a:pt x="23771" y="66366"/>
                </a:lnTo>
                <a:lnTo>
                  <a:pt x="23670" y="66155"/>
                </a:lnTo>
                <a:lnTo>
                  <a:pt x="23640" y="66084"/>
                </a:lnTo>
                <a:lnTo>
                  <a:pt x="23821" y="66215"/>
                </a:lnTo>
                <a:lnTo>
                  <a:pt x="24032" y="66356"/>
                </a:lnTo>
                <a:lnTo>
                  <a:pt x="24324" y="66537"/>
                </a:lnTo>
                <a:lnTo>
                  <a:pt x="24706" y="66758"/>
                </a:lnTo>
                <a:lnTo>
                  <a:pt x="25148" y="66999"/>
                </a:lnTo>
                <a:lnTo>
                  <a:pt x="25670" y="67260"/>
                </a:lnTo>
                <a:lnTo>
                  <a:pt x="25962" y="67391"/>
                </a:lnTo>
                <a:lnTo>
                  <a:pt x="26274" y="67532"/>
                </a:lnTo>
                <a:lnTo>
                  <a:pt x="26595" y="67662"/>
                </a:lnTo>
                <a:lnTo>
                  <a:pt x="26937" y="67793"/>
                </a:lnTo>
                <a:lnTo>
                  <a:pt x="27289" y="67924"/>
                </a:lnTo>
                <a:lnTo>
                  <a:pt x="27661" y="68044"/>
                </a:lnTo>
                <a:lnTo>
                  <a:pt x="28053" y="68165"/>
                </a:lnTo>
                <a:lnTo>
                  <a:pt x="28455" y="68276"/>
                </a:lnTo>
                <a:lnTo>
                  <a:pt x="28867" y="68386"/>
                </a:lnTo>
                <a:lnTo>
                  <a:pt x="29309" y="68487"/>
                </a:lnTo>
                <a:lnTo>
                  <a:pt x="29751" y="68577"/>
                </a:lnTo>
                <a:lnTo>
                  <a:pt x="30213" y="68657"/>
                </a:lnTo>
                <a:lnTo>
                  <a:pt x="30696" y="68728"/>
                </a:lnTo>
                <a:lnTo>
                  <a:pt x="31178" y="68778"/>
                </a:lnTo>
                <a:lnTo>
                  <a:pt x="31681" y="68828"/>
                </a:lnTo>
                <a:lnTo>
                  <a:pt x="32204" y="68848"/>
                </a:lnTo>
                <a:lnTo>
                  <a:pt x="32726" y="68858"/>
                </a:lnTo>
                <a:lnTo>
                  <a:pt x="33269" y="68858"/>
                </a:lnTo>
                <a:lnTo>
                  <a:pt x="39108" y="68708"/>
                </a:lnTo>
                <a:lnTo>
                  <a:pt x="39129" y="68577"/>
                </a:lnTo>
                <a:lnTo>
                  <a:pt x="39149" y="68426"/>
                </a:lnTo>
                <a:lnTo>
                  <a:pt x="39169" y="68235"/>
                </a:lnTo>
                <a:lnTo>
                  <a:pt x="39189" y="68004"/>
                </a:lnTo>
                <a:lnTo>
                  <a:pt x="39189" y="67753"/>
                </a:lnTo>
                <a:lnTo>
                  <a:pt x="39189" y="67482"/>
                </a:lnTo>
                <a:lnTo>
                  <a:pt x="39159" y="67200"/>
                </a:lnTo>
                <a:lnTo>
                  <a:pt x="39139" y="67059"/>
                </a:lnTo>
                <a:lnTo>
                  <a:pt x="39118" y="66919"/>
                </a:lnTo>
                <a:lnTo>
                  <a:pt x="39088" y="66788"/>
                </a:lnTo>
                <a:lnTo>
                  <a:pt x="39048" y="66657"/>
                </a:lnTo>
                <a:lnTo>
                  <a:pt x="38998" y="66527"/>
                </a:lnTo>
                <a:lnTo>
                  <a:pt x="38938" y="66406"/>
                </a:lnTo>
                <a:lnTo>
                  <a:pt x="38877" y="66296"/>
                </a:lnTo>
                <a:lnTo>
                  <a:pt x="38797" y="66185"/>
                </a:lnTo>
                <a:lnTo>
                  <a:pt x="38716" y="66094"/>
                </a:lnTo>
                <a:lnTo>
                  <a:pt x="38616" y="66014"/>
                </a:lnTo>
                <a:lnTo>
                  <a:pt x="38515" y="65934"/>
                </a:lnTo>
                <a:lnTo>
                  <a:pt x="38395" y="65873"/>
                </a:lnTo>
                <a:lnTo>
                  <a:pt x="38264" y="65833"/>
                </a:lnTo>
                <a:lnTo>
                  <a:pt x="38123" y="65803"/>
                </a:lnTo>
                <a:lnTo>
                  <a:pt x="37963" y="65793"/>
                </a:lnTo>
                <a:lnTo>
                  <a:pt x="37792" y="65793"/>
                </a:lnTo>
                <a:lnTo>
                  <a:pt x="37601" y="65813"/>
                </a:lnTo>
                <a:lnTo>
                  <a:pt x="37400" y="65843"/>
                </a:lnTo>
                <a:lnTo>
                  <a:pt x="36917" y="65924"/>
                </a:lnTo>
                <a:lnTo>
                  <a:pt x="36385" y="66034"/>
                </a:lnTo>
                <a:lnTo>
                  <a:pt x="35782" y="66165"/>
                </a:lnTo>
                <a:lnTo>
                  <a:pt x="34485" y="66456"/>
                </a:lnTo>
                <a:lnTo>
                  <a:pt x="33802" y="66617"/>
                </a:lnTo>
                <a:lnTo>
                  <a:pt x="33108" y="66758"/>
                </a:lnTo>
                <a:lnTo>
                  <a:pt x="32425" y="66899"/>
                </a:lnTo>
                <a:lnTo>
                  <a:pt x="31751" y="67019"/>
                </a:lnTo>
                <a:lnTo>
                  <a:pt x="31108" y="67110"/>
                </a:lnTo>
                <a:lnTo>
                  <a:pt x="30806" y="67140"/>
                </a:lnTo>
                <a:lnTo>
                  <a:pt x="30515" y="67170"/>
                </a:lnTo>
                <a:lnTo>
                  <a:pt x="30234" y="67190"/>
                </a:lnTo>
                <a:lnTo>
                  <a:pt x="29711" y="67190"/>
                </a:lnTo>
                <a:lnTo>
                  <a:pt x="29480" y="67170"/>
                </a:lnTo>
                <a:lnTo>
                  <a:pt x="29269" y="67140"/>
                </a:lnTo>
                <a:lnTo>
                  <a:pt x="29068" y="67090"/>
                </a:lnTo>
                <a:lnTo>
                  <a:pt x="28897" y="67039"/>
                </a:lnTo>
                <a:lnTo>
                  <a:pt x="28816" y="66999"/>
                </a:lnTo>
                <a:lnTo>
                  <a:pt x="28746" y="66959"/>
                </a:lnTo>
                <a:lnTo>
                  <a:pt x="28605" y="66868"/>
                </a:lnTo>
                <a:lnTo>
                  <a:pt x="28455" y="66758"/>
                </a:lnTo>
                <a:lnTo>
                  <a:pt x="28284" y="66627"/>
                </a:lnTo>
                <a:lnTo>
                  <a:pt x="28103" y="66476"/>
                </a:lnTo>
                <a:lnTo>
                  <a:pt x="27721" y="66135"/>
                </a:lnTo>
                <a:lnTo>
                  <a:pt x="27309" y="65753"/>
                </a:lnTo>
                <a:lnTo>
                  <a:pt x="26887" y="65321"/>
                </a:lnTo>
                <a:lnTo>
                  <a:pt x="26444" y="64868"/>
                </a:lnTo>
                <a:lnTo>
                  <a:pt x="26002" y="64406"/>
                </a:lnTo>
                <a:lnTo>
                  <a:pt x="25580" y="63934"/>
                </a:lnTo>
                <a:lnTo>
                  <a:pt x="24776" y="63039"/>
                </a:lnTo>
                <a:lnTo>
                  <a:pt x="24113" y="62285"/>
                </a:lnTo>
                <a:lnTo>
                  <a:pt x="23500" y="61562"/>
                </a:lnTo>
                <a:lnTo>
                  <a:pt x="23580" y="61009"/>
                </a:lnTo>
                <a:lnTo>
                  <a:pt x="23660" y="60366"/>
                </a:lnTo>
                <a:lnTo>
                  <a:pt x="23771" y="59521"/>
                </a:lnTo>
                <a:lnTo>
                  <a:pt x="23892" y="58496"/>
                </a:lnTo>
                <a:lnTo>
                  <a:pt x="24022" y="57330"/>
                </a:lnTo>
                <a:lnTo>
                  <a:pt x="24143" y="56064"/>
                </a:lnTo>
                <a:lnTo>
                  <a:pt x="24263" y="54707"/>
                </a:lnTo>
                <a:lnTo>
                  <a:pt x="24364" y="53310"/>
                </a:lnTo>
                <a:lnTo>
                  <a:pt x="24404" y="52596"/>
                </a:lnTo>
                <a:lnTo>
                  <a:pt x="24434" y="51893"/>
                </a:lnTo>
                <a:lnTo>
                  <a:pt x="24464" y="51189"/>
                </a:lnTo>
                <a:lnTo>
                  <a:pt x="24484" y="50486"/>
                </a:lnTo>
                <a:lnTo>
                  <a:pt x="24484" y="49802"/>
                </a:lnTo>
                <a:lnTo>
                  <a:pt x="24484" y="49129"/>
                </a:lnTo>
                <a:lnTo>
                  <a:pt x="24464" y="48475"/>
                </a:lnTo>
                <a:lnTo>
                  <a:pt x="24434" y="47852"/>
                </a:lnTo>
                <a:lnTo>
                  <a:pt x="24394" y="47249"/>
                </a:lnTo>
                <a:lnTo>
                  <a:pt x="24334" y="46676"/>
                </a:lnTo>
                <a:lnTo>
                  <a:pt x="24263" y="46144"/>
                </a:lnTo>
                <a:lnTo>
                  <a:pt x="24213" y="45892"/>
                </a:lnTo>
                <a:lnTo>
                  <a:pt x="24173" y="45651"/>
                </a:lnTo>
                <a:lnTo>
                  <a:pt x="24123" y="45420"/>
                </a:lnTo>
                <a:lnTo>
                  <a:pt x="24062" y="45189"/>
                </a:lnTo>
                <a:lnTo>
                  <a:pt x="24002" y="44988"/>
                </a:lnTo>
                <a:lnTo>
                  <a:pt x="23932" y="44787"/>
                </a:lnTo>
                <a:lnTo>
                  <a:pt x="23650" y="43983"/>
                </a:lnTo>
                <a:lnTo>
                  <a:pt x="23349" y="43108"/>
                </a:lnTo>
                <a:lnTo>
                  <a:pt x="22726" y="41219"/>
                </a:lnTo>
                <a:lnTo>
                  <a:pt x="22092" y="39249"/>
                </a:lnTo>
                <a:lnTo>
                  <a:pt x="21489" y="37349"/>
                </a:lnTo>
                <a:lnTo>
                  <a:pt x="20957" y="35630"/>
                </a:lnTo>
                <a:lnTo>
                  <a:pt x="20524" y="34243"/>
                </a:lnTo>
                <a:lnTo>
                  <a:pt x="20143" y="32967"/>
                </a:lnTo>
                <a:lnTo>
                  <a:pt x="20253" y="32585"/>
                </a:lnTo>
                <a:lnTo>
                  <a:pt x="20394" y="32143"/>
                </a:lnTo>
                <a:lnTo>
                  <a:pt x="20595" y="31560"/>
                </a:lnTo>
                <a:lnTo>
                  <a:pt x="20836" y="30866"/>
                </a:lnTo>
                <a:lnTo>
                  <a:pt x="21138" y="30072"/>
                </a:lnTo>
                <a:lnTo>
                  <a:pt x="21479" y="29218"/>
                </a:lnTo>
                <a:lnTo>
                  <a:pt x="21670" y="28766"/>
                </a:lnTo>
                <a:lnTo>
                  <a:pt x="21871" y="28303"/>
                </a:lnTo>
                <a:lnTo>
                  <a:pt x="22092" y="27831"/>
                </a:lnTo>
                <a:lnTo>
                  <a:pt x="22314" y="27359"/>
                </a:lnTo>
                <a:lnTo>
                  <a:pt x="22555" y="26886"/>
                </a:lnTo>
                <a:lnTo>
                  <a:pt x="22796" y="26414"/>
                </a:lnTo>
                <a:lnTo>
                  <a:pt x="23057" y="25951"/>
                </a:lnTo>
                <a:lnTo>
                  <a:pt x="23329" y="25489"/>
                </a:lnTo>
                <a:lnTo>
                  <a:pt x="23610" y="25037"/>
                </a:lnTo>
                <a:lnTo>
                  <a:pt x="23892" y="24595"/>
                </a:lnTo>
                <a:lnTo>
                  <a:pt x="24193" y="24172"/>
                </a:lnTo>
                <a:lnTo>
                  <a:pt x="24505" y="23770"/>
                </a:lnTo>
                <a:lnTo>
                  <a:pt x="24826" y="23388"/>
                </a:lnTo>
                <a:lnTo>
                  <a:pt x="24987" y="23208"/>
                </a:lnTo>
                <a:lnTo>
                  <a:pt x="25158" y="23027"/>
                </a:lnTo>
                <a:lnTo>
                  <a:pt x="25319" y="22856"/>
                </a:lnTo>
                <a:lnTo>
                  <a:pt x="25490" y="22695"/>
                </a:lnTo>
                <a:lnTo>
                  <a:pt x="25660" y="22534"/>
                </a:lnTo>
                <a:lnTo>
                  <a:pt x="25841" y="22393"/>
                </a:lnTo>
                <a:lnTo>
                  <a:pt x="26012" y="22253"/>
                </a:lnTo>
                <a:lnTo>
                  <a:pt x="26193" y="22122"/>
                </a:lnTo>
                <a:lnTo>
                  <a:pt x="26374" y="21991"/>
                </a:lnTo>
                <a:lnTo>
                  <a:pt x="26565" y="21881"/>
                </a:lnTo>
                <a:lnTo>
                  <a:pt x="26937" y="21670"/>
                </a:lnTo>
                <a:lnTo>
                  <a:pt x="27329" y="21469"/>
                </a:lnTo>
                <a:lnTo>
                  <a:pt x="27731" y="21278"/>
                </a:lnTo>
                <a:lnTo>
                  <a:pt x="28153" y="21097"/>
                </a:lnTo>
                <a:lnTo>
                  <a:pt x="28575" y="20926"/>
                </a:lnTo>
                <a:lnTo>
                  <a:pt x="29007" y="20775"/>
                </a:lnTo>
                <a:lnTo>
                  <a:pt x="29440" y="20624"/>
                </a:lnTo>
                <a:lnTo>
                  <a:pt x="29882" y="20484"/>
                </a:lnTo>
                <a:lnTo>
                  <a:pt x="30334" y="20353"/>
                </a:lnTo>
                <a:lnTo>
                  <a:pt x="30776" y="20243"/>
                </a:lnTo>
                <a:lnTo>
                  <a:pt x="31219" y="20132"/>
                </a:lnTo>
                <a:lnTo>
                  <a:pt x="31661" y="20021"/>
                </a:lnTo>
                <a:lnTo>
                  <a:pt x="32103" y="19931"/>
                </a:lnTo>
                <a:lnTo>
                  <a:pt x="32525" y="19841"/>
                </a:lnTo>
                <a:lnTo>
                  <a:pt x="33359" y="19690"/>
                </a:lnTo>
                <a:lnTo>
                  <a:pt x="34153" y="19569"/>
                </a:lnTo>
                <a:lnTo>
                  <a:pt x="34877" y="19469"/>
                </a:lnTo>
                <a:lnTo>
                  <a:pt x="35530" y="19398"/>
                </a:lnTo>
                <a:lnTo>
                  <a:pt x="36103" y="19338"/>
                </a:lnTo>
                <a:lnTo>
                  <a:pt x="36566" y="19298"/>
                </a:lnTo>
                <a:lnTo>
                  <a:pt x="36917" y="19268"/>
                </a:lnTo>
                <a:lnTo>
                  <a:pt x="37209" y="19258"/>
                </a:lnTo>
                <a:lnTo>
                  <a:pt x="36998" y="19197"/>
                </a:lnTo>
                <a:lnTo>
                  <a:pt x="36415" y="19067"/>
                </a:lnTo>
                <a:lnTo>
                  <a:pt x="36003" y="18986"/>
                </a:lnTo>
                <a:lnTo>
                  <a:pt x="35530" y="18906"/>
                </a:lnTo>
                <a:lnTo>
                  <a:pt x="34998" y="18815"/>
                </a:lnTo>
                <a:lnTo>
                  <a:pt x="34425" y="18745"/>
                </a:lnTo>
                <a:lnTo>
                  <a:pt x="33812" y="18685"/>
                </a:lnTo>
                <a:lnTo>
                  <a:pt x="33490" y="18665"/>
                </a:lnTo>
                <a:lnTo>
                  <a:pt x="33168" y="18644"/>
                </a:lnTo>
                <a:lnTo>
                  <a:pt x="32847" y="18634"/>
                </a:lnTo>
                <a:lnTo>
                  <a:pt x="32515" y="18624"/>
                </a:lnTo>
                <a:lnTo>
                  <a:pt x="32183" y="18624"/>
                </a:lnTo>
                <a:lnTo>
                  <a:pt x="31852" y="18644"/>
                </a:lnTo>
                <a:lnTo>
                  <a:pt x="31530" y="18665"/>
                </a:lnTo>
                <a:lnTo>
                  <a:pt x="31198" y="18685"/>
                </a:lnTo>
                <a:lnTo>
                  <a:pt x="30877" y="18725"/>
                </a:lnTo>
                <a:lnTo>
                  <a:pt x="30555" y="18785"/>
                </a:lnTo>
                <a:lnTo>
                  <a:pt x="30234" y="18845"/>
                </a:lnTo>
                <a:lnTo>
                  <a:pt x="29922" y="18916"/>
                </a:lnTo>
                <a:lnTo>
                  <a:pt x="29620" y="19006"/>
                </a:lnTo>
                <a:lnTo>
                  <a:pt x="29329" y="19107"/>
                </a:lnTo>
                <a:lnTo>
                  <a:pt x="29038" y="19227"/>
                </a:lnTo>
                <a:lnTo>
                  <a:pt x="28736" y="19378"/>
                </a:lnTo>
                <a:lnTo>
                  <a:pt x="28414" y="19539"/>
                </a:lnTo>
                <a:lnTo>
                  <a:pt x="28093" y="19720"/>
                </a:lnTo>
                <a:lnTo>
                  <a:pt x="27751" y="19921"/>
                </a:lnTo>
                <a:lnTo>
                  <a:pt x="27409" y="20132"/>
                </a:lnTo>
                <a:lnTo>
                  <a:pt x="27068" y="20363"/>
                </a:lnTo>
                <a:lnTo>
                  <a:pt x="26716" y="20604"/>
                </a:lnTo>
                <a:lnTo>
                  <a:pt x="26364" y="20856"/>
                </a:lnTo>
                <a:lnTo>
                  <a:pt x="26012" y="21117"/>
                </a:lnTo>
                <a:lnTo>
                  <a:pt x="25309" y="21650"/>
                </a:lnTo>
                <a:lnTo>
                  <a:pt x="24615" y="22202"/>
                </a:lnTo>
                <a:lnTo>
                  <a:pt x="23952" y="22755"/>
                </a:lnTo>
                <a:lnTo>
                  <a:pt x="23319" y="23298"/>
                </a:lnTo>
                <a:lnTo>
                  <a:pt x="22736" y="23801"/>
                </a:lnTo>
                <a:lnTo>
                  <a:pt x="22213" y="24273"/>
                </a:lnTo>
                <a:lnTo>
                  <a:pt x="21761" y="24685"/>
                </a:lnTo>
                <a:lnTo>
                  <a:pt x="21107" y="25298"/>
                </a:lnTo>
                <a:lnTo>
                  <a:pt x="20866" y="25529"/>
                </a:lnTo>
                <a:lnTo>
                  <a:pt x="20886" y="25449"/>
                </a:lnTo>
                <a:lnTo>
                  <a:pt x="20916" y="25198"/>
                </a:lnTo>
                <a:lnTo>
                  <a:pt x="20997" y="24826"/>
                </a:lnTo>
                <a:lnTo>
                  <a:pt x="21107" y="24313"/>
                </a:lnTo>
                <a:lnTo>
                  <a:pt x="21178" y="24022"/>
                </a:lnTo>
                <a:lnTo>
                  <a:pt x="21268" y="23700"/>
                </a:lnTo>
                <a:lnTo>
                  <a:pt x="21369" y="23368"/>
                </a:lnTo>
                <a:lnTo>
                  <a:pt x="21479" y="23007"/>
                </a:lnTo>
                <a:lnTo>
                  <a:pt x="21610" y="22625"/>
                </a:lnTo>
                <a:lnTo>
                  <a:pt x="21751" y="22233"/>
                </a:lnTo>
                <a:lnTo>
                  <a:pt x="21911" y="21831"/>
                </a:lnTo>
                <a:lnTo>
                  <a:pt x="22092" y="21408"/>
                </a:lnTo>
                <a:lnTo>
                  <a:pt x="22293" y="20976"/>
                </a:lnTo>
                <a:lnTo>
                  <a:pt x="22504" y="20544"/>
                </a:lnTo>
                <a:lnTo>
                  <a:pt x="22746" y="20102"/>
                </a:lnTo>
                <a:lnTo>
                  <a:pt x="22997" y="19660"/>
                </a:lnTo>
                <a:lnTo>
                  <a:pt x="23278" y="19217"/>
                </a:lnTo>
                <a:lnTo>
                  <a:pt x="23580" y="18775"/>
                </a:lnTo>
                <a:lnTo>
                  <a:pt x="23912" y="18333"/>
                </a:lnTo>
                <a:lnTo>
                  <a:pt x="24253" y="17901"/>
                </a:lnTo>
                <a:lnTo>
                  <a:pt x="24444" y="17680"/>
                </a:lnTo>
                <a:lnTo>
                  <a:pt x="24635" y="17469"/>
                </a:lnTo>
                <a:lnTo>
                  <a:pt x="24826" y="17257"/>
                </a:lnTo>
                <a:lnTo>
                  <a:pt x="25027" y="17056"/>
                </a:lnTo>
                <a:lnTo>
                  <a:pt x="25238" y="16845"/>
                </a:lnTo>
                <a:lnTo>
                  <a:pt x="25459" y="16644"/>
                </a:lnTo>
                <a:lnTo>
                  <a:pt x="25681" y="16453"/>
                </a:lnTo>
                <a:lnTo>
                  <a:pt x="25912" y="16262"/>
                </a:lnTo>
                <a:lnTo>
                  <a:pt x="26153" y="16071"/>
                </a:lnTo>
                <a:lnTo>
                  <a:pt x="26394" y="15880"/>
                </a:lnTo>
                <a:lnTo>
                  <a:pt x="26645" y="15700"/>
                </a:lnTo>
                <a:lnTo>
                  <a:pt x="26907" y="15529"/>
                </a:lnTo>
                <a:lnTo>
                  <a:pt x="27168" y="15358"/>
                </a:lnTo>
                <a:lnTo>
                  <a:pt x="27449" y="15187"/>
                </a:lnTo>
                <a:lnTo>
                  <a:pt x="27731" y="15036"/>
                </a:lnTo>
                <a:lnTo>
                  <a:pt x="28022" y="14875"/>
                </a:lnTo>
                <a:lnTo>
                  <a:pt x="28605" y="14584"/>
                </a:lnTo>
                <a:lnTo>
                  <a:pt x="29178" y="14303"/>
                </a:lnTo>
                <a:lnTo>
                  <a:pt x="29751" y="14041"/>
                </a:lnTo>
                <a:lnTo>
                  <a:pt x="30314" y="13780"/>
                </a:lnTo>
                <a:lnTo>
                  <a:pt x="30857" y="13539"/>
                </a:lnTo>
                <a:lnTo>
                  <a:pt x="31399" y="13307"/>
                </a:lnTo>
                <a:lnTo>
                  <a:pt x="31932" y="13096"/>
                </a:lnTo>
                <a:lnTo>
                  <a:pt x="32445" y="12885"/>
                </a:lnTo>
                <a:lnTo>
                  <a:pt x="33440" y="12513"/>
                </a:lnTo>
                <a:lnTo>
                  <a:pt x="34374" y="12172"/>
                </a:lnTo>
                <a:lnTo>
                  <a:pt x="35249" y="11880"/>
                </a:lnTo>
                <a:lnTo>
                  <a:pt x="36063" y="11629"/>
                </a:lnTo>
                <a:lnTo>
                  <a:pt x="36797" y="11418"/>
                </a:lnTo>
                <a:lnTo>
                  <a:pt x="37450" y="11237"/>
                </a:lnTo>
                <a:lnTo>
                  <a:pt x="38023" y="11096"/>
                </a:lnTo>
                <a:lnTo>
                  <a:pt x="38505" y="10976"/>
                </a:lnTo>
                <a:lnTo>
                  <a:pt x="39169" y="10835"/>
                </a:lnTo>
                <a:lnTo>
                  <a:pt x="39400" y="10795"/>
                </a:lnTo>
                <a:lnTo>
                  <a:pt x="38284" y="10795"/>
                </a:lnTo>
                <a:lnTo>
                  <a:pt x="37711" y="10805"/>
                </a:lnTo>
                <a:lnTo>
                  <a:pt x="37068" y="10835"/>
                </a:lnTo>
                <a:lnTo>
                  <a:pt x="36354" y="10865"/>
                </a:lnTo>
                <a:lnTo>
                  <a:pt x="35591" y="10925"/>
                </a:lnTo>
                <a:lnTo>
                  <a:pt x="34787" y="10996"/>
                </a:lnTo>
                <a:lnTo>
                  <a:pt x="33962" y="11086"/>
                </a:lnTo>
                <a:lnTo>
                  <a:pt x="33550" y="11136"/>
                </a:lnTo>
                <a:lnTo>
                  <a:pt x="33138" y="11207"/>
                </a:lnTo>
                <a:lnTo>
                  <a:pt x="32726" y="11267"/>
                </a:lnTo>
                <a:lnTo>
                  <a:pt x="32324" y="11348"/>
                </a:lnTo>
                <a:lnTo>
                  <a:pt x="31922" y="11428"/>
                </a:lnTo>
                <a:lnTo>
                  <a:pt x="31530" y="11518"/>
                </a:lnTo>
                <a:lnTo>
                  <a:pt x="31148" y="11619"/>
                </a:lnTo>
                <a:lnTo>
                  <a:pt x="30786" y="11729"/>
                </a:lnTo>
                <a:lnTo>
                  <a:pt x="30435" y="11850"/>
                </a:lnTo>
                <a:lnTo>
                  <a:pt x="30093" y="11971"/>
                </a:lnTo>
                <a:lnTo>
                  <a:pt x="29781" y="12111"/>
                </a:lnTo>
                <a:lnTo>
                  <a:pt x="29480" y="12252"/>
                </a:lnTo>
                <a:lnTo>
                  <a:pt x="28897" y="12574"/>
                </a:lnTo>
                <a:lnTo>
                  <a:pt x="28314" y="12915"/>
                </a:lnTo>
                <a:lnTo>
                  <a:pt x="27721" y="13297"/>
                </a:lnTo>
                <a:lnTo>
                  <a:pt x="27128" y="13689"/>
                </a:lnTo>
                <a:lnTo>
                  <a:pt x="26535" y="14112"/>
                </a:lnTo>
                <a:lnTo>
                  <a:pt x="25962" y="14554"/>
                </a:lnTo>
                <a:lnTo>
                  <a:pt x="25399" y="15006"/>
                </a:lnTo>
                <a:lnTo>
                  <a:pt x="24866" y="15458"/>
                </a:lnTo>
                <a:lnTo>
                  <a:pt x="24354" y="15931"/>
                </a:lnTo>
                <a:lnTo>
                  <a:pt x="24103" y="16162"/>
                </a:lnTo>
                <a:lnTo>
                  <a:pt x="23871" y="16403"/>
                </a:lnTo>
                <a:lnTo>
                  <a:pt x="23640" y="16634"/>
                </a:lnTo>
                <a:lnTo>
                  <a:pt x="23419" y="16876"/>
                </a:lnTo>
                <a:lnTo>
                  <a:pt x="23218" y="17107"/>
                </a:lnTo>
                <a:lnTo>
                  <a:pt x="23017" y="17338"/>
                </a:lnTo>
                <a:lnTo>
                  <a:pt x="22826" y="17569"/>
                </a:lnTo>
                <a:lnTo>
                  <a:pt x="22655" y="17800"/>
                </a:lnTo>
                <a:lnTo>
                  <a:pt x="22494" y="18031"/>
                </a:lnTo>
                <a:lnTo>
                  <a:pt x="22344" y="18252"/>
                </a:lnTo>
                <a:lnTo>
                  <a:pt x="22213" y="18474"/>
                </a:lnTo>
                <a:lnTo>
                  <a:pt x="22092" y="18685"/>
                </a:lnTo>
                <a:lnTo>
                  <a:pt x="21982" y="18906"/>
                </a:lnTo>
                <a:lnTo>
                  <a:pt x="21891" y="19107"/>
                </a:lnTo>
                <a:lnTo>
                  <a:pt x="21721" y="19579"/>
                </a:lnTo>
                <a:lnTo>
                  <a:pt x="21520" y="20162"/>
                </a:lnTo>
                <a:lnTo>
                  <a:pt x="21308" y="20825"/>
                </a:lnTo>
                <a:lnTo>
                  <a:pt x="21087" y="21559"/>
                </a:lnTo>
                <a:lnTo>
                  <a:pt x="20866" y="22343"/>
                </a:lnTo>
                <a:lnTo>
                  <a:pt x="20635" y="23167"/>
                </a:lnTo>
                <a:lnTo>
                  <a:pt x="20183" y="24816"/>
                </a:lnTo>
                <a:lnTo>
                  <a:pt x="19771" y="26364"/>
                </a:lnTo>
                <a:lnTo>
                  <a:pt x="19429" y="27660"/>
                </a:lnTo>
                <a:lnTo>
                  <a:pt x="19117" y="28886"/>
                </a:lnTo>
                <a:lnTo>
                  <a:pt x="19067" y="28585"/>
                </a:lnTo>
                <a:lnTo>
                  <a:pt x="19017" y="28223"/>
                </a:lnTo>
                <a:lnTo>
                  <a:pt x="18957" y="27740"/>
                </a:lnTo>
                <a:lnTo>
                  <a:pt x="18896" y="27147"/>
                </a:lnTo>
                <a:lnTo>
                  <a:pt x="18836" y="26464"/>
                </a:lnTo>
                <a:lnTo>
                  <a:pt x="18796" y="25690"/>
                </a:lnTo>
                <a:lnTo>
                  <a:pt x="18786" y="25278"/>
                </a:lnTo>
                <a:lnTo>
                  <a:pt x="18776" y="24856"/>
                </a:lnTo>
                <a:lnTo>
                  <a:pt x="18776" y="24414"/>
                </a:lnTo>
                <a:lnTo>
                  <a:pt x="18786" y="23961"/>
                </a:lnTo>
                <a:lnTo>
                  <a:pt x="18796" y="23499"/>
                </a:lnTo>
                <a:lnTo>
                  <a:pt x="18826" y="23017"/>
                </a:lnTo>
                <a:lnTo>
                  <a:pt x="18866" y="22544"/>
                </a:lnTo>
                <a:lnTo>
                  <a:pt x="18916" y="22052"/>
                </a:lnTo>
                <a:lnTo>
                  <a:pt x="18977" y="21559"/>
                </a:lnTo>
                <a:lnTo>
                  <a:pt x="19057" y="21067"/>
                </a:lnTo>
                <a:lnTo>
                  <a:pt x="19148" y="20574"/>
                </a:lnTo>
                <a:lnTo>
                  <a:pt x="19258" y="20082"/>
                </a:lnTo>
                <a:lnTo>
                  <a:pt x="19379" y="19589"/>
                </a:lnTo>
                <a:lnTo>
                  <a:pt x="19529" y="19097"/>
                </a:lnTo>
                <a:lnTo>
                  <a:pt x="19690" y="18614"/>
                </a:lnTo>
                <a:lnTo>
                  <a:pt x="19861" y="18142"/>
                </a:lnTo>
                <a:lnTo>
                  <a:pt x="20062" y="17670"/>
                </a:lnTo>
                <a:lnTo>
                  <a:pt x="20173" y="17438"/>
                </a:lnTo>
                <a:lnTo>
                  <a:pt x="20283" y="17217"/>
                </a:lnTo>
                <a:lnTo>
                  <a:pt x="20535" y="16755"/>
                </a:lnTo>
                <a:lnTo>
                  <a:pt x="20796" y="16283"/>
                </a:lnTo>
                <a:lnTo>
                  <a:pt x="21077" y="15790"/>
                </a:lnTo>
                <a:lnTo>
                  <a:pt x="21369" y="15298"/>
                </a:lnTo>
                <a:lnTo>
                  <a:pt x="21680" y="14795"/>
                </a:lnTo>
                <a:lnTo>
                  <a:pt x="22002" y="14282"/>
                </a:lnTo>
                <a:lnTo>
                  <a:pt x="22675" y="13247"/>
                </a:lnTo>
                <a:lnTo>
                  <a:pt x="23379" y="12202"/>
                </a:lnTo>
                <a:lnTo>
                  <a:pt x="24103" y="11177"/>
                </a:lnTo>
                <a:lnTo>
                  <a:pt x="24816" y="10172"/>
                </a:lnTo>
                <a:lnTo>
                  <a:pt x="25520" y="9207"/>
                </a:lnTo>
                <a:lnTo>
                  <a:pt x="26193" y="8302"/>
                </a:lnTo>
                <a:lnTo>
                  <a:pt x="26826" y="7468"/>
                </a:lnTo>
                <a:lnTo>
                  <a:pt x="27902" y="6071"/>
                </a:lnTo>
                <a:lnTo>
                  <a:pt x="28625" y="5146"/>
                </a:lnTo>
                <a:lnTo>
                  <a:pt x="28897" y="4815"/>
                </a:lnTo>
                <a:lnTo>
                  <a:pt x="28555" y="5146"/>
                </a:lnTo>
                <a:lnTo>
                  <a:pt x="27651" y="6031"/>
                </a:lnTo>
                <a:lnTo>
                  <a:pt x="26344" y="7337"/>
                </a:lnTo>
                <a:lnTo>
                  <a:pt x="25610" y="8091"/>
                </a:lnTo>
                <a:lnTo>
                  <a:pt x="24826" y="8895"/>
                </a:lnTo>
                <a:lnTo>
                  <a:pt x="24042" y="9729"/>
                </a:lnTo>
                <a:lnTo>
                  <a:pt x="23258" y="10564"/>
                </a:lnTo>
                <a:lnTo>
                  <a:pt x="22515" y="11398"/>
                </a:lnTo>
                <a:lnTo>
                  <a:pt x="21821" y="12202"/>
                </a:lnTo>
                <a:lnTo>
                  <a:pt x="21499" y="12584"/>
                </a:lnTo>
                <a:lnTo>
                  <a:pt x="21198" y="12946"/>
                </a:lnTo>
                <a:lnTo>
                  <a:pt x="20916" y="13307"/>
                </a:lnTo>
                <a:lnTo>
                  <a:pt x="20675" y="13639"/>
                </a:lnTo>
                <a:lnTo>
                  <a:pt x="20454" y="13951"/>
                </a:lnTo>
                <a:lnTo>
                  <a:pt x="20263" y="14232"/>
                </a:lnTo>
                <a:lnTo>
                  <a:pt x="20112" y="14504"/>
                </a:lnTo>
                <a:lnTo>
                  <a:pt x="19992" y="14735"/>
                </a:lnTo>
                <a:lnTo>
                  <a:pt x="19891" y="14966"/>
                </a:lnTo>
                <a:lnTo>
                  <a:pt x="19791" y="15247"/>
                </a:lnTo>
                <a:lnTo>
                  <a:pt x="19560" y="15891"/>
                </a:lnTo>
                <a:lnTo>
                  <a:pt x="19308" y="16654"/>
                </a:lnTo>
                <a:lnTo>
                  <a:pt x="19037" y="17499"/>
                </a:lnTo>
                <a:lnTo>
                  <a:pt x="18766" y="18403"/>
                </a:lnTo>
                <a:lnTo>
                  <a:pt x="18484" y="19358"/>
                </a:lnTo>
                <a:lnTo>
                  <a:pt x="17931" y="21298"/>
                </a:lnTo>
                <a:lnTo>
                  <a:pt x="17429" y="23127"/>
                </a:lnTo>
                <a:lnTo>
                  <a:pt x="17017" y="24665"/>
                </a:lnTo>
                <a:lnTo>
                  <a:pt x="16645" y="26112"/>
                </a:lnTo>
                <a:lnTo>
                  <a:pt x="16534" y="25931"/>
                </a:lnTo>
                <a:lnTo>
                  <a:pt x="16263" y="25439"/>
                </a:lnTo>
                <a:lnTo>
                  <a:pt x="16092" y="25087"/>
                </a:lnTo>
                <a:lnTo>
                  <a:pt x="15891" y="24685"/>
                </a:lnTo>
                <a:lnTo>
                  <a:pt x="15690" y="24243"/>
                </a:lnTo>
                <a:lnTo>
                  <a:pt x="15489" y="23760"/>
                </a:lnTo>
                <a:lnTo>
                  <a:pt x="15298" y="23248"/>
                </a:lnTo>
                <a:lnTo>
                  <a:pt x="15208" y="22986"/>
                </a:lnTo>
                <a:lnTo>
                  <a:pt x="15127" y="22715"/>
                </a:lnTo>
                <a:lnTo>
                  <a:pt x="15047" y="22444"/>
                </a:lnTo>
                <a:lnTo>
                  <a:pt x="14976" y="22172"/>
                </a:lnTo>
                <a:lnTo>
                  <a:pt x="14906" y="21891"/>
                </a:lnTo>
                <a:lnTo>
                  <a:pt x="14856" y="21620"/>
                </a:lnTo>
                <a:lnTo>
                  <a:pt x="14816" y="21348"/>
                </a:lnTo>
                <a:lnTo>
                  <a:pt x="14775" y="21077"/>
                </a:lnTo>
                <a:lnTo>
                  <a:pt x="14765" y="20805"/>
                </a:lnTo>
                <a:lnTo>
                  <a:pt x="14755" y="20544"/>
                </a:lnTo>
                <a:lnTo>
                  <a:pt x="14765" y="20283"/>
                </a:lnTo>
                <a:lnTo>
                  <a:pt x="14785" y="20031"/>
                </a:lnTo>
                <a:lnTo>
                  <a:pt x="14826" y="19780"/>
                </a:lnTo>
                <a:lnTo>
                  <a:pt x="14886" y="19549"/>
                </a:lnTo>
                <a:lnTo>
                  <a:pt x="15188" y="18504"/>
                </a:lnTo>
                <a:lnTo>
                  <a:pt x="15348" y="17911"/>
                </a:lnTo>
                <a:lnTo>
                  <a:pt x="15519" y="17267"/>
                </a:lnTo>
                <a:lnTo>
                  <a:pt x="15680" y="16584"/>
                </a:lnTo>
                <a:lnTo>
                  <a:pt x="15821" y="15860"/>
                </a:lnTo>
                <a:lnTo>
                  <a:pt x="15961" y="15117"/>
                </a:lnTo>
                <a:lnTo>
                  <a:pt x="16022" y="14725"/>
                </a:lnTo>
                <a:lnTo>
                  <a:pt x="16072" y="14333"/>
                </a:lnTo>
                <a:lnTo>
                  <a:pt x="16122" y="13931"/>
                </a:lnTo>
                <a:lnTo>
                  <a:pt x="16162" y="13529"/>
                </a:lnTo>
                <a:lnTo>
                  <a:pt x="16193" y="13117"/>
                </a:lnTo>
                <a:lnTo>
                  <a:pt x="16223" y="12704"/>
                </a:lnTo>
                <a:lnTo>
                  <a:pt x="16233" y="12282"/>
                </a:lnTo>
                <a:lnTo>
                  <a:pt x="16243" y="11860"/>
                </a:lnTo>
                <a:lnTo>
                  <a:pt x="16243" y="11438"/>
                </a:lnTo>
                <a:lnTo>
                  <a:pt x="16223" y="11016"/>
                </a:lnTo>
                <a:lnTo>
                  <a:pt x="16193" y="10584"/>
                </a:lnTo>
                <a:lnTo>
                  <a:pt x="16152" y="10152"/>
                </a:lnTo>
                <a:lnTo>
                  <a:pt x="16102" y="9729"/>
                </a:lnTo>
                <a:lnTo>
                  <a:pt x="16032" y="9297"/>
                </a:lnTo>
                <a:lnTo>
                  <a:pt x="15951" y="8865"/>
                </a:lnTo>
                <a:lnTo>
                  <a:pt x="15861" y="8433"/>
                </a:lnTo>
                <a:lnTo>
                  <a:pt x="15750" y="8011"/>
                </a:lnTo>
                <a:lnTo>
                  <a:pt x="15620" y="7589"/>
                </a:lnTo>
                <a:lnTo>
                  <a:pt x="14615" y="4493"/>
                </a:lnTo>
                <a:lnTo>
                  <a:pt x="13831" y="2091"/>
                </a:lnTo>
                <a:lnTo>
                  <a:pt x="13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8" name="Google Shape;1458;p42"/>
          <p:cNvGrpSpPr/>
          <p:nvPr/>
        </p:nvGrpSpPr>
        <p:grpSpPr>
          <a:xfrm>
            <a:off x="897175" y="3660888"/>
            <a:ext cx="3120525" cy="680664"/>
            <a:chOff x="897175" y="3660888"/>
            <a:chExt cx="3120525" cy="680664"/>
          </a:xfrm>
        </p:grpSpPr>
        <p:grpSp>
          <p:nvGrpSpPr>
            <p:cNvPr id="1459" name="Google Shape;1459;p42"/>
            <p:cNvGrpSpPr/>
            <p:nvPr/>
          </p:nvGrpSpPr>
          <p:grpSpPr>
            <a:xfrm>
              <a:off x="897175" y="3660888"/>
              <a:ext cx="2061000" cy="680664"/>
              <a:chOff x="1429500" y="1073600"/>
              <a:chExt cx="2061000" cy="680664"/>
            </a:xfrm>
          </p:grpSpPr>
          <p:sp>
            <p:nvSpPr>
              <p:cNvPr id="1460" name="Google Shape;1460;p42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Sensory neurons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61" name="Google Shape;1461;p42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62" name="Google Shape;1462;p42"/>
            <p:cNvSpPr txBox="1"/>
            <p:nvPr/>
          </p:nvSpPr>
          <p:spPr>
            <a:xfrm>
              <a:off x="3421300" y="3714750"/>
              <a:ext cx="596400" cy="62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63" name="Google Shape;1463;p42"/>
          <p:cNvSpPr/>
          <p:nvPr/>
        </p:nvSpPr>
        <p:spPr>
          <a:xfrm>
            <a:off x="3421300" y="1304925"/>
            <a:ext cx="596400" cy="1849200"/>
          </a:xfrm>
          <a:prstGeom prst="rect">
            <a:avLst/>
          </a:prstGeom>
          <a:solidFill>
            <a:srgbClr val="8DA4B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2"/>
          <p:cNvSpPr/>
          <p:nvPr/>
        </p:nvSpPr>
        <p:spPr>
          <a:xfrm>
            <a:off x="3421300" y="1701275"/>
            <a:ext cx="596400" cy="14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42"/>
          <p:cNvSpPr/>
          <p:nvPr/>
        </p:nvSpPr>
        <p:spPr>
          <a:xfrm>
            <a:off x="5223425" y="1285875"/>
            <a:ext cx="1849200" cy="1849200"/>
          </a:xfrm>
          <a:prstGeom prst="ellipse">
            <a:avLst/>
          </a:prstGeom>
          <a:solidFill>
            <a:srgbClr val="419AB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6" name="Google Shape;1466;p42"/>
          <p:cNvGrpSpPr/>
          <p:nvPr/>
        </p:nvGrpSpPr>
        <p:grpSpPr>
          <a:xfrm>
            <a:off x="5126275" y="3660888"/>
            <a:ext cx="3120525" cy="680664"/>
            <a:chOff x="5126275" y="3660888"/>
            <a:chExt cx="3120525" cy="680664"/>
          </a:xfrm>
        </p:grpSpPr>
        <p:grpSp>
          <p:nvGrpSpPr>
            <p:cNvPr id="1467" name="Google Shape;1467;p42"/>
            <p:cNvGrpSpPr/>
            <p:nvPr/>
          </p:nvGrpSpPr>
          <p:grpSpPr>
            <a:xfrm>
              <a:off x="5126275" y="3660888"/>
              <a:ext cx="2061000" cy="680664"/>
              <a:chOff x="1429500" y="1073600"/>
              <a:chExt cx="2061000" cy="680664"/>
            </a:xfrm>
          </p:grpSpPr>
          <p:sp>
            <p:nvSpPr>
              <p:cNvPr id="1468" name="Google Shape;1468;p42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neurons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69" name="Google Shape;1469;p42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70" name="Google Shape;1470;p42"/>
            <p:cNvSpPr txBox="1"/>
            <p:nvPr/>
          </p:nvSpPr>
          <p:spPr>
            <a:xfrm>
              <a:off x="7650400" y="3714750"/>
              <a:ext cx="596400" cy="62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71" name="Google Shape;1471;p42"/>
          <p:cNvSpPr/>
          <p:nvPr/>
        </p:nvSpPr>
        <p:spPr>
          <a:xfrm>
            <a:off x="7650400" y="1304925"/>
            <a:ext cx="596400" cy="1849200"/>
          </a:xfrm>
          <a:prstGeom prst="rect">
            <a:avLst/>
          </a:prstGeom>
          <a:solidFill>
            <a:srgbClr val="419AB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2" name="Google Shape;1472;p42"/>
          <p:cNvGrpSpPr/>
          <p:nvPr/>
        </p:nvGrpSpPr>
        <p:grpSpPr>
          <a:xfrm>
            <a:off x="5682269" y="1484060"/>
            <a:ext cx="949450" cy="1452787"/>
            <a:chOff x="5403486" y="1078668"/>
            <a:chExt cx="596388" cy="912612"/>
          </a:xfrm>
        </p:grpSpPr>
        <p:sp>
          <p:nvSpPr>
            <p:cNvPr id="1473" name="Google Shape;1473;p42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42"/>
          <p:cNvSpPr/>
          <p:nvPr/>
        </p:nvSpPr>
        <p:spPr>
          <a:xfrm>
            <a:off x="7650413" y="2241575"/>
            <a:ext cx="596400" cy="91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1487" name="Google Shape;1487;p43"/>
          <p:cNvGrpSpPr/>
          <p:nvPr/>
        </p:nvGrpSpPr>
        <p:grpSpPr>
          <a:xfrm>
            <a:off x="2543743" y="1285913"/>
            <a:ext cx="1970622" cy="2965674"/>
            <a:chOff x="2543743" y="1285913"/>
            <a:chExt cx="1970622" cy="2965674"/>
          </a:xfrm>
        </p:grpSpPr>
        <p:grpSp>
          <p:nvGrpSpPr>
            <p:cNvPr id="1488" name="Google Shape;1488;p43"/>
            <p:cNvGrpSpPr/>
            <p:nvPr/>
          </p:nvGrpSpPr>
          <p:grpSpPr>
            <a:xfrm>
              <a:off x="2543743" y="3426988"/>
              <a:ext cx="1970622" cy="824600"/>
              <a:chOff x="2404648" y="3886363"/>
              <a:chExt cx="1970622" cy="824600"/>
            </a:xfrm>
          </p:grpSpPr>
          <p:sp>
            <p:nvSpPr>
              <p:cNvPr id="1489" name="Google Shape;1489;p43"/>
              <p:cNvSpPr txBox="1"/>
              <p:nvPr/>
            </p:nvSpPr>
            <p:spPr>
              <a:xfrm>
                <a:off x="2404648" y="3886363"/>
                <a:ext cx="19706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Sensory input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90" name="Google Shape;1490;p43"/>
              <p:cNvSpPr txBox="1"/>
              <p:nvPr/>
            </p:nvSpPr>
            <p:spPr>
              <a:xfrm>
                <a:off x="2404648" y="4227963"/>
                <a:ext cx="1970622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91" name="Google Shape;1491;p43"/>
            <p:cNvSpPr/>
            <p:nvPr/>
          </p:nvSpPr>
          <p:spPr>
            <a:xfrm>
              <a:off x="3188800" y="1285913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2" name="Google Shape;1492;p43"/>
          <p:cNvGrpSpPr/>
          <p:nvPr/>
        </p:nvGrpSpPr>
        <p:grpSpPr>
          <a:xfrm>
            <a:off x="4630208" y="1285913"/>
            <a:ext cx="1970622" cy="2965674"/>
            <a:chOff x="4630208" y="1285913"/>
            <a:chExt cx="1970622" cy="2965674"/>
          </a:xfrm>
        </p:grpSpPr>
        <p:grpSp>
          <p:nvGrpSpPr>
            <p:cNvPr id="1493" name="Google Shape;1493;p43"/>
            <p:cNvGrpSpPr/>
            <p:nvPr/>
          </p:nvGrpSpPr>
          <p:grpSpPr>
            <a:xfrm>
              <a:off x="4630208" y="3426988"/>
              <a:ext cx="1970622" cy="824600"/>
              <a:chOff x="4560660" y="3886363"/>
              <a:chExt cx="1970622" cy="824600"/>
            </a:xfrm>
          </p:grpSpPr>
          <p:sp>
            <p:nvSpPr>
              <p:cNvPr id="1494" name="Google Shape;1494;p43"/>
              <p:cNvSpPr txBox="1"/>
              <p:nvPr/>
            </p:nvSpPr>
            <p:spPr>
              <a:xfrm>
                <a:off x="4560660" y="3886363"/>
                <a:ext cx="19706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Neural processing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95" name="Google Shape;1495;p43"/>
              <p:cNvSpPr txBox="1"/>
              <p:nvPr/>
            </p:nvSpPr>
            <p:spPr>
              <a:xfrm>
                <a:off x="4560660" y="4227963"/>
                <a:ext cx="1970622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96" name="Google Shape;1496;p43"/>
            <p:cNvSpPr/>
            <p:nvPr/>
          </p:nvSpPr>
          <p:spPr>
            <a:xfrm>
              <a:off x="5275213" y="1285913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7" name="Google Shape;1497;p43"/>
          <p:cNvGrpSpPr/>
          <p:nvPr/>
        </p:nvGrpSpPr>
        <p:grpSpPr>
          <a:xfrm>
            <a:off x="6716673" y="1285913"/>
            <a:ext cx="1970646" cy="2965674"/>
            <a:chOff x="6716673" y="1285913"/>
            <a:chExt cx="1970646" cy="2965674"/>
          </a:xfrm>
        </p:grpSpPr>
        <p:grpSp>
          <p:nvGrpSpPr>
            <p:cNvPr id="1498" name="Google Shape;1498;p43"/>
            <p:cNvGrpSpPr/>
            <p:nvPr/>
          </p:nvGrpSpPr>
          <p:grpSpPr>
            <a:xfrm>
              <a:off x="6716673" y="3426988"/>
              <a:ext cx="1970646" cy="824600"/>
              <a:chOff x="6716673" y="3886363"/>
              <a:chExt cx="1970646" cy="824600"/>
            </a:xfrm>
          </p:grpSpPr>
          <p:sp>
            <p:nvSpPr>
              <p:cNvPr id="1499" name="Google Shape;1499;p43"/>
              <p:cNvSpPr txBox="1"/>
              <p:nvPr/>
            </p:nvSpPr>
            <p:spPr>
              <a:xfrm>
                <a:off x="6716697" y="3886363"/>
                <a:ext cx="19706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output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00" name="Google Shape;1500;p43"/>
              <p:cNvSpPr txBox="1"/>
              <p:nvPr/>
            </p:nvSpPr>
            <p:spPr>
              <a:xfrm>
                <a:off x="6716673" y="4227963"/>
                <a:ext cx="1970622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very far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01" name="Google Shape;1501;p43"/>
            <p:cNvSpPr/>
            <p:nvPr/>
          </p:nvSpPr>
          <p:spPr>
            <a:xfrm>
              <a:off x="7361638" y="1285913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02" name="Google Shape;1502;p43"/>
          <p:cNvCxnSpPr>
            <a:stCxn id="1491" idx="6"/>
            <a:endCxn id="1496" idx="2"/>
          </p:cNvCxnSpPr>
          <p:nvPr/>
        </p:nvCxnSpPr>
        <p:spPr>
          <a:xfrm>
            <a:off x="3869500" y="1626263"/>
            <a:ext cx="14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3" name="Google Shape;1503;p43"/>
          <p:cNvCxnSpPr>
            <a:stCxn id="1496" idx="6"/>
            <a:endCxn id="1501" idx="2"/>
          </p:cNvCxnSpPr>
          <p:nvPr/>
        </p:nvCxnSpPr>
        <p:spPr>
          <a:xfrm>
            <a:off x="5955913" y="1626263"/>
            <a:ext cx="14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4" name="Google Shape;1504;p43"/>
          <p:cNvCxnSpPr>
            <a:stCxn id="1491" idx="4"/>
            <a:endCxn id="1489" idx="0"/>
          </p:cNvCxnSpPr>
          <p:nvPr/>
        </p:nvCxnSpPr>
        <p:spPr>
          <a:xfrm>
            <a:off x="3529150" y="1966613"/>
            <a:ext cx="0" cy="14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05" name="Google Shape;1505;p43"/>
          <p:cNvCxnSpPr>
            <a:stCxn id="1496" idx="4"/>
            <a:endCxn id="1494" idx="0"/>
          </p:cNvCxnSpPr>
          <p:nvPr/>
        </p:nvCxnSpPr>
        <p:spPr>
          <a:xfrm>
            <a:off x="5615563" y="1966613"/>
            <a:ext cx="0" cy="14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06" name="Google Shape;1506;p43"/>
          <p:cNvCxnSpPr>
            <a:stCxn id="1501" idx="4"/>
            <a:endCxn id="1499" idx="0"/>
          </p:cNvCxnSpPr>
          <p:nvPr/>
        </p:nvCxnSpPr>
        <p:spPr>
          <a:xfrm>
            <a:off x="7701988" y="1966613"/>
            <a:ext cx="0" cy="14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07" name="Google Shape;1507;p43"/>
          <p:cNvGrpSpPr/>
          <p:nvPr/>
        </p:nvGrpSpPr>
        <p:grpSpPr>
          <a:xfrm>
            <a:off x="457200" y="1285875"/>
            <a:ext cx="1970700" cy="2965577"/>
            <a:chOff x="457200" y="1285875"/>
            <a:chExt cx="1970700" cy="2965577"/>
          </a:xfrm>
        </p:grpSpPr>
        <p:sp>
          <p:nvSpPr>
            <p:cNvPr id="1508" name="Google Shape;1508;p43"/>
            <p:cNvSpPr txBox="1"/>
            <p:nvPr/>
          </p:nvSpPr>
          <p:spPr>
            <a:xfrm rot="-5400000">
              <a:off x="-642900" y="2385975"/>
              <a:ext cx="2590800" cy="39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Central nervous system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457200" y="3981452"/>
              <a:ext cx="1970700" cy="27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 step process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0" name="Google Shape;1510;p43"/>
          <p:cNvGrpSpPr/>
          <p:nvPr/>
        </p:nvGrpSpPr>
        <p:grpSpPr>
          <a:xfrm>
            <a:off x="1302468" y="1275488"/>
            <a:ext cx="1021134" cy="2590850"/>
            <a:chOff x="1302468" y="1275488"/>
            <a:chExt cx="1021134" cy="2590850"/>
          </a:xfrm>
        </p:grpSpPr>
        <p:grpSp>
          <p:nvGrpSpPr>
            <p:cNvPr id="1511" name="Google Shape;1511;p43"/>
            <p:cNvGrpSpPr/>
            <p:nvPr/>
          </p:nvGrpSpPr>
          <p:grpSpPr>
            <a:xfrm>
              <a:off x="1302468" y="1275488"/>
              <a:ext cx="1021134" cy="2590850"/>
              <a:chOff x="457210" y="967916"/>
              <a:chExt cx="1479690" cy="3754311"/>
            </a:xfrm>
          </p:grpSpPr>
          <p:sp>
            <p:nvSpPr>
              <p:cNvPr id="1512" name="Google Shape;1512;p43"/>
              <p:cNvSpPr/>
              <p:nvPr/>
            </p:nvSpPr>
            <p:spPr>
              <a:xfrm>
                <a:off x="457210" y="967916"/>
                <a:ext cx="1479690" cy="3754311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44947" extrusionOk="0">
                    <a:moveTo>
                      <a:pt x="8707" y="1"/>
                    </a:moveTo>
                    <a:cubicBezTo>
                      <a:pt x="7995" y="1"/>
                      <a:pt x="6260" y="235"/>
                      <a:pt x="6588" y="2603"/>
                    </a:cubicBezTo>
                    <a:cubicBezTo>
                      <a:pt x="6588" y="2603"/>
                      <a:pt x="6530" y="2587"/>
                      <a:pt x="6458" y="2587"/>
                    </a:cubicBezTo>
                    <a:cubicBezTo>
                      <a:pt x="6328" y="2587"/>
                      <a:pt x="6156" y="2641"/>
                      <a:pt x="6212" y="2946"/>
                    </a:cubicBezTo>
                    <a:cubicBezTo>
                      <a:pt x="6294" y="3415"/>
                      <a:pt x="6457" y="3965"/>
                      <a:pt x="7040" y="3965"/>
                    </a:cubicBezTo>
                    <a:cubicBezTo>
                      <a:pt x="7040" y="3965"/>
                      <a:pt x="7051" y="4690"/>
                      <a:pt x="7585" y="5022"/>
                    </a:cubicBezTo>
                    <a:cubicBezTo>
                      <a:pt x="7585" y="5022"/>
                      <a:pt x="7716" y="5720"/>
                      <a:pt x="7618" y="5851"/>
                    </a:cubicBezTo>
                    <a:cubicBezTo>
                      <a:pt x="7525" y="5982"/>
                      <a:pt x="5749" y="7224"/>
                      <a:pt x="5166" y="7278"/>
                    </a:cubicBezTo>
                    <a:cubicBezTo>
                      <a:pt x="4588" y="7338"/>
                      <a:pt x="2796" y="7758"/>
                      <a:pt x="2774" y="9725"/>
                    </a:cubicBezTo>
                    <a:cubicBezTo>
                      <a:pt x="2752" y="11687"/>
                      <a:pt x="2621" y="12259"/>
                      <a:pt x="2441" y="12542"/>
                    </a:cubicBezTo>
                    <a:cubicBezTo>
                      <a:pt x="2267" y="12825"/>
                      <a:pt x="2147" y="14640"/>
                      <a:pt x="2191" y="15485"/>
                    </a:cubicBezTo>
                    <a:cubicBezTo>
                      <a:pt x="2240" y="16324"/>
                      <a:pt x="1390" y="18422"/>
                      <a:pt x="1542" y="20874"/>
                    </a:cubicBezTo>
                    <a:cubicBezTo>
                      <a:pt x="1542" y="20874"/>
                      <a:pt x="665" y="21691"/>
                      <a:pt x="594" y="22334"/>
                    </a:cubicBezTo>
                    <a:cubicBezTo>
                      <a:pt x="523" y="22971"/>
                      <a:pt x="0" y="23838"/>
                      <a:pt x="60" y="23958"/>
                    </a:cubicBezTo>
                    <a:cubicBezTo>
                      <a:pt x="87" y="24009"/>
                      <a:pt x="166" y="24037"/>
                      <a:pt x="260" y="24037"/>
                    </a:cubicBezTo>
                    <a:cubicBezTo>
                      <a:pt x="376" y="24037"/>
                      <a:pt x="515" y="23994"/>
                      <a:pt x="605" y="23898"/>
                    </a:cubicBezTo>
                    <a:cubicBezTo>
                      <a:pt x="769" y="23718"/>
                      <a:pt x="1030" y="23386"/>
                      <a:pt x="1030" y="23386"/>
                    </a:cubicBezTo>
                    <a:lnTo>
                      <a:pt x="1030" y="23386"/>
                    </a:lnTo>
                    <a:cubicBezTo>
                      <a:pt x="1030" y="23386"/>
                      <a:pt x="474" y="25511"/>
                      <a:pt x="758" y="25603"/>
                    </a:cubicBezTo>
                    <a:cubicBezTo>
                      <a:pt x="769" y="25607"/>
                      <a:pt x="781" y="25609"/>
                      <a:pt x="792" y="25609"/>
                    </a:cubicBezTo>
                    <a:cubicBezTo>
                      <a:pt x="1101" y="25609"/>
                      <a:pt x="1317" y="24295"/>
                      <a:pt x="1422" y="24143"/>
                    </a:cubicBezTo>
                    <a:cubicBezTo>
                      <a:pt x="1441" y="24117"/>
                      <a:pt x="1456" y="24106"/>
                      <a:pt x="1468" y="24106"/>
                    </a:cubicBezTo>
                    <a:cubicBezTo>
                      <a:pt x="1530" y="24106"/>
                      <a:pt x="1525" y="24383"/>
                      <a:pt x="1493" y="24546"/>
                    </a:cubicBezTo>
                    <a:cubicBezTo>
                      <a:pt x="1451" y="24741"/>
                      <a:pt x="1378" y="25771"/>
                      <a:pt x="1600" y="25771"/>
                    </a:cubicBezTo>
                    <a:cubicBezTo>
                      <a:pt x="1608" y="25771"/>
                      <a:pt x="1616" y="25769"/>
                      <a:pt x="1624" y="25767"/>
                    </a:cubicBezTo>
                    <a:cubicBezTo>
                      <a:pt x="1851" y="25701"/>
                      <a:pt x="1928" y="24271"/>
                      <a:pt x="2034" y="24271"/>
                    </a:cubicBezTo>
                    <a:cubicBezTo>
                      <a:pt x="2042" y="24271"/>
                      <a:pt x="2051" y="24280"/>
                      <a:pt x="2060" y="24301"/>
                    </a:cubicBezTo>
                    <a:cubicBezTo>
                      <a:pt x="2180" y="24573"/>
                      <a:pt x="2000" y="25592"/>
                      <a:pt x="2169" y="25625"/>
                    </a:cubicBezTo>
                    <a:cubicBezTo>
                      <a:pt x="2183" y="25628"/>
                      <a:pt x="2195" y="25629"/>
                      <a:pt x="2207" y="25629"/>
                    </a:cubicBezTo>
                    <a:cubicBezTo>
                      <a:pt x="2334" y="25629"/>
                      <a:pt x="2346" y="25475"/>
                      <a:pt x="2371" y="25380"/>
                    </a:cubicBezTo>
                    <a:cubicBezTo>
                      <a:pt x="2396" y="25279"/>
                      <a:pt x="2346" y="24133"/>
                      <a:pt x="2444" y="24133"/>
                    </a:cubicBezTo>
                    <a:cubicBezTo>
                      <a:pt x="2451" y="24133"/>
                      <a:pt x="2459" y="24140"/>
                      <a:pt x="2469" y="24154"/>
                    </a:cubicBezTo>
                    <a:cubicBezTo>
                      <a:pt x="2599" y="24350"/>
                      <a:pt x="2523" y="25353"/>
                      <a:pt x="2632" y="25385"/>
                    </a:cubicBezTo>
                    <a:cubicBezTo>
                      <a:pt x="2632" y="25385"/>
                      <a:pt x="2671" y="25404"/>
                      <a:pt x="2719" y="25404"/>
                    </a:cubicBezTo>
                    <a:cubicBezTo>
                      <a:pt x="2796" y="25404"/>
                      <a:pt x="2895" y="25356"/>
                      <a:pt x="2888" y="25107"/>
                    </a:cubicBezTo>
                    <a:cubicBezTo>
                      <a:pt x="2877" y="24704"/>
                      <a:pt x="3024" y="22966"/>
                      <a:pt x="3030" y="22563"/>
                    </a:cubicBezTo>
                    <a:cubicBezTo>
                      <a:pt x="3041" y="22007"/>
                      <a:pt x="2725" y="21228"/>
                      <a:pt x="2812" y="21097"/>
                    </a:cubicBezTo>
                    <a:cubicBezTo>
                      <a:pt x="2894" y="20966"/>
                      <a:pt x="3509" y="18950"/>
                      <a:pt x="3782" y="18133"/>
                    </a:cubicBezTo>
                    <a:cubicBezTo>
                      <a:pt x="4054" y="17315"/>
                      <a:pt x="4054" y="15185"/>
                      <a:pt x="4218" y="14912"/>
                    </a:cubicBezTo>
                    <a:cubicBezTo>
                      <a:pt x="4351" y="14693"/>
                      <a:pt x="4644" y="13388"/>
                      <a:pt x="4850" y="13388"/>
                    </a:cubicBezTo>
                    <a:cubicBezTo>
                      <a:pt x="4905" y="13388"/>
                      <a:pt x="4954" y="13481"/>
                      <a:pt x="4992" y="13714"/>
                    </a:cubicBezTo>
                    <a:cubicBezTo>
                      <a:pt x="5166" y="14814"/>
                      <a:pt x="5438" y="17517"/>
                      <a:pt x="5357" y="18111"/>
                    </a:cubicBezTo>
                    <a:cubicBezTo>
                      <a:pt x="5275" y="18705"/>
                      <a:pt x="5035" y="19724"/>
                      <a:pt x="5095" y="20301"/>
                    </a:cubicBezTo>
                    <a:cubicBezTo>
                      <a:pt x="5155" y="20884"/>
                      <a:pt x="4534" y="22067"/>
                      <a:pt x="4425" y="23418"/>
                    </a:cubicBezTo>
                    <a:cubicBezTo>
                      <a:pt x="4316" y="24770"/>
                      <a:pt x="4550" y="28311"/>
                      <a:pt x="4752" y="29227"/>
                    </a:cubicBezTo>
                    <a:cubicBezTo>
                      <a:pt x="4953" y="30137"/>
                      <a:pt x="4316" y="32060"/>
                      <a:pt x="4245" y="32447"/>
                    </a:cubicBezTo>
                    <a:cubicBezTo>
                      <a:pt x="4174" y="32840"/>
                      <a:pt x="4185" y="33929"/>
                      <a:pt x="4103" y="35330"/>
                    </a:cubicBezTo>
                    <a:cubicBezTo>
                      <a:pt x="4016" y="36730"/>
                      <a:pt x="4458" y="39760"/>
                      <a:pt x="4289" y="40283"/>
                    </a:cubicBezTo>
                    <a:cubicBezTo>
                      <a:pt x="4125" y="40806"/>
                      <a:pt x="1259" y="44032"/>
                      <a:pt x="1613" y="44538"/>
                    </a:cubicBezTo>
                    <a:cubicBezTo>
                      <a:pt x="1802" y="44809"/>
                      <a:pt x="2158" y="44946"/>
                      <a:pt x="2522" y="44946"/>
                    </a:cubicBezTo>
                    <a:cubicBezTo>
                      <a:pt x="2839" y="44946"/>
                      <a:pt x="3164" y="44842"/>
                      <a:pt x="3390" y="44631"/>
                    </a:cubicBezTo>
                    <a:cubicBezTo>
                      <a:pt x="3874" y="44184"/>
                      <a:pt x="4599" y="43520"/>
                      <a:pt x="4964" y="43236"/>
                    </a:cubicBezTo>
                    <a:cubicBezTo>
                      <a:pt x="5335" y="42947"/>
                      <a:pt x="6185" y="42795"/>
                      <a:pt x="6054" y="41089"/>
                    </a:cubicBezTo>
                    <a:cubicBezTo>
                      <a:pt x="6054" y="41089"/>
                      <a:pt x="5831" y="38550"/>
                      <a:pt x="6615" y="36872"/>
                    </a:cubicBezTo>
                    <a:cubicBezTo>
                      <a:pt x="7395" y="35188"/>
                      <a:pt x="7040" y="32840"/>
                      <a:pt x="7122" y="32082"/>
                    </a:cubicBezTo>
                    <a:cubicBezTo>
                      <a:pt x="7204" y="31325"/>
                      <a:pt x="7280" y="30093"/>
                      <a:pt x="7738" y="29216"/>
                    </a:cubicBezTo>
                    <a:cubicBezTo>
                      <a:pt x="8119" y="28491"/>
                      <a:pt x="8582" y="25936"/>
                      <a:pt x="8855" y="25058"/>
                    </a:cubicBezTo>
                    <a:cubicBezTo>
                      <a:pt x="9127" y="25936"/>
                      <a:pt x="9585" y="28491"/>
                      <a:pt x="9966" y="29216"/>
                    </a:cubicBezTo>
                    <a:cubicBezTo>
                      <a:pt x="10430" y="30093"/>
                      <a:pt x="10500" y="31325"/>
                      <a:pt x="10588" y="32082"/>
                    </a:cubicBezTo>
                    <a:cubicBezTo>
                      <a:pt x="10669" y="32840"/>
                      <a:pt x="10315" y="35188"/>
                      <a:pt x="11094" y="36872"/>
                    </a:cubicBezTo>
                    <a:cubicBezTo>
                      <a:pt x="11879" y="38556"/>
                      <a:pt x="11650" y="41089"/>
                      <a:pt x="11650" y="41089"/>
                    </a:cubicBezTo>
                    <a:cubicBezTo>
                      <a:pt x="11519" y="42789"/>
                      <a:pt x="12375" y="42947"/>
                      <a:pt x="12740" y="43236"/>
                    </a:cubicBezTo>
                    <a:cubicBezTo>
                      <a:pt x="13111" y="43520"/>
                      <a:pt x="13830" y="44184"/>
                      <a:pt x="14320" y="44631"/>
                    </a:cubicBezTo>
                    <a:cubicBezTo>
                      <a:pt x="14546" y="44842"/>
                      <a:pt x="14870" y="44946"/>
                      <a:pt x="15188" y="44946"/>
                    </a:cubicBezTo>
                    <a:cubicBezTo>
                      <a:pt x="15552" y="44946"/>
                      <a:pt x="15907" y="44809"/>
                      <a:pt x="16097" y="44538"/>
                    </a:cubicBezTo>
                    <a:cubicBezTo>
                      <a:pt x="16451" y="44026"/>
                      <a:pt x="13585" y="40806"/>
                      <a:pt x="13416" y="40283"/>
                    </a:cubicBezTo>
                    <a:cubicBezTo>
                      <a:pt x="13252" y="39760"/>
                      <a:pt x="13688" y="36730"/>
                      <a:pt x="13606" y="35330"/>
                    </a:cubicBezTo>
                    <a:cubicBezTo>
                      <a:pt x="13525" y="33929"/>
                      <a:pt x="13541" y="32840"/>
                      <a:pt x="13465" y="32447"/>
                    </a:cubicBezTo>
                    <a:cubicBezTo>
                      <a:pt x="13394" y="32060"/>
                      <a:pt x="12756" y="30137"/>
                      <a:pt x="12958" y="29227"/>
                    </a:cubicBezTo>
                    <a:cubicBezTo>
                      <a:pt x="13160" y="28311"/>
                      <a:pt x="13394" y="24770"/>
                      <a:pt x="13285" y="23418"/>
                    </a:cubicBezTo>
                    <a:cubicBezTo>
                      <a:pt x="13176" y="22067"/>
                      <a:pt x="12555" y="20884"/>
                      <a:pt x="12615" y="20301"/>
                    </a:cubicBezTo>
                    <a:cubicBezTo>
                      <a:pt x="12669" y="19724"/>
                      <a:pt x="12435" y="18705"/>
                      <a:pt x="12353" y="18111"/>
                    </a:cubicBezTo>
                    <a:cubicBezTo>
                      <a:pt x="12266" y="17517"/>
                      <a:pt x="12544" y="14814"/>
                      <a:pt x="12718" y="13714"/>
                    </a:cubicBezTo>
                    <a:cubicBezTo>
                      <a:pt x="12756" y="13482"/>
                      <a:pt x="12805" y="13389"/>
                      <a:pt x="12860" y="13389"/>
                    </a:cubicBezTo>
                    <a:cubicBezTo>
                      <a:pt x="13066" y="13389"/>
                      <a:pt x="13359" y="14697"/>
                      <a:pt x="13492" y="14912"/>
                    </a:cubicBezTo>
                    <a:cubicBezTo>
                      <a:pt x="13655" y="15185"/>
                      <a:pt x="13655" y="17315"/>
                      <a:pt x="13928" y="18133"/>
                    </a:cubicBezTo>
                    <a:cubicBezTo>
                      <a:pt x="14200" y="18950"/>
                      <a:pt x="14811" y="20966"/>
                      <a:pt x="14898" y="21097"/>
                    </a:cubicBezTo>
                    <a:cubicBezTo>
                      <a:pt x="14985" y="21228"/>
                      <a:pt x="14527" y="21893"/>
                      <a:pt x="14783" y="23342"/>
                    </a:cubicBezTo>
                    <a:cubicBezTo>
                      <a:pt x="14865" y="23925"/>
                      <a:pt x="14903" y="24513"/>
                      <a:pt x="14898" y="25102"/>
                    </a:cubicBezTo>
                    <a:cubicBezTo>
                      <a:pt x="14891" y="25359"/>
                      <a:pt x="14966" y="25406"/>
                      <a:pt x="15021" y="25406"/>
                    </a:cubicBezTo>
                    <a:cubicBezTo>
                      <a:pt x="15053" y="25406"/>
                      <a:pt x="15078" y="25391"/>
                      <a:pt x="15078" y="25391"/>
                    </a:cubicBezTo>
                    <a:cubicBezTo>
                      <a:pt x="15187" y="25353"/>
                      <a:pt x="15143" y="24230"/>
                      <a:pt x="15279" y="24029"/>
                    </a:cubicBezTo>
                    <a:cubicBezTo>
                      <a:pt x="15288" y="24015"/>
                      <a:pt x="15296" y="24008"/>
                      <a:pt x="15303" y="24008"/>
                    </a:cubicBezTo>
                    <a:cubicBezTo>
                      <a:pt x="15403" y="24008"/>
                      <a:pt x="15319" y="25278"/>
                      <a:pt x="15339" y="25374"/>
                    </a:cubicBezTo>
                    <a:cubicBezTo>
                      <a:pt x="15364" y="25474"/>
                      <a:pt x="15375" y="25629"/>
                      <a:pt x="15507" y="25629"/>
                    </a:cubicBezTo>
                    <a:cubicBezTo>
                      <a:pt x="15519" y="25629"/>
                      <a:pt x="15532" y="25628"/>
                      <a:pt x="15546" y="25625"/>
                    </a:cubicBezTo>
                    <a:cubicBezTo>
                      <a:pt x="15715" y="25587"/>
                      <a:pt x="15552" y="24383"/>
                      <a:pt x="15672" y="24110"/>
                    </a:cubicBezTo>
                    <a:cubicBezTo>
                      <a:pt x="15680" y="24092"/>
                      <a:pt x="15688" y="24083"/>
                      <a:pt x="15695" y="24083"/>
                    </a:cubicBezTo>
                    <a:cubicBezTo>
                      <a:pt x="15799" y="24083"/>
                      <a:pt x="15858" y="25701"/>
                      <a:pt x="16091" y="25767"/>
                    </a:cubicBezTo>
                    <a:cubicBezTo>
                      <a:pt x="16099" y="25769"/>
                      <a:pt x="16106" y="25770"/>
                      <a:pt x="16113" y="25770"/>
                    </a:cubicBezTo>
                    <a:cubicBezTo>
                      <a:pt x="16331" y="25770"/>
                      <a:pt x="16254" y="24741"/>
                      <a:pt x="16222" y="24546"/>
                    </a:cubicBezTo>
                    <a:cubicBezTo>
                      <a:pt x="16189" y="24377"/>
                      <a:pt x="16225" y="23997"/>
                      <a:pt x="16305" y="23997"/>
                    </a:cubicBezTo>
                    <a:cubicBezTo>
                      <a:pt x="16318" y="23997"/>
                      <a:pt x="16332" y="24007"/>
                      <a:pt x="16347" y="24029"/>
                    </a:cubicBezTo>
                    <a:cubicBezTo>
                      <a:pt x="16448" y="24178"/>
                      <a:pt x="16752" y="25600"/>
                      <a:pt x="16944" y="25600"/>
                    </a:cubicBezTo>
                    <a:cubicBezTo>
                      <a:pt x="16949" y="25600"/>
                      <a:pt x="16953" y="25599"/>
                      <a:pt x="16957" y="25598"/>
                    </a:cubicBezTo>
                    <a:cubicBezTo>
                      <a:pt x="17246" y="25494"/>
                      <a:pt x="16685" y="23386"/>
                      <a:pt x="16685" y="23386"/>
                    </a:cubicBezTo>
                    <a:lnTo>
                      <a:pt x="16685" y="23386"/>
                    </a:lnTo>
                    <a:cubicBezTo>
                      <a:pt x="16685" y="23386"/>
                      <a:pt x="16941" y="23718"/>
                      <a:pt x="17110" y="23892"/>
                    </a:cubicBezTo>
                    <a:cubicBezTo>
                      <a:pt x="17200" y="23991"/>
                      <a:pt x="17338" y="24036"/>
                      <a:pt x="17454" y="24036"/>
                    </a:cubicBezTo>
                    <a:cubicBezTo>
                      <a:pt x="17548" y="24036"/>
                      <a:pt x="17628" y="24006"/>
                      <a:pt x="17655" y="23952"/>
                    </a:cubicBezTo>
                    <a:cubicBezTo>
                      <a:pt x="17715" y="23832"/>
                      <a:pt x="17186" y="22971"/>
                      <a:pt x="17116" y="22334"/>
                    </a:cubicBezTo>
                    <a:cubicBezTo>
                      <a:pt x="17045" y="21691"/>
                      <a:pt x="16167" y="20874"/>
                      <a:pt x="16167" y="20874"/>
                    </a:cubicBezTo>
                    <a:cubicBezTo>
                      <a:pt x="16320" y="18422"/>
                      <a:pt x="15464" y="16324"/>
                      <a:pt x="15514" y="15485"/>
                    </a:cubicBezTo>
                    <a:cubicBezTo>
                      <a:pt x="15563" y="14640"/>
                      <a:pt x="15448" y="12825"/>
                      <a:pt x="15268" y="12542"/>
                    </a:cubicBezTo>
                    <a:cubicBezTo>
                      <a:pt x="15083" y="12259"/>
                      <a:pt x="14958" y="11692"/>
                      <a:pt x="14930" y="9725"/>
                    </a:cubicBezTo>
                    <a:cubicBezTo>
                      <a:pt x="14909" y="7758"/>
                      <a:pt x="13121" y="7338"/>
                      <a:pt x="12538" y="7278"/>
                    </a:cubicBezTo>
                    <a:cubicBezTo>
                      <a:pt x="11961" y="7224"/>
                      <a:pt x="10179" y="5976"/>
                      <a:pt x="10086" y="5851"/>
                    </a:cubicBezTo>
                    <a:cubicBezTo>
                      <a:pt x="9994" y="5725"/>
                      <a:pt x="10124" y="5022"/>
                      <a:pt x="10124" y="5022"/>
                    </a:cubicBezTo>
                    <a:cubicBezTo>
                      <a:pt x="10658" y="4690"/>
                      <a:pt x="10669" y="3965"/>
                      <a:pt x="10669" y="3965"/>
                    </a:cubicBezTo>
                    <a:cubicBezTo>
                      <a:pt x="11247" y="3965"/>
                      <a:pt x="11416" y="3420"/>
                      <a:pt x="11498" y="2946"/>
                    </a:cubicBezTo>
                    <a:cubicBezTo>
                      <a:pt x="11546" y="2641"/>
                      <a:pt x="11378" y="2585"/>
                      <a:pt x="11249" y="2585"/>
                    </a:cubicBezTo>
                    <a:cubicBezTo>
                      <a:pt x="11176" y="2585"/>
                      <a:pt x="11116" y="2603"/>
                      <a:pt x="11116" y="2603"/>
                    </a:cubicBezTo>
                    <a:cubicBezTo>
                      <a:pt x="11449" y="235"/>
                      <a:pt x="9710" y="1"/>
                      <a:pt x="9002" y="1"/>
                    </a:cubicBezTo>
                    <a:cubicBezTo>
                      <a:pt x="8946" y="1"/>
                      <a:pt x="8896" y="2"/>
                      <a:pt x="8855" y="4"/>
                    </a:cubicBezTo>
                    <a:cubicBezTo>
                      <a:pt x="8813" y="2"/>
                      <a:pt x="8763" y="1"/>
                      <a:pt x="87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1171597" y="2011600"/>
                <a:ext cx="61059" cy="46825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1196154" y="2364089"/>
                <a:ext cx="240392" cy="490390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67287" y="2011600"/>
                <a:ext cx="252671" cy="84304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513479" y="1179910"/>
                <a:ext cx="719506" cy="1810960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769910" y="2814305"/>
                <a:ext cx="351985" cy="1774041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1183876" y="2364089"/>
                <a:ext cx="240893" cy="490390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1159486" y="1179910"/>
                <a:ext cx="718587" cy="181096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1270244" y="2814305"/>
                <a:ext cx="352403" cy="1773874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1115633" y="1926735"/>
                <a:ext cx="151602" cy="138489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1219292" y="1722927"/>
                <a:ext cx="233543" cy="115017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105192" y="1723678"/>
                <a:ext cx="264949" cy="280068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4" name="Google Shape;1524;p43"/>
            <p:cNvSpPr/>
            <p:nvPr/>
          </p:nvSpPr>
          <p:spPr>
            <a:xfrm>
              <a:off x="1378175" y="1796525"/>
              <a:ext cx="869700" cy="86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25" name="Google Shape;1525;p43"/>
          <p:cNvCxnSpPr>
            <a:stCxn id="1524" idx="6"/>
            <a:endCxn id="1491" idx="2"/>
          </p:cNvCxnSpPr>
          <p:nvPr/>
        </p:nvCxnSpPr>
        <p:spPr>
          <a:xfrm rot="10800000" flipH="1">
            <a:off x="2247875" y="1626275"/>
            <a:ext cx="940800" cy="6051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 flipH="1">
            <a:off x="3113714" y="2089651"/>
            <a:ext cx="2916119" cy="2642425"/>
            <a:chOff x="3603138" y="2348106"/>
            <a:chExt cx="1937749" cy="1755881"/>
          </a:xfrm>
        </p:grpSpPr>
        <p:sp>
          <p:nvSpPr>
            <p:cNvPr id="101" name="Google Shape;101;p17"/>
            <p:cNvSpPr/>
            <p:nvPr/>
          </p:nvSpPr>
          <p:spPr>
            <a:xfrm>
              <a:off x="3616281" y="2361713"/>
              <a:ext cx="1911464" cy="1490331"/>
            </a:xfrm>
            <a:custGeom>
              <a:avLst/>
              <a:gdLst/>
              <a:ahLst/>
              <a:cxnLst/>
              <a:rect l="l" t="t" r="r" b="b"/>
              <a:pathLst>
                <a:path w="37087" h="28916" extrusionOk="0">
                  <a:moveTo>
                    <a:pt x="13734" y="1"/>
                  </a:moveTo>
                  <a:lnTo>
                    <a:pt x="13515" y="19"/>
                  </a:lnTo>
                  <a:lnTo>
                    <a:pt x="13305" y="37"/>
                  </a:lnTo>
                  <a:lnTo>
                    <a:pt x="13095" y="74"/>
                  </a:lnTo>
                  <a:lnTo>
                    <a:pt x="12895" y="110"/>
                  </a:lnTo>
                  <a:lnTo>
                    <a:pt x="12694" y="156"/>
                  </a:lnTo>
                  <a:lnTo>
                    <a:pt x="12493" y="210"/>
                  </a:lnTo>
                  <a:lnTo>
                    <a:pt x="12293" y="274"/>
                  </a:lnTo>
                  <a:lnTo>
                    <a:pt x="12101" y="347"/>
                  </a:lnTo>
                  <a:lnTo>
                    <a:pt x="11919" y="429"/>
                  </a:lnTo>
                  <a:lnTo>
                    <a:pt x="11737" y="521"/>
                  </a:lnTo>
                  <a:lnTo>
                    <a:pt x="11554" y="612"/>
                  </a:lnTo>
                  <a:lnTo>
                    <a:pt x="11381" y="712"/>
                  </a:lnTo>
                  <a:lnTo>
                    <a:pt x="11208" y="821"/>
                  </a:lnTo>
                  <a:lnTo>
                    <a:pt x="11044" y="940"/>
                  </a:lnTo>
                  <a:lnTo>
                    <a:pt x="10879" y="1059"/>
                  </a:lnTo>
                  <a:lnTo>
                    <a:pt x="10724" y="1186"/>
                  </a:lnTo>
                  <a:lnTo>
                    <a:pt x="10579" y="1314"/>
                  </a:lnTo>
                  <a:lnTo>
                    <a:pt x="10433" y="1460"/>
                  </a:lnTo>
                  <a:lnTo>
                    <a:pt x="10296" y="1606"/>
                  </a:lnTo>
                  <a:lnTo>
                    <a:pt x="10159" y="1752"/>
                  </a:lnTo>
                  <a:lnTo>
                    <a:pt x="10031" y="1907"/>
                  </a:lnTo>
                  <a:lnTo>
                    <a:pt x="9913" y="2071"/>
                  </a:lnTo>
                  <a:lnTo>
                    <a:pt x="9803" y="2235"/>
                  </a:lnTo>
                  <a:lnTo>
                    <a:pt x="9694" y="2408"/>
                  </a:lnTo>
                  <a:lnTo>
                    <a:pt x="9594" y="2581"/>
                  </a:lnTo>
                  <a:lnTo>
                    <a:pt x="9493" y="2764"/>
                  </a:lnTo>
                  <a:lnTo>
                    <a:pt x="9411" y="2946"/>
                  </a:lnTo>
                  <a:lnTo>
                    <a:pt x="9329" y="3138"/>
                  </a:lnTo>
                  <a:lnTo>
                    <a:pt x="9256" y="3329"/>
                  </a:lnTo>
                  <a:lnTo>
                    <a:pt x="9193" y="3521"/>
                  </a:lnTo>
                  <a:lnTo>
                    <a:pt x="9138" y="3721"/>
                  </a:lnTo>
                  <a:lnTo>
                    <a:pt x="8901" y="3739"/>
                  </a:lnTo>
                  <a:lnTo>
                    <a:pt x="8664" y="3767"/>
                  </a:lnTo>
                  <a:lnTo>
                    <a:pt x="8427" y="3803"/>
                  </a:lnTo>
                  <a:lnTo>
                    <a:pt x="8199" y="3849"/>
                  </a:lnTo>
                  <a:lnTo>
                    <a:pt x="7961" y="3894"/>
                  </a:lnTo>
                  <a:lnTo>
                    <a:pt x="7734" y="3949"/>
                  </a:lnTo>
                  <a:lnTo>
                    <a:pt x="7515" y="4013"/>
                  </a:lnTo>
                  <a:lnTo>
                    <a:pt x="7296" y="4086"/>
                  </a:lnTo>
                  <a:lnTo>
                    <a:pt x="7077" y="4168"/>
                  </a:lnTo>
                  <a:lnTo>
                    <a:pt x="6858" y="4259"/>
                  </a:lnTo>
                  <a:lnTo>
                    <a:pt x="6648" y="4350"/>
                  </a:lnTo>
                  <a:lnTo>
                    <a:pt x="6448" y="4451"/>
                  </a:lnTo>
                  <a:lnTo>
                    <a:pt x="6238" y="4551"/>
                  </a:lnTo>
                  <a:lnTo>
                    <a:pt x="6037" y="4669"/>
                  </a:lnTo>
                  <a:lnTo>
                    <a:pt x="5846" y="4788"/>
                  </a:lnTo>
                  <a:lnTo>
                    <a:pt x="5654" y="4907"/>
                  </a:lnTo>
                  <a:lnTo>
                    <a:pt x="5472" y="5043"/>
                  </a:lnTo>
                  <a:lnTo>
                    <a:pt x="5290" y="5180"/>
                  </a:lnTo>
                  <a:lnTo>
                    <a:pt x="5107" y="5317"/>
                  </a:lnTo>
                  <a:lnTo>
                    <a:pt x="4943" y="5472"/>
                  </a:lnTo>
                  <a:lnTo>
                    <a:pt x="4770" y="5627"/>
                  </a:lnTo>
                  <a:lnTo>
                    <a:pt x="4615" y="5782"/>
                  </a:lnTo>
                  <a:lnTo>
                    <a:pt x="4451" y="5946"/>
                  </a:lnTo>
                  <a:lnTo>
                    <a:pt x="4305" y="6119"/>
                  </a:lnTo>
                  <a:lnTo>
                    <a:pt x="4159" y="6293"/>
                  </a:lnTo>
                  <a:lnTo>
                    <a:pt x="4013" y="6466"/>
                  </a:lnTo>
                  <a:lnTo>
                    <a:pt x="3885" y="6648"/>
                  </a:lnTo>
                  <a:lnTo>
                    <a:pt x="3749" y="6840"/>
                  </a:lnTo>
                  <a:lnTo>
                    <a:pt x="3630" y="7031"/>
                  </a:lnTo>
                  <a:lnTo>
                    <a:pt x="3512" y="7232"/>
                  </a:lnTo>
                  <a:lnTo>
                    <a:pt x="3402" y="7423"/>
                  </a:lnTo>
                  <a:lnTo>
                    <a:pt x="3302" y="7633"/>
                  </a:lnTo>
                  <a:lnTo>
                    <a:pt x="3120" y="7697"/>
                  </a:lnTo>
                  <a:lnTo>
                    <a:pt x="2946" y="7779"/>
                  </a:lnTo>
                  <a:lnTo>
                    <a:pt x="2773" y="7852"/>
                  </a:lnTo>
                  <a:lnTo>
                    <a:pt x="2609" y="7943"/>
                  </a:lnTo>
                  <a:lnTo>
                    <a:pt x="2445" y="8034"/>
                  </a:lnTo>
                  <a:lnTo>
                    <a:pt x="2281" y="8135"/>
                  </a:lnTo>
                  <a:lnTo>
                    <a:pt x="2126" y="8244"/>
                  </a:lnTo>
                  <a:lnTo>
                    <a:pt x="1971" y="8353"/>
                  </a:lnTo>
                  <a:lnTo>
                    <a:pt x="1825" y="8463"/>
                  </a:lnTo>
                  <a:lnTo>
                    <a:pt x="1688" y="8590"/>
                  </a:lnTo>
                  <a:lnTo>
                    <a:pt x="1551" y="8718"/>
                  </a:lnTo>
                  <a:lnTo>
                    <a:pt x="1414" y="8846"/>
                  </a:lnTo>
                  <a:lnTo>
                    <a:pt x="1287" y="8983"/>
                  </a:lnTo>
                  <a:lnTo>
                    <a:pt x="1159" y="9128"/>
                  </a:lnTo>
                  <a:lnTo>
                    <a:pt x="1040" y="9274"/>
                  </a:lnTo>
                  <a:lnTo>
                    <a:pt x="931" y="9420"/>
                  </a:lnTo>
                  <a:lnTo>
                    <a:pt x="822" y="9575"/>
                  </a:lnTo>
                  <a:lnTo>
                    <a:pt x="721" y="9730"/>
                  </a:lnTo>
                  <a:lnTo>
                    <a:pt x="630" y="9894"/>
                  </a:lnTo>
                  <a:lnTo>
                    <a:pt x="539" y="10059"/>
                  </a:lnTo>
                  <a:lnTo>
                    <a:pt x="457" y="10232"/>
                  </a:lnTo>
                  <a:lnTo>
                    <a:pt x="384" y="10405"/>
                  </a:lnTo>
                  <a:lnTo>
                    <a:pt x="311" y="10587"/>
                  </a:lnTo>
                  <a:lnTo>
                    <a:pt x="247" y="10761"/>
                  </a:lnTo>
                  <a:lnTo>
                    <a:pt x="192" y="10952"/>
                  </a:lnTo>
                  <a:lnTo>
                    <a:pt x="147" y="11135"/>
                  </a:lnTo>
                  <a:lnTo>
                    <a:pt x="101" y="11326"/>
                  </a:lnTo>
                  <a:lnTo>
                    <a:pt x="65" y="11518"/>
                  </a:lnTo>
                  <a:lnTo>
                    <a:pt x="37" y="11709"/>
                  </a:lnTo>
                  <a:lnTo>
                    <a:pt x="19" y="11910"/>
                  </a:lnTo>
                  <a:lnTo>
                    <a:pt x="10" y="12101"/>
                  </a:lnTo>
                  <a:lnTo>
                    <a:pt x="1" y="12311"/>
                  </a:lnTo>
                  <a:lnTo>
                    <a:pt x="10" y="12566"/>
                  </a:lnTo>
                  <a:lnTo>
                    <a:pt x="28" y="12812"/>
                  </a:lnTo>
                  <a:lnTo>
                    <a:pt x="65" y="13059"/>
                  </a:lnTo>
                  <a:lnTo>
                    <a:pt x="101" y="13305"/>
                  </a:lnTo>
                  <a:lnTo>
                    <a:pt x="165" y="13551"/>
                  </a:lnTo>
                  <a:lnTo>
                    <a:pt x="229" y="13779"/>
                  </a:lnTo>
                  <a:lnTo>
                    <a:pt x="302" y="14016"/>
                  </a:lnTo>
                  <a:lnTo>
                    <a:pt x="393" y="14235"/>
                  </a:lnTo>
                  <a:lnTo>
                    <a:pt x="302" y="14508"/>
                  </a:lnTo>
                  <a:lnTo>
                    <a:pt x="229" y="14791"/>
                  </a:lnTo>
                  <a:lnTo>
                    <a:pt x="165" y="15074"/>
                  </a:lnTo>
                  <a:lnTo>
                    <a:pt x="101" y="15356"/>
                  </a:lnTo>
                  <a:lnTo>
                    <a:pt x="65" y="15648"/>
                  </a:lnTo>
                  <a:lnTo>
                    <a:pt x="28" y="15940"/>
                  </a:lnTo>
                  <a:lnTo>
                    <a:pt x="10" y="16241"/>
                  </a:lnTo>
                  <a:lnTo>
                    <a:pt x="1" y="16542"/>
                  </a:lnTo>
                  <a:lnTo>
                    <a:pt x="10" y="16788"/>
                  </a:lnTo>
                  <a:lnTo>
                    <a:pt x="19" y="17034"/>
                  </a:lnTo>
                  <a:lnTo>
                    <a:pt x="47" y="17271"/>
                  </a:lnTo>
                  <a:lnTo>
                    <a:pt x="74" y="17518"/>
                  </a:lnTo>
                  <a:lnTo>
                    <a:pt x="110" y="17755"/>
                  </a:lnTo>
                  <a:lnTo>
                    <a:pt x="156" y="17992"/>
                  </a:lnTo>
                  <a:lnTo>
                    <a:pt x="211" y="18220"/>
                  </a:lnTo>
                  <a:lnTo>
                    <a:pt x="275" y="18457"/>
                  </a:lnTo>
                  <a:lnTo>
                    <a:pt x="338" y="18676"/>
                  </a:lnTo>
                  <a:lnTo>
                    <a:pt x="411" y="18904"/>
                  </a:lnTo>
                  <a:lnTo>
                    <a:pt x="502" y="19122"/>
                  </a:lnTo>
                  <a:lnTo>
                    <a:pt x="594" y="19341"/>
                  </a:lnTo>
                  <a:lnTo>
                    <a:pt x="685" y="19551"/>
                  </a:lnTo>
                  <a:lnTo>
                    <a:pt x="794" y="19761"/>
                  </a:lnTo>
                  <a:lnTo>
                    <a:pt x="904" y="19961"/>
                  </a:lnTo>
                  <a:lnTo>
                    <a:pt x="1022" y="20162"/>
                  </a:lnTo>
                  <a:lnTo>
                    <a:pt x="1141" y="20363"/>
                  </a:lnTo>
                  <a:lnTo>
                    <a:pt x="1278" y="20554"/>
                  </a:lnTo>
                  <a:lnTo>
                    <a:pt x="1414" y="20736"/>
                  </a:lnTo>
                  <a:lnTo>
                    <a:pt x="1551" y="20919"/>
                  </a:lnTo>
                  <a:lnTo>
                    <a:pt x="1706" y="21092"/>
                  </a:lnTo>
                  <a:lnTo>
                    <a:pt x="1852" y="21265"/>
                  </a:lnTo>
                  <a:lnTo>
                    <a:pt x="2016" y="21439"/>
                  </a:lnTo>
                  <a:lnTo>
                    <a:pt x="2180" y="21594"/>
                  </a:lnTo>
                  <a:lnTo>
                    <a:pt x="2354" y="21749"/>
                  </a:lnTo>
                  <a:lnTo>
                    <a:pt x="2527" y="21904"/>
                  </a:lnTo>
                  <a:lnTo>
                    <a:pt x="2709" y="22049"/>
                  </a:lnTo>
                  <a:lnTo>
                    <a:pt x="2892" y="22186"/>
                  </a:lnTo>
                  <a:lnTo>
                    <a:pt x="3083" y="22323"/>
                  </a:lnTo>
                  <a:lnTo>
                    <a:pt x="3275" y="22442"/>
                  </a:lnTo>
                  <a:lnTo>
                    <a:pt x="3475" y="22569"/>
                  </a:lnTo>
                  <a:lnTo>
                    <a:pt x="3676" y="22679"/>
                  </a:lnTo>
                  <a:lnTo>
                    <a:pt x="3721" y="23007"/>
                  </a:lnTo>
                  <a:lnTo>
                    <a:pt x="3776" y="23326"/>
                  </a:lnTo>
                  <a:lnTo>
                    <a:pt x="3849" y="23645"/>
                  </a:lnTo>
                  <a:lnTo>
                    <a:pt x="3931" y="23955"/>
                  </a:lnTo>
                  <a:lnTo>
                    <a:pt x="4031" y="24256"/>
                  </a:lnTo>
                  <a:lnTo>
                    <a:pt x="4141" y="24557"/>
                  </a:lnTo>
                  <a:lnTo>
                    <a:pt x="4268" y="24849"/>
                  </a:lnTo>
                  <a:lnTo>
                    <a:pt x="4405" y="25132"/>
                  </a:lnTo>
                  <a:lnTo>
                    <a:pt x="4560" y="25414"/>
                  </a:lnTo>
                  <a:lnTo>
                    <a:pt x="4724" y="25679"/>
                  </a:lnTo>
                  <a:lnTo>
                    <a:pt x="4898" y="25943"/>
                  </a:lnTo>
                  <a:lnTo>
                    <a:pt x="5080" y="26198"/>
                  </a:lnTo>
                  <a:lnTo>
                    <a:pt x="5281" y="26435"/>
                  </a:lnTo>
                  <a:lnTo>
                    <a:pt x="5481" y="26673"/>
                  </a:lnTo>
                  <a:lnTo>
                    <a:pt x="5700" y="26901"/>
                  </a:lnTo>
                  <a:lnTo>
                    <a:pt x="5928" y="27110"/>
                  </a:lnTo>
                  <a:lnTo>
                    <a:pt x="6165" y="27320"/>
                  </a:lnTo>
                  <a:lnTo>
                    <a:pt x="6411" y="27511"/>
                  </a:lnTo>
                  <a:lnTo>
                    <a:pt x="6667" y="27694"/>
                  </a:lnTo>
                  <a:lnTo>
                    <a:pt x="6931" y="27867"/>
                  </a:lnTo>
                  <a:lnTo>
                    <a:pt x="7196" y="28031"/>
                  </a:lnTo>
                  <a:lnTo>
                    <a:pt x="7478" y="28177"/>
                  </a:lnTo>
                  <a:lnTo>
                    <a:pt x="7761" y="28314"/>
                  </a:lnTo>
                  <a:lnTo>
                    <a:pt x="8053" y="28442"/>
                  </a:lnTo>
                  <a:lnTo>
                    <a:pt x="8354" y="28551"/>
                  </a:lnTo>
                  <a:lnTo>
                    <a:pt x="8664" y="28642"/>
                  </a:lnTo>
                  <a:lnTo>
                    <a:pt x="8974" y="28724"/>
                  </a:lnTo>
                  <a:lnTo>
                    <a:pt x="9293" y="28797"/>
                  </a:lnTo>
                  <a:lnTo>
                    <a:pt x="9612" y="28852"/>
                  </a:lnTo>
                  <a:lnTo>
                    <a:pt x="9940" y="28888"/>
                  </a:lnTo>
                  <a:lnTo>
                    <a:pt x="10269" y="28916"/>
                  </a:lnTo>
                  <a:lnTo>
                    <a:pt x="10925" y="28916"/>
                  </a:lnTo>
                  <a:lnTo>
                    <a:pt x="11235" y="28888"/>
                  </a:lnTo>
                  <a:lnTo>
                    <a:pt x="11536" y="28861"/>
                  </a:lnTo>
                  <a:lnTo>
                    <a:pt x="11837" y="28815"/>
                  </a:lnTo>
                  <a:lnTo>
                    <a:pt x="12138" y="28752"/>
                  </a:lnTo>
                  <a:lnTo>
                    <a:pt x="12430" y="28679"/>
                  </a:lnTo>
                  <a:lnTo>
                    <a:pt x="12721" y="28597"/>
                  </a:lnTo>
                  <a:lnTo>
                    <a:pt x="13004" y="28496"/>
                  </a:lnTo>
                  <a:lnTo>
                    <a:pt x="13278" y="28387"/>
                  </a:lnTo>
                  <a:lnTo>
                    <a:pt x="13551" y="28268"/>
                  </a:lnTo>
                  <a:lnTo>
                    <a:pt x="13816" y="28141"/>
                  </a:lnTo>
                  <a:lnTo>
                    <a:pt x="14071" y="27995"/>
                  </a:lnTo>
                  <a:lnTo>
                    <a:pt x="14326" y="27849"/>
                  </a:lnTo>
                  <a:lnTo>
                    <a:pt x="14572" y="27685"/>
                  </a:lnTo>
                  <a:lnTo>
                    <a:pt x="14810" y="27511"/>
                  </a:lnTo>
                  <a:lnTo>
                    <a:pt x="15038" y="27329"/>
                  </a:lnTo>
                  <a:lnTo>
                    <a:pt x="15256" y="27147"/>
                  </a:lnTo>
                  <a:lnTo>
                    <a:pt x="15475" y="26946"/>
                  </a:lnTo>
                  <a:lnTo>
                    <a:pt x="15676" y="26736"/>
                  </a:lnTo>
                  <a:lnTo>
                    <a:pt x="15876" y="26518"/>
                  </a:lnTo>
                  <a:lnTo>
                    <a:pt x="16059" y="26290"/>
                  </a:lnTo>
                  <a:lnTo>
                    <a:pt x="16241" y="26062"/>
                  </a:lnTo>
                  <a:lnTo>
                    <a:pt x="16405" y="25825"/>
                  </a:lnTo>
                  <a:lnTo>
                    <a:pt x="16560" y="25569"/>
                  </a:lnTo>
                  <a:lnTo>
                    <a:pt x="16715" y="25323"/>
                  </a:lnTo>
                  <a:lnTo>
                    <a:pt x="16852" y="25059"/>
                  </a:lnTo>
                  <a:lnTo>
                    <a:pt x="16980" y="24794"/>
                  </a:lnTo>
                  <a:lnTo>
                    <a:pt x="17089" y="24521"/>
                  </a:lnTo>
                  <a:lnTo>
                    <a:pt x="17199" y="24238"/>
                  </a:lnTo>
                  <a:lnTo>
                    <a:pt x="17290" y="23955"/>
                  </a:lnTo>
                  <a:lnTo>
                    <a:pt x="17363" y="23663"/>
                  </a:lnTo>
                  <a:lnTo>
                    <a:pt x="17436" y="23372"/>
                  </a:lnTo>
                  <a:lnTo>
                    <a:pt x="17636" y="23527"/>
                  </a:lnTo>
                  <a:lnTo>
                    <a:pt x="17846" y="23682"/>
                  </a:lnTo>
                  <a:lnTo>
                    <a:pt x="18065" y="23818"/>
                  </a:lnTo>
                  <a:lnTo>
                    <a:pt x="18293" y="23955"/>
                  </a:lnTo>
                  <a:lnTo>
                    <a:pt x="18521" y="24083"/>
                  </a:lnTo>
                  <a:lnTo>
                    <a:pt x="18758" y="24192"/>
                  </a:lnTo>
                  <a:lnTo>
                    <a:pt x="18995" y="24302"/>
                  </a:lnTo>
                  <a:lnTo>
                    <a:pt x="19241" y="24393"/>
                  </a:lnTo>
                  <a:lnTo>
                    <a:pt x="19487" y="24475"/>
                  </a:lnTo>
                  <a:lnTo>
                    <a:pt x="19743" y="24557"/>
                  </a:lnTo>
                  <a:lnTo>
                    <a:pt x="20007" y="24621"/>
                  </a:lnTo>
                  <a:lnTo>
                    <a:pt x="20272" y="24666"/>
                  </a:lnTo>
                  <a:lnTo>
                    <a:pt x="20536" y="24712"/>
                  </a:lnTo>
                  <a:lnTo>
                    <a:pt x="20810" y="24739"/>
                  </a:lnTo>
                  <a:lnTo>
                    <a:pt x="21083" y="24758"/>
                  </a:lnTo>
                  <a:lnTo>
                    <a:pt x="21357" y="24767"/>
                  </a:lnTo>
                  <a:lnTo>
                    <a:pt x="21585" y="24758"/>
                  </a:lnTo>
                  <a:lnTo>
                    <a:pt x="21813" y="24749"/>
                  </a:lnTo>
                  <a:lnTo>
                    <a:pt x="22032" y="24730"/>
                  </a:lnTo>
                  <a:lnTo>
                    <a:pt x="22259" y="24703"/>
                  </a:lnTo>
                  <a:lnTo>
                    <a:pt x="22478" y="24666"/>
                  </a:lnTo>
                  <a:lnTo>
                    <a:pt x="22688" y="24621"/>
                  </a:lnTo>
                  <a:lnTo>
                    <a:pt x="22907" y="24575"/>
                  </a:lnTo>
                  <a:lnTo>
                    <a:pt x="23117" y="24511"/>
                  </a:lnTo>
                  <a:lnTo>
                    <a:pt x="23317" y="24448"/>
                  </a:lnTo>
                  <a:lnTo>
                    <a:pt x="23527" y="24375"/>
                  </a:lnTo>
                  <a:lnTo>
                    <a:pt x="23718" y="24302"/>
                  </a:lnTo>
                  <a:lnTo>
                    <a:pt x="23919" y="24220"/>
                  </a:lnTo>
                  <a:lnTo>
                    <a:pt x="24111" y="24128"/>
                  </a:lnTo>
                  <a:lnTo>
                    <a:pt x="24302" y="24028"/>
                  </a:lnTo>
                  <a:lnTo>
                    <a:pt x="24484" y="23919"/>
                  </a:lnTo>
                  <a:lnTo>
                    <a:pt x="24667" y="23809"/>
                  </a:lnTo>
                  <a:lnTo>
                    <a:pt x="24849" y="23700"/>
                  </a:lnTo>
                  <a:lnTo>
                    <a:pt x="25022" y="23572"/>
                  </a:lnTo>
                  <a:lnTo>
                    <a:pt x="25187" y="23445"/>
                  </a:lnTo>
                  <a:lnTo>
                    <a:pt x="25351" y="23317"/>
                  </a:lnTo>
                  <a:lnTo>
                    <a:pt x="25515" y="23171"/>
                  </a:lnTo>
                  <a:lnTo>
                    <a:pt x="25670" y="23034"/>
                  </a:lnTo>
                  <a:lnTo>
                    <a:pt x="25816" y="22879"/>
                  </a:lnTo>
                  <a:lnTo>
                    <a:pt x="25962" y="22733"/>
                  </a:lnTo>
                  <a:lnTo>
                    <a:pt x="26108" y="22569"/>
                  </a:lnTo>
                  <a:lnTo>
                    <a:pt x="26235" y="22405"/>
                  </a:lnTo>
                  <a:lnTo>
                    <a:pt x="26363" y="22241"/>
                  </a:lnTo>
                  <a:lnTo>
                    <a:pt x="26491" y="22068"/>
                  </a:lnTo>
                  <a:lnTo>
                    <a:pt x="26609" y="21885"/>
                  </a:lnTo>
                  <a:lnTo>
                    <a:pt x="26718" y="21712"/>
                  </a:lnTo>
                  <a:lnTo>
                    <a:pt x="26828" y="21521"/>
                  </a:lnTo>
                  <a:lnTo>
                    <a:pt x="26928" y="21338"/>
                  </a:lnTo>
                  <a:lnTo>
                    <a:pt x="27038" y="21347"/>
                  </a:lnTo>
                  <a:lnTo>
                    <a:pt x="27329" y="21347"/>
                  </a:lnTo>
                  <a:lnTo>
                    <a:pt x="27503" y="21329"/>
                  </a:lnTo>
                  <a:lnTo>
                    <a:pt x="27676" y="21311"/>
                  </a:lnTo>
                  <a:lnTo>
                    <a:pt x="27840" y="21283"/>
                  </a:lnTo>
                  <a:lnTo>
                    <a:pt x="28004" y="21247"/>
                  </a:lnTo>
                  <a:lnTo>
                    <a:pt x="28168" y="21201"/>
                  </a:lnTo>
                  <a:lnTo>
                    <a:pt x="28332" y="21156"/>
                  </a:lnTo>
                  <a:lnTo>
                    <a:pt x="28487" y="21101"/>
                  </a:lnTo>
                  <a:lnTo>
                    <a:pt x="28643" y="21037"/>
                  </a:lnTo>
                  <a:lnTo>
                    <a:pt x="28788" y="20964"/>
                  </a:lnTo>
                  <a:lnTo>
                    <a:pt x="28934" y="20891"/>
                  </a:lnTo>
                  <a:lnTo>
                    <a:pt x="29080" y="20800"/>
                  </a:lnTo>
                  <a:lnTo>
                    <a:pt x="29217" y="20718"/>
                  </a:lnTo>
                  <a:lnTo>
                    <a:pt x="29354" y="20618"/>
                  </a:lnTo>
                  <a:lnTo>
                    <a:pt x="29481" y="20518"/>
                  </a:lnTo>
                  <a:lnTo>
                    <a:pt x="29609" y="20417"/>
                  </a:lnTo>
                  <a:lnTo>
                    <a:pt x="29910" y="20463"/>
                  </a:lnTo>
                  <a:lnTo>
                    <a:pt x="30220" y="20508"/>
                  </a:lnTo>
                  <a:lnTo>
                    <a:pt x="30530" y="20527"/>
                  </a:lnTo>
                  <a:lnTo>
                    <a:pt x="30849" y="20536"/>
                  </a:lnTo>
                  <a:lnTo>
                    <a:pt x="31177" y="20527"/>
                  </a:lnTo>
                  <a:lnTo>
                    <a:pt x="31488" y="20508"/>
                  </a:lnTo>
                  <a:lnTo>
                    <a:pt x="31798" y="20463"/>
                  </a:lnTo>
                  <a:lnTo>
                    <a:pt x="32108" y="20408"/>
                  </a:lnTo>
                  <a:lnTo>
                    <a:pt x="32409" y="20344"/>
                  </a:lnTo>
                  <a:lnTo>
                    <a:pt x="32709" y="20262"/>
                  </a:lnTo>
                  <a:lnTo>
                    <a:pt x="32992" y="20162"/>
                  </a:lnTo>
                  <a:lnTo>
                    <a:pt x="33275" y="20052"/>
                  </a:lnTo>
                  <a:lnTo>
                    <a:pt x="33557" y="19925"/>
                  </a:lnTo>
                  <a:lnTo>
                    <a:pt x="33822" y="19788"/>
                  </a:lnTo>
                  <a:lnTo>
                    <a:pt x="34086" y="19633"/>
                  </a:lnTo>
                  <a:lnTo>
                    <a:pt x="34333" y="19478"/>
                  </a:lnTo>
                  <a:lnTo>
                    <a:pt x="34579" y="19305"/>
                  </a:lnTo>
                  <a:lnTo>
                    <a:pt x="34816" y="19113"/>
                  </a:lnTo>
                  <a:lnTo>
                    <a:pt x="35044" y="18922"/>
                  </a:lnTo>
                  <a:lnTo>
                    <a:pt x="35254" y="18712"/>
                  </a:lnTo>
                  <a:lnTo>
                    <a:pt x="35463" y="18493"/>
                  </a:lnTo>
                  <a:lnTo>
                    <a:pt x="35664" y="18274"/>
                  </a:lnTo>
                  <a:lnTo>
                    <a:pt x="35846" y="18037"/>
                  </a:lnTo>
                  <a:lnTo>
                    <a:pt x="36019" y="17791"/>
                  </a:lnTo>
                  <a:lnTo>
                    <a:pt x="36184" y="17536"/>
                  </a:lnTo>
                  <a:lnTo>
                    <a:pt x="36330" y="17280"/>
                  </a:lnTo>
                  <a:lnTo>
                    <a:pt x="36466" y="17007"/>
                  </a:lnTo>
                  <a:lnTo>
                    <a:pt x="36594" y="16733"/>
                  </a:lnTo>
                  <a:lnTo>
                    <a:pt x="36703" y="16451"/>
                  </a:lnTo>
                  <a:lnTo>
                    <a:pt x="36804" y="16159"/>
                  </a:lnTo>
                  <a:lnTo>
                    <a:pt x="36886" y="15867"/>
                  </a:lnTo>
                  <a:lnTo>
                    <a:pt x="36959" y="15566"/>
                  </a:lnTo>
                  <a:lnTo>
                    <a:pt x="37013" y="15256"/>
                  </a:lnTo>
                  <a:lnTo>
                    <a:pt x="37050" y="14946"/>
                  </a:lnTo>
                  <a:lnTo>
                    <a:pt x="37077" y="14627"/>
                  </a:lnTo>
                  <a:lnTo>
                    <a:pt x="37086" y="14308"/>
                  </a:lnTo>
                  <a:lnTo>
                    <a:pt x="37077" y="14007"/>
                  </a:lnTo>
                  <a:lnTo>
                    <a:pt x="37050" y="13715"/>
                  </a:lnTo>
                  <a:lnTo>
                    <a:pt x="37023" y="13423"/>
                  </a:lnTo>
                  <a:lnTo>
                    <a:pt x="36968" y="13141"/>
                  </a:lnTo>
                  <a:lnTo>
                    <a:pt x="36913" y="12858"/>
                  </a:lnTo>
                  <a:lnTo>
                    <a:pt x="36840" y="12575"/>
                  </a:lnTo>
                  <a:lnTo>
                    <a:pt x="36749" y="12302"/>
                  </a:lnTo>
                  <a:lnTo>
                    <a:pt x="36658" y="12037"/>
                  </a:lnTo>
                  <a:lnTo>
                    <a:pt x="36548" y="11782"/>
                  </a:lnTo>
                  <a:lnTo>
                    <a:pt x="36421" y="11527"/>
                  </a:lnTo>
                  <a:lnTo>
                    <a:pt x="36293" y="11271"/>
                  </a:lnTo>
                  <a:lnTo>
                    <a:pt x="36147" y="11034"/>
                  </a:lnTo>
                  <a:lnTo>
                    <a:pt x="36001" y="10797"/>
                  </a:lnTo>
                  <a:lnTo>
                    <a:pt x="35837" y="10569"/>
                  </a:lnTo>
                  <a:lnTo>
                    <a:pt x="35664" y="10350"/>
                  </a:lnTo>
                  <a:lnTo>
                    <a:pt x="35481" y="10141"/>
                  </a:lnTo>
                  <a:lnTo>
                    <a:pt x="35509" y="9858"/>
                  </a:lnTo>
                  <a:lnTo>
                    <a:pt x="35518" y="9712"/>
                  </a:lnTo>
                  <a:lnTo>
                    <a:pt x="35527" y="9566"/>
                  </a:lnTo>
                  <a:lnTo>
                    <a:pt x="35518" y="9347"/>
                  </a:lnTo>
                  <a:lnTo>
                    <a:pt x="35500" y="9128"/>
                  </a:lnTo>
                  <a:lnTo>
                    <a:pt x="35472" y="8910"/>
                  </a:lnTo>
                  <a:lnTo>
                    <a:pt x="35436" y="8700"/>
                  </a:lnTo>
                  <a:lnTo>
                    <a:pt x="35390" y="8490"/>
                  </a:lnTo>
                  <a:lnTo>
                    <a:pt x="35336" y="8290"/>
                  </a:lnTo>
                  <a:lnTo>
                    <a:pt x="35263" y="8089"/>
                  </a:lnTo>
                  <a:lnTo>
                    <a:pt x="35190" y="7888"/>
                  </a:lnTo>
                  <a:lnTo>
                    <a:pt x="35098" y="7697"/>
                  </a:lnTo>
                  <a:lnTo>
                    <a:pt x="35007" y="7514"/>
                  </a:lnTo>
                  <a:lnTo>
                    <a:pt x="34898" y="7332"/>
                  </a:lnTo>
                  <a:lnTo>
                    <a:pt x="34788" y="7159"/>
                  </a:lnTo>
                  <a:lnTo>
                    <a:pt x="34670" y="6995"/>
                  </a:lnTo>
                  <a:lnTo>
                    <a:pt x="34542" y="6831"/>
                  </a:lnTo>
                  <a:lnTo>
                    <a:pt x="34405" y="6676"/>
                  </a:lnTo>
                  <a:lnTo>
                    <a:pt x="34269" y="6530"/>
                  </a:lnTo>
                  <a:lnTo>
                    <a:pt x="34114" y="6384"/>
                  </a:lnTo>
                  <a:lnTo>
                    <a:pt x="33959" y="6247"/>
                  </a:lnTo>
                  <a:lnTo>
                    <a:pt x="33795" y="6119"/>
                  </a:lnTo>
                  <a:lnTo>
                    <a:pt x="33630" y="6001"/>
                  </a:lnTo>
                  <a:lnTo>
                    <a:pt x="33457" y="5891"/>
                  </a:lnTo>
                  <a:lnTo>
                    <a:pt x="33275" y="5782"/>
                  </a:lnTo>
                  <a:lnTo>
                    <a:pt x="33092" y="5691"/>
                  </a:lnTo>
                  <a:lnTo>
                    <a:pt x="32901" y="5600"/>
                  </a:lnTo>
                  <a:lnTo>
                    <a:pt x="32700" y="5527"/>
                  </a:lnTo>
                  <a:lnTo>
                    <a:pt x="32500" y="5463"/>
                  </a:lnTo>
                  <a:lnTo>
                    <a:pt x="32299" y="5399"/>
                  </a:lnTo>
                  <a:lnTo>
                    <a:pt x="32089" y="5353"/>
                  </a:lnTo>
                  <a:lnTo>
                    <a:pt x="31880" y="5317"/>
                  </a:lnTo>
                  <a:lnTo>
                    <a:pt x="31661" y="5290"/>
                  </a:lnTo>
                  <a:lnTo>
                    <a:pt x="31442" y="5271"/>
                  </a:lnTo>
                  <a:lnTo>
                    <a:pt x="31223" y="5262"/>
                  </a:lnTo>
                  <a:lnTo>
                    <a:pt x="30968" y="5271"/>
                  </a:lnTo>
                  <a:lnTo>
                    <a:pt x="30712" y="5299"/>
                  </a:lnTo>
                  <a:lnTo>
                    <a:pt x="30667" y="5125"/>
                  </a:lnTo>
                  <a:lnTo>
                    <a:pt x="30612" y="4961"/>
                  </a:lnTo>
                  <a:lnTo>
                    <a:pt x="30548" y="4788"/>
                  </a:lnTo>
                  <a:lnTo>
                    <a:pt x="30475" y="4633"/>
                  </a:lnTo>
                  <a:lnTo>
                    <a:pt x="30402" y="4469"/>
                  </a:lnTo>
                  <a:lnTo>
                    <a:pt x="30320" y="4314"/>
                  </a:lnTo>
                  <a:lnTo>
                    <a:pt x="30238" y="4159"/>
                  </a:lnTo>
                  <a:lnTo>
                    <a:pt x="30138" y="4013"/>
                  </a:lnTo>
                  <a:lnTo>
                    <a:pt x="30038" y="3867"/>
                  </a:lnTo>
                  <a:lnTo>
                    <a:pt x="29937" y="3730"/>
                  </a:lnTo>
                  <a:lnTo>
                    <a:pt x="29828" y="3593"/>
                  </a:lnTo>
                  <a:lnTo>
                    <a:pt x="29709" y="3466"/>
                  </a:lnTo>
                  <a:lnTo>
                    <a:pt x="29591" y="3338"/>
                  </a:lnTo>
                  <a:lnTo>
                    <a:pt x="29463" y="3220"/>
                  </a:lnTo>
                  <a:lnTo>
                    <a:pt x="29336" y="3101"/>
                  </a:lnTo>
                  <a:lnTo>
                    <a:pt x="29199" y="2992"/>
                  </a:lnTo>
                  <a:lnTo>
                    <a:pt x="29062" y="2891"/>
                  </a:lnTo>
                  <a:lnTo>
                    <a:pt x="28916" y="2791"/>
                  </a:lnTo>
                  <a:lnTo>
                    <a:pt x="28770" y="2691"/>
                  </a:lnTo>
                  <a:lnTo>
                    <a:pt x="28624" y="2609"/>
                  </a:lnTo>
                  <a:lnTo>
                    <a:pt x="28469" y="2527"/>
                  </a:lnTo>
                  <a:lnTo>
                    <a:pt x="28305" y="2454"/>
                  </a:lnTo>
                  <a:lnTo>
                    <a:pt x="28141" y="2381"/>
                  </a:lnTo>
                  <a:lnTo>
                    <a:pt x="27977" y="2317"/>
                  </a:lnTo>
                  <a:lnTo>
                    <a:pt x="27813" y="2262"/>
                  </a:lnTo>
                  <a:lnTo>
                    <a:pt x="27639" y="2217"/>
                  </a:lnTo>
                  <a:lnTo>
                    <a:pt x="27466" y="2171"/>
                  </a:lnTo>
                  <a:lnTo>
                    <a:pt x="27284" y="2134"/>
                  </a:lnTo>
                  <a:lnTo>
                    <a:pt x="27101" y="2107"/>
                  </a:lnTo>
                  <a:lnTo>
                    <a:pt x="26919" y="2089"/>
                  </a:lnTo>
                  <a:lnTo>
                    <a:pt x="26737" y="2080"/>
                  </a:lnTo>
                  <a:lnTo>
                    <a:pt x="26336" y="2080"/>
                  </a:lnTo>
                  <a:lnTo>
                    <a:pt x="26135" y="2098"/>
                  </a:lnTo>
                  <a:lnTo>
                    <a:pt x="25925" y="2125"/>
                  </a:lnTo>
                  <a:lnTo>
                    <a:pt x="25725" y="2162"/>
                  </a:lnTo>
                  <a:lnTo>
                    <a:pt x="25524" y="2207"/>
                  </a:lnTo>
                  <a:lnTo>
                    <a:pt x="25323" y="2253"/>
                  </a:lnTo>
                  <a:lnTo>
                    <a:pt x="25132" y="2317"/>
                  </a:lnTo>
                  <a:lnTo>
                    <a:pt x="24940" y="2390"/>
                  </a:lnTo>
                  <a:lnTo>
                    <a:pt x="24731" y="2244"/>
                  </a:lnTo>
                  <a:lnTo>
                    <a:pt x="24503" y="2107"/>
                  </a:lnTo>
                  <a:lnTo>
                    <a:pt x="24275" y="1970"/>
                  </a:lnTo>
                  <a:lnTo>
                    <a:pt x="24047" y="1852"/>
                  </a:lnTo>
                  <a:lnTo>
                    <a:pt x="23810" y="1733"/>
                  </a:lnTo>
                  <a:lnTo>
                    <a:pt x="23563" y="1633"/>
                  </a:lnTo>
                  <a:lnTo>
                    <a:pt x="23317" y="1533"/>
                  </a:lnTo>
                  <a:lnTo>
                    <a:pt x="23062" y="1451"/>
                  </a:lnTo>
                  <a:lnTo>
                    <a:pt x="22807" y="1369"/>
                  </a:lnTo>
                  <a:lnTo>
                    <a:pt x="22551" y="1305"/>
                  </a:lnTo>
                  <a:lnTo>
                    <a:pt x="22287" y="1250"/>
                  </a:lnTo>
                  <a:lnTo>
                    <a:pt x="22022" y="1195"/>
                  </a:lnTo>
                  <a:lnTo>
                    <a:pt x="21749" y="1159"/>
                  </a:lnTo>
                  <a:lnTo>
                    <a:pt x="21475" y="1131"/>
                  </a:lnTo>
                  <a:lnTo>
                    <a:pt x="21193" y="1113"/>
                  </a:lnTo>
                  <a:lnTo>
                    <a:pt x="20709" y="1113"/>
                  </a:lnTo>
                  <a:lnTo>
                    <a:pt x="20500" y="1122"/>
                  </a:lnTo>
                  <a:lnTo>
                    <a:pt x="20299" y="1141"/>
                  </a:lnTo>
                  <a:lnTo>
                    <a:pt x="20089" y="1159"/>
                  </a:lnTo>
                  <a:lnTo>
                    <a:pt x="19889" y="1186"/>
                  </a:lnTo>
                  <a:lnTo>
                    <a:pt x="19688" y="1223"/>
                  </a:lnTo>
                  <a:lnTo>
                    <a:pt x="19487" y="1259"/>
                  </a:lnTo>
                  <a:lnTo>
                    <a:pt x="19296" y="1305"/>
                  </a:lnTo>
                  <a:lnTo>
                    <a:pt x="19095" y="1350"/>
                  </a:lnTo>
                  <a:lnTo>
                    <a:pt x="18904" y="1405"/>
                  </a:lnTo>
                  <a:lnTo>
                    <a:pt x="18721" y="1469"/>
                  </a:lnTo>
                  <a:lnTo>
                    <a:pt x="18530" y="1533"/>
                  </a:lnTo>
                  <a:lnTo>
                    <a:pt x="18348" y="1606"/>
                  </a:lnTo>
                  <a:lnTo>
                    <a:pt x="18165" y="1679"/>
                  </a:lnTo>
                  <a:lnTo>
                    <a:pt x="17983" y="1761"/>
                  </a:lnTo>
                  <a:lnTo>
                    <a:pt x="17810" y="1843"/>
                  </a:lnTo>
                  <a:lnTo>
                    <a:pt x="17627" y="1633"/>
                  </a:lnTo>
                  <a:lnTo>
                    <a:pt x="17445" y="1441"/>
                  </a:lnTo>
                  <a:lnTo>
                    <a:pt x="17244" y="1250"/>
                  </a:lnTo>
                  <a:lnTo>
                    <a:pt x="17035" y="1077"/>
                  </a:lnTo>
                  <a:lnTo>
                    <a:pt x="16825" y="913"/>
                  </a:lnTo>
                  <a:lnTo>
                    <a:pt x="16597" y="767"/>
                  </a:lnTo>
                  <a:lnTo>
                    <a:pt x="16360" y="621"/>
                  </a:lnTo>
                  <a:lnTo>
                    <a:pt x="16123" y="502"/>
                  </a:lnTo>
                  <a:lnTo>
                    <a:pt x="15867" y="384"/>
                  </a:lnTo>
                  <a:lnTo>
                    <a:pt x="15612" y="283"/>
                  </a:lnTo>
                  <a:lnTo>
                    <a:pt x="15348" y="201"/>
                  </a:lnTo>
                  <a:lnTo>
                    <a:pt x="15083" y="128"/>
                  </a:lnTo>
                  <a:lnTo>
                    <a:pt x="14800" y="74"/>
                  </a:lnTo>
                  <a:lnTo>
                    <a:pt x="14518" y="28"/>
                  </a:lnTo>
                  <a:lnTo>
                    <a:pt x="14235" y="10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089579" y="2539374"/>
              <a:ext cx="281563" cy="494939"/>
            </a:xfrm>
            <a:custGeom>
              <a:avLst/>
              <a:gdLst/>
              <a:ahLst/>
              <a:cxnLst/>
              <a:rect l="l" t="t" r="r" b="b"/>
              <a:pathLst>
                <a:path w="5463" h="9603" extrusionOk="0">
                  <a:moveTo>
                    <a:pt x="0" y="1"/>
                  </a:moveTo>
                  <a:lnTo>
                    <a:pt x="0" y="529"/>
                  </a:lnTo>
                  <a:lnTo>
                    <a:pt x="256" y="539"/>
                  </a:lnTo>
                  <a:lnTo>
                    <a:pt x="511" y="557"/>
                  </a:lnTo>
                  <a:lnTo>
                    <a:pt x="757" y="584"/>
                  </a:lnTo>
                  <a:lnTo>
                    <a:pt x="994" y="630"/>
                  </a:lnTo>
                  <a:lnTo>
                    <a:pt x="1231" y="684"/>
                  </a:lnTo>
                  <a:lnTo>
                    <a:pt x="1468" y="748"/>
                  </a:lnTo>
                  <a:lnTo>
                    <a:pt x="1696" y="830"/>
                  </a:lnTo>
                  <a:lnTo>
                    <a:pt x="1924" y="912"/>
                  </a:lnTo>
                  <a:lnTo>
                    <a:pt x="2143" y="1013"/>
                  </a:lnTo>
                  <a:lnTo>
                    <a:pt x="2353" y="1122"/>
                  </a:lnTo>
                  <a:lnTo>
                    <a:pt x="2563" y="1241"/>
                  </a:lnTo>
                  <a:lnTo>
                    <a:pt x="2754" y="1368"/>
                  </a:lnTo>
                  <a:lnTo>
                    <a:pt x="2955" y="1505"/>
                  </a:lnTo>
                  <a:lnTo>
                    <a:pt x="3137" y="1660"/>
                  </a:lnTo>
                  <a:lnTo>
                    <a:pt x="3320" y="1815"/>
                  </a:lnTo>
                  <a:lnTo>
                    <a:pt x="3493" y="1970"/>
                  </a:lnTo>
                  <a:lnTo>
                    <a:pt x="3648" y="2143"/>
                  </a:lnTo>
                  <a:lnTo>
                    <a:pt x="3803" y="2326"/>
                  </a:lnTo>
                  <a:lnTo>
                    <a:pt x="3958" y="2508"/>
                  </a:lnTo>
                  <a:lnTo>
                    <a:pt x="4095" y="2700"/>
                  </a:lnTo>
                  <a:lnTo>
                    <a:pt x="4222" y="2900"/>
                  </a:lnTo>
                  <a:lnTo>
                    <a:pt x="4341" y="3110"/>
                  </a:lnTo>
                  <a:lnTo>
                    <a:pt x="4450" y="3320"/>
                  </a:lnTo>
                  <a:lnTo>
                    <a:pt x="4551" y="3539"/>
                  </a:lnTo>
                  <a:lnTo>
                    <a:pt x="4633" y="3767"/>
                  </a:lnTo>
                  <a:lnTo>
                    <a:pt x="4715" y="3995"/>
                  </a:lnTo>
                  <a:lnTo>
                    <a:pt x="4779" y="4232"/>
                  </a:lnTo>
                  <a:lnTo>
                    <a:pt x="4833" y="4469"/>
                  </a:lnTo>
                  <a:lnTo>
                    <a:pt x="4879" y="4706"/>
                  </a:lnTo>
                  <a:lnTo>
                    <a:pt x="4906" y="4952"/>
                  </a:lnTo>
                  <a:lnTo>
                    <a:pt x="4924" y="5207"/>
                  </a:lnTo>
                  <a:lnTo>
                    <a:pt x="4934" y="5453"/>
                  </a:lnTo>
                  <a:lnTo>
                    <a:pt x="4924" y="5727"/>
                  </a:lnTo>
                  <a:lnTo>
                    <a:pt x="4906" y="5991"/>
                  </a:lnTo>
                  <a:lnTo>
                    <a:pt x="4870" y="6256"/>
                  </a:lnTo>
                  <a:lnTo>
                    <a:pt x="4815" y="6520"/>
                  </a:lnTo>
                  <a:lnTo>
                    <a:pt x="4751" y="6776"/>
                  </a:lnTo>
                  <a:lnTo>
                    <a:pt x="4678" y="7031"/>
                  </a:lnTo>
                  <a:lnTo>
                    <a:pt x="4587" y="7277"/>
                  </a:lnTo>
                  <a:lnTo>
                    <a:pt x="4487" y="7523"/>
                  </a:lnTo>
                  <a:lnTo>
                    <a:pt x="4368" y="7760"/>
                  </a:lnTo>
                  <a:lnTo>
                    <a:pt x="4231" y="7988"/>
                  </a:lnTo>
                  <a:lnTo>
                    <a:pt x="4095" y="8207"/>
                  </a:lnTo>
                  <a:lnTo>
                    <a:pt x="3940" y="8426"/>
                  </a:lnTo>
                  <a:lnTo>
                    <a:pt x="3775" y="8636"/>
                  </a:lnTo>
                  <a:lnTo>
                    <a:pt x="3593" y="8836"/>
                  </a:lnTo>
                  <a:lnTo>
                    <a:pt x="3411" y="9028"/>
                  </a:lnTo>
                  <a:lnTo>
                    <a:pt x="3210" y="9201"/>
                  </a:lnTo>
                  <a:lnTo>
                    <a:pt x="3548" y="9602"/>
                  </a:lnTo>
                  <a:lnTo>
                    <a:pt x="3766" y="9402"/>
                  </a:lnTo>
                  <a:lnTo>
                    <a:pt x="3976" y="9192"/>
                  </a:lnTo>
                  <a:lnTo>
                    <a:pt x="4177" y="8973"/>
                  </a:lnTo>
                  <a:lnTo>
                    <a:pt x="4359" y="8745"/>
                  </a:lnTo>
                  <a:lnTo>
                    <a:pt x="4532" y="8508"/>
                  </a:lnTo>
                  <a:lnTo>
                    <a:pt x="4687" y="8253"/>
                  </a:lnTo>
                  <a:lnTo>
                    <a:pt x="4833" y="8007"/>
                  </a:lnTo>
                  <a:lnTo>
                    <a:pt x="4961" y="7742"/>
                  </a:lnTo>
                  <a:lnTo>
                    <a:pt x="5070" y="7469"/>
                  </a:lnTo>
                  <a:lnTo>
                    <a:pt x="5180" y="7195"/>
                  </a:lnTo>
                  <a:lnTo>
                    <a:pt x="5262" y="6922"/>
                  </a:lnTo>
                  <a:lnTo>
                    <a:pt x="5335" y="6630"/>
                  </a:lnTo>
                  <a:lnTo>
                    <a:pt x="5389" y="6347"/>
                  </a:lnTo>
                  <a:lnTo>
                    <a:pt x="5426" y="6055"/>
                  </a:lnTo>
                  <a:lnTo>
                    <a:pt x="5453" y="5754"/>
                  </a:lnTo>
                  <a:lnTo>
                    <a:pt x="5462" y="5453"/>
                  </a:lnTo>
                  <a:lnTo>
                    <a:pt x="5453" y="5180"/>
                  </a:lnTo>
                  <a:lnTo>
                    <a:pt x="5435" y="4897"/>
                  </a:lnTo>
                  <a:lnTo>
                    <a:pt x="5399" y="4624"/>
                  </a:lnTo>
                  <a:lnTo>
                    <a:pt x="5353" y="4359"/>
                  </a:lnTo>
                  <a:lnTo>
                    <a:pt x="5289" y="4095"/>
                  </a:lnTo>
                  <a:lnTo>
                    <a:pt x="5216" y="3839"/>
                  </a:lnTo>
                  <a:lnTo>
                    <a:pt x="5125" y="3584"/>
                  </a:lnTo>
                  <a:lnTo>
                    <a:pt x="5034" y="3338"/>
                  </a:lnTo>
                  <a:lnTo>
                    <a:pt x="4924" y="3092"/>
                  </a:lnTo>
                  <a:lnTo>
                    <a:pt x="4797" y="2864"/>
                  </a:lnTo>
                  <a:lnTo>
                    <a:pt x="4669" y="2627"/>
                  </a:lnTo>
                  <a:lnTo>
                    <a:pt x="4523" y="2408"/>
                  </a:lnTo>
                  <a:lnTo>
                    <a:pt x="4377" y="2198"/>
                  </a:lnTo>
                  <a:lnTo>
                    <a:pt x="4213" y="1988"/>
                  </a:lnTo>
                  <a:lnTo>
                    <a:pt x="4040" y="1788"/>
                  </a:lnTo>
                  <a:lnTo>
                    <a:pt x="3858" y="1605"/>
                  </a:lnTo>
                  <a:lnTo>
                    <a:pt x="3666" y="1423"/>
                  </a:lnTo>
                  <a:lnTo>
                    <a:pt x="3475" y="1250"/>
                  </a:lnTo>
                  <a:lnTo>
                    <a:pt x="3265" y="1086"/>
                  </a:lnTo>
                  <a:lnTo>
                    <a:pt x="3055" y="940"/>
                  </a:lnTo>
                  <a:lnTo>
                    <a:pt x="2827" y="794"/>
                  </a:lnTo>
                  <a:lnTo>
                    <a:pt x="2599" y="666"/>
                  </a:lnTo>
                  <a:lnTo>
                    <a:pt x="2371" y="539"/>
                  </a:lnTo>
                  <a:lnTo>
                    <a:pt x="2125" y="429"/>
                  </a:lnTo>
                  <a:lnTo>
                    <a:pt x="1879" y="338"/>
                  </a:lnTo>
                  <a:lnTo>
                    <a:pt x="1624" y="247"/>
                  </a:lnTo>
                  <a:lnTo>
                    <a:pt x="1368" y="174"/>
                  </a:lnTo>
                  <a:lnTo>
                    <a:pt x="1104" y="110"/>
                  </a:lnTo>
                  <a:lnTo>
                    <a:pt x="830" y="64"/>
                  </a:lnTo>
                  <a:lnTo>
                    <a:pt x="566" y="28"/>
                  </a:lnTo>
                  <a:lnTo>
                    <a:pt x="283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4291206" y="2526231"/>
              <a:ext cx="100606" cy="151373"/>
            </a:xfrm>
            <a:custGeom>
              <a:avLst/>
              <a:gdLst/>
              <a:ahLst/>
              <a:cxnLst/>
              <a:rect l="l" t="t" r="r" b="b"/>
              <a:pathLst>
                <a:path w="1952" h="2937" extrusionOk="0">
                  <a:moveTo>
                    <a:pt x="1423" y="0"/>
                  </a:moveTo>
                  <a:lnTo>
                    <a:pt x="1414" y="192"/>
                  </a:lnTo>
                  <a:lnTo>
                    <a:pt x="1386" y="374"/>
                  </a:lnTo>
                  <a:lnTo>
                    <a:pt x="1341" y="547"/>
                  </a:lnTo>
                  <a:lnTo>
                    <a:pt x="1295" y="730"/>
                  </a:lnTo>
                  <a:lnTo>
                    <a:pt x="1240" y="903"/>
                  </a:lnTo>
                  <a:lnTo>
                    <a:pt x="1167" y="1076"/>
                  </a:lnTo>
                  <a:lnTo>
                    <a:pt x="1095" y="1240"/>
                  </a:lnTo>
                  <a:lnTo>
                    <a:pt x="1003" y="1405"/>
                  </a:lnTo>
                  <a:lnTo>
                    <a:pt x="912" y="1560"/>
                  </a:lnTo>
                  <a:lnTo>
                    <a:pt x="803" y="1715"/>
                  </a:lnTo>
                  <a:lnTo>
                    <a:pt x="684" y="1860"/>
                  </a:lnTo>
                  <a:lnTo>
                    <a:pt x="566" y="2006"/>
                  </a:lnTo>
                  <a:lnTo>
                    <a:pt x="438" y="2143"/>
                  </a:lnTo>
                  <a:lnTo>
                    <a:pt x="301" y="2271"/>
                  </a:lnTo>
                  <a:lnTo>
                    <a:pt x="155" y="2389"/>
                  </a:lnTo>
                  <a:lnTo>
                    <a:pt x="0" y="2499"/>
                  </a:lnTo>
                  <a:lnTo>
                    <a:pt x="292" y="2936"/>
                  </a:lnTo>
                  <a:lnTo>
                    <a:pt x="474" y="2800"/>
                  </a:lnTo>
                  <a:lnTo>
                    <a:pt x="648" y="2663"/>
                  </a:lnTo>
                  <a:lnTo>
                    <a:pt x="803" y="2517"/>
                  </a:lnTo>
                  <a:lnTo>
                    <a:pt x="958" y="2362"/>
                  </a:lnTo>
                  <a:lnTo>
                    <a:pt x="1095" y="2198"/>
                  </a:lnTo>
                  <a:lnTo>
                    <a:pt x="1231" y="2025"/>
                  </a:lnTo>
                  <a:lnTo>
                    <a:pt x="1350" y="1842"/>
                  </a:lnTo>
                  <a:lnTo>
                    <a:pt x="1459" y="1660"/>
                  </a:lnTo>
                  <a:lnTo>
                    <a:pt x="1560" y="1468"/>
                  </a:lnTo>
                  <a:lnTo>
                    <a:pt x="1651" y="1277"/>
                  </a:lnTo>
                  <a:lnTo>
                    <a:pt x="1733" y="1076"/>
                  </a:lnTo>
                  <a:lnTo>
                    <a:pt x="1797" y="876"/>
                  </a:lnTo>
                  <a:lnTo>
                    <a:pt x="1860" y="666"/>
                  </a:lnTo>
                  <a:lnTo>
                    <a:pt x="1897" y="456"/>
                  </a:lnTo>
                  <a:lnTo>
                    <a:pt x="1933" y="246"/>
                  </a:lnTo>
                  <a:lnTo>
                    <a:pt x="1952" y="3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942946" y="2583544"/>
              <a:ext cx="120810" cy="187606"/>
            </a:xfrm>
            <a:custGeom>
              <a:avLst/>
              <a:gdLst/>
              <a:ahLst/>
              <a:cxnLst/>
              <a:rect l="l" t="t" r="r" b="b"/>
              <a:pathLst>
                <a:path w="2344" h="3640" extrusionOk="0">
                  <a:moveTo>
                    <a:pt x="137" y="1"/>
                  </a:moveTo>
                  <a:lnTo>
                    <a:pt x="0" y="511"/>
                  </a:lnTo>
                  <a:lnTo>
                    <a:pt x="119" y="548"/>
                  </a:lnTo>
                  <a:lnTo>
                    <a:pt x="237" y="584"/>
                  </a:lnTo>
                  <a:lnTo>
                    <a:pt x="347" y="630"/>
                  </a:lnTo>
                  <a:lnTo>
                    <a:pt x="456" y="675"/>
                  </a:lnTo>
                  <a:lnTo>
                    <a:pt x="566" y="730"/>
                  </a:lnTo>
                  <a:lnTo>
                    <a:pt x="666" y="794"/>
                  </a:lnTo>
                  <a:lnTo>
                    <a:pt x="766" y="858"/>
                  </a:lnTo>
                  <a:lnTo>
                    <a:pt x="858" y="931"/>
                  </a:lnTo>
                  <a:lnTo>
                    <a:pt x="949" y="1004"/>
                  </a:lnTo>
                  <a:lnTo>
                    <a:pt x="1040" y="1086"/>
                  </a:lnTo>
                  <a:lnTo>
                    <a:pt x="1131" y="1168"/>
                  </a:lnTo>
                  <a:lnTo>
                    <a:pt x="1204" y="1259"/>
                  </a:lnTo>
                  <a:lnTo>
                    <a:pt x="1286" y="1350"/>
                  </a:lnTo>
                  <a:lnTo>
                    <a:pt x="1359" y="1441"/>
                  </a:lnTo>
                  <a:lnTo>
                    <a:pt x="1423" y="1542"/>
                  </a:lnTo>
                  <a:lnTo>
                    <a:pt x="1487" y="1651"/>
                  </a:lnTo>
                  <a:lnTo>
                    <a:pt x="1551" y="1751"/>
                  </a:lnTo>
                  <a:lnTo>
                    <a:pt x="1596" y="1861"/>
                  </a:lnTo>
                  <a:lnTo>
                    <a:pt x="1651" y="1979"/>
                  </a:lnTo>
                  <a:lnTo>
                    <a:pt x="1687" y="2089"/>
                  </a:lnTo>
                  <a:lnTo>
                    <a:pt x="1724" y="2198"/>
                  </a:lnTo>
                  <a:lnTo>
                    <a:pt x="1751" y="2317"/>
                  </a:lnTo>
                  <a:lnTo>
                    <a:pt x="1779" y="2435"/>
                  </a:lnTo>
                  <a:lnTo>
                    <a:pt x="1797" y="2554"/>
                  </a:lnTo>
                  <a:lnTo>
                    <a:pt x="1806" y="2672"/>
                  </a:lnTo>
                  <a:lnTo>
                    <a:pt x="1815" y="2791"/>
                  </a:lnTo>
                  <a:lnTo>
                    <a:pt x="1815" y="2910"/>
                  </a:lnTo>
                  <a:lnTo>
                    <a:pt x="1815" y="3028"/>
                  </a:lnTo>
                  <a:lnTo>
                    <a:pt x="1797" y="3147"/>
                  </a:lnTo>
                  <a:lnTo>
                    <a:pt x="1788" y="3265"/>
                  </a:lnTo>
                  <a:lnTo>
                    <a:pt x="1760" y="3384"/>
                  </a:lnTo>
                  <a:lnTo>
                    <a:pt x="1733" y="3502"/>
                  </a:lnTo>
                  <a:lnTo>
                    <a:pt x="2244" y="3639"/>
                  </a:lnTo>
                  <a:lnTo>
                    <a:pt x="2280" y="3493"/>
                  </a:lnTo>
                  <a:lnTo>
                    <a:pt x="2307" y="3347"/>
                  </a:lnTo>
                  <a:lnTo>
                    <a:pt x="2326" y="3201"/>
                  </a:lnTo>
                  <a:lnTo>
                    <a:pt x="2335" y="3055"/>
                  </a:lnTo>
                  <a:lnTo>
                    <a:pt x="2344" y="2919"/>
                  </a:lnTo>
                  <a:lnTo>
                    <a:pt x="2344" y="2773"/>
                  </a:lnTo>
                  <a:lnTo>
                    <a:pt x="2335" y="2627"/>
                  </a:lnTo>
                  <a:lnTo>
                    <a:pt x="2317" y="2481"/>
                  </a:lnTo>
                  <a:lnTo>
                    <a:pt x="2298" y="2335"/>
                  </a:lnTo>
                  <a:lnTo>
                    <a:pt x="2262" y="2198"/>
                  </a:lnTo>
                  <a:lnTo>
                    <a:pt x="2225" y="2062"/>
                  </a:lnTo>
                  <a:lnTo>
                    <a:pt x="2189" y="1916"/>
                  </a:lnTo>
                  <a:lnTo>
                    <a:pt x="2134" y="1779"/>
                  </a:lnTo>
                  <a:lnTo>
                    <a:pt x="2079" y="1651"/>
                  </a:lnTo>
                  <a:lnTo>
                    <a:pt x="2016" y="1514"/>
                  </a:lnTo>
                  <a:lnTo>
                    <a:pt x="1943" y="1387"/>
                  </a:lnTo>
                  <a:lnTo>
                    <a:pt x="1870" y="1259"/>
                  </a:lnTo>
                  <a:lnTo>
                    <a:pt x="1788" y="1141"/>
                  </a:lnTo>
                  <a:lnTo>
                    <a:pt x="1696" y="1022"/>
                  </a:lnTo>
                  <a:lnTo>
                    <a:pt x="1605" y="913"/>
                  </a:lnTo>
                  <a:lnTo>
                    <a:pt x="1505" y="803"/>
                  </a:lnTo>
                  <a:lnTo>
                    <a:pt x="1405" y="703"/>
                  </a:lnTo>
                  <a:lnTo>
                    <a:pt x="1295" y="603"/>
                  </a:lnTo>
                  <a:lnTo>
                    <a:pt x="1177" y="511"/>
                  </a:lnTo>
                  <a:lnTo>
                    <a:pt x="1067" y="429"/>
                  </a:lnTo>
                  <a:lnTo>
                    <a:pt x="940" y="347"/>
                  </a:lnTo>
                  <a:lnTo>
                    <a:pt x="821" y="274"/>
                  </a:lnTo>
                  <a:lnTo>
                    <a:pt x="693" y="210"/>
                  </a:lnTo>
                  <a:lnTo>
                    <a:pt x="557" y="147"/>
                  </a:lnTo>
                  <a:lnTo>
                    <a:pt x="420" y="92"/>
                  </a:lnTo>
                  <a:lnTo>
                    <a:pt x="283" y="4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346664" y="2495203"/>
              <a:ext cx="63033" cy="63497"/>
            </a:xfrm>
            <a:custGeom>
              <a:avLst/>
              <a:gdLst/>
              <a:ahLst/>
              <a:cxnLst/>
              <a:rect l="l" t="t" r="r" b="b"/>
              <a:pathLst>
                <a:path w="1223" h="1232" extrusionOk="0">
                  <a:moveTo>
                    <a:pt x="611" y="0"/>
                  </a:moveTo>
                  <a:lnTo>
                    <a:pt x="547" y="10"/>
                  </a:lnTo>
                  <a:lnTo>
                    <a:pt x="493" y="19"/>
                  </a:lnTo>
                  <a:lnTo>
                    <a:pt x="429" y="28"/>
                  </a:lnTo>
                  <a:lnTo>
                    <a:pt x="374" y="55"/>
                  </a:lnTo>
                  <a:lnTo>
                    <a:pt x="319" y="82"/>
                  </a:lnTo>
                  <a:lnTo>
                    <a:pt x="265" y="110"/>
                  </a:lnTo>
                  <a:lnTo>
                    <a:pt x="219" y="146"/>
                  </a:lnTo>
                  <a:lnTo>
                    <a:pt x="174" y="183"/>
                  </a:lnTo>
                  <a:lnTo>
                    <a:pt x="137" y="228"/>
                  </a:lnTo>
                  <a:lnTo>
                    <a:pt x="101" y="274"/>
                  </a:lnTo>
                  <a:lnTo>
                    <a:pt x="73" y="329"/>
                  </a:lnTo>
                  <a:lnTo>
                    <a:pt x="46" y="383"/>
                  </a:lnTo>
                  <a:lnTo>
                    <a:pt x="28" y="438"/>
                  </a:lnTo>
                  <a:lnTo>
                    <a:pt x="9" y="493"/>
                  </a:lnTo>
                  <a:lnTo>
                    <a:pt x="0" y="557"/>
                  </a:lnTo>
                  <a:lnTo>
                    <a:pt x="0" y="620"/>
                  </a:lnTo>
                  <a:lnTo>
                    <a:pt x="0" y="684"/>
                  </a:lnTo>
                  <a:lnTo>
                    <a:pt x="9" y="748"/>
                  </a:lnTo>
                  <a:lnTo>
                    <a:pt x="28" y="803"/>
                  </a:lnTo>
                  <a:lnTo>
                    <a:pt x="46" y="858"/>
                  </a:lnTo>
                  <a:lnTo>
                    <a:pt x="73" y="912"/>
                  </a:lnTo>
                  <a:lnTo>
                    <a:pt x="101" y="967"/>
                  </a:lnTo>
                  <a:lnTo>
                    <a:pt x="137" y="1013"/>
                  </a:lnTo>
                  <a:lnTo>
                    <a:pt x="174" y="1058"/>
                  </a:lnTo>
                  <a:lnTo>
                    <a:pt x="219" y="1095"/>
                  </a:lnTo>
                  <a:lnTo>
                    <a:pt x="265" y="1131"/>
                  </a:lnTo>
                  <a:lnTo>
                    <a:pt x="319" y="1158"/>
                  </a:lnTo>
                  <a:lnTo>
                    <a:pt x="374" y="1186"/>
                  </a:lnTo>
                  <a:lnTo>
                    <a:pt x="429" y="1204"/>
                  </a:lnTo>
                  <a:lnTo>
                    <a:pt x="493" y="1222"/>
                  </a:lnTo>
                  <a:lnTo>
                    <a:pt x="547" y="1231"/>
                  </a:lnTo>
                  <a:lnTo>
                    <a:pt x="675" y="1231"/>
                  </a:lnTo>
                  <a:lnTo>
                    <a:pt x="739" y="1222"/>
                  </a:lnTo>
                  <a:lnTo>
                    <a:pt x="794" y="1204"/>
                  </a:lnTo>
                  <a:lnTo>
                    <a:pt x="848" y="1186"/>
                  </a:lnTo>
                  <a:lnTo>
                    <a:pt x="903" y="1158"/>
                  </a:lnTo>
                  <a:lnTo>
                    <a:pt x="958" y="1131"/>
                  </a:lnTo>
                  <a:lnTo>
                    <a:pt x="1003" y="1095"/>
                  </a:lnTo>
                  <a:lnTo>
                    <a:pt x="1049" y="1058"/>
                  </a:lnTo>
                  <a:lnTo>
                    <a:pt x="1085" y="1013"/>
                  </a:lnTo>
                  <a:lnTo>
                    <a:pt x="1122" y="967"/>
                  </a:lnTo>
                  <a:lnTo>
                    <a:pt x="1149" y="912"/>
                  </a:lnTo>
                  <a:lnTo>
                    <a:pt x="1177" y="858"/>
                  </a:lnTo>
                  <a:lnTo>
                    <a:pt x="1195" y="803"/>
                  </a:lnTo>
                  <a:lnTo>
                    <a:pt x="1213" y="748"/>
                  </a:lnTo>
                  <a:lnTo>
                    <a:pt x="1222" y="684"/>
                  </a:lnTo>
                  <a:lnTo>
                    <a:pt x="1222" y="620"/>
                  </a:lnTo>
                  <a:lnTo>
                    <a:pt x="1222" y="557"/>
                  </a:lnTo>
                  <a:lnTo>
                    <a:pt x="1213" y="493"/>
                  </a:lnTo>
                  <a:lnTo>
                    <a:pt x="1195" y="438"/>
                  </a:lnTo>
                  <a:lnTo>
                    <a:pt x="1177" y="383"/>
                  </a:lnTo>
                  <a:lnTo>
                    <a:pt x="1149" y="329"/>
                  </a:lnTo>
                  <a:lnTo>
                    <a:pt x="1122" y="274"/>
                  </a:lnTo>
                  <a:lnTo>
                    <a:pt x="1085" y="228"/>
                  </a:lnTo>
                  <a:lnTo>
                    <a:pt x="1049" y="183"/>
                  </a:lnTo>
                  <a:lnTo>
                    <a:pt x="1003" y="146"/>
                  </a:lnTo>
                  <a:lnTo>
                    <a:pt x="958" y="110"/>
                  </a:lnTo>
                  <a:lnTo>
                    <a:pt x="903" y="82"/>
                  </a:lnTo>
                  <a:lnTo>
                    <a:pt x="848" y="55"/>
                  </a:lnTo>
                  <a:lnTo>
                    <a:pt x="794" y="28"/>
                  </a:lnTo>
                  <a:lnTo>
                    <a:pt x="739" y="19"/>
                  </a:lnTo>
                  <a:lnTo>
                    <a:pt x="675" y="1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009227" y="2739609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20" y="0"/>
                  </a:moveTo>
                  <a:lnTo>
                    <a:pt x="556" y="9"/>
                  </a:lnTo>
                  <a:lnTo>
                    <a:pt x="493" y="18"/>
                  </a:lnTo>
                  <a:lnTo>
                    <a:pt x="438" y="27"/>
                  </a:lnTo>
                  <a:lnTo>
                    <a:pt x="374" y="55"/>
                  </a:lnTo>
                  <a:lnTo>
                    <a:pt x="328" y="73"/>
                  </a:lnTo>
                  <a:lnTo>
                    <a:pt x="274" y="110"/>
                  </a:lnTo>
                  <a:lnTo>
                    <a:pt x="228" y="146"/>
                  </a:lnTo>
                  <a:lnTo>
                    <a:pt x="182" y="182"/>
                  </a:lnTo>
                  <a:lnTo>
                    <a:pt x="146" y="228"/>
                  </a:lnTo>
                  <a:lnTo>
                    <a:pt x="110" y="274"/>
                  </a:lnTo>
                  <a:lnTo>
                    <a:pt x="82" y="328"/>
                  </a:lnTo>
                  <a:lnTo>
                    <a:pt x="55" y="374"/>
                  </a:lnTo>
                  <a:lnTo>
                    <a:pt x="27" y="438"/>
                  </a:lnTo>
                  <a:lnTo>
                    <a:pt x="18" y="492"/>
                  </a:lnTo>
                  <a:lnTo>
                    <a:pt x="9" y="556"/>
                  </a:lnTo>
                  <a:lnTo>
                    <a:pt x="0" y="620"/>
                  </a:lnTo>
                  <a:lnTo>
                    <a:pt x="9" y="684"/>
                  </a:lnTo>
                  <a:lnTo>
                    <a:pt x="18" y="739"/>
                  </a:lnTo>
                  <a:lnTo>
                    <a:pt x="27" y="803"/>
                  </a:lnTo>
                  <a:lnTo>
                    <a:pt x="55" y="857"/>
                  </a:lnTo>
                  <a:lnTo>
                    <a:pt x="82" y="912"/>
                  </a:lnTo>
                  <a:lnTo>
                    <a:pt x="110" y="958"/>
                  </a:lnTo>
                  <a:lnTo>
                    <a:pt x="146" y="1012"/>
                  </a:lnTo>
                  <a:lnTo>
                    <a:pt x="182" y="1049"/>
                  </a:lnTo>
                  <a:lnTo>
                    <a:pt x="228" y="1094"/>
                  </a:lnTo>
                  <a:lnTo>
                    <a:pt x="274" y="1131"/>
                  </a:lnTo>
                  <a:lnTo>
                    <a:pt x="328" y="1158"/>
                  </a:lnTo>
                  <a:lnTo>
                    <a:pt x="374" y="1185"/>
                  </a:lnTo>
                  <a:lnTo>
                    <a:pt x="438" y="1204"/>
                  </a:lnTo>
                  <a:lnTo>
                    <a:pt x="493" y="1222"/>
                  </a:lnTo>
                  <a:lnTo>
                    <a:pt x="556" y="1231"/>
                  </a:lnTo>
                  <a:lnTo>
                    <a:pt x="684" y="1231"/>
                  </a:lnTo>
                  <a:lnTo>
                    <a:pt x="739" y="1222"/>
                  </a:lnTo>
                  <a:lnTo>
                    <a:pt x="803" y="1204"/>
                  </a:lnTo>
                  <a:lnTo>
                    <a:pt x="857" y="1185"/>
                  </a:lnTo>
                  <a:lnTo>
                    <a:pt x="912" y="1158"/>
                  </a:lnTo>
                  <a:lnTo>
                    <a:pt x="958" y="1131"/>
                  </a:lnTo>
                  <a:lnTo>
                    <a:pt x="1012" y="1094"/>
                  </a:lnTo>
                  <a:lnTo>
                    <a:pt x="1049" y="1049"/>
                  </a:lnTo>
                  <a:lnTo>
                    <a:pt x="1094" y="1012"/>
                  </a:lnTo>
                  <a:lnTo>
                    <a:pt x="1131" y="958"/>
                  </a:lnTo>
                  <a:lnTo>
                    <a:pt x="1158" y="912"/>
                  </a:lnTo>
                  <a:lnTo>
                    <a:pt x="1186" y="857"/>
                  </a:lnTo>
                  <a:lnTo>
                    <a:pt x="1204" y="803"/>
                  </a:lnTo>
                  <a:lnTo>
                    <a:pt x="1222" y="739"/>
                  </a:lnTo>
                  <a:lnTo>
                    <a:pt x="1231" y="684"/>
                  </a:lnTo>
                  <a:lnTo>
                    <a:pt x="1231" y="620"/>
                  </a:lnTo>
                  <a:lnTo>
                    <a:pt x="1231" y="556"/>
                  </a:lnTo>
                  <a:lnTo>
                    <a:pt x="1222" y="492"/>
                  </a:lnTo>
                  <a:lnTo>
                    <a:pt x="1204" y="438"/>
                  </a:lnTo>
                  <a:lnTo>
                    <a:pt x="1186" y="374"/>
                  </a:lnTo>
                  <a:lnTo>
                    <a:pt x="1158" y="328"/>
                  </a:lnTo>
                  <a:lnTo>
                    <a:pt x="1131" y="274"/>
                  </a:lnTo>
                  <a:lnTo>
                    <a:pt x="1094" y="228"/>
                  </a:lnTo>
                  <a:lnTo>
                    <a:pt x="1049" y="182"/>
                  </a:lnTo>
                  <a:lnTo>
                    <a:pt x="1012" y="146"/>
                  </a:lnTo>
                  <a:lnTo>
                    <a:pt x="958" y="110"/>
                  </a:lnTo>
                  <a:lnTo>
                    <a:pt x="912" y="73"/>
                  </a:lnTo>
                  <a:lnTo>
                    <a:pt x="857" y="55"/>
                  </a:lnTo>
                  <a:lnTo>
                    <a:pt x="803" y="27"/>
                  </a:lnTo>
                  <a:lnTo>
                    <a:pt x="739" y="18"/>
                  </a:lnTo>
                  <a:lnTo>
                    <a:pt x="684" y="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23533" y="2997622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47" y="0"/>
                  </a:moveTo>
                  <a:lnTo>
                    <a:pt x="493" y="9"/>
                  </a:lnTo>
                  <a:lnTo>
                    <a:pt x="429" y="28"/>
                  </a:lnTo>
                  <a:lnTo>
                    <a:pt x="374" y="46"/>
                  </a:lnTo>
                  <a:lnTo>
                    <a:pt x="319" y="73"/>
                  </a:lnTo>
                  <a:lnTo>
                    <a:pt x="274" y="100"/>
                  </a:lnTo>
                  <a:lnTo>
                    <a:pt x="219" y="137"/>
                  </a:lnTo>
                  <a:lnTo>
                    <a:pt x="183" y="173"/>
                  </a:lnTo>
                  <a:lnTo>
                    <a:pt x="137" y="219"/>
                  </a:lnTo>
                  <a:lnTo>
                    <a:pt x="101" y="265"/>
                  </a:lnTo>
                  <a:lnTo>
                    <a:pt x="73" y="319"/>
                  </a:lnTo>
                  <a:lnTo>
                    <a:pt x="46" y="374"/>
                  </a:lnTo>
                  <a:lnTo>
                    <a:pt x="28" y="429"/>
                  </a:lnTo>
                  <a:lnTo>
                    <a:pt x="9" y="483"/>
                  </a:lnTo>
                  <a:lnTo>
                    <a:pt x="0" y="547"/>
                  </a:lnTo>
                  <a:lnTo>
                    <a:pt x="0" y="611"/>
                  </a:lnTo>
                  <a:lnTo>
                    <a:pt x="0" y="675"/>
                  </a:lnTo>
                  <a:lnTo>
                    <a:pt x="9" y="739"/>
                  </a:lnTo>
                  <a:lnTo>
                    <a:pt x="28" y="793"/>
                  </a:lnTo>
                  <a:lnTo>
                    <a:pt x="46" y="848"/>
                  </a:lnTo>
                  <a:lnTo>
                    <a:pt x="73" y="903"/>
                  </a:lnTo>
                  <a:lnTo>
                    <a:pt x="101" y="958"/>
                  </a:lnTo>
                  <a:lnTo>
                    <a:pt x="137" y="1003"/>
                  </a:lnTo>
                  <a:lnTo>
                    <a:pt x="183" y="1049"/>
                  </a:lnTo>
                  <a:lnTo>
                    <a:pt x="219" y="1085"/>
                  </a:lnTo>
                  <a:lnTo>
                    <a:pt x="274" y="1122"/>
                  </a:lnTo>
                  <a:lnTo>
                    <a:pt x="319" y="1149"/>
                  </a:lnTo>
                  <a:lnTo>
                    <a:pt x="374" y="1176"/>
                  </a:lnTo>
                  <a:lnTo>
                    <a:pt x="429" y="1195"/>
                  </a:lnTo>
                  <a:lnTo>
                    <a:pt x="493" y="1213"/>
                  </a:lnTo>
                  <a:lnTo>
                    <a:pt x="547" y="1222"/>
                  </a:lnTo>
                  <a:lnTo>
                    <a:pt x="675" y="1222"/>
                  </a:lnTo>
                  <a:lnTo>
                    <a:pt x="739" y="1213"/>
                  </a:lnTo>
                  <a:lnTo>
                    <a:pt x="794" y="1195"/>
                  </a:lnTo>
                  <a:lnTo>
                    <a:pt x="857" y="1176"/>
                  </a:lnTo>
                  <a:lnTo>
                    <a:pt x="903" y="1149"/>
                  </a:lnTo>
                  <a:lnTo>
                    <a:pt x="958" y="1122"/>
                  </a:lnTo>
                  <a:lnTo>
                    <a:pt x="1003" y="1085"/>
                  </a:lnTo>
                  <a:lnTo>
                    <a:pt x="1049" y="1049"/>
                  </a:lnTo>
                  <a:lnTo>
                    <a:pt x="1085" y="1003"/>
                  </a:lnTo>
                  <a:lnTo>
                    <a:pt x="1122" y="958"/>
                  </a:lnTo>
                  <a:lnTo>
                    <a:pt x="1158" y="903"/>
                  </a:lnTo>
                  <a:lnTo>
                    <a:pt x="1186" y="848"/>
                  </a:lnTo>
                  <a:lnTo>
                    <a:pt x="1204" y="793"/>
                  </a:lnTo>
                  <a:lnTo>
                    <a:pt x="1213" y="739"/>
                  </a:lnTo>
                  <a:lnTo>
                    <a:pt x="1222" y="675"/>
                  </a:lnTo>
                  <a:lnTo>
                    <a:pt x="1231" y="611"/>
                  </a:lnTo>
                  <a:lnTo>
                    <a:pt x="1222" y="547"/>
                  </a:lnTo>
                  <a:lnTo>
                    <a:pt x="1213" y="483"/>
                  </a:lnTo>
                  <a:lnTo>
                    <a:pt x="1204" y="429"/>
                  </a:lnTo>
                  <a:lnTo>
                    <a:pt x="1186" y="374"/>
                  </a:lnTo>
                  <a:lnTo>
                    <a:pt x="1158" y="319"/>
                  </a:lnTo>
                  <a:lnTo>
                    <a:pt x="1122" y="265"/>
                  </a:lnTo>
                  <a:lnTo>
                    <a:pt x="1085" y="219"/>
                  </a:lnTo>
                  <a:lnTo>
                    <a:pt x="1049" y="173"/>
                  </a:lnTo>
                  <a:lnTo>
                    <a:pt x="1003" y="137"/>
                  </a:lnTo>
                  <a:lnTo>
                    <a:pt x="958" y="100"/>
                  </a:lnTo>
                  <a:lnTo>
                    <a:pt x="903" y="73"/>
                  </a:lnTo>
                  <a:lnTo>
                    <a:pt x="857" y="46"/>
                  </a:lnTo>
                  <a:lnTo>
                    <a:pt x="794" y="28"/>
                  </a:lnTo>
                  <a:lnTo>
                    <a:pt x="739" y="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621487" y="3081736"/>
              <a:ext cx="320115" cy="119882"/>
            </a:xfrm>
            <a:custGeom>
              <a:avLst/>
              <a:gdLst/>
              <a:ahLst/>
              <a:cxnLst/>
              <a:rect l="l" t="t" r="r" b="b"/>
              <a:pathLst>
                <a:path w="6211" h="2326" extrusionOk="0">
                  <a:moveTo>
                    <a:pt x="474" y="0"/>
                  </a:moveTo>
                  <a:lnTo>
                    <a:pt x="0" y="237"/>
                  </a:lnTo>
                  <a:lnTo>
                    <a:pt x="110" y="447"/>
                  </a:lnTo>
                  <a:lnTo>
                    <a:pt x="237" y="648"/>
                  </a:lnTo>
                  <a:lnTo>
                    <a:pt x="374" y="839"/>
                  </a:lnTo>
                  <a:lnTo>
                    <a:pt x="520" y="1013"/>
                  </a:lnTo>
                  <a:lnTo>
                    <a:pt x="675" y="1186"/>
                  </a:lnTo>
                  <a:lnTo>
                    <a:pt x="839" y="1350"/>
                  </a:lnTo>
                  <a:lnTo>
                    <a:pt x="1012" y="1496"/>
                  </a:lnTo>
                  <a:lnTo>
                    <a:pt x="1195" y="1633"/>
                  </a:lnTo>
                  <a:lnTo>
                    <a:pt x="1386" y="1760"/>
                  </a:lnTo>
                  <a:lnTo>
                    <a:pt x="1587" y="1879"/>
                  </a:lnTo>
                  <a:lnTo>
                    <a:pt x="1788" y="1979"/>
                  </a:lnTo>
                  <a:lnTo>
                    <a:pt x="2006" y="2070"/>
                  </a:lnTo>
                  <a:lnTo>
                    <a:pt x="2225" y="2152"/>
                  </a:lnTo>
                  <a:lnTo>
                    <a:pt x="2444" y="2216"/>
                  </a:lnTo>
                  <a:lnTo>
                    <a:pt x="2672" y="2262"/>
                  </a:lnTo>
                  <a:lnTo>
                    <a:pt x="2909" y="2298"/>
                  </a:lnTo>
                  <a:lnTo>
                    <a:pt x="3146" y="2326"/>
                  </a:lnTo>
                  <a:lnTo>
                    <a:pt x="3575" y="2326"/>
                  </a:lnTo>
                  <a:lnTo>
                    <a:pt x="3775" y="2307"/>
                  </a:lnTo>
                  <a:lnTo>
                    <a:pt x="3976" y="2280"/>
                  </a:lnTo>
                  <a:lnTo>
                    <a:pt x="4177" y="2244"/>
                  </a:lnTo>
                  <a:lnTo>
                    <a:pt x="4368" y="2198"/>
                  </a:lnTo>
                  <a:lnTo>
                    <a:pt x="4560" y="2143"/>
                  </a:lnTo>
                  <a:lnTo>
                    <a:pt x="4751" y="2070"/>
                  </a:lnTo>
                  <a:lnTo>
                    <a:pt x="4933" y="1997"/>
                  </a:lnTo>
                  <a:lnTo>
                    <a:pt x="5107" y="1906"/>
                  </a:lnTo>
                  <a:lnTo>
                    <a:pt x="5280" y="1815"/>
                  </a:lnTo>
                  <a:lnTo>
                    <a:pt x="5453" y="1706"/>
                  </a:lnTo>
                  <a:lnTo>
                    <a:pt x="5617" y="1587"/>
                  </a:lnTo>
                  <a:lnTo>
                    <a:pt x="5772" y="1468"/>
                  </a:lnTo>
                  <a:lnTo>
                    <a:pt x="5927" y="1332"/>
                  </a:lnTo>
                  <a:lnTo>
                    <a:pt x="6073" y="1195"/>
                  </a:lnTo>
                  <a:lnTo>
                    <a:pt x="6210" y="1040"/>
                  </a:lnTo>
                  <a:lnTo>
                    <a:pt x="5818" y="693"/>
                  </a:lnTo>
                  <a:lnTo>
                    <a:pt x="5681" y="839"/>
                  </a:lnTo>
                  <a:lnTo>
                    <a:pt x="5535" y="976"/>
                  </a:lnTo>
                  <a:lnTo>
                    <a:pt x="5380" y="1104"/>
                  </a:lnTo>
                  <a:lnTo>
                    <a:pt x="5225" y="1222"/>
                  </a:lnTo>
                  <a:lnTo>
                    <a:pt x="5061" y="1332"/>
                  </a:lnTo>
                  <a:lnTo>
                    <a:pt x="4888" y="1432"/>
                  </a:lnTo>
                  <a:lnTo>
                    <a:pt x="4715" y="1514"/>
                  </a:lnTo>
                  <a:lnTo>
                    <a:pt x="4532" y="1587"/>
                  </a:lnTo>
                  <a:lnTo>
                    <a:pt x="4350" y="1660"/>
                  </a:lnTo>
                  <a:lnTo>
                    <a:pt x="4158" y="1706"/>
                  </a:lnTo>
                  <a:lnTo>
                    <a:pt x="3967" y="1751"/>
                  </a:lnTo>
                  <a:lnTo>
                    <a:pt x="3766" y="1779"/>
                  </a:lnTo>
                  <a:lnTo>
                    <a:pt x="3575" y="1797"/>
                  </a:lnTo>
                  <a:lnTo>
                    <a:pt x="3374" y="1806"/>
                  </a:lnTo>
                  <a:lnTo>
                    <a:pt x="3174" y="1797"/>
                  </a:lnTo>
                  <a:lnTo>
                    <a:pt x="2973" y="1779"/>
                  </a:lnTo>
                  <a:lnTo>
                    <a:pt x="2772" y="1751"/>
                  </a:lnTo>
                  <a:lnTo>
                    <a:pt x="2581" y="1706"/>
                  </a:lnTo>
                  <a:lnTo>
                    <a:pt x="2380" y="1651"/>
                  </a:lnTo>
                  <a:lnTo>
                    <a:pt x="2198" y="1578"/>
                  </a:lnTo>
                  <a:lnTo>
                    <a:pt x="2015" y="1505"/>
                  </a:lnTo>
                  <a:lnTo>
                    <a:pt x="1833" y="1414"/>
                  </a:lnTo>
                  <a:lnTo>
                    <a:pt x="1669" y="1313"/>
                  </a:lnTo>
                  <a:lnTo>
                    <a:pt x="1505" y="1204"/>
                  </a:lnTo>
                  <a:lnTo>
                    <a:pt x="1341" y="1086"/>
                  </a:lnTo>
                  <a:lnTo>
                    <a:pt x="1195" y="958"/>
                  </a:lnTo>
                  <a:lnTo>
                    <a:pt x="1049" y="821"/>
                  </a:lnTo>
                  <a:lnTo>
                    <a:pt x="912" y="675"/>
                  </a:lnTo>
                  <a:lnTo>
                    <a:pt x="794" y="520"/>
                  </a:lnTo>
                  <a:lnTo>
                    <a:pt x="675" y="356"/>
                  </a:lnTo>
                  <a:lnTo>
                    <a:pt x="566" y="18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896869" y="3093024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57" y="0"/>
                  </a:moveTo>
                  <a:lnTo>
                    <a:pt x="493" y="9"/>
                  </a:lnTo>
                  <a:lnTo>
                    <a:pt x="438" y="28"/>
                  </a:lnTo>
                  <a:lnTo>
                    <a:pt x="375" y="46"/>
                  </a:lnTo>
                  <a:lnTo>
                    <a:pt x="320" y="73"/>
                  </a:lnTo>
                  <a:lnTo>
                    <a:pt x="274" y="101"/>
                  </a:lnTo>
                  <a:lnTo>
                    <a:pt x="229" y="137"/>
                  </a:lnTo>
                  <a:lnTo>
                    <a:pt x="183" y="183"/>
                  </a:lnTo>
                  <a:lnTo>
                    <a:pt x="147" y="219"/>
                  </a:lnTo>
                  <a:lnTo>
                    <a:pt x="110" y="274"/>
                  </a:lnTo>
                  <a:lnTo>
                    <a:pt x="74" y="319"/>
                  </a:lnTo>
                  <a:lnTo>
                    <a:pt x="55" y="374"/>
                  </a:lnTo>
                  <a:lnTo>
                    <a:pt x="28" y="429"/>
                  </a:lnTo>
                  <a:lnTo>
                    <a:pt x="19" y="493"/>
                  </a:lnTo>
                  <a:lnTo>
                    <a:pt x="10" y="547"/>
                  </a:lnTo>
                  <a:lnTo>
                    <a:pt x="1" y="611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794"/>
                  </a:lnTo>
                  <a:lnTo>
                    <a:pt x="55" y="857"/>
                  </a:lnTo>
                  <a:lnTo>
                    <a:pt x="74" y="903"/>
                  </a:lnTo>
                  <a:lnTo>
                    <a:pt x="110" y="958"/>
                  </a:lnTo>
                  <a:lnTo>
                    <a:pt x="147" y="1003"/>
                  </a:lnTo>
                  <a:lnTo>
                    <a:pt x="183" y="1049"/>
                  </a:lnTo>
                  <a:lnTo>
                    <a:pt x="229" y="1085"/>
                  </a:lnTo>
                  <a:lnTo>
                    <a:pt x="274" y="1122"/>
                  </a:lnTo>
                  <a:lnTo>
                    <a:pt x="320" y="1158"/>
                  </a:lnTo>
                  <a:lnTo>
                    <a:pt x="375" y="1177"/>
                  </a:lnTo>
                  <a:lnTo>
                    <a:pt x="438" y="1204"/>
                  </a:lnTo>
                  <a:lnTo>
                    <a:pt x="493" y="1213"/>
                  </a:lnTo>
                  <a:lnTo>
                    <a:pt x="557" y="1222"/>
                  </a:lnTo>
                  <a:lnTo>
                    <a:pt x="612" y="1231"/>
                  </a:lnTo>
                  <a:lnTo>
                    <a:pt x="676" y="1222"/>
                  </a:lnTo>
                  <a:lnTo>
                    <a:pt x="739" y="1213"/>
                  </a:lnTo>
                  <a:lnTo>
                    <a:pt x="803" y="1204"/>
                  </a:lnTo>
                  <a:lnTo>
                    <a:pt x="858" y="1177"/>
                  </a:lnTo>
                  <a:lnTo>
                    <a:pt x="913" y="1158"/>
                  </a:lnTo>
                  <a:lnTo>
                    <a:pt x="958" y="1122"/>
                  </a:lnTo>
                  <a:lnTo>
                    <a:pt x="1004" y="1085"/>
                  </a:lnTo>
                  <a:lnTo>
                    <a:pt x="1049" y="1049"/>
                  </a:lnTo>
                  <a:lnTo>
                    <a:pt x="1095" y="1003"/>
                  </a:lnTo>
                  <a:lnTo>
                    <a:pt x="1122" y="958"/>
                  </a:lnTo>
                  <a:lnTo>
                    <a:pt x="1159" y="903"/>
                  </a:lnTo>
                  <a:lnTo>
                    <a:pt x="1186" y="857"/>
                  </a:lnTo>
                  <a:lnTo>
                    <a:pt x="1204" y="794"/>
                  </a:lnTo>
                  <a:lnTo>
                    <a:pt x="1223" y="739"/>
                  </a:lnTo>
                  <a:lnTo>
                    <a:pt x="1232" y="675"/>
                  </a:lnTo>
                  <a:lnTo>
                    <a:pt x="1232" y="611"/>
                  </a:lnTo>
                  <a:lnTo>
                    <a:pt x="1232" y="547"/>
                  </a:lnTo>
                  <a:lnTo>
                    <a:pt x="1223" y="493"/>
                  </a:lnTo>
                  <a:lnTo>
                    <a:pt x="1204" y="429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22" y="274"/>
                  </a:lnTo>
                  <a:lnTo>
                    <a:pt x="1095" y="219"/>
                  </a:lnTo>
                  <a:lnTo>
                    <a:pt x="1049" y="183"/>
                  </a:lnTo>
                  <a:lnTo>
                    <a:pt x="1004" y="137"/>
                  </a:lnTo>
                  <a:lnTo>
                    <a:pt x="958" y="101"/>
                  </a:lnTo>
                  <a:lnTo>
                    <a:pt x="913" y="73"/>
                  </a:lnTo>
                  <a:lnTo>
                    <a:pt x="858" y="46"/>
                  </a:lnTo>
                  <a:lnTo>
                    <a:pt x="803" y="28"/>
                  </a:lnTo>
                  <a:lnTo>
                    <a:pt x="739" y="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475413" y="3215690"/>
              <a:ext cx="141529" cy="366604"/>
            </a:xfrm>
            <a:custGeom>
              <a:avLst/>
              <a:gdLst/>
              <a:ahLst/>
              <a:cxnLst/>
              <a:rect l="l" t="t" r="r" b="b"/>
              <a:pathLst>
                <a:path w="2746" h="7113" extrusionOk="0">
                  <a:moveTo>
                    <a:pt x="2472" y="0"/>
                  </a:moveTo>
                  <a:lnTo>
                    <a:pt x="2253" y="137"/>
                  </a:lnTo>
                  <a:lnTo>
                    <a:pt x="2043" y="292"/>
                  </a:lnTo>
                  <a:lnTo>
                    <a:pt x="1843" y="447"/>
                  </a:lnTo>
                  <a:lnTo>
                    <a:pt x="1651" y="620"/>
                  </a:lnTo>
                  <a:lnTo>
                    <a:pt x="1469" y="794"/>
                  </a:lnTo>
                  <a:lnTo>
                    <a:pt x="1296" y="976"/>
                  </a:lnTo>
                  <a:lnTo>
                    <a:pt x="1141" y="1167"/>
                  </a:lnTo>
                  <a:lnTo>
                    <a:pt x="986" y="1368"/>
                  </a:lnTo>
                  <a:lnTo>
                    <a:pt x="840" y="1578"/>
                  </a:lnTo>
                  <a:lnTo>
                    <a:pt x="712" y="1787"/>
                  </a:lnTo>
                  <a:lnTo>
                    <a:pt x="584" y="2015"/>
                  </a:lnTo>
                  <a:lnTo>
                    <a:pt x="475" y="2234"/>
                  </a:lnTo>
                  <a:lnTo>
                    <a:pt x="375" y="2471"/>
                  </a:lnTo>
                  <a:lnTo>
                    <a:pt x="283" y="2708"/>
                  </a:lnTo>
                  <a:lnTo>
                    <a:pt x="211" y="2955"/>
                  </a:lnTo>
                  <a:lnTo>
                    <a:pt x="147" y="3201"/>
                  </a:lnTo>
                  <a:lnTo>
                    <a:pt x="92" y="3456"/>
                  </a:lnTo>
                  <a:lnTo>
                    <a:pt x="46" y="3711"/>
                  </a:lnTo>
                  <a:lnTo>
                    <a:pt x="19" y="3958"/>
                  </a:lnTo>
                  <a:lnTo>
                    <a:pt x="1" y="4213"/>
                  </a:lnTo>
                  <a:lnTo>
                    <a:pt x="1" y="4468"/>
                  </a:lnTo>
                  <a:lnTo>
                    <a:pt x="10" y="4724"/>
                  </a:lnTo>
                  <a:lnTo>
                    <a:pt x="28" y="4970"/>
                  </a:lnTo>
                  <a:lnTo>
                    <a:pt x="65" y="5216"/>
                  </a:lnTo>
                  <a:lnTo>
                    <a:pt x="110" y="5471"/>
                  </a:lnTo>
                  <a:lnTo>
                    <a:pt x="165" y="5708"/>
                  </a:lnTo>
                  <a:lnTo>
                    <a:pt x="238" y="5955"/>
                  </a:lnTo>
                  <a:lnTo>
                    <a:pt x="320" y="6192"/>
                  </a:lnTo>
                  <a:lnTo>
                    <a:pt x="411" y="6429"/>
                  </a:lnTo>
                  <a:lnTo>
                    <a:pt x="521" y="6666"/>
                  </a:lnTo>
                  <a:lnTo>
                    <a:pt x="639" y="6894"/>
                  </a:lnTo>
                  <a:lnTo>
                    <a:pt x="767" y="7113"/>
                  </a:lnTo>
                  <a:lnTo>
                    <a:pt x="1214" y="6839"/>
                  </a:lnTo>
                  <a:lnTo>
                    <a:pt x="1095" y="6639"/>
                  </a:lnTo>
                  <a:lnTo>
                    <a:pt x="995" y="6429"/>
                  </a:lnTo>
                  <a:lnTo>
                    <a:pt x="894" y="6228"/>
                  </a:lnTo>
                  <a:lnTo>
                    <a:pt x="812" y="6009"/>
                  </a:lnTo>
                  <a:lnTo>
                    <a:pt x="739" y="5800"/>
                  </a:lnTo>
                  <a:lnTo>
                    <a:pt x="676" y="5581"/>
                  </a:lnTo>
                  <a:lnTo>
                    <a:pt x="621" y="5362"/>
                  </a:lnTo>
                  <a:lnTo>
                    <a:pt x="584" y="5134"/>
                  </a:lnTo>
                  <a:lnTo>
                    <a:pt x="557" y="4915"/>
                  </a:lnTo>
                  <a:lnTo>
                    <a:pt x="530" y="4687"/>
                  </a:lnTo>
                  <a:lnTo>
                    <a:pt x="530" y="4459"/>
                  </a:lnTo>
                  <a:lnTo>
                    <a:pt x="530" y="4231"/>
                  </a:lnTo>
                  <a:lnTo>
                    <a:pt x="548" y="4012"/>
                  </a:lnTo>
                  <a:lnTo>
                    <a:pt x="566" y="3784"/>
                  </a:lnTo>
                  <a:lnTo>
                    <a:pt x="603" y="3556"/>
                  </a:lnTo>
                  <a:lnTo>
                    <a:pt x="657" y="3328"/>
                  </a:lnTo>
                  <a:lnTo>
                    <a:pt x="712" y="3100"/>
                  </a:lnTo>
                  <a:lnTo>
                    <a:pt x="785" y="2882"/>
                  </a:lnTo>
                  <a:lnTo>
                    <a:pt x="867" y="2672"/>
                  </a:lnTo>
                  <a:lnTo>
                    <a:pt x="958" y="2462"/>
                  </a:lnTo>
                  <a:lnTo>
                    <a:pt x="1059" y="2252"/>
                  </a:lnTo>
                  <a:lnTo>
                    <a:pt x="1168" y="2052"/>
                  </a:lnTo>
                  <a:lnTo>
                    <a:pt x="1286" y="1860"/>
                  </a:lnTo>
                  <a:lnTo>
                    <a:pt x="1414" y="1678"/>
                  </a:lnTo>
                  <a:lnTo>
                    <a:pt x="1551" y="1496"/>
                  </a:lnTo>
                  <a:lnTo>
                    <a:pt x="1697" y="1322"/>
                  </a:lnTo>
                  <a:lnTo>
                    <a:pt x="1852" y="1158"/>
                  </a:lnTo>
                  <a:lnTo>
                    <a:pt x="2007" y="1003"/>
                  </a:lnTo>
                  <a:lnTo>
                    <a:pt x="2180" y="848"/>
                  </a:lnTo>
                  <a:lnTo>
                    <a:pt x="2362" y="711"/>
                  </a:lnTo>
                  <a:lnTo>
                    <a:pt x="2545" y="575"/>
                  </a:lnTo>
                  <a:lnTo>
                    <a:pt x="2745" y="447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577876" y="3195486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0"/>
                  </a:moveTo>
                  <a:lnTo>
                    <a:pt x="520" y="9"/>
                  </a:lnTo>
                  <a:lnTo>
                    <a:pt x="466" y="18"/>
                  </a:lnTo>
                  <a:lnTo>
                    <a:pt x="411" y="37"/>
                  </a:lnTo>
                  <a:lnTo>
                    <a:pt x="347" y="64"/>
                  </a:lnTo>
                  <a:lnTo>
                    <a:pt x="292" y="91"/>
                  </a:lnTo>
                  <a:lnTo>
                    <a:pt x="247" y="128"/>
                  </a:lnTo>
                  <a:lnTo>
                    <a:pt x="192" y="164"/>
                  </a:lnTo>
                  <a:lnTo>
                    <a:pt x="156" y="210"/>
                  </a:lnTo>
                  <a:lnTo>
                    <a:pt x="119" y="255"/>
                  </a:lnTo>
                  <a:lnTo>
                    <a:pt x="83" y="310"/>
                  </a:lnTo>
                  <a:lnTo>
                    <a:pt x="55" y="365"/>
                  </a:lnTo>
                  <a:lnTo>
                    <a:pt x="37" y="420"/>
                  </a:lnTo>
                  <a:lnTo>
                    <a:pt x="19" y="474"/>
                  </a:lnTo>
                  <a:lnTo>
                    <a:pt x="10" y="529"/>
                  </a:lnTo>
                  <a:lnTo>
                    <a:pt x="1" y="593"/>
                  </a:lnTo>
                  <a:lnTo>
                    <a:pt x="1" y="648"/>
                  </a:lnTo>
                  <a:lnTo>
                    <a:pt x="10" y="711"/>
                  </a:lnTo>
                  <a:lnTo>
                    <a:pt x="19" y="766"/>
                  </a:lnTo>
                  <a:lnTo>
                    <a:pt x="37" y="821"/>
                  </a:lnTo>
                  <a:lnTo>
                    <a:pt x="64" y="885"/>
                  </a:lnTo>
                  <a:lnTo>
                    <a:pt x="92" y="939"/>
                  </a:lnTo>
                  <a:lnTo>
                    <a:pt x="128" y="985"/>
                  </a:lnTo>
                  <a:lnTo>
                    <a:pt x="165" y="1040"/>
                  </a:lnTo>
                  <a:lnTo>
                    <a:pt x="210" y="1076"/>
                  </a:lnTo>
                  <a:lnTo>
                    <a:pt x="256" y="1113"/>
                  </a:lnTo>
                  <a:lnTo>
                    <a:pt x="311" y="1149"/>
                  </a:lnTo>
                  <a:lnTo>
                    <a:pt x="365" y="1176"/>
                  </a:lnTo>
                  <a:lnTo>
                    <a:pt x="420" y="1195"/>
                  </a:lnTo>
                  <a:lnTo>
                    <a:pt x="475" y="1213"/>
                  </a:lnTo>
                  <a:lnTo>
                    <a:pt x="530" y="1222"/>
                  </a:lnTo>
                  <a:lnTo>
                    <a:pt x="593" y="1231"/>
                  </a:lnTo>
                  <a:lnTo>
                    <a:pt x="648" y="1231"/>
                  </a:lnTo>
                  <a:lnTo>
                    <a:pt x="712" y="1222"/>
                  </a:lnTo>
                  <a:lnTo>
                    <a:pt x="767" y="1213"/>
                  </a:lnTo>
                  <a:lnTo>
                    <a:pt x="830" y="1195"/>
                  </a:lnTo>
                  <a:lnTo>
                    <a:pt x="885" y="1167"/>
                  </a:lnTo>
                  <a:lnTo>
                    <a:pt x="940" y="1140"/>
                  </a:lnTo>
                  <a:lnTo>
                    <a:pt x="995" y="1103"/>
                  </a:lnTo>
                  <a:lnTo>
                    <a:pt x="1040" y="1067"/>
                  </a:lnTo>
                  <a:lnTo>
                    <a:pt x="1077" y="1021"/>
                  </a:lnTo>
                  <a:lnTo>
                    <a:pt x="1113" y="976"/>
                  </a:lnTo>
                  <a:lnTo>
                    <a:pt x="1150" y="921"/>
                  </a:lnTo>
                  <a:lnTo>
                    <a:pt x="1177" y="866"/>
                  </a:lnTo>
                  <a:lnTo>
                    <a:pt x="1195" y="812"/>
                  </a:lnTo>
                  <a:lnTo>
                    <a:pt x="1213" y="757"/>
                  </a:lnTo>
                  <a:lnTo>
                    <a:pt x="1223" y="702"/>
                  </a:lnTo>
                  <a:lnTo>
                    <a:pt x="1232" y="638"/>
                  </a:lnTo>
                  <a:lnTo>
                    <a:pt x="1232" y="584"/>
                  </a:lnTo>
                  <a:lnTo>
                    <a:pt x="1223" y="520"/>
                  </a:lnTo>
                  <a:lnTo>
                    <a:pt x="1213" y="465"/>
                  </a:lnTo>
                  <a:lnTo>
                    <a:pt x="1195" y="401"/>
                  </a:lnTo>
                  <a:lnTo>
                    <a:pt x="1168" y="347"/>
                  </a:lnTo>
                  <a:lnTo>
                    <a:pt x="1140" y="292"/>
                  </a:lnTo>
                  <a:lnTo>
                    <a:pt x="1104" y="237"/>
                  </a:lnTo>
                  <a:lnTo>
                    <a:pt x="1068" y="192"/>
                  </a:lnTo>
                  <a:lnTo>
                    <a:pt x="1022" y="155"/>
                  </a:lnTo>
                  <a:lnTo>
                    <a:pt x="976" y="119"/>
                  </a:lnTo>
                  <a:lnTo>
                    <a:pt x="922" y="82"/>
                  </a:lnTo>
                  <a:lnTo>
                    <a:pt x="867" y="55"/>
                  </a:lnTo>
                  <a:lnTo>
                    <a:pt x="812" y="37"/>
                  </a:lnTo>
                  <a:lnTo>
                    <a:pt x="757" y="18"/>
                  </a:lnTo>
                  <a:lnTo>
                    <a:pt x="703" y="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364497" y="3276766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1"/>
                  </a:moveTo>
                  <a:lnTo>
                    <a:pt x="521" y="10"/>
                  </a:lnTo>
                  <a:lnTo>
                    <a:pt x="466" y="19"/>
                  </a:lnTo>
                  <a:lnTo>
                    <a:pt x="402" y="37"/>
                  </a:lnTo>
                  <a:lnTo>
                    <a:pt x="347" y="64"/>
                  </a:lnTo>
                  <a:lnTo>
                    <a:pt x="293" y="92"/>
                  </a:lnTo>
                  <a:lnTo>
                    <a:pt x="238" y="128"/>
                  </a:lnTo>
                  <a:lnTo>
                    <a:pt x="192" y="165"/>
                  </a:lnTo>
                  <a:lnTo>
                    <a:pt x="156" y="210"/>
                  </a:lnTo>
                  <a:lnTo>
                    <a:pt x="119" y="256"/>
                  </a:lnTo>
                  <a:lnTo>
                    <a:pt x="83" y="311"/>
                  </a:lnTo>
                  <a:lnTo>
                    <a:pt x="55" y="365"/>
                  </a:lnTo>
                  <a:lnTo>
                    <a:pt x="37" y="420"/>
                  </a:lnTo>
                  <a:lnTo>
                    <a:pt x="19" y="475"/>
                  </a:lnTo>
                  <a:lnTo>
                    <a:pt x="10" y="529"/>
                  </a:lnTo>
                  <a:lnTo>
                    <a:pt x="1" y="593"/>
                  </a:lnTo>
                  <a:lnTo>
                    <a:pt x="1" y="648"/>
                  </a:lnTo>
                  <a:lnTo>
                    <a:pt x="10" y="712"/>
                  </a:lnTo>
                  <a:lnTo>
                    <a:pt x="19" y="767"/>
                  </a:lnTo>
                  <a:lnTo>
                    <a:pt x="37" y="830"/>
                  </a:lnTo>
                  <a:lnTo>
                    <a:pt x="65" y="885"/>
                  </a:lnTo>
                  <a:lnTo>
                    <a:pt x="92" y="940"/>
                  </a:lnTo>
                  <a:lnTo>
                    <a:pt x="128" y="995"/>
                  </a:lnTo>
                  <a:lnTo>
                    <a:pt x="165" y="1040"/>
                  </a:lnTo>
                  <a:lnTo>
                    <a:pt x="211" y="1077"/>
                  </a:lnTo>
                  <a:lnTo>
                    <a:pt x="256" y="1113"/>
                  </a:lnTo>
                  <a:lnTo>
                    <a:pt x="311" y="1150"/>
                  </a:lnTo>
                  <a:lnTo>
                    <a:pt x="356" y="1177"/>
                  </a:lnTo>
                  <a:lnTo>
                    <a:pt x="411" y="1195"/>
                  </a:lnTo>
                  <a:lnTo>
                    <a:pt x="475" y="1213"/>
                  </a:lnTo>
                  <a:lnTo>
                    <a:pt x="530" y="1222"/>
                  </a:lnTo>
                  <a:lnTo>
                    <a:pt x="584" y="1232"/>
                  </a:lnTo>
                  <a:lnTo>
                    <a:pt x="648" y="1232"/>
                  </a:lnTo>
                  <a:lnTo>
                    <a:pt x="712" y="1222"/>
                  </a:lnTo>
                  <a:lnTo>
                    <a:pt x="767" y="1213"/>
                  </a:lnTo>
                  <a:lnTo>
                    <a:pt x="821" y="1195"/>
                  </a:lnTo>
                  <a:lnTo>
                    <a:pt x="885" y="1168"/>
                  </a:lnTo>
                  <a:lnTo>
                    <a:pt x="940" y="1140"/>
                  </a:lnTo>
                  <a:lnTo>
                    <a:pt x="986" y="1104"/>
                  </a:lnTo>
                  <a:lnTo>
                    <a:pt x="1040" y="1067"/>
                  </a:lnTo>
                  <a:lnTo>
                    <a:pt x="1077" y="1022"/>
                  </a:lnTo>
                  <a:lnTo>
                    <a:pt x="1113" y="976"/>
                  </a:lnTo>
                  <a:lnTo>
                    <a:pt x="1150" y="922"/>
                  </a:lnTo>
                  <a:lnTo>
                    <a:pt x="1177" y="867"/>
                  </a:lnTo>
                  <a:lnTo>
                    <a:pt x="1195" y="812"/>
                  </a:lnTo>
                  <a:lnTo>
                    <a:pt x="1214" y="757"/>
                  </a:lnTo>
                  <a:lnTo>
                    <a:pt x="1223" y="703"/>
                  </a:lnTo>
                  <a:lnTo>
                    <a:pt x="1232" y="639"/>
                  </a:lnTo>
                  <a:lnTo>
                    <a:pt x="1232" y="584"/>
                  </a:lnTo>
                  <a:lnTo>
                    <a:pt x="1223" y="520"/>
                  </a:lnTo>
                  <a:lnTo>
                    <a:pt x="1214" y="466"/>
                  </a:lnTo>
                  <a:lnTo>
                    <a:pt x="1195" y="411"/>
                  </a:lnTo>
                  <a:lnTo>
                    <a:pt x="1168" y="347"/>
                  </a:lnTo>
                  <a:lnTo>
                    <a:pt x="1141" y="292"/>
                  </a:lnTo>
                  <a:lnTo>
                    <a:pt x="1104" y="247"/>
                  </a:lnTo>
                  <a:lnTo>
                    <a:pt x="1068" y="192"/>
                  </a:lnTo>
                  <a:lnTo>
                    <a:pt x="1022" y="156"/>
                  </a:lnTo>
                  <a:lnTo>
                    <a:pt x="976" y="119"/>
                  </a:lnTo>
                  <a:lnTo>
                    <a:pt x="922" y="83"/>
                  </a:lnTo>
                  <a:lnTo>
                    <a:pt x="867" y="55"/>
                  </a:lnTo>
                  <a:lnTo>
                    <a:pt x="812" y="37"/>
                  </a:lnTo>
                  <a:lnTo>
                    <a:pt x="758" y="19"/>
                  </a:lnTo>
                  <a:lnTo>
                    <a:pt x="703" y="1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660598" y="2821353"/>
              <a:ext cx="150445" cy="188069"/>
            </a:xfrm>
            <a:custGeom>
              <a:avLst/>
              <a:gdLst/>
              <a:ahLst/>
              <a:cxnLst/>
              <a:rect l="l" t="t" r="r" b="b"/>
              <a:pathLst>
                <a:path w="2919" h="3649" extrusionOk="0">
                  <a:moveTo>
                    <a:pt x="2873" y="1"/>
                  </a:moveTo>
                  <a:lnTo>
                    <a:pt x="2709" y="19"/>
                  </a:lnTo>
                  <a:lnTo>
                    <a:pt x="2554" y="46"/>
                  </a:lnTo>
                  <a:lnTo>
                    <a:pt x="2399" y="83"/>
                  </a:lnTo>
                  <a:lnTo>
                    <a:pt x="2244" y="128"/>
                  </a:lnTo>
                  <a:lnTo>
                    <a:pt x="2098" y="183"/>
                  </a:lnTo>
                  <a:lnTo>
                    <a:pt x="1952" y="247"/>
                  </a:lnTo>
                  <a:lnTo>
                    <a:pt x="1806" y="311"/>
                  </a:lnTo>
                  <a:lnTo>
                    <a:pt x="1669" y="393"/>
                  </a:lnTo>
                  <a:lnTo>
                    <a:pt x="1532" y="475"/>
                  </a:lnTo>
                  <a:lnTo>
                    <a:pt x="1405" y="557"/>
                  </a:lnTo>
                  <a:lnTo>
                    <a:pt x="1277" y="657"/>
                  </a:lnTo>
                  <a:lnTo>
                    <a:pt x="1159" y="758"/>
                  </a:lnTo>
                  <a:lnTo>
                    <a:pt x="1040" y="858"/>
                  </a:lnTo>
                  <a:lnTo>
                    <a:pt x="931" y="976"/>
                  </a:lnTo>
                  <a:lnTo>
                    <a:pt x="830" y="1086"/>
                  </a:lnTo>
                  <a:lnTo>
                    <a:pt x="730" y="1213"/>
                  </a:lnTo>
                  <a:lnTo>
                    <a:pt x="630" y="1341"/>
                  </a:lnTo>
                  <a:lnTo>
                    <a:pt x="539" y="1469"/>
                  </a:lnTo>
                  <a:lnTo>
                    <a:pt x="456" y="1606"/>
                  </a:lnTo>
                  <a:lnTo>
                    <a:pt x="383" y="1742"/>
                  </a:lnTo>
                  <a:lnTo>
                    <a:pt x="311" y="1888"/>
                  </a:lnTo>
                  <a:lnTo>
                    <a:pt x="247" y="2034"/>
                  </a:lnTo>
                  <a:lnTo>
                    <a:pt x="192" y="2189"/>
                  </a:lnTo>
                  <a:lnTo>
                    <a:pt x="137" y="2335"/>
                  </a:lnTo>
                  <a:lnTo>
                    <a:pt x="101" y="2499"/>
                  </a:lnTo>
                  <a:lnTo>
                    <a:pt x="64" y="2654"/>
                  </a:lnTo>
                  <a:lnTo>
                    <a:pt x="37" y="2818"/>
                  </a:lnTo>
                  <a:lnTo>
                    <a:pt x="10" y="2973"/>
                  </a:lnTo>
                  <a:lnTo>
                    <a:pt x="1" y="3137"/>
                  </a:lnTo>
                  <a:lnTo>
                    <a:pt x="1" y="3311"/>
                  </a:lnTo>
                  <a:lnTo>
                    <a:pt x="1" y="3475"/>
                  </a:lnTo>
                  <a:lnTo>
                    <a:pt x="19" y="3648"/>
                  </a:lnTo>
                  <a:lnTo>
                    <a:pt x="539" y="3593"/>
                  </a:lnTo>
                  <a:lnTo>
                    <a:pt x="529" y="3448"/>
                  </a:lnTo>
                  <a:lnTo>
                    <a:pt x="520" y="3311"/>
                  </a:lnTo>
                  <a:lnTo>
                    <a:pt x="529" y="3165"/>
                  </a:lnTo>
                  <a:lnTo>
                    <a:pt x="539" y="3028"/>
                  </a:lnTo>
                  <a:lnTo>
                    <a:pt x="557" y="2891"/>
                  </a:lnTo>
                  <a:lnTo>
                    <a:pt x="575" y="2755"/>
                  </a:lnTo>
                  <a:lnTo>
                    <a:pt x="602" y="2627"/>
                  </a:lnTo>
                  <a:lnTo>
                    <a:pt x="639" y="2490"/>
                  </a:lnTo>
                  <a:lnTo>
                    <a:pt x="684" y="2362"/>
                  </a:lnTo>
                  <a:lnTo>
                    <a:pt x="730" y="2235"/>
                  </a:lnTo>
                  <a:lnTo>
                    <a:pt x="785" y="2116"/>
                  </a:lnTo>
                  <a:lnTo>
                    <a:pt x="839" y="1989"/>
                  </a:lnTo>
                  <a:lnTo>
                    <a:pt x="903" y="1870"/>
                  </a:lnTo>
                  <a:lnTo>
                    <a:pt x="976" y="1761"/>
                  </a:lnTo>
                  <a:lnTo>
                    <a:pt x="1049" y="1651"/>
                  </a:lnTo>
                  <a:lnTo>
                    <a:pt x="1131" y="1542"/>
                  </a:lnTo>
                  <a:lnTo>
                    <a:pt x="1213" y="1441"/>
                  </a:lnTo>
                  <a:lnTo>
                    <a:pt x="1304" y="1341"/>
                  </a:lnTo>
                  <a:lnTo>
                    <a:pt x="1396" y="1250"/>
                  </a:lnTo>
                  <a:lnTo>
                    <a:pt x="1496" y="1159"/>
                  </a:lnTo>
                  <a:lnTo>
                    <a:pt x="1596" y="1077"/>
                  </a:lnTo>
                  <a:lnTo>
                    <a:pt x="1697" y="995"/>
                  </a:lnTo>
                  <a:lnTo>
                    <a:pt x="1806" y="922"/>
                  </a:lnTo>
                  <a:lnTo>
                    <a:pt x="1915" y="849"/>
                  </a:lnTo>
                  <a:lnTo>
                    <a:pt x="2034" y="785"/>
                  </a:lnTo>
                  <a:lnTo>
                    <a:pt x="2153" y="730"/>
                  </a:lnTo>
                  <a:lnTo>
                    <a:pt x="2271" y="675"/>
                  </a:lnTo>
                  <a:lnTo>
                    <a:pt x="2399" y="639"/>
                  </a:lnTo>
                  <a:lnTo>
                    <a:pt x="2526" y="593"/>
                  </a:lnTo>
                  <a:lnTo>
                    <a:pt x="2654" y="566"/>
                  </a:lnTo>
                  <a:lnTo>
                    <a:pt x="2791" y="539"/>
                  </a:lnTo>
                  <a:lnTo>
                    <a:pt x="2918" y="520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775276" y="2803056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21" y="0"/>
                  </a:moveTo>
                  <a:lnTo>
                    <a:pt x="557" y="9"/>
                  </a:lnTo>
                  <a:lnTo>
                    <a:pt x="493" y="18"/>
                  </a:lnTo>
                  <a:lnTo>
                    <a:pt x="438" y="27"/>
                  </a:lnTo>
                  <a:lnTo>
                    <a:pt x="374" y="55"/>
                  </a:lnTo>
                  <a:lnTo>
                    <a:pt x="329" y="73"/>
                  </a:lnTo>
                  <a:lnTo>
                    <a:pt x="274" y="110"/>
                  </a:lnTo>
                  <a:lnTo>
                    <a:pt x="228" y="146"/>
                  </a:lnTo>
                  <a:lnTo>
                    <a:pt x="183" y="182"/>
                  </a:lnTo>
                  <a:lnTo>
                    <a:pt x="146" y="228"/>
                  </a:lnTo>
                  <a:lnTo>
                    <a:pt x="110" y="274"/>
                  </a:lnTo>
                  <a:lnTo>
                    <a:pt x="73" y="319"/>
                  </a:lnTo>
                  <a:lnTo>
                    <a:pt x="55" y="374"/>
                  </a:lnTo>
                  <a:lnTo>
                    <a:pt x="28" y="438"/>
                  </a:lnTo>
                  <a:lnTo>
                    <a:pt x="19" y="492"/>
                  </a:lnTo>
                  <a:lnTo>
                    <a:pt x="10" y="556"/>
                  </a:lnTo>
                  <a:lnTo>
                    <a:pt x="0" y="620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803"/>
                  </a:lnTo>
                  <a:lnTo>
                    <a:pt x="55" y="857"/>
                  </a:lnTo>
                  <a:lnTo>
                    <a:pt x="73" y="912"/>
                  </a:lnTo>
                  <a:lnTo>
                    <a:pt x="110" y="958"/>
                  </a:lnTo>
                  <a:lnTo>
                    <a:pt x="146" y="1003"/>
                  </a:lnTo>
                  <a:lnTo>
                    <a:pt x="183" y="1049"/>
                  </a:lnTo>
                  <a:lnTo>
                    <a:pt x="228" y="1094"/>
                  </a:lnTo>
                  <a:lnTo>
                    <a:pt x="274" y="1122"/>
                  </a:lnTo>
                  <a:lnTo>
                    <a:pt x="329" y="1158"/>
                  </a:lnTo>
                  <a:lnTo>
                    <a:pt x="374" y="1185"/>
                  </a:lnTo>
                  <a:lnTo>
                    <a:pt x="438" y="1204"/>
                  </a:lnTo>
                  <a:lnTo>
                    <a:pt x="493" y="1222"/>
                  </a:lnTo>
                  <a:lnTo>
                    <a:pt x="557" y="1231"/>
                  </a:lnTo>
                  <a:lnTo>
                    <a:pt x="684" y="1231"/>
                  </a:lnTo>
                  <a:lnTo>
                    <a:pt x="739" y="1222"/>
                  </a:lnTo>
                  <a:lnTo>
                    <a:pt x="803" y="1204"/>
                  </a:lnTo>
                  <a:lnTo>
                    <a:pt x="858" y="1185"/>
                  </a:lnTo>
                  <a:lnTo>
                    <a:pt x="912" y="1158"/>
                  </a:lnTo>
                  <a:lnTo>
                    <a:pt x="958" y="1122"/>
                  </a:lnTo>
                  <a:lnTo>
                    <a:pt x="1013" y="1094"/>
                  </a:lnTo>
                  <a:lnTo>
                    <a:pt x="1049" y="1049"/>
                  </a:lnTo>
                  <a:lnTo>
                    <a:pt x="1095" y="1003"/>
                  </a:lnTo>
                  <a:lnTo>
                    <a:pt x="1131" y="958"/>
                  </a:lnTo>
                  <a:lnTo>
                    <a:pt x="1159" y="912"/>
                  </a:lnTo>
                  <a:lnTo>
                    <a:pt x="1186" y="857"/>
                  </a:lnTo>
                  <a:lnTo>
                    <a:pt x="1204" y="803"/>
                  </a:lnTo>
                  <a:lnTo>
                    <a:pt x="1222" y="739"/>
                  </a:lnTo>
                  <a:lnTo>
                    <a:pt x="1231" y="675"/>
                  </a:lnTo>
                  <a:lnTo>
                    <a:pt x="1231" y="620"/>
                  </a:lnTo>
                  <a:lnTo>
                    <a:pt x="1231" y="556"/>
                  </a:lnTo>
                  <a:lnTo>
                    <a:pt x="1222" y="492"/>
                  </a:lnTo>
                  <a:lnTo>
                    <a:pt x="1204" y="438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31" y="274"/>
                  </a:lnTo>
                  <a:lnTo>
                    <a:pt x="1095" y="228"/>
                  </a:lnTo>
                  <a:lnTo>
                    <a:pt x="1049" y="182"/>
                  </a:lnTo>
                  <a:lnTo>
                    <a:pt x="1013" y="146"/>
                  </a:lnTo>
                  <a:lnTo>
                    <a:pt x="958" y="110"/>
                  </a:lnTo>
                  <a:lnTo>
                    <a:pt x="912" y="73"/>
                  </a:lnTo>
                  <a:lnTo>
                    <a:pt x="858" y="55"/>
                  </a:lnTo>
                  <a:lnTo>
                    <a:pt x="803" y="27"/>
                  </a:lnTo>
                  <a:lnTo>
                    <a:pt x="739" y="18"/>
                  </a:lnTo>
                  <a:lnTo>
                    <a:pt x="684" y="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107559" y="3183735"/>
              <a:ext cx="84165" cy="235486"/>
            </a:xfrm>
            <a:custGeom>
              <a:avLst/>
              <a:gdLst/>
              <a:ahLst/>
              <a:cxnLst/>
              <a:rect l="l" t="t" r="r" b="b"/>
              <a:pathLst>
                <a:path w="1633" h="4569" extrusionOk="0">
                  <a:moveTo>
                    <a:pt x="1341" y="0"/>
                  </a:moveTo>
                  <a:lnTo>
                    <a:pt x="1204" y="91"/>
                  </a:lnTo>
                  <a:lnTo>
                    <a:pt x="1085" y="192"/>
                  </a:lnTo>
                  <a:lnTo>
                    <a:pt x="967" y="301"/>
                  </a:lnTo>
                  <a:lnTo>
                    <a:pt x="848" y="410"/>
                  </a:lnTo>
                  <a:lnTo>
                    <a:pt x="748" y="529"/>
                  </a:lnTo>
                  <a:lnTo>
                    <a:pt x="648" y="657"/>
                  </a:lnTo>
                  <a:lnTo>
                    <a:pt x="557" y="784"/>
                  </a:lnTo>
                  <a:lnTo>
                    <a:pt x="474" y="912"/>
                  </a:lnTo>
                  <a:lnTo>
                    <a:pt x="392" y="1049"/>
                  </a:lnTo>
                  <a:lnTo>
                    <a:pt x="329" y="1195"/>
                  </a:lnTo>
                  <a:lnTo>
                    <a:pt x="256" y="1331"/>
                  </a:lnTo>
                  <a:lnTo>
                    <a:pt x="201" y="1477"/>
                  </a:lnTo>
                  <a:lnTo>
                    <a:pt x="155" y="1632"/>
                  </a:lnTo>
                  <a:lnTo>
                    <a:pt x="110" y="1778"/>
                  </a:lnTo>
                  <a:lnTo>
                    <a:pt x="73" y="1933"/>
                  </a:lnTo>
                  <a:lnTo>
                    <a:pt x="46" y="2088"/>
                  </a:lnTo>
                  <a:lnTo>
                    <a:pt x="19" y="2243"/>
                  </a:lnTo>
                  <a:lnTo>
                    <a:pt x="9" y="2407"/>
                  </a:lnTo>
                  <a:lnTo>
                    <a:pt x="0" y="2562"/>
                  </a:lnTo>
                  <a:lnTo>
                    <a:pt x="0" y="2727"/>
                  </a:lnTo>
                  <a:lnTo>
                    <a:pt x="9" y="2882"/>
                  </a:lnTo>
                  <a:lnTo>
                    <a:pt x="19" y="3046"/>
                  </a:lnTo>
                  <a:lnTo>
                    <a:pt x="46" y="3201"/>
                  </a:lnTo>
                  <a:lnTo>
                    <a:pt x="73" y="3356"/>
                  </a:lnTo>
                  <a:lnTo>
                    <a:pt x="110" y="3520"/>
                  </a:lnTo>
                  <a:lnTo>
                    <a:pt x="155" y="3675"/>
                  </a:lnTo>
                  <a:lnTo>
                    <a:pt x="210" y="3830"/>
                  </a:lnTo>
                  <a:lnTo>
                    <a:pt x="274" y="3985"/>
                  </a:lnTo>
                  <a:lnTo>
                    <a:pt x="338" y="4131"/>
                  </a:lnTo>
                  <a:lnTo>
                    <a:pt x="420" y="4277"/>
                  </a:lnTo>
                  <a:lnTo>
                    <a:pt x="502" y="4423"/>
                  </a:lnTo>
                  <a:lnTo>
                    <a:pt x="593" y="4569"/>
                  </a:lnTo>
                  <a:lnTo>
                    <a:pt x="1031" y="4268"/>
                  </a:lnTo>
                  <a:lnTo>
                    <a:pt x="949" y="4149"/>
                  </a:lnTo>
                  <a:lnTo>
                    <a:pt x="876" y="4021"/>
                  </a:lnTo>
                  <a:lnTo>
                    <a:pt x="812" y="3903"/>
                  </a:lnTo>
                  <a:lnTo>
                    <a:pt x="757" y="3775"/>
                  </a:lnTo>
                  <a:lnTo>
                    <a:pt x="702" y="3648"/>
                  </a:lnTo>
                  <a:lnTo>
                    <a:pt x="657" y="3520"/>
                  </a:lnTo>
                  <a:lnTo>
                    <a:pt x="620" y="3383"/>
                  </a:lnTo>
                  <a:lnTo>
                    <a:pt x="584" y="3255"/>
                  </a:lnTo>
                  <a:lnTo>
                    <a:pt x="566" y="3119"/>
                  </a:lnTo>
                  <a:lnTo>
                    <a:pt x="547" y="2982"/>
                  </a:lnTo>
                  <a:lnTo>
                    <a:pt x="529" y="2854"/>
                  </a:lnTo>
                  <a:lnTo>
                    <a:pt x="520" y="2717"/>
                  </a:lnTo>
                  <a:lnTo>
                    <a:pt x="520" y="2581"/>
                  </a:lnTo>
                  <a:lnTo>
                    <a:pt x="529" y="2453"/>
                  </a:lnTo>
                  <a:lnTo>
                    <a:pt x="538" y="2316"/>
                  </a:lnTo>
                  <a:lnTo>
                    <a:pt x="557" y="2189"/>
                  </a:lnTo>
                  <a:lnTo>
                    <a:pt x="584" y="2052"/>
                  </a:lnTo>
                  <a:lnTo>
                    <a:pt x="611" y="1924"/>
                  </a:lnTo>
                  <a:lnTo>
                    <a:pt x="648" y="1796"/>
                  </a:lnTo>
                  <a:lnTo>
                    <a:pt x="693" y="1669"/>
                  </a:lnTo>
                  <a:lnTo>
                    <a:pt x="739" y="1550"/>
                  </a:lnTo>
                  <a:lnTo>
                    <a:pt x="794" y="1432"/>
                  </a:lnTo>
                  <a:lnTo>
                    <a:pt x="848" y="1313"/>
                  </a:lnTo>
                  <a:lnTo>
                    <a:pt x="912" y="1195"/>
                  </a:lnTo>
                  <a:lnTo>
                    <a:pt x="985" y="1085"/>
                  </a:lnTo>
                  <a:lnTo>
                    <a:pt x="1058" y="985"/>
                  </a:lnTo>
                  <a:lnTo>
                    <a:pt x="1140" y="876"/>
                  </a:lnTo>
                  <a:lnTo>
                    <a:pt x="1231" y="775"/>
                  </a:lnTo>
                  <a:lnTo>
                    <a:pt x="1323" y="684"/>
                  </a:lnTo>
                  <a:lnTo>
                    <a:pt x="1423" y="593"/>
                  </a:lnTo>
                  <a:lnTo>
                    <a:pt x="1523" y="511"/>
                  </a:lnTo>
                  <a:lnTo>
                    <a:pt x="1633" y="429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149823" y="3164459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57" y="0"/>
                  </a:moveTo>
                  <a:lnTo>
                    <a:pt x="493" y="9"/>
                  </a:lnTo>
                  <a:lnTo>
                    <a:pt x="439" y="28"/>
                  </a:lnTo>
                  <a:lnTo>
                    <a:pt x="384" y="46"/>
                  </a:lnTo>
                  <a:lnTo>
                    <a:pt x="320" y="73"/>
                  </a:lnTo>
                  <a:lnTo>
                    <a:pt x="275" y="110"/>
                  </a:lnTo>
                  <a:lnTo>
                    <a:pt x="220" y="146"/>
                  </a:lnTo>
                  <a:lnTo>
                    <a:pt x="174" y="183"/>
                  </a:lnTo>
                  <a:lnTo>
                    <a:pt x="138" y="228"/>
                  </a:lnTo>
                  <a:lnTo>
                    <a:pt x="101" y="283"/>
                  </a:lnTo>
                  <a:lnTo>
                    <a:pt x="74" y="329"/>
                  </a:lnTo>
                  <a:lnTo>
                    <a:pt x="47" y="383"/>
                  </a:lnTo>
                  <a:lnTo>
                    <a:pt x="28" y="438"/>
                  </a:lnTo>
                  <a:lnTo>
                    <a:pt x="19" y="502"/>
                  </a:lnTo>
                  <a:lnTo>
                    <a:pt x="10" y="556"/>
                  </a:lnTo>
                  <a:lnTo>
                    <a:pt x="1" y="611"/>
                  </a:lnTo>
                  <a:lnTo>
                    <a:pt x="10" y="675"/>
                  </a:lnTo>
                  <a:lnTo>
                    <a:pt x="19" y="739"/>
                  </a:lnTo>
                  <a:lnTo>
                    <a:pt x="28" y="794"/>
                  </a:lnTo>
                  <a:lnTo>
                    <a:pt x="56" y="848"/>
                  </a:lnTo>
                  <a:lnTo>
                    <a:pt x="83" y="912"/>
                  </a:lnTo>
                  <a:lnTo>
                    <a:pt x="110" y="958"/>
                  </a:lnTo>
                  <a:lnTo>
                    <a:pt x="156" y="1012"/>
                  </a:lnTo>
                  <a:lnTo>
                    <a:pt x="192" y="1058"/>
                  </a:lnTo>
                  <a:lnTo>
                    <a:pt x="238" y="1094"/>
                  </a:lnTo>
                  <a:lnTo>
                    <a:pt x="284" y="1131"/>
                  </a:lnTo>
                  <a:lnTo>
                    <a:pt x="338" y="1158"/>
                  </a:lnTo>
                  <a:lnTo>
                    <a:pt x="393" y="1186"/>
                  </a:lnTo>
                  <a:lnTo>
                    <a:pt x="448" y="1204"/>
                  </a:lnTo>
                  <a:lnTo>
                    <a:pt x="503" y="1213"/>
                  </a:lnTo>
                  <a:lnTo>
                    <a:pt x="566" y="1222"/>
                  </a:lnTo>
                  <a:lnTo>
                    <a:pt x="685" y="1222"/>
                  </a:lnTo>
                  <a:lnTo>
                    <a:pt x="740" y="1213"/>
                  </a:lnTo>
                  <a:lnTo>
                    <a:pt x="803" y="1195"/>
                  </a:lnTo>
                  <a:lnTo>
                    <a:pt x="858" y="1177"/>
                  </a:lnTo>
                  <a:lnTo>
                    <a:pt x="913" y="1149"/>
                  </a:lnTo>
                  <a:lnTo>
                    <a:pt x="968" y="1113"/>
                  </a:lnTo>
                  <a:lnTo>
                    <a:pt x="1022" y="1076"/>
                  </a:lnTo>
                  <a:lnTo>
                    <a:pt x="1068" y="1040"/>
                  </a:lnTo>
                  <a:lnTo>
                    <a:pt x="1104" y="994"/>
                  </a:lnTo>
                  <a:lnTo>
                    <a:pt x="1141" y="939"/>
                  </a:lnTo>
                  <a:lnTo>
                    <a:pt x="1168" y="894"/>
                  </a:lnTo>
                  <a:lnTo>
                    <a:pt x="1196" y="839"/>
                  </a:lnTo>
                  <a:lnTo>
                    <a:pt x="1214" y="784"/>
                  </a:lnTo>
                  <a:lnTo>
                    <a:pt x="1223" y="721"/>
                  </a:lnTo>
                  <a:lnTo>
                    <a:pt x="1232" y="666"/>
                  </a:lnTo>
                  <a:lnTo>
                    <a:pt x="1232" y="602"/>
                  </a:lnTo>
                  <a:lnTo>
                    <a:pt x="1232" y="547"/>
                  </a:lnTo>
                  <a:lnTo>
                    <a:pt x="1223" y="484"/>
                  </a:lnTo>
                  <a:lnTo>
                    <a:pt x="1205" y="429"/>
                  </a:lnTo>
                  <a:lnTo>
                    <a:pt x="1186" y="374"/>
                  </a:lnTo>
                  <a:lnTo>
                    <a:pt x="1159" y="319"/>
                  </a:lnTo>
                  <a:lnTo>
                    <a:pt x="1123" y="265"/>
                  </a:lnTo>
                  <a:lnTo>
                    <a:pt x="1086" y="210"/>
                  </a:lnTo>
                  <a:lnTo>
                    <a:pt x="1050" y="164"/>
                  </a:lnTo>
                  <a:lnTo>
                    <a:pt x="1004" y="128"/>
                  </a:lnTo>
                  <a:lnTo>
                    <a:pt x="949" y="91"/>
                  </a:lnTo>
                  <a:lnTo>
                    <a:pt x="904" y="64"/>
                  </a:lnTo>
                  <a:lnTo>
                    <a:pt x="849" y="37"/>
                  </a:lnTo>
                  <a:lnTo>
                    <a:pt x="794" y="18"/>
                  </a:lnTo>
                  <a:lnTo>
                    <a:pt x="730" y="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756464" y="2535147"/>
              <a:ext cx="237857" cy="95452"/>
            </a:xfrm>
            <a:custGeom>
              <a:avLst/>
              <a:gdLst/>
              <a:ahLst/>
              <a:cxnLst/>
              <a:rect l="l" t="t" r="r" b="b"/>
              <a:pathLst>
                <a:path w="4615" h="1852" extrusionOk="0">
                  <a:moveTo>
                    <a:pt x="2745" y="1"/>
                  </a:moveTo>
                  <a:lnTo>
                    <a:pt x="2581" y="10"/>
                  </a:lnTo>
                  <a:lnTo>
                    <a:pt x="2417" y="28"/>
                  </a:lnTo>
                  <a:lnTo>
                    <a:pt x="2253" y="55"/>
                  </a:lnTo>
                  <a:lnTo>
                    <a:pt x="2089" y="92"/>
                  </a:lnTo>
                  <a:lnTo>
                    <a:pt x="1925" y="128"/>
                  </a:lnTo>
                  <a:lnTo>
                    <a:pt x="1770" y="183"/>
                  </a:lnTo>
                  <a:lnTo>
                    <a:pt x="1615" y="238"/>
                  </a:lnTo>
                  <a:lnTo>
                    <a:pt x="1460" y="301"/>
                  </a:lnTo>
                  <a:lnTo>
                    <a:pt x="1314" y="374"/>
                  </a:lnTo>
                  <a:lnTo>
                    <a:pt x="1177" y="447"/>
                  </a:lnTo>
                  <a:lnTo>
                    <a:pt x="1031" y="529"/>
                  </a:lnTo>
                  <a:lnTo>
                    <a:pt x="903" y="621"/>
                  </a:lnTo>
                  <a:lnTo>
                    <a:pt x="767" y="721"/>
                  </a:lnTo>
                  <a:lnTo>
                    <a:pt x="639" y="821"/>
                  </a:lnTo>
                  <a:lnTo>
                    <a:pt x="520" y="931"/>
                  </a:lnTo>
                  <a:lnTo>
                    <a:pt x="411" y="1049"/>
                  </a:lnTo>
                  <a:lnTo>
                    <a:pt x="302" y="1177"/>
                  </a:lnTo>
                  <a:lnTo>
                    <a:pt x="192" y="1304"/>
                  </a:lnTo>
                  <a:lnTo>
                    <a:pt x="92" y="1432"/>
                  </a:lnTo>
                  <a:lnTo>
                    <a:pt x="1" y="1569"/>
                  </a:lnTo>
                  <a:lnTo>
                    <a:pt x="448" y="1852"/>
                  </a:lnTo>
                  <a:lnTo>
                    <a:pt x="530" y="1733"/>
                  </a:lnTo>
                  <a:lnTo>
                    <a:pt x="612" y="1624"/>
                  </a:lnTo>
                  <a:lnTo>
                    <a:pt x="694" y="1514"/>
                  </a:lnTo>
                  <a:lnTo>
                    <a:pt x="794" y="1414"/>
                  </a:lnTo>
                  <a:lnTo>
                    <a:pt x="885" y="1314"/>
                  </a:lnTo>
                  <a:lnTo>
                    <a:pt x="986" y="1222"/>
                  </a:lnTo>
                  <a:lnTo>
                    <a:pt x="1095" y="1131"/>
                  </a:lnTo>
                  <a:lnTo>
                    <a:pt x="1204" y="1049"/>
                  </a:lnTo>
                  <a:lnTo>
                    <a:pt x="1314" y="976"/>
                  </a:lnTo>
                  <a:lnTo>
                    <a:pt x="1432" y="903"/>
                  </a:lnTo>
                  <a:lnTo>
                    <a:pt x="1560" y="839"/>
                  </a:lnTo>
                  <a:lnTo>
                    <a:pt x="1679" y="776"/>
                  </a:lnTo>
                  <a:lnTo>
                    <a:pt x="1806" y="721"/>
                  </a:lnTo>
                  <a:lnTo>
                    <a:pt x="1943" y="675"/>
                  </a:lnTo>
                  <a:lnTo>
                    <a:pt x="2071" y="639"/>
                  </a:lnTo>
                  <a:lnTo>
                    <a:pt x="2207" y="602"/>
                  </a:lnTo>
                  <a:lnTo>
                    <a:pt x="2344" y="575"/>
                  </a:lnTo>
                  <a:lnTo>
                    <a:pt x="2481" y="548"/>
                  </a:lnTo>
                  <a:lnTo>
                    <a:pt x="2627" y="538"/>
                  </a:lnTo>
                  <a:lnTo>
                    <a:pt x="2764" y="529"/>
                  </a:lnTo>
                  <a:lnTo>
                    <a:pt x="2900" y="529"/>
                  </a:lnTo>
                  <a:lnTo>
                    <a:pt x="3037" y="538"/>
                  </a:lnTo>
                  <a:lnTo>
                    <a:pt x="3174" y="548"/>
                  </a:lnTo>
                  <a:lnTo>
                    <a:pt x="3311" y="566"/>
                  </a:lnTo>
                  <a:lnTo>
                    <a:pt x="3438" y="593"/>
                  </a:lnTo>
                  <a:lnTo>
                    <a:pt x="3575" y="630"/>
                  </a:lnTo>
                  <a:lnTo>
                    <a:pt x="3703" y="666"/>
                  </a:lnTo>
                  <a:lnTo>
                    <a:pt x="3840" y="712"/>
                  </a:lnTo>
                  <a:lnTo>
                    <a:pt x="3967" y="766"/>
                  </a:lnTo>
                  <a:lnTo>
                    <a:pt x="4095" y="821"/>
                  </a:lnTo>
                  <a:lnTo>
                    <a:pt x="4214" y="885"/>
                  </a:lnTo>
                  <a:lnTo>
                    <a:pt x="4332" y="958"/>
                  </a:lnTo>
                  <a:lnTo>
                    <a:pt x="4615" y="520"/>
                  </a:lnTo>
                  <a:lnTo>
                    <a:pt x="4469" y="429"/>
                  </a:lnTo>
                  <a:lnTo>
                    <a:pt x="4323" y="356"/>
                  </a:lnTo>
                  <a:lnTo>
                    <a:pt x="4177" y="283"/>
                  </a:lnTo>
                  <a:lnTo>
                    <a:pt x="4022" y="219"/>
                  </a:lnTo>
                  <a:lnTo>
                    <a:pt x="3867" y="165"/>
                  </a:lnTo>
                  <a:lnTo>
                    <a:pt x="3712" y="119"/>
                  </a:lnTo>
                  <a:lnTo>
                    <a:pt x="3557" y="83"/>
                  </a:lnTo>
                  <a:lnTo>
                    <a:pt x="3393" y="46"/>
                  </a:lnTo>
                  <a:lnTo>
                    <a:pt x="3238" y="28"/>
                  </a:lnTo>
                  <a:lnTo>
                    <a:pt x="3074" y="10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740486" y="2584472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03" y="1"/>
                  </a:moveTo>
                  <a:lnTo>
                    <a:pt x="539" y="10"/>
                  </a:lnTo>
                  <a:lnTo>
                    <a:pt x="475" y="19"/>
                  </a:lnTo>
                  <a:lnTo>
                    <a:pt x="420" y="37"/>
                  </a:lnTo>
                  <a:lnTo>
                    <a:pt x="356" y="56"/>
                  </a:lnTo>
                  <a:lnTo>
                    <a:pt x="302" y="92"/>
                  </a:lnTo>
                  <a:lnTo>
                    <a:pt x="256" y="119"/>
                  </a:lnTo>
                  <a:lnTo>
                    <a:pt x="210" y="156"/>
                  </a:lnTo>
                  <a:lnTo>
                    <a:pt x="165" y="202"/>
                  </a:lnTo>
                  <a:lnTo>
                    <a:pt x="128" y="247"/>
                  </a:lnTo>
                  <a:lnTo>
                    <a:pt x="92" y="293"/>
                  </a:lnTo>
                  <a:lnTo>
                    <a:pt x="65" y="347"/>
                  </a:lnTo>
                  <a:lnTo>
                    <a:pt x="37" y="393"/>
                  </a:lnTo>
                  <a:lnTo>
                    <a:pt x="19" y="457"/>
                  </a:lnTo>
                  <a:lnTo>
                    <a:pt x="10" y="512"/>
                  </a:lnTo>
                  <a:lnTo>
                    <a:pt x="1" y="575"/>
                  </a:lnTo>
                  <a:lnTo>
                    <a:pt x="1" y="630"/>
                  </a:lnTo>
                  <a:lnTo>
                    <a:pt x="1" y="694"/>
                  </a:lnTo>
                  <a:lnTo>
                    <a:pt x="19" y="758"/>
                  </a:lnTo>
                  <a:lnTo>
                    <a:pt x="28" y="813"/>
                  </a:lnTo>
                  <a:lnTo>
                    <a:pt x="55" y="876"/>
                  </a:lnTo>
                  <a:lnTo>
                    <a:pt x="83" y="931"/>
                  </a:lnTo>
                  <a:lnTo>
                    <a:pt x="119" y="977"/>
                  </a:lnTo>
                  <a:lnTo>
                    <a:pt x="156" y="1022"/>
                  </a:lnTo>
                  <a:lnTo>
                    <a:pt x="192" y="1068"/>
                  </a:lnTo>
                  <a:lnTo>
                    <a:pt x="238" y="1104"/>
                  </a:lnTo>
                  <a:lnTo>
                    <a:pt x="283" y="1141"/>
                  </a:lnTo>
                  <a:lnTo>
                    <a:pt x="338" y="1168"/>
                  </a:lnTo>
                  <a:lnTo>
                    <a:pt x="393" y="1195"/>
                  </a:lnTo>
                  <a:lnTo>
                    <a:pt x="447" y="1214"/>
                  </a:lnTo>
                  <a:lnTo>
                    <a:pt x="502" y="1223"/>
                  </a:lnTo>
                  <a:lnTo>
                    <a:pt x="566" y="1232"/>
                  </a:lnTo>
                  <a:lnTo>
                    <a:pt x="685" y="1232"/>
                  </a:lnTo>
                  <a:lnTo>
                    <a:pt x="748" y="1223"/>
                  </a:lnTo>
                  <a:lnTo>
                    <a:pt x="812" y="1205"/>
                  </a:lnTo>
                  <a:lnTo>
                    <a:pt x="867" y="1177"/>
                  </a:lnTo>
                  <a:lnTo>
                    <a:pt x="922" y="1150"/>
                  </a:lnTo>
                  <a:lnTo>
                    <a:pt x="976" y="1123"/>
                  </a:lnTo>
                  <a:lnTo>
                    <a:pt x="1022" y="1086"/>
                  </a:lnTo>
                  <a:lnTo>
                    <a:pt x="1068" y="1040"/>
                  </a:lnTo>
                  <a:lnTo>
                    <a:pt x="1104" y="995"/>
                  </a:lnTo>
                  <a:lnTo>
                    <a:pt x="1131" y="949"/>
                  </a:lnTo>
                  <a:lnTo>
                    <a:pt x="1168" y="895"/>
                  </a:lnTo>
                  <a:lnTo>
                    <a:pt x="1186" y="840"/>
                  </a:lnTo>
                  <a:lnTo>
                    <a:pt x="1204" y="785"/>
                  </a:lnTo>
                  <a:lnTo>
                    <a:pt x="1223" y="730"/>
                  </a:lnTo>
                  <a:lnTo>
                    <a:pt x="1232" y="667"/>
                  </a:lnTo>
                  <a:lnTo>
                    <a:pt x="1232" y="603"/>
                  </a:lnTo>
                  <a:lnTo>
                    <a:pt x="1223" y="548"/>
                  </a:lnTo>
                  <a:lnTo>
                    <a:pt x="1213" y="484"/>
                  </a:lnTo>
                  <a:lnTo>
                    <a:pt x="1195" y="420"/>
                  </a:lnTo>
                  <a:lnTo>
                    <a:pt x="1177" y="366"/>
                  </a:lnTo>
                  <a:lnTo>
                    <a:pt x="1150" y="311"/>
                  </a:lnTo>
                  <a:lnTo>
                    <a:pt x="1113" y="256"/>
                  </a:lnTo>
                  <a:lnTo>
                    <a:pt x="1077" y="211"/>
                  </a:lnTo>
                  <a:lnTo>
                    <a:pt x="1031" y="174"/>
                  </a:lnTo>
                  <a:lnTo>
                    <a:pt x="995" y="138"/>
                  </a:lnTo>
                  <a:lnTo>
                    <a:pt x="940" y="101"/>
                  </a:lnTo>
                  <a:lnTo>
                    <a:pt x="894" y="74"/>
                  </a:lnTo>
                  <a:lnTo>
                    <a:pt x="840" y="47"/>
                  </a:lnTo>
                  <a:lnTo>
                    <a:pt x="776" y="28"/>
                  </a:lnTo>
                  <a:lnTo>
                    <a:pt x="721" y="10"/>
                  </a:lnTo>
                  <a:lnTo>
                    <a:pt x="666" y="10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022002" y="2739609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03" y="0"/>
                  </a:moveTo>
                  <a:lnTo>
                    <a:pt x="539" y="9"/>
                  </a:lnTo>
                  <a:lnTo>
                    <a:pt x="475" y="18"/>
                  </a:lnTo>
                  <a:lnTo>
                    <a:pt x="420" y="37"/>
                  </a:lnTo>
                  <a:lnTo>
                    <a:pt x="356" y="55"/>
                  </a:lnTo>
                  <a:lnTo>
                    <a:pt x="302" y="82"/>
                  </a:lnTo>
                  <a:lnTo>
                    <a:pt x="256" y="119"/>
                  </a:lnTo>
                  <a:lnTo>
                    <a:pt x="210" y="155"/>
                  </a:lnTo>
                  <a:lnTo>
                    <a:pt x="165" y="201"/>
                  </a:lnTo>
                  <a:lnTo>
                    <a:pt x="128" y="237"/>
                  </a:lnTo>
                  <a:lnTo>
                    <a:pt x="92" y="292"/>
                  </a:lnTo>
                  <a:lnTo>
                    <a:pt x="65" y="337"/>
                  </a:lnTo>
                  <a:lnTo>
                    <a:pt x="37" y="392"/>
                  </a:lnTo>
                  <a:lnTo>
                    <a:pt x="19" y="447"/>
                  </a:lnTo>
                  <a:lnTo>
                    <a:pt x="10" y="511"/>
                  </a:lnTo>
                  <a:lnTo>
                    <a:pt x="1" y="565"/>
                  </a:lnTo>
                  <a:lnTo>
                    <a:pt x="1" y="629"/>
                  </a:lnTo>
                  <a:lnTo>
                    <a:pt x="1" y="693"/>
                  </a:lnTo>
                  <a:lnTo>
                    <a:pt x="10" y="757"/>
                  </a:lnTo>
                  <a:lnTo>
                    <a:pt x="28" y="812"/>
                  </a:lnTo>
                  <a:lnTo>
                    <a:pt x="55" y="875"/>
                  </a:lnTo>
                  <a:lnTo>
                    <a:pt x="83" y="921"/>
                  </a:lnTo>
                  <a:lnTo>
                    <a:pt x="110" y="976"/>
                  </a:lnTo>
                  <a:lnTo>
                    <a:pt x="147" y="1021"/>
                  </a:lnTo>
                  <a:lnTo>
                    <a:pt x="192" y="1067"/>
                  </a:lnTo>
                  <a:lnTo>
                    <a:pt x="238" y="1103"/>
                  </a:lnTo>
                  <a:lnTo>
                    <a:pt x="283" y="1140"/>
                  </a:lnTo>
                  <a:lnTo>
                    <a:pt x="338" y="1167"/>
                  </a:lnTo>
                  <a:lnTo>
                    <a:pt x="393" y="1195"/>
                  </a:lnTo>
                  <a:lnTo>
                    <a:pt x="448" y="1213"/>
                  </a:lnTo>
                  <a:lnTo>
                    <a:pt x="502" y="1222"/>
                  </a:lnTo>
                  <a:lnTo>
                    <a:pt x="566" y="1231"/>
                  </a:lnTo>
                  <a:lnTo>
                    <a:pt x="685" y="1231"/>
                  </a:lnTo>
                  <a:lnTo>
                    <a:pt x="748" y="1213"/>
                  </a:lnTo>
                  <a:lnTo>
                    <a:pt x="812" y="1204"/>
                  </a:lnTo>
                  <a:lnTo>
                    <a:pt x="867" y="1176"/>
                  </a:lnTo>
                  <a:lnTo>
                    <a:pt x="922" y="1149"/>
                  </a:lnTo>
                  <a:lnTo>
                    <a:pt x="976" y="1113"/>
                  </a:lnTo>
                  <a:lnTo>
                    <a:pt x="1022" y="1076"/>
                  </a:lnTo>
                  <a:lnTo>
                    <a:pt x="1058" y="1040"/>
                  </a:lnTo>
                  <a:lnTo>
                    <a:pt x="1104" y="994"/>
                  </a:lnTo>
                  <a:lnTo>
                    <a:pt x="1131" y="948"/>
                  </a:lnTo>
                  <a:lnTo>
                    <a:pt x="1159" y="894"/>
                  </a:lnTo>
                  <a:lnTo>
                    <a:pt x="1186" y="839"/>
                  </a:lnTo>
                  <a:lnTo>
                    <a:pt x="1204" y="784"/>
                  </a:lnTo>
                  <a:lnTo>
                    <a:pt x="1223" y="730"/>
                  </a:lnTo>
                  <a:lnTo>
                    <a:pt x="1223" y="666"/>
                  </a:lnTo>
                  <a:lnTo>
                    <a:pt x="1232" y="602"/>
                  </a:lnTo>
                  <a:lnTo>
                    <a:pt x="1223" y="547"/>
                  </a:lnTo>
                  <a:lnTo>
                    <a:pt x="1213" y="483"/>
                  </a:lnTo>
                  <a:lnTo>
                    <a:pt x="1195" y="420"/>
                  </a:lnTo>
                  <a:lnTo>
                    <a:pt x="1177" y="365"/>
                  </a:lnTo>
                  <a:lnTo>
                    <a:pt x="1150" y="310"/>
                  </a:lnTo>
                  <a:lnTo>
                    <a:pt x="1113" y="255"/>
                  </a:lnTo>
                  <a:lnTo>
                    <a:pt x="1077" y="210"/>
                  </a:lnTo>
                  <a:lnTo>
                    <a:pt x="1031" y="173"/>
                  </a:lnTo>
                  <a:lnTo>
                    <a:pt x="986" y="128"/>
                  </a:lnTo>
                  <a:lnTo>
                    <a:pt x="940" y="100"/>
                  </a:lnTo>
                  <a:lnTo>
                    <a:pt x="894" y="64"/>
                  </a:lnTo>
                  <a:lnTo>
                    <a:pt x="840" y="46"/>
                  </a:lnTo>
                  <a:lnTo>
                    <a:pt x="776" y="27"/>
                  </a:lnTo>
                  <a:lnTo>
                    <a:pt x="721" y="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022002" y="2954379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39" y="0"/>
                  </a:moveTo>
                  <a:lnTo>
                    <a:pt x="475" y="19"/>
                  </a:lnTo>
                  <a:lnTo>
                    <a:pt x="420" y="28"/>
                  </a:lnTo>
                  <a:lnTo>
                    <a:pt x="356" y="55"/>
                  </a:lnTo>
                  <a:lnTo>
                    <a:pt x="302" y="82"/>
                  </a:lnTo>
                  <a:lnTo>
                    <a:pt x="256" y="119"/>
                  </a:lnTo>
                  <a:lnTo>
                    <a:pt x="210" y="155"/>
                  </a:lnTo>
                  <a:lnTo>
                    <a:pt x="165" y="192"/>
                  </a:lnTo>
                  <a:lnTo>
                    <a:pt x="128" y="237"/>
                  </a:lnTo>
                  <a:lnTo>
                    <a:pt x="92" y="283"/>
                  </a:lnTo>
                  <a:lnTo>
                    <a:pt x="65" y="338"/>
                  </a:lnTo>
                  <a:lnTo>
                    <a:pt x="37" y="392"/>
                  </a:lnTo>
                  <a:lnTo>
                    <a:pt x="19" y="447"/>
                  </a:lnTo>
                  <a:lnTo>
                    <a:pt x="10" y="511"/>
                  </a:lnTo>
                  <a:lnTo>
                    <a:pt x="1" y="566"/>
                  </a:lnTo>
                  <a:lnTo>
                    <a:pt x="1" y="629"/>
                  </a:lnTo>
                  <a:lnTo>
                    <a:pt x="1" y="693"/>
                  </a:lnTo>
                  <a:lnTo>
                    <a:pt x="10" y="748"/>
                  </a:lnTo>
                  <a:lnTo>
                    <a:pt x="28" y="812"/>
                  </a:lnTo>
                  <a:lnTo>
                    <a:pt x="55" y="867"/>
                  </a:lnTo>
                  <a:lnTo>
                    <a:pt x="83" y="921"/>
                  </a:lnTo>
                  <a:lnTo>
                    <a:pt x="110" y="976"/>
                  </a:lnTo>
                  <a:lnTo>
                    <a:pt x="147" y="1022"/>
                  </a:lnTo>
                  <a:lnTo>
                    <a:pt x="192" y="1067"/>
                  </a:lnTo>
                  <a:lnTo>
                    <a:pt x="238" y="1104"/>
                  </a:lnTo>
                  <a:lnTo>
                    <a:pt x="283" y="1140"/>
                  </a:lnTo>
                  <a:lnTo>
                    <a:pt x="338" y="1167"/>
                  </a:lnTo>
                  <a:lnTo>
                    <a:pt x="393" y="1186"/>
                  </a:lnTo>
                  <a:lnTo>
                    <a:pt x="448" y="1204"/>
                  </a:lnTo>
                  <a:lnTo>
                    <a:pt x="502" y="1222"/>
                  </a:lnTo>
                  <a:lnTo>
                    <a:pt x="566" y="1231"/>
                  </a:lnTo>
                  <a:lnTo>
                    <a:pt x="630" y="1231"/>
                  </a:lnTo>
                  <a:lnTo>
                    <a:pt x="685" y="1222"/>
                  </a:lnTo>
                  <a:lnTo>
                    <a:pt x="748" y="1213"/>
                  </a:lnTo>
                  <a:lnTo>
                    <a:pt x="812" y="1195"/>
                  </a:lnTo>
                  <a:lnTo>
                    <a:pt x="867" y="1177"/>
                  </a:lnTo>
                  <a:lnTo>
                    <a:pt x="922" y="1149"/>
                  </a:lnTo>
                  <a:lnTo>
                    <a:pt x="976" y="1113"/>
                  </a:lnTo>
                  <a:lnTo>
                    <a:pt x="1022" y="1076"/>
                  </a:lnTo>
                  <a:lnTo>
                    <a:pt x="1058" y="1040"/>
                  </a:lnTo>
                  <a:lnTo>
                    <a:pt x="1104" y="994"/>
                  </a:lnTo>
                  <a:lnTo>
                    <a:pt x="1131" y="939"/>
                  </a:lnTo>
                  <a:lnTo>
                    <a:pt x="1159" y="894"/>
                  </a:lnTo>
                  <a:lnTo>
                    <a:pt x="1186" y="839"/>
                  </a:lnTo>
                  <a:lnTo>
                    <a:pt x="1204" y="784"/>
                  </a:lnTo>
                  <a:lnTo>
                    <a:pt x="1223" y="721"/>
                  </a:lnTo>
                  <a:lnTo>
                    <a:pt x="1223" y="666"/>
                  </a:lnTo>
                  <a:lnTo>
                    <a:pt x="1232" y="602"/>
                  </a:lnTo>
                  <a:lnTo>
                    <a:pt x="1223" y="538"/>
                  </a:lnTo>
                  <a:lnTo>
                    <a:pt x="1213" y="474"/>
                  </a:lnTo>
                  <a:lnTo>
                    <a:pt x="1195" y="420"/>
                  </a:lnTo>
                  <a:lnTo>
                    <a:pt x="1177" y="356"/>
                  </a:lnTo>
                  <a:lnTo>
                    <a:pt x="1150" y="310"/>
                  </a:lnTo>
                  <a:lnTo>
                    <a:pt x="1113" y="256"/>
                  </a:lnTo>
                  <a:lnTo>
                    <a:pt x="1077" y="210"/>
                  </a:lnTo>
                  <a:lnTo>
                    <a:pt x="1031" y="164"/>
                  </a:lnTo>
                  <a:lnTo>
                    <a:pt x="986" y="128"/>
                  </a:lnTo>
                  <a:lnTo>
                    <a:pt x="940" y="91"/>
                  </a:lnTo>
                  <a:lnTo>
                    <a:pt x="894" y="64"/>
                  </a:lnTo>
                  <a:lnTo>
                    <a:pt x="840" y="37"/>
                  </a:lnTo>
                  <a:lnTo>
                    <a:pt x="776" y="19"/>
                  </a:lnTo>
                  <a:lnTo>
                    <a:pt x="721" y="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067932" y="3164459"/>
              <a:ext cx="63033" cy="63497"/>
            </a:xfrm>
            <a:custGeom>
              <a:avLst/>
              <a:gdLst/>
              <a:ahLst/>
              <a:cxnLst/>
              <a:rect l="l" t="t" r="r" b="b"/>
              <a:pathLst>
                <a:path w="1223" h="1232" extrusionOk="0">
                  <a:moveTo>
                    <a:pt x="566" y="0"/>
                  </a:moveTo>
                  <a:lnTo>
                    <a:pt x="502" y="9"/>
                  </a:lnTo>
                  <a:lnTo>
                    <a:pt x="448" y="18"/>
                  </a:lnTo>
                  <a:lnTo>
                    <a:pt x="393" y="37"/>
                  </a:lnTo>
                  <a:lnTo>
                    <a:pt x="338" y="64"/>
                  </a:lnTo>
                  <a:lnTo>
                    <a:pt x="284" y="91"/>
                  </a:lnTo>
                  <a:lnTo>
                    <a:pt x="238" y="128"/>
                  </a:lnTo>
                  <a:lnTo>
                    <a:pt x="192" y="164"/>
                  </a:lnTo>
                  <a:lnTo>
                    <a:pt x="147" y="210"/>
                  </a:lnTo>
                  <a:lnTo>
                    <a:pt x="110" y="256"/>
                  </a:lnTo>
                  <a:lnTo>
                    <a:pt x="83" y="301"/>
                  </a:lnTo>
                  <a:lnTo>
                    <a:pt x="56" y="356"/>
                  </a:lnTo>
                  <a:lnTo>
                    <a:pt x="28" y="420"/>
                  </a:lnTo>
                  <a:lnTo>
                    <a:pt x="10" y="474"/>
                  </a:lnTo>
                  <a:lnTo>
                    <a:pt x="1" y="538"/>
                  </a:lnTo>
                  <a:lnTo>
                    <a:pt x="1" y="602"/>
                  </a:lnTo>
                  <a:lnTo>
                    <a:pt x="1" y="657"/>
                  </a:lnTo>
                  <a:lnTo>
                    <a:pt x="10" y="721"/>
                  </a:lnTo>
                  <a:lnTo>
                    <a:pt x="19" y="775"/>
                  </a:lnTo>
                  <a:lnTo>
                    <a:pt x="37" y="830"/>
                  </a:lnTo>
                  <a:lnTo>
                    <a:pt x="65" y="885"/>
                  </a:lnTo>
                  <a:lnTo>
                    <a:pt x="92" y="939"/>
                  </a:lnTo>
                  <a:lnTo>
                    <a:pt x="119" y="985"/>
                  </a:lnTo>
                  <a:lnTo>
                    <a:pt x="165" y="1031"/>
                  </a:lnTo>
                  <a:lnTo>
                    <a:pt x="202" y="1076"/>
                  </a:lnTo>
                  <a:lnTo>
                    <a:pt x="247" y="1113"/>
                  </a:lnTo>
                  <a:lnTo>
                    <a:pt x="302" y="1149"/>
                  </a:lnTo>
                  <a:lnTo>
                    <a:pt x="357" y="1177"/>
                  </a:lnTo>
                  <a:lnTo>
                    <a:pt x="411" y="1195"/>
                  </a:lnTo>
                  <a:lnTo>
                    <a:pt x="475" y="1213"/>
                  </a:lnTo>
                  <a:lnTo>
                    <a:pt x="539" y="1222"/>
                  </a:lnTo>
                  <a:lnTo>
                    <a:pt x="594" y="1231"/>
                  </a:lnTo>
                  <a:lnTo>
                    <a:pt x="657" y="1231"/>
                  </a:lnTo>
                  <a:lnTo>
                    <a:pt x="721" y="1222"/>
                  </a:lnTo>
                  <a:lnTo>
                    <a:pt x="776" y="1204"/>
                  </a:lnTo>
                  <a:lnTo>
                    <a:pt x="831" y="1186"/>
                  </a:lnTo>
                  <a:lnTo>
                    <a:pt x="885" y="1167"/>
                  </a:lnTo>
                  <a:lnTo>
                    <a:pt x="940" y="1131"/>
                  </a:lnTo>
                  <a:lnTo>
                    <a:pt x="986" y="1104"/>
                  </a:lnTo>
                  <a:lnTo>
                    <a:pt x="1031" y="1067"/>
                  </a:lnTo>
                  <a:lnTo>
                    <a:pt x="1068" y="1022"/>
                  </a:lnTo>
                  <a:lnTo>
                    <a:pt x="1113" y="976"/>
                  </a:lnTo>
                  <a:lnTo>
                    <a:pt x="1141" y="921"/>
                  </a:lnTo>
                  <a:lnTo>
                    <a:pt x="1168" y="867"/>
                  </a:lnTo>
                  <a:lnTo>
                    <a:pt x="1195" y="812"/>
                  </a:lnTo>
                  <a:lnTo>
                    <a:pt x="1214" y="748"/>
                  </a:lnTo>
                  <a:lnTo>
                    <a:pt x="1223" y="684"/>
                  </a:lnTo>
                  <a:lnTo>
                    <a:pt x="1223" y="629"/>
                  </a:lnTo>
                  <a:lnTo>
                    <a:pt x="1223" y="566"/>
                  </a:lnTo>
                  <a:lnTo>
                    <a:pt x="1214" y="502"/>
                  </a:lnTo>
                  <a:lnTo>
                    <a:pt x="1205" y="447"/>
                  </a:lnTo>
                  <a:lnTo>
                    <a:pt x="1186" y="392"/>
                  </a:lnTo>
                  <a:lnTo>
                    <a:pt x="1159" y="338"/>
                  </a:lnTo>
                  <a:lnTo>
                    <a:pt x="1132" y="283"/>
                  </a:lnTo>
                  <a:lnTo>
                    <a:pt x="1095" y="237"/>
                  </a:lnTo>
                  <a:lnTo>
                    <a:pt x="1059" y="192"/>
                  </a:lnTo>
                  <a:lnTo>
                    <a:pt x="1013" y="146"/>
                  </a:lnTo>
                  <a:lnTo>
                    <a:pt x="968" y="110"/>
                  </a:lnTo>
                  <a:lnTo>
                    <a:pt x="922" y="82"/>
                  </a:lnTo>
                  <a:lnTo>
                    <a:pt x="867" y="55"/>
                  </a:lnTo>
                  <a:lnTo>
                    <a:pt x="803" y="28"/>
                  </a:lnTo>
                  <a:lnTo>
                    <a:pt x="749" y="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651999" y="3186982"/>
              <a:ext cx="464427" cy="303674"/>
            </a:xfrm>
            <a:custGeom>
              <a:avLst/>
              <a:gdLst/>
              <a:ahLst/>
              <a:cxnLst/>
              <a:rect l="l" t="t" r="r" b="b"/>
              <a:pathLst>
                <a:path w="9011" h="5892" extrusionOk="0">
                  <a:moveTo>
                    <a:pt x="8955" y="1"/>
                  </a:moveTo>
                  <a:lnTo>
                    <a:pt x="8436" y="74"/>
                  </a:lnTo>
                  <a:lnTo>
                    <a:pt x="8472" y="357"/>
                  </a:lnTo>
                  <a:lnTo>
                    <a:pt x="8481" y="648"/>
                  </a:lnTo>
                  <a:lnTo>
                    <a:pt x="8481" y="931"/>
                  </a:lnTo>
                  <a:lnTo>
                    <a:pt x="8454" y="1214"/>
                  </a:lnTo>
                  <a:lnTo>
                    <a:pt x="8417" y="1496"/>
                  </a:lnTo>
                  <a:lnTo>
                    <a:pt x="8363" y="1770"/>
                  </a:lnTo>
                  <a:lnTo>
                    <a:pt x="8290" y="2044"/>
                  </a:lnTo>
                  <a:lnTo>
                    <a:pt x="8208" y="2308"/>
                  </a:lnTo>
                  <a:lnTo>
                    <a:pt x="8098" y="2572"/>
                  </a:lnTo>
                  <a:lnTo>
                    <a:pt x="7980" y="2828"/>
                  </a:lnTo>
                  <a:lnTo>
                    <a:pt x="7843" y="3074"/>
                  </a:lnTo>
                  <a:lnTo>
                    <a:pt x="7697" y="3311"/>
                  </a:lnTo>
                  <a:lnTo>
                    <a:pt x="7533" y="3539"/>
                  </a:lnTo>
                  <a:lnTo>
                    <a:pt x="7351" y="3758"/>
                  </a:lnTo>
                  <a:lnTo>
                    <a:pt x="7150" y="3977"/>
                  </a:lnTo>
                  <a:lnTo>
                    <a:pt x="6949" y="4168"/>
                  </a:lnTo>
                  <a:lnTo>
                    <a:pt x="6767" y="4323"/>
                  </a:lnTo>
                  <a:lnTo>
                    <a:pt x="6585" y="4460"/>
                  </a:lnTo>
                  <a:lnTo>
                    <a:pt x="6402" y="4597"/>
                  </a:lnTo>
                  <a:lnTo>
                    <a:pt x="6211" y="4715"/>
                  </a:lnTo>
                  <a:lnTo>
                    <a:pt x="6010" y="4825"/>
                  </a:lnTo>
                  <a:lnTo>
                    <a:pt x="5810" y="4934"/>
                  </a:lnTo>
                  <a:lnTo>
                    <a:pt x="5600" y="5025"/>
                  </a:lnTo>
                  <a:lnTo>
                    <a:pt x="5390" y="5098"/>
                  </a:lnTo>
                  <a:lnTo>
                    <a:pt x="5180" y="5171"/>
                  </a:lnTo>
                  <a:lnTo>
                    <a:pt x="4961" y="5235"/>
                  </a:lnTo>
                  <a:lnTo>
                    <a:pt x="4734" y="5281"/>
                  </a:lnTo>
                  <a:lnTo>
                    <a:pt x="4515" y="5317"/>
                  </a:lnTo>
                  <a:lnTo>
                    <a:pt x="4287" y="5344"/>
                  </a:lnTo>
                  <a:lnTo>
                    <a:pt x="4059" y="5363"/>
                  </a:lnTo>
                  <a:lnTo>
                    <a:pt x="3594" y="5363"/>
                  </a:lnTo>
                  <a:lnTo>
                    <a:pt x="3366" y="5344"/>
                  </a:lnTo>
                  <a:lnTo>
                    <a:pt x="3138" y="5317"/>
                  </a:lnTo>
                  <a:lnTo>
                    <a:pt x="2910" y="5271"/>
                  </a:lnTo>
                  <a:lnTo>
                    <a:pt x="2691" y="5226"/>
                  </a:lnTo>
                  <a:lnTo>
                    <a:pt x="2472" y="5162"/>
                  </a:lnTo>
                  <a:lnTo>
                    <a:pt x="2253" y="5089"/>
                  </a:lnTo>
                  <a:lnTo>
                    <a:pt x="2044" y="5007"/>
                  </a:lnTo>
                  <a:lnTo>
                    <a:pt x="1834" y="4916"/>
                  </a:lnTo>
                  <a:lnTo>
                    <a:pt x="1633" y="4816"/>
                  </a:lnTo>
                  <a:lnTo>
                    <a:pt x="1442" y="4706"/>
                  </a:lnTo>
                  <a:lnTo>
                    <a:pt x="1250" y="4578"/>
                  </a:lnTo>
                  <a:lnTo>
                    <a:pt x="1068" y="4451"/>
                  </a:lnTo>
                  <a:lnTo>
                    <a:pt x="885" y="4305"/>
                  </a:lnTo>
                  <a:lnTo>
                    <a:pt x="712" y="4159"/>
                  </a:lnTo>
                  <a:lnTo>
                    <a:pt x="548" y="3995"/>
                  </a:lnTo>
                  <a:lnTo>
                    <a:pt x="384" y="3831"/>
                  </a:lnTo>
                  <a:lnTo>
                    <a:pt x="1" y="4186"/>
                  </a:lnTo>
                  <a:lnTo>
                    <a:pt x="174" y="4369"/>
                  </a:lnTo>
                  <a:lnTo>
                    <a:pt x="357" y="4551"/>
                  </a:lnTo>
                  <a:lnTo>
                    <a:pt x="548" y="4715"/>
                  </a:lnTo>
                  <a:lnTo>
                    <a:pt x="749" y="4870"/>
                  </a:lnTo>
                  <a:lnTo>
                    <a:pt x="958" y="5016"/>
                  </a:lnTo>
                  <a:lnTo>
                    <a:pt x="1168" y="5153"/>
                  </a:lnTo>
                  <a:lnTo>
                    <a:pt x="1387" y="5281"/>
                  </a:lnTo>
                  <a:lnTo>
                    <a:pt x="1615" y="5390"/>
                  </a:lnTo>
                  <a:lnTo>
                    <a:pt x="1843" y="5499"/>
                  </a:lnTo>
                  <a:lnTo>
                    <a:pt x="2071" y="5591"/>
                  </a:lnTo>
                  <a:lnTo>
                    <a:pt x="2317" y="5664"/>
                  </a:lnTo>
                  <a:lnTo>
                    <a:pt x="2554" y="5737"/>
                  </a:lnTo>
                  <a:lnTo>
                    <a:pt x="2809" y="5791"/>
                  </a:lnTo>
                  <a:lnTo>
                    <a:pt x="3056" y="5837"/>
                  </a:lnTo>
                  <a:lnTo>
                    <a:pt x="3311" y="5864"/>
                  </a:lnTo>
                  <a:lnTo>
                    <a:pt x="3566" y="5882"/>
                  </a:lnTo>
                  <a:lnTo>
                    <a:pt x="3840" y="5892"/>
                  </a:lnTo>
                  <a:lnTo>
                    <a:pt x="4086" y="5892"/>
                  </a:lnTo>
                  <a:lnTo>
                    <a:pt x="4323" y="5873"/>
                  </a:lnTo>
                  <a:lnTo>
                    <a:pt x="4560" y="5846"/>
                  </a:lnTo>
                  <a:lnTo>
                    <a:pt x="4788" y="5809"/>
                  </a:lnTo>
                  <a:lnTo>
                    <a:pt x="5016" y="5755"/>
                  </a:lnTo>
                  <a:lnTo>
                    <a:pt x="5244" y="5700"/>
                  </a:lnTo>
                  <a:lnTo>
                    <a:pt x="5472" y="5627"/>
                  </a:lnTo>
                  <a:lnTo>
                    <a:pt x="5691" y="5554"/>
                  </a:lnTo>
                  <a:lnTo>
                    <a:pt x="5910" y="5463"/>
                  </a:lnTo>
                  <a:lnTo>
                    <a:pt x="6120" y="5363"/>
                  </a:lnTo>
                  <a:lnTo>
                    <a:pt x="6329" y="5253"/>
                  </a:lnTo>
                  <a:lnTo>
                    <a:pt x="6539" y="5135"/>
                  </a:lnTo>
                  <a:lnTo>
                    <a:pt x="6730" y="5007"/>
                  </a:lnTo>
                  <a:lnTo>
                    <a:pt x="6931" y="4870"/>
                  </a:lnTo>
                  <a:lnTo>
                    <a:pt x="7113" y="4715"/>
                  </a:lnTo>
                  <a:lnTo>
                    <a:pt x="7296" y="4560"/>
                  </a:lnTo>
                  <a:lnTo>
                    <a:pt x="7533" y="4341"/>
                  </a:lnTo>
                  <a:lnTo>
                    <a:pt x="7752" y="4104"/>
                  </a:lnTo>
                  <a:lnTo>
                    <a:pt x="7943" y="3858"/>
                  </a:lnTo>
                  <a:lnTo>
                    <a:pt x="8135" y="3603"/>
                  </a:lnTo>
                  <a:lnTo>
                    <a:pt x="8299" y="3338"/>
                  </a:lnTo>
                  <a:lnTo>
                    <a:pt x="8445" y="3065"/>
                  </a:lnTo>
                  <a:lnTo>
                    <a:pt x="8582" y="2782"/>
                  </a:lnTo>
                  <a:lnTo>
                    <a:pt x="8700" y="2490"/>
                  </a:lnTo>
                  <a:lnTo>
                    <a:pt x="8791" y="2189"/>
                  </a:lnTo>
                  <a:lnTo>
                    <a:pt x="8873" y="1888"/>
                  </a:lnTo>
                  <a:lnTo>
                    <a:pt x="8937" y="1578"/>
                  </a:lnTo>
                  <a:lnTo>
                    <a:pt x="8983" y="1268"/>
                  </a:lnTo>
                  <a:lnTo>
                    <a:pt x="9001" y="958"/>
                  </a:lnTo>
                  <a:lnTo>
                    <a:pt x="9010" y="639"/>
                  </a:lnTo>
                  <a:lnTo>
                    <a:pt x="8992" y="320"/>
                  </a:lnTo>
                  <a:lnTo>
                    <a:pt x="89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015773" y="3398041"/>
              <a:ext cx="216262" cy="65353"/>
            </a:xfrm>
            <a:custGeom>
              <a:avLst/>
              <a:gdLst/>
              <a:ahLst/>
              <a:cxnLst/>
              <a:rect l="l" t="t" r="r" b="b"/>
              <a:pathLst>
                <a:path w="4196" h="1268" extrusionOk="0">
                  <a:moveTo>
                    <a:pt x="375" y="0"/>
                  </a:moveTo>
                  <a:lnTo>
                    <a:pt x="1" y="365"/>
                  </a:lnTo>
                  <a:lnTo>
                    <a:pt x="101" y="465"/>
                  </a:lnTo>
                  <a:lnTo>
                    <a:pt x="210" y="566"/>
                  </a:lnTo>
                  <a:lnTo>
                    <a:pt x="329" y="657"/>
                  </a:lnTo>
                  <a:lnTo>
                    <a:pt x="448" y="748"/>
                  </a:lnTo>
                  <a:lnTo>
                    <a:pt x="566" y="821"/>
                  </a:lnTo>
                  <a:lnTo>
                    <a:pt x="685" y="894"/>
                  </a:lnTo>
                  <a:lnTo>
                    <a:pt x="812" y="967"/>
                  </a:lnTo>
                  <a:lnTo>
                    <a:pt x="949" y="1021"/>
                  </a:lnTo>
                  <a:lnTo>
                    <a:pt x="1086" y="1076"/>
                  </a:lnTo>
                  <a:lnTo>
                    <a:pt x="1214" y="1131"/>
                  </a:lnTo>
                  <a:lnTo>
                    <a:pt x="1359" y="1167"/>
                  </a:lnTo>
                  <a:lnTo>
                    <a:pt x="1496" y="1204"/>
                  </a:lnTo>
                  <a:lnTo>
                    <a:pt x="1642" y="1231"/>
                  </a:lnTo>
                  <a:lnTo>
                    <a:pt x="1788" y="1249"/>
                  </a:lnTo>
                  <a:lnTo>
                    <a:pt x="1934" y="1268"/>
                  </a:lnTo>
                  <a:lnTo>
                    <a:pt x="2280" y="1268"/>
                  </a:lnTo>
                  <a:lnTo>
                    <a:pt x="2426" y="1259"/>
                  </a:lnTo>
                  <a:lnTo>
                    <a:pt x="2563" y="1240"/>
                  </a:lnTo>
                  <a:lnTo>
                    <a:pt x="2700" y="1213"/>
                  </a:lnTo>
                  <a:lnTo>
                    <a:pt x="2846" y="1186"/>
                  </a:lnTo>
                  <a:lnTo>
                    <a:pt x="2983" y="1149"/>
                  </a:lnTo>
                  <a:lnTo>
                    <a:pt x="3110" y="1104"/>
                  </a:lnTo>
                  <a:lnTo>
                    <a:pt x="3247" y="1058"/>
                  </a:lnTo>
                  <a:lnTo>
                    <a:pt x="3375" y="1003"/>
                  </a:lnTo>
                  <a:lnTo>
                    <a:pt x="3502" y="939"/>
                  </a:lnTo>
                  <a:lnTo>
                    <a:pt x="3630" y="866"/>
                  </a:lnTo>
                  <a:lnTo>
                    <a:pt x="3749" y="794"/>
                  </a:lnTo>
                  <a:lnTo>
                    <a:pt x="3867" y="711"/>
                  </a:lnTo>
                  <a:lnTo>
                    <a:pt x="3976" y="629"/>
                  </a:lnTo>
                  <a:lnTo>
                    <a:pt x="4086" y="538"/>
                  </a:lnTo>
                  <a:lnTo>
                    <a:pt x="4195" y="438"/>
                  </a:lnTo>
                  <a:lnTo>
                    <a:pt x="3831" y="64"/>
                  </a:lnTo>
                  <a:lnTo>
                    <a:pt x="3739" y="146"/>
                  </a:lnTo>
                  <a:lnTo>
                    <a:pt x="3648" y="219"/>
                  </a:lnTo>
                  <a:lnTo>
                    <a:pt x="3548" y="292"/>
                  </a:lnTo>
                  <a:lnTo>
                    <a:pt x="3448" y="356"/>
                  </a:lnTo>
                  <a:lnTo>
                    <a:pt x="3347" y="420"/>
                  </a:lnTo>
                  <a:lnTo>
                    <a:pt x="3247" y="483"/>
                  </a:lnTo>
                  <a:lnTo>
                    <a:pt x="3138" y="529"/>
                  </a:lnTo>
                  <a:lnTo>
                    <a:pt x="3028" y="575"/>
                  </a:lnTo>
                  <a:lnTo>
                    <a:pt x="2919" y="620"/>
                  </a:lnTo>
                  <a:lnTo>
                    <a:pt x="2800" y="657"/>
                  </a:lnTo>
                  <a:lnTo>
                    <a:pt x="2691" y="684"/>
                  </a:lnTo>
                  <a:lnTo>
                    <a:pt x="2572" y="711"/>
                  </a:lnTo>
                  <a:lnTo>
                    <a:pt x="2454" y="730"/>
                  </a:lnTo>
                  <a:lnTo>
                    <a:pt x="2335" y="739"/>
                  </a:lnTo>
                  <a:lnTo>
                    <a:pt x="2217" y="748"/>
                  </a:lnTo>
                  <a:lnTo>
                    <a:pt x="2089" y="748"/>
                  </a:lnTo>
                  <a:lnTo>
                    <a:pt x="1970" y="739"/>
                  </a:lnTo>
                  <a:lnTo>
                    <a:pt x="1852" y="730"/>
                  </a:lnTo>
                  <a:lnTo>
                    <a:pt x="1724" y="711"/>
                  </a:lnTo>
                  <a:lnTo>
                    <a:pt x="1606" y="693"/>
                  </a:lnTo>
                  <a:lnTo>
                    <a:pt x="1496" y="666"/>
                  </a:lnTo>
                  <a:lnTo>
                    <a:pt x="1378" y="629"/>
                  </a:lnTo>
                  <a:lnTo>
                    <a:pt x="1268" y="593"/>
                  </a:lnTo>
                  <a:lnTo>
                    <a:pt x="1159" y="547"/>
                  </a:lnTo>
                  <a:lnTo>
                    <a:pt x="1049" y="493"/>
                  </a:lnTo>
                  <a:lnTo>
                    <a:pt x="940" y="438"/>
                  </a:lnTo>
                  <a:lnTo>
                    <a:pt x="840" y="374"/>
                  </a:lnTo>
                  <a:lnTo>
                    <a:pt x="739" y="310"/>
                  </a:lnTo>
                  <a:lnTo>
                    <a:pt x="648" y="237"/>
                  </a:lnTo>
                  <a:lnTo>
                    <a:pt x="548" y="164"/>
                  </a:lnTo>
                  <a:lnTo>
                    <a:pt x="466" y="8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186373" y="3383455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75" y="1"/>
                  </a:moveTo>
                  <a:lnTo>
                    <a:pt x="511" y="10"/>
                  </a:lnTo>
                  <a:lnTo>
                    <a:pt x="457" y="19"/>
                  </a:lnTo>
                  <a:lnTo>
                    <a:pt x="402" y="37"/>
                  </a:lnTo>
                  <a:lnTo>
                    <a:pt x="347" y="64"/>
                  </a:lnTo>
                  <a:lnTo>
                    <a:pt x="293" y="92"/>
                  </a:lnTo>
                  <a:lnTo>
                    <a:pt x="238" y="128"/>
                  </a:lnTo>
                  <a:lnTo>
                    <a:pt x="192" y="174"/>
                  </a:lnTo>
                  <a:lnTo>
                    <a:pt x="147" y="219"/>
                  </a:lnTo>
                  <a:lnTo>
                    <a:pt x="110" y="265"/>
                  </a:lnTo>
                  <a:lnTo>
                    <a:pt x="83" y="320"/>
                  </a:lnTo>
                  <a:lnTo>
                    <a:pt x="56" y="374"/>
                  </a:lnTo>
                  <a:lnTo>
                    <a:pt x="37" y="429"/>
                  </a:lnTo>
                  <a:lnTo>
                    <a:pt x="19" y="484"/>
                  </a:lnTo>
                  <a:lnTo>
                    <a:pt x="10" y="539"/>
                  </a:lnTo>
                  <a:lnTo>
                    <a:pt x="1" y="602"/>
                  </a:lnTo>
                  <a:lnTo>
                    <a:pt x="10" y="657"/>
                  </a:lnTo>
                  <a:lnTo>
                    <a:pt x="10" y="721"/>
                  </a:lnTo>
                  <a:lnTo>
                    <a:pt x="28" y="776"/>
                  </a:lnTo>
                  <a:lnTo>
                    <a:pt x="46" y="830"/>
                  </a:lnTo>
                  <a:lnTo>
                    <a:pt x="74" y="885"/>
                  </a:lnTo>
                  <a:lnTo>
                    <a:pt x="101" y="940"/>
                  </a:lnTo>
                  <a:lnTo>
                    <a:pt x="138" y="994"/>
                  </a:lnTo>
                  <a:lnTo>
                    <a:pt x="174" y="1040"/>
                  </a:lnTo>
                  <a:lnTo>
                    <a:pt x="220" y="1086"/>
                  </a:lnTo>
                  <a:lnTo>
                    <a:pt x="274" y="1122"/>
                  </a:lnTo>
                  <a:lnTo>
                    <a:pt x="320" y="1149"/>
                  </a:lnTo>
                  <a:lnTo>
                    <a:pt x="375" y="1177"/>
                  </a:lnTo>
                  <a:lnTo>
                    <a:pt x="439" y="1195"/>
                  </a:lnTo>
                  <a:lnTo>
                    <a:pt x="493" y="1213"/>
                  </a:lnTo>
                  <a:lnTo>
                    <a:pt x="548" y="1222"/>
                  </a:lnTo>
                  <a:lnTo>
                    <a:pt x="666" y="1222"/>
                  </a:lnTo>
                  <a:lnTo>
                    <a:pt x="730" y="1213"/>
                  </a:lnTo>
                  <a:lnTo>
                    <a:pt x="785" y="1204"/>
                  </a:lnTo>
                  <a:lnTo>
                    <a:pt x="840" y="1186"/>
                  </a:lnTo>
                  <a:lnTo>
                    <a:pt x="894" y="1159"/>
                  </a:lnTo>
                  <a:lnTo>
                    <a:pt x="949" y="1131"/>
                  </a:lnTo>
                  <a:lnTo>
                    <a:pt x="995" y="1095"/>
                  </a:lnTo>
                  <a:lnTo>
                    <a:pt x="1049" y="1058"/>
                  </a:lnTo>
                  <a:lnTo>
                    <a:pt x="1086" y="1013"/>
                  </a:lnTo>
                  <a:lnTo>
                    <a:pt x="1122" y="958"/>
                  </a:lnTo>
                  <a:lnTo>
                    <a:pt x="1159" y="903"/>
                  </a:lnTo>
                  <a:lnTo>
                    <a:pt x="1186" y="858"/>
                  </a:lnTo>
                  <a:lnTo>
                    <a:pt x="1204" y="794"/>
                  </a:lnTo>
                  <a:lnTo>
                    <a:pt x="1223" y="739"/>
                  </a:lnTo>
                  <a:lnTo>
                    <a:pt x="1232" y="684"/>
                  </a:lnTo>
                  <a:lnTo>
                    <a:pt x="1232" y="621"/>
                  </a:lnTo>
                  <a:lnTo>
                    <a:pt x="1232" y="566"/>
                  </a:lnTo>
                  <a:lnTo>
                    <a:pt x="1223" y="502"/>
                  </a:lnTo>
                  <a:lnTo>
                    <a:pt x="1214" y="447"/>
                  </a:lnTo>
                  <a:lnTo>
                    <a:pt x="1195" y="393"/>
                  </a:lnTo>
                  <a:lnTo>
                    <a:pt x="1168" y="338"/>
                  </a:lnTo>
                  <a:lnTo>
                    <a:pt x="1141" y="283"/>
                  </a:lnTo>
                  <a:lnTo>
                    <a:pt x="1104" y="228"/>
                  </a:lnTo>
                  <a:lnTo>
                    <a:pt x="1059" y="183"/>
                  </a:lnTo>
                  <a:lnTo>
                    <a:pt x="1013" y="146"/>
                  </a:lnTo>
                  <a:lnTo>
                    <a:pt x="967" y="101"/>
                  </a:lnTo>
                  <a:lnTo>
                    <a:pt x="913" y="73"/>
                  </a:lnTo>
                  <a:lnTo>
                    <a:pt x="858" y="46"/>
                  </a:lnTo>
                  <a:lnTo>
                    <a:pt x="803" y="28"/>
                  </a:lnTo>
                  <a:lnTo>
                    <a:pt x="749" y="1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716425" y="3543695"/>
              <a:ext cx="707799" cy="560291"/>
            </a:xfrm>
            <a:custGeom>
              <a:avLst/>
              <a:gdLst/>
              <a:ahLst/>
              <a:cxnLst/>
              <a:rect l="l" t="t" r="r" b="b"/>
              <a:pathLst>
                <a:path w="13733" h="10871" extrusionOk="0">
                  <a:moveTo>
                    <a:pt x="4888" y="1"/>
                  </a:moveTo>
                  <a:lnTo>
                    <a:pt x="4860" y="37"/>
                  </a:lnTo>
                  <a:lnTo>
                    <a:pt x="4806" y="129"/>
                  </a:lnTo>
                  <a:lnTo>
                    <a:pt x="4623" y="466"/>
                  </a:lnTo>
                  <a:lnTo>
                    <a:pt x="4368" y="986"/>
                  </a:lnTo>
                  <a:lnTo>
                    <a:pt x="4040" y="1661"/>
                  </a:lnTo>
                  <a:lnTo>
                    <a:pt x="3256" y="3329"/>
                  </a:lnTo>
                  <a:lnTo>
                    <a:pt x="2371" y="5244"/>
                  </a:lnTo>
                  <a:lnTo>
                    <a:pt x="730" y="8819"/>
                  </a:lnTo>
                  <a:lnTo>
                    <a:pt x="0" y="10442"/>
                  </a:lnTo>
                  <a:lnTo>
                    <a:pt x="3301" y="10870"/>
                  </a:lnTo>
                  <a:lnTo>
                    <a:pt x="3365" y="10651"/>
                  </a:lnTo>
                  <a:lnTo>
                    <a:pt x="3438" y="10396"/>
                  </a:lnTo>
                  <a:lnTo>
                    <a:pt x="3547" y="10077"/>
                  </a:lnTo>
                  <a:lnTo>
                    <a:pt x="3702" y="9703"/>
                  </a:lnTo>
                  <a:lnTo>
                    <a:pt x="3794" y="9493"/>
                  </a:lnTo>
                  <a:lnTo>
                    <a:pt x="3894" y="9275"/>
                  </a:lnTo>
                  <a:lnTo>
                    <a:pt x="4003" y="9056"/>
                  </a:lnTo>
                  <a:lnTo>
                    <a:pt x="4122" y="8837"/>
                  </a:lnTo>
                  <a:lnTo>
                    <a:pt x="4259" y="8609"/>
                  </a:lnTo>
                  <a:lnTo>
                    <a:pt x="4405" y="8372"/>
                  </a:lnTo>
                  <a:lnTo>
                    <a:pt x="4560" y="8153"/>
                  </a:lnTo>
                  <a:lnTo>
                    <a:pt x="4724" y="7925"/>
                  </a:lnTo>
                  <a:lnTo>
                    <a:pt x="4906" y="7706"/>
                  </a:lnTo>
                  <a:lnTo>
                    <a:pt x="5107" y="7496"/>
                  </a:lnTo>
                  <a:lnTo>
                    <a:pt x="5316" y="7296"/>
                  </a:lnTo>
                  <a:lnTo>
                    <a:pt x="5535" y="7104"/>
                  </a:lnTo>
                  <a:lnTo>
                    <a:pt x="5772" y="6922"/>
                  </a:lnTo>
                  <a:lnTo>
                    <a:pt x="6028" y="6758"/>
                  </a:lnTo>
                  <a:lnTo>
                    <a:pt x="6155" y="6685"/>
                  </a:lnTo>
                  <a:lnTo>
                    <a:pt x="6292" y="6612"/>
                  </a:lnTo>
                  <a:lnTo>
                    <a:pt x="6429" y="6548"/>
                  </a:lnTo>
                  <a:lnTo>
                    <a:pt x="6566" y="6484"/>
                  </a:lnTo>
                  <a:lnTo>
                    <a:pt x="6712" y="6430"/>
                  </a:lnTo>
                  <a:lnTo>
                    <a:pt x="6867" y="6384"/>
                  </a:lnTo>
                  <a:lnTo>
                    <a:pt x="7022" y="6338"/>
                  </a:lnTo>
                  <a:lnTo>
                    <a:pt x="7177" y="6302"/>
                  </a:lnTo>
                  <a:lnTo>
                    <a:pt x="7341" y="6265"/>
                  </a:lnTo>
                  <a:lnTo>
                    <a:pt x="7505" y="6238"/>
                  </a:lnTo>
                  <a:lnTo>
                    <a:pt x="7678" y="6220"/>
                  </a:lnTo>
                  <a:lnTo>
                    <a:pt x="7851" y="6211"/>
                  </a:lnTo>
                  <a:lnTo>
                    <a:pt x="8025" y="6202"/>
                  </a:lnTo>
                  <a:lnTo>
                    <a:pt x="8207" y="6202"/>
                  </a:lnTo>
                  <a:lnTo>
                    <a:pt x="8398" y="6211"/>
                  </a:lnTo>
                  <a:lnTo>
                    <a:pt x="8590" y="6229"/>
                  </a:lnTo>
                  <a:lnTo>
                    <a:pt x="8781" y="6247"/>
                  </a:lnTo>
                  <a:lnTo>
                    <a:pt x="8973" y="6256"/>
                  </a:lnTo>
                  <a:lnTo>
                    <a:pt x="9164" y="6256"/>
                  </a:lnTo>
                  <a:lnTo>
                    <a:pt x="9347" y="6247"/>
                  </a:lnTo>
                  <a:lnTo>
                    <a:pt x="9520" y="6238"/>
                  </a:lnTo>
                  <a:lnTo>
                    <a:pt x="9693" y="6211"/>
                  </a:lnTo>
                  <a:lnTo>
                    <a:pt x="9867" y="6183"/>
                  </a:lnTo>
                  <a:lnTo>
                    <a:pt x="10031" y="6147"/>
                  </a:lnTo>
                  <a:lnTo>
                    <a:pt x="10186" y="6101"/>
                  </a:lnTo>
                  <a:lnTo>
                    <a:pt x="10350" y="6047"/>
                  </a:lnTo>
                  <a:lnTo>
                    <a:pt x="10496" y="5992"/>
                  </a:lnTo>
                  <a:lnTo>
                    <a:pt x="10651" y="5928"/>
                  </a:lnTo>
                  <a:lnTo>
                    <a:pt x="10788" y="5855"/>
                  </a:lnTo>
                  <a:lnTo>
                    <a:pt x="10933" y="5782"/>
                  </a:lnTo>
                  <a:lnTo>
                    <a:pt x="11070" y="5700"/>
                  </a:lnTo>
                  <a:lnTo>
                    <a:pt x="11198" y="5618"/>
                  </a:lnTo>
                  <a:lnTo>
                    <a:pt x="11326" y="5527"/>
                  </a:lnTo>
                  <a:lnTo>
                    <a:pt x="11453" y="5426"/>
                  </a:lnTo>
                  <a:lnTo>
                    <a:pt x="11572" y="5326"/>
                  </a:lnTo>
                  <a:lnTo>
                    <a:pt x="11690" y="5226"/>
                  </a:lnTo>
                  <a:lnTo>
                    <a:pt x="11909" y="5007"/>
                  </a:lnTo>
                  <a:lnTo>
                    <a:pt x="12119" y="4779"/>
                  </a:lnTo>
                  <a:lnTo>
                    <a:pt x="12310" y="4542"/>
                  </a:lnTo>
                  <a:lnTo>
                    <a:pt x="12493" y="4296"/>
                  </a:lnTo>
                  <a:lnTo>
                    <a:pt x="12657" y="4050"/>
                  </a:lnTo>
                  <a:lnTo>
                    <a:pt x="12803" y="3794"/>
                  </a:lnTo>
                  <a:lnTo>
                    <a:pt x="12949" y="3530"/>
                  </a:lnTo>
                  <a:lnTo>
                    <a:pt x="13076" y="3275"/>
                  </a:lnTo>
                  <a:lnTo>
                    <a:pt x="13186" y="3028"/>
                  </a:lnTo>
                  <a:lnTo>
                    <a:pt x="13286" y="2773"/>
                  </a:lnTo>
                  <a:lnTo>
                    <a:pt x="13377" y="2536"/>
                  </a:lnTo>
                  <a:lnTo>
                    <a:pt x="13459" y="2308"/>
                  </a:lnTo>
                  <a:lnTo>
                    <a:pt x="13532" y="2089"/>
                  </a:lnTo>
                  <a:lnTo>
                    <a:pt x="13587" y="1879"/>
                  </a:lnTo>
                  <a:lnTo>
                    <a:pt x="13633" y="1688"/>
                  </a:lnTo>
                  <a:lnTo>
                    <a:pt x="13669" y="1515"/>
                  </a:lnTo>
                  <a:lnTo>
                    <a:pt x="13705" y="1369"/>
                  </a:lnTo>
                  <a:lnTo>
                    <a:pt x="13724" y="1241"/>
                  </a:lnTo>
                  <a:lnTo>
                    <a:pt x="13733" y="1132"/>
                  </a:lnTo>
                  <a:lnTo>
                    <a:pt x="13733" y="1059"/>
                  </a:lnTo>
                  <a:lnTo>
                    <a:pt x="13724" y="1013"/>
                  </a:lnTo>
                  <a:lnTo>
                    <a:pt x="13724" y="995"/>
                  </a:lnTo>
                  <a:lnTo>
                    <a:pt x="13715" y="995"/>
                  </a:lnTo>
                  <a:lnTo>
                    <a:pt x="13277" y="949"/>
                  </a:lnTo>
                  <a:lnTo>
                    <a:pt x="12256" y="840"/>
                  </a:lnTo>
                  <a:lnTo>
                    <a:pt x="9228" y="493"/>
                  </a:lnTo>
                  <a:lnTo>
                    <a:pt x="4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673277" y="2405419"/>
              <a:ext cx="393920" cy="372737"/>
            </a:xfrm>
            <a:custGeom>
              <a:avLst/>
              <a:gdLst/>
              <a:ahLst/>
              <a:cxnLst/>
              <a:rect l="l" t="t" r="r" b="b"/>
              <a:pathLst>
                <a:path w="7643" h="7232" extrusionOk="0">
                  <a:moveTo>
                    <a:pt x="201" y="1"/>
                  </a:moveTo>
                  <a:lnTo>
                    <a:pt x="1" y="10"/>
                  </a:lnTo>
                  <a:lnTo>
                    <a:pt x="28" y="539"/>
                  </a:lnTo>
                  <a:lnTo>
                    <a:pt x="411" y="521"/>
                  </a:lnTo>
                  <a:lnTo>
                    <a:pt x="748" y="530"/>
                  </a:lnTo>
                  <a:lnTo>
                    <a:pt x="1095" y="557"/>
                  </a:lnTo>
                  <a:lnTo>
                    <a:pt x="1432" y="603"/>
                  </a:lnTo>
                  <a:lnTo>
                    <a:pt x="1761" y="657"/>
                  </a:lnTo>
                  <a:lnTo>
                    <a:pt x="2080" y="739"/>
                  </a:lnTo>
                  <a:lnTo>
                    <a:pt x="2399" y="831"/>
                  </a:lnTo>
                  <a:lnTo>
                    <a:pt x="2709" y="931"/>
                  </a:lnTo>
                  <a:lnTo>
                    <a:pt x="3019" y="1049"/>
                  </a:lnTo>
                  <a:lnTo>
                    <a:pt x="3311" y="1186"/>
                  </a:lnTo>
                  <a:lnTo>
                    <a:pt x="3603" y="1332"/>
                  </a:lnTo>
                  <a:lnTo>
                    <a:pt x="3885" y="1496"/>
                  </a:lnTo>
                  <a:lnTo>
                    <a:pt x="4159" y="1669"/>
                  </a:lnTo>
                  <a:lnTo>
                    <a:pt x="4423" y="1861"/>
                  </a:lnTo>
                  <a:lnTo>
                    <a:pt x="4669" y="2062"/>
                  </a:lnTo>
                  <a:lnTo>
                    <a:pt x="4916" y="2271"/>
                  </a:lnTo>
                  <a:lnTo>
                    <a:pt x="5153" y="2490"/>
                  </a:lnTo>
                  <a:lnTo>
                    <a:pt x="5372" y="2727"/>
                  </a:lnTo>
                  <a:lnTo>
                    <a:pt x="5581" y="2964"/>
                  </a:lnTo>
                  <a:lnTo>
                    <a:pt x="5782" y="3220"/>
                  </a:lnTo>
                  <a:lnTo>
                    <a:pt x="5973" y="3484"/>
                  </a:lnTo>
                  <a:lnTo>
                    <a:pt x="6147" y="3758"/>
                  </a:lnTo>
                  <a:lnTo>
                    <a:pt x="6302" y="4040"/>
                  </a:lnTo>
                  <a:lnTo>
                    <a:pt x="6457" y="4323"/>
                  </a:lnTo>
                  <a:lnTo>
                    <a:pt x="6584" y="4624"/>
                  </a:lnTo>
                  <a:lnTo>
                    <a:pt x="6712" y="4925"/>
                  </a:lnTo>
                  <a:lnTo>
                    <a:pt x="6812" y="5244"/>
                  </a:lnTo>
                  <a:lnTo>
                    <a:pt x="6904" y="5554"/>
                  </a:lnTo>
                  <a:lnTo>
                    <a:pt x="6976" y="5882"/>
                  </a:lnTo>
                  <a:lnTo>
                    <a:pt x="7040" y="6211"/>
                  </a:lnTo>
                  <a:lnTo>
                    <a:pt x="7077" y="6548"/>
                  </a:lnTo>
                  <a:lnTo>
                    <a:pt x="7104" y="6885"/>
                  </a:lnTo>
                  <a:lnTo>
                    <a:pt x="7113" y="7232"/>
                  </a:lnTo>
                  <a:lnTo>
                    <a:pt x="7642" y="7232"/>
                  </a:lnTo>
                  <a:lnTo>
                    <a:pt x="7633" y="6858"/>
                  </a:lnTo>
                  <a:lnTo>
                    <a:pt x="7606" y="6493"/>
                  </a:lnTo>
                  <a:lnTo>
                    <a:pt x="7560" y="6128"/>
                  </a:lnTo>
                  <a:lnTo>
                    <a:pt x="7496" y="5773"/>
                  </a:lnTo>
                  <a:lnTo>
                    <a:pt x="7414" y="5426"/>
                  </a:lnTo>
                  <a:lnTo>
                    <a:pt x="7314" y="5080"/>
                  </a:lnTo>
                  <a:lnTo>
                    <a:pt x="7204" y="4742"/>
                  </a:lnTo>
                  <a:lnTo>
                    <a:pt x="7068" y="4414"/>
                  </a:lnTo>
                  <a:lnTo>
                    <a:pt x="6931" y="4095"/>
                  </a:lnTo>
                  <a:lnTo>
                    <a:pt x="6767" y="3785"/>
                  </a:lnTo>
                  <a:lnTo>
                    <a:pt x="6593" y="3484"/>
                  </a:lnTo>
                  <a:lnTo>
                    <a:pt x="6402" y="3192"/>
                  </a:lnTo>
                  <a:lnTo>
                    <a:pt x="6201" y="2910"/>
                  </a:lnTo>
                  <a:lnTo>
                    <a:pt x="5992" y="2636"/>
                  </a:lnTo>
                  <a:lnTo>
                    <a:pt x="5764" y="2372"/>
                  </a:lnTo>
                  <a:lnTo>
                    <a:pt x="5517" y="2116"/>
                  </a:lnTo>
                  <a:lnTo>
                    <a:pt x="5271" y="1879"/>
                  </a:lnTo>
                  <a:lnTo>
                    <a:pt x="5007" y="1651"/>
                  </a:lnTo>
                  <a:lnTo>
                    <a:pt x="4733" y="1442"/>
                  </a:lnTo>
                  <a:lnTo>
                    <a:pt x="4451" y="1232"/>
                  </a:lnTo>
                  <a:lnTo>
                    <a:pt x="4159" y="1049"/>
                  </a:lnTo>
                  <a:lnTo>
                    <a:pt x="3849" y="876"/>
                  </a:lnTo>
                  <a:lnTo>
                    <a:pt x="3539" y="712"/>
                  </a:lnTo>
                  <a:lnTo>
                    <a:pt x="3220" y="566"/>
                  </a:lnTo>
                  <a:lnTo>
                    <a:pt x="2891" y="438"/>
                  </a:lnTo>
                  <a:lnTo>
                    <a:pt x="2554" y="320"/>
                  </a:lnTo>
                  <a:lnTo>
                    <a:pt x="2217" y="229"/>
                  </a:lnTo>
                  <a:lnTo>
                    <a:pt x="1861" y="147"/>
                  </a:lnTo>
                  <a:lnTo>
                    <a:pt x="1505" y="83"/>
                  </a:lnTo>
                  <a:lnTo>
                    <a:pt x="1150" y="37"/>
                  </a:lnTo>
                  <a:lnTo>
                    <a:pt x="776" y="10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039422" y="2854751"/>
              <a:ext cx="421597" cy="235486"/>
            </a:xfrm>
            <a:custGeom>
              <a:avLst/>
              <a:gdLst/>
              <a:ahLst/>
              <a:cxnLst/>
              <a:rect l="l" t="t" r="r" b="b"/>
              <a:pathLst>
                <a:path w="8180" h="4569" extrusionOk="0">
                  <a:moveTo>
                    <a:pt x="7651" y="0"/>
                  </a:moveTo>
                  <a:lnTo>
                    <a:pt x="7642" y="210"/>
                  </a:lnTo>
                  <a:lnTo>
                    <a:pt x="7623" y="410"/>
                  </a:lnTo>
                  <a:lnTo>
                    <a:pt x="7605" y="611"/>
                  </a:lnTo>
                  <a:lnTo>
                    <a:pt x="7569" y="812"/>
                  </a:lnTo>
                  <a:lnTo>
                    <a:pt x="7523" y="1003"/>
                  </a:lnTo>
                  <a:lnTo>
                    <a:pt x="7468" y="1195"/>
                  </a:lnTo>
                  <a:lnTo>
                    <a:pt x="7404" y="1386"/>
                  </a:lnTo>
                  <a:lnTo>
                    <a:pt x="7331" y="1569"/>
                  </a:lnTo>
                  <a:lnTo>
                    <a:pt x="7249" y="1751"/>
                  </a:lnTo>
                  <a:lnTo>
                    <a:pt x="7158" y="1924"/>
                  </a:lnTo>
                  <a:lnTo>
                    <a:pt x="7067" y="2088"/>
                  </a:lnTo>
                  <a:lnTo>
                    <a:pt x="6958" y="2252"/>
                  </a:lnTo>
                  <a:lnTo>
                    <a:pt x="6848" y="2417"/>
                  </a:lnTo>
                  <a:lnTo>
                    <a:pt x="6730" y="2572"/>
                  </a:lnTo>
                  <a:lnTo>
                    <a:pt x="6602" y="2717"/>
                  </a:lnTo>
                  <a:lnTo>
                    <a:pt x="6465" y="2854"/>
                  </a:lnTo>
                  <a:lnTo>
                    <a:pt x="6328" y="2991"/>
                  </a:lnTo>
                  <a:lnTo>
                    <a:pt x="6183" y="3119"/>
                  </a:lnTo>
                  <a:lnTo>
                    <a:pt x="6028" y="3237"/>
                  </a:lnTo>
                  <a:lnTo>
                    <a:pt x="5863" y="3347"/>
                  </a:lnTo>
                  <a:lnTo>
                    <a:pt x="5699" y="3456"/>
                  </a:lnTo>
                  <a:lnTo>
                    <a:pt x="5535" y="3547"/>
                  </a:lnTo>
                  <a:lnTo>
                    <a:pt x="5362" y="3638"/>
                  </a:lnTo>
                  <a:lnTo>
                    <a:pt x="5179" y="3721"/>
                  </a:lnTo>
                  <a:lnTo>
                    <a:pt x="4997" y="3793"/>
                  </a:lnTo>
                  <a:lnTo>
                    <a:pt x="4815" y="3857"/>
                  </a:lnTo>
                  <a:lnTo>
                    <a:pt x="4623" y="3912"/>
                  </a:lnTo>
                  <a:lnTo>
                    <a:pt x="4423" y="3958"/>
                  </a:lnTo>
                  <a:lnTo>
                    <a:pt x="4222" y="3994"/>
                  </a:lnTo>
                  <a:lnTo>
                    <a:pt x="4021" y="4021"/>
                  </a:lnTo>
                  <a:lnTo>
                    <a:pt x="3821" y="4031"/>
                  </a:lnTo>
                  <a:lnTo>
                    <a:pt x="3611" y="4040"/>
                  </a:lnTo>
                  <a:lnTo>
                    <a:pt x="3374" y="4031"/>
                  </a:lnTo>
                  <a:lnTo>
                    <a:pt x="3146" y="4012"/>
                  </a:lnTo>
                  <a:lnTo>
                    <a:pt x="2918" y="3976"/>
                  </a:lnTo>
                  <a:lnTo>
                    <a:pt x="2690" y="3930"/>
                  </a:lnTo>
                  <a:lnTo>
                    <a:pt x="2471" y="3876"/>
                  </a:lnTo>
                  <a:lnTo>
                    <a:pt x="2252" y="3803"/>
                  </a:lnTo>
                  <a:lnTo>
                    <a:pt x="2043" y="3721"/>
                  </a:lnTo>
                  <a:lnTo>
                    <a:pt x="1833" y="3629"/>
                  </a:lnTo>
                  <a:lnTo>
                    <a:pt x="1632" y="3520"/>
                  </a:lnTo>
                  <a:lnTo>
                    <a:pt x="1432" y="3401"/>
                  </a:lnTo>
                  <a:lnTo>
                    <a:pt x="1249" y="3274"/>
                  </a:lnTo>
                  <a:lnTo>
                    <a:pt x="1067" y="3137"/>
                  </a:lnTo>
                  <a:lnTo>
                    <a:pt x="894" y="2982"/>
                  </a:lnTo>
                  <a:lnTo>
                    <a:pt x="720" y="2827"/>
                  </a:lnTo>
                  <a:lnTo>
                    <a:pt x="565" y="2654"/>
                  </a:lnTo>
                  <a:lnTo>
                    <a:pt x="420" y="2471"/>
                  </a:lnTo>
                  <a:lnTo>
                    <a:pt x="0" y="2790"/>
                  </a:lnTo>
                  <a:lnTo>
                    <a:pt x="173" y="3000"/>
                  </a:lnTo>
                  <a:lnTo>
                    <a:pt x="347" y="3192"/>
                  </a:lnTo>
                  <a:lnTo>
                    <a:pt x="538" y="3374"/>
                  </a:lnTo>
                  <a:lnTo>
                    <a:pt x="730" y="3547"/>
                  </a:lnTo>
                  <a:lnTo>
                    <a:pt x="939" y="3702"/>
                  </a:lnTo>
                  <a:lnTo>
                    <a:pt x="1149" y="3848"/>
                  </a:lnTo>
                  <a:lnTo>
                    <a:pt x="1368" y="3985"/>
                  </a:lnTo>
                  <a:lnTo>
                    <a:pt x="1596" y="4103"/>
                  </a:lnTo>
                  <a:lnTo>
                    <a:pt x="1833" y="4204"/>
                  </a:lnTo>
                  <a:lnTo>
                    <a:pt x="2070" y="4304"/>
                  </a:lnTo>
                  <a:lnTo>
                    <a:pt x="2316" y="4377"/>
                  </a:lnTo>
                  <a:lnTo>
                    <a:pt x="2572" y="4450"/>
                  </a:lnTo>
                  <a:lnTo>
                    <a:pt x="2827" y="4496"/>
                  </a:lnTo>
                  <a:lnTo>
                    <a:pt x="3082" y="4532"/>
                  </a:lnTo>
                  <a:lnTo>
                    <a:pt x="3347" y="4559"/>
                  </a:lnTo>
                  <a:lnTo>
                    <a:pt x="3611" y="4569"/>
                  </a:lnTo>
                  <a:lnTo>
                    <a:pt x="3848" y="4559"/>
                  </a:lnTo>
                  <a:lnTo>
                    <a:pt x="4076" y="4541"/>
                  </a:lnTo>
                  <a:lnTo>
                    <a:pt x="4304" y="4514"/>
                  </a:lnTo>
                  <a:lnTo>
                    <a:pt x="4532" y="4468"/>
                  </a:lnTo>
                  <a:lnTo>
                    <a:pt x="4751" y="4423"/>
                  </a:lnTo>
                  <a:lnTo>
                    <a:pt x="4970" y="4359"/>
                  </a:lnTo>
                  <a:lnTo>
                    <a:pt x="5179" y="4286"/>
                  </a:lnTo>
                  <a:lnTo>
                    <a:pt x="5389" y="4204"/>
                  </a:lnTo>
                  <a:lnTo>
                    <a:pt x="5590" y="4113"/>
                  </a:lnTo>
                  <a:lnTo>
                    <a:pt x="5781" y="4012"/>
                  </a:lnTo>
                  <a:lnTo>
                    <a:pt x="5973" y="3903"/>
                  </a:lnTo>
                  <a:lnTo>
                    <a:pt x="6164" y="3784"/>
                  </a:lnTo>
                  <a:lnTo>
                    <a:pt x="6338" y="3657"/>
                  </a:lnTo>
                  <a:lnTo>
                    <a:pt x="6511" y="3520"/>
                  </a:lnTo>
                  <a:lnTo>
                    <a:pt x="6675" y="3374"/>
                  </a:lnTo>
                  <a:lnTo>
                    <a:pt x="6839" y="3228"/>
                  </a:lnTo>
                  <a:lnTo>
                    <a:pt x="6985" y="3064"/>
                  </a:lnTo>
                  <a:lnTo>
                    <a:pt x="7131" y="2900"/>
                  </a:lnTo>
                  <a:lnTo>
                    <a:pt x="7268" y="2727"/>
                  </a:lnTo>
                  <a:lnTo>
                    <a:pt x="7395" y="2553"/>
                  </a:lnTo>
                  <a:lnTo>
                    <a:pt x="7514" y="2362"/>
                  </a:lnTo>
                  <a:lnTo>
                    <a:pt x="7623" y="2170"/>
                  </a:lnTo>
                  <a:lnTo>
                    <a:pt x="7724" y="1979"/>
                  </a:lnTo>
                  <a:lnTo>
                    <a:pt x="7815" y="1778"/>
                  </a:lnTo>
                  <a:lnTo>
                    <a:pt x="7897" y="1569"/>
                  </a:lnTo>
                  <a:lnTo>
                    <a:pt x="7970" y="1359"/>
                  </a:lnTo>
                  <a:lnTo>
                    <a:pt x="8034" y="1140"/>
                  </a:lnTo>
                  <a:lnTo>
                    <a:pt x="8079" y="921"/>
                  </a:lnTo>
                  <a:lnTo>
                    <a:pt x="8125" y="693"/>
                  </a:lnTo>
                  <a:lnTo>
                    <a:pt x="8152" y="465"/>
                  </a:lnTo>
                  <a:lnTo>
                    <a:pt x="8170" y="237"/>
                  </a:lnTo>
                  <a:lnTo>
                    <a:pt x="8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382846" y="2982572"/>
              <a:ext cx="668835" cy="669298"/>
            </a:xfrm>
            <a:custGeom>
              <a:avLst/>
              <a:gdLst/>
              <a:ahLst/>
              <a:cxnLst/>
              <a:rect l="l" t="t" r="r" b="b"/>
              <a:pathLst>
                <a:path w="12977" h="12986" extrusionOk="0">
                  <a:moveTo>
                    <a:pt x="6484" y="0"/>
                  </a:moveTo>
                  <a:lnTo>
                    <a:pt x="6155" y="9"/>
                  </a:lnTo>
                  <a:lnTo>
                    <a:pt x="5827" y="37"/>
                  </a:lnTo>
                  <a:lnTo>
                    <a:pt x="5499" y="73"/>
                  </a:lnTo>
                  <a:lnTo>
                    <a:pt x="5180" y="128"/>
                  </a:lnTo>
                  <a:lnTo>
                    <a:pt x="4870" y="201"/>
                  </a:lnTo>
                  <a:lnTo>
                    <a:pt x="4560" y="292"/>
                  </a:lnTo>
                  <a:lnTo>
                    <a:pt x="4259" y="392"/>
                  </a:lnTo>
                  <a:lnTo>
                    <a:pt x="3967" y="511"/>
                  </a:lnTo>
                  <a:lnTo>
                    <a:pt x="3675" y="639"/>
                  </a:lnTo>
                  <a:lnTo>
                    <a:pt x="3393" y="785"/>
                  </a:lnTo>
                  <a:lnTo>
                    <a:pt x="3128" y="940"/>
                  </a:lnTo>
                  <a:lnTo>
                    <a:pt x="2864" y="1113"/>
                  </a:lnTo>
                  <a:lnTo>
                    <a:pt x="2608" y="1286"/>
                  </a:lnTo>
                  <a:lnTo>
                    <a:pt x="2362" y="1487"/>
                  </a:lnTo>
                  <a:lnTo>
                    <a:pt x="2125" y="1687"/>
                  </a:lnTo>
                  <a:lnTo>
                    <a:pt x="1897" y="1906"/>
                  </a:lnTo>
                  <a:lnTo>
                    <a:pt x="1687" y="2125"/>
                  </a:lnTo>
                  <a:lnTo>
                    <a:pt x="1478" y="2362"/>
                  </a:lnTo>
                  <a:lnTo>
                    <a:pt x="1286" y="2608"/>
                  </a:lnTo>
                  <a:lnTo>
                    <a:pt x="1104" y="2864"/>
                  </a:lnTo>
                  <a:lnTo>
                    <a:pt x="940" y="3128"/>
                  </a:lnTo>
                  <a:lnTo>
                    <a:pt x="785" y="3402"/>
                  </a:lnTo>
                  <a:lnTo>
                    <a:pt x="639" y="3675"/>
                  </a:lnTo>
                  <a:lnTo>
                    <a:pt x="511" y="3967"/>
                  </a:lnTo>
                  <a:lnTo>
                    <a:pt x="393" y="4259"/>
                  </a:lnTo>
                  <a:lnTo>
                    <a:pt x="292" y="4560"/>
                  </a:lnTo>
                  <a:lnTo>
                    <a:pt x="201" y="4870"/>
                  </a:lnTo>
                  <a:lnTo>
                    <a:pt x="128" y="5180"/>
                  </a:lnTo>
                  <a:lnTo>
                    <a:pt x="73" y="5499"/>
                  </a:lnTo>
                  <a:lnTo>
                    <a:pt x="28" y="5827"/>
                  </a:lnTo>
                  <a:lnTo>
                    <a:pt x="10" y="6155"/>
                  </a:lnTo>
                  <a:lnTo>
                    <a:pt x="0" y="6493"/>
                  </a:lnTo>
                  <a:lnTo>
                    <a:pt x="520" y="6493"/>
                  </a:lnTo>
                  <a:lnTo>
                    <a:pt x="529" y="6183"/>
                  </a:lnTo>
                  <a:lnTo>
                    <a:pt x="557" y="5882"/>
                  </a:lnTo>
                  <a:lnTo>
                    <a:pt x="593" y="5581"/>
                  </a:lnTo>
                  <a:lnTo>
                    <a:pt x="648" y="5289"/>
                  </a:lnTo>
                  <a:lnTo>
                    <a:pt x="712" y="4997"/>
                  </a:lnTo>
                  <a:lnTo>
                    <a:pt x="794" y="4715"/>
                  </a:lnTo>
                  <a:lnTo>
                    <a:pt x="885" y="4441"/>
                  </a:lnTo>
                  <a:lnTo>
                    <a:pt x="994" y="4168"/>
                  </a:lnTo>
                  <a:lnTo>
                    <a:pt x="1113" y="3903"/>
                  </a:lnTo>
                  <a:lnTo>
                    <a:pt x="1241" y="3648"/>
                  </a:lnTo>
                  <a:lnTo>
                    <a:pt x="1386" y="3402"/>
                  </a:lnTo>
                  <a:lnTo>
                    <a:pt x="1541" y="3155"/>
                  </a:lnTo>
                  <a:lnTo>
                    <a:pt x="1706" y="2918"/>
                  </a:lnTo>
                  <a:lnTo>
                    <a:pt x="1888" y="2699"/>
                  </a:lnTo>
                  <a:lnTo>
                    <a:pt x="2070" y="2481"/>
                  </a:lnTo>
                  <a:lnTo>
                    <a:pt x="2271" y="2271"/>
                  </a:lnTo>
                  <a:lnTo>
                    <a:pt x="2481" y="2079"/>
                  </a:lnTo>
                  <a:lnTo>
                    <a:pt x="2690" y="1888"/>
                  </a:lnTo>
                  <a:lnTo>
                    <a:pt x="2918" y="1715"/>
                  </a:lnTo>
                  <a:lnTo>
                    <a:pt x="3155" y="1541"/>
                  </a:lnTo>
                  <a:lnTo>
                    <a:pt x="3393" y="1386"/>
                  </a:lnTo>
                  <a:lnTo>
                    <a:pt x="3648" y="1250"/>
                  </a:lnTo>
                  <a:lnTo>
                    <a:pt x="3903" y="1113"/>
                  </a:lnTo>
                  <a:lnTo>
                    <a:pt x="4168" y="994"/>
                  </a:lnTo>
                  <a:lnTo>
                    <a:pt x="4441" y="885"/>
                  </a:lnTo>
                  <a:lnTo>
                    <a:pt x="4715" y="794"/>
                  </a:lnTo>
                  <a:lnTo>
                    <a:pt x="4997" y="712"/>
                  </a:lnTo>
                  <a:lnTo>
                    <a:pt x="5289" y="648"/>
                  </a:lnTo>
                  <a:lnTo>
                    <a:pt x="5581" y="593"/>
                  </a:lnTo>
                  <a:lnTo>
                    <a:pt x="5882" y="557"/>
                  </a:lnTo>
                  <a:lnTo>
                    <a:pt x="6183" y="529"/>
                  </a:lnTo>
                  <a:lnTo>
                    <a:pt x="6484" y="520"/>
                  </a:lnTo>
                  <a:lnTo>
                    <a:pt x="6794" y="529"/>
                  </a:lnTo>
                  <a:lnTo>
                    <a:pt x="7095" y="557"/>
                  </a:lnTo>
                  <a:lnTo>
                    <a:pt x="7396" y="593"/>
                  </a:lnTo>
                  <a:lnTo>
                    <a:pt x="7687" y="648"/>
                  </a:lnTo>
                  <a:lnTo>
                    <a:pt x="7979" y="712"/>
                  </a:lnTo>
                  <a:lnTo>
                    <a:pt x="8262" y="794"/>
                  </a:lnTo>
                  <a:lnTo>
                    <a:pt x="8535" y="885"/>
                  </a:lnTo>
                  <a:lnTo>
                    <a:pt x="8809" y="994"/>
                  </a:lnTo>
                  <a:lnTo>
                    <a:pt x="9073" y="1113"/>
                  </a:lnTo>
                  <a:lnTo>
                    <a:pt x="9329" y="1250"/>
                  </a:lnTo>
                  <a:lnTo>
                    <a:pt x="9584" y="1386"/>
                  </a:lnTo>
                  <a:lnTo>
                    <a:pt x="9821" y="1541"/>
                  </a:lnTo>
                  <a:lnTo>
                    <a:pt x="10058" y="1715"/>
                  </a:lnTo>
                  <a:lnTo>
                    <a:pt x="10277" y="1888"/>
                  </a:lnTo>
                  <a:lnTo>
                    <a:pt x="10496" y="2079"/>
                  </a:lnTo>
                  <a:lnTo>
                    <a:pt x="10706" y="2271"/>
                  </a:lnTo>
                  <a:lnTo>
                    <a:pt x="10906" y="2481"/>
                  </a:lnTo>
                  <a:lnTo>
                    <a:pt x="11089" y="2699"/>
                  </a:lnTo>
                  <a:lnTo>
                    <a:pt x="11271" y="2918"/>
                  </a:lnTo>
                  <a:lnTo>
                    <a:pt x="11435" y="3155"/>
                  </a:lnTo>
                  <a:lnTo>
                    <a:pt x="11590" y="3402"/>
                  </a:lnTo>
                  <a:lnTo>
                    <a:pt x="11736" y="3648"/>
                  </a:lnTo>
                  <a:lnTo>
                    <a:pt x="11864" y="3903"/>
                  </a:lnTo>
                  <a:lnTo>
                    <a:pt x="11982" y="4168"/>
                  </a:lnTo>
                  <a:lnTo>
                    <a:pt x="12092" y="4441"/>
                  </a:lnTo>
                  <a:lnTo>
                    <a:pt x="12183" y="4715"/>
                  </a:lnTo>
                  <a:lnTo>
                    <a:pt x="12265" y="4997"/>
                  </a:lnTo>
                  <a:lnTo>
                    <a:pt x="12338" y="5289"/>
                  </a:lnTo>
                  <a:lnTo>
                    <a:pt x="12383" y="5581"/>
                  </a:lnTo>
                  <a:lnTo>
                    <a:pt x="12420" y="5882"/>
                  </a:lnTo>
                  <a:lnTo>
                    <a:pt x="12447" y="6183"/>
                  </a:lnTo>
                  <a:lnTo>
                    <a:pt x="12456" y="6493"/>
                  </a:lnTo>
                  <a:lnTo>
                    <a:pt x="12447" y="6794"/>
                  </a:lnTo>
                  <a:lnTo>
                    <a:pt x="12420" y="7095"/>
                  </a:lnTo>
                  <a:lnTo>
                    <a:pt x="12383" y="7396"/>
                  </a:lnTo>
                  <a:lnTo>
                    <a:pt x="12338" y="7687"/>
                  </a:lnTo>
                  <a:lnTo>
                    <a:pt x="12265" y="7979"/>
                  </a:lnTo>
                  <a:lnTo>
                    <a:pt x="12183" y="8262"/>
                  </a:lnTo>
                  <a:lnTo>
                    <a:pt x="12092" y="8535"/>
                  </a:lnTo>
                  <a:lnTo>
                    <a:pt x="11982" y="8809"/>
                  </a:lnTo>
                  <a:lnTo>
                    <a:pt x="11864" y="9073"/>
                  </a:lnTo>
                  <a:lnTo>
                    <a:pt x="11736" y="9329"/>
                  </a:lnTo>
                  <a:lnTo>
                    <a:pt x="11590" y="9584"/>
                  </a:lnTo>
                  <a:lnTo>
                    <a:pt x="11435" y="9821"/>
                  </a:lnTo>
                  <a:lnTo>
                    <a:pt x="11271" y="10058"/>
                  </a:lnTo>
                  <a:lnTo>
                    <a:pt x="11089" y="10286"/>
                  </a:lnTo>
                  <a:lnTo>
                    <a:pt x="10906" y="10496"/>
                  </a:lnTo>
                  <a:lnTo>
                    <a:pt x="10706" y="10706"/>
                  </a:lnTo>
                  <a:lnTo>
                    <a:pt x="10496" y="10906"/>
                  </a:lnTo>
                  <a:lnTo>
                    <a:pt x="10277" y="11089"/>
                  </a:lnTo>
                  <a:lnTo>
                    <a:pt x="10058" y="11271"/>
                  </a:lnTo>
                  <a:lnTo>
                    <a:pt x="9821" y="11435"/>
                  </a:lnTo>
                  <a:lnTo>
                    <a:pt x="9584" y="11590"/>
                  </a:lnTo>
                  <a:lnTo>
                    <a:pt x="9329" y="11736"/>
                  </a:lnTo>
                  <a:lnTo>
                    <a:pt x="9073" y="11864"/>
                  </a:lnTo>
                  <a:lnTo>
                    <a:pt x="8809" y="11982"/>
                  </a:lnTo>
                  <a:lnTo>
                    <a:pt x="8535" y="12092"/>
                  </a:lnTo>
                  <a:lnTo>
                    <a:pt x="8262" y="12192"/>
                  </a:lnTo>
                  <a:lnTo>
                    <a:pt x="7979" y="12265"/>
                  </a:lnTo>
                  <a:lnTo>
                    <a:pt x="7687" y="12338"/>
                  </a:lnTo>
                  <a:lnTo>
                    <a:pt x="7396" y="12383"/>
                  </a:lnTo>
                  <a:lnTo>
                    <a:pt x="7095" y="12429"/>
                  </a:lnTo>
                  <a:lnTo>
                    <a:pt x="6794" y="12447"/>
                  </a:lnTo>
                  <a:lnTo>
                    <a:pt x="6484" y="12456"/>
                  </a:lnTo>
                  <a:lnTo>
                    <a:pt x="6484" y="12985"/>
                  </a:lnTo>
                  <a:lnTo>
                    <a:pt x="6821" y="12976"/>
                  </a:lnTo>
                  <a:lnTo>
                    <a:pt x="7149" y="12949"/>
                  </a:lnTo>
                  <a:lnTo>
                    <a:pt x="7478" y="12903"/>
                  </a:lnTo>
                  <a:lnTo>
                    <a:pt x="7797" y="12848"/>
                  </a:lnTo>
                  <a:lnTo>
                    <a:pt x="8107" y="12775"/>
                  </a:lnTo>
                  <a:lnTo>
                    <a:pt x="8417" y="12693"/>
                  </a:lnTo>
                  <a:lnTo>
                    <a:pt x="8718" y="12584"/>
                  </a:lnTo>
                  <a:lnTo>
                    <a:pt x="9010" y="12475"/>
                  </a:lnTo>
                  <a:lnTo>
                    <a:pt x="9301" y="12338"/>
                  </a:lnTo>
                  <a:lnTo>
                    <a:pt x="9584" y="12201"/>
                  </a:lnTo>
                  <a:lnTo>
                    <a:pt x="9849" y="12037"/>
                  </a:lnTo>
                  <a:lnTo>
                    <a:pt x="10113" y="11873"/>
                  </a:lnTo>
                  <a:lnTo>
                    <a:pt x="10368" y="11690"/>
                  </a:lnTo>
                  <a:lnTo>
                    <a:pt x="10614" y="11499"/>
                  </a:lnTo>
                  <a:lnTo>
                    <a:pt x="10852" y="11289"/>
                  </a:lnTo>
                  <a:lnTo>
                    <a:pt x="11080" y="11079"/>
                  </a:lnTo>
                  <a:lnTo>
                    <a:pt x="11289" y="10851"/>
                  </a:lnTo>
                  <a:lnTo>
                    <a:pt x="11499" y="10614"/>
                  </a:lnTo>
                  <a:lnTo>
                    <a:pt x="11690" y="10368"/>
                  </a:lnTo>
                  <a:lnTo>
                    <a:pt x="11873" y="10113"/>
                  </a:lnTo>
                  <a:lnTo>
                    <a:pt x="12037" y="9848"/>
                  </a:lnTo>
                  <a:lnTo>
                    <a:pt x="12192" y="9584"/>
                  </a:lnTo>
                  <a:lnTo>
                    <a:pt x="12338" y="9301"/>
                  </a:lnTo>
                  <a:lnTo>
                    <a:pt x="12466" y="9010"/>
                  </a:lnTo>
                  <a:lnTo>
                    <a:pt x="12584" y="8718"/>
                  </a:lnTo>
                  <a:lnTo>
                    <a:pt x="12684" y="8417"/>
                  </a:lnTo>
                  <a:lnTo>
                    <a:pt x="12776" y="8107"/>
                  </a:lnTo>
                  <a:lnTo>
                    <a:pt x="12849" y="7797"/>
                  </a:lnTo>
                  <a:lnTo>
                    <a:pt x="12903" y="7478"/>
                  </a:lnTo>
                  <a:lnTo>
                    <a:pt x="12949" y="7149"/>
                  </a:lnTo>
                  <a:lnTo>
                    <a:pt x="12967" y="6821"/>
                  </a:lnTo>
                  <a:lnTo>
                    <a:pt x="12976" y="6493"/>
                  </a:lnTo>
                  <a:lnTo>
                    <a:pt x="12967" y="6155"/>
                  </a:lnTo>
                  <a:lnTo>
                    <a:pt x="12949" y="5827"/>
                  </a:lnTo>
                  <a:lnTo>
                    <a:pt x="12903" y="5499"/>
                  </a:lnTo>
                  <a:lnTo>
                    <a:pt x="12849" y="5180"/>
                  </a:lnTo>
                  <a:lnTo>
                    <a:pt x="12776" y="4870"/>
                  </a:lnTo>
                  <a:lnTo>
                    <a:pt x="12684" y="4560"/>
                  </a:lnTo>
                  <a:lnTo>
                    <a:pt x="12584" y="4259"/>
                  </a:lnTo>
                  <a:lnTo>
                    <a:pt x="12466" y="3967"/>
                  </a:lnTo>
                  <a:lnTo>
                    <a:pt x="12338" y="3675"/>
                  </a:lnTo>
                  <a:lnTo>
                    <a:pt x="12192" y="3402"/>
                  </a:lnTo>
                  <a:lnTo>
                    <a:pt x="12037" y="3128"/>
                  </a:lnTo>
                  <a:lnTo>
                    <a:pt x="11873" y="2864"/>
                  </a:lnTo>
                  <a:lnTo>
                    <a:pt x="11690" y="2608"/>
                  </a:lnTo>
                  <a:lnTo>
                    <a:pt x="11499" y="2362"/>
                  </a:lnTo>
                  <a:lnTo>
                    <a:pt x="11289" y="2125"/>
                  </a:lnTo>
                  <a:lnTo>
                    <a:pt x="11080" y="1906"/>
                  </a:lnTo>
                  <a:lnTo>
                    <a:pt x="10852" y="1687"/>
                  </a:lnTo>
                  <a:lnTo>
                    <a:pt x="10614" y="1487"/>
                  </a:lnTo>
                  <a:lnTo>
                    <a:pt x="10368" y="1286"/>
                  </a:lnTo>
                  <a:lnTo>
                    <a:pt x="10113" y="1113"/>
                  </a:lnTo>
                  <a:lnTo>
                    <a:pt x="9849" y="940"/>
                  </a:lnTo>
                  <a:lnTo>
                    <a:pt x="9584" y="785"/>
                  </a:lnTo>
                  <a:lnTo>
                    <a:pt x="9301" y="639"/>
                  </a:lnTo>
                  <a:lnTo>
                    <a:pt x="9010" y="511"/>
                  </a:lnTo>
                  <a:lnTo>
                    <a:pt x="8718" y="392"/>
                  </a:lnTo>
                  <a:lnTo>
                    <a:pt x="8417" y="292"/>
                  </a:lnTo>
                  <a:lnTo>
                    <a:pt x="8107" y="201"/>
                  </a:lnTo>
                  <a:lnTo>
                    <a:pt x="7797" y="128"/>
                  </a:lnTo>
                  <a:lnTo>
                    <a:pt x="7478" y="73"/>
                  </a:lnTo>
                  <a:lnTo>
                    <a:pt x="7149" y="37"/>
                  </a:lnTo>
                  <a:lnTo>
                    <a:pt x="6821" y="9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423717" y="2437374"/>
              <a:ext cx="134004" cy="438090"/>
            </a:xfrm>
            <a:custGeom>
              <a:avLst/>
              <a:gdLst/>
              <a:ahLst/>
              <a:cxnLst/>
              <a:rect l="l" t="t" r="r" b="b"/>
              <a:pathLst>
                <a:path w="2600" h="8500" extrusionOk="0">
                  <a:moveTo>
                    <a:pt x="2317" y="1"/>
                  </a:moveTo>
                  <a:lnTo>
                    <a:pt x="2098" y="156"/>
                  </a:lnTo>
                  <a:lnTo>
                    <a:pt x="1888" y="311"/>
                  </a:lnTo>
                  <a:lnTo>
                    <a:pt x="1697" y="484"/>
                  </a:lnTo>
                  <a:lnTo>
                    <a:pt x="1505" y="666"/>
                  </a:lnTo>
                  <a:lnTo>
                    <a:pt x="1323" y="858"/>
                  </a:lnTo>
                  <a:lnTo>
                    <a:pt x="1159" y="1059"/>
                  </a:lnTo>
                  <a:lnTo>
                    <a:pt x="995" y="1268"/>
                  </a:lnTo>
                  <a:lnTo>
                    <a:pt x="849" y="1487"/>
                  </a:lnTo>
                  <a:lnTo>
                    <a:pt x="712" y="1715"/>
                  </a:lnTo>
                  <a:lnTo>
                    <a:pt x="584" y="1952"/>
                  </a:lnTo>
                  <a:lnTo>
                    <a:pt x="475" y="2198"/>
                  </a:lnTo>
                  <a:lnTo>
                    <a:pt x="365" y="2445"/>
                  </a:lnTo>
                  <a:lnTo>
                    <a:pt x="274" y="2700"/>
                  </a:lnTo>
                  <a:lnTo>
                    <a:pt x="201" y="2964"/>
                  </a:lnTo>
                  <a:lnTo>
                    <a:pt x="128" y="3229"/>
                  </a:lnTo>
                  <a:lnTo>
                    <a:pt x="74" y="3502"/>
                  </a:lnTo>
                  <a:lnTo>
                    <a:pt x="37" y="3776"/>
                  </a:lnTo>
                  <a:lnTo>
                    <a:pt x="10" y="4049"/>
                  </a:lnTo>
                  <a:lnTo>
                    <a:pt x="1" y="4323"/>
                  </a:lnTo>
                  <a:lnTo>
                    <a:pt x="1" y="4587"/>
                  </a:lnTo>
                  <a:lnTo>
                    <a:pt x="19" y="4861"/>
                  </a:lnTo>
                  <a:lnTo>
                    <a:pt x="46" y="5125"/>
                  </a:lnTo>
                  <a:lnTo>
                    <a:pt x="83" y="5381"/>
                  </a:lnTo>
                  <a:lnTo>
                    <a:pt x="138" y="5645"/>
                  </a:lnTo>
                  <a:lnTo>
                    <a:pt x="210" y="5901"/>
                  </a:lnTo>
                  <a:lnTo>
                    <a:pt x="283" y="6147"/>
                  </a:lnTo>
                  <a:lnTo>
                    <a:pt x="375" y="6393"/>
                  </a:lnTo>
                  <a:lnTo>
                    <a:pt x="484" y="6630"/>
                  </a:lnTo>
                  <a:lnTo>
                    <a:pt x="603" y="6867"/>
                  </a:lnTo>
                  <a:lnTo>
                    <a:pt x="730" y="7086"/>
                  </a:lnTo>
                  <a:lnTo>
                    <a:pt x="867" y="7305"/>
                  </a:lnTo>
                  <a:lnTo>
                    <a:pt x="1022" y="7515"/>
                  </a:lnTo>
                  <a:lnTo>
                    <a:pt x="1131" y="7651"/>
                  </a:lnTo>
                  <a:lnTo>
                    <a:pt x="1250" y="7788"/>
                  </a:lnTo>
                  <a:lnTo>
                    <a:pt x="1369" y="7916"/>
                  </a:lnTo>
                  <a:lnTo>
                    <a:pt x="1487" y="8043"/>
                  </a:lnTo>
                  <a:lnTo>
                    <a:pt x="1615" y="8162"/>
                  </a:lnTo>
                  <a:lnTo>
                    <a:pt x="1752" y="8280"/>
                  </a:lnTo>
                  <a:lnTo>
                    <a:pt x="1888" y="8399"/>
                  </a:lnTo>
                  <a:lnTo>
                    <a:pt x="2025" y="8499"/>
                  </a:lnTo>
                  <a:lnTo>
                    <a:pt x="2344" y="8080"/>
                  </a:lnTo>
                  <a:lnTo>
                    <a:pt x="2089" y="7879"/>
                  </a:lnTo>
                  <a:lnTo>
                    <a:pt x="1861" y="7670"/>
                  </a:lnTo>
                  <a:lnTo>
                    <a:pt x="1642" y="7442"/>
                  </a:lnTo>
                  <a:lnTo>
                    <a:pt x="1533" y="7323"/>
                  </a:lnTo>
                  <a:lnTo>
                    <a:pt x="1441" y="7195"/>
                  </a:lnTo>
                  <a:lnTo>
                    <a:pt x="1305" y="7013"/>
                  </a:lnTo>
                  <a:lnTo>
                    <a:pt x="1177" y="6812"/>
                  </a:lnTo>
                  <a:lnTo>
                    <a:pt x="1058" y="6612"/>
                  </a:lnTo>
                  <a:lnTo>
                    <a:pt x="958" y="6402"/>
                  </a:lnTo>
                  <a:lnTo>
                    <a:pt x="858" y="6192"/>
                  </a:lnTo>
                  <a:lnTo>
                    <a:pt x="776" y="5974"/>
                  </a:lnTo>
                  <a:lnTo>
                    <a:pt x="712" y="5746"/>
                  </a:lnTo>
                  <a:lnTo>
                    <a:pt x="648" y="5518"/>
                  </a:lnTo>
                  <a:lnTo>
                    <a:pt x="603" y="5280"/>
                  </a:lnTo>
                  <a:lnTo>
                    <a:pt x="566" y="5053"/>
                  </a:lnTo>
                  <a:lnTo>
                    <a:pt x="539" y="4806"/>
                  </a:lnTo>
                  <a:lnTo>
                    <a:pt x="530" y="4569"/>
                  </a:lnTo>
                  <a:lnTo>
                    <a:pt x="530" y="4323"/>
                  </a:lnTo>
                  <a:lnTo>
                    <a:pt x="539" y="4086"/>
                  </a:lnTo>
                  <a:lnTo>
                    <a:pt x="557" y="3840"/>
                  </a:lnTo>
                  <a:lnTo>
                    <a:pt x="593" y="3594"/>
                  </a:lnTo>
                  <a:lnTo>
                    <a:pt x="648" y="3347"/>
                  </a:lnTo>
                  <a:lnTo>
                    <a:pt x="703" y="3101"/>
                  </a:lnTo>
                  <a:lnTo>
                    <a:pt x="776" y="2873"/>
                  </a:lnTo>
                  <a:lnTo>
                    <a:pt x="858" y="2636"/>
                  </a:lnTo>
                  <a:lnTo>
                    <a:pt x="949" y="2417"/>
                  </a:lnTo>
                  <a:lnTo>
                    <a:pt x="1049" y="2198"/>
                  </a:lnTo>
                  <a:lnTo>
                    <a:pt x="1168" y="1980"/>
                  </a:lnTo>
                  <a:lnTo>
                    <a:pt x="1286" y="1779"/>
                  </a:lnTo>
                  <a:lnTo>
                    <a:pt x="1423" y="1578"/>
                  </a:lnTo>
                  <a:lnTo>
                    <a:pt x="1560" y="1387"/>
                  </a:lnTo>
                  <a:lnTo>
                    <a:pt x="1715" y="1214"/>
                  </a:lnTo>
                  <a:lnTo>
                    <a:pt x="1879" y="1040"/>
                  </a:lnTo>
                  <a:lnTo>
                    <a:pt x="2043" y="876"/>
                  </a:lnTo>
                  <a:lnTo>
                    <a:pt x="2226" y="721"/>
                  </a:lnTo>
                  <a:lnTo>
                    <a:pt x="2408" y="575"/>
                  </a:lnTo>
                  <a:lnTo>
                    <a:pt x="2600" y="448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504585" y="2833104"/>
              <a:ext cx="63497" cy="6349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584" y="1"/>
                  </a:moveTo>
                  <a:lnTo>
                    <a:pt x="529" y="10"/>
                  </a:lnTo>
                  <a:lnTo>
                    <a:pt x="465" y="19"/>
                  </a:lnTo>
                  <a:lnTo>
                    <a:pt x="410" y="37"/>
                  </a:lnTo>
                  <a:lnTo>
                    <a:pt x="356" y="55"/>
                  </a:lnTo>
                  <a:lnTo>
                    <a:pt x="301" y="83"/>
                  </a:lnTo>
                  <a:lnTo>
                    <a:pt x="255" y="119"/>
                  </a:lnTo>
                  <a:lnTo>
                    <a:pt x="210" y="156"/>
                  </a:lnTo>
                  <a:lnTo>
                    <a:pt x="164" y="201"/>
                  </a:lnTo>
                  <a:lnTo>
                    <a:pt x="119" y="247"/>
                  </a:lnTo>
                  <a:lnTo>
                    <a:pt x="91" y="302"/>
                  </a:lnTo>
                  <a:lnTo>
                    <a:pt x="55" y="356"/>
                  </a:lnTo>
                  <a:lnTo>
                    <a:pt x="37" y="411"/>
                  </a:lnTo>
                  <a:lnTo>
                    <a:pt x="18" y="466"/>
                  </a:lnTo>
                  <a:lnTo>
                    <a:pt x="9" y="530"/>
                  </a:lnTo>
                  <a:lnTo>
                    <a:pt x="0" y="584"/>
                  </a:lnTo>
                  <a:lnTo>
                    <a:pt x="0" y="648"/>
                  </a:lnTo>
                  <a:lnTo>
                    <a:pt x="9" y="703"/>
                  </a:lnTo>
                  <a:lnTo>
                    <a:pt x="18" y="767"/>
                  </a:lnTo>
                  <a:lnTo>
                    <a:pt x="37" y="821"/>
                  </a:lnTo>
                  <a:lnTo>
                    <a:pt x="55" y="876"/>
                  </a:lnTo>
                  <a:lnTo>
                    <a:pt x="91" y="931"/>
                  </a:lnTo>
                  <a:lnTo>
                    <a:pt x="119" y="976"/>
                  </a:lnTo>
                  <a:lnTo>
                    <a:pt x="155" y="1022"/>
                  </a:lnTo>
                  <a:lnTo>
                    <a:pt x="201" y="1068"/>
                  </a:lnTo>
                  <a:lnTo>
                    <a:pt x="246" y="1113"/>
                  </a:lnTo>
                  <a:lnTo>
                    <a:pt x="301" y="1140"/>
                  </a:lnTo>
                  <a:lnTo>
                    <a:pt x="356" y="1177"/>
                  </a:lnTo>
                  <a:lnTo>
                    <a:pt x="410" y="1195"/>
                  </a:lnTo>
                  <a:lnTo>
                    <a:pt x="474" y="1213"/>
                  </a:lnTo>
                  <a:lnTo>
                    <a:pt x="529" y="1223"/>
                  </a:lnTo>
                  <a:lnTo>
                    <a:pt x="593" y="1232"/>
                  </a:lnTo>
                  <a:lnTo>
                    <a:pt x="648" y="1232"/>
                  </a:lnTo>
                  <a:lnTo>
                    <a:pt x="711" y="1223"/>
                  </a:lnTo>
                  <a:lnTo>
                    <a:pt x="766" y="1213"/>
                  </a:lnTo>
                  <a:lnTo>
                    <a:pt x="821" y="1195"/>
                  </a:lnTo>
                  <a:lnTo>
                    <a:pt x="876" y="1177"/>
                  </a:lnTo>
                  <a:lnTo>
                    <a:pt x="930" y="1150"/>
                  </a:lnTo>
                  <a:lnTo>
                    <a:pt x="976" y="1113"/>
                  </a:lnTo>
                  <a:lnTo>
                    <a:pt x="1031" y="1077"/>
                  </a:lnTo>
                  <a:lnTo>
                    <a:pt x="1067" y="1031"/>
                  </a:lnTo>
                  <a:lnTo>
                    <a:pt x="1113" y="985"/>
                  </a:lnTo>
                  <a:lnTo>
                    <a:pt x="1149" y="931"/>
                  </a:lnTo>
                  <a:lnTo>
                    <a:pt x="1176" y="876"/>
                  </a:lnTo>
                  <a:lnTo>
                    <a:pt x="1195" y="821"/>
                  </a:lnTo>
                  <a:lnTo>
                    <a:pt x="1213" y="758"/>
                  </a:lnTo>
                  <a:lnTo>
                    <a:pt x="1222" y="703"/>
                  </a:lnTo>
                  <a:lnTo>
                    <a:pt x="1231" y="639"/>
                  </a:lnTo>
                  <a:lnTo>
                    <a:pt x="1231" y="584"/>
                  </a:lnTo>
                  <a:lnTo>
                    <a:pt x="1222" y="530"/>
                  </a:lnTo>
                  <a:lnTo>
                    <a:pt x="1213" y="466"/>
                  </a:lnTo>
                  <a:lnTo>
                    <a:pt x="1195" y="411"/>
                  </a:lnTo>
                  <a:lnTo>
                    <a:pt x="1176" y="356"/>
                  </a:lnTo>
                  <a:lnTo>
                    <a:pt x="1149" y="302"/>
                  </a:lnTo>
                  <a:lnTo>
                    <a:pt x="1113" y="256"/>
                  </a:lnTo>
                  <a:lnTo>
                    <a:pt x="1076" y="201"/>
                  </a:lnTo>
                  <a:lnTo>
                    <a:pt x="1031" y="165"/>
                  </a:lnTo>
                  <a:lnTo>
                    <a:pt x="985" y="119"/>
                  </a:lnTo>
                  <a:lnTo>
                    <a:pt x="930" y="83"/>
                  </a:lnTo>
                  <a:lnTo>
                    <a:pt x="876" y="55"/>
                  </a:lnTo>
                  <a:lnTo>
                    <a:pt x="821" y="37"/>
                  </a:lnTo>
                  <a:lnTo>
                    <a:pt x="766" y="19"/>
                  </a:lnTo>
                  <a:lnTo>
                    <a:pt x="702" y="10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603138" y="2348106"/>
              <a:ext cx="1937749" cy="1518059"/>
            </a:xfrm>
            <a:custGeom>
              <a:avLst/>
              <a:gdLst/>
              <a:ahLst/>
              <a:cxnLst/>
              <a:rect l="l" t="t" r="r" b="b"/>
              <a:pathLst>
                <a:path w="37597" h="29454" extrusionOk="0">
                  <a:moveTo>
                    <a:pt x="14198" y="520"/>
                  </a:moveTo>
                  <a:lnTo>
                    <a:pt x="14463" y="529"/>
                  </a:lnTo>
                  <a:lnTo>
                    <a:pt x="14727" y="557"/>
                  </a:lnTo>
                  <a:lnTo>
                    <a:pt x="14992" y="593"/>
                  </a:lnTo>
                  <a:lnTo>
                    <a:pt x="15247" y="639"/>
                  </a:lnTo>
                  <a:lnTo>
                    <a:pt x="15502" y="702"/>
                  </a:lnTo>
                  <a:lnTo>
                    <a:pt x="15748" y="785"/>
                  </a:lnTo>
                  <a:lnTo>
                    <a:pt x="15986" y="876"/>
                  </a:lnTo>
                  <a:lnTo>
                    <a:pt x="16223" y="985"/>
                  </a:lnTo>
                  <a:lnTo>
                    <a:pt x="16460" y="1095"/>
                  </a:lnTo>
                  <a:lnTo>
                    <a:pt x="16679" y="1231"/>
                  </a:lnTo>
                  <a:lnTo>
                    <a:pt x="16897" y="1377"/>
                  </a:lnTo>
                  <a:lnTo>
                    <a:pt x="17107" y="1532"/>
                  </a:lnTo>
                  <a:lnTo>
                    <a:pt x="17308" y="1696"/>
                  </a:lnTo>
                  <a:lnTo>
                    <a:pt x="17499" y="1879"/>
                  </a:lnTo>
                  <a:lnTo>
                    <a:pt x="17682" y="2070"/>
                  </a:lnTo>
                  <a:lnTo>
                    <a:pt x="17855" y="2271"/>
                  </a:lnTo>
                  <a:lnTo>
                    <a:pt x="17992" y="2435"/>
                  </a:lnTo>
                  <a:lnTo>
                    <a:pt x="18183" y="2344"/>
                  </a:lnTo>
                  <a:lnTo>
                    <a:pt x="18356" y="2253"/>
                  </a:lnTo>
                  <a:lnTo>
                    <a:pt x="18530" y="2180"/>
                  </a:lnTo>
                  <a:lnTo>
                    <a:pt x="18712" y="2098"/>
                  </a:lnTo>
                  <a:lnTo>
                    <a:pt x="18894" y="2034"/>
                  </a:lnTo>
                  <a:lnTo>
                    <a:pt x="19077" y="1970"/>
                  </a:lnTo>
                  <a:lnTo>
                    <a:pt x="19259" y="1915"/>
                  </a:lnTo>
                  <a:lnTo>
                    <a:pt x="19442" y="1860"/>
                  </a:lnTo>
                  <a:lnTo>
                    <a:pt x="19633" y="1815"/>
                  </a:lnTo>
                  <a:lnTo>
                    <a:pt x="19824" y="1769"/>
                  </a:lnTo>
                  <a:lnTo>
                    <a:pt x="20007" y="1733"/>
                  </a:lnTo>
                  <a:lnTo>
                    <a:pt x="20198" y="1705"/>
                  </a:lnTo>
                  <a:lnTo>
                    <a:pt x="20390" y="1678"/>
                  </a:lnTo>
                  <a:lnTo>
                    <a:pt x="20581" y="1660"/>
                  </a:lnTo>
                  <a:lnTo>
                    <a:pt x="20782" y="1651"/>
                  </a:lnTo>
                  <a:lnTo>
                    <a:pt x="20973" y="1642"/>
                  </a:lnTo>
                  <a:lnTo>
                    <a:pt x="21174" y="1633"/>
                  </a:lnTo>
                  <a:lnTo>
                    <a:pt x="21429" y="1642"/>
                  </a:lnTo>
                  <a:lnTo>
                    <a:pt x="21694" y="1660"/>
                  </a:lnTo>
                  <a:lnTo>
                    <a:pt x="21949" y="1678"/>
                  </a:lnTo>
                  <a:lnTo>
                    <a:pt x="22204" y="1715"/>
                  </a:lnTo>
                  <a:lnTo>
                    <a:pt x="22460" y="1760"/>
                  </a:lnTo>
                  <a:lnTo>
                    <a:pt x="22715" y="1815"/>
                  </a:lnTo>
                  <a:lnTo>
                    <a:pt x="22961" y="1879"/>
                  </a:lnTo>
                  <a:lnTo>
                    <a:pt x="23207" y="1952"/>
                  </a:lnTo>
                  <a:lnTo>
                    <a:pt x="23445" y="2034"/>
                  </a:lnTo>
                  <a:lnTo>
                    <a:pt x="23691" y="2125"/>
                  </a:lnTo>
                  <a:lnTo>
                    <a:pt x="23928" y="2225"/>
                  </a:lnTo>
                  <a:lnTo>
                    <a:pt x="24156" y="2335"/>
                  </a:lnTo>
                  <a:lnTo>
                    <a:pt x="24384" y="2453"/>
                  </a:lnTo>
                  <a:lnTo>
                    <a:pt x="24612" y="2590"/>
                  </a:lnTo>
                  <a:lnTo>
                    <a:pt x="24831" y="2727"/>
                  </a:lnTo>
                  <a:lnTo>
                    <a:pt x="25040" y="2873"/>
                  </a:lnTo>
                  <a:lnTo>
                    <a:pt x="25159" y="2955"/>
                  </a:lnTo>
                  <a:lnTo>
                    <a:pt x="25296" y="2900"/>
                  </a:lnTo>
                  <a:lnTo>
                    <a:pt x="25478" y="2827"/>
                  </a:lnTo>
                  <a:lnTo>
                    <a:pt x="25660" y="2772"/>
                  </a:lnTo>
                  <a:lnTo>
                    <a:pt x="25852" y="2718"/>
                  </a:lnTo>
                  <a:lnTo>
                    <a:pt x="26034" y="2681"/>
                  </a:lnTo>
                  <a:lnTo>
                    <a:pt x="26226" y="2645"/>
                  </a:lnTo>
                  <a:lnTo>
                    <a:pt x="26417" y="2626"/>
                  </a:lnTo>
                  <a:lnTo>
                    <a:pt x="26609" y="2608"/>
                  </a:lnTo>
                  <a:lnTo>
                    <a:pt x="26983" y="2608"/>
                  </a:lnTo>
                  <a:lnTo>
                    <a:pt x="27147" y="2617"/>
                  </a:lnTo>
                  <a:lnTo>
                    <a:pt x="27320" y="2636"/>
                  </a:lnTo>
                  <a:lnTo>
                    <a:pt x="27484" y="2663"/>
                  </a:lnTo>
                  <a:lnTo>
                    <a:pt x="27648" y="2690"/>
                  </a:lnTo>
                  <a:lnTo>
                    <a:pt x="27812" y="2736"/>
                  </a:lnTo>
                  <a:lnTo>
                    <a:pt x="27967" y="2772"/>
                  </a:lnTo>
                  <a:lnTo>
                    <a:pt x="28132" y="2827"/>
                  </a:lnTo>
                  <a:lnTo>
                    <a:pt x="28287" y="2882"/>
                  </a:lnTo>
                  <a:lnTo>
                    <a:pt x="28432" y="2946"/>
                  </a:lnTo>
                  <a:lnTo>
                    <a:pt x="28587" y="3019"/>
                  </a:lnTo>
                  <a:lnTo>
                    <a:pt x="28724" y="3092"/>
                  </a:lnTo>
                  <a:lnTo>
                    <a:pt x="28870" y="3174"/>
                  </a:lnTo>
                  <a:lnTo>
                    <a:pt x="29007" y="3256"/>
                  </a:lnTo>
                  <a:lnTo>
                    <a:pt x="29144" y="3356"/>
                  </a:lnTo>
                  <a:lnTo>
                    <a:pt x="29271" y="3447"/>
                  </a:lnTo>
                  <a:lnTo>
                    <a:pt x="29399" y="3547"/>
                  </a:lnTo>
                  <a:lnTo>
                    <a:pt x="29527" y="3657"/>
                  </a:lnTo>
                  <a:lnTo>
                    <a:pt x="29645" y="3775"/>
                  </a:lnTo>
                  <a:lnTo>
                    <a:pt x="29755" y="3894"/>
                  </a:lnTo>
                  <a:lnTo>
                    <a:pt x="29864" y="4012"/>
                  </a:lnTo>
                  <a:lnTo>
                    <a:pt x="29974" y="4140"/>
                  </a:lnTo>
                  <a:lnTo>
                    <a:pt x="30074" y="4268"/>
                  </a:lnTo>
                  <a:lnTo>
                    <a:pt x="30165" y="4405"/>
                  </a:lnTo>
                  <a:lnTo>
                    <a:pt x="30256" y="4541"/>
                  </a:lnTo>
                  <a:lnTo>
                    <a:pt x="30338" y="4687"/>
                  </a:lnTo>
                  <a:lnTo>
                    <a:pt x="30420" y="4833"/>
                  </a:lnTo>
                  <a:lnTo>
                    <a:pt x="30484" y="4988"/>
                  </a:lnTo>
                  <a:lnTo>
                    <a:pt x="30557" y="5143"/>
                  </a:lnTo>
                  <a:lnTo>
                    <a:pt x="30612" y="5298"/>
                  </a:lnTo>
                  <a:lnTo>
                    <a:pt x="30667" y="5462"/>
                  </a:lnTo>
                  <a:lnTo>
                    <a:pt x="30712" y="5626"/>
                  </a:lnTo>
                  <a:lnTo>
                    <a:pt x="30767" y="5854"/>
                  </a:lnTo>
                  <a:lnTo>
                    <a:pt x="30995" y="5827"/>
                  </a:lnTo>
                  <a:lnTo>
                    <a:pt x="31250" y="5800"/>
                  </a:lnTo>
                  <a:lnTo>
                    <a:pt x="31478" y="5791"/>
                  </a:lnTo>
                  <a:lnTo>
                    <a:pt x="31688" y="5800"/>
                  </a:lnTo>
                  <a:lnTo>
                    <a:pt x="31888" y="5818"/>
                  </a:lnTo>
                  <a:lnTo>
                    <a:pt x="32089" y="5836"/>
                  </a:lnTo>
                  <a:lnTo>
                    <a:pt x="32290" y="5873"/>
                  </a:lnTo>
                  <a:lnTo>
                    <a:pt x="32490" y="5918"/>
                  </a:lnTo>
                  <a:lnTo>
                    <a:pt x="32682" y="5973"/>
                  </a:lnTo>
                  <a:lnTo>
                    <a:pt x="32864" y="6037"/>
                  </a:lnTo>
                  <a:lnTo>
                    <a:pt x="33046" y="6110"/>
                  </a:lnTo>
                  <a:lnTo>
                    <a:pt x="33229" y="6192"/>
                  </a:lnTo>
                  <a:lnTo>
                    <a:pt x="33402" y="6283"/>
                  </a:lnTo>
                  <a:lnTo>
                    <a:pt x="33566" y="6374"/>
                  </a:lnTo>
                  <a:lnTo>
                    <a:pt x="33730" y="6484"/>
                  </a:lnTo>
                  <a:lnTo>
                    <a:pt x="33895" y="6593"/>
                  </a:lnTo>
                  <a:lnTo>
                    <a:pt x="34050" y="6712"/>
                  </a:lnTo>
                  <a:lnTo>
                    <a:pt x="34195" y="6839"/>
                  </a:lnTo>
                  <a:lnTo>
                    <a:pt x="34332" y="6976"/>
                  </a:lnTo>
                  <a:lnTo>
                    <a:pt x="34469" y="7113"/>
                  </a:lnTo>
                  <a:lnTo>
                    <a:pt x="34597" y="7259"/>
                  </a:lnTo>
                  <a:lnTo>
                    <a:pt x="34715" y="7414"/>
                  </a:lnTo>
                  <a:lnTo>
                    <a:pt x="34825" y="7578"/>
                  </a:lnTo>
                  <a:lnTo>
                    <a:pt x="34934" y="7733"/>
                  </a:lnTo>
                  <a:lnTo>
                    <a:pt x="35025" y="7906"/>
                  </a:lnTo>
                  <a:lnTo>
                    <a:pt x="35116" y="8079"/>
                  </a:lnTo>
                  <a:lnTo>
                    <a:pt x="35198" y="8262"/>
                  </a:lnTo>
                  <a:lnTo>
                    <a:pt x="35271" y="8444"/>
                  </a:lnTo>
                  <a:lnTo>
                    <a:pt x="35335" y="8626"/>
                  </a:lnTo>
                  <a:lnTo>
                    <a:pt x="35390" y="8818"/>
                  </a:lnTo>
                  <a:lnTo>
                    <a:pt x="35436" y="9019"/>
                  </a:lnTo>
                  <a:lnTo>
                    <a:pt x="35472" y="9219"/>
                  </a:lnTo>
                  <a:lnTo>
                    <a:pt x="35490" y="9420"/>
                  </a:lnTo>
                  <a:lnTo>
                    <a:pt x="35509" y="9620"/>
                  </a:lnTo>
                  <a:lnTo>
                    <a:pt x="35518" y="9830"/>
                  </a:lnTo>
                  <a:lnTo>
                    <a:pt x="35509" y="10085"/>
                  </a:lnTo>
                  <a:lnTo>
                    <a:pt x="35472" y="10368"/>
                  </a:lnTo>
                  <a:lnTo>
                    <a:pt x="35463" y="10496"/>
                  </a:lnTo>
                  <a:lnTo>
                    <a:pt x="35545" y="10578"/>
                  </a:lnTo>
                  <a:lnTo>
                    <a:pt x="35718" y="10788"/>
                  </a:lnTo>
                  <a:lnTo>
                    <a:pt x="35891" y="11006"/>
                  </a:lnTo>
                  <a:lnTo>
                    <a:pt x="36047" y="11234"/>
                  </a:lnTo>
                  <a:lnTo>
                    <a:pt x="36202" y="11462"/>
                  </a:lnTo>
                  <a:lnTo>
                    <a:pt x="36338" y="11699"/>
                  </a:lnTo>
                  <a:lnTo>
                    <a:pt x="36457" y="11937"/>
                  </a:lnTo>
                  <a:lnTo>
                    <a:pt x="36575" y="12183"/>
                  </a:lnTo>
                  <a:lnTo>
                    <a:pt x="36676" y="12438"/>
                  </a:lnTo>
                  <a:lnTo>
                    <a:pt x="36767" y="12693"/>
                  </a:lnTo>
                  <a:lnTo>
                    <a:pt x="36849" y="12949"/>
                  </a:lnTo>
                  <a:lnTo>
                    <a:pt x="36913" y="13213"/>
                  </a:lnTo>
                  <a:lnTo>
                    <a:pt x="36977" y="13478"/>
                  </a:lnTo>
                  <a:lnTo>
                    <a:pt x="37013" y="13751"/>
                  </a:lnTo>
                  <a:lnTo>
                    <a:pt x="37050" y="14025"/>
                  </a:lnTo>
                  <a:lnTo>
                    <a:pt x="37068" y="14298"/>
                  </a:lnTo>
                  <a:lnTo>
                    <a:pt x="37077" y="14572"/>
                  </a:lnTo>
                  <a:lnTo>
                    <a:pt x="37068" y="14882"/>
                  </a:lnTo>
                  <a:lnTo>
                    <a:pt x="37040" y="15183"/>
                  </a:lnTo>
                  <a:lnTo>
                    <a:pt x="37004" y="15484"/>
                  </a:lnTo>
                  <a:lnTo>
                    <a:pt x="36949" y="15775"/>
                  </a:lnTo>
                  <a:lnTo>
                    <a:pt x="36885" y="16058"/>
                  </a:lnTo>
                  <a:lnTo>
                    <a:pt x="36803" y="16341"/>
                  </a:lnTo>
                  <a:lnTo>
                    <a:pt x="36712" y="16623"/>
                  </a:lnTo>
                  <a:lnTo>
                    <a:pt x="36603" y="16897"/>
                  </a:lnTo>
                  <a:lnTo>
                    <a:pt x="36484" y="17152"/>
                  </a:lnTo>
                  <a:lnTo>
                    <a:pt x="36357" y="17417"/>
                  </a:lnTo>
                  <a:lnTo>
                    <a:pt x="36211" y="17663"/>
                  </a:lnTo>
                  <a:lnTo>
                    <a:pt x="36056" y="17909"/>
                  </a:lnTo>
                  <a:lnTo>
                    <a:pt x="35882" y="18137"/>
                  </a:lnTo>
                  <a:lnTo>
                    <a:pt x="35709" y="18365"/>
                  </a:lnTo>
                  <a:lnTo>
                    <a:pt x="35518" y="18584"/>
                  </a:lnTo>
                  <a:lnTo>
                    <a:pt x="35326" y="18794"/>
                  </a:lnTo>
                  <a:lnTo>
                    <a:pt x="35116" y="18985"/>
                  </a:lnTo>
                  <a:lnTo>
                    <a:pt x="34898" y="19177"/>
                  </a:lnTo>
                  <a:lnTo>
                    <a:pt x="34679" y="19350"/>
                  </a:lnTo>
                  <a:lnTo>
                    <a:pt x="34442" y="19523"/>
                  </a:lnTo>
                  <a:lnTo>
                    <a:pt x="34195" y="19678"/>
                  </a:lnTo>
                  <a:lnTo>
                    <a:pt x="33949" y="19815"/>
                  </a:lnTo>
                  <a:lnTo>
                    <a:pt x="33694" y="19952"/>
                  </a:lnTo>
                  <a:lnTo>
                    <a:pt x="33429" y="20070"/>
                  </a:lnTo>
                  <a:lnTo>
                    <a:pt x="33156" y="20180"/>
                  </a:lnTo>
                  <a:lnTo>
                    <a:pt x="32882" y="20271"/>
                  </a:lnTo>
                  <a:lnTo>
                    <a:pt x="32600" y="20353"/>
                  </a:lnTo>
                  <a:lnTo>
                    <a:pt x="32308" y="20417"/>
                  </a:lnTo>
                  <a:lnTo>
                    <a:pt x="32016" y="20471"/>
                  </a:lnTo>
                  <a:lnTo>
                    <a:pt x="31715" y="20508"/>
                  </a:lnTo>
                  <a:lnTo>
                    <a:pt x="31414" y="20535"/>
                  </a:lnTo>
                  <a:lnTo>
                    <a:pt x="30803" y="20535"/>
                  </a:lnTo>
                  <a:lnTo>
                    <a:pt x="30502" y="20508"/>
                  </a:lnTo>
                  <a:lnTo>
                    <a:pt x="30211" y="20471"/>
                  </a:lnTo>
                  <a:lnTo>
                    <a:pt x="29919" y="20417"/>
                  </a:lnTo>
                  <a:lnTo>
                    <a:pt x="29782" y="20399"/>
                  </a:lnTo>
                  <a:lnTo>
                    <a:pt x="29682" y="20481"/>
                  </a:lnTo>
                  <a:lnTo>
                    <a:pt x="29563" y="20581"/>
                  </a:lnTo>
                  <a:lnTo>
                    <a:pt x="29445" y="20681"/>
                  </a:lnTo>
                  <a:lnTo>
                    <a:pt x="29317" y="20772"/>
                  </a:lnTo>
                  <a:lnTo>
                    <a:pt x="29180" y="20854"/>
                  </a:lnTo>
                  <a:lnTo>
                    <a:pt x="29043" y="20927"/>
                  </a:lnTo>
                  <a:lnTo>
                    <a:pt x="28907" y="21000"/>
                  </a:lnTo>
                  <a:lnTo>
                    <a:pt x="28770" y="21064"/>
                  </a:lnTo>
                  <a:lnTo>
                    <a:pt x="28624" y="21128"/>
                  </a:lnTo>
                  <a:lnTo>
                    <a:pt x="28478" y="21174"/>
                  </a:lnTo>
                  <a:lnTo>
                    <a:pt x="28332" y="21219"/>
                  </a:lnTo>
                  <a:lnTo>
                    <a:pt x="28186" y="21265"/>
                  </a:lnTo>
                  <a:lnTo>
                    <a:pt x="28031" y="21292"/>
                  </a:lnTo>
                  <a:lnTo>
                    <a:pt x="27876" y="21320"/>
                  </a:lnTo>
                  <a:lnTo>
                    <a:pt x="27721" y="21338"/>
                  </a:lnTo>
                  <a:lnTo>
                    <a:pt x="27566" y="21347"/>
                  </a:lnTo>
                  <a:lnTo>
                    <a:pt x="27411" y="21347"/>
                  </a:lnTo>
                  <a:lnTo>
                    <a:pt x="27247" y="21338"/>
                  </a:lnTo>
                  <a:lnTo>
                    <a:pt x="27019" y="21329"/>
                  </a:lnTo>
                  <a:lnTo>
                    <a:pt x="26946" y="21484"/>
                  </a:lnTo>
                  <a:lnTo>
                    <a:pt x="26846" y="21666"/>
                  </a:lnTo>
                  <a:lnTo>
                    <a:pt x="26746" y="21848"/>
                  </a:lnTo>
                  <a:lnTo>
                    <a:pt x="26627" y="22031"/>
                  </a:lnTo>
                  <a:lnTo>
                    <a:pt x="26518" y="22204"/>
                  </a:lnTo>
                  <a:lnTo>
                    <a:pt x="26390" y="22377"/>
                  </a:lnTo>
                  <a:lnTo>
                    <a:pt x="26271" y="22541"/>
                  </a:lnTo>
                  <a:lnTo>
                    <a:pt x="26135" y="22696"/>
                  </a:lnTo>
                  <a:lnTo>
                    <a:pt x="25998" y="22851"/>
                  </a:lnTo>
                  <a:lnTo>
                    <a:pt x="25861" y="22997"/>
                  </a:lnTo>
                  <a:lnTo>
                    <a:pt x="25715" y="23143"/>
                  </a:lnTo>
                  <a:lnTo>
                    <a:pt x="25560" y="23280"/>
                  </a:lnTo>
                  <a:lnTo>
                    <a:pt x="25405" y="23408"/>
                  </a:lnTo>
                  <a:lnTo>
                    <a:pt x="25250" y="23535"/>
                  </a:lnTo>
                  <a:lnTo>
                    <a:pt x="25086" y="23663"/>
                  </a:lnTo>
                  <a:lnTo>
                    <a:pt x="24922" y="23772"/>
                  </a:lnTo>
                  <a:lnTo>
                    <a:pt x="24749" y="23882"/>
                  </a:lnTo>
                  <a:lnTo>
                    <a:pt x="24575" y="23991"/>
                  </a:lnTo>
                  <a:lnTo>
                    <a:pt x="24393" y="24082"/>
                  </a:lnTo>
                  <a:lnTo>
                    <a:pt x="24211" y="24174"/>
                  </a:lnTo>
                  <a:lnTo>
                    <a:pt x="24028" y="24265"/>
                  </a:lnTo>
                  <a:lnTo>
                    <a:pt x="23837" y="24338"/>
                  </a:lnTo>
                  <a:lnTo>
                    <a:pt x="23654" y="24411"/>
                  </a:lnTo>
                  <a:lnTo>
                    <a:pt x="23454" y="24475"/>
                  </a:lnTo>
                  <a:lnTo>
                    <a:pt x="23262" y="24538"/>
                  </a:lnTo>
                  <a:lnTo>
                    <a:pt x="23062" y="24593"/>
                  </a:lnTo>
                  <a:lnTo>
                    <a:pt x="22861" y="24639"/>
                  </a:lnTo>
                  <a:lnTo>
                    <a:pt x="22660" y="24675"/>
                  </a:lnTo>
                  <a:lnTo>
                    <a:pt x="22451" y="24712"/>
                  </a:lnTo>
                  <a:lnTo>
                    <a:pt x="22250" y="24730"/>
                  </a:lnTo>
                  <a:lnTo>
                    <a:pt x="22040" y="24748"/>
                  </a:lnTo>
                  <a:lnTo>
                    <a:pt x="21831" y="24766"/>
                  </a:lnTo>
                  <a:lnTo>
                    <a:pt x="21612" y="24766"/>
                  </a:lnTo>
                  <a:lnTo>
                    <a:pt x="21356" y="24757"/>
                  </a:lnTo>
                  <a:lnTo>
                    <a:pt x="21101" y="24748"/>
                  </a:lnTo>
                  <a:lnTo>
                    <a:pt x="20855" y="24721"/>
                  </a:lnTo>
                  <a:lnTo>
                    <a:pt x="20600" y="24675"/>
                  </a:lnTo>
                  <a:lnTo>
                    <a:pt x="20353" y="24630"/>
                  </a:lnTo>
                  <a:lnTo>
                    <a:pt x="20107" y="24566"/>
                  </a:lnTo>
                  <a:lnTo>
                    <a:pt x="19861" y="24502"/>
                  </a:lnTo>
                  <a:lnTo>
                    <a:pt x="19624" y="24420"/>
                  </a:lnTo>
                  <a:lnTo>
                    <a:pt x="19387" y="24329"/>
                  </a:lnTo>
                  <a:lnTo>
                    <a:pt x="19150" y="24228"/>
                  </a:lnTo>
                  <a:lnTo>
                    <a:pt x="18922" y="24119"/>
                  </a:lnTo>
                  <a:lnTo>
                    <a:pt x="18694" y="24000"/>
                  </a:lnTo>
                  <a:lnTo>
                    <a:pt x="18475" y="23873"/>
                  </a:lnTo>
                  <a:lnTo>
                    <a:pt x="18265" y="23736"/>
                  </a:lnTo>
                  <a:lnTo>
                    <a:pt x="18055" y="23590"/>
                  </a:lnTo>
                  <a:lnTo>
                    <a:pt x="17855" y="23426"/>
                  </a:lnTo>
                  <a:lnTo>
                    <a:pt x="17517" y="23161"/>
                  </a:lnTo>
                  <a:lnTo>
                    <a:pt x="17435" y="23581"/>
                  </a:lnTo>
                  <a:lnTo>
                    <a:pt x="17362" y="23864"/>
                  </a:lnTo>
                  <a:lnTo>
                    <a:pt x="17290" y="24146"/>
                  </a:lnTo>
                  <a:lnTo>
                    <a:pt x="17198" y="24429"/>
                  </a:lnTo>
                  <a:lnTo>
                    <a:pt x="17098" y="24703"/>
                  </a:lnTo>
                  <a:lnTo>
                    <a:pt x="16979" y="24967"/>
                  </a:lnTo>
                  <a:lnTo>
                    <a:pt x="16861" y="25222"/>
                  </a:lnTo>
                  <a:lnTo>
                    <a:pt x="16724" y="25478"/>
                  </a:lnTo>
                  <a:lnTo>
                    <a:pt x="16578" y="25724"/>
                  </a:lnTo>
                  <a:lnTo>
                    <a:pt x="16423" y="25961"/>
                  </a:lnTo>
                  <a:lnTo>
                    <a:pt x="16259" y="26189"/>
                  </a:lnTo>
                  <a:lnTo>
                    <a:pt x="16086" y="26417"/>
                  </a:lnTo>
                  <a:lnTo>
                    <a:pt x="15903" y="26627"/>
                  </a:lnTo>
                  <a:lnTo>
                    <a:pt x="15712" y="26836"/>
                  </a:lnTo>
                  <a:lnTo>
                    <a:pt x="15521" y="27037"/>
                  </a:lnTo>
                  <a:lnTo>
                    <a:pt x="15311" y="27228"/>
                  </a:lnTo>
                  <a:lnTo>
                    <a:pt x="15092" y="27411"/>
                  </a:lnTo>
                  <a:lnTo>
                    <a:pt x="14873" y="27584"/>
                  </a:lnTo>
                  <a:lnTo>
                    <a:pt x="14645" y="27748"/>
                  </a:lnTo>
                  <a:lnTo>
                    <a:pt x="14408" y="27903"/>
                  </a:lnTo>
                  <a:lnTo>
                    <a:pt x="14162" y="28049"/>
                  </a:lnTo>
                  <a:lnTo>
                    <a:pt x="13916" y="28186"/>
                  </a:lnTo>
                  <a:lnTo>
                    <a:pt x="13660" y="28304"/>
                  </a:lnTo>
                  <a:lnTo>
                    <a:pt x="13405" y="28423"/>
                  </a:lnTo>
                  <a:lnTo>
                    <a:pt x="13131" y="28523"/>
                  </a:lnTo>
                  <a:lnTo>
                    <a:pt x="12867" y="28614"/>
                  </a:lnTo>
                  <a:lnTo>
                    <a:pt x="12593" y="28696"/>
                  </a:lnTo>
                  <a:lnTo>
                    <a:pt x="12311" y="28760"/>
                  </a:lnTo>
                  <a:lnTo>
                    <a:pt x="12028" y="28824"/>
                  </a:lnTo>
                  <a:lnTo>
                    <a:pt x="11745" y="28861"/>
                  </a:lnTo>
                  <a:lnTo>
                    <a:pt x="11454" y="28897"/>
                  </a:lnTo>
                  <a:lnTo>
                    <a:pt x="11162" y="28915"/>
                  </a:lnTo>
                  <a:lnTo>
                    <a:pt x="10861" y="28924"/>
                  </a:lnTo>
                  <a:lnTo>
                    <a:pt x="10542" y="28915"/>
                  </a:lnTo>
                  <a:lnTo>
                    <a:pt x="10223" y="28888"/>
                  </a:lnTo>
                  <a:lnTo>
                    <a:pt x="9913" y="28851"/>
                  </a:lnTo>
                  <a:lnTo>
                    <a:pt x="9603" y="28806"/>
                  </a:lnTo>
                  <a:lnTo>
                    <a:pt x="9302" y="28742"/>
                  </a:lnTo>
                  <a:lnTo>
                    <a:pt x="9001" y="28660"/>
                  </a:lnTo>
                  <a:lnTo>
                    <a:pt x="8709" y="28569"/>
                  </a:lnTo>
                  <a:lnTo>
                    <a:pt x="8417" y="28468"/>
                  </a:lnTo>
                  <a:lnTo>
                    <a:pt x="8134" y="28350"/>
                  </a:lnTo>
                  <a:lnTo>
                    <a:pt x="7861" y="28222"/>
                  </a:lnTo>
                  <a:lnTo>
                    <a:pt x="7596" y="28076"/>
                  </a:lnTo>
                  <a:lnTo>
                    <a:pt x="7332" y="27921"/>
                  </a:lnTo>
                  <a:lnTo>
                    <a:pt x="7077" y="27757"/>
                  </a:lnTo>
                  <a:lnTo>
                    <a:pt x="6830" y="27584"/>
                  </a:lnTo>
                  <a:lnTo>
                    <a:pt x="6593" y="27402"/>
                  </a:lnTo>
                  <a:lnTo>
                    <a:pt x="6365" y="27201"/>
                  </a:lnTo>
                  <a:lnTo>
                    <a:pt x="6147" y="27000"/>
                  </a:lnTo>
                  <a:lnTo>
                    <a:pt x="5937" y="26782"/>
                  </a:lnTo>
                  <a:lnTo>
                    <a:pt x="5736" y="26554"/>
                  </a:lnTo>
                  <a:lnTo>
                    <a:pt x="5554" y="26316"/>
                  </a:lnTo>
                  <a:lnTo>
                    <a:pt x="5371" y="26079"/>
                  </a:lnTo>
                  <a:lnTo>
                    <a:pt x="5207" y="25824"/>
                  </a:lnTo>
                  <a:lnTo>
                    <a:pt x="5043" y="25569"/>
                  </a:lnTo>
                  <a:lnTo>
                    <a:pt x="4897" y="25295"/>
                  </a:lnTo>
                  <a:lnTo>
                    <a:pt x="4770" y="25022"/>
                  </a:lnTo>
                  <a:lnTo>
                    <a:pt x="4642" y="24739"/>
                  </a:lnTo>
                  <a:lnTo>
                    <a:pt x="4533" y="24447"/>
                  </a:lnTo>
                  <a:lnTo>
                    <a:pt x="4441" y="24155"/>
                  </a:lnTo>
                  <a:lnTo>
                    <a:pt x="4359" y="23854"/>
                  </a:lnTo>
                  <a:lnTo>
                    <a:pt x="4286" y="23544"/>
                  </a:lnTo>
                  <a:lnTo>
                    <a:pt x="4232" y="23234"/>
                  </a:lnTo>
                  <a:lnTo>
                    <a:pt x="4195" y="22915"/>
                  </a:lnTo>
                  <a:lnTo>
                    <a:pt x="4177" y="22778"/>
                  </a:lnTo>
                  <a:lnTo>
                    <a:pt x="4058" y="22706"/>
                  </a:lnTo>
                  <a:lnTo>
                    <a:pt x="3858" y="22596"/>
                  </a:lnTo>
                  <a:lnTo>
                    <a:pt x="3657" y="22478"/>
                  </a:lnTo>
                  <a:lnTo>
                    <a:pt x="3466" y="22350"/>
                  </a:lnTo>
                  <a:lnTo>
                    <a:pt x="3274" y="22222"/>
                  </a:lnTo>
                  <a:lnTo>
                    <a:pt x="3101" y="22085"/>
                  </a:lnTo>
                  <a:lnTo>
                    <a:pt x="2919" y="21940"/>
                  </a:lnTo>
                  <a:lnTo>
                    <a:pt x="2754" y="21794"/>
                  </a:lnTo>
                  <a:lnTo>
                    <a:pt x="2581" y="21639"/>
                  </a:lnTo>
                  <a:lnTo>
                    <a:pt x="2426" y="21484"/>
                  </a:lnTo>
                  <a:lnTo>
                    <a:pt x="2271" y="21320"/>
                  </a:lnTo>
                  <a:lnTo>
                    <a:pt x="2125" y="21146"/>
                  </a:lnTo>
                  <a:lnTo>
                    <a:pt x="1979" y="20973"/>
                  </a:lnTo>
                  <a:lnTo>
                    <a:pt x="1843" y="20800"/>
                  </a:lnTo>
                  <a:lnTo>
                    <a:pt x="1715" y="20617"/>
                  </a:lnTo>
                  <a:lnTo>
                    <a:pt x="1587" y="20435"/>
                  </a:lnTo>
                  <a:lnTo>
                    <a:pt x="1469" y="20244"/>
                  </a:lnTo>
                  <a:lnTo>
                    <a:pt x="1359" y="20052"/>
                  </a:lnTo>
                  <a:lnTo>
                    <a:pt x="1259" y="19851"/>
                  </a:lnTo>
                  <a:lnTo>
                    <a:pt x="1159" y="19651"/>
                  </a:lnTo>
                  <a:lnTo>
                    <a:pt x="1068" y="19450"/>
                  </a:lnTo>
                  <a:lnTo>
                    <a:pt x="985" y="19240"/>
                  </a:lnTo>
                  <a:lnTo>
                    <a:pt x="903" y="19031"/>
                  </a:lnTo>
                  <a:lnTo>
                    <a:pt x="830" y="18821"/>
                  </a:lnTo>
                  <a:lnTo>
                    <a:pt x="767" y="18602"/>
                  </a:lnTo>
                  <a:lnTo>
                    <a:pt x="712" y="18383"/>
                  </a:lnTo>
                  <a:lnTo>
                    <a:pt x="666" y="18164"/>
                  </a:lnTo>
                  <a:lnTo>
                    <a:pt x="621" y="17946"/>
                  </a:lnTo>
                  <a:lnTo>
                    <a:pt x="584" y="17718"/>
                  </a:lnTo>
                  <a:lnTo>
                    <a:pt x="557" y="17490"/>
                  </a:lnTo>
                  <a:lnTo>
                    <a:pt x="539" y="17262"/>
                  </a:lnTo>
                  <a:lnTo>
                    <a:pt x="530" y="17034"/>
                  </a:lnTo>
                  <a:lnTo>
                    <a:pt x="520" y="16806"/>
                  </a:lnTo>
                  <a:lnTo>
                    <a:pt x="530" y="16523"/>
                  </a:lnTo>
                  <a:lnTo>
                    <a:pt x="548" y="16240"/>
                  </a:lnTo>
                  <a:lnTo>
                    <a:pt x="575" y="15958"/>
                  </a:lnTo>
                  <a:lnTo>
                    <a:pt x="621" y="15675"/>
                  </a:lnTo>
                  <a:lnTo>
                    <a:pt x="666" y="15402"/>
                  </a:lnTo>
                  <a:lnTo>
                    <a:pt x="730" y="15128"/>
                  </a:lnTo>
                  <a:lnTo>
                    <a:pt x="812" y="14854"/>
                  </a:lnTo>
                  <a:lnTo>
                    <a:pt x="894" y="14590"/>
                  </a:lnTo>
                  <a:lnTo>
                    <a:pt x="931" y="14490"/>
                  </a:lnTo>
                  <a:lnTo>
                    <a:pt x="894" y="14399"/>
                  </a:lnTo>
                  <a:lnTo>
                    <a:pt x="803" y="14180"/>
                  </a:lnTo>
                  <a:lnTo>
                    <a:pt x="730" y="13961"/>
                  </a:lnTo>
                  <a:lnTo>
                    <a:pt x="666" y="13733"/>
                  </a:lnTo>
                  <a:lnTo>
                    <a:pt x="621" y="13505"/>
                  </a:lnTo>
                  <a:lnTo>
                    <a:pt x="575" y="13277"/>
                  </a:lnTo>
                  <a:lnTo>
                    <a:pt x="548" y="13040"/>
                  </a:lnTo>
                  <a:lnTo>
                    <a:pt x="530" y="12812"/>
                  </a:lnTo>
                  <a:lnTo>
                    <a:pt x="520" y="12575"/>
                  </a:lnTo>
                  <a:lnTo>
                    <a:pt x="530" y="12383"/>
                  </a:lnTo>
                  <a:lnTo>
                    <a:pt x="539" y="12201"/>
                  </a:lnTo>
                  <a:lnTo>
                    <a:pt x="557" y="12019"/>
                  </a:lnTo>
                  <a:lnTo>
                    <a:pt x="584" y="11836"/>
                  </a:lnTo>
                  <a:lnTo>
                    <a:pt x="612" y="11663"/>
                  </a:lnTo>
                  <a:lnTo>
                    <a:pt x="648" y="11481"/>
                  </a:lnTo>
                  <a:lnTo>
                    <a:pt x="694" y="11307"/>
                  </a:lnTo>
                  <a:lnTo>
                    <a:pt x="748" y="11143"/>
                  </a:lnTo>
                  <a:lnTo>
                    <a:pt x="803" y="10970"/>
                  </a:lnTo>
                  <a:lnTo>
                    <a:pt x="867" y="10806"/>
                  </a:lnTo>
                  <a:lnTo>
                    <a:pt x="940" y="10642"/>
                  </a:lnTo>
                  <a:lnTo>
                    <a:pt x="1022" y="10478"/>
                  </a:lnTo>
                  <a:lnTo>
                    <a:pt x="1104" y="10323"/>
                  </a:lnTo>
                  <a:lnTo>
                    <a:pt x="1186" y="10168"/>
                  </a:lnTo>
                  <a:lnTo>
                    <a:pt x="1286" y="10012"/>
                  </a:lnTo>
                  <a:lnTo>
                    <a:pt x="1387" y="9867"/>
                  </a:lnTo>
                  <a:lnTo>
                    <a:pt x="1487" y="9721"/>
                  </a:lnTo>
                  <a:lnTo>
                    <a:pt x="1596" y="9584"/>
                  </a:lnTo>
                  <a:lnTo>
                    <a:pt x="1715" y="9447"/>
                  </a:lnTo>
                  <a:lnTo>
                    <a:pt x="1833" y="9319"/>
                  </a:lnTo>
                  <a:lnTo>
                    <a:pt x="1961" y="9192"/>
                  </a:lnTo>
                  <a:lnTo>
                    <a:pt x="2089" y="9073"/>
                  </a:lnTo>
                  <a:lnTo>
                    <a:pt x="2226" y="8955"/>
                  </a:lnTo>
                  <a:lnTo>
                    <a:pt x="2371" y="8836"/>
                  </a:lnTo>
                  <a:lnTo>
                    <a:pt x="2517" y="8736"/>
                  </a:lnTo>
                  <a:lnTo>
                    <a:pt x="2663" y="8636"/>
                  </a:lnTo>
                  <a:lnTo>
                    <a:pt x="2818" y="8535"/>
                  </a:lnTo>
                  <a:lnTo>
                    <a:pt x="2973" y="8444"/>
                  </a:lnTo>
                  <a:lnTo>
                    <a:pt x="3137" y="8362"/>
                  </a:lnTo>
                  <a:lnTo>
                    <a:pt x="3302" y="8280"/>
                  </a:lnTo>
                  <a:lnTo>
                    <a:pt x="3475" y="8207"/>
                  </a:lnTo>
                  <a:lnTo>
                    <a:pt x="3639" y="8143"/>
                  </a:lnTo>
                  <a:lnTo>
                    <a:pt x="3748" y="8107"/>
                  </a:lnTo>
                  <a:lnTo>
                    <a:pt x="3794" y="8016"/>
                  </a:lnTo>
                  <a:lnTo>
                    <a:pt x="3894" y="7815"/>
                  </a:lnTo>
                  <a:lnTo>
                    <a:pt x="4004" y="7614"/>
                  </a:lnTo>
                  <a:lnTo>
                    <a:pt x="4113" y="7423"/>
                  </a:lnTo>
                  <a:lnTo>
                    <a:pt x="4241" y="7231"/>
                  </a:lnTo>
                  <a:lnTo>
                    <a:pt x="4359" y="7049"/>
                  </a:lnTo>
                  <a:lnTo>
                    <a:pt x="4496" y="6876"/>
                  </a:lnTo>
                  <a:lnTo>
                    <a:pt x="4633" y="6702"/>
                  </a:lnTo>
                  <a:lnTo>
                    <a:pt x="4779" y="6529"/>
                  </a:lnTo>
                  <a:lnTo>
                    <a:pt x="4925" y="6365"/>
                  </a:lnTo>
                  <a:lnTo>
                    <a:pt x="5080" y="6210"/>
                  </a:lnTo>
                  <a:lnTo>
                    <a:pt x="5235" y="6055"/>
                  </a:lnTo>
                  <a:lnTo>
                    <a:pt x="5399" y="5909"/>
                  </a:lnTo>
                  <a:lnTo>
                    <a:pt x="5563" y="5763"/>
                  </a:lnTo>
                  <a:lnTo>
                    <a:pt x="5736" y="5626"/>
                  </a:lnTo>
                  <a:lnTo>
                    <a:pt x="5919" y="5499"/>
                  </a:lnTo>
                  <a:lnTo>
                    <a:pt x="6092" y="5371"/>
                  </a:lnTo>
                  <a:lnTo>
                    <a:pt x="6283" y="5253"/>
                  </a:lnTo>
                  <a:lnTo>
                    <a:pt x="6466" y="5143"/>
                  </a:lnTo>
                  <a:lnTo>
                    <a:pt x="6657" y="5034"/>
                  </a:lnTo>
                  <a:lnTo>
                    <a:pt x="6858" y="4933"/>
                  </a:lnTo>
                  <a:lnTo>
                    <a:pt x="7049" y="4842"/>
                  </a:lnTo>
                  <a:lnTo>
                    <a:pt x="7250" y="4751"/>
                  </a:lnTo>
                  <a:lnTo>
                    <a:pt x="7460" y="4669"/>
                  </a:lnTo>
                  <a:lnTo>
                    <a:pt x="7669" y="4596"/>
                  </a:lnTo>
                  <a:lnTo>
                    <a:pt x="7879" y="4523"/>
                  </a:lnTo>
                  <a:lnTo>
                    <a:pt x="8089" y="4468"/>
                  </a:lnTo>
                  <a:lnTo>
                    <a:pt x="8308" y="4414"/>
                  </a:lnTo>
                  <a:lnTo>
                    <a:pt x="8527" y="4368"/>
                  </a:lnTo>
                  <a:lnTo>
                    <a:pt x="8745" y="4323"/>
                  </a:lnTo>
                  <a:lnTo>
                    <a:pt x="8964" y="4295"/>
                  </a:lnTo>
                  <a:lnTo>
                    <a:pt x="9183" y="4268"/>
                  </a:lnTo>
                  <a:lnTo>
                    <a:pt x="9411" y="4250"/>
                  </a:lnTo>
                  <a:lnTo>
                    <a:pt x="9603" y="4240"/>
                  </a:lnTo>
                  <a:lnTo>
                    <a:pt x="9648" y="4049"/>
                  </a:lnTo>
                  <a:lnTo>
                    <a:pt x="9703" y="3857"/>
                  </a:lnTo>
                  <a:lnTo>
                    <a:pt x="9767" y="3675"/>
                  </a:lnTo>
                  <a:lnTo>
                    <a:pt x="9830" y="3484"/>
                  </a:lnTo>
                  <a:lnTo>
                    <a:pt x="9913" y="3301"/>
                  </a:lnTo>
                  <a:lnTo>
                    <a:pt x="9995" y="3128"/>
                  </a:lnTo>
                  <a:lnTo>
                    <a:pt x="10086" y="2955"/>
                  </a:lnTo>
                  <a:lnTo>
                    <a:pt x="10186" y="2791"/>
                  </a:lnTo>
                  <a:lnTo>
                    <a:pt x="10286" y="2626"/>
                  </a:lnTo>
                  <a:lnTo>
                    <a:pt x="10396" y="2471"/>
                  </a:lnTo>
                  <a:lnTo>
                    <a:pt x="10514" y="2316"/>
                  </a:lnTo>
                  <a:lnTo>
                    <a:pt x="10633" y="2161"/>
                  </a:lnTo>
                  <a:lnTo>
                    <a:pt x="10761" y="2025"/>
                  </a:lnTo>
                  <a:lnTo>
                    <a:pt x="10897" y="1888"/>
                  </a:lnTo>
                  <a:lnTo>
                    <a:pt x="11034" y="1751"/>
                  </a:lnTo>
                  <a:lnTo>
                    <a:pt x="11171" y="1633"/>
                  </a:lnTo>
                  <a:lnTo>
                    <a:pt x="11326" y="1505"/>
                  </a:lnTo>
                  <a:lnTo>
                    <a:pt x="11472" y="1395"/>
                  </a:lnTo>
                  <a:lnTo>
                    <a:pt x="11636" y="1286"/>
                  </a:lnTo>
                  <a:lnTo>
                    <a:pt x="11791" y="1186"/>
                  </a:lnTo>
                  <a:lnTo>
                    <a:pt x="11964" y="1095"/>
                  </a:lnTo>
                  <a:lnTo>
                    <a:pt x="12128" y="1003"/>
                  </a:lnTo>
                  <a:lnTo>
                    <a:pt x="12302" y="921"/>
                  </a:lnTo>
                  <a:lnTo>
                    <a:pt x="12484" y="848"/>
                  </a:lnTo>
                  <a:lnTo>
                    <a:pt x="12657" y="785"/>
                  </a:lnTo>
                  <a:lnTo>
                    <a:pt x="12840" y="721"/>
                  </a:lnTo>
                  <a:lnTo>
                    <a:pt x="13031" y="675"/>
                  </a:lnTo>
                  <a:lnTo>
                    <a:pt x="13223" y="629"/>
                  </a:lnTo>
                  <a:lnTo>
                    <a:pt x="13414" y="593"/>
                  </a:lnTo>
                  <a:lnTo>
                    <a:pt x="13606" y="557"/>
                  </a:lnTo>
                  <a:lnTo>
                    <a:pt x="13797" y="538"/>
                  </a:lnTo>
                  <a:lnTo>
                    <a:pt x="13998" y="529"/>
                  </a:lnTo>
                  <a:lnTo>
                    <a:pt x="14198" y="520"/>
                  </a:lnTo>
                  <a:close/>
                  <a:moveTo>
                    <a:pt x="13979" y="0"/>
                  </a:moveTo>
                  <a:lnTo>
                    <a:pt x="13770" y="19"/>
                  </a:lnTo>
                  <a:lnTo>
                    <a:pt x="13560" y="37"/>
                  </a:lnTo>
                  <a:lnTo>
                    <a:pt x="13350" y="73"/>
                  </a:lnTo>
                  <a:lnTo>
                    <a:pt x="13141" y="110"/>
                  </a:lnTo>
                  <a:lnTo>
                    <a:pt x="12931" y="155"/>
                  </a:lnTo>
                  <a:lnTo>
                    <a:pt x="12730" y="210"/>
                  </a:lnTo>
                  <a:lnTo>
                    <a:pt x="12530" y="274"/>
                  </a:lnTo>
                  <a:lnTo>
                    <a:pt x="12338" y="347"/>
                  </a:lnTo>
                  <a:lnTo>
                    <a:pt x="12147" y="420"/>
                  </a:lnTo>
                  <a:lnTo>
                    <a:pt x="11955" y="511"/>
                  </a:lnTo>
                  <a:lnTo>
                    <a:pt x="11773" y="602"/>
                  </a:lnTo>
                  <a:lnTo>
                    <a:pt x="11590" y="702"/>
                  </a:lnTo>
                  <a:lnTo>
                    <a:pt x="11408" y="803"/>
                  </a:lnTo>
                  <a:lnTo>
                    <a:pt x="11244" y="921"/>
                  </a:lnTo>
                  <a:lnTo>
                    <a:pt x="11071" y="1040"/>
                  </a:lnTo>
                  <a:lnTo>
                    <a:pt x="10906" y="1167"/>
                  </a:lnTo>
                  <a:lnTo>
                    <a:pt x="10751" y="1295"/>
                  </a:lnTo>
                  <a:lnTo>
                    <a:pt x="10596" y="1441"/>
                  </a:lnTo>
                  <a:lnTo>
                    <a:pt x="10451" y="1587"/>
                  </a:lnTo>
                  <a:lnTo>
                    <a:pt x="10314" y="1733"/>
                  </a:lnTo>
                  <a:lnTo>
                    <a:pt x="10177" y="1888"/>
                  </a:lnTo>
                  <a:lnTo>
                    <a:pt x="10049" y="2052"/>
                  </a:lnTo>
                  <a:lnTo>
                    <a:pt x="9922" y="2225"/>
                  </a:lnTo>
                  <a:lnTo>
                    <a:pt x="9812" y="2398"/>
                  </a:lnTo>
                  <a:lnTo>
                    <a:pt x="9703" y="2572"/>
                  </a:lnTo>
                  <a:lnTo>
                    <a:pt x="9593" y="2754"/>
                  </a:lnTo>
                  <a:lnTo>
                    <a:pt x="9502" y="2946"/>
                  </a:lnTo>
                  <a:lnTo>
                    <a:pt x="9411" y="3137"/>
                  </a:lnTo>
                  <a:lnTo>
                    <a:pt x="9329" y="3329"/>
                  </a:lnTo>
                  <a:lnTo>
                    <a:pt x="9256" y="3529"/>
                  </a:lnTo>
                  <a:lnTo>
                    <a:pt x="9192" y="3739"/>
                  </a:lnTo>
                  <a:lnTo>
                    <a:pt x="8964" y="3766"/>
                  </a:lnTo>
                  <a:lnTo>
                    <a:pt x="8727" y="3794"/>
                  </a:lnTo>
                  <a:lnTo>
                    <a:pt x="8499" y="3830"/>
                  </a:lnTo>
                  <a:lnTo>
                    <a:pt x="8271" y="3876"/>
                  </a:lnTo>
                  <a:lnTo>
                    <a:pt x="8052" y="3930"/>
                  </a:lnTo>
                  <a:lnTo>
                    <a:pt x="7824" y="3994"/>
                  </a:lnTo>
                  <a:lnTo>
                    <a:pt x="7606" y="4058"/>
                  </a:lnTo>
                  <a:lnTo>
                    <a:pt x="7396" y="4131"/>
                  </a:lnTo>
                  <a:lnTo>
                    <a:pt x="7177" y="4213"/>
                  </a:lnTo>
                  <a:lnTo>
                    <a:pt x="6967" y="4304"/>
                  </a:lnTo>
                  <a:lnTo>
                    <a:pt x="6758" y="4395"/>
                  </a:lnTo>
                  <a:lnTo>
                    <a:pt x="6557" y="4496"/>
                  </a:lnTo>
                  <a:lnTo>
                    <a:pt x="6356" y="4596"/>
                  </a:lnTo>
                  <a:lnTo>
                    <a:pt x="6156" y="4715"/>
                  </a:lnTo>
                  <a:lnTo>
                    <a:pt x="5964" y="4833"/>
                  </a:lnTo>
                  <a:lnTo>
                    <a:pt x="5773" y="4952"/>
                  </a:lnTo>
                  <a:lnTo>
                    <a:pt x="5581" y="5088"/>
                  </a:lnTo>
                  <a:lnTo>
                    <a:pt x="5399" y="5225"/>
                  </a:lnTo>
                  <a:lnTo>
                    <a:pt x="5226" y="5362"/>
                  </a:lnTo>
                  <a:lnTo>
                    <a:pt x="5052" y="5508"/>
                  </a:lnTo>
                  <a:lnTo>
                    <a:pt x="4879" y="5663"/>
                  </a:lnTo>
                  <a:lnTo>
                    <a:pt x="4715" y="5827"/>
                  </a:lnTo>
                  <a:lnTo>
                    <a:pt x="4560" y="5991"/>
                  </a:lnTo>
                  <a:lnTo>
                    <a:pt x="4405" y="6155"/>
                  </a:lnTo>
                  <a:lnTo>
                    <a:pt x="4250" y="6329"/>
                  </a:lnTo>
                  <a:lnTo>
                    <a:pt x="4113" y="6511"/>
                  </a:lnTo>
                  <a:lnTo>
                    <a:pt x="3967" y="6693"/>
                  </a:lnTo>
                  <a:lnTo>
                    <a:pt x="3840" y="6885"/>
                  </a:lnTo>
                  <a:lnTo>
                    <a:pt x="3712" y="7076"/>
                  </a:lnTo>
                  <a:lnTo>
                    <a:pt x="3593" y="7277"/>
                  </a:lnTo>
                  <a:lnTo>
                    <a:pt x="3475" y="7478"/>
                  </a:lnTo>
                  <a:lnTo>
                    <a:pt x="3365" y="7687"/>
                  </a:lnTo>
                  <a:lnTo>
                    <a:pt x="3183" y="7760"/>
                  </a:lnTo>
                  <a:lnTo>
                    <a:pt x="2992" y="7842"/>
                  </a:lnTo>
                  <a:lnTo>
                    <a:pt x="2818" y="7933"/>
                  </a:lnTo>
                  <a:lnTo>
                    <a:pt x="2645" y="8034"/>
                  </a:lnTo>
                  <a:lnTo>
                    <a:pt x="2472" y="8134"/>
                  </a:lnTo>
                  <a:lnTo>
                    <a:pt x="2308" y="8243"/>
                  </a:lnTo>
                  <a:lnTo>
                    <a:pt x="2144" y="8353"/>
                  </a:lnTo>
                  <a:lnTo>
                    <a:pt x="1988" y="8471"/>
                  </a:lnTo>
                  <a:lnTo>
                    <a:pt x="1833" y="8599"/>
                  </a:lnTo>
                  <a:lnTo>
                    <a:pt x="1688" y="8727"/>
                  </a:lnTo>
                  <a:lnTo>
                    <a:pt x="1551" y="8864"/>
                  </a:lnTo>
                  <a:lnTo>
                    <a:pt x="1414" y="9000"/>
                  </a:lnTo>
                  <a:lnTo>
                    <a:pt x="1286" y="9146"/>
                  </a:lnTo>
                  <a:lnTo>
                    <a:pt x="1159" y="9292"/>
                  </a:lnTo>
                  <a:lnTo>
                    <a:pt x="1040" y="9447"/>
                  </a:lnTo>
                  <a:lnTo>
                    <a:pt x="922" y="9611"/>
                  </a:lnTo>
                  <a:lnTo>
                    <a:pt x="821" y="9766"/>
                  </a:lnTo>
                  <a:lnTo>
                    <a:pt x="712" y="9940"/>
                  </a:lnTo>
                  <a:lnTo>
                    <a:pt x="621" y="10104"/>
                  </a:lnTo>
                  <a:lnTo>
                    <a:pt x="530" y="10277"/>
                  </a:lnTo>
                  <a:lnTo>
                    <a:pt x="447" y="10459"/>
                  </a:lnTo>
                  <a:lnTo>
                    <a:pt x="374" y="10633"/>
                  </a:lnTo>
                  <a:lnTo>
                    <a:pt x="302" y="10815"/>
                  </a:lnTo>
                  <a:lnTo>
                    <a:pt x="238" y="11006"/>
                  </a:lnTo>
                  <a:lnTo>
                    <a:pt x="183" y="11189"/>
                  </a:lnTo>
                  <a:lnTo>
                    <a:pt x="137" y="11380"/>
                  </a:lnTo>
                  <a:lnTo>
                    <a:pt x="92" y="11572"/>
                  </a:lnTo>
                  <a:lnTo>
                    <a:pt x="55" y="11772"/>
                  </a:lnTo>
                  <a:lnTo>
                    <a:pt x="37" y="11973"/>
                  </a:lnTo>
                  <a:lnTo>
                    <a:pt x="10" y="12164"/>
                  </a:lnTo>
                  <a:lnTo>
                    <a:pt x="1" y="12365"/>
                  </a:lnTo>
                  <a:lnTo>
                    <a:pt x="1" y="12575"/>
                  </a:lnTo>
                  <a:lnTo>
                    <a:pt x="1" y="12821"/>
                  </a:lnTo>
                  <a:lnTo>
                    <a:pt x="19" y="13067"/>
                  </a:lnTo>
                  <a:lnTo>
                    <a:pt x="46" y="13313"/>
                  </a:lnTo>
                  <a:lnTo>
                    <a:pt x="92" y="13560"/>
                  </a:lnTo>
                  <a:lnTo>
                    <a:pt x="147" y="13806"/>
                  </a:lnTo>
                  <a:lnTo>
                    <a:pt x="210" y="14043"/>
                  </a:lnTo>
                  <a:lnTo>
                    <a:pt x="283" y="14280"/>
                  </a:lnTo>
                  <a:lnTo>
                    <a:pt x="365" y="14508"/>
                  </a:lnTo>
                  <a:lnTo>
                    <a:pt x="283" y="14791"/>
                  </a:lnTo>
                  <a:lnTo>
                    <a:pt x="210" y="15073"/>
                  </a:lnTo>
                  <a:lnTo>
                    <a:pt x="147" y="15356"/>
                  </a:lnTo>
                  <a:lnTo>
                    <a:pt x="92" y="15639"/>
                  </a:lnTo>
                  <a:lnTo>
                    <a:pt x="46" y="15930"/>
                  </a:lnTo>
                  <a:lnTo>
                    <a:pt x="19" y="16222"/>
                  </a:lnTo>
                  <a:lnTo>
                    <a:pt x="1" y="16514"/>
                  </a:lnTo>
                  <a:lnTo>
                    <a:pt x="1" y="16806"/>
                  </a:lnTo>
                  <a:lnTo>
                    <a:pt x="1" y="17043"/>
                  </a:lnTo>
                  <a:lnTo>
                    <a:pt x="10" y="17289"/>
                  </a:lnTo>
                  <a:lnTo>
                    <a:pt x="37" y="17535"/>
                  </a:lnTo>
                  <a:lnTo>
                    <a:pt x="64" y="17772"/>
                  </a:lnTo>
                  <a:lnTo>
                    <a:pt x="101" y="18009"/>
                  </a:lnTo>
                  <a:lnTo>
                    <a:pt x="147" y="18247"/>
                  </a:lnTo>
                  <a:lnTo>
                    <a:pt x="192" y="18484"/>
                  </a:lnTo>
                  <a:lnTo>
                    <a:pt x="256" y="18712"/>
                  </a:lnTo>
                  <a:lnTo>
                    <a:pt x="320" y="18940"/>
                  </a:lnTo>
                  <a:lnTo>
                    <a:pt x="393" y="19168"/>
                  </a:lnTo>
                  <a:lnTo>
                    <a:pt x="475" y="19386"/>
                  </a:lnTo>
                  <a:lnTo>
                    <a:pt x="566" y="19605"/>
                  </a:lnTo>
                  <a:lnTo>
                    <a:pt x="657" y="19824"/>
                  </a:lnTo>
                  <a:lnTo>
                    <a:pt x="757" y="20043"/>
                  </a:lnTo>
                  <a:lnTo>
                    <a:pt x="867" y="20253"/>
                  </a:lnTo>
                  <a:lnTo>
                    <a:pt x="985" y="20453"/>
                  </a:lnTo>
                  <a:lnTo>
                    <a:pt x="1113" y="20654"/>
                  </a:lnTo>
                  <a:lnTo>
                    <a:pt x="1241" y="20854"/>
                  </a:lnTo>
                  <a:lnTo>
                    <a:pt x="1378" y="21046"/>
                  </a:lnTo>
                  <a:lnTo>
                    <a:pt x="1514" y="21237"/>
                  </a:lnTo>
                  <a:lnTo>
                    <a:pt x="1669" y="21420"/>
                  </a:lnTo>
                  <a:lnTo>
                    <a:pt x="1824" y="21602"/>
                  </a:lnTo>
                  <a:lnTo>
                    <a:pt x="1979" y="21775"/>
                  </a:lnTo>
                  <a:lnTo>
                    <a:pt x="2153" y="21949"/>
                  </a:lnTo>
                  <a:lnTo>
                    <a:pt x="2317" y="22113"/>
                  </a:lnTo>
                  <a:lnTo>
                    <a:pt x="2499" y="22277"/>
                  </a:lnTo>
                  <a:lnTo>
                    <a:pt x="2681" y="22423"/>
                  </a:lnTo>
                  <a:lnTo>
                    <a:pt x="2873" y="22578"/>
                  </a:lnTo>
                  <a:lnTo>
                    <a:pt x="3064" y="22715"/>
                  </a:lnTo>
                  <a:lnTo>
                    <a:pt x="3265" y="22851"/>
                  </a:lnTo>
                  <a:lnTo>
                    <a:pt x="3475" y="22979"/>
                  </a:lnTo>
                  <a:lnTo>
                    <a:pt x="3685" y="23107"/>
                  </a:lnTo>
                  <a:lnTo>
                    <a:pt x="3730" y="23426"/>
                  </a:lnTo>
                  <a:lnTo>
                    <a:pt x="3794" y="23745"/>
                  </a:lnTo>
                  <a:lnTo>
                    <a:pt x="3867" y="24055"/>
                  </a:lnTo>
                  <a:lnTo>
                    <a:pt x="3958" y="24365"/>
                  </a:lnTo>
                  <a:lnTo>
                    <a:pt x="4058" y="24666"/>
                  </a:lnTo>
                  <a:lnTo>
                    <a:pt x="4177" y="24967"/>
                  </a:lnTo>
                  <a:lnTo>
                    <a:pt x="4305" y="25259"/>
                  </a:lnTo>
                  <a:lnTo>
                    <a:pt x="4441" y="25541"/>
                  </a:lnTo>
                  <a:lnTo>
                    <a:pt x="4596" y="25824"/>
                  </a:lnTo>
                  <a:lnTo>
                    <a:pt x="4761" y="26098"/>
                  </a:lnTo>
                  <a:lnTo>
                    <a:pt x="4943" y="26362"/>
                  </a:lnTo>
                  <a:lnTo>
                    <a:pt x="5134" y="26627"/>
                  </a:lnTo>
                  <a:lnTo>
                    <a:pt x="5335" y="26873"/>
                  </a:lnTo>
                  <a:lnTo>
                    <a:pt x="5545" y="27119"/>
                  </a:lnTo>
                  <a:lnTo>
                    <a:pt x="5773" y="27347"/>
                  </a:lnTo>
                  <a:lnTo>
                    <a:pt x="6010" y="27575"/>
                  </a:lnTo>
                  <a:lnTo>
                    <a:pt x="6265" y="27794"/>
                  </a:lnTo>
                  <a:lnTo>
                    <a:pt x="6520" y="28003"/>
                  </a:lnTo>
                  <a:lnTo>
                    <a:pt x="6794" y="28195"/>
                  </a:lnTo>
                  <a:lnTo>
                    <a:pt x="7077" y="28377"/>
                  </a:lnTo>
                  <a:lnTo>
                    <a:pt x="7359" y="28541"/>
                  </a:lnTo>
                  <a:lnTo>
                    <a:pt x="7651" y="28696"/>
                  </a:lnTo>
                  <a:lnTo>
                    <a:pt x="7952" y="28842"/>
                  </a:lnTo>
                  <a:lnTo>
                    <a:pt x="8262" y="28961"/>
                  </a:lnTo>
                  <a:lnTo>
                    <a:pt x="8572" y="29079"/>
                  </a:lnTo>
                  <a:lnTo>
                    <a:pt x="8891" y="29171"/>
                  </a:lnTo>
                  <a:lnTo>
                    <a:pt x="9210" y="29253"/>
                  </a:lnTo>
                  <a:lnTo>
                    <a:pt x="9530" y="29326"/>
                  </a:lnTo>
                  <a:lnTo>
                    <a:pt x="9858" y="29380"/>
                  </a:lnTo>
                  <a:lnTo>
                    <a:pt x="10195" y="29417"/>
                  </a:lnTo>
                  <a:lnTo>
                    <a:pt x="10524" y="29444"/>
                  </a:lnTo>
                  <a:lnTo>
                    <a:pt x="10861" y="29453"/>
                  </a:lnTo>
                  <a:lnTo>
                    <a:pt x="11171" y="29444"/>
                  </a:lnTo>
                  <a:lnTo>
                    <a:pt x="11472" y="29426"/>
                  </a:lnTo>
                  <a:lnTo>
                    <a:pt x="11773" y="29389"/>
                  </a:lnTo>
                  <a:lnTo>
                    <a:pt x="12074" y="29344"/>
                  </a:lnTo>
                  <a:lnTo>
                    <a:pt x="12365" y="29289"/>
                  </a:lnTo>
                  <a:lnTo>
                    <a:pt x="12657" y="29225"/>
                  </a:lnTo>
                  <a:lnTo>
                    <a:pt x="12940" y="29143"/>
                  </a:lnTo>
                  <a:lnTo>
                    <a:pt x="13223" y="29052"/>
                  </a:lnTo>
                  <a:lnTo>
                    <a:pt x="13496" y="28952"/>
                  </a:lnTo>
                  <a:lnTo>
                    <a:pt x="13770" y="28833"/>
                  </a:lnTo>
                  <a:lnTo>
                    <a:pt x="14034" y="28715"/>
                  </a:lnTo>
                  <a:lnTo>
                    <a:pt x="14289" y="28578"/>
                  </a:lnTo>
                  <a:lnTo>
                    <a:pt x="14545" y="28432"/>
                  </a:lnTo>
                  <a:lnTo>
                    <a:pt x="14800" y="28277"/>
                  </a:lnTo>
                  <a:lnTo>
                    <a:pt x="15037" y="28113"/>
                  </a:lnTo>
                  <a:lnTo>
                    <a:pt x="15274" y="27940"/>
                  </a:lnTo>
                  <a:lnTo>
                    <a:pt x="15502" y="27757"/>
                  </a:lnTo>
                  <a:lnTo>
                    <a:pt x="15721" y="27566"/>
                  </a:lnTo>
                  <a:lnTo>
                    <a:pt x="15931" y="27365"/>
                  </a:lnTo>
                  <a:lnTo>
                    <a:pt x="16141" y="27155"/>
                  </a:lnTo>
                  <a:lnTo>
                    <a:pt x="16332" y="26946"/>
                  </a:lnTo>
                  <a:lnTo>
                    <a:pt x="16524" y="26718"/>
                  </a:lnTo>
                  <a:lnTo>
                    <a:pt x="16697" y="26481"/>
                  </a:lnTo>
                  <a:lnTo>
                    <a:pt x="16870" y="26244"/>
                  </a:lnTo>
                  <a:lnTo>
                    <a:pt x="17025" y="25997"/>
                  </a:lnTo>
                  <a:lnTo>
                    <a:pt x="17180" y="25742"/>
                  </a:lnTo>
                  <a:lnTo>
                    <a:pt x="17317" y="25487"/>
                  </a:lnTo>
                  <a:lnTo>
                    <a:pt x="17445" y="25213"/>
                  </a:lnTo>
                  <a:lnTo>
                    <a:pt x="17563" y="24940"/>
                  </a:lnTo>
                  <a:lnTo>
                    <a:pt x="17673" y="24666"/>
                  </a:lnTo>
                  <a:lnTo>
                    <a:pt x="17764" y="24374"/>
                  </a:lnTo>
                  <a:lnTo>
                    <a:pt x="17855" y="24082"/>
                  </a:lnTo>
                  <a:lnTo>
                    <a:pt x="18065" y="24228"/>
                  </a:lnTo>
                  <a:lnTo>
                    <a:pt x="18274" y="24365"/>
                  </a:lnTo>
                  <a:lnTo>
                    <a:pt x="18493" y="24484"/>
                  </a:lnTo>
                  <a:lnTo>
                    <a:pt x="18712" y="24602"/>
                  </a:lnTo>
                  <a:lnTo>
                    <a:pt x="18940" y="24712"/>
                  </a:lnTo>
                  <a:lnTo>
                    <a:pt x="19168" y="24812"/>
                  </a:lnTo>
                  <a:lnTo>
                    <a:pt x="19405" y="24903"/>
                  </a:lnTo>
                  <a:lnTo>
                    <a:pt x="19642" y="24985"/>
                  </a:lnTo>
                  <a:lnTo>
                    <a:pt x="19879" y="25058"/>
                  </a:lnTo>
                  <a:lnTo>
                    <a:pt x="20125" y="25113"/>
                  </a:lnTo>
                  <a:lnTo>
                    <a:pt x="20362" y="25168"/>
                  </a:lnTo>
                  <a:lnTo>
                    <a:pt x="20618" y="25213"/>
                  </a:lnTo>
                  <a:lnTo>
                    <a:pt x="20864" y="25250"/>
                  </a:lnTo>
                  <a:lnTo>
                    <a:pt x="21110" y="25268"/>
                  </a:lnTo>
                  <a:lnTo>
                    <a:pt x="21366" y="25286"/>
                  </a:lnTo>
                  <a:lnTo>
                    <a:pt x="21612" y="25295"/>
                  </a:lnTo>
                  <a:lnTo>
                    <a:pt x="21840" y="25286"/>
                  </a:lnTo>
                  <a:lnTo>
                    <a:pt x="22068" y="25277"/>
                  </a:lnTo>
                  <a:lnTo>
                    <a:pt x="22287" y="25259"/>
                  </a:lnTo>
                  <a:lnTo>
                    <a:pt x="22505" y="25231"/>
                  </a:lnTo>
                  <a:lnTo>
                    <a:pt x="22724" y="25195"/>
                  </a:lnTo>
                  <a:lnTo>
                    <a:pt x="22943" y="25158"/>
                  </a:lnTo>
                  <a:lnTo>
                    <a:pt x="23153" y="25113"/>
                  </a:lnTo>
                  <a:lnTo>
                    <a:pt x="23363" y="25058"/>
                  </a:lnTo>
                  <a:lnTo>
                    <a:pt x="23572" y="24994"/>
                  </a:lnTo>
                  <a:lnTo>
                    <a:pt x="23782" y="24921"/>
                  </a:lnTo>
                  <a:lnTo>
                    <a:pt x="23983" y="24848"/>
                  </a:lnTo>
                  <a:lnTo>
                    <a:pt x="24183" y="24766"/>
                  </a:lnTo>
                  <a:lnTo>
                    <a:pt x="24384" y="24675"/>
                  </a:lnTo>
                  <a:lnTo>
                    <a:pt x="24575" y="24584"/>
                  </a:lnTo>
                  <a:lnTo>
                    <a:pt x="24767" y="24484"/>
                  </a:lnTo>
                  <a:lnTo>
                    <a:pt x="24949" y="24374"/>
                  </a:lnTo>
                  <a:lnTo>
                    <a:pt x="25132" y="24265"/>
                  </a:lnTo>
                  <a:lnTo>
                    <a:pt x="25314" y="24137"/>
                  </a:lnTo>
                  <a:lnTo>
                    <a:pt x="25487" y="24019"/>
                  </a:lnTo>
                  <a:lnTo>
                    <a:pt x="25660" y="23882"/>
                  </a:lnTo>
                  <a:lnTo>
                    <a:pt x="25825" y="23745"/>
                  </a:lnTo>
                  <a:lnTo>
                    <a:pt x="25989" y="23599"/>
                  </a:lnTo>
                  <a:lnTo>
                    <a:pt x="26144" y="23453"/>
                  </a:lnTo>
                  <a:lnTo>
                    <a:pt x="26299" y="23298"/>
                  </a:lnTo>
                  <a:lnTo>
                    <a:pt x="26445" y="23143"/>
                  </a:lnTo>
                  <a:lnTo>
                    <a:pt x="26591" y="22970"/>
                  </a:lnTo>
                  <a:lnTo>
                    <a:pt x="26727" y="22806"/>
                  </a:lnTo>
                  <a:lnTo>
                    <a:pt x="26864" y="22623"/>
                  </a:lnTo>
                  <a:lnTo>
                    <a:pt x="26983" y="22450"/>
                  </a:lnTo>
                  <a:lnTo>
                    <a:pt x="27110" y="22259"/>
                  </a:lnTo>
                  <a:lnTo>
                    <a:pt x="27220" y="22067"/>
                  </a:lnTo>
                  <a:lnTo>
                    <a:pt x="27329" y="21876"/>
                  </a:lnTo>
                  <a:lnTo>
                    <a:pt x="27411" y="21876"/>
                  </a:lnTo>
                  <a:lnTo>
                    <a:pt x="27584" y="21867"/>
                  </a:lnTo>
                  <a:lnTo>
                    <a:pt x="27758" y="21858"/>
                  </a:lnTo>
                  <a:lnTo>
                    <a:pt x="27922" y="21839"/>
                  </a:lnTo>
                  <a:lnTo>
                    <a:pt x="28095" y="21812"/>
                  </a:lnTo>
                  <a:lnTo>
                    <a:pt x="28259" y="21785"/>
                  </a:lnTo>
                  <a:lnTo>
                    <a:pt x="28423" y="21739"/>
                  </a:lnTo>
                  <a:lnTo>
                    <a:pt x="28587" y="21693"/>
                  </a:lnTo>
                  <a:lnTo>
                    <a:pt x="28752" y="21639"/>
                  </a:lnTo>
                  <a:lnTo>
                    <a:pt x="28916" y="21575"/>
                  </a:lnTo>
                  <a:lnTo>
                    <a:pt x="29071" y="21511"/>
                  </a:lnTo>
                  <a:lnTo>
                    <a:pt x="29217" y="21429"/>
                  </a:lnTo>
                  <a:lnTo>
                    <a:pt x="29372" y="21356"/>
                  </a:lnTo>
                  <a:lnTo>
                    <a:pt x="29518" y="21265"/>
                  </a:lnTo>
                  <a:lnTo>
                    <a:pt x="29663" y="21165"/>
                  </a:lnTo>
                  <a:lnTo>
                    <a:pt x="29800" y="21064"/>
                  </a:lnTo>
                  <a:lnTo>
                    <a:pt x="29937" y="20955"/>
                  </a:lnTo>
                  <a:lnTo>
                    <a:pt x="30229" y="21009"/>
                  </a:lnTo>
                  <a:lnTo>
                    <a:pt x="30521" y="21037"/>
                  </a:lnTo>
                  <a:lnTo>
                    <a:pt x="30812" y="21055"/>
                  </a:lnTo>
                  <a:lnTo>
                    <a:pt x="31104" y="21064"/>
                  </a:lnTo>
                  <a:lnTo>
                    <a:pt x="31442" y="21055"/>
                  </a:lnTo>
                  <a:lnTo>
                    <a:pt x="31770" y="21028"/>
                  </a:lnTo>
                  <a:lnTo>
                    <a:pt x="32098" y="20991"/>
                  </a:lnTo>
                  <a:lnTo>
                    <a:pt x="32417" y="20937"/>
                  </a:lnTo>
                  <a:lnTo>
                    <a:pt x="32727" y="20864"/>
                  </a:lnTo>
                  <a:lnTo>
                    <a:pt x="33037" y="20772"/>
                  </a:lnTo>
                  <a:lnTo>
                    <a:pt x="33338" y="20672"/>
                  </a:lnTo>
                  <a:lnTo>
                    <a:pt x="33630" y="20554"/>
                  </a:lnTo>
                  <a:lnTo>
                    <a:pt x="33922" y="20426"/>
                  </a:lnTo>
                  <a:lnTo>
                    <a:pt x="34195" y="20280"/>
                  </a:lnTo>
                  <a:lnTo>
                    <a:pt x="34469" y="20125"/>
                  </a:lnTo>
                  <a:lnTo>
                    <a:pt x="34733" y="19952"/>
                  </a:lnTo>
                  <a:lnTo>
                    <a:pt x="34989" y="19769"/>
                  </a:lnTo>
                  <a:lnTo>
                    <a:pt x="35235" y="19578"/>
                  </a:lnTo>
                  <a:lnTo>
                    <a:pt x="35472" y="19377"/>
                  </a:lnTo>
                  <a:lnTo>
                    <a:pt x="35700" y="19158"/>
                  </a:lnTo>
                  <a:lnTo>
                    <a:pt x="35910" y="18940"/>
                  </a:lnTo>
                  <a:lnTo>
                    <a:pt x="36110" y="18702"/>
                  </a:lnTo>
                  <a:lnTo>
                    <a:pt x="36311" y="18456"/>
                  </a:lnTo>
                  <a:lnTo>
                    <a:pt x="36493" y="18201"/>
                  </a:lnTo>
                  <a:lnTo>
                    <a:pt x="36657" y="17937"/>
                  </a:lnTo>
                  <a:lnTo>
                    <a:pt x="36812" y="17663"/>
                  </a:lnTo>
                  <a:lnTo>
                    <a:pt x="36958" y="17380"/>
                  </a:lnTo>
                  <a:lnTo>
                    <a:pt x="37086" y="17098"/>
                  </a:lnTo>
                  <a:lnTo>
                    <a:pt x="37205" y="16806"/>
                  </a:lnTo>
                  <a:lnTo>
                    <a:pt x="37305" y="16505"/>
                  </a:lnTo>
                  <a:lnTo>
                    <a:pt x="37396" y="16195"/>
                  </a:lnTo>
                  <a:lnTo>
                    <a:pt x="37469" y="15876"/>
                  </a:lnTo>
                  <a:lnTo>
                    <a:pt x="37524" y="15557"/>
                  </a:lnTo>
                  <a:lnTo>
                    <a:pt x="37569" y="15237"/>
                  </a:lnTo>
                  <a:lnTo>
                    <a:pt x="37588" y="14909"/>
                  </a:lnTo>
                  <a:lnTo>
                    <a:pt x="37597" y="14572"/>
                  </a:lnTo>
                  <a:lnTo>
                    <a:pt x="37597" y="14280"/>
                  </a:lnTo>
                  <a:lnTo>
                    <a:pt x="37569" y="13988"/>
                  </a:lnTo>
                  <a:lnTo>
                    <a:pt x="37542" y="13696"/>
                  </a:lnTo>
                  <a:lnTo>
                    <a:pt x="37496" y="13414"/>
                  </a:lnTo>
                  <a:lnTo>
                    <a:pt x="37442" y="13131"/>
                  </a:lnTo>
                  <a:lnTo>
                    <a:pt x="37369" y="12848"/>
                  </a:lnTo>
                  <a:lnTo>
                    <a:pt x="37287" y="12575"/>
                  </a:lnTo>
                  <a:lnTo>
                    <a:pt x="37186" y="12301"/>
                  </a:lnTo>
                  <a:lnTo>
                    <a:pt x="37086" y="12037"/>
                  </a:lnTo>
                  <a:lnTo>
                    <a:pt x="36967" y="11772"/>
                  </a:lnTo>
                  <a:lnTo>
                    <a:pt x="36831" y="11517"/>
                  </a:lnTo>
                  <a:lnTo>
                    <a:pt x="36694" y="11262"/>
                  </a:lnTo>
                  <a:lnTo>
                    <a:pt x="36539" y="11016"/>
                  </a:lnTo>
                  <a:lnTo>
                    <a:pt x="36375" y="10778"/>
                  </a:lnTo>
                  <a:lnTo>
                    <a:pt x="36202" y="10541"/>
                  </a:lnTo>
                  <a:lnTo>
                    <a:pt x="36010" y="10323"/>
                  </a:lnTo>
                  <a:lnTo>
                    <a:pt x="36037" y="10067"/>
                  </a:lnTo>
                  <a:lnTo>
                    <a:pt x="36047" y="9830"/>
                  </a:lnTo>
                  <a:lnTo>
                    <a:pt x="36037" y="9593"/>
                  </a:lnTo>
                  <a:lnTo>
                    <a:pt x="36019" y="9365"/>
                  </a:lnTo>
                  <a:lnTo>
                    <a:pt x="35992" y="9137"/>
                  </a:lnTo>
                  <a:lnTo>
                    <a:pt x="35946" y="8909"/>
                  </a:lnTo>
                  <a:lnTo>
                    <a:pt x="35901" y="8690"/>
                  </a:lnTo>
                  <a:lnTo>
                    <a:pt x="35837" y="8471"/>
                  </a:lnTo>
                  <a:lnTo>
                    <a:pt x="35764" y="8262"/>
                  </a:lnTo>
                  <a:lnTo>
                    <a:pt x="35682" y="8052"/>
                  </a:lnTo>
                  <a:lnTo>
                    <a:pt x="35591" y="7851"/>
                  </a:lnTo>
                  <a:lnTo>
                    <a:pt x="35490" y="7660"/>
                  </a:lnTo>
                  <a:lnTo>
                    <a:pt x="35381" y="7468"/>
                  </a:lnTo>
                  <a:lnTo>
                    <a:pt x="35262" y="7277"/>
                  </a:lnTo>
                  <a:lnTo>
                    <a:pt x="35135" y="7104"/>
                  </a:lnTo>
                  <a:lnTo>
                    <a:pt x="34998" y="6930"/>
                  </a:lnTo>
                  <a:lnTo>
                    <a:pt x="34852" y="6766"/>
                  </a:lnTo>
                  <a:lnTo>
                    <a:pt x="34706" y="6602"/>
                  </a:lnTo>
                  <a:lnTo>
                    <a:pt x="34542" y="6456"/>
                  </a:lnTo>
                  <a:lnTo>
                    <a:pt x="34378" y="6310"/>
                  </a:lnTo>
                  <a:lnTo>
                    <a:pt x="34205" y="6174"/>
                  </a:lnTo>
                  <a:lnTo>
                    <a:pt x="34031" y="6046"/>
                  </a:lnTo>
                  <a:lnTo>
                    <a:pt x="33840" y="5927"/>
                  </a:lnTo>
                  <a:lnTo>
                    <a:pt x="33648" y="5818"/>
                  </a:lnTo>
                  <a:lnTo>
                    <a:pt x="33457" y="5718"/>
                  </a:lnTo>
                  <a:lnTo>
                    <a:pt x="33256" y="5626"/>
                  </a:lnTo>
                  <a:lnTo>
                    <a:pt x="33046" y="5544"/>
                  </a:lnTo>
                  <a:lnTo>
                    <a:pt x="32837" y="5471"/>
                  </a:lnTo>
                  <a:lnTo>
                    <a:pt x="32618" y="5408"/>
                  </a:lnTo>
                  <a:lnTo>
                    <a:pt x="32399" y="5362"/>
                  </a:lnTo>
                  <a:lnTo>
                    <a:pt x="32171" y="5316"/>
                  </a:lnTo>
                  <a:lnTo>
                    <a:pt x="31943" y="5289"/>
                  </a:lnTo>
                  <a:lnTo>
                    <a:pt x="31715" y="5271"/>
                  </a:lnTo>
                  <a:lnTo>
                    <a:pt x="31323" y="5271"/>
                  </a:lnTo>
                  <a:lnTo>
                    <a:pt x="31159" y="5280"/>
                  </a:lnTo>
                  <a:lnTo>
                    <a:pt x="31104" y="5107"/>
                  </a:lnTo>
                  <a:lnTo>
                    <a:pt x="31031" y="4933"/>
                  </a:lnTo>
                  <a:lnTo>
                    <a:pt x="30958" y="4760"/>
                  </a:lnTo>
                  <a:lnTo>
                    <a:pt x="30885" y="4596"/>
                  </a:lnTo>
                  <a:lnTo>
                    <a:pt x="30803" y="4441"/>
                  </a:lnTo>
                  <a:lnTo>
                    <a:pt x="30712" y="4277"/>
                  </a:lnTo>
                  <a:lnTo>
                    <a:pt x="30612" y="4131"/>
                  </a:lnTo>
                  <a:lnTo>
                    <a:pt x="30512" y="3976"/>
                  </a:lnTo>
                  <a:lnTo>
                    <a:pt x="30402" y="3839"/>
                  </a:lnTo>
                  <a:lnTo>
                    <a:pt x="30293" y="3693"/>
                  </a:lnTo>
                  <a:lnTo>
                    <a:pt x="30174" y="3566"/>
                  </a:lnTo>
                  <a:lnTo>
                    <a:pt x="30046" y="3438"/>
                  </a:lnTo>
                  <a:lnTo>
                    <a:pt x="29919" y="3310"/>
                  </a:lnTo>
                  <a:lnTo>
                    <a:pt x="29791" y="3192"/>
                  </a:lnTo>
                  <a:lnTo>
                    <a:pt x="29654" y="3073"/>
                  </a:lnTo>
                  <a:lnTo>
                    <a:pt x="29508" y="2973"/>
                  </a:lnTo>
                  <a:lnTo>
                    <a:pt x="29363" y="2864"/>
                  </a:lnTo>
                  <a:lnTo>
                    <a:pt x="29217" y="2772"/>
                  </a:lnTo>
                  <a:lnTo>
                    <a:pt x="29062" y="2681"/>
                  </a:lnTo>
                  <a:lnTo>
                    <a:pt x="28907" y="2590"/>
                  </a:lnTo>
                  <a:lnTo>
                    <a:pt x="28742" y="2517"/>
                  </a:lnTo>
                  <a:lnTo>
                    <a:pt x="28587" y="2444"/>
                  </a:lnTo>
                  <a:lnTo>
                    <a:pt x="28414" y="2371"/>
                  </a:lnTo>
                  <a:lnTo>
                    <a:pt x="28250" y="2316"/>
                  </a:lnTo>
                  <a:lnTo>
                    <a:pt x="28077" y="2262"/>
                  </a:lnTo>
                  <a:lnTo>
                    <a:pt x="27904" y="2216"/>
                  </a:lnTo>
                  <a:lnTo>
                    <a:pt x="27721" y="2171"/>
                  </a:lnTo>
                  <a:lnTo>
                    <a:pt x="27548" y="2143"/>
                  </a:lnTo>
                  <a:lnTo>
                    <a:pt x="27366" y="2116"/>
                  </a:lnTo>
                  <a:lnTo>
                    <a:pt x="27183" y="2098"/>
                  </a:lnTo>
                  <a:lnTo>
                    <a:pt x="26992" y="2079"/>
                  </a:lnTo>
                  <a:lnTo>
                    <a:pt x="26809" y="2079"/>
                  </a:lnTo>
                  <a:lnTo>
                    <a:pt x="26609" y="2088"/>
                  </a:lnTo>
                  <a:lnTo>
                    <a:pt x="26408" y="2098"/>
                  </a:lnTo>
                  <a:lnTo>
                    <a:pt x="26208" y="2116"/>
                  </a:lnTo>
                  <a:lnTo>
                    <a:pt x="26007" y="2152"/>
                  </a:lnTo>
                  <a:lnTo>
                    <a:pt x="25815" y="2189"/>
                  </a:lnTo>
                  <a:lnTo>
                    <a:pt x="25615" y="2234"/>
                  </a:lnTo>
                  <a:lnTo>
                    <a:pt x="25423" y="2298"/>
                  </a:lnTo>
                  <a:lnTo>
                    <a:pt x="25232" y="2362"/>
                  </a:lnTo>
                  <a:lnTo>
                    <a:pt x="25004" y="2207"/>
                  </a:lnTo>
                  <a:lnTo>
                    <a:pt x="24776" y="2070"/>
                  </a:lnTo>
                  <a:lnTo>
                    <a:pt x="24539" y="1943"/>
                  </a:lnTo>
                  <a:lnTo>
                    <a:pt x="24293" y="1824"/>
                  </a:lnTo>
                  <a:lnTo>
                    <a:pt x="24056" y="1705"/>
                  </a:lnTo>
                  <a:lnTo>
                    <a:pt x="23800" y="1605"/>
                  </a:lnTo>
                  <a:lnTo>
                    <a:pt x="23554" y="1514"/>
                  </a:lnTo>
                  <a:lnTo>
                    <a:pt x="23299" y="1432"/>
                  </a:lnTo>
                  <a:lnTo>
                    <a:pt x="23043" y="1359"/>
                  </a:lnTo>
                  <a:lnTo>
                    <a:pt x="22779" y="1286"/>
                  </a:lnTo>
                  <a:lnTo>
                    <a:pt x="22514" y="1231"/>
                  </a:lnTo>
                  <a:lnTo>
                    <a:pt x="22250" y="1195"/>
                  </a:lnTo>
                  <a:lnTo>
                    <a:pt x="21986" y="1158"/>
                  </a:lnTo>
                  <a:lnTo>
                    <a:pt x="21712" y="1131"/>
                  </a:lnTo>
                  <a:lnTo>
                    <a:pt x="21448" y="1113"/>
                  </a:lnTo>
                  <a:lnTo>
                    <a:pt x="21174" y="1113"/>
                  </a:lnTo>
                  <a:lnTo>
                    <a:pt x="20773" y="1122"/>
                  </a:lnTo>
                  <a:lnTo>
                    <a:pt x="20381" y="1149"/>
                  </a:lnTo>
                  <a:lnTo>
                    <a:pt x="19998" y="1204"/>
                  </a:lnTo>
                  <a:lnTo>
                    <a:pt x="19615" y="1277"/>
                  </a:lnTo>
                  <a:lnTo>
                    <a:pt x="19232" y="1377"/>
                  </a:lnTo>
                  <a:lnTo>
                    <a:pt x="18858" y="1487"/>
                  </a:lnTo>
                  <a:lnTo>
                    <a:pt x="18493" y="1623"/>
                  </a:lnTo>
                  <a:lnTo>
                    <a:pt x="18128" y="1778"/>
                  </a:lnTo>
                  <a:lnTo>
                    <a:pt x="17937" y="1578"/>
                  </a:lnTo>
                  <a:lnTo>
                    <a:pt x="17736" y="1377"/>
                  </a:lnTo>
                  <a:lnTo>
                    <a:pt x="17527" y="1195"/>
                  </a:lnTo>
                  <a:lnTo>
                    <a:pt x="17308" y="1022"/>
                  </a:lnTo>
                  <a:lnTo>
                    <a:pt x="17080" y="867"/>
                  </a:lnTo>
                  <a:lnTo>
                    <a:pt x="16852" y="721"/>
                  </a:lnTo>
                  <a:lnTo>
                    <a:pt x="16606" y="584"/>
                  </a:lnTo>
                  <a:lnTo>
                    <a:pt x="16359" y="465"/>
                  </a:lnTo>
                  <a:lnTo>
                    <a:pt x="16104" y="356"/>
                  </a:lnTo>
                  <a:lnTo>
                    <a:pt x="15849" y="265"/>
                  </a:lnTo>
                  <a:lnTo>
                    <a:pt x="15584" y="183"/>
                  </a:lnTo>
                  <a:lnTo>
                    <a:pt x="15311" y="119"/>
                  </a:lnTo>
                  <a:lnTo>
                    <a:pt x="15037" y="64"/>
                  </a:lnTo>
                  <a:lnTo>
                    <a:pt x="14764" y="28"/>
                  </a:lnTo>
                  <a:lnTo>
                    <a:pt x="14481" y="9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987580" y="3705378"/>
              <a:ext cx="218117" cy="126943"/>
            </a:xfrm>
            <a:custGeom>
              <a:avLst/>
              <a:gdLst/>
              <a:ahLst/>
              <a:cxnLst/>
              <a:rect l="l" t="t" r="r" b="b"/>
              <a:pathLst>
                <a:path w="4232" h="2463" extrusionOk="0">
                  <a:moveTo>
                    <a:pt x="3739" y="1"/>
                  </a:moveTo>
                  <a:lnTo>
                    <a:pt x="3685" y="138"/>
                  </a:lnTo>
                  <a:lnTo>
                    <a:pt x="3630" y="265"/>
                  </a:lnTo>
                  <a:lnTo>
                    <a:pt x="3575" y="393"/>
                  </a:lnTo>
                  <a:lnTo>
                    <a:pt x="3511" y="511"/>
                  </a:lnTo>
                  <a:lnTo>
                    <a:pt x="3438" y="630"/>
                  </a:lnTo>
                  <a:lnTo>
                    <a:pt x="3356" y="748"/>
                  </a:lnTo>
                  <a:lnTo>
                    <a:pt x="3274" y="858"/>
                  </a:lnTo>
                  <a:lnTo>
                    <a:pt x="3192" y="958"/>
                  </a:lnTo>
                  <a:lnTo>
                    <a:pt x="3101" y="1058"/>
                  </a:lnTo>
                  <a:lnTo>
                    <a:pt x="3001" y="1159"/>
                  </a:lnTo>
                  <a:lnTo>
                    <a:pt x="2900" y="1250"/>
                  </a:lnTo>
                  <a:lnTo>
                    <a:pt x="2791" y="1341"/>
                  </a:lnTo>
                  <a:lnTo>
                    <a:pt x="2682" y="1423"/>
                  </a:lnTo>
                  <a:lnTo>
                    <a:pt x="2563" y="1496"/>
                  </a:lnTo>
                  <a:lnTo>
                    <a:pt x="2444" y="1569"/>
                  </a:lnTo>
                  <a:lnTo>
                    <a:pt x="2317" y="1633"/>
                  </a:lnTo>
                  <a:lnTo>
                    <a:pt x="2189" y="1697"/>
                  </a:lnTo>
                  <a:lnTo>
                    <a:pt x="2061" y="1751"/>
                  </a:lnTo>
                  <a:lnTo>
                    <a:pt x="1934" y="1797"/>
                  </a:lnTo>
                  <a:lnTo>
                    <a:pt x="1797" y="1834"/>
                  </a:lnTo>
                  <a:lnTo>
                    <a:pt x="1669" y="1870"/>
                  </a:lnTo>
                  <a:lnTo>
                    <a:pt x="1533" y="1897"/>
                  </a:lnTo>
                  <a:lnTo>
                    <a:pt x="1396" y="1916"/>
                  </a:lnTo>
                  <a:lnTo>
                    <a:pt x="1259" y="1925"/>
                  </a:lnTo>
                  <a:lnTo>
                    <a:pt x="1122" y="1934"/>
                  </a:lnTo>
                  <a:lnTo>
                    <a:pt x="985" y="1934"/>
                  </a:lnTo>
                  <a:lnTo>
                    <a:pt x="849" y="1925"/>
                  </a:lnTo>
                  <a:lnTo>
                    <a:pt x="712" y="1907"/>
                  </a:lnTo>
                  <a:lnTo>
                    <a:pt x="575" y="1888"/>
                  </a:lnTo>
                  <a:lnTo>
                    <a:pt x="438" y="1861"/>
                  </a:lnTo>
                  <a:lnTo>
                    <a:pt x="302" y="1824"/>
                  </a:lnTo>
                  <a:lnTo>
                    <a:pt x="165" y="1788"/>
                  </a:lnTo>
                  <a:lnTo>
                    <a:pt x="1" y="2280"/>
                  </a:lnTo>
                  <a:lnTo>
                    <a:pt x="128" y="2326"/>
                  </a:lnTo>
                  <a:lnTo>
                    <a:pt x="265" y="2362"/>
                  </a:lnTo>
                  <a:lnTo>
                    <a:pt x="393" y="2390"/>
                  </a:lnTo>
                  <a:lnTo>
                    <a:pt x="530" y="2417"/>
                  </a:lnTo>
                  <a:lnTo>
                    <a:pt x="794" y="2445"/>
                  </a:lnTo>
                  <a:lnTo>
                    <a:pt x="1068" y="2463"/>
                  </a:lnTo>
                  <a:lnTo>
                    <a:pt x="1259" y="2454"/>
                  </a:lnTo>
                  <a:lnTo>
                    <a:pt x="1451" y="2435"/>
                  </a:lnTo>
                  <a:lnTo>
                    <a:pt x="1633" y="2408"/>
                  </a:lnTo>
                  <a:lnTo>
                    <a:pt x="1824" y="2372"/>
                  </a:lnTo>
                  <a:lnTo>
                    <a:pt x="2016" y="2317"/>
                  </a:lnTo>
                  <a:lnTo>
                    <a:pt x="2198" y="2262"/>
                  </a:lnTo>
                  <a:lnTo>
                    <a:pt x="2381" y="2189"/>
                  </a:lnTo>
                  <a:lnTo>
                    <a:pt x="2554" y="2107"/>
                  </a:lnTo>
                  <a:lnTo>
                    <a:pt x="2700" y="2025"/>
                  </a:lnTo>
                  <a:lnTo>
                    <a:pt x="2846" y="1943"/>
                  </a:lnTo>
                  <a:lnTo>
                    <a:pt x="2982" y="1852"/>
                  </a:lnTo>
                  <a:lnTo>
                    <a:pt x="3119" y="1751"/>
                  </a:lnTo>
                  <a:lnTo>
                    <a:pt x="3238" y="1651"/>
                  </a:lnTo>
                  <a:lnTo>
                    <a:pt x="3365" y="1542"/>
                  </a:lnTo>
                  <a:lnTo>
                    <a:pt x="3475" y="1423"/>
                  </a:lnTo>
                  <a:lnTo>
                    <a:pt x="3584" y="1305"/>
                  </a:lnTo>
                  <a:lnTo>
                    <a:pt x="3694" y="1177"/>
                  </a:lnTo>
                  <a:lnTo>
                    <a:pt x="3785" y="1049"/>
                  </a:lnTo>
                  <a:lnTo>
                    <a:pt x="3876" y="913"/>
                  </a:lnTo>
                  <a:lnTo>
                    <a:pt x="3967" y="776"/>
                  </a:lnTo>
                  <a:lnTo>
                    <a:pt x="4040" y="630"/>
                  </a:lnTo>
                  <a:lnTo>
                    <a:pt x="4113" y="484"/>
                  </a:lnTo>
                  <a:lnTo>
                    <a:pt x="4177" y="329"/>
                  </a:lnTo>
                  <a:lnTo>
                    <a:pt x="4232" y="174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159108" y="3686102"/>
              <a:ext cx="63497" cy="63033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12" y="1"/>
                  </a:moveTo>
                  <a:lnTo>
                    <a:pt x="457" y="19"/>
                  </a:lnTo>
                  <a:lnTo>
                    <a:pt x="393" y="37"/>
                  </a:lnTo>
                  <a:lnTo>
                    <a:pt x="338" y="65"/>
                  </a:lnTo>
                  <a:lnTo>
                    <a:pt x="284" y="92"/>
                  </a:lnTo>
                  <a:lnTo>
                    <a:pt x="238" y="129"/>
                  </a:lnTo>
                  <a:lnTo>
                    <a:pt x="183" y="165"/>
                  </a:lnTo>
                  <a:lnTo>
                    <a:pt x="147" y="211"/>
                  </a:lnTo>
                  <a:lnTo>
                    <a:pt x="110" y="256"/>
                  </a:lnTo>
                  <a:lnTo>
                    <a:pt x="74" y="311"/>
                  </a:lnTo>
                  <a:lnTo>
                    <a:pt x="47" y="356"/>
                  </a:lnTo>
                  <a:lnTo>
                    <a:pt x="28" y="411"/>
                  </a:lnTo>
                  <a:lnTo>
                    <a:pt x="10" y="475"/>
                  </a:lnTo>
                  <a:lnTo>
                    <a:pt x="1" y="530"/>
                  </a:lnTo>
                  <a:lnTo>
                    <a:pt x="1" y="594"/>
                  </a:lnTo>
                  <a:lnTo>
                    <a:pt x="1" y="648"/>
                  </a:lnTo>
                  <a:lnTo>
                    <a:pt x="10" y="712"/>
                  </a:lnTo>
                  <a:lnTo>
                    <a:pt x="19" y="767"/>
                  </a:lnTo>
                  <a:lnTo>
                    <a:pt x="37" y="831"/>
                  </a:lnTo>
                  <a:lnTo>
                    <a:pt x="65" y="885"/>
                  </a:lnTo>
                  <a:lnTo>
                    <a:pt x="92" y="940"/>
                  </a:lnTo>
                  <a:lnTo>
                    <a:pt x="129" y="995"/>
                  </a:lnTo>
                  <a:lnTo>
                    <a:pt x="165" y="1040"/>
                  </a:lnTo>
                  <a:lnTo>
                    <a:pt x="211" y="1077"/>
                  </a:lnTo>
                  <a:lnTo>
                    <a:pt x="256" y="1113"/>
                  </a:lnTo>
                  <a:lnTo>
                    <a:pt x="311" y="1150"/>
                  </a:lnTo>
                  <a:lnTo>
                    <a:pt x="366" y="1177"/>
                  </a:lnTo>
                  <a:lnTo>
                    <a:pt x="420" y="1195"/>
                  </a:lnTo>
                  <a:lnTo>
                    <a:pt x="475" y="1214"/>
                  </a:lnTo>
                  <a:lnTo>
                    <a:pt x="530" y="1223"/>
                  </a:lnTo>
                  <a:lnTo>
                    <a:pt x="712" y="1223"/>
                  </a:lnTo>
                  <a:lnTo>
                    <a:pt x="767" y="1205"/>
                  </a:lnTo>
                  <a:lnTo>
                    <a:pt x="831" y="1186"/>
                  </a:lnTo>
                  <a:lnTo>
                    <a:pt x="885" y="1159"/>
                  </a:lnTo>
                  <a:lnTo>
                    <a:pt x="940" y="1132"/>
                  </a:lnTo>
                  <a:lnTo>
                    <a:pt x="995" y="1095"/>
                  </a:lnTo>
                  <a:lnTo>
                    <a:pt x="1040" y="1059"/>
                  </a:lnTo>
                  <a:lnTo>
                    <a:pt x="1077" y="1013"/>
                  </a:lnTo>
                  <a:lnTo>
                    <a:pt x="1113" y="967"/>
                  </a:lnTo>
                  <a:lnTo>
                    <a:pt x="1150" y="913"/>
                  </a:lnTo>
                  <a:lnTo>
                    <a:pt x="1177" y="858"/>
                  </a:lnTo>
                  <a:lnTo>
                    <a:pt x="1195" y="803"/>
                  </a:lnTo>
                  <a:lnTo>
                    <a:pt x="1214" y="749"/>
                  </a:lnTo>
                  <a:lnTo>
                    <a:pt x="1223" y="694"/>
                  </a:lnTo>
                  <a:lnTo>
                    <a:pt x="1232" y="630"/>
                  </a:lnTo>
                  <a:lnTo>
                    <a:pt x="1223" y="575"/>
                  </a:lnTo>
                  <a:lnTo>
                    <a:pt x="1223" y="512"/>
                  </a:lnTo>
                  <a:lnTo>
                    <a:pt x="1205" y="457"/>
                  </a:lnTo>
                  <a:lnTo>
                    <a:pt x="1186" y="393"/>
                  </a:lnTo>
                  <a:lnTo>
                    <a:pt x="1168" y="338"/>
                  </a:lnTo>
                  <a:lnTo>
                    <a:pt x="1132" y="284"/>
                  </a:lnTo>
                  <a:lnTo>
                    <a:pt x="1095" y="229"/>
                  </a:lnTo>
                  <a:lnTo>
                    <a:pt x="1059" y="183"/>
                  </a:lnTo>
                  <a:lnTo>
                    <a:pt x="1013" y="147"/>
                  </a:lnTo>
                  <a:lnTo>
                    <a:pt x="968" y="110"/>
                  </a:lnTo>
                  <a:lnTo>
                    <a:pt x="913" y="74"/>
                  </a:lnTo>
                  <a:lnTo>
                    <a:pt x="867" y="46"/>
                  </a:lnTo>
                  <a:lnTo>
                    <a:pt x="813" y="28"/>
                  </a:lnTo>
                  <a:lnTo>
                    <a:pt x="749" y="1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Herkunft</a:t>
            </a:r>
            <a:endParaRPr dirty="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457200" y="1057973"/>
            <a:ext cx="2061000" cy="1513769"/>
            <a:chOff x="457200" y="1057973"/>
            <a:chExt cx="2061000" cy="1513769"/>
          </a:xfrm>
        </p:grpSpPr>
        <p:grpSp>
          <p:nvGrpSpPr>
            <p:cNvPr id="136" name="Google Shape;136;p17"/>
            <p:cNvGrpSpPr/>
            <p:nvPr/>
          </p:nvGrpSpPr>
          <p:grpSpPr>
            <a:xfrm>
              <a:off x="457200" y="1891063"/>
              <a:ext cx="2061000" cy="680679"/>
              <a:chOff x="6625800" y="2550885"/>
              <a:chExt cx="2061000" cy="680679"/>
            </a:xfrm>
          </p:grpSpPr>
          <p:sp>
            <p:nvSpPr>
              <p:cNvPr id="137" name="Google Shape;137;p17"/>
              <p:cNvSpPr txBox="1"/>
              <p:nvPr/>
            </p:nvSpPr>
            <p:spPr>
              <a:xfrm>
                <a:off x="6625800" y="255088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Sensory neurons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" name="Google Shape;138;p17"/>
              <p:cNvSpPr txBox="1"/>
              <p:nvPr/>
            </p:nvSpPr>
            <p:spPr>
              <a:xfrm>
                <a:off x="6625800" y="282806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9" name="Google Shape;139;p17"/>
            <p:cNvSpPr/>
            <p:nvPr/>
          </p:nvSpPr>
          <p:spPr>
            <a:xfrm>
              <a:off x="552450" y="1057973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0" name="Google Shape;140;p17"/>
          <p:cNvSpPr/>
          <p:nvPr/>
        </p:nvSpPr>
        <p:spPr>
          <a:xfrm>
            <a:off x="5350112" y="3113288"/>
            <a:ext cx="863700" cy="863700"/>
          </a:xfrm>
          <a:prstGeom prst="ellipse">
            <a:avLst/>
          </a:prstGeom>
          <a:solidFill>
            <a:srgbClr val="419AB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1" name="Google Shape;141;p17"/>
          <p:cNvCxnSpPr>
            <a:stCxn id="140" idx="0"/>
            <a:endCxn id="142" idx="2"/>
          </p:cNvCxnSpPr>
          <p:nvPr/>
        </p:nvCxnSpPr>
        <p:spPr>
          <a:xfrm rot="-5400000">
            <a:off x="6526862" y="1733588"/>
            <a:ext cx="634800" cy="2124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7"/>
          <p:cNvCxnSpPr>
            <a:stCxn id="139" idx="6"/>
            <a:endCxn id="144" idx="0"/>
          </p:cNvCxnSpPr>
          <p:nvPr/>
        </p:nvCxnSpPr>
        <p:spPr>
          <a:xfrm>
            <a:off x="1233150" y="1398323"/>
            <a:ext cx="3527100" cy="562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7"/>
          <p:cNvCxnSpPr>
            <a:stCxn id="146" idx="6"/>
            <a:endCxn id="147" idx="2"/>
          </p:cNvCxnSpPr>
          <p:nvPr/>
        </p:nvCxnSpPr>
        <p:spPr>
          <a:xfrm rot="10800000" flipH="1">
            <a:off x="1233150" y="3147798"/>
            <a:ext cx="1810500" cy="342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7"/>
          <p:cNvSpPr/>
          <p:nvPr/>
        </p:nvSpPr>
        <p:spPr>
          <a:xfrm>
            <a:off x="3043524" y="2715850"/>
            <a:ext cx="863700" cy="863700"/>
          </a:xfrm>
          <a:prstGeom prst="ellipse">
            <a:avLst/>
          </a:prstGeom>
          <a:solidFill>
            <a:srgbClr val="2F80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328451" y="1961038"/>
            <a:ext cx="863700" cy="863700"/>
          </a:xfrm>
          <a:prstGeom prst="ellipse">
            <a:avLst/>
          </a:prstGeom>
          <a:solidFill>
            <a:srgbClr val="8DA4BA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212235" y="2859286"/>
            <a:ext cx="526267" cy="576784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5571659" y="3223299"/>
            <a:ext cx="420633" cy="643665"/>
            <a:chOff x="5403486" y="1078668"/>
            <a:chExt cx="596388" cy="912612"/>
          </a:xfrm>
        </p:grpSpPr>
        <p:sp>
          <p:nvSpPr>
            <p:cNvPr id="150" name="Google Shape;150;p17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4623491" y="2069922"/>
            <a:ext cx="307025" cy="645920"/>
          </a:xfrm>
          <a:custGeom>
            <a:avLst/>
            <a:gdLst/>
            <a:ahLst/>
            <a:cxnLst/>
            <a:rect l="l" t="t" r="r" b="b"/>
            <a:pathLst>
              <a:path w="39400" h="82890" extrusionOk="0">
                <a:moveTo>
                  <a:pt x="8484" y="43912"/>
                </a:moveTo>
                <a:lnTo>
                  <a:pt x="8705" y="43922"/>
                </a:lnTo>
                <a:lnTo>
                  <a:pt x="8926" y="43942"/>
                </a:lnTo>
                <a:lnTo>
                  <a:pt x="9147" y="43963"/>
                </a:lnTo>
                <a:lnTo>
                  <a:pt x="9368" y="44003"/>
                </a:lnTo>
                <a:lnTo>
                  <a:pt x="9579" y="44033"/>
                </a:lnTo>
                <a:lnTo>
                  <a:pt x="9780" y="44083"/>
                </a:lnTo>
                <a:lnTo>
                  <a:pt x="9981" y="44133"/>
                </a:lnTo>
                <a:lnTo>
                  <a:pt x="10182" y="44184"/>
                </a:lnTo>
                <a:lnTo>
                  <a:pt x="10373" y="44244"/>
                </a:lnTo>
                <a:lnTo>
                  <a:pt x="10554" y="44314"/>
                </a:lnTo>
                <a:lnTo>
                  <a:pt x="10735" y="44385"/>
                </a:lnTo>
                <a:lnTo>
                  <a:pt x="10916" y="44465"/>
                </a:lnTo>
                <a:lnTo>
                  <a:pt x="11087" y="44545"/>
                </a:lnTo>
                <a:lnTo>
                  <a:pt x="11248" y="44636"/>
                </a:lnTo>
                <a:lnTo>
                  <a:pt x="11398" y="44726"/>
                </a:lnTo>
                <a:lnTo>
                  <a:pt x="11549" y="44817"/>
                </a:lnTo>
                <a:lnTo>
                  <a:pt x="11690" y="44917"/>
                </a:lnTo>
                <a:lnTo>
                  <a:pt x="11820" y="45028"/>
                </a:lnTo>
                <a:lnTo>
                  <a:pt x="11941" y="45128"/>
                </a:lnTo>
                <a:lnTo>
                  <a:pt x="12062" y="45249"/>
                </a:lnTo>
                <a:lnTo>
                  <a:pt x="12162" y="45360"/>
                </a:lnTo>
                <a:lnTo>
                  <a:pt x="12263" y="45480"/>
                </a:lnTo>
                <a:lnTo>
                  <a:pt x="12353" y="45601"/>
                </a:lnTo>
                <a:lnTo>
                  <a:pt x="12434" y="45731"/>
                </a:lnTo>
                <a:lnTo>
                  <a:pt x="12504" y="45862"/>
                </a:lnTo>
                <a:lnTo>
                  <a:pt x="12564" y="45993"/>
                </a:lnTo>
                <a:lnTo>
                  <a:pt x="12615" y="46123"/>
                </a:lnTo>
                <a:lnTo>
                  <a:pt x="12655" y="46264"/>
                </a:lnTo>
                <a:lnTo>
                  <a:pt x="12675" y="46395"/>
                </a:lnTo>
                <a:lnTo>
                  <a:pt x="12695" y="46536"/>
                </a:lnTo>
                <a:lnTo>
                  <a:pt x="12705" y="46686"/>
                </a:lnTo>
                <a:lnTo>
                  <a:pt x="12695" y="46827"/>
                </a:lnTo>
                <a:lnTo>
                  <a:pt x="12675" y="46968"/>
                </a:lnTo>
                <a:lnTo>
                  <a:pt x="12655" y="47108"/>
                </a:lnTo>
                <a:lnTo>
                  <a:pt x="12615" y="47239"/>
                </a:lnTo>
                <a:lnTo>
                  <a:pt x="12564" y="47380"/>
                </a:lnTo>
                <a:lnTo>
                  <a:pt x="12504" y="47510"/>
                </a:lnTo>
                <a:lnTo>
                  <a:pt x="12434" y="47631"/>
                </a:lnTo>
                <a:lnTo>
                  <a:pt x="12353" y="47762"/>
                </a:lnTo>
                <a:lnTo>
                  <a:pt x="12263" y="47882"/>
                </a:lnTo>
                <a:lnTo>
                  <a:pt x="12162" y="48003"/>
                </a:lnTo>
                <a:lnTo>
                  <a:pt x="12062" y="48124"/>
                </a:lnTo>
                <a:lnTo>
                  <a:pt x="11941" y="48234"/>
                </a:lnTo>
                <a:lnTo>
                  <a:pt x="11820" y="48345"/>
                </a:lnTo>
                <a:lnTo>
                  <a:pt x="11690" y="48445"/>
                </a:lnTo>
                <a:lnTo>
                  <a:pt x="11549" y="48546"/>
                </a:lnTo>
                <a:lnTo>
                  <a:pt x="11398" y="48646"/>
                </a:lnTo>
                <a:lnTo>
                  <a:pt x="11248" y="48737"/>
                </a:lnTo>
                <a:lnTo>
                  <a:pt x="11087" y="48817"/>
                </a:lnTo>
                <a:lnTo>
                  <a:pt x="10916" y="48908"/>
                </a:lnTo>
                <a:lnTo>
                  <a:pt x="10735" y="48978"/>
                </a:lnTo>
                <a:lnTo>
                  <a:pt x="10554" y="49058"/>
                </a:lnTo>
                <a:lnTo>
                  <a:pt x="10373" y="49119"/>
                </a:lnTo>
                <a:lnTo>
                  <a:pt x="10182" y="49179"/>
                </a:lnTo>
                <a:lnTo>
                  <a:pt x="9981" y="49239"/>
                </a:lnTo>
                <a:lnTo>
                  <a:pt x="9780" y="49289"/>
                </a:lnTo>
                <a:lnTo>
                  <a:pt x="9579" y="49330"/>
                </a:lnTo>
                <a:lnTo>
                  <a:pt x="9368" y="49370"/>
                </a:lnTo>
                <a:lnTo>
                  <a:pt x="9147" y="49400"/>
                </a:lnTo>
                <a:lnTo>
                  <a:pt x="8926" y="49420"/>
                </a:lnTo>
                <a:lnTo>
                  <a:pt x="8705" y="49440"/>
                </a:lnTo>
                <a:lnTo>
                  <a:pt x="8484" y="49450"/>
                </a:lnTo>
                <a:lnTo>
                  <a:pt x="8021" y="49450"/>
                </a:lnTo>
                <a:lnTo>
                  <a:pt x="7800" y="49440"/>
                </a:lnTo>
                <a:lnTo>
                  <a:pt x="7569" y="49420"/>
                </a:lnTo>
                <a:lnTo>
                  <a:pt x="7358" y="49400"/>
                </a:lnTo>
                <a:lnTo>
                  <a:pt x="7137" y="49370"/>
                </a:lnTo>
                <a:lnTo>
                  <a:pt x="6926" y="49330"/>
                </a:lnTo>
                <a:lnTo>
                  <a:pt x="6725" y="49289"/>
                </a:lnTo>
                <a:lnTo>
                  <a:pt x="6524" y="49239"/>
                </a:lnTo>
                <a:lnTo>
                  <a:pt x="6323" y="49179"/>
                </a:lnTo>
                <a:lnTo>
                  <a:pt x="6132" y="49119"/>
                </a:lnTo>
                <a:lnTo>
                  <a:pt x="5941" y="49058"/>
                </a:lnTo>
                <a:lnTo>
                  <a:pt x="5760" y="48978"/>
                </a:lnTo>
                <a:lnTo>
                  <a:pt x="5589" y="48908"/>
                </a:lnTo>
                <a:lnTo>
                  <a:pt x="5418" y="48817"/>
                </a:lnTo>
                <a:lnTo>
                  <a:pt x="5257" y="48737"/>
                </a:lnTo>
                <a:lnTo>
                  <a:pt x="5107" y="48646"/>
                </a:lnTo>
                <a:lnTo>
                  <a:pt x="4956" y="48546"/>
                </a:lnTo>
                <a:lnTo>
                  <a:pt x="4815" y="48445"/>
                </a:lnTo>
                <a:lnTo>
                  <a:pt x="4684" y="48345"/>
                </a:lnTo>
                <a:lnTo>
                  <a:pt x="4564" y="48234"/>
                </a:lnTo>
                <a:lnTo>
                  <a:pt x="4443" y="48124"/>
                </a:lnTo>
                <a:lnTo>
                  <a:pt x="4343" y="48003"/>
                </a:lnTo>
                <a:lnTo>
                  <a:pt x="4242" y="47882"/>
                </a:lnTo>
                <a:lnTo>
                  <a:pt x="4152" y="47762"/>
                </a:lnTo>
                <a:lnTo>
                  <a:pt x="4071" y="47631"/>
                </a:lnTo>
                <a:lnTo>
                  <a:pt x="4001" y="47510"/>
                </a:lnTo>
                <a:lnTo>
                  <a:pt x="3941" y="47380"/>
                </a:lnTo>
                <a:lnTo>
                  <a:pt x="3890" y="47239"/>
                </a:lnTo>
                <a:lnTo>
                  <a:pt x="3850" y="47108"/>
                </a:lnTo>
                <a:lnTo>
                  <a:pt x="3820" y="46968"/>
                </a:lnTo>
                <a:lnTo>
                  <a:pt x="3810" y="46827"/>
                </a:lnTo>
                <a:lnTo>
                  <a:pt x="3800" y="46686"/>
                </a:lnTo>
                <a:lnTo>
                  <a:pt x="3810" y="46536"/>
                </a:lnTo>
                <a:lnTo>
                  <a:pt x="3820" y="46395"/>
                </a:lnTo>
                <a:lnTo>
                  <a:pt x="3850" y="46264"/>
                </a:lnTo>
                <a:lnTo>
                  <a:pt x="3890" y="46123"/>
                </a:lnTo>
                <a:lnTo>
                  <a:pt x="3941" y="45993"/>
                </a:lnTo>
                <a:lnTo>
                  <a:pt x="4001" y="45862"/>
                </a:lnTo>
                <a:lnTo>
                  <a:pt x="4071" y="45731"/>
                </a:lnTo>
                <a:lnTo>
                  <a:pt x="4152" y="45601"/>
                </a:lnTo>
                <a:lnTo>
                  <a:pt x="4242" y="45480"/>
                </a:lnTo>
                <a:lnTo>
                  <a:pt x="4343" y="45360"/>
                </a:lnTo>
                <a:lnTo>
                  <a:pt x="4443" y="45249"/>
                </a:lnTo>
                <a:lnTo>
                  <a:pt x="4564" y="45128"/>
                </a:lnTo>
                <a:lnTo>
                  <a:pt x="4684" y="45028"/>
                </a:lnTo>
                <a:lnTo>
                  <a:pt x="4815" y="44917"/>
                </a:lnTo>
                <a:lnTo>
                  <a:pt x="4956" y="44817"/>
                </a:lnTo>
                <a:lnTo>
                  <a:pt x="5107" y="44726"/>
                </a:lnTo>
                <a:lnTo>
                  <a:pt x="5257" y="44636"/>
                </a:lnTo>
                <a:lnTo>
                  <a:pt x="5418" y="44545"/>
                </a:lnTo>
                <a:lnTo>
                  <a:pt x="5589" y="44465"/>
                </a:lnTo>
                <a:lnTo>
                  <a:pt x="5760" y="44385"/>
                </a:lnTo>
                <a:lnTo>
                  <a:pt x="5941" y="44314"/>
                </a:lnTo>
                <a:lnTo>
                  <a:pt x="6132" y="44244"/>
                </a:lnTo>
                <a:lnTo>
                  <a:pt x="6323" y="44184"/>
                </a:lnTo>
                <a:lnTo>
                  <a:pt x="6524" y="44133"/>
                </a:lnTo>
                <a:lnTo>
                  <a:pt x="6725" y="44083"/>
                </a:lnTo>
                <a:lnTo>
                  <a:pt x="6926" y="44033"/>
                </a:lnTo>
                <a:lnTo>
                  <a:pt x="7137" y="44003"/>
                </a:lnTo>
                <a:lnTo>
                  <a:pt x="7358" y="43963"/>
                </a:lnTo>
                <a:lnTo>
                  <a:pt x="7569" y="43942"/>
                </a:lnTo>
                <a:lnTo>
                  <a:pt x="7800" y="43922"/>
                </a:lnTo>
                <a:lnTo>
                  <a:pt x="8021" y="43912"/>
                </a:lnTo>
                <a:close/>
                <a:moveTo>
                  <a:pt x="13137" y="0"/>
                </a:moveTo>
                <a:lnTo>
                  <a:pt x="13368" y="1066"/>
                </a:lnTo>
                <a:lnTo>
                  <a:pt x="13610" y="2231"/>
                </a:lnTo>
                <a:lnTo>
                  <a:pt x="13891" y="3649"/>
                </a:lnTo>
                <a:lnTo>
                  <a:pt x="14032" y="4412"/>
                </a:lnTo>
                <a:lnTo>
                  <a:pt x="14172" y="5196"/>
                </a:lnTo>
                <a:lnTo>
                  <a:pt x="14303" y="5990"/>
                </a:lnTo>
                <a:lnTo>
                  <a:pt x="14434" y="6764"/>
                </a:lnTo>
                <a:lnTo>
                  <a:pt x="14544" y="7518"/>
                </a:lnTo>
                <a:lnTo>
                  <a:pt x="14635" y="8232"/>
                </a:lnTo>
                <a:lnTo>
                  <a:pt x="14705" y="8895"/>
                </a:lnTo>
                <a:lnTo>
                  <a:pt x="14745" y="9478"/>
                </a:lnTo>
                <a:lnTo>
                  <a:pt x="14765" y="10031"/>
                </a:lnTo>
                <a:lnTo>
                  <a:pt x="14775" y="10584"/>
                </a:lnTo>
                <a:lnTo>
                  <a:pt x="14765" y="11136"/>
                </a:lnTo>
                <a:lnTo>
                  <a:pt x="14755" y="11679"/>
                </a:lnTo>
                <a:lnTo>
                  <a:pt x="14735" y="12222"/>
                </a:lnTo>
                <a:lnTo>
                  <a:pt x="14705" y="12745"/>
                </a:lnTo>
                <a:lnTo>
                  <a:pt x="14675" y="13257"/>
                </a:lnTo>
                <a:lnTo>
                  <a:pt x="14635" y="13750"/>
                </a:lnTo>
                <a:lnTo>
                  <a:pt x="14544" y="14654"/>
                </a:lnTo>
                <a:lnTo>
                  <a:pt x="14454" y="15428"/>
                </a:lnTo>
                <a:lnTo>
                  <a:pt x="14373" y="16051"/>
                </a:lnTo>
                <a:lnTo>
                  <a:pt x="14303" y="16484"/>
                </a:lnTo>
                <a:lnTo>
                  <a:pt x="14273" y="16644"/>
                </a:lnTo>
                <a:lnTo>
                  <a:pt x="14223" y="16805"/>
                </a:lnTo>
                <a:lnTo>
                  <a:pt x="14172" y="16956"/>
                </a:lnTo>
                <a:lnTo>
                  <a:pt x="14112" y="17107"/>
                </a:lnTo>
                <a:lnTo>
                  <a:pt x="14042" y="17247"/>
                </a:lnTo>
                <a:lnTo>
                  <a:pt x="13961" y="17378"/>
                </a:lnTo>
                <a:lnTo>
                  <a:pt x="13811" y="17609"/>
                </a:lnTo>
                <a:lnTo>
                  <a:pt x="13670" y="17810"/>
                </a:lnTo>
                <a:lnTo>
                  <a:pt x="13549" y="17961"/>
                </a:lnTo>
                <a:lnTo>
                  <a:pt x="13429" y="18092"/>
                </a:lnTo>
                <a:lnTo>
                  <a:pt x="13338" y="17770"/>
                </a:lnTo>
                <a:lnTo>
                  <a:pt x="13228" y="17398"/>
                </a:lnTo>
                <a:lnTo>
                  <a:pt x="13067" y="16916"/>
                </a:lnTo>
                <a:lnTo>
                  <a:pt x="12876" y="16353"/>
                </a:lnTo>
                <a:lnTo>
                  <a:pt x="12635" y="15710"/>
                </a:lnTo>
                <a:lnTo>
                  <a:pt x="12363" y="15026"/>
                </a:lnTo>
                <a:lnTo>
                  <a:pt x="12223" y="14674"/>
                </a:lnTo>
                <a:lnTo>
                  <a:pt x="12062" y="14313"/>
                </a:lnTo>
                <a:lnTo>
                  <a:pt x="11901" y="13951"/>
                </a:lnTo>
                <a:lnTo>
                  <a:pt x="11730" y="13599"/>
                </a:lnTo>
                <a:lnTo>
                  <a:pt x="11549" y="13247"/>
                </a:lnTo>
                <a:lnTo>
                  <a:pt x="11358" y="12895"/>
                </a:lnTo>
                <a:lnTo>
                  <a:pt x="11167" y="12554"/>
                </a:lnTo>
                <a:lnTo>
                  <a:pt x="10966" y="12232"/>
                </a:lnTo>
                <a:lnTo>
                  <a:pt x="10755" y="11920"/>
                </a:lnTo>
                <a:lnTo>
                  <a:pt x="10534" y="11629"/>
                </a:lnTo>
                <a:lnTo>
                  <a:pt x="10313" y="11348"/>
                </a:lnTo>
                <a:lnTo>
                  <a:pt x="10092" y="11096"/>
                </a:lnTo>
                <a:lnTo>
                  <a:pt x="9861" y="10875"/>
                </a:lnTo>
                <a:lnTo>
                  <a:pt x="9740" y="10775"/>
                </a:lnTo>
                <a:lnTo>
                  <a:pt x="9619" y="10674"/>
                </a:lnTo>
                <a:lnTo>
                  <a:pt x="9499" y="10584"/>
                </a:lnTo>
                <a:lnTo>
                  <a:pt x="9378" y="10503"/>
                </a:lnTo>
                <a:lnTo>
                  <a:pt x="9247" y="10433"/>
                </a:lnTo>
                <a:lnTo>
                  <a:pt x="9127" y="10373"/>
                </a:lnTo>
                <a:lnTo>
                  <a:pt x="8996" y="10312"/>
                </a:lnTo>
                <a:lnTo>
                  <a:pt x="8876" y="10272"/>
                </a:lnTo>
                <a:lnTo>
                  <a:pt x="8745" y="10232"/>
                </a:lnTo>
                <a:lnTo>
                  <a:pt x="8614" y="10212"/>
                </a:lnTo>
                <a:lnTo>
                  <a:pt x="8092" y="10131"/>
                </a:lnTo>
                <a:lnTo>
                  <a:pt x="7539" y="10061"/>
                </a:lnTo>
                <a:lnTo>
                  <a:pt x="6986" y="10001"/>
                </a:lnTo>
                <a:lnTo>
                  <a:pt x="6433" y="9950"/>
                </a:lnTo>
                <a:lnTo>
                  <a:pt x="5891" y="9910"/>
                </a:lnTo>
                <a:lnTo>
                  <a:pt x="5348" y="9870"/>
                </a:lnTo>
                <a:lnTo>
                  <a:pt x="4343" y="9810"/>
                </a:lnTo>
                <a:lnTo>
                  <a:pt x="3458" y="9770"/>
                </a:lnTo>
                <a:lnTo>
                  <a:pt x="2765" y="9749"/>
                </a:lnTo>
                <a:lnTo>
                  <a:pt x="2142" y="9739"/>
                </a:lnTo>
                <a:lnTo>
                  <a:pt x="2423" y="9790"/>
                </a:lnTo>
                <a:lnTo>
                  <a:pt x="2765" y="9850"/>
                </a:lnTo>
                <a:lnTo>
                  <a:pt x="3197" y="9950"/>
                </a:lnTo>
                <a:lnTo>
                  <a:pt x="3730" y="10091"/>
                </a:lnTo>
                <a:lnTo>
                  <a:pt x="4021" y="10172"/>
                </a:lnTo>
                <a:lnTo>
                  <a:pt x="4333" y="10272"/>
                </a:lnTo>
                <a:lnTo>
                  <a:pt x="4654" y="10383"/>
                </a:lnTo>
                <a:lnTo>
                  <a:pt x="4996" y="10503"/>
                </a:lnTo>
                <a:lnTo>
                  <a:pt x="5338" y="10634"/>
                </a:lnTo>
                <a:lnTo>
                  <a:pt x="5700" y="10775"/>
                </a:lnTo>
                <a:lnTo>
                  <a:pt x="6061" y="10935"/>
                </a:lnTo>
                <a:lnTo>
                  <a:pt x="6423" y="11116"/>
                </a:lnTo>
                <a:lnTo>
                  <a:pt x="6795" y="11307"/>
                </a:lnTo>
                <a:lnTo>
                  <a:pt x="7157" y="11508"/>
                </a:lnTo>
                <a:lnTo>
                  <a:pt x="7529" y="11740"/>
                </a:lnTo>
                <a:lnTo>
                  <a:pt x="7891" y="11981"/>
                </a:lnTo>
                <a:lnTo>
                  <a:pt x="8252" y="12232"/>
                </a:lnTo>
                <a:lnTo>
                  <a:pt x="8604" y="12513"/>
                </a:lnTo>
                <a:lnTo>
                  <a:pt x="8946" y="12805"/>
                </a:lnTo>
                <a:lnTo>
                  <a:pt x="9268" y="13117"/>
                </a:lnTo>
                <a:lnTo>
                  <a:pt x="9428" y="13277"/>
                </a:lnTo>
                <a:lnTo>
                  <a:pt x="9589" y="13448"/>
                </a:lnTo>
                <a:lnTo>
                  <a:pt x="9740" y="13619"/>
                </a:lnTo>
                <a:lnTo>
                  <a:pt x="9891" y="13800"/>
                </a:lnTo>
                <a:lnTo>
                  <a:pt x="10031" y="13991"/>
                </a:lnTo>
                <a:lnTo>
                  <a:pt x="10172" y="14172"/>
                </a:lnTo>
                <a:lnTo>
                  <a:pt x="10303" y="14373"/>
                </a:lnTo>
                <a:lnTo>
                  <a:pt x="10433" y="14574"/>
                </a:lnTo>
                <a:lnTo>
                  <a:pt x="10554" y="14775"/>
                </a:lnTo>
                <a:lnTo>
                  <a:pt x="10675" y="14986"/>
                </a:lnTo>
                <a:lnTo>
                  <a:pt x="10785" y="15207"/>
                </a:lnTo>
                <a:lnTo>
                  <a:pt x="10896" y="15428"/>
                </a:lnTo>
                <a:lnTo>
                  <a:pt x="11318" y="16393"/>
                </a:lnTo>
                <a:lnTo>
                  <a:pt x="11760" y="17448"/>
                </a:lnTo>
                <a:lnTo>
                  <a:pt x="12233" y="18584"/>
                </a:lnTo>
                <a:lnTo>
                  <a:pt x="12705" y="19780"/>
                </a:lnTo>
                <a:lnTo>
                  <a:pt x="13177" y="21016"/>
                </a:lnTo>
                <a:lnTo>
                  <a:pt x="13650" y="22253"/>
                </a:lnTo>
                <a:lnTo>
                  <a:pt x="14554" y="24675"/>
                </a:lnTo>
                <a:lnTo>
                  <a:pt x="15358" y="26866"/>
                </a:lnTo>
                <a:lnTo>
                  <a:pt x="16002" y="28655"/>
                </a:lnTo>
                <a:lnTo>
                  <a:pt x="16585" y="30303"/>
                </a:lnTo>
                <a:lnTo>
                  <a:pt x="16755" y="31128"/>
                </a:lnTo>
                <a:lnTo>
                  <a:pt x="16956" y="31992"/>
                </a:lnTo>
                <a:lnTo>
                  <a:pt x="17198" y="33027"/>
                </a:lnTo>
                <a:lnTo>
                  <a:pt x="17459" y="34103"/>
                </a:lnTo>
                <a:lnTo>
                  <a:pt x="17600" y="34635"/>
                </a:lnTo>
                <a:lnTo>
                  <a:pt x="17740" y="35138"/>
                </a:lnTo>
                <a:lnTo>
                  <a:pt x="17871" y="35600"/>
                </a:lnTo>
                <a:lnTo>
                  <a:pt x="18002" y="36012"/>
                </a:lnTo>
                <a:lnTo>
                  <a:pt x="18132" y="36354"/>
                </a:lnTo>
                <a:lnTo>
                  <a:pt x="18193" y="36495"/>
                </a:lnTo>
                <a:lnTo>
                  <a:pt x="18243" y="36615"/>
                </a:lnTo>
                <a:lnTo>
                  <a:pt x="18374" y="36907"/>
                </a:lnTo>
                <a:lnTo>
                  <a:pt x="18544" y="37319"/>
                </a:lnTo>
                <a:lnTo>
                  <a:pt x="18745" y="37842"/>
                </a:lnTo>
                <a:lnTo>
                  <a:pt x="18967" y="38455"/>
                </a:lnTo>
                <a:lnTo>
                  <a:pt x="19469" y="39852"/>
                </a:lnTo>
                <a:lnTo>
                  <a:pt x="19992" y="41359"/>
                </a:lnTo>
                <a:lnTo>
                  <a:pt x="20916" y="44043"/>
                </a:lnTo>
                <a:lnTo>
                  <a:pt x="21308" y="45219"/>
                </a:lnTo>
                <a:lnTo>
                  <a:pt x="21278" y="45289"/>
                </a:lnTo>
                <a:lnTo>
                  <a:pt x="21178" y="45440"/>
                </a:lnTo>
                <a:lnTo>
                  <a:pt x="21097" y="45541"/>
                </a:lnTo>
                <a:lnTo>
                  <a:pt x="21007" y="45651"/>
                </a:lnTo>
                <a:lnTo>
                  <a:pt x="20906" y="45772"/>
                </a:lnTo>
                <a:lnTo>
                  <a:pt x="20776" y="45882"/>
                </a:lnTo>
                <a:lnTo>
                  <a:pt x="20645" y="45983"/>
                </a:lnTo>
                <a:lnTo>
                  <a:pt x="20494" y="46083"/>
                </a:lnTo>
                <a:lnTo>
                  <a:pt x="20404" y="46123"/>
                </a:lnTo>
                <a:lnTo>
                  <a:pt x="20323" y="46154"/>
                </a:lnTo>
                <a:lnTo>
                  <a:pt x="20233" y="46184"/>
                </a:lnTo>
                <a:lnTo>
                  <a:pt x="20143" y="46204"/>
                </a:lnTo>
                <a:lnTo>
                  <a:pt x="20042" y="46224"/>
                </a:lnTo>
                <a:lnTo>
                  <a:pt x="19942" y="46234"/>
                </a:lnTo>
                <a:lnTo>
                  <a:pt x="19730" y="46234"/>
                </a:lnTo>
                <a:lnTo>
                  <a:pt x="19620" y="46214"/>
                </a:lnTo>
                <a:lnTo>
                  <a:pt x="19509" y="46184"/>
                </a:lnTo>
                <a:lnTo>
                  <a:pt x="19389" y="46144"/>
                </a:lnTo>
                <a:lnTo>
                  <a:pt x="19268" y="46103"/>
                </a:lnTo>
                <a:lnTo>
                  <a:pt x="18796" y="45882"/>
                </a:lnTo>
                <a:lnTo>
                  <a:pt x="18374" y="45671"/>
                </a:lnTo>
                <a:lnTo>
                  <a:pt x="18002" y="45470"/>
                </a:lnTo>
                <a:lnTo>
                  <a:pt x="17680" y="45299"/>
                </a:lnTo>
                <a:lnTo>
                  <a:pt x="17238" y="45028"/>
                </a:lnTo>
                <a:lnTo>
                  <a:pt x="17077" y="44927"/>
                </a:lnTo>
                <a:lnTo>
                  <a:pt x="16936" y="44726"/>
                </a:lnTo>
                <a:lnTo>
                  <a:pt x="16765" y="44495"/>
                </a:lnTo>
                <a:lnTo>
                  <a:pt x="16534" y="44194"/>
                </a:lnTo>
                <a:lnTo>
                  <a:pt x="16223" y="43832"/>
                </a:lnTo>
                <a:lnTo>
                  <a:pt x="16042" y="43641"/>
                </a:lnTo>
                <a:lnTo>
                  <a:pt x="15851" y="43440"/>
                </a:lnTo>
                <a:lnTo>
                  <a:pt x="15630" y="43229"/>
                </a:lnTo>
                <a:lnTo>
                  <a:pt x="15399" y="43018"/>
                </a:lnTo>
                <a:lnTo>
                  <a:pt x="15157" y="42807"/>
                </a:lnTo>
                <a:lnTo>
                  <a:pt x="14886" y="42596"/>
                </a:lnTo>
                <a:lnTo>
                  <a:pt x="14605" y="42385"/>
                </a:lnTo>
                <a:lnTo>
                  <a:pt x="14313" y="42184"/>
                </a:lnTo>
                <a:lnTo>
                  <a:pt x="13991" y="41983"/>
                </a:lnTo>
                <a:lnTo>
                  <a:pt x="13660" y="41782"/>
                </a:lnTo>
                <a:lnTo>
                  <a:pt x="13308" y="41601"/>
                </a:lnTo>
                <a:lnTo>
                  <a:pt x="12936" y="41420"/>
                </a:lnTo>
                <a:lnTo>
                  <a:pt x="12554" y="41259"/>
                </a:lnTo>
                <a:lnTo>
                  <a:pt x="12152" y="41118"/>
                </a:lnTo>
                <a:lnTo>
                  <a:pt x="11740" y="40987"/>
                </a:lnTo>
                <a:lnTo>
                  <a:pt x="11298" y="40877"/>
                </a:lnTo>
                <a:lnTo>
                  <a:pt x="11077" y="40827"/>
                </a:lnTo>
                <a:lnTo>
                  <a:pt x="10846" y="40786"/>
                </a:lnTo>
                <a:lnTo>
                  <a:pt x="10614" y="40746"/>
                </a:lnTo>
                <a:lnTo>
                  <a:pt x="10373" y="40716"/>
                </a:lnTo>
                <a:lnTo>
                  <a:pt x="10132" y="40686"/>
                </a:lnTo>
                <a:lnTo>
                  <a:pt x="9891" y="40676"/>
                </a:lnTo>
                <a:lnTo>
                  <a:pt x="9639" y="40656"/>
                </a:lnTo>
                <a:lnTo>
                  <a:pt x="9127" y="40656"/>
                </a:lnTo>
                <a:lnTo>
                  <a:pt x="8866" y="40666"/>
                </a:lnTo>
                <a:lnTo>
                  <a:pt x="8594" y="40676"/>
                </a:lnTo>
                <a:lnTo>
                  <a:pt x="8323" y="40706"/>
                </a:lnTo>
                <a:lnTo>
                  <a:pt x="7790" y="40756"/>
                </a:lnTo>
                <a:lnTo>
                  <a:pt x="7267" y="40827"/>
                </a:lnTo>
                <a:lnTo>
                  <a:pt x="6765" y="40897"/>
                </a:lnTo>
                <a:lnTo>
                  <a:pt x="6282" y="40977"/>
                </a:lnTo>
                <a:lnTo>
                  <a:pt x="5820" y="41058"/>
                </a:lnTo>
                <a:lnTo>
                  <a:pt x="5378" y="41158"/>
                </a:lnTo>
                <a:lnTo>
                  <a:pt x="4956" y="41259"/>
                </a:lnTo>
                <a:lnTo>
                  <a:pt x="4544" y="41369"/>
                </a:lnTo>
                <a:lnTo>
                  <a:pt x="4152" y="41480"/>
                </a:lnTo>
                <a:lnTo>
                  <a:pt x="3780" y="41611"/>
                </a:lnTo>
                <a:lnTo>
                  <a:pt x="3428" y="41741"/>
                </a:lnTo>
                <a:lnTo>
                  <a:pt x="3086" y="41882"/>
                </a:lnTo>
                <a:lnTo>
                  <a:pt x="2775" y="42033"/>
                </a:lnTo>
                <a:lnTo>
                  <a:pt x="2473" y="42184"/>
                </a:lnTo>
                <a:lnTo>
                  <a:pt x="2192" y="42354"/>
                </a:lnTo>
                <a:lnTo>
                  <a:pt x="1920" y="42525"/>
                </a:lnTo>
                <a:lnTo>
                  <a:pt x="1679" y="42706"/>
                </a:lnTo>
                <a:lnTo>
                  <a:pt x="1448" y="42897"/>
                </a:lnTo>
                <a:lnTo>
                  <a:pt x="1237" y="43098"/>
                </a:lnTo>
                <a:lnTo>
                  <a:pt x="1036" y="43309"/>
                </a:lnTo>
                <a:lnTo>
                  <a:pt x="855" y="43520"/>
                </a:lnTo>
                <a:lnTo>
                  <a:pt x="694" y="43751"/>
                </a:lnTo>
                <a:lnTo>
                  <a:pt x="554" y="43983"/>
                </a:lnTo>
                <a:lnTo>
                  <a:pt x="423" y="44234"/>
                </a:lnTo>
                <a:lnTo>
                  <a:pt x="312" y="44485"/>
                </a:lnTo>
                <a:lnTo>
                  <a:pt x="222" y="44747"/>
                </a:lnTo>
                <a:lnTo>
                  <a:pt x="141" y="45018"/>
                </a:lnTo>
                <a:lnTo>
                  <a:pt x="81" y="45309"/>
                </a:lnTo>
                <a:lnTo>
                  <a:pt x="41" y="45601"/>
                </a:lnTo>
                <a:lnTo>
                  <a:pt x="11" y="45902"/>
                </a:lnTo>
                <a:lnTo>
                  <a:pt x="1" y="46214"/>
                </a:lnTo>
                <a:lnTo>
                  <a:pt x="11" y="46536"/>
                </a:lnTo>
                <a:lnTo>
                  <a:pt x="21" y="46696"/>
                </a:lnTo>
                <a:lnTo>
                  <a:pt x="31" y="46857"/>
                </a:lnTo>
                <a:lnTo>
                  <a:pt x="61" y="47018"/>
                </a:lnTo>
                <a:lnTo>
                  <a:pt x="81" y="47179"/>
                </a:lnTo>
                <a:lnTo>
                  <a:pt x="162" y="47490"/>
                </a:lnTo>
                <a:lnTo>
                  <a:pt x="252" y="47792"/>
                </a:lnTo>
                <a:lnTo>
                  <a:pt x="373" y="48083"/>
                </a:lnTo>
                <a:lnTo>
                  <a:pt x="503" y="48375"/>
                </a:lnTo>
                <a:lnTo>
                  <a:pt x="664" y="48646"/>
                </a:lnTo>
                <a:lnTo>
                  <a:pt x="835" y="48918"/>
                </a:lnTo>
                <a:lnTo>
                  <a:pt x="1036" y="49179"/>
                </a:lnTo>
                <a:lnTo>
                  <a:pt x="1247" y="49420"/>
                </a:lnTo>
                <a:lnTo>
                  <a:pt x="1468" y="49661"/>
                </a:lnTo>
                <a:lnTo>
                  <a:pt x="1709" y="49893"/>
                </a:lnTo>
                <a:lnTo>
                  <a:pt x="1971" y="50114"/>
                </a:lnTo>
                <a:lnTo>
                  <a:pt x="2242" y="50315"/>
                </a:lnTo>
                <a:lnTo>
                  <a:pt x="2523" y="50516"/>
                </a:lnTo>
                <a:lnTo>
                  <a:pt x="2815" y="50697"/>
                </a:lnTo>
                <a:lnTo>
                  <a:pt x="3127" y="50867"/>
                </a:lnTo>
                <a:lnTo>
                  <a:pt x="3438" y="51028"/>
                </a:lnTo>
                <a:lnTo>
                  <a:pt x="3770" y="51169"/>
                </a:lnTo>
                <a:lnTo>
                  <a:pt x="4101" y="51310"/>
                </a:lnTo>
                <a:lnTo>
                  <a:pt x="4443" y="51430"/>
                </a:lnTo>
                <a:lnTo>
                  <a:pt x="4795" y="51531"/>
                </a:lnTo>
                <a:lnTo>
                  <a:pt x="5147" y="51631"/>
                </a:lnTo>
                <a:lnTo>
                  <a:pt x="5509" y="51712"/>
                </a:lnTo>
                <a:lnTo>
                  <a:pt x="5870" y="51772"/>
                </a:lnTo>
                <a:lnTo>
                  <a:pt x="6242" y="51822"/>
                </a:lnTo>
                <a:lnTo>
                  <a:pt x="6614" y="51852"/>
                </a:lnTo>
                <a:lnTo>
                  <a:pt x="6986" y="51873"/>
                </a:lnTo>
                <a:lnTo>
                  <a:pt x="7358" y="51883"/>
                </a:lnTo>
                <a:lnTo>
                  <a:pt x="7730" y="51862"/>
                </a:lnTo>
                <a:lnTo>
                  <a:pt x="8102" y="51832"/>
                </a:lnTo>
                <a:lnTo>
                  <a:pt x="8474" y="51792"/>
                </a:lnTo>
                <a:lnTo>
                  <a:pt x="9167" y="51692"/>
                </a:lnTo>
                <a:lnTo>
                  <a:pt x="9770" y="51611"/>
                </a:lnTo>
                <a:lnTo>
                  <a:pt x="10775" y="51481"/>
                </a:lnTo>
                <a:lnTo>
                  <a:pt x="11529" y="51390"/>
                </a:lnTo>
                <a:lnTo>
                  <a:pt x="11831" y="51340"/>
                </a:lnTo>
                <a:lnTo>
                  <a:pt x="12102" y="51300"/>
                </a:lnTo>
                <a:lnTo>
                  <a:pt x="12343" y="51249"/>
                </a:lnTo>
                <a:lnTo>
                  <a:pt x="12554" y="51189"/>
                </a:lnTo>
                <a:lnTo>
                  <a:pt x="12765" y="51119"/>
                </a:lnTo>
                <a:lnTo>
                  <a:pt x="12966" y="51028"/>
                </a:lnTo>
                <a:lnTo>
                  <a:pt x="13167" y="50928"/>
                </a:lnTo>
                <a:lnTo>
                  <a:pt x="13378" y="50797"/>
                </a:lnTo>
                <a:lnTo>
                  <a:pt x="13610" y="50656"/>
                </a:lnTo>
                <a:lnTo>
                  <a:pt x="13871" y="50475"/>
                </a:lnTo>
                <a:lnTo>
                  <a:pt x="14383" y="50104"/>
                </a:lnTo>
                <a:lnTo>
                  <a:pt x="14846" y="49752"/>
                </a:lnTo>
                <a:lnTo>
                  <a:pt x="15248" y="49430"/>
                </a:lnTo>
                <a:lnTo>
                  <a:pt x="15579" y="49149"/>
                </a:lnTo>
                <a:lnTo>
                  <a:pt x="15851" y="48908"/>
                </a:lnTo>
                <a:lnTo>
                  <a:pt x="16042" y="48737"/>
                </a:lnTo>
                <a:lnTo>
                  <a:pt x="16203" y="48576"/>
                </a:lnTo>
                <a:lnTo>
                  <a:pt x="16585" y="48576"/>
                </a:lnTo>
                <a:lnTo>
                  <a:pt x="17007" y="48556"/>
                </a:lnTo>
                <a:lnTo>
                  <a:pt x="17519" y="48526"/>
                </a:lnTo>
                <a:lnTo>
                  <a:pt x="18082" y="48475"/>
                </a:lnTo>
                <a:lnTo>
                  <a:pt x="18374" y="48435"/>
                </a:lnTo>
                <a:lnTo>
                  <a:pt x="18665" y="48395"/>
                </a:lnTo>
                <a:lnTo>
                  <a:pt x="18947" y="48345"/>
                </a:lnTo>
                <a:lnTo>
                  <a:pt x="19218" y="48284"/>
                </a:lnTo>
                <a:lnTo>
                  <a:pt x="19469" y="48214"/>
                </a:lnTo>
                <a:lnTo>
                  <a:pt x="19700" y="48144"/>
                </a:lnTo>
                <a:lnTo>
                  <a:pt x="20866" y="47701"/>
                </a:lnTo>
                <a:lnTo>
                  <a:pt x="20906" y="47812"/>
                </a:lnTo>
                <a:lnTo>
                  <a:pt x="20987" y="48144"/>
                </a:lnTo>
                <a:lnTo>
                  <a:pt x="21037" y="48395"/>
                </a:lnTo>
                <a:lnTo>
                  <a:pt x="21097" y="48707"/>
                </a:lnTo>
                <a:lnTo>
                  <a:pt x="21158" y="49068"/>
                </a:lnTo>
                <a:lnTo>
                  <a:pt x="21218" y="49490"/>
                </a:lnTo>
                <a:lnTo>
                  <a:pt x="21278" y="49973"/>
                </a:lnTo>
                <a:lnTo>
                  <a:pt x="21339" y="50516"/>
                </a:lnTo>
                <a:lnTo>
                  <a:pt x="21389" y="51109"/>
                </a:lnTo>
                <a:lnTo>
                  <a:pt x="21429" y="51762"/>
                </a:lnTo>
                <a:lnTo>
                  <a:pt x="21459" y="52486"/>
                </a:lnTo>
                <a:lnTo>
                  <a:pt x="21469" y="53260"/>
                </a:lnTo>
                <a:lnTo>
                  <a:pt x="21469" y="54104"/>
                </a:lnTo>
                <a:lnTo>
                  <a:pt x="21459" y="54998"/>
                </a:lnTo>
                <a:lnTo>
                  <a:pt x="21409" y="56737"/>
                </a:lnTo>
                <a:lnTo>
                  <a:pt x="21349" y="58225"/>
                </a:lnTo>
                <a:lnTo>
                  <a:pt x="21318" y="58888"/>
                </a:lnTo>
                <a:lnTo>
                  <a:pt x="21278" y="59501"/>
                </a:lnTo>
                <a:lnTo>
                  <a:pt x="21238" y="60064"/>
                </a:lnTo>
                <a:lnTo>
                  <a:pt x="21178" y="60577"/>
                </a:lnTo>
                <a:lnTo>
                  <a:pt x="21117" y="61049"/>
                </a:lnTo>
                <a:lnTo>
                  <a:pt x="21027" y="61481"/>
                </a:lnTo>
                <a:lnTo>
                  <a:pt x="20987" y="61682"/>
                </a:lnTo>
                <a:lnTo>
                  <a:pt x="20937" y="61863"/>
                </a:lnTo>
                <a:lnTo>
                  <a:pt x="20876" y="62044"/>
                </a:lnTo>
                <a:lnTo>
                  <a:pt x="20816" y="62225"/>
                </a:lnTo>
                <a:lnTo>
                  <a:pt x="20756" y="62386"/>
                </a:lnTo>
                <a:lnTo>
                  <a:pt x="20685" y="62536"/>
                </a:lnTo>
                <a:lnTo>
                  <a:pt x="20605" y="62687"/>
                </a:lnTo>
                <a:lnTo>
                  <a:pt x="20524" y="62828"/>
                </a:lnTo>
                <a:lnTo>
                  <a:pt x="20444" y="62959"/>
                </a:lnTo>
                <a:lnTo>
                  <a:pt x="20344" y="63079"/>
                </a:lnTo>
                <a:lnTo>
                  <a:pt x="20243" y="63200"/>
                </a:lnTo>
                <a:lnTo>
                  <a:pt x="20143" y="63310"/>
                </a:lnTo>
                <a:lnTo>
                  <a:pt x="19660" y="63803"/>
                </a:lnTo>
                <a:lnTo>
                  <a:pt x="19107" y="64386"/>
                </a:lnTo>
                <a:lnTo>
                  <a:pt x="18494" y="65019"/>
                </a:lnTo>
                <a:lnTo>
                  <a:pt x="17861" y="65662"/>
                </a:lnTo>
                <a:lnTo>
                  <a:pt x="17539" y="65984"/>
                </a:lnTo>
                <a:lnTo>
                  <a:pt x="17218" y="66296"/>
                </a:lnTo>
                <a:lnTo>
                  <a:pt x="16906" y="66587"/>
                </a:lnTo>
                <a:lnTo>
                  <a:pt x="16595" y="66868"/>
                </a:lnTo>
                <a:lnTo>
                  <a:pt x="16293" y="67120"/>
                </a:lnTo>
                <a:lnTo>
                  <a:pt x="16002" y="67341"/>
                </a:lnTo>
                <a:lnTo>
                  <a:pt x="15730" y="67532"/>
                </a:lnTo>
                <a:lnTo>
                  <a:pt x="15469" y="67693"/>
                </a:lnTo>
                <a:lnTo>
                  <a:pt x="15338" y="67773"/>
                </a:lnTo>
                <a:lnTo>
                  <a:pt x="15177" y="67873"/>
                </a:lnTo>
                <a:lnTo>
                  <a:pt x="14796" y="68155"/>
                </a:lnTo>
                <a:lnTo>
                  <a:pt x="14343" y="68497"/>
                </a:lnTo>
                <a:lnTo>
                  <a:pt x="13821" y="68909"/>
                </a:lnTo>
                <a:lnTo>
                  <a:pt x="13268" y="69371"/>
                </a:lnTo>
                <a:lnTo>
                  <a:pt x="12685" y="69854"/>
                </a:lnTo>
                <a:lnTo>
                  <a:pt x="11479" y="70879"/>
                </a:lnTo>
                <a:lnTo>
                  <a:pt x="10343" y="71874"/>
                </a:lnTo>
                <a:lnTo>
                  <a:pt x="9378" y="72718"/>
                </a:lnTo>
                <a:lnTo>
                  <a:pt x="8474" y="73522"/>
                </a:lnTo>
                <a:lnTo>
                  <a:pt x="8524" y="73663"/>
                </a:lnTo>
                <a:lnTo>
                  <a:pt x="8665" y="74005"/>
                </a:lnTo>
                <a:lnTo>
                  <a:pt x="8876" y="74477"/>
                </a:lnTo>
                <a:lnTo>
                  <a:pt x="9006" y="74748"/>
                </a:lnTo>
                <a:lnTo>
                  <a:pt x="9147" y="75020"/>
                </a:lnTo>
                <a:lnTo>
                  <a:pt x="9288" y="75291"/>
                </a:lnTo>
                <a:lnTo>
                  <a:pt x="9449" y="75552"/>
                </a:lnTo>
                <a:lnTo>
                  <a:pt x="9599" y="75784"/>
                </a:lnTo>
                <a:lnTo>
                  <a:pt x="9760" y="75985"/>
                </a:lnTo>
                <a:lnTo>
                  <a:pt x="9840" y="76075"/>
                </a:lnTo>
                <a:lnTo>
                  <a:pt x="9921" y="76155"/>
                </a:lnTo>
                <a:lnTo>
                  <a:pt x="10001" y="76216"/>
                </a:lnTo>
                <a:lnTo>
                  <a:pt x="10072" y="76266"/>
                </a:lnTo>
                <a:lnTo>
                  <a:pt x="10152" y="76296"/>
                </a:lnTo>
                <a:lnTo>
                  <a:pt x="10222" y="76316"/>
                </a:lnTo>
                <a:lnTo>
                  <a:pt x="10293" y="76316"/>
                </a:lnTo>
                <a:lnTo>
                  <a:pt x="10363" y="76296"/>
                </a:lnTo>
                <a:lnTo>
                  <a:pt x="10444" y="76266"/>
                </a:lnTo>
                <a:lnTo>
                  <a:pt x="10514" y="76216"/>
                </a:lnTo>
                <a:lnTo>
                  <a:pt x="10604" y="76155"/>
                </a:lnTo>
                <a:lnTo>
                  <a:pt x="10695" y="76075"/>
                </a:lnTo>
                <a:lnTo>
                  <a:pt x="10896" y="75894"/>
                </a:lnTo>
                <a:lnTo>
                  <a:pt x="11107" y="75673"/>
                </a:lnTo>
                <a:lnTo>
                  <a:pt x="11338" y="75422"/>
                </a:lnTo>
                <a:lnTo>
                  <a:pt x="11569" y="75150"/>
                </a:lnTo>
                <a:lnTo>
                  <a:pt x="11800" y="74869"/>
                </a:lnTo>
                <a:lnTo>
                  <a:pt x="12022" y="74587"/>
                </a:lnTo>
                <a:lnTo>
                  <a:pt x="12454" y="74025"/>
                </a:lnTo>
                <a:lnTo>
                  <a:pt x="12805" y="73552"/>
                </a:lnTo>
                <a:lnTo>
                  <a:pt x="13137" y="73090"/>
                </a:lnTo>
                <a:lnTo>
                  <a:pt x="13479" y="72597"/>
                </a:lnTo>
                <a:lnTo>
                  <a:pt x="13851" y="72075"/>
                </a:lnTo>
                <a:lnTo>
                  <a:pt x="14323" y="71452"/>
                </a:lnTo>
                <a:lnTo>
                  <a:pt x="14584" y="71120"/>
                </a:lnTo>
                <a:lnTo>
                  <a:pt x="14856" y="70778"/>
                </a:lnTo>
                <a:lnTo>
                  <a:pt x="15137" y="70447"/>
                </a:lnTo>
                <a:lnTo>
                  <a:pt x="15419" y="70135"/>
                </a:lnTo>
                <a:lnTo>
                  <a:pt x="15700" y="69843"/>
                </a:lnTo>
                <a:lnTo>
                  <a:pt x="15971" y="69572"/>
                </a:lnTo>
                <a:lnTo>
                  <a:pt x="16243" y="69341"/>
                </a:lnTo>
                <a:lnTo>
                  <a:pt x="16374" y="69240"/>
                </a:lnTo>
                <a:lnTo>
                  <a:pt x="16494" y="69150"/>
                </a:lnTo>
                <a:lnTo>
                  <a:pt x="16755" y="68979"/>
                </a:lnTo>
                <a:lnTo>
                  <a:pt x="17037" y="68808"/>
                </a:lnTo>
                <a:lnTo>
                  <a:pt x="17640" y="68466"/>
                </a:lnTo>
                <a:lnTo>
                  <a:pt x="18273" y="68115"/>
                </a:lnTo>
                <a:lnTo>
                  <a:pt x="18886" y="67803"/>
                </a:lnTo>
                <a:lnTo>
                  <a:pt x="19429" y="67522"/>
                </a:lnTo>
                <a:lnTo>
                  <a:pt x="19881" y="67301"/>
                </a:lnTo>
                <a:lnTo>
                  <a:pt x="20283" y="67110"/>
                </a:lnTo>
                <a:lnTo>
                  <a:pt x="20273" y="67291"/>
                </a:lnTo>
                <a:lnTo>
                  <a:pt x="20223" y="67813"/>
                </a:lnTo>
                <a:lnTo>
                  <a:pt x="20133" y="68597"/>
                </a:lnTo>
                <a:lnTo>
                  <a:pt x="20072" y="69070"/>
                </a:lnTo>
                <a:lnTo>
                  <a:pt x="19992" y="69592"/>
                </a:lnTo>
                <a:lnTo>
                  <a:pt x="19911" y="70135"/>
                </a:lnTo>
                <a:lnTo>
                  <a:pt x="19801" y="70708"/>
                </a:lnTo>
                <a:lnTo>
                  <a:pt x="19680" y="71301"/>
                </a:lnTo>
                <a:lnTo>
                  <a:pt x="19550" y="71904"/>
                </a:lnTo>
                <a:lnTo>
                  <a:pt x="19399" y="72517"/>
                </a:lnTo>
                <a:lnTo>
                  <a:pt x="19228" y="73110"/>
                </a:lnTo>
                <a:lnTo>
                  <a:pt x="19137" y="73401"/>
                </a:lnTo>
                <a:lnTo>
                  <a:pt x="19037" y="73693"/>
                </a:lnTo>
                <a:lnTo>
                  <a:pt x="18936" y="73974"/>
                </a:lnTo>
                <a:lnTo>
                  <a:pt x="18826" y="74256"/>
                </a:lnTo>
                <a:lnTo>
                  <a:pt x="18605" y="74788"/>
                </a:lnTo>
                <a:lnTo>
                  <a:pt x="18364" y="75291"/>
                </a:lnTo>
                <a:lnTo>
                  <a:pt x="18122" y="75763"/>
                </a:lnTo>
                <a:lnTo>
                  <a:pt x="17861" y="76206"/>
                </a:lnTo>
                <a:lnTo>
                  <a:pt x="17600" y="76618"/>
                </a:lnTo>
                <a:lnTo>
                  <a:pt x="17328" y="77000"/>
                </a:lnTo>
                <a:lnTo>
                  <a:pt x="17057" y="77351"/>
                </a:lnTo>
                <a:lnTo>
                  <a:pt x="16786" y="77683"/>
                </a:lnTo>
                <a:lnTo>
                  <a:pt x="16514" y="77985"/>
                </a:lnTo>
                <a:lnTo>
                  <a:pt x="16243" y="78256"/>
                </a:lnTo>
                <a:lnTo>
                  <a:pt x="15971" y="78507"/>
                </a:lnTo>
                <a:lnTo>
                  <a:pt x="15710" y="78728"/>
                </a:lnTo>
                <a:lnTo>
                  <a:pt x="15459" y="78929"/>
                </a:lnTo>
                <a:lnTo>
                  <a:pt x="15208" y="79090"/>
                </a:lnTo>
                <a:lnTo>
                  <a:pt x="14966" y="79241"/>
                </a:lnTo>
                <a:lnTo>
                  <a:pt x="14745" y="79362"/>
                </a:lnTo>
                <a:lnTo>
                  <a:pt x="13911" y="79794"/>
                </a:lnTo>
                <a:lnTo>
                  <a:pt x="13207" y="80166"/>
                </a:lnTo>
                <a:lnTo>
                  <a:pt x="12554" y="80528"/>
                </a:lnTo>
                <a:lnTo>
                  <a:pt x="12584" y="80638"/>
                </a:lnTo>
                <a:lnTo>
                  <a:pt x="12665" y="80940"/>
                </a:lnTo>
                <a:lnTo>
                  <a:pt x="12725" y="81131"/>
                </a:lnTo>
                <a:lnTo>
                  <a:pt x="12805" y="81342"/>
                </a:lnTo>
                <a:lnTo>
                  <a:pt x="12886" y="81573"/>
                </a:lnTo>
                <a:lnTo>
                  <a:pt x="12996" y="81804"/>
                </a:lnTo>
                <a:lnTo>
                  <a:pt x="13107" y="82035"/>
                </a:lnTo>
                <a:lnTo>
                  <a:pt x="13238" y="82256"/>
                </a:lnTo>
                <a:lnTo>
                  <a:pt x="13308" y="82357"/>
                </a:lnTo>
                <a:lnTo>
                  <a:pt x="13378" y="82447"/>
                </a:lnTo>
                <a:lnTo>
                  <a:pt x="13459" y="82538"/>
                </a:lnTo>
                <a:lnTo>
                  <a:pt x="13539" y="82618"/>
                </a:lnTo>
                <a:lnTo>
                  <a:pt x="13620" y="82698"/>
                </a:lnTo>
                <a:lnTo>
                  <a:pt x="13710" y="82759"/>
                </a:lnTo>
                <a:lnTo>
                  <a:pt x="13800" y="82809"/>
                </a:lnTo>
                <a:lnTo>
                  <a:pt x="13891" y="82849"/>
                </a:lnTo>
                <a:lnTo>
                  <a:pt x="13991" y="82869"/>
                </a:lnTo>
                <a:lnTo>
                  <a:pt x="14092" y="82889"/>
                </a:lnTo>
                <a:lnTo>
                  <a:pt x="14203" y="82879"/>
                </a:lnTo>
                <a:lnTo>
                  <a:pt x="14303" y="82859"/>
                </a:lnTo>
                <a:lnTo>
                  <a:pt x="14735" y="82759"/>
                </a:lnTo>
                <a:lnTo>
                  <a:pt x="14956" y="82698"/>
                </a:lnTo>
                <a:lnTo>
                  <a:pt x="15167" y="82628"/>
                </a:lnTo>
                <a:lnTo>
                  <a:pt x="15378" y="82558"/>
                </a:lnTo>
                <a:lnTo>
                  <a:pt x="15600" y="82457"/>
                </a:lnTo>
                <a:lnTo>
                  <a:pt x="15811" y="82347"/>
                </a:lnTo>
                <a:lnTo>
                  <a:pt x="16042" y="82206"/>
                </a:lnTo>
                <a:lnTo>
                  <a:pt x="16263" y="82045"/>
                </a:lnTo>
                <a:lnTo>
                  <a:pt x="16504" y="81844"/>
                </a:lnTo>
                <a:lnTo>
                  <a:pt x="16745" y="81613"/>
                </a:lnTo>
                <a:lnTo>
                  <a:pt x="16997" y="81342"/>
                </a:lnTo>
                <a:lnTo>
                  <a:pt x="17258" y="81030"/>
                </a:lnTo>
                <a:lnTo>
                  <a:pt x="17519" y="80678"/>
                </a:lnTo>
                <a:lnTo>
                  <a:pt x="17801" y="80266"/>
                </a:lnTo>
                <a:lnTo>
                  <a:pt x="18102" y="79804"/>
                </a:lnTo>
                <a:lnTo>
                  <a:pt x="18685" y="78839"/>
                </a:lnTo>
                <a:lnTo>
                  <a:pt x="19238" y="77924"/>
                </a:lnTo>
                <a:lnTo>
                  <a:pt x="19489" y="77482"/>
                </a:lnTo>
                <a:lnTo>
                  <a:pt x="19730" y="77050"/>
                </a:lnTo>
                <a:lnTo>
                  <a:pt x="19962" y="76628"/>
                </a:lnTo>
                <a:lnTo>
                  <a:pt x="20183" y="76206"/>
                </a:lnTo>
                <a:lnTo>
                  <a:pt x="20374" y="75794"/>
                </a:lnTo>
                <a:lnTo>
                  <a:pt x="20555" y="75381"/>
                </a:lnTo>
                <a:lnTo>
                  <a:pt x="20715" y="74969"/>
                </a:lnTo>
                <a:lnTo>
                  <a:pt x="20846" y="74567"/>
                </a:lnTo>
                <a:lnTo>
                  <a:pt x="20967" y="74165"/>
                </a:lnTo>
                <a:lnTo>
                  <a:pt x="21057" y="73763"/>
                </a:lnTo>
                <a:lnTo>
                  <a:pt x="21087" y="73552"/>
                </a:lnTo>
                <a:lnTo>
                  <a:pt x="21117" y="73351"/>
                </a:lnTo>
                <a:lnTo>
                  <a:pt x="21148" y="73150"/>
                </a:lnTo>
                <a:lnTo>
                  <a:pt x="21168" y="72939"/>
                </a:lnTo>
                <a:lnTo>
                  <a:pt x="21198" y="72537"/>
                </a:lnTo>
                <a:lnTo>
                  <a:pt x="21228" y="72125"/>
                </a:lnTo>
                <a:lnTo>
                  <a:pt x="21318" y="71341"/>
                </a:lnTo>
                <a:lnTo>
                  <a:pt x="21409" y="70597"/>
                </a:lnTo>
                <a:lnTo>
                  <a:pt x="21509" y="69934"/>
                </a:lnTo>
                <a:lnTo>
                  <a:pt x="21600" y="69371"/>
                </a:lnTo>
                <a:lnTo>
                  <a:pt x="21680" y="68939"/>
                </a:lnTo>
                <a:lnTo>
                  <a:pt x="21751" y="68567"/>
                </a:lnTo>
                <a:lnTo>
                  <a:pt x="22424" y="69150"/>
                </a:lnTo>
                <a:lnTo>
                  <a:pt x="23148" y="69753"/>
                </a:lnTo>
                <a:lnTo>
                  <a:pt x="24012" y="70467"/>
                </a:lnTo>
                <a:lnTo>
                  <a:pt x="24927" y="71200"/>
                </a:lnTo>
                <a:lnTo>
                  <a:pt x="25379" y="71562"/>
                </a:lnTo>
                <a:lnTo>
                  <a:pt x="25811" y="71894"/>
                </a:lnTo>
                <a:lnTo>
                  <a:pt x="26213" y="72185"/>
                </a:lnTo>
                <a:lnTo>
                  <a:pt x="26575" y="72447"/>
                </a:lnTo>
                <a:lnTo>
                  <a:pt x="26887" y="72658"/>
                </a:lnTo>
                <a:lnTo>
                  <a:pt x="27027" y="72738"/>
                </a:lnTo>
                <a:lnTo>
                  <a:pt x="27148" y="72798"/>
                </a:lnTo>
                <a:lnTo>
                  <a:pt x="27620" y="73040"/>
                </a:lnTo>
                <a:lnTo>
                  <a:pt x="28173" y="73331"/>
                </a:lnTo>
                <a:lnTo>
                  <a:pt x="28746" y="73663"/>
                </a:lnTo>
                <a:lnTo>
                  <a:pt x="29048" y="73834"/>
                </a:lnTo>
                <a:lnTo>
                  <a:pt x="29329" y="74015"/>
                </a:lnTo>
                <a:lnTo>
                  <a:pt x="29620" y="74206"/>
                </a:lnTo>
                <a:lnTo>
                  <a:pt x="29892" y="74396"/>
                </a:lnTo>
                <a:lnTo>
                  <a:pt x="30143" y="74587"/>
                </a:lnTo>
                <a:lnTo>
                  <a:pt x="30384" y="74788"/>
                </a:lnTo>
                <a:lnTo>
                  <a:pt x="30605" y="74979"/>
                </a:lnTo>
                <a:lnTo>
                  <a:pt x="30796" y="75180"/>
                </a:lnTo>
                <a:lnTo>
                  <a:pt x="30957" y="75371"/>
                </a:lnTo>
                <a:lnTo>
                  <a:pt x="31028" y="75472"/>
                </a:lnTo>
                <a:lnTo>
                  <a:pt x="31088" y="75572"/>
                </a:lnTo>
                <a:lnTo>
                  <a:pt x="31138" y="75663"/>
                </a:lnTo>
                <a:lnTo>
                  <a:pt x="31208" y="75753"/>
                </a:lnTo>
                <a:lnTo>
                  <a:pt x="31279" y="75844"/>
                </a:lnTo>
                <a:lnTo>
                  <a:pt x="31359" y="75934"/>
                </a:lnTo>
                <a:lnTo>
                  <a:pt x="31530" y="76095"/>
                </a:lnTo>
                <a:lnTo>
                  <a:pt x="31731" y="76246"/>
                </a:lnTo>
                <a:lnTo>
                  <a:pt x="31942" y="76387"/>
                </a:lnTo>
                <a:lnTo>
                  <a:pt x="32163" y="76517"/>
                </a:lnTo>
                <a:lnTo>
                  <a:pt x="32394" y="76638"/>
                </a:lnTo>
                <a:lnTo>
                  <a:pt x="32636" y="76738"/>
                </a:lnTo>
                <a:lnTo>
                  <a:pt x="32877" y="76829"/>
                </a:lnTo>
                <a:lnTo>
                  <a:pt x="33108" y="76899"/>
                </a:lnTo>
                <a:lnTo>
                  <a:pt x="33339" y="76959"/>
                </a:lnTo>
                <a:lnTo>
                  <a:pt x="33570" y="77010"/>
                </a:lnTo>
                <a:lnTo>
                  <a:pt x="33771" y="77040"/>
                </a:lnTo>
                <a:lnTo>
                  <a:pt x="33972" y="77050"/>
                </a:lnTo>
                <a:lnTo>
                  <a:pt x="34143" y="77050"/>
                </a:lnTo>
                <a:lnTo>
                  <a:pt x="34294" y="77030"/>
                </a:lnTo>
                <a:lnTo>
                  <a:pt x="34364" y="77010"/>
                </a:lnTo>
                <a:lnTo>
                  <a:pt x="34425" y="76970"/>
                </a:lnTo>
                <a:lnTo>
                  <a:pt x="34485" y="76929"/>
                </a:lnTo>
                <a:lnTo>
                  <a:pt x="34555" y="76869"/>
                </a:lnTo>
                <a:lnTo>
                  <a:pt x="34606" y="76799"/>
                </a:lnTo>
                <a:lnTo>
                  <a:pt x="34666" y="76718"/>
                </a:lnTo>
                <a:lnTo>
                  <a:pt x="34716" y="76628"/>
                </a:lnTo>
                <a:lnTo>
                  <a:pt x="34766" y="76527"/>
                </a:lnTo>
                <a:lnTo>
                  <a:pt x="34857" y="76316"/>
                </a:lnTo>
                <a:lnTo>
                  <a:pt x="34937" y="76075"/>
                </a:lnTo>
                <a:lnTo>
                  <a:pt x="34998" y="75814"/>
                </a:lnTo>
                <a:lnTo>
                  <a:pt x="35038" y="75552"/>
                </a:lnTo>
                <a:lnTo>
                  <a:pt x="35068" y="75281"/>
                </a:lnTo>
                <a:lnTo>
                  <a:pt x="35068" y="75020"/>
                </a:lnTo>
                <a:lnTo>
                  <a:pt x="35048" y="74778"/>
                </a:lnTo>
                <a:lnTo>
                  <a:pt x="35038" y="74658"/>
                </a:lnTo>
                <a:lnTo>
                  <a:pt x="35008" y="74547"/>
                </a:lnTo>
                <a:lnTo>
                  <a:pt x="34978" y="74437"/>
                </a:lnTo>
                <a:lnTo>
                  <a:pt x="34947" y="74346"/>
                </a:lnTo>
                <a:lnTo>
                  <a:pt x="34907" y="74256"/>
                </a:lnTo>
                <a:lnTo>
                  <a:pt x="34857" y="74175"/>
                </a:lnTo>
                <a:lnTo>
                  <a:pt x="34797" y="74105"/>
                </a:lnTo>
                <a:lnTo>
                  <a:pt x="34736" y="74045"/>
                </a:lnTo>
                <a:lnTo>
                  <a:pt x="34666" y="73994"/>
                </a:lnTo>
                <a:lnTo>
                  <a:pt x="34586" y="73964"/>
                </a:lnTo>
                <a:lnTo>
                  <a:pt x="34143" y="73814"/>
                </a:lnTo>
                <a:lnTo>
                  <a:pt x="33520" y="73602"/>
                </a:lnTo>
                <a:lnTo>
                  <a:pt x="32786" y="73331"/>
                </a:lnTo>
                <a:lnTo>
                  <a:pt x="31992" y="73030"/>
                </a:lnTo>
                <a:lnTo>
                  <a:pt x="31600" y="72879"/>
                </a:lnTo>
                <a:lnTo>
                  <a:pt x="31219" y="72708"/>
                </a:lnTo>
                <a:lnTo>
                  <a:pt x="30857" y="72547"/>
                </a:lnTo>
                <a:lnTo>
                  <a:pt x="30525" y="72386"/>
                </a:lnTo>
                <a:lnTo>
                  <a:pt x="30224" y="72226"/>
                </a:lnTo>
                <a:lnTo>
                  <a:pt x="29972" y="72065"/>
                </a:lnTo>
                <a:lnTo>
                  <a:pt x="29862" y="71994"/>
                </a:lnTo>
                <a:lnTo>
                  <a:pt x="29771" y="71914"/>
                </a:lnTo>
                <a:lnTo>
                  <a:pt x="29691" y="71844"/>
                </a:lnTo>
                <a:lnTo>
                  <a:pt x="29620" y="71773"/>
                </a:lnTo>
                <a:lnTo>
                  <a:pt x="29520" y="71653"/>
                </a:lnTo>
                <a:lnTo>
                  <a:pt x="29409" y="71552"/>
                </a:lnTo>
                <a:lnTo>
                  <a:pt x="29299" y="71462"/>
                </a:lnTo>
                <a:lnTo>
                  <a:pt x="29188" y="71391"/>
                </a:lnTo>
                <a:lnTo>
                  <a:pt x="29058" y="71331"/>
                </a:lnTo>
                <a:lnTo>
                  <a:pt x="28927" y="71261"/>
                </a:lnTo>
                <a:lnTo>
                  <a:pt x="28625" y="71120"/>
                </a:lnTo>
                <a:lnTo>
                  <a:pt x="28445" y="71029"/>
                </a:lnTo>
                <a:lnTo>
                  <a:pt x="28233" y="70919"/>
                </a:lnTo>
                <a:lnTo>
                  <a:pt x="28012" y="70788"/>
                </a:lnTo>
                <a:lnTo>
                  <a:pt x="27761" y="70627"/>
                </a:lnTo>
                <a:lnTo>
                  <a:pt x="27470" y="70426"/>
                </a:lnTo>
                <a:lnTo>
                  <a:pt x="27158" y="70195"/>
                </a:lnTo>
                <a:lnTo>
                  <a:pt x="26806" y="69914"/>
                </a:lnTo>
                <a:lnTo>
                  <a:pt x="26414" y="69592"/>
                </a:lnTo>
                <a:lnTo>
                  <a:pt x="26022" y="69240"/>
                </a:lnTo>
                <a:lnTo>
                  <a:pt x="25670" y="68889"/>
                </a:lnTo>
                <a:lnTo>
                  <a:pt x="25349" y="68557"/>
                </a:lnTo>
                <a:lnTo>
                  <a:pt x="25057" y="68245"/>
                </a:lnTo>
                <a:lnTo>
                  <a:pt x="24806" y="67934"/>
                </a:lnTo>
                <a:lnTo>
                  <a:pt x="24575" y="67642"/>
                </a:lnTo>
                <a:lnTo>
                  <a:pt x="24374" y="67371"/>
                </a:lnTo>
                <a:lnTo>
                  <a:pt x="24213" y="67130"/>
                </a:lnTo>
                <a:lnTo>
                  <a:pt x="24062" y="66899"/>
                </a:lnTo>
                <a:lnTo>
                  <a:pt x="23942" y="66698"/>
                </a:lnTo>
                <a:lnTo>
                  <a:pt x="23841" y="66517"/>
                </a:lnTo>
                <a:lnTo>
                  <a:pt x="23771" y="66366"/>
                </a:lnTo>
                <a:lnTo>
                  <a:pt x="23670" y="66155"/>
                </a:lnTo>
                <a:lnTo>
                  <a:pt x="23640" y="66084"/>
                </a:lnTo>
                <a:lnTo>
                  <a:pt x="23821" y="66215"/>
                </a:lnTo>
                <a:lnTo>
                  <a:pt x="24032" y="66356"/>
                </a:lnTo>
                <a:lnTo>
                  <a:pt x="24324" y="66537"/>
                </a:lnTo>
                <a:lnTo>
                  <a:pt x="24706" y="66758"/>
                </a:lnTo>
                <a:lnTo>
                  <a:pt x="25148" y="66999"/>
                </a:lnTo>
                <a:lnTo>
                  <a:pt x="25670" y="67260"/>
                </a:lnTo>
                <a:lnTo>
                  <a:pt x="25962" y="67391"/>
                </a:lnTo>
                <a:lnTo>
                  <a:pt x="26274" y="67532"/>
                </a:lnTo>
                <a:lnTo>
                  <a:pt x="26595" y="67662"/>
                </a:lnTo>
                <a:lnTo>
                  <a:pt x="26937" y="67793"/>
                </a:lnTo>
                <a:lnTo>
                  <a:pt x="27289" y="67924"/>
                </a:lnTo>
                <a:lnTo>
                  <a:pt x="27661" y="68044"/>
                </a:lnTo>
                <a:lnTo>
                  <a:pt x="28053" y="68165"/>
                </a:lnTo>
                <a:lnTo>
                  <a:pt x="28455" y="68276"/>
                </a:lnTo>
                <a:lnTo>
                  <a:pt x="28867" y="68386"/>
                </a:lnTo>
                <a:lnTo>
                  <a:pt x="29309" y="68487"/>
                </a:lnTo>
                <a:lnTo>
                  <a:pt x="29751" y="68577"/>
                </a:lnTo>
                <a:lnTo>
                  <a:pt x="30213" y="68657"/>
                </a:lnTo>
                <a:lnTo>
                  <a:pt x="30696" y="68728"/>
                </a:lnTo>
                <a:lnTo>
                  <a:pt x="31178" y="68778"/>
                </a:lnTo>
                <a:lnTo>
                  <a:pt x="31681" y="68828"/>
                </a:lnTo>
                <a:lnTo>
                  <a:pt x="32204" y="68848"/>
                </a:lnTo>
                <a:lnTo>
                  <a:pt x="32726" y="68858"/>
                </a:lnTo>
                <a:lnTo>
                  <a:pt x="33269" y="68858"/>
                </a:lnTo>
                <a:lnTo>
                  <a:pt x="39108" y="68708"/>
                </a:lnTo>
                <a:lnTo>
                  <a:pt x="39129" y="68577"/>
                </a:lnTo>
                <a:lnTo>
                  <a:pt x="39149" y="68426"/>
                </a:lnTo>
                <a:lnTo>
                  <a:pt x="39169" y="68235"/>
                </a:lnTo>
                <a:lnTo>
                  <a:pt x="39189" y="68004"/>
                </a:lnTo>
                <a:lnTo>
                  <a:pt x="39189" y="67753"/>
                </a:lnTo>
                <a:lnTo>
                  <a:pt x="39189" y="67482"/>
                </a:lnTo>
                <a:lnTo>
                  <a:pt x="39159" y="67200"/>
                </a:lnTo>
                <a:lnTo>
                  <a:pt x="39139" y="67059"/>
                </a:lnTo>
                <a:lnTo>
                  <a:pt x="39118" y="66919"/>
                </a:lnTo>
                <a:lnTo>
                  <a:pt x="39088" y="66788"/>
                </a:lnTo>
                <a:lnTo>
                  <a:pt x="39048" y="66657"/>
                </a:lnTo>
                <a:lnTo>
                  <a:pt x="38998" y="66527"/>
                </a:lnTo>
                <a:lnTo>
                  <a:pt x="38938" y="66406"/>
                </a:lnTo>
                <a:lnTo>
                  <a:pt x="38877" y="66296"/>
                </a:lnTo>
                <a:lnTo>
                  <a:pt x="38797" y="66185"/>
                </a:lnTo>
                <a:lnTo>
                  <a:pt x="38716" y="66094"/>
                </a:lnTo>
                <a:lnTo>
                  <a:pt x="38616" y="66014"/>
                </a:lnTo>
                <a:lnTo>
                  <a:pt x="38515" y="65934"/>
                </a:lnTo>
                <a:lnTo>
                  <a:pt x="38395" y="65873"/>
                </a:lnTo>
                <a:lnTo>
                  <a:pt x="38264" y="65833"/>
                </a:lnTo>
                <a:lnTo>
                  <a:pt x="38123" y="65803"/>
                </a:lnTo>
                <a:lnTo>
                  <a:pt x="37963" y="65793"/>
                </a:lnTo>
                <a:lnTo>
                  <a:pt x="37792" y="65793"/>
                </a:lnTo>
                <a:lnTo>
                  <a:pt x="37601" y="65813"/>
                </a:lnTo>
                <a:lnTo>
                  <a:pt x="37400" y="65843"/>
                </a:lnTo>
                <a:lnTo>
                  <a:pt x="36917" y="65924"/>
                </a:lnTo>
                <a:lnTo>
                  <a:pt x="36385" y="66034"/>
                </a:lnTo>
                <a:lnTo>
                  <a:pt x="35782" y="66165"/>
                </a:lnTo>
                <a:lnTo>
                  <a:pt x="34485" y="66456"/>
                </a:lnTo>
                <a:lnTo>
                  <a:pt x="33802" y="66617"/>
                </a:lnTo>
                <a:lnTo>
                  <a:pt x="33108" y="66758"/>
                </a:lnTo>
                <a:lnTo>
                  <a:pt x="32425" y="66899"/>
                </a:lnTo>
                <a:lnTo>
                  <a:pt x="31751" y="67019"/>
                </a:lnTo>
                <a:lnTo>
                  <a:pt x="31108" y="67110"/>
                </a:lnTo>
                <a:lnTo>
                  <a:pt x="30806" y="67140"/>
                </a:lnTo>
                <a:lnTo>
                  <a:pt x="30515" y="67170"/>
                </a:lnTo>
                <a:lnTo>
                  <a:pt x="30234" y="67190"/>
                </a:lnTo>
                <a:lnTo>
                  <a:pt x="29711" y="67190"/>
                </a:lnTo>
                <a:lnTo>
                  <a:pt x="29480" y="67170"/>
                </a:lnTo>
                <a:lnTo>
                  <a:pt x="29269" y="67140"/>
                </a:lnTo>
                <a:lnTo>
                  <a:pt x="29068" y="67090"/>
                </a:lnTo>
                <a:lnTo>
                  <a:pt x="28897" y="67039"/>
                </a:lnTo>
                <a:lnTo>
                  <a:pt x="28816" y="66999"/>
                </a:lnTo>
                <a:lnTo>
                  <a:pt x="28746" y="66959"/>
                </a:lnTo>
                <a:lnTo>
                  <a:pt x="28605" y="66868"/>
                </a:lnTo>
                <a:lnTo>
                  <a:pt x="28455" y="66758"/>
                </a:lnTo>
                <a:lnTo>
                  <a:pt x="28284" y="66627"/>
                </a:lnTo>
                <a:lnTo>
                  <a:pt x="28103" y="66476"/>
                </a:lnTo>
                <a:lnTo>
                  <a:pt x="27721" y="66135"/>
                </a:lnTo>
                <a:lnTo>
                  <a:pt x="27309" y="65753"/>
                </a:lnTo>
                <a:lnTo>
                  <a:pt x="26887" y="65321"/>
                </a:lnTo>
                <a:lnTo>
                  <a:pt x="26444" y="64868"/>
                </a:lnTo>
                <a:lnTo>
                  <a:pt x="26002" y="64406"/>
                </a:lnTo>
                <a:lnTo>
                  <a:pt x="25580" y="63934"/>
                </a:lnTo>
                <a:lnTo>
                  <a:pt x="24776" y="63039"/>
                </a:lnTo>
                <a:lnTo>
                  <a:pt x="24113" y="62285"/>
                </a:lnTo>
                <a:lnTo>
                  <a:pt x="23500" y="61562"/>
                </a:lnTo>
                <a:lnTo>
                  <a:pt x="23580" y="61009"/>
                </a:lnTo>
                <a:lnTo>
                  <a:pt x="23660" y="60366"/>
                </a:lnTo>
                <a:lnTo>
                  <a:pt x="23771" y="59521"/>
                </a:lnTo>
                <a:lnTo>
                  <a:pt x="23892" y="58496"/>
                </a:lnTo>
                <a:lnTo>
                  <a:pt x="24022" y="57330"/>
                </a:lnTo>
                <a:lnTo>
                  <a:pt x="24143" y="56064"/>
                </a:lnTo>
                <a:lnTo>
                  <a:pt x="24263" y="54707"/>
                </a:lnTo>
                <a:lnTo>
                  <a:pt x="24364" y="53310"/>
                </a:lnTo>
                <a:lnTo>
                  <a:pt x="24404" y="52596"/>
                </a:lnTo>
                <a:lnTo>
                  <a:pt x="24434" y="51893"/>
                </a:lnTo>
                <a:lnTo>
                  <a:pt x="24464" y="51189"/>
                </a:lnTo>
                <a:lnTo>
                  <a:pt x="24484" y="50486"/>
                </a:lnTo>
                <a:lnTo>
                  <a:pt x="24484" y="49802"/>
                </a:lnTo>
                <a:lnTo>
                  <a:pt x="24484" y="49129"/>
                </a:lnTo>
                <a:lnTo>
                  <a:pt x="24464" y="48475"/>
                </a:lnTo>
                <a:lnTo>
                  <a:pt x="24434" y="47852"/>
                </a:lnTo>
                <a:lnTo>
                  <a:pt x="24394" y="47249"/>
                </a:lnTo>
                <a:lnTo>
                  <a:pt x="24334" y="46676"/>
                </a:lnTo>
                <a:lnTo>
                  <a:pt x="24263" y="46144"/>
                </a:lnTo>
                <a:lnTo>
                  <a:pt x="24213" y="45892"/>
                </a:lnTo>
                <a:lnTo>
                  <a:pt x="24173" y="45651"/>
                </a:lnTo>
                <a:lnTo>
                  <a:pt x="24123" y="45420"/>
                </a:lnTo>
                <a:lnTo>
                  <a:pt x="24062" y="45189"/>
                </a:lnTo>
                <a:lnTo>
                  <a:pt x="24002" y="44988"/>
                </a:lnTo>
                <a:lnTo>
                  <a:pt x="23932" y="44787"/>
                </a:lnTo>
                <a:lnTo>
                  <a:pt x="23650" y="43983"/>
                </a:lnTo>
                <a:lnTo>
                  <a:pt x="23349" y="43108"/>
                </a:lnTo>
                <a:lnTo>
                  <a:pt x="22726" y="41219"/>
                </a:lnTo>
                <a:lnTo>
                  <a:pt x="22092" y="39249"/>
                </a:lnTo>
                <a:lnTo>
                  <a:pt x="21489" y="37349"/>
                </a:lnTo>
                <a:lnTo>
                  <a:pt x="20957" y="35630"/>
                </a:lnTo>
                <a:lnTo>
                  <a:pt x="20524" y="34243"/>
                </a:lnTo>
                <a:lnTo>
                  <a:pt x="20143" y="32967"/>
                </a:lnTo>
                <a:lnTo>
                  <a:pt x="20253" y="32585"/>
                </a:lnTo>
                <a:lnTo>
                  <a:pt x="20394" y="32143"/>
                </a:lnTo>
                <a:lnTo>
                  <a:pt x="20595" y="31560"/>
                </a:lnTo>
                <a:lnTo>
                  <a:pt x="20836" y="30866"/>
                </a:lnTo>
                <a:lnTo>
                  <a:pt x="21138" y="30072"/>
                </a:lnTo>
                <a:lnTo>
                  <a:pt x="21479" y="29218"/>
                </a:lnTo>
                <a:lnTo>
                  <a:pt x="21670" y="28766"/>
                </a:lnTo>
                <a:lnTo>
                  <a:pt x="21871" y="28303"/>
                </a:lnTo>
                <a:lnTo>
                  <a:pt x="22092" y="27831"/>
                </a:lnTo>
                <a:lnTo>
                  <a:pt x="22314" y="27359"/>
                </a:lnTo>
                <a:lnTo>
                  <a:pt x="22555" y="26886"/>
                </a:lnTo>
                <a:lnTo>
                  <a:pt x="22796" y="26414"/>
                </a:lnTo>
                <a:lnTo>
                  <a:pt x="23057" y="25951"/>
                </a:lnTo>
                <a:lnTo>
                  <a:pt x="23329" y="25489"/>
                </a:lnTo>
                <a:lnTo>
                  <a:pt x="23610" y="25037"/>
                </a:lnTo>
                <a:lnTo>
                  <a:pt x="23892" y="24595"/>
                </a:lnTo>
                <a:lnTo>
                  <a:pt x="24193" y="24172"/>
                </a:lnTo>
                <a:lnTo>
                  <a:pt x="24505" y="23770"/>
                </a:lnTo>
                <a:lnTo>
                  <a:pt x="24826" y="23388"/>
                </a:lnTo>
                <a:lnTo>
                  <a:pt x="24987" y="23208"/>
                </a:lnTo>
                <a:lnTo>
                  <a:pt x="25158" y="23027"/>
                </a:lnTo>
                <a:lnTo>
                  <a:pt x="25319" y="22856"/>
                </a:lnTo>
                <a:lnTo>
                  <a:pt x="25490" y="22695"/>
                </a:lnTo>
                <a:lnTo>
                  <a:pt x="25660" y="22534"/>
                </a:lnTo>
                <a:lnTo>
                  <a:pt x="25841" y="22393"/>
                </a:lnTo>
                <a:lnTo>
                  <a:pt x="26012" y="22253"/>
                </a:lnTo>
                <a:lnTo>
                  <a:pt x="26193" y="22122"/>
                </a:lnTo>
                <a:lnTo>
                  <a:pt x="26374" y="21991"/>
                </a:lnTo>
                <a:lnTo>
                  <a:pt x="26565" y="21881"/>
                </a:lnTo>
                <a:lnTo>
                  <a:pt x="26937" y="21670"/>
                </a:lnTo>
                <a:lnTo>
                  <a:pt x="27329" y="21469"/>
                </a:lnTo>
                <a:lnTo>
                  <a:pt x="27731" y="21278"/>
                </a:lnTo>
                <a:lnTo>
                  <a:pt x="28153" y="21097"/>
                </a:lnTo>
                <a:lnTo>
                  <a:pt x="28575" y="20926"/>
                </a:lnTo>
                <a:lnTo>
                  <a:pt x="29007" y="20775"/>
                </a:lnTo>
                <a:lnTo>
                  <a:pt x="29440" y="20624"/>
                </a:lnTo>
                <a:lnTo>
                  <a:pt x="29882" y="20484"/>
                </a:lnTo>
                <a:lnTo>
                  <a:pt x="30334" y="20353"/>
                </a:lnTo>
                <a:lnTo>
                  <a:pt x="30776" y="20243"/>
                </a:lnTo>
                <a:lnTo>
                  <a:pt x="31219" y="20132"/>
                </a:lnTo>
                <a:lnTo>
                  <a:pt x="31661" y="20021"/>
                </a:lnTo>
                <a:lnTo>
                  <a:pt x="32103" y="19931"/>
                </a:lnTo>
                <a:lnTo>
                  <a:pt x="32525" y="19841"/>
                </a:lnTo>
                <a:lnTo>
                  <a:pt x="33359" y="19690"/>
                </a:lnTo>
                <a:lnTo>
                  <a:pt x="34153" y="19569"/>
                </a:lnTo>
                <a:lnTo>
                  <a:pt x="34877" y="19469"/>
                </a:lnTo>
                <a:lnTo>
                  <a:pt x="35530" y="19398"/>
                </a:lnTo>
                <a:lnTo>
                  <a:pt x="36103" y="19338"/>
                </a:lnTo>
                <a:lnTo>
                  <a:pt x="36566" y="19298"/>
                </a:lnTo>
                <a:lnTo>
                  <a:pt x="36917" y="19268"/>
                </a:lnTo>
                <a:lnTo>
                  <a:pt x="37209" y="19258"/>
                </a:lnTo>
                <a:lnTo>
                  <a:pt x="36998" y="19197"/>
                </a:lnTo>
                <a:lnTo>
                  <a:pt x="36415" y="19067"/>
                </a:lnTo>
                <a:lnTo>
                  <a:pt x="36003" y="18986"/>
                </a:lnTo>
                <a:lnTo>
                  <a:pt x="35530" y="18906"/>
                </a:lnTo>
                <a:lnTo>
                  <a:pt x="34998" y="18815"/>
                </a:lnTo>
                <a:lnTo>
                  <a:pt x="34425" y="18745"/>
                </a:lnTo>
                <a:lnTo>
                  <a:pt x="33812" y="18685"/>
                </a:lnTo>
                <a:lnTo>
                  <a:pt x="33490" y="18665"/>
                </a:lnTo>
                <a:lnTo>
                  <a:pt x="33168" y="18644"/>
                </a:lnTo>
                <a:lnTo>
                  <a:pt x="32847" y="18634"/>
                </a:lnTo>
                <a:lnTo>
                  <a:pt x="32515" y="18624"/>
                </a:lnTo>
                <a:lnTo>
                  <a:pt x="32183" y="18624"/>
                </a:lnTo>
                <a:lnTo>
                  <a:pt x="31852" y="18644"/>
                </a:lnTo>
                <a:lnTo>
                  <a:pt x="31530" y="18665"/>
                </a:lnTo>
                <a:lnTo>
                  <a:pt x="31198" y="18685"/>
                </a:lnTo>
                <a:lnTo>
                  <a:pt x="30877" y="18725"/>
                </a:lnTo>
                <a:lnTo>
                  <a:pt x="30555" y="18785"/>
                </a:lnTo>
                <a:lnTo>
                  <a:pt x="30234" y="18845"/>
                </a:lnTo>
                <a:lnTo>
                  <a:pt x="29922" y="18916"/>
                </a:lnTo>
                <a:lnTo>
                  <a:pt x="29620" y="19006"/>
                </a:lnTo>
                <a:lnTo>
                  <a:pt x="29329" y="19107"/>
                </a:lnTo>
                <a:lnTo>
                  <a:pt x="29038" y="19227"/>
                </a:lnTo>
                <a:lnTo>
                  <a:pt x="28736" y="19378"/>
                </a:lnTo>
                <a:lnTo>
                  <a:pt x="28414" y="19539"/>
                </a:lnTo>
                <a:lnTo>
                  <a:pt x="28093" y="19720"/>
                </a:lnTo>
                <a:lnTo>
                  <a:pt x="27751" y="19921"/>
                </a:lnTo>
                <a:lnTo>
                  <a:pt x="27409" y="20132"/>
                </a:lnTo>
                <a:lnTo>
                  <a:pt x="27068" y="20363"/>
                </a:lnTo>
                <a:lnTo>
                  <a:pt x="26716" y="20604"/>
                </a:lnTo>
                <a:lnTo>
                  <a:pt x="26364" y="20856"/>
                </a:lnTo>
                <a:lnTo>
                  <a:pt x="26012" y="21117"/>
                </a:lnTo>
                <a:lnTo>
                  <a:pt x="25309" y="21650"/>
                </a:lnTo>
                <a:lnTo>
                  <a:pt x="24615" y="22202"/>
                </a:lnTo>
                <a:lnTo>
                  <a:pt x="23952" y="22755"/>
                </a:lnTo>
                <a:lnTo>
                  <a:pt x="23319" y="23298"/>
                </a:lnTo>
                <a:lnTo>
                  <a:pt x="22736" y="23801"/>
                </a:lnTo>
                <a:lnTo>
                  <a:pt x="22213" y="24273"/>
                </a:lnTo>
                <a:lnTo>
                  <a:pt x="21761" y="24685"/>
                </a:lnTo>
                <a:lnTo>
                  <a:pt x="21107" y="25298"/>
                </a:lnTo>
                <a:lnTo>
                  <a:pt x="20866" y="25529"/>
                </a:lnTo>
                <a:lnTo>
                  <a:pt x="20886" y="25449"/>
                </a:lnTo>
                <a:lnTo>
                  <a:pt x="20916" y="25198"/>
                </a:lnTo>
                <a:lnTo>
                  <a:pt x="20997" y="24826"/>
                </a:lnTo>
                <a:lnTo>
                  <a:pt x="21107" y="24313"/>
                </a:lnTo>
                <a:lnTo>
                  <a:pt x="21178" y="24022"/>
                </a:lnTo>
                <a:lnTo>
                  <a:pt x="21268" y="23700"/>
                </a:lnTo>
                <a:lnTo>
                  <a:pt x="21369" y="23368"/>
                </a:lnTo>
                <a:lnTo>
                  <a:pt x="21479" y="23007"/>
                </a:lnTo>
                <a:lnTo>
                  <a:pt x="21610" y="22625"/>
                </a:lnTo>
                <a:lnTo>
                  <a:pt x="21751" y="22233"/>
                </a:lnTo>
                <a:lnTo>
                  <a:pt x="21911" y="21831"/>
                </a:lnTo>
                <a:lnTo>
                  <a:pt x="22092" y="21408"/>
                </a:lnTo>
                <a:lnTo>
                  <a:pt x="22293" y="20976"/>
                </a:lnTo>
                <a:lnTo>
                  <a:pt x="22504" y="20544"/>
                </a:lnTo>
                <a:lnTo>
                  <a:pt x="22746" y="20102"/>
                </a:lnTo>
                <a:lnTo>
                  <a:pt x="22997" y="19660"/>
                </a:lnTo>
                <a:lnTo>
                  <a:pt x="23278" y="19217"/>
                </a:lnTo>
                <a:lnTo>
                  <a:pt x="23580" y="18775"/>
                </a:lnTo>
                <a:lnTo>
                  <a:pt x="23912" y="18333"/>
                </a:lnTo>
                <a:lnTo>
                  <a:pt x="24253" y="17901"/>
                </a:lnTo>
                <a:lnTo>
                  <a:pt x="24444" y="17680"/>
                </a:lnTo>
                <a:lnTo>
                  <a:pt x="24635" y="17469"/>
                </a:lnTo>
                <a:lnTo>
                  <a:pt x="24826" y="17257"/>
                </a:lnTo>
                <a:lnTo>
                  <a:pt x="25027" y="17056"/>
                </a:lnTo>
                <a:lnTo>
                  <a:pt x="25238" y="16845"/>
                </a:lnTo>
                <a:lnTo>
                  <a:pt x="25459" y="16644"/>
                </a:lnTo>
                <a:lnTo>
                  <a:pt x="25681" y="16453"/>
                </a:lnTo>
                <a:lnTo>
                  <a:pt x="25912" y="16262"/>
                </a:lnTo>
                <a:lnTo>
                  <a:pt x="26153" y="16071"/>
                </a:lnTo>
                <a:lnTo>
                  <a:pt x="26394" y="15880"/>
                </a:lnTo>
                <a:lnTo>
                  <a:pt x="26645" y="15700"/>
                </a:lnTo>
                <a:lnTo>
                  <a:pt x="26907" y="15529"/>
                </a:lnTo>
                <a:lnTo>
                  <a:pt x="27168" y="15358"/>
                </a:lnTo>
                <a:lnTo>
                  <a:pt x="27449" y="15187"/>
                </a:lnTo>
                <a:lnTo>
                  <a:pt x="27731" y="15036"/>
                </a:lnTo>
                <a:lnTo>
                  <a:pt x="28022" y="14875"/>
                </a:lnTo>
                <a:lnTo>
                  <a:pt x="28605" y="14584"/>
                </a:lnTo>
                <a:lnTo>
                  <a:pt x="29178" y="14303"/>
                </a:lnTo>
                <a:lnTo>
                  <a:pt x="29751" y="14041"/>
                </a:lnTo>
                <a:lnTo>
                  <a:pt x="30314" y="13780"/>
                </a:lnTo>
                <a:lnTo>
                  <a:pt x="30857" y="13539"/>
                </a:lnTo>
                <a:lnTo>
                  <a:pt x="31399" y="13307"/>
                </a:lnTo>
                <a:lnTo>
                  <a:pt x="31932" y="13096"/>
                </a:lnTo>
                <a:lnTo>
                  <a:pt x="32445" y="12885"/>
                </a:lnTo>
                <a:lnTo>
                  <a:pt x="33440" y="12513"/>
                </a:lnTo>
                <a:lnTo>
                  <a:pt x="34374" y="12172"/>
                </a:lnTo>
                <a:lnTo>
                  <a:pt x="35249" y="11880"/>
                </a:lnTo>
                <a:lnTo>
                  <a:pt x="36063" y="11629"/>
                </a:lnTo>
                <a:lnTo>
                  <a:pt x="36797" y="11418"/>
                </a:lnTo>
                <a:lnTo>
                  <a:pt x="37450" y="11237"/>
                </a:lnTo>
                <a:lnTo>
                  <a:pt x="38023" y="11096"/>
                </a:lnTo>
                <a:lnTo>
                  <a:pt x="38505" y="10976"/>
                </a:lnTo>
                <a:lnTo>
                  <a:pt x="39169" y="10835"/>
                </a:lnTo>
                <a:lnTo>
                  <a:pt x="39400" y="10795"/>
                </a:lnTo>
                <a:lnTo>
                  <a:pt x="38284" y="10795"/>
                </a:lnTo>
                <a:lnTo>
                  <a:pt x="37711" y="10805"/>
                </a:lnTo>
                <a:lnTo>
                  <a:pt x="37068" y="10835"/>
                </a:lnTo>
                <a:lnTo>
                  <a:pt x="36354" y="10865"/>
                </a:lnTo>
                <a:lnTo>
                  <a:pt x="35591" y="10925"/>
                </a:lnTo>
                <a:lnTo>
                  <a:pt x="34787" y="10996"/>
                </a:lnTo>
                <a:lnTo>
                  <a:pt x="33962" y="11086"/>
                </a:lnTo>
                <a:lnTo>
                  <a:pt x="33550" y="11136"/>
                </a:lnTo>
                <a:lnTo>
                  <a:pt x="33138" y="11207"/>
                </a:lnTo>
                <a:lnTo>
                  <a:pt x="32726" y="11267"/>
                </a:lnTo>
                <a:lnTo>
                  <a:pt x="32324" y="11348"/>
                </a:lnTo>
                <a:lnTo>
                  <a:pt x="31922" y="11428"/>
                </a:lnTo>
                <a:lnTo>
                  <a:pt x="31530" y="11518"/>
                </a:lnTo>
                <a:lnTo>
                  <a:pt x="31148" y="11619"/>
                </a:lnTo>
                <a:lnTo>
                  <a:pt x="30786" y="11729"/>
                </a:lnTo>
                <a:lnTo>
                  <a:pt x="30435" y="11850"/>
                </a:lnTo>
                <a:lnTo>
                  <a:pt x="30093" y="11971"/>
                </a:lnTo>
                <a:lnTo>
                  <a:pt x="29781" y="12111"/>
                </a:lnTo>
                <a:lnTo>
                  <a:pt x="29480" y="12252"/>
                </a:lnTo>
                <a:lnTo>
                  <a:pt x="28897" y="12574"/>
                </a:lnTo>
                <a:lnTo>
                  <a:pt x="28314" y="12915"/>
                </a:lnTo>
                <a:lnTo>
                  <a:pt x="27721" y="13297"/>
                </a:lnTo>
                <a:lnTo>
                  <a:pt x="27128" y="13689"/>
                </a:lnTo>
                <a:lnTo>
                  <a:pt x="26535" y="14112"/>
                </a:lnTo>
                <a:lnTo>
                  <a:pt x="25962" y="14554"/>
                </a:lnTo>
                <a:lnTo>
                  <a:pt x="25399" y="15006"/>
                </a:lnTo>
                <a:lnTo>
                  <a:pt x="24866" y="15458"/>
                </a:lnTo>
                <a:lnTo>
                  <a:pt x="24354" y="15931"/>
                </a:lnTo>
                <a:lnTo>
                  <a:pt x="24103" y="16162"/>
                </a:lnTo>
                <a:lnTo>
                  <a:pt x="23871" y="16403"/>
                </a:lnTo>
                <a:lnTo>
                  <a:pt x="23640" y="16634"/>
                </a:lnTo>
                <a:lnTo>
                  <a:pt x="23419" y="16876"/>
                </a:lnTo>
                <a:lnTo>
                  <a:pt x="23218" y="17107"/>
                </a:lnTo>
                <a:lnTo>
                  <a:pt x="23017" y="17338"/>
                </a:lnTo>
                <a:lnTo>
                  <a:pt x="22826" y="17569"/>
                </a:lnTo>
                <a:lnTo>
                  <a:pt x="22655" y="17800"/>
                </a:lnTo>
                <a:lnTo>
                  <a:pt x="22494" y="18031"/>
                </a:lnTo>
                <a:lnTo>
                  <a:pt x="22344" y="18252"/>
                </a:lnTo>
                <a:lnTo>
                  <a:pt x="22213" y="18474"/>
                </a:lnTo>
                <a:lnTo>
                  <a:pt x="22092" y="18685"/>
                </a:lnTo>
                <a:lnTo>
                  <a:pt x="21982" y="18906"/>
                </a:lnTo>
                <a:lnTo>
                  <a:pt x="21891" y="19107"/>
                </a:lnTo>
                <a:lnTo>
                  <a:pt x="21721" y="19579"/>
                </a:lnTo>
                <a:lnTo>
                  <a:pt x="21520" y="20162"/>
                </a:lnTo>
                <a:lnTo>
                  <a:pt x="21308" y="20825"/>
                </a:lnTo>
                <a:lnTo>
                  <a:pt x="21087" y="21559"/>
                </a:lnTo>
                <a:lnTo>
                  <a:pt x="20866" y="22343"/>
                </a:lnTo>
                <a:lnTo>
                  <a:pt x="20635" y="23167"/>
                </a:lnTo>
                <a:lnTo>
                  <a:pt x="20183" y="24816"/>
                </a:lnTo>
                <a:lnTo>
                  <a:pt x="19771" y="26364"/>
                </a:lnTo>
                <a:lnTo>
                  <a:pt x="19429" y="27660"/>
                </a:lnTo>
                <a:lnTo>
                  <a:pt x="19117" y="28886"/>
                </a:lnTo>
                <a:lnTo>
                  <a:pt x="19067" y="28585"/>
                </a:lnTo>
                <a:lnTo>
                  <a:pt x="19017" y="28223"/>
                </a:lnTo>
                <a:lnTo>
                  <a:pt x="18957" y="27740"/>
                </a:lnTo>
                <a:lnTo>
                  <a:pt x="18896" y="27147"/>
                </a:lnTo>
                <a:lnTo>
                  <a:pt x="18836" y="26464"/>
                </a:lnTo>
                <a:lnTo>
                  <a:pt x="18796" y="25690"/>
                </a:lnTo>
                <a:lnTo>
                  <a:pt x="18786" y="25278"/>
                </a:lnTo>
                <a:lnTo>
                  <a:pt x="18776" y="24856"/>
                </a:lnTo>
                <a:lnTo>
                  <a:pt x="18776" y="24414"/>
                </a:lnTo>
                <a:lnTo>
                  <a:pt x="18786" y="23961"/>
                </a:lnTo>
                <a:lnTo>
                  <a:pt x="18796" y="23499"/>
                </a:lnTo>
                <a:lnTo>
                  <a:pt x="18826" y="23017"/>
                </a:lnTo>
                <a:lnTo>
                  <a:pt x="18866" y="22544"/>
                </a:lnTo>
                <a:lnTo>
                  <a:pt x="18916" y="22052"/>
                </a:lnTo>
                <a:lnTo>
                  <a:pt x="18977" y="21559"/>
                </a:lnTo>
                <a:lnTo>
                  <a:pt x="19057" y="21067"/>
                </a:lnTo>
                <a:lnTo>
                  <a:pt x="19148" y="20574"/>
                </a:lnTo>
                <a:lnTo>
                  <a:pt x="19258" y="20082"/>
                </a:lnTo>
                <a:lnTo>
                  <a:pt x="19379" y="19589"/>
                </a:lnTo>
                <a:lnTo>
                  <a:pt x="19529" y="19097"/>
                </a:lnTo>
                <a:lnTo>
                  <a:pt x="19690" y="18614"/>
                </a:lnTo>
                <a:lnTo>
                  <a:pt x="19861" y="18142"/>
                </a:lnTo>
                <a:lnTo>
                  <a:pt x="20062" y="17670"/>
                </a:lnTo>
                <a:lnTo>
                  <a:pt x="20173" y="17438"/>
                </a:lnTo>
                <a:lnTo>
                  <a:pt x="20283" y="17217"/>
                </a:lnTo>
                <a:lnTo>
                  <a:pt x="20535" y="16755"/>
                </a:lnTo>
                <a:lnTo>
                  <a:pt x="20796" y="16283"/>
                </a:lnTo>
                <a:lnTo>
                  <a:pt x="21077" y="15790"/>
                </a:lnTo>
                <a:lnTo>
                  <a:pt x="21369" y="15298"/>
                </a:lnTo>
                <a:lnTo>
                  <a:pt x="21680" y="14795"/>
                </a:lnTo>
                <a:lnTo>
                  <a:pt x="22002" y="14282"/>
                </a:lnTo>
                <a:lnTo>
                  <a:pt x="22675" y="13247"/>
                </a:lnTo>
                <a:lnTo>
                  <a:pt x="23379" y="12202"/>
                </a:lnTo>
                <a:lnTo>
                  <a:pt x="24103" y="11177"/>
                </a:lnTo>
                <a:lnTo>
                  <a:pt x="24816" y="10172"/>
                </a:lnTo>
                <a:lnTo>
                  <a:pt x="25520" y="9207"/>
                </a:lnTo>
                <a:lnTo>
                  <a:pt x="26193" y="8302"/>
                </a:lnTo>
                <a:lnTo>
                  <a:pt x="26826" y="7468"/>
                </a:lnTo>
                <a:lnTo>
                  <a:pt x="27902" y="6071"/>
                </a:lnTo>
                <a:lnTo>
                  <a:pt x="28625" y="5146"/>
                </a:lnTo>
                <a:lnTo>
                  <a:pt x="28897" y="4815"/>
                </a:lnTo>
                <a:lnTo>
                  <a:pt x="28555" y="5146"/>
                </a:lnTo>
                <a:lnTo>
                  <a:pt x="27651" y="6031"/>
                </a:lnTo>
                <a:lnTo>
                  <a:pt x="26344" y="7337"/>
                </a:lnTo>
                <a:lnTo>
                  <a:pt x="25610" y="8091"/>
                </a:lnTo>
                <a:lnTo>
                  <a:pt x="24826" y="8895"/>
                </a:lnTo>
                <a:lnTo>
                  <a:pt x="24042" y="9729"/>
                </a:lnTo>
                <a:lnTo>
                  <a:pt x="23258" y="10564"/>
                </a:lnTo>
                <a:lnTo>
                  <a:pt x="22515" y="11398"/>
                </a:lnTo>
                <a:lnTo>
                  <a:pt x="21821" y="12202"/>
                </a:lnTo>
                <a:lnTo>
                  <a:pt x="21499" y="12584"/>
                </a:lnTo>
                <a:lnTo>
                  <a:pt x="21198" y="12946"/>
                </a:lnTo>
                <a:lnTo>
                  <a:pt x="20916" y="13307"/>
                </a:lnTo>
                <a:lnTo>
                  <a:pt x="20675" y="13639"/>
                </a:lnTo>
                <a:lnTo>
                  <a:pt x="20454" y="13951"/>
                </a:lnTo>
                <a:lnTo>
                  <a:pt x="20263" y="14232"/>
                </a:lnTo>
                <a:lnTo>
                  <a:pt x="20112" y="14504"/>
                </a:lnTo>
                <a:lnTo>
                  <a:pt x="19992" y="14735"/>
                </a:lnTo>
                <a:lnTo>
                  <a:pt x="19891" y="14966"/>
                </a:lnTo>
                <a:lnTo>
                  <a:pt x="19791" y="15247"/>
                </a:lnTo>
                <a:lnTo>
                  <a:pt x="19560" y="15891"/>
                </a:lnTo>
                <a:lnTo>
                  <a:pt x="19308" y="16654"/>
                </a:lnTo>
                <a:lnTo>
                  <a:pt x="19037" y="17499"/>
                </a:lnTo>
                <a:lnTo>
                  <a:pt x="18766" y="18403"/>
                </a:lnTo>
                <a:lnTo>
                  <a:pt x="18484" y="19358"/>
                </a:lnTo>
                <a:lnTo>
                  <a:pt x="17931" y="21298"/>
                </a:lnTo>
                <a:lnTo>
                  <a:pt x="17429" y="23127"/>
                </a:lnTo>
                <a:lnTo>
                  <a:pt x="17017" y="24665"/>
                </a:lnTo>
                <a:lnTo>
                  <a:pt x="16645" y="26112"/>
                </a:lnTo>
                <a:lnTo>
                  <a:pt x="16534" y="25931"/>
                </a:lnTo>
                <a:lnTo>
                  <a:pt x="16263" y="25439"/>
                </a:lnTo>
                <a:lnTo>
                  <a:pt x="16092" y="25087"/>
                </a:lnTo>
                <a:lnTo>
                  <a:pt x="15891" y="24685"/>
                </a:lnTo>
                <a:lnTo>
                  <a:pt x="15690" y="24243"/>
                </a:lnTo>
                <a:lnTo>
                  <a:pt x="15489" y="23760"/>
                </a:lnTo>
                <a:lnTo>
                  <a:pt x="15298" y="23248"/>
                </a:lnTo>
                <a:lnTo>
                  <a:pt x="15208" y="22986"/>
                </a:lnTo>
                <a:lnTo>
                  <a:pt x="15127" y="22715"/>
                </a:lnTo>
                <a:lnTo>
                  <a:pt x="15047" y="22444"/>
                </a:lnTo>
                <a:lnTo>
                  <a:pt x="14976" y="22172"/>
                </a:lnTo>
                <a:lnTo>
                  <a:pt x="14906" y="21891"/>
                </a:lnTo>
                <a:lnTo>
                  <a:pt x="14856" y="21620"/>
                </a:lnTo>
                <a:lnTo>
                  <a:pt x="14816" y="21348"/>
                </a:lnTo>
                <a:lnTo>
                  <a:pt x="14775" y="21077"/>
                </a:lnTo>
                <a:lnTo>
                  <a:pt x="14765" y="20805"/>
                </a:lnTo>
                <a:lnTo>
                  <a:pt x="14755" y="20544"/>
                </a:lnTo>
                <a:lnTo>
                  <a:pt x="14765" y="20283"/>
                </a:lnTo>
                <a:lnTo>
                  <a:pt x="14785" y="20031"/>
                </a:lnTo>
                <a:lnTo>
                  <a:pt x="14826" y="19780"/>
                </a:lnTo>
                <a:lnTo>
                  <a:pt x="14886" y="19549"/>
                </a:lnTo>
                <a:lnTo>
                  <a:pt x="15188" y="18504"/>
                </a:lnTo>
                <a:lnTo>
                  <a:pt x="15348" y="17911"/>
                </a:lnTo>
                <a:lnTo>
                  <a:pt x="15519" y="17267"/>
                </a:lnTo>
                <a:lnTo>
                  <a:pt x="15680" y="16584"/>
                </a:lnTo>
                <a:lnTo>
                  <a:pt x="15821" y="15860"/>
                </a:lnTo>
                <a:lnTo>
                  <a:pt x="15961" y="15117"/>
                </a:lnTo>
                <a:lnTo>
                  <a:pt x="16022" y="14725"/>
                </a:lnTo>
                <a:lnTo>
                  <a:pt x="16072" y="14333"/>
                </a:lnTo>
                <a:lnTo>
                  <a:pt x="16122" y="13931"/>
                </a:lnTo>
                <a:lnTo>
                  <a:pt x="16162" y="13529"/>
                </a:lnTo>
                <a:lnTo>
                  <a:pt x="16193" y="13117"/>
                </a:lnTo>
                <a:lnTo>
                  <a:pt x="16223" y="12704"/>
                </a:lnTo>
                <a:lnTo>
                  <a:pt x="16233" y="12282"/>
                </a:lnTo>
                <a:lnTo>
                  <a:pt x="16243" y="11860"/>
                </a:lnTo>
                <a:lnTo>
                  <a:pt x="16243" y="11438"/>
                </a:lnTo>
                <a:lnTo>
                  <a:pt x="16223" y="11016"/>
                </a:lnTo>
                <a:lnTo>
                  <a:pt x="16193" y="10584"/>
                </a:lnTo>
                <a:lnTo>
                  <a:pt x="16152" y="10152"/>
                </a:lnTo>
                <a:lnTo>
                  <a:pt x="16102" y="9729"/>
                </a:lnTo>
                <a:lnTo>
                  <a:pt x="16032" y="9297"/>
                </a:lnTo>
                <a:lnTo>
                  <a:pt x="15951" y="8865"/>
                </a:lnTo>
                <a:lnTo>
                  <a:pt x="15861" y="8433"/>
                </a:lnTo>
                <a:lnTo>
                  <a:pt x="15750" y="8011"/>
                </a:lnTo>
                <a:lnTo>
                  <a:pt x="15620" y="7589"/>
                </a:lnTo>
                <a:lnTo>
                  <a:pt x="14615" y="4493"/>
                </a:lnTo>
                <a:lnTo>
                  <a:pt x="13831" y="2091"/>
                </a:lnTo>
                <a:lnTo>
                  <a:pt x="131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457200" y="3149448"/>
            <a:ext cx="2061000" cy="1513769"/>
            <a:chOff x="457200" y="3149448"/>
            <a:chExt cx="2061000" cy="1513769"/>
          </a:xfrm>
        </p:grpSpPr>
        <p:sp>
          <p:nvSpPr>
            <p:cNvPr id="146" name="Google Shape;146;p17"/>
            <p:cNvSpPr/>
            <p:nvPr/>
          </p:nvSpPr>
          <p:spPr>
            <a:xfrm>
              <a:off x="552450" y="314944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0" name="Google Shape;160;p17"/>
            <p:cNvGrpSpPr/>
            <p:nvPr/>
          </p:nvGrpSpPr>
          <p:grpSpPr>
            <a:xfrm>
              <a:off x="457200" y="3982538"/>
              <a:ext cx="2061000" cy="680679"/>
              <a:chOff x="6625800" y="2550885"/>
              <a:chExt cx="2061000" cy="680679"/>
            </a:xfrm>
          </p:grpSpPr>
          <p:sp>
            <p:nvSpPr>
              <p:cNvPr id="161" name="Google Shape;161;p17"/>
              <p:cNvSpPr txBox="1"/>
              <p:nvPr/>
            </p:nvSpPr>
            <p:spPr>
              <a:xfrm>
                <a:off x="6625800" y="255088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Interneurons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2" name="Google Shape;162;p17"/>
              <p:cNvSpPr txBox="1"/>
              <p:nvPr/>
            </p:nvSpPr>
            <p:spPr>
              <a:xfrm>
                <a:off x="6625800" y="282806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3" name="Google Shape;163;p17"/>
          <p:cNvGrpSpPr/>
          <p:nvPr/>
        </p:nvGrpSpPr>
        <p:grpSpPr>
          <a:xfrm>
            <a:off x="6625800" y="2138135"/>
            <a:ext cx="2061000" cy="1502294"/>
            <a:chOff x="6625800" y="2138135"/>
            <a:chExt cx="2061000" cy="1502294"/>
          </a:xfrm>
        </p:grpSpPr>
        <p:sp>
          <p:nvSpPr>
            <p:cNvPr id="142" name="Google Shape;142;p17"/>
            <p:cNvSpPr/>
            <p:nvPr/>
          </p:nvSpPr>
          <p:spPr>
            <a:xfrm>
              <a:off x="7906500" y="2138135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4" name="Google Shape;164;p17"/>
            <p:cNvGrpSpPr/>
            <p:nvPr/>
          </p:nvGrpSpPr>
          <p:grpSpPr>
            <a:xfrm>
              <a:off x="6625800" y="2959750"/>
              <a:ext cx="2061000" cy="680679"/>
              <a:chOff x="6625800" y="2550885"/>
              <a:chExt cx="2061000" cy="680679"/>
            </a:xfrm>
          </p:grpSpPr>
          <p:sp>
            <p:nvSpPr>
              <p:cNvPr id="165" name="Google Shape;165;p17"/>
              <p:cNvSpPr txBox="1"/>
              <p:nvPr/>
            </p:nvSpPr>
            <p:spPr>
              <a:xfrm>
                <a:off x="6625800" y="255088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neurons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6" name="Google Shape;166;p17"/>
              <p:cNvSpPr txBox="1"/>
              <p:nvPr/>
            </p:nvSpPr>
            <p:spPr>
              <a:xfrm>
                <a:off x="6625800" y="282806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8DBA76C9-D72A-B17E-F30A-1508C329B92D}"/>
              </a:ext>
            </a:extLst>
          </p:cNvPr>
          <p:cNvSpPr txBox="1"/>
          <p:nvPr/>
        </p:nvSpPr>
        <p:spPr>
          <a:xfrm>
            <a:off x="2286000" y="24169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https://fotor.com/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1531" name="Google Shape;1531;p44"/>
          <p:cNvSpPr/>
          <p:nvPr/>
        </p:nvSpPr>
        <p:spPr>
          <a:xfrm>
            <a:off x="2889975" y="2121325"/>
            <a:ext cx="2061000" cy="2061000"/>
          </a:xfrm>
          <a:prstGeom prst="ellipse">
            <a:avLst/>
          </a:prstGeom>
          <a:solidFill>
            <a:srgbClr val="61C5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44"/>
          <p:cNvSpPr/>
          <p:nvPr/>
        </p:nvSpPr>
        <p:spPr>
          <a:xfrm>
            <a:off x="3288696" y="2453544"/>
            <a:ext cx="1319605" cy="1396601"/>
          </a:xfrm>
          <a:custGeom>
            <a:avLst/>
            <a:gdLst/>
            <a:ahLst/>
            <a:cxnLst/>
            <a:rect l="l" t="t" r="r" b="b"/>
            <a:pathLst>
              <a:path w="60105" h="63612" extrusionOk="0">
                <a:moveTo>
                  <a:pt x="29068" y="29620"/>
                </a:moveTo>
                <a:lnTo>
                  <a:pt x="29249" y="29640"/>
                </a:lnTo>
                <a:lnTo>
                  <a:pt x="29420" y="29660"/>
                </a:lnTo>
                <a:lnTo>
                  <a:pt x="29591" y="29690"/>
                </a:lnTo>
                <a:lnTo>
                  <a:pt x="29761" y="29730"/>
                </a:lnTo>
                <a:lnTo>
                  <a:pt x="29932" y="29771"/>
                </a:lnTo>
                <a:lnTo>
                  <a:pt x="30093" y="29831"/>
                </a:lnTo>
                <a:lnTo>
                  <a:pt x="30254" y="29891"/>
                </a:lnTo>
                <a:lnTo>
                  <a:pt x="30405" y="29962"/>
                </a:lnTo>
                <a:lnTo>
                  <a:pt x="30555" y="30042"/>
                </a:lnTo>
                <a:lnTo>
                  <a:pt x="30706" y="30122"/>
                </a:lnTo>
                <a:lnTo>
                  <a:pt x="30847" y="30213"/>
                </a:lnTo>
                <a:lnTo>
                  <a:pt x="30988" y="30313"/>
                </a:lnTo>
                <a:lnTo>
                  <a:pt x="31118" y="30414"/>
                </a:lnTo>
                <a:lnTo>
                  <a:pt x="31239" y="30524"/>
                </a:lnTo>
                <a:lnTo>
                  <a:pt x="31359" y="30645"/>
                </a:lnTo>
                <a:lnTo>
                  <a:pt x="31480" y="30766"/>
                </a:lnTo>
                <a:lnTo>
                  <a:pt x="31591" y="30896"/>
                </a:lnTo>
                <a:lnTo>
                  <a:pt x="31691" y="31027"/>
                </a:lnTo>
                <a:lnTo>
                  <a:pt x="31792" y="31158"/>
                </a:lnTo>
                <a:lnTo>
                  <a:pt x="31882" y="31308"/>
                </a:lnTo>
                <a:lnTo>
                  <a:pt x="31963" y="31449"/>
                </a:lnTo>
                <a:lnTo>
                  <a:pt x="32043" y="31600"/>
                </a:lnTo>
                <a:lnTo>
                  <a:pt x="32113" y="31761"/>
                </a:lnTo>
                <a:lnTo>
                  <a:pt x="32174" y="31912"/>
                </a:lnTo>
                <a:lnTo>
                  <a:pt x="32234" y="32082"/>
                </a:lnTo>
                <a:lnTo>
                  <a:pt x="32284" y="32243"/>
                </a:lnTo>
                <a:lnTo>
                  <a:pt x="32314" y="32414"/>
                </a:lnTo>
                <a:lnTo>
                  <a:pt x="32355" y="32585"/>
                </a:lnTo>
                <a:lnTo>
                  <a:pt x="32375" y="32766"/>
                </a:lnTo>
                <a:lnTo>
                  <a:pt x="32385" y="32937"/>
                </a:lnTo>
                <a:lnTo>
                  <a:pt x="32395" y="33118"/>
                </a:lnTo>
                <a:lnTo>
                  <a:pt x="32385" y="33299"/>
                </a:lnTo>
                <a:lnTo>
                  <a:pt x="32375" y="33479"/>
                </a:lnTo>
                <a:lnTo>
                  <a:pt x="32355" y="33650"/>
                </a:lnTo>
                <a:lnTo>
                  <a:pt x="32314" y="33821"/>
                </a:lnTo>
                <a:lnTo>
                  <a:pt x="32284" y="33992"/>
                </a:lnTo>
                <a:lnTo>
                  <a:pt x="32234" y="34163"/>
                </a:lnTo>
                <a:lnTo>
                  <a:pt x="32174" y="34324"/>
                </a:lnTo>
                <a:lnTo>
                  <a:pt x="32113" y="34485"/>
                </a:lnTo>
                <a:lnTo>
                  <a:pt x="32043" y="34635"/>
                </a:lnTo>
                <a:lnTo>
                  <a:pt x="31963" y="34786"/>
                </a:lnTo>
                <a:lnTo>
                  <a:pt x="31882" y="34937"/>
                </a:lnTo>
                <a:lnTo>
                  <a:pt x="31792" y="35078"/>
                </a:lnTo>
                <a:lnTo>
                  <a:pt x="31691" y="35218"/>
                </a:lnTo>
                <a:lnTo>
                  <a:pt x="31591" y="35349"/>
                </a:lnTo>
                <a:lnTo>
                  <a:pt x="31480" y="35470"/>
                </a:lnTo>
                <a:lnTo>
                  <a:pt x="31359" y="35590"/>
                </a:lnTo>
                <a:lnTo>
                  <a:pt x="31239" y="35711"/>
                </a:lnTo>
                <a:lnTo>
                  <a:pt x="31118" y="35821"/>
                </a:lnTo>
                <a:lnTo>
                  <a:pt x="30988" y="35922"/>
                </a:lnTo>
                <a:lnTo>
                  <a:pt x="30847" y="36022"/>
                </a:lnTo>
                <a:lnTo>
                  <a:pt x="30706" y="36113"/>
                </a:lnTo>
                <a:lnTo>
                  <a:pt x="30555" y="36193"/>
                </a:lnTo>
                <a:lnTo>
                  <a:pt x="30405" y="36274"/>
                </a:lnTo>
                <a:lnTo>
                  <a:pt x="30254" y="36344"/>
                </a:lnTo>
                <a:lnTo>
                  <a:pt x="30093" y="36404"/>
                </a:lnTo>
                <a:lnTo>
                  <a:pt x="29932" y="36465"/>
                </a:lnTo>
                <a:lnTo>
                  <a:pt x="29761" y="36515"/>
                </a:lnTo>
                <a:lnTo>
                  <a:pt x="29591" y="36545"/>
                </a:lnTo>
                <a:lnTo>
                  <a:pt x="29420" y="36585"/>
                </a:lnTo>
                <a:lnTo>
                  <a:pt x="29249" y="36605"/>
                </a:lnTo>
                <a:lnTo>
                  <a:pt x="29068" y="36615"/>
                </a:lnTo>
                <a:lnTo>
                  <a:pt x="28887" y="36625"/>
                </a:lnTo>
                <a:lnTo>
                  <a:pt x="28706" y="36615"/>
                </a:lnTo>
                <a:lnTo>
                  <a:pt x="28535" y="36605"/>
                </a:lnTo>
                <a:lnTo>
                  <a:pt x="28354" y="36585"/>
                </a:lnTo>
                <a:lnTo>
                  <a:pt x="28183" y="36545"/>
                </a:lnTo>
                <a:lnTo>
                  <a:pt x="28013" y="36515"/>
                </a:lnTo>
                <a:lnTo>
                  <a:pt x="27852" y="36465"/>
                </a:lnTo>
                <a:lnTo>
                  <a:pt x="27681" y="36404"/>
                </a:lnTo>
                <a:lnTo>
                  <a:pt x="27530" y="36344"/>
                </a:lnTo>
                <a:lnTo>
                  <a:pt x="27369" y="36274"/>
                </a:lnTo>
                <a:lnTo>
                  <a:pt x="27219" y="36193"/>
                </a:lnTo>
                <a:lnTo>
                  <a:pt x="27078" y="36113"/>
                </a:lnTo>
                <a:lnTo>
                  <a:pt x="26927" y="36022"/>
                </a:lnTo>
                <a:lnTo>
                  <a:pt x="26796" y="35922"/>
                </a:lnTo>
                <a:lnTo>
                  <a:pt x="26666" y="35821"/>
                </a:lnTo>
                <a:lnTo>
                  <a:pt x="26535" y="35711"/>
                </a:lnTo>
                <a:lnTo>
                  <a:pt x="26414" y="35590"/>
                </a:lnTo>
                <a:lnTo>
                  <a:pt x="26294" y="35470"/>
                </a:lnTo>
                <a:lnTo>
                  <a:pt x="26183" y="35349"/>
                </a:lnTo>
                <a:lnTo>
                  <a:pt x="26083" y="35218"/>
                </a:lnTo>
                <a:lnTo>
                  <a:pt x="25982" y="35078"/>
                </a:lnTo>
                <a:lnTo>
                  <a:pt x="25892" y="34937"/>
                </a:lnTo>
                <a:lnTo>
                  <a:pt x="25811" y="34786"/>
                </a:lnTo>
                <a:lnTo>
                  <a:pt x="25731" y="34635"/>
                </a:lnTo>
                <a:lnTo>
                  <a:pt x="25661" y="34485"/>
                </a:lnTo>
                <a:lnTo>
                  <a:pt x="25600" y="34324"/>
                </a:lnTo>
                <a:lnTo>
                  <a:pt x="25540" y="34163"/>
                </a:lnTo>
                <a:lnTo>
                  <a:pt x="25500" y="33992"/>
                </a:lnTo>
                <a:lnTo>
                  <a:pt x="25460" y="33821"/>
                </a:lnTo>
                <a:lnTo>
                  <a:pt x="25430" y="33650"/>
                </a:lnTo>
                <a:lnTo>
                  <a:pt x="25409" y="33479"/>
                </a:lnTo>
                <a:lnTo>
                  <a:pt x="25389" y="33299"/>
                </a:lnTo>
                <a:lnTo>
                  <a:pt x="25389" y="33118"/>
                </a:lnTo>
                <a:lnTo>
                  <a:pt x="25389" y="32937"/>
                </a:lnTo>
                <a:lnTo>
                  <a:pt x="25409" y="32766"/>
                </a:lnTo>
                <a:lnTo>
                  <a:pt x="25430" y="32585"/>
                </a:lnTo>
                <a:lnTo>
                  <a:pt x="25460" y="32414"/>
                </a:lnTo>
                <a:lnTo>
                  <a:pt x="25500" y="32243"/>
                </a:lnTo>
                <a:lnTo>
                  <a:pt x="25540" y="32082"/>
                </a:lnTo>
                <a:lnTo>
                  <a:pt x="25600" y="31912"/>
                </a:lnTo>
                <a:lnTo>
                  <a:pt x="25661" y="31761"/>
                </a:lnTo>
                <a:lnTo>
                  <a:pt x="25731" y="31600"/>
                </a:lnTo>
                <a:lnTo>
                  <a:pt x="25811" y="31449"/>
                </a:lnTo>
                <a:lnTo>
                  <a:pt x="25892" y="31308"/>
                </a:lnTo>
                <a:lnTo>
                  <a:pt x="25982" y="31158"/>
                </a:lnTo>
                <a:lnTo>
                  <a:pt x="26083" y="31027"/>
                </a:lnTo>
                <a:lnTo>
                  <a:pt x="26183" y="30896"/>
                </a:lnTo>
                <a:lnTo>
                  <a:pt x="26294" y="30766"/>
                </a:lnTo>
                <a:lnTo>
                  <a:pt x="26414" y="30645"/>
                </a:lnTo>
                <a:lnTo>
                  <a:pt x="26535" y="30524"/>
                </a:lnTo>
                <a:lnTo>
                  <a:pt x="26666" y="30414"/>
                </a:lnTo>
                <a:lnTo>
                  <a:pt x="26796" y="30313"/>
                </a:lnTo>
                <a:lnTo>
                  <a:pt x="26927" y="30213"/>
                </a:lnTo>
                <a:lnTo>
                  <a:pt x="27078" y="30122"/>
                </a:lnTo>
                <a:lnTo>
                  <a:pt x="27219" y="30042"/>
                </a:lnTo>
                <a:lnTo>
                  <a:pt x="27369" y="29962"/>
                </a:lnTo>
                <a:lnTo>
                  <a:pt x="27530" y="29891"/>
                </a:lnTo>
                <a:lnTo>
                  <a:pt x="27681" y="29831"/>
                </a:lnTo>
                <a:lnTo>
                  <a:pt x="27852" y="29771"/>
                </a:lnTo>
                <a:lnTo>
                  <a:pt x="28013" y="29730"/>
                </a:lnTo>
                <a:lnTo>
                  <a:pt x="28183" y="29690"/>
                </a:lnTo>
                <a:lnTo>
                  <a:pt x="28354" y="29660"/>
                </a:lnTo>
                <a:lnTo>
                  <a:pt x="28535" y="29640"/>
                </a:lnTo>
                <a:lnTo>
                  <a:pt x="28706" y="29620"/>
                </a:lnTo>
                <a:close/>
                <a:moveTo>
                  <a:pt x="50396" y="38806"/>
                </a:moveTo>
                <a:lnTo>
                  <a:pt x="50395" y="38815"/>
                </a:lnTo>
                <a:lnTo>
                  <a:pt x="50395" y="38815"/>
                </a:lnTo>
                <a:lnTo>
                  <a:pt x="50406" y="38816"/>
                </a:lnTo>
                <a:lnTo>
                  <a:pt x="50396" y="38806"/>
                </a:lnTo>
                <a:close/>
                <a:moveTo>
                  <a:pt x="21118" y="0"/>
                </a:moveTo>
                <a:lnTo>
                  <a:pt x="20977" y="10"/>
                </a:lnTo>
                <a:lnTo>
                  <a:pt x="20836" y="40"/>
                </a:lnTo>
                <a:lnTo>
                  <a:pt x="20706" y="70"/>
                </a:lnTo>
                <a:lnTo>
                  <a:pt x="20565" y="131"/>
                </a:lnTo>
                <a:lnTo>
                  <a:pt x="20434" y="191"/>
                </a:lnTo>
                <a:lnTo>
                  <a:pt x="20304" y="271"/>
                </a:lnTo>
                <a:lnTo>
                  <a:pt x="20193" y="362"/>
                </a:lnTo>
                <a:lnTo>
                  <a:pt x="20082" y="472"/>
                </a:lnTo>
                <a:lnTo>
                  <a:pt x="19992" y="573"/>
                </a:lnTo>
                <a:lnTo>
                  <a:pt x="19912" y="694"/>
                </a:lnTo>
                <a:lnTo>
                  <a:pt x="19851" y="814"/>
                </a:lnTo>
                <a:lnTo>
                  <a:pt x="19791" y="945"/>
                </a:lnTo>
                <a:lnTo>
                  <a:pt x="19751" y="1076"/>
                </a:lnTo>
                <a:lnTo>
                  <a:pt x="19721" y="1216"/>
                </a:lnTo>
                <a:lnTo>
                  <a:pt x="19701" y="1357"/>
                </a:lnTo>
                <a:lnTo>
                  <a:pt x="19701" y="1498"/>
                </a:lnTo>
                <a:lnTo>
                  <a:pt x="19711" y="1638"/>
                </a:lnTo>
                <a:lnTo>
                  <a:pt x="19731" y="1779"/>
                </a:lnTo>
                <a:lnTo>
                  <a:pt x="19771" y="1920"/>
                </a:lnTo>
                <a:lnTo>
                  <a:pt x="19821" y="2050"/>
                </a:lnTo>
                <a:lnTo>
                  <a:pt x="19892" y="2191"/>
                </a:lnTo>
                <a:lnTo>
                  <a:pt x="20062" y="2493"/>
                </a:lnTo>
                <a:lnTo>
                  <a:pt x="20213" y="2804"/>
                </a:lnTo>
                <a:lnTo>
                  <a:pt x="20344" y="3106"/>
                </a:lnTo>
                <a:lnTo>
                  <a:pt x="20454" y="3407"/>
                </a:lnTo>
                <a:lnTo>
                  <a:pt x="20555" y="3699"/>
                </a:lnTo>
                <a:lnTo>
                  <a:pt x="20635" y="4000"/>
                </a:lnTo>
                <a:lnTo>
                  <a:pt x="20706" y="4292"/>
                </a:lnTo>
                <a:lnTo>
                  <a:pt x="20756" y="4583"/>
                </a:lnTo>
                <a:lnTo>
                  <a:pt x="20796" y="4875"/>
                </a:lnTo>
                <a:lnTo>
                  <a:pt x="20816" y="5166"/>
                </a:lnTo>
                <a:lnTo>
                  <a:pt x="20836" y="5458"/>
                </a:lnTo>
                <a:lnTo>
                  <a:pt x="20836" y="5749"/>
                </a:lnTo>
                <a:lnTo>
                  <a:pt x="20826" y="6041"/>
                </a:lnTo>
                <a:lnTo>
                  <a:pt x="20806" y="6332"/>
                </a:lnTo>
                <a:lnTo>
                  <a:pt x="20776" y="6624"/>
                </a:lnTo>
                <a:lnTo>
                  <a:pt x="20746" y="6925"/>
                </a:lnTo>
                <a:lnTo>
                  <a:pt x="16726" y="2704"/>
                </a:lnTo>
                <a:lnTo>
                  <a:pt x="16665" y="2654"/>
                </a:lnTo>
                <a:lnTo>
                  <a:pt x="16615" y="2613"/>
                </a:lnTo>
                <a:lnTo>
                  <a:pt x="16555" y="2573"/>
                </a:lnTo>
                <a:lnTo>
                  <a:pt x="16484" y="2543"/>
                </a:lnTo>
                <a:lnTo>
                  <a:pt x="16424" y="2513"/>
                </a:lnTo>
                <a:lnTo>
                  <a:pt x="16354" y="2503"/>
                </a:lnTo>
                <a:lnTo>
                  <a:pt x="16283" y="2483"/>
                </a:lnTo>
                <a:lnTo>
                  <a:pt x="16143" y="2483"/>
                </a:lnTo>
                <a:lnTo>
                  <a:pt x="16072" y="2493"/>
                </a:lnTo>
                <a:lnTo>
                  <a:pt x="16002" y="2503"/>
                </a:lnTo>
                <a:lnTo>
                  <a:pt x="15942" y="2533"/>
                </a:lnTo>
                <a:lnTo>
                  <a:pt x="15871" y="2553"/>
                </a:lnTo>
                <a:lnTo>
                  <a:pt x="15811" y="2593"/>
                </a:lnTo>
                <a:lnTo>
                  <a:pt x="15751" y="2633"/>
                </a:lnTo>
                <a:lnTo>
                  <a:pt x="15690" y="2684"/>
                </a:lnTo>
                <a:lnTo>
                  <a:pt x="15640" y="2734"/>
                </a:lnTo>
                <a:lnTo>
                  <a:pt x="15600" y="2794"/>
                </a:lnTo>
                <a:lnTo>
                  <a:pt x="15560" y="2855"/>
                </a:lnTo>
                <a:lnTo>
                  <a:pt x="15529" y="2925"/>
                </a:lnTo>
                <a:lnTo>
                  <a:pt x="15499" y="2985"/>
                </a:lnTo>
                <a:lnTo>
                  <a:pt x="15479" y="3056"/>
                </a:lnTo>
                <a:lnTo>
                  <a:pt x="15469" y="3126"/>
                </a:lnTo>
                <a:lnTo>
                  <a:pt x="15469" y="3196"/>
                </a:lnTo>
                <a:lnTo>
                  <a:pt x="15469" y="3267"/>
                </a:lnTo>
                <a:lnTo>
                  <a:pt x="15479" y="3337"/>
                </a:lnTo>
                <a:lnTo>
                  <a:pt x="15489" y="3407"/>
                </a:lnTo>
                <a:lnTo>
                  <a:pt x="15509" y="3468"/>
                </a:lnTo>
                <a:lnTo>
                  <a:pt x="15540" y="3538"/>
                </a:lnTo>
                <a:lnTo>
                  <a:pt x="15580" y="3598"/>
                </a:lnTo>
                <a:lnTo>
                  <a:pt x="15620" y="3659"/>
                </a:lnTo>
                <a:lnTo>
                  <a:pt x="15670" y="3719"/>
                </a:lnTo>
                <a:lnTo>
                  <a:pt x="20394" y="8674"/>
                </a:lnTo>
                <a:lnTo>
                  <a:pt x="20133" y="9749"/>
                </a:lnTo>
                <a:lnTo>
                  <a:pt x="19922" y="10584"/>
                </a:lnTo>
                <a:lnTo>
                  <a:pt x="19721" y="11448"/>
                </a:lnTo>
                <a:lnTo>
                  <a:pt x="19630" y="11900"/>
                </a:lnTo>
                <a:lnTo>
                  <a:pt x="19540" y="12343"/>
                </a:lnTo>
                <a:lnTo>
                  <a:pt x="19469" y="12805"/>
                </a:lnTo>
                <a:lnTo>
                  <a:pt x="19399" y="13277"/>
                </a:lnTo>
                <a:lnTo>
                  <a:pt x="19339" y="13750"/>
                </a:lnTo>
                <a:lnTo>
                  <a:pt x="19299" y="14232"/>
                </a:lnTo>
                <a:lnTo>
                  <a:pt x="19268" y="14725"/>
                </a:lnTo>
                <a:lnTo>
                  <a:pt x="19258" y="15227"/>
                </a:lnTo>
                <a:lnTo>
                  <a:pt x="19268" y="15740"/>
                </a:lnTo>
                <a:lnTo>
                  <a:pt x="19299" y="16262"/>
                </a:lnTo>
                <a:lnTo>
                  <a:pt x="19349" y="16795"/>
                </a:lnTo>
                <a:lnTo>
                  <a:pt x="19429" y="17328"/>
                </a:lnTo>
                <a:lnTo>
                  <a:pt x="19479" y="17649"/>
                </a:lnTo>
                <a:lnTo>
                  <a:pt x="19138" y="17448"/>
                </a:lnTo>
                <a:lnTo>
                  <a:pt x="18776" y="17257"/>
                </a:lnTo>
                <a:lnTo>
                  <a:pt x="18424" y="17066"/>
                </a:lnTo>
                <a:lnTo>
                  <a:pt x="18052" y="16886"/>
                </a:lnTo>
                <a:lnTo>
                  <a:pt x="17690" y="16715"/>
                </a:lnTo>
                <a:lnTo>
                  <a:pt x="17319" y="16544"/>
                </a:lnTo>
                <a:lnTo>
                  <a:pt x="16937" y="16383"/>
                </a:lnTo>
                <a:lnTo>
                  <a:pt x="16555" y="16232"/>
                </a:lnTo>
                <a:lnTo>
                  <a:pt x="14404" y="10262"/>
                </a:lnTo>
                <a:lnTo>
                  <a:pt x="14374" y="10192"/>
                </a:lnTo>
                <a:lnTo>
                  <a:pt x="14343" y="10121"/>
                </a:lnTo>
                <a:lnTo>
                  <a:pt x="14293" y="10061"/>
                </a:lnTo>
                <a:lnTo>
                  <a:pt x="14253" y="10011"/>
                </a:lnTo>
                <a:lnTo>
                  <a:pt x="14203" y="9960"/>
                </a:lnTo>
                <a:lnTo>
                  <a:pt x="14142" y="9920"/>
                </a:lnTo>
                <a:lnTo>
                  <a:pt x="14092" y="9880"/>
                </a:lnTo>
                <a:lnTo>
                  <a:pt x="14022" y="9850"/>
                </a:lnTo>
                <a:lnTo>
                  <a:pt x="13962" y="9820"/>
                </a:lnTo>
                <a:lnTo>
                  <a:pt x="13891" y="9800"/>
                </a:lnTo>
                <a:lnTo>
                  <a:pt x="13831" y="9790"/>
                </a:lnTo>
                <a:lnTo>
                  <a:pt x="13761" y="9780"/>
                </a:lnTo>
                <a:lnTo>
                  <a:pt x="13610" y="9780"/>
                </a:lnTo>
                <a:lnTo>
                  <a:pt x="13539" y="9800"/>
                </a:lnTo>
                <a:lnTo>
                  <a:pt x="13469" y="9820"/>
                </a:lnTo>
                <a:lnTo>
                  <a:pt x="13399" y="9850"/>
                </a:lnTo>
                <a:lnTo>
                  <a:pt x="13338" y="9880"/>
                </a:lnTo>
                <a:lnTo>
                  <a:pt x="13278" y="9920"/>
                </a:lnTo>
                <a:lnTo>
                  <a:pt x="13218" y="9971"/>
                </a:lnTo>
                <a:lnTo>
                  <a:pt x="13168" y="10021"/>
                </a:lnTo>
                <a:lnTo>
                  <a:pt x="13127" y="10071"/>
                </a:lnTo>
                <a:lnTo>
                  <a:pt x="13087" y="10131"/>
                </a:lnTo>
                <a:lnTo>
                  <a:pt x="13057" y="10192"/>
                </a:lnTo>
                <a:lnTo>
                  <a:pt x="13027" y="10262"/>
                </a:lnTo>
                <a:lnTo>
                  <a:pt x="13007" y="10322"/>
                </a:lnTo>
                <a:lnTo>
                  <a:pt x="12997" y="10393"/>
                </a:lnTo>
                <a:lnTo>
                  <a:pt x="12987" y="10463"/>
                </a:lnTo>
                <a:lnTo>
                  <a:pt x="12987" y="10533"/>
                </a:lnTo>
                <a:lnTo>
                  <a:pt x="12997" y="10614"/>
                </a:lnTo>
                <a:lnTo>
                  <a:pt x="13007" y="10684"/>
                </a:lnTo>
                <a:lnTo>
                  <a:pt x="13027" y="10754"/>
                </a:lnTo>
                <a:lnTo>
                  <a:pt x="14776" y="15599"/>
                </a:lnTo>
                <a:lnTo>
                  <a:pt x="14273" y="15448"/>
                </a:lnTo>
                <a:lnTo>
                  <a:pt x="13781" y="15318"/>
                </a:lnTo>
                <a:lnTo>
                  <a:pt x="13318" y="15197"/>
                </a:lnTo>
                <a:lnTo>
                  <a:pt x="12866" y="15096"/>
                </a:lnTo>
                <a:lnTo>
                  <a:pt x="9368" y="9669"/>
                </a:lnTo>
                <a:lnTo>
                  <a:pt x="9328" y="9609"/>
                </a:lnTo>
                <a:lnTo>
                  <a:pt x="9278" y="9558"/>
                </a:lnTo>
                <a:lnTo>
                  <a:pt x="9228" y="9508"/>
                </a:lnTo>
                <a:lnTo>
                  <a:pt x="9167" y="9468"/>
                </a:lnTo>
                <a:lnTo>
                  <a:pt x="9107" y="9428"/>
                </a:lnTo>
                <a:lnTo>
                  <a:pt x="9047" y="9398"/>
                </a:lnTo>
                <a:lnTo>
                  <a:pt x="8976" y="9378"/>
                </a:lnTo>
                <a:lnTo>
                  <a:pt x="8906" y="9357"/>
                </a:lnTo>
                <a:lnTo>
                  <a:pt x="8846" y="9347"/>
                </a:lnTo>
                <a:lnTo>
                  <a:pt x="8775" y="9337"/>
                </a:lnTo>
                <a:lnTo>
                  <a:pt x="8705" y="9337"/>
                </a:lnTo>
                <a:lnTo>
                  <a:pt x="8635" y="9347"/>
                </a:lnTo>
                <a:lnTo>
                  <a:pt x="8564" y="9367"/>
                </a:lnTo>
                <a:lnTo>
                  <a:pt x="8494" y="9388"/>
                </a:lnTo>
                <a:lnTo>
                  <a:pt x="8424" y="9418"/>
                </a:lnTo>
                <a:lnTo>
                  <a:pt x="8363" y="9458"/>
                </a:lnTo>
                <a:lnTo>
                  <a:pt x="8303" y="9498"/>
                </a:lnTo>
                <a:lnTo>
                  <a:pt x="8243" y="9548"/>
                </a:lnTo>
                <a:lnTo>
                  <a:pt x="8192" y="9599"/>
                </a:lnTo>
                <a:lnTo>
                  <a:pt x="8152" y="9659"/>
                </a:lnTo>
                <a:lnTo>
                  <a:pt x="8112" y="9719"/>
                </a:lnTo>
                <a:lnTo>
                  <a:pt x="8082" y="9780"/>
                </a:lnTo>
                <a:lnTo>
                  <a:pt x="8062" y="9850"/>
                </a:lnTo>
                <a:lnTo>
                  <a:pt x="8042" y="9910"/>
                </a:lnTo>
                <a:lnTo>
                  <a:pt x="8032" y="9981"/>
                </a:lnTo>
                <a:lnTo>
                  <a:pt x="8022" y="10051"/>
                </a:lnTo>
                <a:lnTo>
                  <a:pt x="8032" y="10121"/>
                </a:lnTo>
                <a:lnTo>
                  <a:pt x="8042" y="10192"/>
                </a:lnTo>
                <a:lnTo>
                  <a:pt x="8052" y="10262"/>
                </a:lnTo>
                <a:lnTo>
                  <a:pt x="8072" y="10332"/>
                </a:lnTo>
                <a:lnTo>
                  <a:pt x="8102" y="10403"/>
                </a:lnTo>
                <a:lnTo>
                  <a:pt x="8142" y="10463"/>
                </a:lnTo>
                <a:lnTo>
                  <a:pt x="10896" y="14735"/>
                </a:lnTo>
                <a:lnTo>
                  <a:pt x="10283" y="14664"/>
                </a:lnTo>
                <a:lnTo>
                  <a:pt x="9821" y="14614"/>
                </a:lnTo>
                <a:lnTo>
                  <a:pt x="9509" y="14594"/>
                </a:lnTo>
                <a:lnTo>
                  <a:pt x="9238" y="14594"/>
                </a:lnTo>
                <a:lnTo>
                  <a:pt x="9087" y="14614"/>
                </a:lnTo>
                <a:lnTo>
                  <a:pt x="8946" y="14644"/>
                </a:lnTo>
                <a:lnTo>
                  <a:pt x="8816" y="14684"/>
                </a:lnTo>
                <a:lnTo>
                  <a:pt x="8685" y="14745"/>
                </a:lnTo>
                <a:lnTo>
                  <a:pt x="8564" y="14815"/>
                </a:lnTo>
                <a:lnTo>
                  <a:pt x="8444" y="14895"/>
                </a:lnTo>
                <a:lnTo>
                  <a:pt x="8343" y="14986"/>
                </a:lnTo>
                <a:lnTo>
                  <a:pt x="8243" y="15086"/>
                </a:lnTo>
                <a:lnTo>
                  <a:pt x="8152" y="15197"/>
                </a:lnTo>
                <a:lnTo>
                  <a:pt x="8082" y="15318"/>
                </a:lnTo>
                <a:lnTo>
                  <a:pt x="8011" y="15438"/>
                </a:lnTo>
                <a:lnTo>
                  <a:pt x="7961" y="15569"/>
                </a:lnTo>
                <a:lnTo>
                  <a:pt x="7921" y="15710"/>
                </a:lnTo>
                <a:lnTo>
                  <a:pt x="7891" y="15860"/>
                </a:lnTo>
                <a:lnTo>
                  <a:pt x="7881" y="16001"/>
                </a:lnTo>
                <a:lnTo>
                  <a:pt x="7881" y="16152"/>
                </a:lnTo>
                <a:lnTo>
                  <a:pt x="7901" y="16303"/>
                </a:lnTo>
                <a:lnTo>
                  <a:pt x="7931" y="16443"/>
                </a:lnTo>
                <a:lnTo>
                  <a:pt x="7981" y="16574"/>
                </a:lnTo>
                <a:lnTo>
                  <a:pt x="8032" y="16705"/>
                </a:lnTo>
                <a:lnTo>
                  <a:pt x="8102" y="16825"/>
                </a:lnTo>
                <a:lnTo>
                  <a:pt x="8182" y="16946"/>
                </a:lnTo>
                <a:lnTo>
                  <a:pt x="8273" y="17046"/>
                </a:lnTo>
                <a:lnTo>
                  <a:pt x="8373" y="17147"/>
                </a:lnTo>
                <a:lnTo>
                  <a:pt x="8484" y="17237"/>
                </a:lnTo>
                <a:lnTo>
                  <a:pt x="8604" y="17308"/>
                </a:lnTo>
                <a:lnTo>
                  <a:pt x="8735" y="17378"/>
                </a:lnTo>
                <a:lnTo>
                  <a:pt x="8866" y="17428"/>
                </a:lnTo>
                <a:lnTo>
                  <a:pt x="9007" y="17468"/>
                </a:lnTo>
                <a:lnTo>
                  <a:pt x="9147" y="17499"/>
                </a:lnTo>
                <a:lnTo>
                  <a:pt x="9298" y="17509"/>
                </a:lnTo>
                <a:lnTo>
                  <a:pt x="9509" y="17519"/>
                </a:lnTo>
                <a:lnTo>
                  <a:pt x="9750" y="17539"/>
                </a:lnTo>
                <a:lnTo>
                  <a:pt x="10072" y="17569"/>
                </a:lnTo>
                <a:lnTo>
                  <a:pt x="6916" y="19509"/>
                </a:lnTo>
                <a:lnTo>
                  <a:pt x="6856" y="19559"/>
                </a:lnTo>
                <a:lnTo>
                  <a:pt x="6795" y="19599"/>
                </a:lnTo>
                <a:lnTo>
                  <a:pt x="6745" y="19660"/>
                </a:lnTo>
                <a:lnTo>
                  <a:pt x="6705" y="19710"/>
                </a:lnTo>
                <a:lnTo>
                  <a:pt x="6665" y="19770"/>
                </a:lnTo>
                <a:lnTo>
                  <a:pt x="6635" y="19830"/>
                </a:lnTo>
                <a:lnTo>
                  <a:pt x="6604" y="19901"/>
                </a:lnTo>
                <a:lnTo>
                  <a:pt x="6584" y="19961"/>
                </a:lnTo>
                <a:lnTo>
                  <a:pt x="6574" y="20031"/>
                </a:lnTo>
                <a:lnTo>
                  <a:pt x="6564" y="20102"/>
                </a:lnTo>
                <a:lnTo>
                  <a:pt x="6564" y="20172"/>
                </a:lnTo>
                <a:lnTo>
                  <a:pt x="6574" y="20242"/>
                </a:lnTo>
                <a:lnTo>
                  <a:pt x="6594" y="20313"/>
                </a:lnTo>
                <a:lnTo>
                  <a:pt x="6614" y="20383"/>
                </a:lnTo>
                <a:lnTo>
                  <a:pt x="6645" y="20454"/>
                </a:lnTo>
                <a:lnTo>
                  <a:pt x="6675" y="20514"/>
                </a:lnTo>
                <a:lnTo>
                  <a:pt x="6735" y="20594"/>
                </a:lnTo>
                <a:lnTo>
                  <a:pt x="6795" y="20665"/>
                </a:lnTo>
                <a:lnTo>
                  <a:pt x="6866" y="20725"/>
                </a:lnTo>
                <a:lnTo>
                  <a:pt x="6946" y="20775"/>
                </a:lnTo>
                <a:lnTo>
                  <a:pt x="7026" y="20815"/>
                </a:lnTo>
                <a:lnTo>
                  <a:pt x="7117" y="20846"/>
                </a:lnTo>
                <a:lnTo>
                  <a:pt x="7207" y="20856"/>
                </a:lnTo>
                <a:lnTo>
                  <a:pt x="7298" y="20866"/>
                </a:lnTo>
                <a:lnTo>
                  <a:pt x="7398" y="20856"/>
                </a:lnTo>
                <a:lnTo>
                  <a:pt x="7489" y="20835"/>
                </a:lnTo>
                <a:lnTo>
                  <a:pt x="7589" y="20805"/>
                </a:lnTo>
                <a:lnTo>
                  <a:pt x="7680" y="20755"/>
                </a:lnTo>
                <a:lnTo>
                  <a:pt x="12243" y="17951"/>
                </a:lnTo>
                <a:lnTo>
                  <a:pt x="12745" y="18061"/>
                </a:lnTo>
                <a:lnTo>
                  <a:pt x="13278" y="18202"/>
                </a:lnTo>
                <a:lnTo>
                  <a:pt x="13831" y="18363"/>
                </a:lnTo>
                <a:lnTo>
                  <a:pt x="14404" y="18544"/>
                </a:lnTo>
                <a:lnTo>
                  <a:pt x="14987" y="18755"/>
                </a:lnTo>
                <a:lnTo>
                  <a:pt x="15590" y="18986"/>
                </a:lnTo>
                <a:lnTo>
                  <a:pt x="16203" y="19247"/>
                </a:lnTo>
                <a:lnTo>
                  <a:pt x="16514" y="19388"/>
                </a:lnTo>
                <a:lnTo>
                  <a:pt x="16826" y="19529"/>
                </a:lnTo>
                <a:lnTo>
                  <a:pt x="17138" y="19690"/>
                </a:lnTo>
                <a:lnTo>
                  <a:pt x="17449" y="19850"/>
                </a:lnTo>
                <a:lnTo>
                  <a:pt x="17761" y="20021"/>
                </a:lnTo>
                <a:lnTo>
                  <a:pt x="18072" y="20202"/>
                </a:lnTo>
                <a:lnTo>
                  <a:pt x="18384" y="20383"/>
                </a:lnTo>
                <a:lnTo>
                  <a:pt x="18695" y="20584"/>
                </a:lnTo>
                <a:lnTo>
                  <a:pt x="19007" y="20785"/>
                </a:lnTo>
                <a:lnTo>
                  <a:pt x="19319" y="20996"/>
                </a:lnTo>
                <a:lnTo>
                  <a:pt x="19630" y="21217"/>
                </a:lnTo>
                <a:lnTo>
                  <a:pt x="19932" y="21449"/>
                </a:lnTo>
                <a:lnTo>
                  <a:pt x="20243" y="21690"/>
                </a:lnTo>
                <a:lnTo>
                  <a:pt x="20535" y="21941"/>
                </a:lnTo>
                <a:lnTo>
                  <a:pt x="20836" y="22202"/>
                </a:lnTo>
                <a:lnTo>
                  <a:pt x="21128" y="22474"/>
                </a:lnTo>
                <a:lnTo>
                  <a:pt x="21419" y="22755"/>
                </a:lnTo>
                <a:lnTo>
                  <a:pt x="21701" y="23037"/>
                </a:lnTo>
                <a:lnTo>
                  <a:pt x="18967" y="32324"/>
                </a:lnTo>
                <a:lnTo>
                  <a:pt x="18223" y="32464"/>
                </a:lnTo>
                <a:lnTo>
                  <a:pt x="14836" y="29851"/>
                </a:lnTo>
                <a:lnTo>
                  <a:pt x="14153" y="23408"/>
                </a:lnTo>
                <a:lnTo>
                  <a:pt x="14142" y="23338"/>
                </a:lnTo>
                <a:lnTo>
                  <a:pt x="14122" y="23268"/>
                </a:lnTo>
                <a:lnTo>
                  <a:pt x="14092" y="23197"/>
                </a:lnTo>
                <a:lnTo>
                  <a:pt x="14062" y="23137"/>
                </a:lnTo>
                <a:lnTo>
                  <a:pt x="14022" y="23077"/>
                </a:lnTo>
                <a:lnTo>
                  <a:pt x="13982" y="23017"/>
                </a:lnTo>
                <a:lnTo>
                  <a:pt x="13931" y="22966"/>
                </a:lnTo>
                <a:lnTo>
                  <a:pt x="13881" y="22926"/>
                </a:lnTo>
                <a:lnTo>
                  <a:pt x="13831" y="22886"/>
                </a:lnTo>
                <a:lnTo>
                  <a:pt x="13771" y="22846"/>
                </a:lnTo>
                <a:lnTo>
                  <a:pt x="13700" y="22815"/>
                </a:lnTo>
                <a:lnTo>
                  <a:pt x="13640" y="22795"/>
                </a:lnTo>
                <a:lnTo>
                  <a:pt x="13570" y="22775"/>
                </a:lnTo>
                <a:lnTo>
                  <a:pt x="13499" y="22765"/>
                </a:lnTo>
                <a:lnTo>
                  <a:pt x="13348" y="22765"/>
                </a:lnTo>
                <a:lnTo>
                  <a:pt x="13278" y="22775"/>
                </a:lnTo>
                <a:lnTo>
                  <a:pt x="13198" y="22795"/>
                </a:lnTo>
                <a:lnTo>
                  <a:pt x="13137" y="22815"/>
                </a:lnTo>
                <a:lnTo>
                  <a:pt x="13067" y="22856"/>
                </a:lnTo>
                <a:lnTo>
                  <a:pt x="13007" y="22886"/>
                </a:lnTo>
                <a:lnTo>
                  <a:pt x="12956" y="22936"/>
                </a:lnTo>
                <a:lnTo>
                  <a:pt x="12906" y="22976"/>
                </a:lnTo>
                <a:lnTo>
                  <a:pt x="12856" y="23037"/>
                </a:lnTo>
                <a:lnTo>
                  <a:pt x="12816" y="23087"/>
                </a:lnTo>
                <a:lnTo>
                  <a:pt x="12776" y="23147"/>
                </a:lnTo>
                <a:lnTo>
                  <a:pt x="12745" y="23207"/>
                </a:lnTo>
                <a:lnTo>
                  <a:pt x="12725" y="23278"/>
                </a:lnTo>
                <a:lnTo>
                  <a:pt x="12705" y="23348"/>
                </a:lnTo>
                <a:lnTo>
                  <a:pt x="12695" y="23419"/>
                </a:lnTo>
                <a:lnTo>
                  <a:pt x="12695" y="23489"/>
                </a:lnTo>
                <a:lnTo>
                  <a:pt x="12695" y="23569"/>
                </a:lnTo>
                <a:lnTo>
                  <a:pt x="13238" y="28625"/>
                </a:lnTo>
                <a:lnTo>
                  <a:pt x="10363" y="26414"/>
                </a:lnTo>
                <a:lnTo>
                  <a:pt x="10303" y="26373"/>
                </a:lnTo>
                <a:lnTo>
                  <a:pt x="10243" y="26333"/>
                </a:lnTo>
                <a:lnTo>
                  <a:pt x="10172" y="26303"/>
                </a:lnTo>
                <a:lnTo>
                  <a:pt x="10112" y="26283"/>
                </a:lnTo>
                <a:lnTo>
                  <a:pt x="10042" y="26273"/>
                </a:lnTo>
                <a:lnTo>
                  <a:pt x="9971" y="26263"/>
                </a:lnTo>
                <a:lnTo>
                  <a:pt x="9901" y="26263"/>
                </a:lnTo>
                <a:lnTo>
                  <a:pt x="9831" y="26273"/>
                </a:lnTo>
                <a:lnTo>
                  <a:pt x="9760" y="26283"/>
                </a:lnTo>
                <a:lnTo>
                  <a:pt x="9690" y="26303"/>
                </a:lnTo>
                <a:lnTo>
                  <a:pt x="9630" y="26323"/>
                </a:lnTo>
                <a:lnTo>
                  <a:pt x="9559" y="26353"/>
                </a:lnTo>
                <a:lnTo>
                  <a:pt x="9499" y="26394"/>
                </a:lnTo>
                <a:lnTo>
                  <a:pt x="9449" y="26444"/>
                </a:lnTo>
                <a:lnTo>
                  <a:pt x="9398" y="26494"/>
                </a:lnTo>
                <a:lnTo>
                  <a:pt x="9348" y="26544"/>
                </a:lnTo>
                <a:lnTo>
                  <a:pt x="9298" y="26605"/>
                </a:lnTo>
                <a:lnTo>
                  <a:pt x="9268" y="26675"/>
                </a:lnTo>
                <a:lnTo>
                  <a:pt x="9238" y="26735"/>
                </a:lnTo>
                <a:lnTo>
                  <a:pt x="9218" y="26806"/>
                </a:lnTo>
                <a:lnTo>
                  <a:pt x="9208" y="26876"/>
                </a:lnTo>
                <a:lnTo>
                  <a:pt x="9197" y="26946"/>
                </a:lnTo>
                <a:lnTo>
                  <a:pt x="9197" y="27017"/>
                </a:lnTo>
                <a:lnTo>
                  <a:pt x="9197" y="27087"/>
                </a:lnTo>
                <a:lnTo>
                  <a:pt x="9208" y="27157"/>
                </a:lnTo>
                <a:lnTo>
                  <a:pt x="9228" y="27218"/>
                </a:lnTo>
                <a:lnTo>
                  <a:pt x="9258" y="27288"/>
                </a:lnTo>
                <a:lnTo>
                  <a:pt x="9288" y="27348"/>
                </a:lnTo>
                <a:lnTo>
                  <a:pt x="9328" y="27409"/>
                </a:lnTo>
                <a:lnTo>
                  <a:pt x="9368" y="27469"/>
                </a:lnTo>
                <a:lnTo>
                  <a:pt x="9419" y="27519"/>
                </a:lnTo>
                <a:lnTo>
                  <a:pt x="9479" y="27570"/>
                </a:lnTo>
                <a:lnTo>
                  <a:pt x="13499" y="30665"/>
                </a:lnTo>
                <a:lnTo>
                  <a:pt x="13539" y="30746"/>
                </a:lnTo>
                <a:lnTo>
                  <a:pt x="13590" y="30806"/>
                </a:lnTo>
                <a:lnTo>
                  <a:pt x="13650" y="30866"/>
                </a:lnTo>
                <a:lnTo>
                  <a:pt x="13710" y="30927"/>
                </a:lnTo>
                <a:lnTo>
                  <a:pt x="13781" y="30967"/>
                </a:lnTo>
                <a:lnTo>
                  <a:pt x="13851" y="31007"/>
                </a:lnTo>
                <a:lnTo>
                  <a:pt x="13931" y="31037"/>
                </a:lnTo>
                <a:lnTo>
                  <a:pt x="14012" y="31067"/>
                </a:lnTo>
                <a:lnTo>
                  <a:pt x="16293" y="32816"/>
                </a:lnTo>
                <a:lnTo>
                  <a:pt x="14816" y="33087"/>
                </a:lnTo>
                <a:lnTo>
                  <a:pt x="13509" y="33299"/>
                </a:lnTo>
                <a:lnTo>
                  <a:pt x="12936" y="33389"/>
                </a:lnTo>
                <a:lnTo>
                  <a:pt x="12414" y="33469"/>
                </a:lnTo>
                <a:lnTo>
                  <a:pt x="11951" y="33520"/>
                </a:lnTo>
                <a:lnTo>
                  <a:pt x="11549" y="33560"/>
                </a:lnTo>
                <a:lnTo>
                  <a:pt x="11298" y="33580"/>
                </a:lnTo>
                <a:lnTo>
                  <a:pt x="11057" y="33580"/>
                </a:lnTo>
                <a:lnTo>
                  <a:pt x="10806" y="33570"/>
                </a:lnTo>
                <a:lnTo>
                  <a:pt x="10554" y="33550"/>
                </a:lnTo>
                <a:lnTo>
                  <a:pt x="10303" y="33520"/>
                </a:lnTo>
                <a:lnTo>
                  <a:pt x="10052" y="33479"/>
                </a:lnTo>
                <a:lnTo>
                  <a:pt x="9811" y="33439"/>
                </a:lnTo>
                <a:lnTo>
                  <a:pt x="9559" y="33379"/>
                </a:lnTo>
                <a:lnTo>
                  <a:pt x="9318" y="33309"/>
                </a:lnTo>
                <a:lnTo>
                  <a:pt x="9077" y="33238"/>
                </a:lnTo>
                <a:lnTo>
                  <a:pt x="8836" y="33158"/>
                </a:lnTo>
                <a:lnTo>
                  <a:pt x="8594" y="33067"/>
                </a:lnTo>
                <a:lnTo>
                  <a:pt x="8353" y="32967"/>
                </a:lnTo>
                <a:lnTo>
                  <a:pt x="8122" y="32866"/>
                </a:lnTo>
                <a:lnTo>
                  <a:pt x="7891" y="32756"/>
                </a:lnTo>
                <a:lnTo>
                  <a:pt x="7660" y="32635"/>
                </a:lnTo>
                <a:lnTo>
                  <a:pt x="7660" y="32404"/>
                </a:lnTo>
                <a:lnTo>
                  <a:pt x="7640" y="32153"/>
                </a:lnTo>
                <a:lnTo>
                  <a:pt x="7619" y="31901"/>
                </a:lnTo>
                <a:lnTo>
                  <a:pt x="7579" y="31650"/>
                </a:lnTo>
                <a:lnTo>
                  <a:pt x="7529" y="31389"/>
                </a:lnTo>
                <a:lnTo>
                  <a:pt x="7469" y="31117"/>
                </a:lnTo>
                <a:lnTo>
                  <a:pt x="7398" y="30856"/>
                </a:lnTo>
                <a:lnTo>
                  <a:pt x="7318" y="30585"/>
                </a:lnTo>
                <a:lnTo>
                  <a:pt x="7228" y="30313"/>
                </a:lnTo>
                <a:lnTo>
                  <a:pt x="7137" y="30052"/>
                </a:lnTo>
                <a:lnTo>
                  <a:pt x="6926" y="29519"/>
                </a:lnTo>
                <a:lnTo>
                  <a:pt x="6705" y="28987"/>
                </a:lnTo>
                <a:lnTo>
                  <a:pt x="6464" y="28484"/>
                </a:lnTo>
                <a:lnTo>
                  <a:pt x="6222" y="28002"/>
                </a:lnTo>
                <a:lnTo>
                  <a:pt x="5991" y="27549"/>
                </a:lnTo>
                <a:lnTo>
                  <a:pt x="5760" y="27137"/>
                </a:lnTo>
                <a:lnTo>
                  <a:pt x="5549" y="26765"/>
                </a:lnTo>
                <a:lnTo>
                  <a:pt x="5197" y="26183"/>
                </a:lnTo>
                <a:lnTo>
                  <a:pt x="4986" y="25861"/>
                </a:lnTo>
                <a:lnTo>
                  <a:pt x="4946" y="25801"/>
                </a:lnTo>
                <a:lnTo>
                  <a:pt x="4896" y="25750"/>
                </a:lnTo>
                <a:lnTo>
                  <a:pt x="4845" y="25700"/>
                </a:lnTo>
                <a:lnTo>
                  <a:pt x="4785" y="25660"/>
                </a:lnTo>
                <a:lnTo>
                  <a:pt x="4725" y="25620"/>
                </a:lnTo>
                <a:lnTo>
                  <a:pt x="4665" y="25590"/>
                </a:lnTo>
                <a:lnTo>
                  <a:pt x="4594" y="25569"/>
                </a:lnTo>
                <a:lnTo>
                  <a:pt x="4524" y="25549"/>
                </a:lnTo>
                <a:lnTo>
                  <a:pt x="4453" y="25539"/>
                </a:lnTo>
                <a:lnTo>
                  <a:pt x="4393" y="25529"/>
                </a:lnTo>
                <a:lnTo>
                  <a:pt x="4323" y="25539"/>
                </a:lnTo>
                <a:lnTo>
                  <a:pt x="4252" y="25549"/>
                </a:lnTo>
                <a:lnTo>
                  <a:pt x="4182" y="25559"/>
                </a:lnTo>
                <a:lnTo>
                  <a:pt x="4112" y="25579"/>
                </a:lnTo>
                <a:lnTo>
                  <a:pt x="4041" y="25610"/>
                </a:lnTo>
                <a:lnTo>
                  <a:pt x="3981" y="25650"/>
                </a:lnTo>
                <a:lnTo>
                  <a:pt x="3921" y="25700"/>
                </a:lnTo>
                <a:lnTo>
                  <a:pt x="3860" y="25750"/>
                </a:lnTo>
                <a:lnTo>
                  <a:pt x="3820" y="25801"/>
                </a:lnTo>
                <a:lnTo>
                  <a:pt x="3770" y="25861"/>
                </a:lnTo>
                <a:lnTo>
                  <a:pt x="3740" y="25921"/>
                </a:lnTo>
                <a:lnTo>
                  <a:pt x="3710" y="25982"/>
                </a:lnTo>
                <a:lnTo>
                  <a:pt x="3680" y="26042"/>
                </a:lnTo>
                <a:lnTo>
                  <a:pt x="3670" y="26112"/>
                </a:lnTo>
                <a:lnTo>
                  <a:pt x="3649" y="26183"/>
                </a:lnTo>
                <a:lnTo>
                  <a:pt x="3649" y="26253"/>
                </a:lnTo>
                <a:lnTo>
                  <a:pt x="3649" y="26323"/>
                </a:lnTo>
                <a:lnTo>
                  <a:pt x="3659" y="26394"/>
                </a:lnTo>
                <a:lnTo>
                  <a:pt x="3680" y="26464"/>
                </a:lnTo>
                <a:lnTo>
                  <a:pt x="3700" y="26534"/>
                </a:lnTo>
                <a:lnTo>
                  <a:pt x="3730" y="26595"/>
                </a:lnTo>
                <a:lnTo>
                  <a:pt x="3770" y="26665"/>
                </a:lnTo>
                <a:lnTo>
                  <a:pt x="4102" y="27188"/>
                </a:lnTo>
                <a:lnTo>
                  <a:pt x="4453" y="27781"/>
                </a:lnTo>
                <a:lnTo>
                  <a:pt x="4795" y="28414"/>
                </a:lnTo>
                <a:lnTo>
                  <a:pt x="4966" y="28745"/>
                </a:lnTo>
                <a:lnTo>
                  <a:pt x="5137" y="29087"/>
                </a:lnTo>
                <a:lnTo>
                  <a:pt x="5298" y="29429"/>
                </a:lnTo>
                <a:lnTo>
                  <a:pt x="5449" y="29771"/>
                </a:lnTo>
                <a:lnTo>
                  <a:pt x="5589" y="30112"/>
                </a:lnTo>
                <a:lnTo>
                  <a:pt x="5730" y="30444"/>
                </a:lnTo>
                <a:lnTo>
                  <a:pt x="5841" y="30776"/>
                </a:lnTo>
                <a:lnTo>
                  <a:pt x="5951" y="31097"/>
                </a:lnTo>
                <a:lnTo>
                  <a:pt x="6042" y="31409"/>
                </a:lnTo>
                <a:lnTo>
                  <a:pt x="6112" y="31710"/>
                </a:lnTo>
                <a:lnTo>
                  <a:pt x="6112" y="31710"/>
                </a:lnTo>
                <a:lnTo>
                  <a:pt x="5730" y="31439"/>
                </a:lnTo>
                <a:lnTo>
                  <a:pt x="5368" y="31168"/>
                </a:lnTo>
                <a:lnTo>
                  <a:pt x="5026" y="30886"/>
                </a:lnTo>
                <a:lnTo>
                  <a:pt x="4695" y="30615"/>
                </a:lnTo>
                <a:lnTo>
                  <a:pt x="4393" y="30354"/>
                </a:lnTo>
                <a:lnTo>
                  <a:pt x="4102" y="30092"/>
                </a:lnTo>
                <a:lnTo>
                  <a:pt x="3830" y="29841"/>
                </a:lnTo>
                <a:lnTo>
                  <a:pt x="3589" y="29600"/>
                </a:lnTo>
                <a:lnTo>
                  <a:pt x="3167" y="29178"/>
                </a:lnTo>
                <a:lnTo>
                  <a:pt x="2855" y="28846"/>
                </a:lnTo>
                <a:lnTo>
                  <a:pt x="2584" y="28534"/>
                </a:lnTo>
                <a:lnTo>
                  <a:pt x="2484" y="28434"/>
                </a:lnTo>
                <a:lnTo>
                  <a:pt x="2373" y="28333"/>
                </a:lnTo>
                <a:lnTo>
                  <a:pt x="2252" y="28243"/>
                </a:lnTo>
                <a:lnTo>
                  <a:pt x="2132" y="28173"/>
                </a:lnTo>
                <a:lnTo>
                  <a:pt x="2001" y="28112"/>
                </a:lnTo>
                <a:lnTo>
                  <a:pt x="1870" y="28072"/>
                </a:lnTo>
                <a:lnTo>
                  <a:pt x="1730" y="28042"/>
                </a:lnTo>
                <a:lnTo>
                  <a:pt x="1599" y="28022"/>
                </a:lnTo>
                <a:lnTo>
                  <a:pt x="1458" y="28012"/>
                </a:lnTo>
                <a:lnTo>
                  <a:pt x="1318" y="28022"/>
                </a:lnTo>
                <a:lnTo>
                  <a:pt x="1177" y="28042"/>
                </a:lnTo>
                <a:lnTo>
                  <a:pt x="1036" y="28072"/>
                </a:lnTo>
                <a:lnTo>
                  <a:pt x="906" y="28122"/>
                </a:lnTo>
                <a:lnTo>
                  <a:pt x="775" y="28183"/>
                </a:lnTo>
                <a:lnTo>
                  <a:pt x="654" y="28263"/>
                </a:lnTo>
                <a:lnTo>
                  <a:pt x="534" y="28354"/>
                </a:lnTo>
                <a:lnTo>
                  <a:pt x="423" y="28454"/>
                </a:lnTo>
                <a:lnTo>
                  <a:pt x="323" y="28555"/>
                </a:lnTo>
                <a:lnTo>
                  <a:pt x="242" y="28675"/>
                </a:lnTo>
                <a:lnTo>
                  <a:pt x="162" y="28796"/>
                </a:lnTo>
                <a:lnTo>
                  <a:pt x="112" y="28926"/>
                </a:lnTo>
                <a:lnTo>
                  <a:pt x="61" y="29057"/>
                </a:lnTo>
                <a:lnTo>
                  <a:pt x="31" y="29198"/>
                </a:lnTo>
                <a:lnTo>
                  <a:pt x="11" y="29338"/>
                </a:lnTo>
                <a:lnTo>
                  <a:pt x="1" y="29479"/>
                </a:lnTo>
                <a:lnTo>
                  <a:pt x="11" y="29620"/>
                </a:lnTo>
                <a:lnTo>
                  <a:pt x="31" y="29751"/>
                </a:lnTo>
                <a:lnTo>
                  <a:pt x="61" y="29891"/>
                </a:lnTo>
                <a:lnTo>
                  <a:pt x="112" y="30032"/>
                </a:lnTo>
                <a:lnTo>
                  <a:pt x="172" y="30163"/>
                </a:lnTo>
                <a:lnTo>
                  <a:pt x="252" y="30283"/>
                </a:lnTo>
                <a:lnTo>
                  <a:pt x="343" y="30404"/>
                </a:lnTo>
                <a:lnTo>
                  <a:pt x="463" y="30555"/>
                </a:lnTo>
                <a:lnTo>
                  <a:pt x="735" y="30856"/>
                </a:lnTo>
                <a:lnTo>
                  <a:pt x="1157" y="31298"/>
                </a:lnTo>
                <a:lnTo>
                  <a:pt x="1408" y="31560"/>
                </a:lnTo>
                <a:lnTo>
                  <a:pt x="1700" y="31841"/>
                </a:lnTo>
                <a:lnTo>
                  <a:pt x="2011" y="32143"/>
                </a:lnTo>
                <a:lnTo>
                  <a:pt x="2363" y="32454"/>
                </a:lnTo>
                <a:lnTo>
                  <a:pt x="2735" y="32776"/>
                </a:lnTo>
                <a:lnTo>
                  <a:pt x="3127" y="33108"/>
                </a:lnTo>
                <a:lnTo>
                  <a:pt x="3559" y="33449"/>
                </a:lnTo>
                <a:lnTo>
                  <a:pt x="4001" y="33781"/>
                </a:lnTo>
                <a:lnTo>
                  <a:pt x="4474" y="34113"/>
                </a:lnTo>
                <a:lnTo>
                  <a:pt x="4956" y="34434"/>
                </a:lnTo>
                <a:lnTo>
                  <a:pt x="4725" y="34605"/>
                </a:lnTo>
                <a:lnTo>
                  <a:pt x="4484" y="34766"/>
                </a:lnTo>
                <a:lnTo>
                  <a:pt x="4212" y="34927"/>
                </a:lnTo>
                <a:lnTo>
                  <a:pt x="3931" y="35078"/>
                </a:lnTo>
                <a:lnTo>
                  <a:pt x="3529" y="35289"/>
                </a:lnTo>
                <a:lnTo>
                  <a:pt x="3117" y="35470"/>
                </a:lnTo>
                <a:lnTo>
                  <a:pt x="2695" y="35640"/>
                </a:lnTo>
                <a:lnTo>
                  <a:pt x="2293" y="35791"/>
                </a:lnTo>
                <a:lnTo>
                  <a:pt x="1901" y="35922"/>
                </a:lnTo>
                <a:lnTo>
                  <a:pt x="1529" y="36042"/>
                </a:lnTo>
                <a:lnTo>
                  <a:pt x="1187" y="36133"/>
                </a:lnTo>
                <a:lnTo>
                  <a:pt x="885" y="36193"/>
                </a:lnTo>
                <a:lnTo>
                  <a:pt x="805" y="36213"/>
                </a:lnTo>
                <a:lnTo>
                  <a:pt x="735" y="36243"/>
                </a:lnTo>
                <a:lnTo>
                  <a:pt x="674" y="36274"/>
                </a:lnTo>
                <a:lnTo>
                  <a:pt x="614" y="36314"/>
                </a:lnTo>
                <a:lnTo>
                  <a:pt x="554" y="36354"/>
                </a:lnTo>
                <a:lnTo>
                  <a:pt x="504" y="36394"/>
                </a:lnTo>
                <a:lnTo>
                  <a:pt x="453" y="36454"/>
                </a:lnTo>
                <a:lnTo>
                  <a:pt x="413" y="36505"/>
                </a:lnTo>
                <a:lnTo>
                  <a:pt x="383" y="36565"/>
                </a:lnTo>
                <a:lnTo>
                  <a:pt x="353" y="36635"/>
                </a:lnTo>
                <a:lnTo>
                  <a:pt x="323" y="36696"/>
                </a:lnTo>
                <a:lnTo>
                  <a:pt x="313" y="36766"/>
                </a:lnTo>
                <a:lnTo>
                  <a:pt x="303" y="36836"/>
                </a:lnTo>
                <a:lnTo>
                  <a:pt x="292" y="36907"/>
                </a:lnTo>
                <a:lnTo>
                  <a:pt x="292" y="36977"/>
                </a:lnTo>
                <a:lnTo>
                  <a:pt x="313" y="37058"/>
                </a:lnTo>
                <a:lnTo>
                  <a:pt x="343" y="37178"/>
                </a:lnTo>
                <a:lnTo>
                  <a:pt x="403" y="37289"/>
                </a:lnTo>
                <a:lnTo>
                  <a:pt x="473" y="37389"/>
                </a:lnTo>
                <a:lnTo>
                  <a:pt x="564" y="37480"/>
                </a:lnTo>
                <a:lnTo>
                  <a:pt x="664" y="37550"/>
                </a:lnTo>
                <a:lnTo>
                  <a:pt x="775" y="37600"/>
                </a:lnTo>
                <a:lnTo>
                  <a:pt x="896" y="37630"/>
                </a:lnTo>
                <a:lnTo>
                  <a:pt x="1026" y="37640"/>
                </a:lnTo>
                <a:lnTo>
                  <a:pt x="1097" y="37640"/>
                </a:lnTo>
                <a:lnTo>
                  <a:pt x="1167" y="37630"/>
                </a:lnTo>
                <a:lnTo>
                  <a:pt x="1489" y="37560"/>
                </a:lnTo>
                <a:lnTo>
                  <a:pt x="1860" y="37460"/>
                </a:lnTo>
                <a:lnTo>
                  <a:pt x="2272" y="37339"/>
                </a:lnTo>
                <a:lnTo>
                  <a:pt x="2715" y="37188"/>
                </a:lnTo>
                <a:lnTo>
                  <a:pt x="3177" y="37017"/>
                </a:lnTo>
                <a:lnTo>
                  <a:pt x="3649" y="36826"/>
                </a:lnTo>
                <a:lnTo>
                  <a:pt x="4132" y="36615"/>
                </a:lnTo>
                <a:lnTo>
                  <a:pt x="4373" y="36495"/>
                </a:lnTo>
                <a:lnTo>
                  <a:pt x="4614" y="36374"/>
                </a:lnTo>
                <a:lnTo>
                  <a:pt x="4856" y="36233"/>
                </a:lnTo>
                <a:lnTo>
                  <a:pt x="5097" y="36093"/>
                </a:lnTo>
                <a:lnTo>
                  <a:pt x="5328" y="35952"/>
                </a:lnTo>
                <a:lnTo>
                  <a:pt x="5539" y="35811"/>
                </a:lnTo>
                <a:lnTo>
                  <a:pt x="5750" y="35671"/>
                </a:lnTo>
                <a:lnTo>
                  <a:pt x="5951" y="35520"/>
                </a:lnTo>
                <a:lnTo>
                  <a:pt x="6132" y="35369"/>
                </a:lnTo>
                <a:lnTo>
                  <a:pt x="6313" y="35218"/>
                </a:lnTo>
                <a:lnTo>
                  <a:pt x="6594" y="35359"/>
                </a:lnTo>
                <a:lnTo>
                  <a:pt x="6896" y="35500"/>
                </a:lnTo>
                <a:lnTo>
                  <a:pt x="7197" y="35630"/>
                </a:lnTo>
                <a:lnTo>
                  <a:pt x="7499" y="35751"/>
                </a:lnTo>
                <a:lnTo>
                  <a:pt x="7800" y="35872"/>
                </a:lnTo>
                <a:lnTo>
                  <a:pt x="8112" y="35982"/>
                </a:lnTo>
                <a:lnTo>
                  <a:pt x="8424" y="36083"/>
                </a:lnTo>
                <a:lnTo>
                  <a:pt x="8745" y="36173"/>
                </a:lnTo>
                <a:lnTo>
                  <a:pt x="9067" y="36253"/>
                </a:lnTo>
                <a:lnTo>
                  <a:pt x="9388" y="36324"/>
                </a:lnTo>
                <a:lnTo>
                  <a:pt x="9720" y="36384"/>
                </a:lnTo>
                <a:lnTo>
                  <a:pt x="10042" y="36424"/>
                </a:lnTo>
                <a:lnTo>
                  <a:pt x="10373" y="36465"/>
                </a:lnTo>
                <a:lnTo>
                  <a:pt x="10705" y="36485"/>
                </a:lnTo>
                <a:lnTo>
                  <a:pt x="11047" y="36495"/>
                </a:lnTo>
                <a:lnTo>
                  <a:pt x="11378" y="36495"/>
                </a:lnTo>
                <a:lnTo>
                  <a:pt x="10796" y="36967"/>
                </a:lnTo>
                <a:lnTo>
                  <a:pt x="10504" y="37208"/>
                </a:lnTo>
                <a:lnTo>
                  <a:pt x="10213" y="37460"/>
                </a:lnTo>
                <a:lnTo>
                  <a:pt x="9931" y="37721"/>
                </a:lnTo>
                <a:lnTo>
                  <a:pt x="9650" y="37972"/>
                </a:lnTo>
                <a:lnTo>
                  <a:pt x="9388" y="38244"/>
                </a:lnTo>
                <a:lnTo>
                  <a:pt x="9127" y="38505"/>
                </a:lnTo>
                <a:lnTo>
                  <a:pt x="8816" y="38696"/>
                </a:lnTo>
                <a:lnTo>
                  <a:pt x="8504" y="38867"/>
                </a:lnTo>
                <a:lnTo>
                  <a:pt x="8192" y="39028"/>
                </a:lnTo>
                <a:lnTo>
                  <a:pt x="7881" y="39168"/>
                </a:lnTo>
                <a:lnTo>
                  <a:pt x="7569" y="39299"/>
                </a:lnTo>
                <a:lnTo>
                  <a:pt x="7258" y="39419"/>
                </a:lnTo>
                <a:lnTo>
                  <a:pt x="6946" y="39520"/>
                </a:lnTo>
                <a:lnTo>
                  <a:pt x="6645" y="39610"/>
                </a:lnTo>
                <a:lnTo>
                  <a:pt x="6333" y="39691"/>
                </a:lnTo>
                <a:lnTo>
                  <a:pt x="6042" y="39751"/>
                </a:lnTo>
                <a:lnTo>
                  <a:pt x="5740" y="39811"/>
                </a:lnTo>
                <a:lnTo>
                  <a:pt x="5459" y="39862"/>
                </a:lnTo>
                <a:lnTo>
                  <a:pt x="5177" y="39902"/>
                </a:lnTo>
                <a:lnTo>
                  <a:pt x="4896" y="39932"/>
                </a:lnTo>
                <a:lnTo>
                  <a:pt x="4634" y="39952"/>
                </a:lnTo>
                <a:lnTo>
                  <a:pt x="4373" y="39972"/>
                </a:lnTo>
                <a:lnTo>
                  <a:pt x="3891" y="39992"/>
                </a:lnTo>
                <a:lnTo>
                  <a:pt x="3448" y="39982"/>
                </a:lnTo>
                <a:lnTo>
                  <a:pt x="3056" y="39962"/>
                </a:lnTo>
                <a:lnTo>
                  <a:pt x="2715" y="39942"/>
                </a:lnTo>
                <a:lnTo>
                  <a:pt x="2443" y="39912"/>
                </a:lnTo>
                <a:lnTo>
                  <a:pt x="2242" y="39882"/>
                </a:lnTo>
                <a:lnTo>
                  <a:pt x="2051" y="39852"/>
                </a:lnTo>
                <a:lnTo>
                  <a:pt x="1981" y="39832"/>
                </a:lnTo>
                <a:lnTo>
                  <a:pt x="1830" y="39832"/>
                </a:lnTo>
                <a:lnTo>
                  <a:pt x="1760" y="39842"/>
                </a:lnTo>
                <a:lnTo>
                  <a:pt x="1700" y="39862"/>
                </a:lnTo>
                <a:lnTo>
                  <a:pt x="1629" y="39882"/>
                </a:lnTo>
                <a:lnTo>
                  <a:pt x="1569" y="39912"/>
                </a:lnTo>
                <a:lnTo>
                  <a:pt x="1509" y="39942"/>
                </a:lnTo>
                <a:lnTo>
                  <a:pt x="1448" y="39982"/>
                </a:lnTo>
                <a:lnTo>
                  <a:pt x="1398" y="40033"/>
                </a:lnTo>
                <a:lnTo>
                  <a:pt x="1348" y="40083"/>
                </a:lnTo>
                <a:lnTo>
                  <a:pt x="1308" y="40143"/>
                </a:lnTo>
                <a:lnTo>
                  <a:pt x="1267" y="40203"/>
                </a:lnTo>
                <a:lnTo>
                  <a:pt x="1227" y="40264"/>
                </a:lnTo>
                <a:lnTo>
                  <a:pt x="1207" y="40334"/>
                </a:lnTo>
                <a:lnTo>
                  <a:pt x="1187" y="40404"/>
                </a:lnTo>
                <a:lnTo>
                  <a:pt x="1177" y="40475"/>
                </a:lnTo>
                <a:lnTo>
                  <a:pt x="1167" y="40555"/>
                </a:lnTo>
                <a:lnTo>
                  <a:pt x="1177" y="40626"/>
                </a:lnTo>
                <a:lnTo>
                  <a:pt x="1177" y="40696"/>
                </a:lnTo>
                <a:lnTo>
                  <a:pt x="1197" y="40766"/>
                </a:lnTo>
                <a:lnTo>
                  <a:pt x="1217" y="40827"/>
                </a:lnTo>
                <a:lnTo>
                  <a:pt x="1247" y="40897"/>
                </a:lnTo>
                <a:lnTo>
                  <a:pt x="1287" y="40957"/>
                </a:lnTo>
                <a:lnTo>
                  <a:pt x="1328" y="41008"/>
                </a:lnTo>
                <a:lnTo>
                  <a:pt x="1368" y="41068"/>
                </a:lnTo>
                <a:lnTo>
                  <a:pt x="1418" y="41108"/>
                </a:lnTo>
                <a:lnTo>
                  <a:pt x="1478" y="41158"/>
                </a:lnTo>
                <a:lnTo>
                  <a:pt x="1539" y="41198"/>
                </a:lnTo>
                <a:lnTo>
                  <a:pt x="1599" y="41229"/>
                </a:lnTo>
                <a:lnTo>
                  <a:pt x="1669" y="41249"/>
                </a:lnTo>
                <a:lnTo>
                  <a:pt x="1740" y="41269"/>
                </a:lnTo>
                <a:lnTo>
                  <a:pt x="1931" y="41309"/>
                </a:lnTo>
                <a:lnTo>
                  <a:pt x="2122" y="41339"/>
                </a:lnTo>
                <a:lnTo>
                  <a:pt x="2363" y="41369"/>
                </a:lnTo>
                <a:lnTo>
                  <a:pt x="2654" y="41400"/>
                </a:lnTo>
                <a:lnTo>
                  <a:pt x="2996" y="41430"/>
                </a:lnTo>
                <a:lnTo>
                  <a:pt x="3378" y="41450"/>
                </a:lnTo>
                <a:lnTo>
                  <a:pt x="3800" y="41460"/>
                </a:lnTo>
                <a:lnTo>
                  <a:pt x="4212" y="41450"/>
                </a:lnTo>
                <a:lnTo>
                  <a:pt x="4644" y="41430"/>
                </a:lnTo>
                <a:lnTo>
                  <a:pt x="5107" y="41389"/>
                </a:lnTo>
                <a:lnTo>
                  <a:pt x="5589" y="41329"/>
                </a:lnTo>
                <a:lnTo>
                  <a:pt x="6092" y="41239"/>
                </a:lnTo>
                <a:lnTo>
                  <a:pt x="6343" y="41188"/>
                </a:lnTo>
                <a:lnTo>
                  <a:pt x="6604" y="41128"/>
                </a:lnTo>
                <a:lnTo>
                  <a:pt x="6866" y="41068"/>
                </a:lnTo>
                <a:lnTo>
                  <a:pt x="7127" y="40997"/>
                </a:lnTo>
                <a:lnTo>
                  <a:pt x="7398" y="40917"/>
                </a:lnTo>
                <a:lnTo>
                  <a:pt x="7670" y="40827"/>
                </a:lnTo>
                <a:lnTo>
                  <a:pt x="7599" y="41038"/>
                </a:lnTo>
                <a:lnTo>
                  <a:pt x="7529" y="41259"/>
                </a:lnTo>
                <a:lnTo>
                  <a:pt x="7479" y="41470"/>
                </a:lnTo>
                <a:lnTo>
                  <a:pt x="7429" y="41691"/>
                </a:lnTo>
                <a:lnTo>
                  <a:pt x="7388" y="41902"/>
                </a:lnTo>
                <a:lnTo>
                  <a:pt x="7348" y="42113"/>
                </a:lnTo>
                <a:lnTo>
                  <a:pt x="7298" y="42535"/>
                </a:lnTo>
                <a:lnTo>
                  <a:pt x="7258" y="42947"/>
                </a:lnTo>
                <a:lnTo>
                  <a:pt x="7238" y="43339"/>
                </a:lnTo>
                <a:lnTo>
                  <a:pt x="7238" y="43711"/>
                </a:lnTo>
                <a:lnTo>
                  <a:pt x="7258" y="44073"/>
                </a:lnTo>
                <a:lnTo>
                  <a:pt x="7278" y="44395"/>
                </a:lnTo>
                <a:lnTo>
                  <a:pt x="7298" y="44696"/>
                </a:lnTo>
                <a:lnTo>
                  <a:pt x="7338" y="44968"/>
                </a:lnTo>
                <a:lnTo>
                  <a:pt x="7368" y="45199"/>
                </a:lnTo>
                <a:lnTo>
                  <a:pt x="7429" y="45540"/>
                </a:lnTo>
                <a:lnTo>
                  <a:pt x="7459" y="45691"/>
                </a:lnTo>
                <a:lnTo>
                  <a:pt x="7499" y="45812"/>
                </a:lnTo>
                <a:lnTo>
                  <a:pt x="7559" y="45922"/>
                </a:lnTo>
                <a:lnTo>
                  <a:pt x="7640" y="46013"/>
                </a:lnTo>
                <a:lnTo>
                  <a:pt x="7720" y="46093"/>
                </a:lnTo>
                <a:lnTo>
                  <a:pt x="7821" y="46164"/>
                </a:lnTo>
                <a:lnTo>
                  <a:pt x="7931" y="46214"/>
                </a:lnTo>
                <a:lnTo>
                  <a:pt x="8052" y="46244"/>
                </a:lnTo>
                <a:lnTo>
                  <a:pt x="8172" y="46254"/>
                </a:lnTo>
                <a:lnTo>
                  <a:pt x="8253" y="46244"/>
                </a:lnTo>
                <a:lnTo>
                  <a:pt x="8343" y="46234"/>
                </a:lnTo>
                <a:lnTo>
                  <a:pt x="8414" y="46204"/>
                </a:lnTo>
                <a:lnTo>
                  <a:pt x="8484" y="46184"/>
                </a:lnTo>
                <a:lnTo>
                  <a:pt x="8544" y="46144"/>
                </a:lnTo>
                <a:lnTo>
                  <a:pt x="8604" y="46103"/>
                </a:lnTo>
                <a:lnTo>
                  <a:pt x="8665" y="46063"/>
                </a:lnTo>
                <a:lnTo>
                  <a:pt x="8705" y="46013"/>
                </a:lnTo>
                <a:lnTo>
                  <a:pt x="8755" y="45963"/>
                </a:lnTo>
                <a:lnTo>
                  <a:pt x="8795" y="45902"/>
                </a:lnTo>
                <a:lnTo>
                  <a:pt x="8826" y="45842"/>
                </a:lnTo>
                <a:lnTo>
                  <a:pt x="8856" y="45772"/>
                </a:lnTo>
                <a:lnTo>
                  <a:pt x="8876" y="45711"/>
                </a:lnTo>
                <a:lnTo>
                  <a:pt x="8896" y="45641"/>
                </a:lnTo>
                <a:lnTo>
                  <a:pt x="8896" y="45571"/>
                </a:lnTo>
                <a:lnTo>
                  <a:pt x="8906" y="45500"/>
                </a:lnTo>
                <a:lnTo>
                  <a:pt x="8896" y="45420"/>
                </a:lnTo>
                <a:lnTo>
                  <a:pt x="8886" y="45349"/>
                </a:lnTo>
                <a:lnTo>
                  <a:pt x="8846" y="45199"/>
                </a:lnTo>
                <a:lnTo>
                  <a:pt x="8816" y="45028"/>
                </a:lnTo>
                <a:lnTo>
                  <a:pt x="8785" y="44787"/>
                </a:lnTo>
                <a:lnTo>
                  <a:pt x="8755" y="44505"/>
                </a:lnTo>
                <a:lnTo>
                  <a:pt x="8725" y="44184"/>
                </a:lnTo>
                <a:lnTo>
                  <a:pt x="8705" y="43812"/>
                </a:lnTo>
                <a:lnTo>
                  <a:pt x="8705" y="43420"/>
                </a:lnTo>
                <a:lnTo>
                  <a:pt x="8715" y="43028"/>
                </a:lnTo>
                <a:lnTo>
                  <a:pt x="8755" y="42616"/>
                </a:lnTo>
                <a:lnTo>
                  <a:pt x="8785" y="42395"/>
                </a:lnTo>
                <a:lnTo>
                  <a:pt x="8816" y="42173"/>
                </a:lnTo>
                <a:lnTo>
                  <a:pt x="8866" y="41952"/>
                </a:lnTo>
                <a:lnTo>
                  <a:pt x="8916" y="41731"/>
                </a:lnTo>
                <a:lnTo>
                  <a:pt x="8986" y="41500"/>
                </a:lnTo>
                <a:lnTo>
                  <a:pt x="9057" y="41279"/>
                </a:lnTo>
                <a:lnTo>
                  <a:pt x="9137" y="41058"/>
                </a:lnTo>
                <a:lnTo>
                  <a:pt x="9238" y="40837"/>
                </a:lnTo>
                <a:lnTo>
                  <a:pt x="9348" y="40616"/>
                </a:lnTo>
                <a:lnTo>
                  <a:pt x="9469" y="40404"/>
                </a:lnTo>
                <a:lnTo>
                  <a:pt x="9610" y="40193"/>
                </a:lnTo>
                <a:lnTo>
                  <a:pt x="9760" y="40002"/>
                </a:lnTo>
                <a:lnTo>
                  <a:pt x="9911" y="39811"/>
                </a:lnTo>
                <a:lnTo>
                  <a:pt x="10072" y="39631"/>
                </a:lnTo>
                <a:lnTo>
                  <a:pt x="10454" y="39369"/>
                </a:lnTo>
                <a:lnTo>
                  <a:pt x="10816" y="39088"/>
                </a:lnTo>
                <a:lnTo>
                  <a:pt x="11439" y="38585"/>
                </a:lnTo>
                <a:lnTo>
                  <a:pt x="12042" y="38123"/>
                </a:lnTo>
                <a:lnTo>
                  <a:pt x="12615" y="37691"/>
                </a:lnTo>
                <a:lnTo>
                  <a:pt x="13168" y="37289"/>
                </a:lnTo>
                <a:lnTo>
                  <a:pt x="13690" y="36927"/>
                </a:lnTo>
                <a:lnTo>
                  <a:pt x="14173" y="36585"/>
                </a:lnTo>
                <a:lnTo>
                  <a:pt x="14635" y="36284"/>
                </a:lnTo>
                <a:lnTo>
                  <a:pt x="15057" y="36002"/>
                </a:lnTo>
                <a:lnTo>
                  <a:pt x="16916" y="35671"/>
                </a:lnTo>
                <a:lnTo>
                  <a:pt x="19027" y="35279"/>
                </a:lnTo>
                <a:lnTo>
                  <a:pt x="23218" y="41781"/>
                </a:lnTo>
                <a:lnTo>
                  <a:pt x="23118" y="42485"/>
                </a:lnTo>
                <a:lnTo>
                  <a:pt x="23037" y="43199"/>
                </a:lnTo>
                <a:lnTo>
                  <a:pt x="22967" y="43912"/>
                </a:lnTo>
                <a:lnTo>
                  <a:pt x="22907" y="44616"/>
                </a:lnTo>
                <a:lnTo>
                  <a:pt x="22726" y="44706"/>
                </a:lnTo>
                <a:lnTo>
                  <a:pt x="22525" y="44777"/>
                </a:lnTo>
                <a:lnTo>
                  <a:pt x="22324" y="44847"/>
                </a:lnTo>
                <a:lnTo>
                  <a:pt x="22103" y="44917"/>
                </a:lnTo>
                <a:lnTo>
                  <a:pt x="21872" y="44968"/>
                </a:lnTo>
                <a:lnTo>
                  <a:pt x="21630" y="45028"/>
                </a:lnTo>
                <a:lnTo>
                  <a:pt x="21389" y="45068"/>
                </a:lnTo>
                <a:lnTo>
                  <a:pt x="21128" y="45118"/>
                </a:lnTo>
                <a:lnTo>
                  <a:pt x="20605" y="45189"/>
                </a:lnTo>
                <a:lnTo>
                  <a:pt x="20042" y="45239"/>
                </a:lnTo>
                <a:lnTo>
                  <a:pt x="19469" y="45269"/>
                </a:lnTo>
                <a:lnTo>
                  <a:pt x="18886" y="45289"/>
                </a:lnTo>
                <a:lnTo>
                  <a:pt x="17630" y="40937"/>
                </a:lnTo>
                <a:lnTo>
                  <a:pt x="17600" y="40867"/>
                </a:lnTo>
                <a:lnTo>
                  <a:pt x="17570" y="40807"/>
                </a:lnTo>
                <a:lnTo>
                  <a:pt x="17530" y="40736"/>
                </a:lnTo>
                <a:lnTo>
                  <a:pt x="17489" y="40686"/>
                </a:lnTo>
                <a:lnTo>
                  <a:pt x="17449" y="40626"/>
                </a:lnTo>
                <a:lnTo>
                  <a:pt x="17389" y="40585"/>
                </a:lnTo>
                <a:lnTo>
                  <a:pt x="17339" y="40545"/>
                </a:lnTo>
                <a:lnTo>
                  <a:pt x="17278" y="40505"/>
                </a:lnTo>
                <a:lnTo>
                  <a:pt x="17218" y="40475"/>
                </a:lnTo>
                <a:lnTo>
                  <a:pt x="17148" y="40445"/>
                </a:lnTo>
                <a:lnTo>
                  <a:pt x="17077" y="40435"/>
                </a:lnTo>
                <a:lnTo>
                  <a:pt x="17007" y="40415"/>
                </a:lnTo>
                <a:lnTo>
                  <a:pt x="16866" y="40415"/>
                </a:lnTo>
                <a:lnTo>
                  <a:pt x="16796" y="40425"/>
                </a:lnTo>
                <a:lnTo>
                  <a:pt x="16726" y="40445"/>
                </a:lnTo>
                <a:lnTo>
                  <a:pt x="16655" y="40465"/>
                </a:lnTo>
                <a:lnTo>
                  <a:pt x="16585" y="40495"/>
                </a:lnTo>
                <a:lnTo>
                  <a:pt x="16525" y="40535"/>
                </a:lnTo>
                <a:lnTo>
                  <a:pt x="16464" y="40575"/>
                </a:lnTo>
                <a:lnTo>
                  <a:pt x="16414" y="40626"/>
                </a:lnTo>
                <a:lnTo>
                  <a:pt x="16364" y="40676"/>
                </a:lnTo>
                <a:lnTo>
                  <a:pt x="16323" y="40736"/>
                </a:lnTo>
                <a:lnTo>
                  <a:pt x="16283" y="40796"/>
                </a:lnTo>
                <a:lnTo>
                  <a:pt x="16253" y="40857"/>
                </a:lnTo>
                <a:lnTo>
                  <a:pt x="16233" y="40917"/>
                </a:lnTo>
                <a:lnTo>
                  <a:pt x="16213" y="40987"/>
                </a:lnTo>
                <a:lnTo>
                  <a:pt x="16203" y="41058"/>
                </a:lnTo>
                <a:lnTo>
                  <a:pt x="16193" y="41128"/>
                </a:lnTo>
                <a:lnTo>
                  <a:pt x="16203" y="41198"/>
                </a:lnTo>
                <a:lnTo>
                  <a:pt x="16213" y="41269"/>
                </a:lnTo>
                <a:lnTo>
                  <a:pt x="16223" y="41349"/>
                </a:lnTo>
                <a:lnTo>
                  <a:pt x="17369" y="45279"/>
                </a:lnTo>
                <a:lnTo>
                  <a:pt x="16796" y="45249"/>
                </a:lnTo>
                <a:lnTo>
                  <a:pt x="16233" y="45219"/>
                </a:lnTo>
                <a:lnTo>
                  <a:pt x="15690" y="45179"/>
                </a:lnTo>
                <a:lnTo>
                  <a:pt x="15188" y="45138"/>
                </a:lnTo>
                <a:lnTo>
                  <a:pt x="14705" y="45088"/>
                </a:lnTo>
                <a:lnTo>
                  <a:pt x="14273" y="45038"/>
                </a:lnTo>
                <a:lnTo>
                  <a:pt x="13529" y="44947"/>
                </a:lnTo>
                <a:lnTo>
                  <a:pt x="13459" y="44937"/>
                </a:lnTo>
                <a:lnTo>
                  <a:pt x="13379" y="44937"/>
                </a:lnTo>
                <a:lnTo>
                  <a:pt x="13308" y="44947"/>
                </a:lnTo>
                <a:lnTo>
                  <a:pt x="13238" y="44958"/>
                </a:lnTo>
                <a:lnTo>
                  <a:pt x="13178" y="44978"/>
                </a:lnTo>
                <a:lnTo>
                  <a:pt x="13107" y="45008"/>
                </a:lnTo>
                <a:lnTo>
                  <a:pt x="13047" y="45038"/>
                </a:lnTo>
                <a:lnTo>
                  <a:pt x="12987" y="45078"/>
                </a:lnTo>
                <a:lnTo>
                  <a:pt x="12936" y="45128"/>
                </a:lnTo>
                <a:lnTo>
                  <a:pt x="12886" y="45179"/>
                </a:lnTo>
                <a:lnTo>
                  <a:pt x="12836" y="45229"/>
                </a:lnTo>
                <a:lnTo>
                  <a:pt x="12806" y="45289"/>
                </a:lnTo>
                <a:lnTo>
                  <a:pt x="12766" y="45349"/>
                </a:lnTo>
                <a:lnTo>
                  <a:pt x="12735" y="45420"/>
                </a:lnTo>
                <a:lnTo>
                  <a:pt x="12715" y="45490"/>
                </a:lnTo>
                <a:lnTo>
                  <a:pt x="12705" y="45561"/>
                </a:lnTo>
                <a:lnTo>
                  <a:pt x="12695" y="45631"/>
                </a:lnTo>
                <a:lnTo>
                  <a:pt x="12695" y="45711"/>
                </a:lnTo>
                <a:lnTo>
                  <a:pt x="12705" y="45782"/>
                </a:lnTo>
                <a:lnTo>
                  <a:pt x="12715" y="45852"/>
                </a:lnTo>
                <a:lnTo>
                  <a:pt x="12735" y="45912"/>
                </a:lnTo>
                <a:lnTo>
                  <a:pt x="12766" y="45983"/>
                </a:lnTo>
                <a:lnTo>
                  <a:pt x="12796" y="46043"/>
                </a:lnTo>
                <a:lnTo>
                  <a:pt x="12836" y="46103"/>
                </a:lnTo>
                <a:lnTo>
                  <a:pt x="12886" y="46154"/>
                </a:lnTo>
                <a:lnTo>
                  <a:pt x="12936" y="46204"/>
                </a:lnTo>
                <a:lnTo>
                  <a:pt x="12987" y="46254"/>
                </a:lnTo>
                <a:lnTo>
                  <a:pt x="13047" y="46284"/>
                </a:lnTo>
                <a:lnTo>
                  <a:pt x="13107" y="46324"/>
                </a:lnTo>
                <a:lnTo>
                  <a:pt x="13178" y="46355"/>
                </a:lnTo>
                <a:lnTo>
                  <a:pt x="13248" y="46375"/>
                </a:lnTo>
                <a:lnTo>
                  <a:pt x="13318" y="46385"/>
                </a:lnTo>
                <a:lnTo>
                  <a:pt x="13710" y="46445"/>
                </a:lnTo>
                <a:lnTo>
                  <a:pt x="14122" y="46485"/>
                </a:lnTo>
                <a:lnTo>
                  <a:pt x="14655" y="46546"/>
                </a:lnTo>
                <a:lnTo>
                  <a:pt x="15298" y="46606"/>
                </a:lnTo>
                <a:lnTo>
                  <a:pt x="16022" y="46666"/>
                </a:lnTo>
                <a:lnTo>
                  <a:pt x="16816" y="46706"/>
                </a:lnTo>
                <a:lnTo>
                  <a:pt x="17660" y="46737"/>
                </a:lnTo>
                <a:lnTo>
                  <a:pt x="18394" y="46747"/>
                </a:lnTo>
                <a:lnTo>
                  <a:pt x="19057" y="46747"/>
                </a:lnTo>
                <a:lnTo>
                  <a:pt x="19691" y="46716"/>
                </a:lnTo>
                <a:lnTo>
                  <a:pt x="20284" y="46676"/>
                </a:lnTo>
                <a:lnTo>
                  <a:pt x="20856" y="46616"/>
                </a:lnTo>
                <a:lnTo>
                  <a:pt x="21389" y="46546"/>
                </a:lnTo>
                <a:lnTo>
                  <a:pt x="21882" y="46455"/>
                </a:lnTo>
                <a:lnTo>
                  <a:pt x="22344" y="46355"/>
                </a:lnTo>
                <a:lnTo>
                  <a:pt x="22565" y="46294"/>
                </a:lnTo>
                <a:lnTo>
                  <a:pt x="22776" y="46224"/>
                </a:lnTo>
                <a:lnTo>
                  <a:pt x="22706" y="46867"/>
                </a:lnTo>
                <a:lnTo>
                  <a:pt x="22635" y="47480"/>
                </a:lnTo>
                <a:lnTo>
                  <a:pt x="22555" y="48063"/>
                </a:lnTo>
                <a:lnTo>
                  <a:pt x="22454" y="48616"/>
                </a:lnTo>
                <a:lnTo>
                  <a:pt x="22344" y="49139"/>
                </a:lnTo>
                <a:lnTo>
                  <a:pt x="22284" y="49390"/>
                </a:lnTo>
                <a:lnTo>
                  <a:pt x="22213" y="49631"/>
                </a:lnTo>
                <a:lnTo>
                  <a:pt x="22143" y="49872"/>
                </a:lnTo>
                <a:lnTo>
                  <a:pt x="22062" y="50104"/>
                </a:lnTo>
                <a:lnTo>
                  <a:pt x="21982" y="50325"/>
                </a:lnTo>
                <a:lnTo>
                  <a:pt x="21892" y="50546"/>
                </a:lnTo>
                <a:lnTo>
                  <a:pt x="21791" y="50757"/>
                </a:lnTo>
                <a:lnTo>
                  <a:pt x="21691" y="50958"/>
                </a:lnTo>
                <a:lnTo>
                  <a:pt x="21580" y="51149"/>
                </a:lnTo>
                <a:lnTo>
                  <a:pt x="21469" y="51340"/>
                </a:lnTo>
                <a:lnTo>
                  <a:pt x="21339" y="51521"/>
                </a:lnTo>
                <a:lnTo>
                  <a:pt x="21208" y="51702"/>
                </a:lnTo>
                <a:lnTo>
                  <a:pt x="21067" y="51872"/>
                </a:lnTo>
                <a:lnTo>
                  <a:pt x="20917" y="52033"/>
                </a:lnTo>
                <a:lnTo>
                  <a:pt x="20766" y="52184"/>
                </a:lnTo>
                <a:lnTo>
                  <a:pt x="20595" y="52335"/>
                </a:lnTo>
                <a:lnTo>
                  <a:pt x="20414" y="52476"/>
                </a:lnTo>
                <a:lnTo>
                  <a:pt x="20233" y="52616"/>
                </a:lnTo>
                <a:lnTo>
                  <a:pt x="20032" y="52747"/>
                </a:lnTo>
                <a:lnTo>
                  <a:pt x="19831" y="52868"/>
                </a:lnTo>
                <a:lnTo>
                  <a:pt x="19610" y="52978"/>
                </a:lnTo>
                <a:lnTo>
                  <a:pt x="19389" y="53089"/>
                </a:lnTo>
                <a:lnTo>
                  <a:pt x="19027" y="53249"/>
                </a:lnTo>
                <a:lnTo>
                  <a:pt x="18675" y="53400"/>
                </a:lnTo>
                <a:lnTo>
                  <a:pt x="18324" y="53541"/>
                </a:lnTo>
                <a:lnTo>
                  <a:pt x="17982" y="53672"/>
                </a:lnTo>
                <a:lnTo>
                  <a:pt x="17489" y="53521"/>
                </a:lnTo>
                <a:lnTo>
                  <a:pt x="16967" y="53340"/>
                </a:lnTo>
                <a:lnTo>
                  <a:pt x="16414" y="53149"/>
                </a:lnTo>
                <a:lnTo>
                  <a:pt x="15831" y="52928"/>
                </a:lnTo>
                <a:lnTo>
                  <a:pt x="14886" y="52586"/>
                </a:lnTo>
                <a:lnTo>
                  <a:pt x="14414" y="52425"/>
                </a:lnTo>
                <a:lnTo>
                  <a:pt x="13941" y="52264"/>
                </a:lnTo>
                <a:lnTo>
                  <a:pt x="13781" y="52214"/>
                </a:lnTo>
                <a:lnTo>
                  <a:pt x="13650" y="52154"/>
                </a:lnTo>
                <a:lnTo>
                  <a:pt x="13529" y="52104"/>
                </a:lnTo>
                <a:lnTo>
                  <a:pt x="13429" y="52043"/>
                </a:lnTo>
                <a:lnTo>
                  <a:pt x="13348" y="51973"/>
                </a:lnTo>
                <a:lnTo>
                  <a:pt x="13278" y="51913"/>
                </a:lnTo>
                <a:lnTo>
                  <a:pt x="13238" y="51852"/>
                </a:lnTo>
                <a:lnTo>
                  <a:pt x="13218" y="51792"/>
                </a:lnTo>
                <a:lnTo>
                  <a:pt x="13218" y="51722"/>
                </a:lnTo>
                <a:lnTo>
                  <a:pt x="13228" y="51621"/>
                </a:lnTo>
                <a:lnTo>
                  <a:pt x="13268" y="51521"/>
                </a:lnTo>
                <a:lnTo>
                  <a:pt x="13318" y="51410"/>
                </a:lnTo>
                <a:lnTo>
                  <a:pt x="13379" y="51290"/>
                </a:lnTo>
                <a:lnTo>
                  <a:pt x="13459" y="51149"/>
                </a:lnTo>
                <a:lnTo>
                  <a:pt x="13560" y="51018"/>
                </a:lnTo>
                <a:lnTo>
                  <a:pt x="13670" y="50867"/>
                </a:lnTo>
                <a:lnTo>
                  <a:pt x="13791" y="50717"/>
                </a:lnTo>
                <a:lnTo>
                  <a:pt x="13931" y="50566"/>
                </a:lnTo>
                <a:lnTo>
                  <a:pt x="14082" y="50405"/>
                </a:lnTo>
                <a:lnTo>
                  <a:pt x="14253" y="50244"/>
                </a:lnTo>
                <a:lnTo>
                  <a:pt x="14424" y="50083"/>
                </a:lnTo>
                <a:lnTo>
                  <a:pt x="14615" y="49923"/>
                </a:lnTo>
                <a:lnTo>
                  <a:pt x="14806" y="49772"/>
                </a:lnTo>
                <a:lnTo>
                  <a:pt x="15017" y="49611"/>
                </a:lnTo>
                <a:lnTo>
                  <a:pt x="15077" y="49571"/>
                </a:lnTo>
                <a:lnTo>
                  <a:pt x="15127" y="49521"/>
                </a:lnTo>
                <a:lnTo>
                  <a:pt x="15178" y="49460"/>
                </a:lnTo>
                <a:lnTo>
                  <a:pt x="15218" y="49400"/>
                </a:lnTo>
                <a:lnTo>
                  <a:pt x="15248" y="49340"/>
                </a:lnTo>
                <a:lnTo>
                  <a:pt x="15278" y="49279"/>
                </a:lnTo>
                <a:lnTo>
                  <a:pt x="15298" y="49209"/>
                </a:lnTo>
                <a:lnTo>
                  <a:pt x="15308" y="49139"/>
                </a:lnTo>
                <a:lnTo>
                  <a:pt x="15318" y="49068"/>
                </a:lnTo>
                <a:lnTo>
                  <a:pt x="15318" y="48998"/>
                </a:lnTo>
                <a:lnTo>
                  <a:pt x="15318" y="48928"/>
                </a:lnTo>
                <a:lnTo>
                  <a:pt x="15308" y="48857"/>
                </a:lnTo>
                <a:lnTo>
                  <a:pt x="15288" y="48797"/>
                </a:lnTo>
                <a:lnTo>
                  <a:pt x="15258" y="48727"/>
                </a:lnTo>
                <a:lnTo>
                  <a:pt x="15228" y="48656"/>
                </a:lnTo>
                <a:lnTo>
                  <a:pt x="15188" y="48596"/>
                </a:lnTo>
                <a:lnTo>
                  <a:pt x="15137" y="48536"/>
                </a:lnTo>
                <a:lnTo>
                  <a:pt x="15087" y="48485"/>
                </a:lnTo>
                <a:lnTo>
                  <a:pt x="15037" y="48435"/>
                </a:lnTo>
                <a:lnTo>
                  <a:pt x="14977" y="48395"/>
                </a:lnTo>
                <a:lnTo>
                  <a:pt x="14906" y="48365"/>
                </a:lnTo>
                <a:lnTo>
                  <a:pt x="14846" y="48335"/>
                </a:lnTo>
                <a:lnTo>
                  <a:pt x="14776" y="48314"/>
                </a:lnTo>
                <a:lnTo>
                  <a:pt x="14715" y="48304"/>
                </a:lnTo>
                <a:lnTo>
                  <a:pt x="14645" y="48294"/>
                </a:lnTo>
                <a:lnTo>
                  <a:pt x="14504" y="48294"/>
                </a:lnTo>
                <a:lnTo>
                  <a:pt x="14434" y="48304"/>
                </a:lnTo>
                <a:lnTo>
                  <a:pt x="14364" y="48325"/>
                </a:lnTo>
                <a:lnTo>
                  <a:pt x="14293" y="48355"/>
                </a:lnTo>
                <a:lnTo>
                  <a:pt x="14233" y="48385"/>
                </a:lnTo>
                <a:lnTo>
                  <a:pt x="14163" y="48425"/>
                </a:lnTo>
                <a:lnTo>
                  <a:pt x="13931" y="48606"/>
                </a:lnTo>
                <a:lnTo>
                  <a:pt x="13761" y="48737"/>
                </a:lnTo>
                <a:lnTo>
                  <a:pt x="13570" y="48897"/>
                </a:lnTo>
                <a:lnTo>
                  <a:pt x="13369" y="49078"/>
                </a:lnTo>
                <a:lnTo>
                  <a:pt x="13147" y="49279"/>
                </a:lnTo>
                <a:lnTo>
                  <a:pt x="12926" y="49500"/>
                </a:lnTo>
                <a:lnTo>
                  <a:pt x="12715" y="49742"/>
                </a:lnTo>
                <a:lnTo>
                  <a:pt x="12504" y="49993"/>
                </a:lnTo>
                <a:lnTo>
                  <a:pt x="12303" y="50254"/>
                </a:lnTo>
                <a:lnTo>
                  <a:pt x="12213" y="50395"/>
                </a:lnTo>
                <a:lnTo>
                  <a:pt x="12132" y="50536"/>
                </a:lnTo>
                <a:lnTo>
                  <a:pt x="12052" y="50676"/>
                </a:lnTo>
                <a:lnTo>
                  <a:pt x="11982" y="50827"/>
                </a:lnTo>
                <a:lnTo>
                  <a:pt x="11921" y="50968"/>
                </a:lnTo>
                <a:lnTo>
                  <a:pt x="11861" y="51119"/>
                </a:lnTo>
                <a:lnTo>
                  <a:pt x="11821" y="51269"/>
                </a:lnTo>
                <a:lnTo>
                  <a:pt x="11791" y="51420"/>
                </a:lnTo>
                <a:lnTo>
                  <a:pt x="11770" y="51571"/>
                </a:lnTo>
                <a:lnTo>
                  <a:pt x="11760" y="51722"/>
                </a:lnTo>
                <a:lnTo>
                  <a:pt x="11760" y="51872"/>
                </a:lnTo>
                <a:lnTo>
                  <a:pt x="11781" y="52023"/>
                </a:lnTo>
                <a:lnTo>
                  <a:pt x="11811" y="52194"/>
                </a:lnTo>
                <a:lnTo>
                  <a:pt x="11861" y="52355"/>
                </a:lnTo>
                <a:lnTo>
                  <a:pt x="11931" y="52506"/>
                </a:lnTo>
                <a:lnTo>
                  <a:pt x="12012" y="52646"/>
                </a:lnTo>
                <a:lnTo>
                  <a:pt x="12102" y="52777"/>
                </a:lnTo>
                <a:lnTo>
                  <a:pt x="12203" y="52898"/>
                </a:lnTo>
                <a:lnTo>
                  <a:pt x="12313" y="53008"/>
                </a:lnTo>
                <a:lnTo>
                  <a:pt x="12434" y="53109"/>
                </a:lnTo>
                <a:lnTo>
                  <a:pt x="12554" y="53199"/>
                </a:lnTo>
                <a:lnTo>
                  <a:pt x="12685" y="53290"/>
                </a:lnTo>
                <a:lnTo>
                  <a:pt x="12816" y="53370"/>
                </a:lnTo>
                <a:lnTo>
                  <a:pt x="12956" y="53440"/>
                </a:lnTo>
                <a:lnTo>
                  <a:pt x="13087" y="53501"/>
                </a:lnTo>
                <a:lnTo>
                  <a:pt x="13228" y="53561"/>
                </a:lnTo>
                <a:lnTo>
                  <a:pt x="13499" y="53651"/>
                </a:lnTo>
                <a:lnTo>
                  <a:pt x="13951" y="53802"/>
                </a:lnTo>
                <a:lnTo>
                  <a:pt x="14414" y="53963"/>
                </a:lnTo>
                <a:lnTo>
                  <a:pt x="15318" y="54305"/>
                </a:lnTo>
                <a:lnTo>
                  <a:pt x="15580" y="54395"/>
                </a:lnTo>
                <a:lnTo>
                  <a:pt x="15077" y="54506"/>
                </a:lnTo>
                <a:lnTo>
                  <a:pt x="14605" y="54606"/>
                </a:lnTo>
                <a:lnTo>
                  <a:pt x="14142" y="54697"/>
                </a:lnTo>
                <a:lnTo>
                  <a:pt x="13700" y="54767"/>
                </a:lnTo>
                <a:lnTo>
                  <a:pt x="13288" y="54827"/>
                </a:lnTo>
                <a:lnTo>
                  <a:pt x="12906" y="54878"/>
                </a:lnTo>
                <a:lnTo>
                  <a:pt x="12544" y="54918"/>
                </a:lnTo>
                <a:lnTo>
                  <a:pt x="12213" y="54948"/>
                </a:lnTo>
                <a:lnTo>
                  <a:pt x="11650" y="54988"/>
                </a:lnTo>
                <a:lnTo>
                  <a:pt x="11218" y="54998"/>
                </a:lnTo>
                <a:lnTo>
                  <a:pt x="10946" y="55008"/>
                </a:lnTo>
                <a:lnTo>
                  <a:pt x="10695" y="55008"/>
                </a:lnTo>
                <a:lnTo>
                  <a:pt x="10554" y="55028"/>
                </a:lnTo>
                <a:lnTo>
                  <a:pt x="10414" y="55059"/>
                </a:lnTo>
                <a:lnTo>
                  <a:pt x="10273" y="55099"/>
                </a:lnTo>
                <a:lnTo>
                  <a:pt x="10142" y="55159"/>
                </a:lnTo>
                <a:lnTo>
                  <a:pt x="10022" y="55229"/>
                </a:lnTo>
                <a:lnTo>
                  <a:pt x="9911" y="55310"/>
                </a:lnTo>
                <a:lnTo>
                  <a:pt x="9801" y="55400"/>
                </a:lnTo>
                <a:lnTo>
                  <a:pt x="9700" y="55501"/>
                </a:lnTo>
                <a:lnTo>
                  <a:pt x="9620" y="55611"/>
                </a:lnTo>
                <a:lnTo>
                  <a:pt x="9539" y="55722"/>
                </a:lnTo>
                <a:lnTo>
                  <a:pt x="9469" y="55853"/>
                </a:lnTo>
                <a:lnTo>
                  <a:pt x="9419" y="55983"/>
                </a:lnTo>
                <a:lnTo>
                  <a:pt x="9378" y="56124"/>
                </a:lnTo>
                <a:lnTo>
                  <a:pt x="9348" y="56265"/>
                </a:lnTo>
                <a:lnTo>
                  <a:pt x="9338" y="56415"/>
                </a:lnTo>
                <a:lnTo>
                  <a:pt x="9338" y="56566"/>
                </a:lnTo>
                <a:lnTo>
                  <a:pt x="9358" y="56707"/>
                </a:lnTo>
                <a:lnTo>
                  <a:pt x="9388" y="56848"/>
                </a:lnTo>
                <a:lnTo>
                  <a:pt x="9439" y="56988"/>
                </a:lnTo>
                <a:lnTo>
                  <a:pt x="9489" y="57109"/>
                </a:lnTo>
                <a:lnTo>
                  <a:pt x="9559" y="57240"/>
                </a:lnTo>
                <a:lnTo>
                  <a:pt x="9640" y="57350"/>
                </a:lnTo>
                <a:lnTo>
                  <a:pt x="9730" y="57461"/>
                </a:lnTo>
                <a:lnTo>
                  <a:pt x="9831" y="57551"/>
                </a:lnTo>
                <a:lnTo>
                  <a:pt x="9941" y="57642"/>
                </a:lnTo>
                <a:lnTo>
                  <a:pt x="10062" y="57722"/>
                </a:lnTo>
                <a:lnTo>
                  <a:pt x="10182" y="57782"/>
                </a:lnTo>
                <a:lnTo>
                  <a:pt x="10323" y="57843"/>
                </a:lnTo>
                <a:lnTo>
                  <a:pt x="10454" y="57883"/>
                </a:lnTo>
                <a:lnTo>
                  <a:pt x="10605" y="57903"/>
                </a:lnTo>
                <a:lnTo>
                  <a:pt x="10745" y="57923"/>
                </a:lnTo>
                <a:lnTo>
                  <a:pt x="11298" y="57923"/>
                </a:lnTo>
                <a:lnTo>
                  <a:pt x="11720" y="57903"/>
                </a:lnTo>
                <a:lnTo>
                  <a:pt x="12253" y="57873"/>
                </a:lnTo>
                <a:lnTo>
                  <a:pt x="12886" y="57813"/>
                </a:lnTo>
                <a:lnTo>
                  <a:pt x="13610" y="57732"/>
                </a:lnTo>
                <a:lnTo>
                  <a:pt x="13992" y="57682"/>
                </a:lnTo>
                <a:lnTo>
                  <a:pt x="14404" y="57612"/>
                </a:lnTo>
                <a:lnTo>
                  <a:pt x="14836" y="57541"/>
                </a:lnTo>
                <a:lnTo>
                  <a:pt x="15278" y="57451"/>
                </a:lnTo>
                <a:lnTo>
                  <a:pt x="15730" y="57360"/>
                </a:lnTo>
                <a:lnTo>
                  <a:pt x="16203" y="57250"/>
                </a:lnTo>
                <a:lnTo>
                  <a:pt x="16012" y="57692"/>
                </a:lnTo>
                <a:lnTo>
                  <a:pt x="15821" y="58164"/>
                </a:lnTo>
                <a:lnTo>
                  <a:pt x="15640" y="58667"/>
                </a:lnTo>
                <a:lnTo>
                  <a:pt x="15469" y="59189"/>
                </a:lnTo>
                <a:lnTo>
                  <a:pt x="15258" y="59873"/>
                </a:lnTo>
                <a:lnTo>
                  <a:pt x="15077" y="60526"/>
                </a:lnTo>
                <a:lnTo>
                  <a:pt x="14936" y="61119"/>
                </a:lnTo>
                <a:lnTo>
                  <a:pt x="14816" y="61652"/>
                </a:lnTo>
                <a:lnTo>
                  <a:pt x="14725" y="62094"/>
                </a:lnTo>
                <a:lnTo>
                  <a:pt x="14655" y="62446"/>
                </a:lnTo>
                <a:lnTo>
                  <a:pt x="14605" y="62768"/>
                </a:lnTo>
                <a:lnTo>
                  <a:pt x="14595" y="62848"/>
                </a:lnTo>
                <a:lnTo>
                  <a:pt x="14595" y="62918"/>
                </a:lnTo>
                <a:lnTo>
                  <a:pt x="14595" y="62989"/>
                </a:lnTo>
                <a:lnTo>
                  <a:pt x="14615" y="63059"/>
                </a:lnTo>
                <a:lnTo>
                  <a:pt x="14635" y="63129"/>
                </a:lnTo>
                <a:lnTo>
                  <a:pt x="14665" y="63190"/>
                </a:lnTo>
                <a:lnTo>
                  <a:pt x="14695" y="63250"/>
                </a:lnTo>
                <a:lnTo>
                  <a:pt x="14735" y="63310"/>
                </a:lnTo>
                <a:lnTo>
                  <a:pt x="14776" y="63361"/>
                </a:lnTo>
                <a:lnTo>
                  <a:pt x="14826" y="63411"/>
                </a:lnTo>
                <a:lnTo>
                  <a:pt x="14876" y="63461"/>
                </a:lnTo>
                <a:lnTo>
                  <a:pt x="14936" y="63501"/>
                </a:lnTo>
                <a:lnTo>
                  <a:pt x="14997" y="63531"/>
                </a:lnTo>
                <a:lnTo>
                  <a:pt x="15067" y="63562"/>
                </a:lnTo>
                <a:lnTo>
                  <a:pt x="15137" y="63582"/>
                </a:lnTo>
                <a:lnTo>
                  <a:pt x="15208" y="63602"/>
                </a:lnTo>
                <a:lnTo>
                  <a:pt x="15318" y="63612"/>
                </a:lnTo>
                <a:lnTo>
                  <a:pt x="15449" y="63602"/>
                </a:lnTo>
                <a:lnTo>
                  <a:pt x="15580" y="63562"/>
                </a:lnTo>
                <a:lnTo>
                  <a:pt x="15690" y="63511"/>
                </a:lnTo>
                <a:lnTo>
                  <a:pt x="15791" y="63441"/>
                </a:lnTo>
                <a:lnTo>
                  <a:pt x="15881" y="63351"/>
                </a:lnTo>
                <a:lnTo>
                  <a:pt x="15952" y="63240"/>
                </a:lnTo>
                <a:lnTo>
                  <a:pt x="16012" y="63119"/>
                </a:lnTo>
                <a:lnTo>
                  <a:pt x="16032" y="63059"/>
                </a:lnTo>
                <a:lnTo>
                  <a:pt x="16042" y="62989"/>
                </a:lnTo>
                <a:lnTo>
                  <a:pt x="16143" y="62416"/>
                </a:lnTo>
                <a:lnTo>
                  <a:pt x="16293" y="61702"/>
                </a:lnTo>
                <a:lnTo>
                  <a:pt x="16384" y="61310"/>
                </a:lnTo>
                <a:lnTo>
                  <a:pt x="16484" y="60898"/>
                </a:lnTo>
                <a:lnTo>
                  <a:pt x="16605" y="60466"/>
                </a:lnTo>
                <a:lnTo>
                  <a:pt x="16736" y="60034"/>
                </a:lnTo>
                <a:lnTo>
                  <a:pt x="16866" y="59592"/>
                </a:lnTo>
                <a:lnTo>
                  <a:pt x="17017" y="59139"/>
                </a:lnTo>
                <a:lnTo>
                  <a:pt x="17178" y="58697"/>
                </a:lnTo>
                <a:lnTo>
                  <a:pt x="17349" y="58265"/>
                </a:lnTo>
                <a:lnTo>
                  <a:pt x="17540" y="57843"/>
                </a:lnTo>
                <a:lnTo>
                  <a:pt x="17731" y="57441"/>
                </a:lnTo>
                <a:lnTo>
                  <a:pt x="17942" y="57059"/>
                </a:lnTo>
                <a:lnTo>
                  <a:pt x="18042" y="56868"/>
                </a:lnTo>
                <a:lnTo>
                  <a:pt x="18153" y="56697"/>
                </a:lnTo>
                <a:lnTo>
                  <a:pt x="18665" y="56526"/>
                </a:lnTo>
                <a:lnTo>
                  <a:pt x="19178" y="56335"/>
                </a:lnTo>
                <a:lnTo>
                  <a:pt x="19701" y="56134"/>
                </a:lnTo>
                <a:lnTo>
                  <a:pt x="20223" y="55913"/>
                </a:lnTo>
                <a:lnTo>
                  <a:pt x="20304" y="56064"/>
                </a:lnTo>
                <a:lnTo>
                  <a:pt x="20384" y="56235"/>
                </a:lnTo>
                <a:lnTo>
                  <a:pt x="20464" y="56436"/>
                </a:lnTo>
                <a:lnTo>
                  <a:pt x="20555" y="56677"/>
                </a:lnTo>
                <a:lnTo>
                  <a:pt x="20635" y="56938"/>
                </a:lnTo>
                <a:lnTo>
                  <a:pt x="20716" y="57240"/>
                </a:lnTo>
                <a:lnTo>
                  <a:pt x="20796" y="57581"/>
                </a:lnTo>
                <a:lnTo>
                  <a:pt x="20877" y="57963"/>
                </a:lnTo>
                <a:lnTo>
                  <a:pt x="20957" y="58406"/>
                </a:lnTo>
                <a:lnTo>
                  <a:pt x="21017" y="58828"/>
                </a:lnTo>
                <a:lnTo>
                  <a:pt x="21067" y="59220"/>
                </a:lnTo>
                <a:lnTo>
                  <a:pt x="21108" y="59571"/>
                </a:lnTo>
                <a:lnTo>
                  <a:pt x="21148" y="60084"/>
                </a:lnTo>
                <a:lnTo>
                  <a:pt x="21158" y="60285"/>
                </a:lnTo>
                <a:lnTo>
                  <a:pt x="21168" y="60355"/>
                </a:lnTo>
                <a:lnTo>
                  <a:pt x="21178" y="60436"/>
                </a:lnTo>
                <a:lnTo>
                  <a:pt x="21198" y="60506"/>
                </a:lnTo>
                <a:lnTo>
                  <a:pt x="21228" y="60566"/>
                </a:lnTo>
                <a:lnTo>
                  <a:pt x="21258" y="60627"/>
                </a:lnTo>
                <a:lnTo>
                  <a:pt x="21299" y="60687"/>
                </a:lnTo>
                <a:lnTo>
                  <a:pt x="21339" y="60747"/>
                </a:lnTo>
                <a:lnTo>
                  <a:pt x="21389" y="60788"/>
                </a:lnTo>
                <a:lnTo>
                  <a:pt x="21449" y="60838"/>
                </a:lnTo>
                <a:lnTo>
                  <a:pt x="21500" y="60878"/>
                </a:lnTo>
                <a:lnTo>
                  <a:pt x="21570" y="60908"/>
                </a:lnTo>
                <a:lnTo>
                  <a:pt x="21630" y="60938"/>
                </a:lnTo>
                <a:lnTo>
                  <a:pt x="21701" y="60958"/>
                </a:lnTo>
                <a:lnTo>
                  <a:pt x="21771" y="60979"/>
                </a:lnTo>
                <a:lnTo>
                  <a:pt x="21841" y="60979"/>
                </a:lnTo>
                <a:lnTo>
                  <a:pt x="21922" y="60989"/>
                </a:lnTo>
                <a:lnTo>
                  <a:pt x="21992" y="60979"/>
                </a:lnTo>
                <a:lnTo>
                  <a:pt x="22062" y="60958"/>
                </a:lnTo>
                <a:lnTo>
                  <a:pt x="22133" y="60938"/>
                </a:lnTo>
                <a:lnTo>
                  <a:pt x="22193" y="60918"/>
                </a:lnTo>
                <a:lnTo>
                  <a:pt x="22264" y="60878"/>
                </a:lnTo>
                <a:lnTo>
                  <a:pt x="22324" y="60838"/>
                </a:lnTo>
                <a:lnTo>
                  <a:pt x="22374" y="60798"/>
                </a:lnTo>
                <a:lnTo>
                  <a:pt x="22424" y="60747"/>
                </a:lnTo>
                <a:lnTo>
                  <a:pt x="22465" y="60697"/>
                </a:lnTo>
                <a:lnTo>
                  <a:pt x="22505" y="60637"/>
                </a:lnTo>
                <a:lnTo>
                  <a:pt x="22545" y="60577"/>
                </a:lnTo>
                <a:lnTo>
                  <a:pt x="22565" y="60506"/>
                </a:lnTo>
                <a:lnTo>
                  <a:pt x="22595" y="60446"/>
                </a:lnTo>
                <a:lnTo>
                  <a:pt x="22605" y="60375"/>
                </a:lnTo>
                <a:lnTo>
                  <a:pt x="22615" y="60295"/>
                </a:lnTo>
                <a:lnTo>
                  <a:pt x="22615" y="60225"/>
                </a:lnTo>
                <a:lnTo>
                  <a:pt x="22605" y="59994"/>
                </a:lnTo>
                <a:lnTo>
                  <a:pt x="22555" y="59431"/>
                </a:lnTo>
                <a:lnTo>
                  <a:pt x="22515" y="59059"/>
                </a:lnTo>
                <a:lnTo>
                  <a:pt x="22465" y="58637"/>
                </a:lnTo>
                <a:lnTo>
                  <a:pt x="22394" y="58184"/>
                </a:lnTo>
                <a:lnTo>
                  <a:pt x="22314" y="57702"/>
                </a:lnTo>
                <a:lnTo>
                  <a:pt x="22233" y="57330"/>
                </a:lnTo>
                <a:lnTo>
                  <a:pt x="22153" y="56968"/>
                </a:lnTo>
                <a:lnTo>
                  <a:pt x="22062" y="56637"/>
                </a:lnTo>
                <a:lnTo>
                  <a:pt x="21972" y="56315"/>
                </a:lnTo>
                <a:lnTo>
                  <a:pt x="21872" y="56023"/>
                </a:lnTo>
                <a:lnTo>
                  <a:pt x="21761" y="55742"/>
                </a:lnTo>
                <a:lnTo>
                  <a:pt x="21650" y="55491"/>
                </a:lnTo>
                <a:lnTo>
                  <a:pt x="21530" y="55250"/>
                </a:lnTo>
                <a:lnTo>
                  <a:pt x="21811" y="55069"/>
                </a:lnTo>
                <a:lnTo>
                  <a:pt x="22083" y="54878"/>
                </a:lnTo>
                <a:lnTo>
                  <a:pt x="22354" y="54667"/>
                </a:lnTo>
                <a:lnTo>
                  <a:pt x="22605" y="54456"/>
                </a:lnTo>
                <a:lnTo>
                  <a:pt x="22846" y="54224"/>
                </a:lnTo>
                <a:lnTo>
                  <a:pt x="23078" y="53993"/>
                </a:lnTo>
                <a:lnTo>
                  <a:pt x="23299" y="53742"/>
                </a:lnTo>
                <a:lnTo>
                  <a:pt x="23510" y="53491"/>
                </a:lnTo>
                <a:lnTo>
                  <a:pt x="23711" y="53219"/>
                </a:lnTo>
                <a:lnTo>
                  <a:pt x="23902" y="52938"/>
                </a:lnTo>
                <a:lnTo>
                  <a:pt x="24083" y="52656"/>
                </a:lnTo>
                <a:lnTo>
                  <a:pt x="24254" y="52355"/>
                </a:lnTo>
                <a:lnTo>
                  <a:pt x="24414" y="52043"/>
                </a:lnTo>
                <a:lnTo>
                  <a:pt x="24565" y="51712"/>
                </a:lnTo>
                <a:lnTo>
                  <a:pt x="24706" y="51380"/>
                </a:lnTo>
                <a:lnTo>
                  <a:pt x="24826" y="51038"/>
                </a:lnTo>
                <a:lnTo>
                  <a:pt x="24947" y="50686"/>
                </a:lnTo>
                <a:lnTo>
                  <a:pt x="25048" y="50345"/>
                </a:lnTo>
                <a:lnTo>
                  <a:pt x="25148" y="49993"/>
                </a:lnTo>
                <a:lnTo>
                  <a:pt x="25228" y="49641"/>
                </a:lnTo>
                <a:lnTo>
                  <a:pt x="25309" y="49279"/>
                </a:lnTo>
                <a:lnTo>
                  <a:pt x="25379" y="48918"/>
                </a:lnTo>
                <a:lnTo>
                  <a:pt x="25440" y="48556"/>
                </a:lnTo>
                <a:lnTo>
                  <a:pt x="25490" y="48194"/>
                </a:lnTo>
                <a:lnTo>
                  <a:pt x="25590" y="47460"/>
                </a:lnTo>
                <a:lnTo>
                  <a:pt x="25661" y="46726"/>
                </a:lnTo>
                <a:lnTo>
                  <a:pt x="25731" y="45993"/>
                </a:lnTo>
                <a:lnTo>
                  <a:pt x="25781" y="45259"/>
                </a:lnTo>
                <a:lnTo>
                  <a:pt x="25852" y="44475"/>
                </a:lnTo>
                <a:lnTo>
                  <a:pt x="25912" y="43711"/>
                </a:lnTo>
                <a:lnTo>
                  <a:pt x="25992" y="42967"/>
                </a:lnTo>
                <a:lnTo>
                  <a:pt x="26043" y="42606"/>
                </a:lnTo>
                <a:lnTo>
                  <a:pt x="26103" y="42254"/>
                </a:lnTo>
                <a:lnTo>
                  <a:pt x="26133" y="42053"/>
                </a:lnTo>
                <a:lnTo>
                  <a:pt x="26173" y="41852"/>
                </a:lnTo>
                <a:lnTo>
                  <a:pt x="31299" y="41962"/>
                </a:lnTo>
                <a:lnTo>
                  <a:pt x="32133" y="44224"/>
                </a:lnTo>
                <a:lnTo>
                  <a:pt x="32475" y="45148"/>
                </a:lnTo>
                <a:lnTo>
                  <a:pt x="32777" y="45942"/>
                </a:lnTo>
                <a:lnTo>
                  <a:pt x="33038" y="46596"/>
                </a:lnTo>
                <a:lnTo>
                  <a:pt x="33259" y="47139"/>
                </a:lnTo>
                <a:lnTo>
                  <a:pt x="33450" y="47551"/>
                </a:lnTo>
                <a:lnTo>
                  <a:pt x="33530" y="47721"/>
                </a:lnTo>
                <a:lnTo>
                  <a:pt x="33611" y="47862"/>
                </a:lnTo>
                <a:lnTo>
                  <a:pt x="33742" y="48103"/>
                </a:lnTo>
                <a:lnTo>
                  <a:pt x="33872" y="48365"/>
                </a:lnTo>
                <a:lnTo>
                  <a:pt x="34134" y="48907"/>
                </a:lnTo>
                <a:lnTo>
                  <a:pt x="34314" y="49289"/>
                </a:lnTo>
                <a:lnTo>
                  <a:pt x="34515" y="49681"/>
                </a:lnTo>
                <a:lnTo>
                  <a:pt x="34727" y="50083"/>
                </a:lnTo>
                <a:lnTo>
                  <a:pt x="34958" y="50496"/>
                </a:lnTo>
                <a:lnTo>
                  <a:pt x="34988" y="50797"/>
                </a:lnTo>
                <a:lnTo>
                  <a:pt x="35018" y="51129"/>
                </a:lnTo>
                <a:lnTo>
                  <a:pt x="35038" y="51460"/>
                </a:lnTo>
                <a:lnTo>
                  <a:pt x="35048" y="51802"/>
                </a:lnTo>
                <a:lnTo>
                  <a:pt x="35048" y="52164"/>
                </a:lnTo>
                <a:lnTo>
                  <a:pt x="35038" y="52516"/>
                </a:lnTo>
                <a:lnTo>
                  <a:pt x="35018" y="52888"/>
                </a:lnTo>
                <a:lnTo>
                  <a:pt x="34978" y="53249"/>
                </a:lnTo>
                <a:lnTo>
                  <a:pt x="34928" y="53621"/>
                </a:lnTo>
                <a:lnTo>
                  <a:pt x="34857" y="53983"/>
                </a:lnTo>
                <a:lnTo>
                  <a:pt x="34767" y="54345"/>
                </a:lnTo>
                <a:lnTo>
                  <a:pt x="34656" y="54707"/>
                </a:lnTo>
                <a:lnTo>
                  <a:pt x="34596" y="54878"/>
                </a:lnTo>
                <a:lnTo>
                  <a:pt x="34525" y="55059"/>
                </a:lnTo>
                <a:lnTo>
                  <a:pt x="34455" y="55229"/>
                </a:lnTo>
                <a:lnTo>
                  <a:pt x="34375" y="55400"/>
                </a:lnTo>
                <a:lnTo>
                  <a:pt x="34284" y="55561"/>
                </a:lnTo>
                <a:lnTo>
                  <a:pt x="34194" y="55722"/>
                </a:lnTo>
                <a:lnTo>
                  <a:pt x="34093" y="55883"/>
                </a:lnTo>
                <a:lnTo>
                  <a:pt x="33983" y="56034"/>
                </a:lnTo>
                <a:lnTo>
                  <a:pt x="33792" y="56295"/>
                </a:lnTo>
                <a:lnTo>
                  <a:pt x="33601" y="56536"/>
                </a:lnTo>
                <a:lnTo>
                  <a:pt x="33400" y="56777"/>
                </a:lnTo>
                <a:lnTo>
                  <a:pt x="33199" y="56998"/>
                </a:lnTo>
                <a:lnTo>
                  <a:pt x="32998" y="57209"/>
                </a:lnTo>
                <a:lnTo>
                  <a:pt x="32797" y="57421"/>
                </a:lnTo>
                <a:lnTo>
                  <a:pt x="32586" y="57612"/>
                </a:lnTo>
                <a:lnTo>
                  <a:pt x="32385" y="57792"/>
                </a:lnTo>
                <a:lnTo>
                  <a:pt x="32184" y="57963"/>
                </a:lnTo>
                <a:lnTo>
                  <a:pt x="31973" y="58124"/>
                </a:lnTo>
                <a:lnTo>
                  <a:pt x="31772" y="58285"/>
                </a:lnTo>
                <a:lnTo>
                  <a:pt x="31571" y="58426"/>
                </a:lnTo>
                <a:lnTo>
                  <a:pt x="31189" y="58687"/>
                </a:lnTo>
                <a:lnTo>
                  <a:pt x="30817" y="58918"/>
                </a:lnTo>
                <a:lnTo>
                  <a:pt x="30465" y="59109"/>
                </a:lnTo>
                <a:lnTo>
                  <a:pt x="30143" y="59280"/>
                </a:lnTo>
                <a:lnTo>
                  <a:pt x="29862" y="59411"/>
                </a:lnTo>
                <a:lnTo>
                  <a:pt x="29611" y="59521"/>
                </a:lnTo>
                <a:lnTo>
                  <a:pt x="29410" y="59602"/>
                </a:lnTo>
                <a:lnTo>
                  <a:pt x="29259" y="59652"/>
                </a:lnTo>
                <a:lnTo>
                  <a:pt x="29128" y="59702"/>
                </a:lnTo>
                <a:lnTo>
                  <a:pt x="29058" y="59722"/>
                </a:lnTo>
                <a:lnTo>
                  <a:pt x="28987" y="59752"/>
                </a:lnTo>
                <a:lnTo>
                  <a:pt x="28927" y="59793"/>
                </a:lnTo>
                <a:lnTo>
                  <a:pt x="28867" y="59833"/>
                </a:lnTo>
                <a:lnTo>
                  <a:pt x="28817" y="59883"/>
                </a:lnTo>
                <a:lnTo>
                  <a:pt x="28766" y="59933"/>
                </a:lnTo>
                <a:lnTo>
                  <a:pt x="28726" y="59984"/>
                </a:lnTo>
                <a:lnTo>
                  <a:pt x="28686" y="60044"/>
                </a:lnTo>
                <a:lnTo>
                  <a:pt x="28656" y="60114"/>
                </a:lnTo>
                <a:lnTo>
                  <a:pt x="28636" y="60174"/>
                </a:lnTo>
                <a:lnTo>
                  <a:pt x="28616" y="60245"/>
                </a:lnTo>
                <a:lnTo>
                  <a:pt x="28606" y="60315"/>
                </a:lnTo>
                <a:lnTo>
                  <a:pt x="28596" y="60386"/>
                </a:lnTo>
                <a:lnTo>
                  <a:pt x="28596" y="60456"/>
                </a:lnTo>
                <a:lnTo>
                  <a:pt x="28606" y="60526"/>
                </a:lnTo>
                <a:lnTo>
                  <a:pt x="28626" y="60597"/>
                </a:lnTo>
                <a:lnTo>
                  <a:pt x="28646" y="60667"/>
                </a:lnTo>
                <a:lnTo>
                  <a:pt x="28676" y="60737"/>
                </a:lnTo>
                <a:lnTo>
                  <a:pt x="28716" y="60798"/>
                </a:lnTo>
                <a:lnTo>
                  <a:pt x="28756" y="60858"/>
                </a:lnTo>
                <a:lnTo>
                  <a:pt x="28807" y="60908"/>
                </a:lnTo>
                <a:lnTo>
                  <a:pt x="28857" y="60958"/>
                </a:lnTo>
                <a:lnTo>
                  <a:pt x="28917" y="60999"/>
                </a:lnTo>
                <a:lnTo>
                  <a:pt x="28967" y="61039"/>
                </a:lnTo>
                <a:lnTo>
                  <a:pt x="29038" y="61069"/>
                </a:lnTo>
                <a:lnTo>
                  <a:pt x="29098" y="61099"/>
                </a:lnTo>
                <a:lnTo>
                  <a:pt x="29168" y="61109"/>
                </a:lnTo>
                <a:lnTo>
                  <a:pt x="29239" y="61129"/>
                </a:lnTo>
                <a:lnTo>
                  <a:pt x="29379" y="61129"/>
                </a:lnTo>
                <a:lnTo>
                  <a:pt x="29450" y="61119"/>
                </a:lnTo>
                <a:lnTo>
                  <a:pt x="29530" y="61099"/>
                </a:lnTo>
                <a:lnTo>
                  <a:pt x="29711" y="61039"/>
                </a:lnTo>
                <a:lnTo>
                  <a:pt x="29902" y="60979"/>
                </a:lnTo>
                <a:lnTo>
                  <a:pt x="30143" y="60878"/>
                </a:lnTo>
                <a:lnTo>
                  <a:pt x="30435" y="60757"/>
                </a:lnTo>
                <a:lnTo>
                  <a:pt x="30766" y="60607"/>
                </a:lnTo>
                <a:lnTo>
                  <a:pt x="31128" y="60416"/>
                </a:lnTo>
                <a:lnTo>
                  <a:pt x="31530" y="60195"/>
                </a:lnTo>
                <a:lnTo>
                  <a:pt x="31963" y="59933"/>
                </a:lnTo>
                <a:lnTo>
                  <a:pt x="32184" y="59782"/>
                </a:lnTo>
                <a:lnTo>
                  <a:pt x="32405" y="59632"/>
                </a:lnTo>
                <a:lnTo>
                  <a:pt x="32636" y="59461"/>
                </a:lnTo>
                <a:lnTo>
                  <a:pt x="32867" y="59290"/>
                </a:lnTo>
                <a:lnTo>
                  <a:pt x="33098" y="59099"/>
                </a:lnTo>
                <a:lnTo>
                  <a:pt x="33329" y="58908"/>
                </a:lnTo>
                <a:lnTo>
                  <a:pt x="33571" y="58697"/>
                </a:lnTo>
                <a:lnTo>
                  <a:pt x="33802" y="58476"/>
                </a:lnTo>
                <a:lnTo>
                  <a:pt x="34043" y="58235"/>
                </a:lnTo>
                <a:lnTo>
                  <a:pt x="34274" y="57993"/>
                </a:lnTo>
                <a:lnTo>
                  <a:pt x="34505" y="57732"/>
                </a:lnTo>
                <a:lnTo>
                  <a:pt x="34727" y="57461"/>
                </a:lnTo>
                <a:lnTo>
                  <a:pt x="34958" y="57179"/>
                </a:lnTo>
                <a:lnTo>
                  <a:pt x="35169" y="56888"/>
                </a:lnTo>
                <a:lnTo>
                  <a:pt x="35340" y="56627"/>
                </a:lnTo>
                <a:lnTo>
                  <a:pt x="35500" y="56365"/>
                </a:lnTo>
                <a:lnTo>
                  <a:pt x="35651" y="56104"/>
                </a:lnTo>
                <a:lnTo>
                  <a:pt x="35782" y="55833"/>
                </a:lnTo>
                <a:lnTo>
                  <a:pt x="35892" y="55551"/>
                </a:lnTo>
                <a:lnTo>
                  <a:pt x="36003" y="55280"/>
                </a:lnTo>
                <a:lnTo>
                  <a:pt x="36093" y="54988"/>
                </a:lnTo>
                <a:lnTo>
                  <a:pt x="36184" y="54707"/>
                </a:lnTo>
                <a:lnTo>
                  <a:pt x="36254" y="54425"/>
                </a:lnTo>
                <a:lnTo>
                  <a:pt x="36315" y="54134"/>
                </a:lnTo>
                <a:lnTo>
                  <a:pt x="36365" y="53842"/>
                </a:lnTo>
                <a:lnTo>
                  <a:pt x="36415" y="53561"/>
                </a:lnTo>
                <a:lnTo>
                  <a:pt x="36445" y="53270"/>
                </a:lnTo>
                <a:lnTo>
                  <a:pt x="36475" y="52988"/>
                </a:lnTo>
                <a:lnTo>
                  <a:pt x="36495" y="52697"/>
                </a:lnTo>
                <a:lnTo>
                  <a:pt x="36505" y="52415"/>
                </a:lnTo>
                <a:lnTo>
                  <a:pt x="36666" y="52566"/>
                </a:lnTo>
                <a:lnTo>
                  <a:pt x="41370" y="61471"/>
                </a:lnTo>
                <a:lnTo>
                  <a:pt x="41430" y="61561"/>
                </a:lnTo>
                <a:lnTo>
                  <a:pt x="41491" y="61632"/>
                </a:lnTo>
                <a:lnTo>
                  <a:pt x="41571" y="61702"/>
                </a:lnTo>
                <a:lnTo>
                  <a:pt x="41652" y="61763"/>
                </a:lnTo>
                <a:lnTo>
                  <a:pt x="41732" y="61803"/>
                </a:lnTo>
                <a:lnTo>
                  <a:pt x="41822" y="61833"/>
                </a:lnTo>
                <a:lnTo>
                  <a:pt x="41923" y="61853"/>
                </a:lnTo>
                <a:lnTo>
                  <a:pt x="42023" y="61863"/>
                </a:lnTo>
                <a:lnTo>
                  <a:pt x="42104" y="61853"/>
                </a:lnTo>
                <a:lnTo>
                  <a:pt x="42194" y="61843"/>
                </a:lnTo>
                <a:lnTo>
                  <a:pt x="42275" y="61813"/>
                </a:lnTo>
                <a:lnTo>
                  <a:pt x="42355" y="61773"/>
                </a:lnTo>
                <a:lnTo>
                  <a:pt x="42425" y="61732"/>
                </a:lnTo>
                <a:lnTo>
                  <a:pt x="42486" y="61692"/>
                </a:lnTo>
                <a:lnTo>
                  <a:pt x="42536" y="61642"/>
                </a:lnTo>
                <a:lnTo>
                  <a:pt x="42586" y="61592"/>
                </a:lnTo>
                <a:lnTo>
                  <a:pt x="42626" y="61531"/>
                </a:lnTo>
                <a:lnTo>
                  <a:pt x="42667" y="61471"/>
                </a:lnTo>
                <a:lnTo>
                  <a:pt x="42697" y="61411"/>
                </a:lnTo>
                <a:lnTo>
                  <a:pt x="42717" y="61340"/>
                </a:lnTo>
                <a:lnTo>
                  <a:pt x="42737" y="61280"/>
                </a:lnTo>
                <a:lnTo>
                  <a:pt x="42747" y="61210"/>
                </a:lnTo>
                <a:lnTo>
                  <a:pt x="42747" y="61139"/>
                </a:lnTo>
                <a:lnTo>
                  <a:pt x="42747" y="61069"/>
                </a:lnTo>
                <a:lnTo>
                  <a:pt x="42737" y="60999"/>
                </a:lnTo>
                <a:lnTo>
                  <a:pt x="42717" y="60928"/>
                </a:lnTo>
                <a:lnTo>
                  <a:pt x="42697" y="60858"/>
                </a:lnTo>
                <a:lnTo>
                  <a:pt x="42667" y="60788"/>
                </a:lnTo>
                <a:lnTo>
                  <a:pt x="39229" y="54295"/>
                </a:lnTo>
                <a:lnTo>
                  <a:pt x="39229" y="54295"/>
                </a:lnTo>
                <a:lnTo>
                  <a:pt x="40526" y="54968"/>
                </a:lnTo>
                <a:lnTo>
                  <a:pt x="41732" y="55611"/>
                </a:lnTo>
                <a:lnTo>
                  <a:pt x="43782" y="56707"/>
                </a:lnTo>
                <a:lnTo>
                  <a:pt x="45169" y="57451"/>
                </a:lnTo>
                <a:lnTo>
                  <a:pt x="45692" y="57742"/>
                </a:lnTo>
                <a:lnTo>
                  <a:pt x="45772" y="57782"/>
                </a:lnTo>
                <a:lnTo>
                  <a:pt x="45863" y="57823"/>
                </a:lnTo>
                <a:lnTo>
                  <a:pt x="46034" y="57873"/>
                </a:lnTo>
                <a:lnTo>
                  <a:pt x="46215" y="57913"/>
                </a:lnTo>
                <a:lnTo>
                  <a:pt x="46395" y="57923"/>
                </a:lnTo>
                <a:lnTo>
                  <a:pt x="46486" y="57913"/>
                </a:lnTo>
                <a:lnTo>
                  <a:pt x="46586" y="57913"/>
                </a:lnTo>
                <a:lnTo>
                  <a:pt x="46677" y="57893"/>
                </a:lnTo>
                <a:lnTo>
                  <a:pt x="46777" y="57873"/>
                </a:lnTo>
                <a:lnTo>
                  <a:pt x="46868" y="57843"/>
                </a:lnTo>
                <a:lnTo>
                  <a:pt x="46958" y="57813"/>
                </a:lnTo>
                <a:lnTo>
                  <a:pt x="47039" y="57772"/>
                </a:lnTo>
                <a:lnTo>
                  <a:pt x="47129" y="57722"/>
                </a:lnTo>
                <a:lnTo>
                  <a:pt x="47210" y="57672"/>
                </a:lnTo>
                <a:lnTo>
                  <a:pt x="47290" y="57612"/>
                </a:lnTo>
                <a:lnTo>
                  <a:pt x="47360" y="57551"/>
                </a:lnTo>
                <a:lnTo>
                  <a:pt x="47431" y="57491"/>
                </a:lnTo>
                <a:lnTo>
                  <a:pt x="47501" y="57410"/>
                </a:lnTo>
                <a:lnTo>
                  <a:pt x="47561" y="57340"/>
                </a:lnTo>
                <a:lnTo>
                  <a:pt x="47622" y="57250"/>
                </a:lnTo>
                <a:lnTo>
                  <a:pt x="47672" y="57169"/>
                </a:lnTo>
                <a:lnTo>
                  <a:pt x="47742" y="57029"/>
                </a:lnTo>
                <a:lnTo>
                  <a:pt x="47793" y="56888"/>
                </a:lnTo>
                <a:lnTo>
                  <a:pt x="47823" y="56757"/>
                </a:lnTo>
                <a:lnTo>
                  <a:pt x="47843" y="56616"/>
                </a:lnTo>
                <a:lnTo>
                  <a:pt x="47853" y="56466"/>
                </a:lnTo>
                <a:lnTo>
                  <a:pt x="47853" y="56325"/>
                </a:lnTo>
                <a:lnTo>
                  <a:pt x="47833" y="56194"/>
                </a:lnTo>
                <a:lnTo>
                  <a:pt x="47793" y="56054"/>
                </a:lnTo>
                <a:lnTo>
                  <a:pt x="47752" y="55923"/>
                </a:lnTo>
                <a:lnTo>
                  <a:pt x="47692" y="55792"/>
                </a:lnTo>
                <a:lnTo>
                  <a:pt x="47622" y="55672"/>
                </a:lnTo>
                <a:lnTo>
                  <a:pt x="47541" y="55561"/>
                </a:lnTo>
                <a:lnTo>
                  <a:pt x="47451" y="55451"/>
                </a:lnTo>
                <a:lnTo>
                  <a:pt x="47340" y="55350"/>
                </a:lnTo>
                <a:lnTo>
                  <a:pt x="47230" y="55260"/>
                </a:lnTo>
                <a:lnTo>
                  <a:pt x="47099" y="55179"/>
                </a:lnTo>
                <a:lnTo>
                  <a:pt x="46566" y="54888"/>
                </a:lnTo>
                <a:lnTo>
                  <a:pt x="45149" y="54124"/>
                </a:lnTo>
                <a:lnTo>
                  <a:pt x="43059" y="53008"/>
                </a:lnTo>
                <a:lnTo>
                  <a:pt x="41822" y="52355"/>
                </a:lnTo>
                <a:lnTo>
                  <a:pt x="40506" y="51661"/>
                </a:lnTo>
                <a:lnTo>
                  <a:pt x="40063" y="51430"/>
                </a:lnTo>
                <a:lnTo>
                  <a:pt x="39671" y="51189"/>
                </a:lnTo>
                <a:lnTo>
                  <a:pt x="39310" y="50948"/>
                </a:lnTo>
                <a:lnTo>
                  <a:pt x="38988" y="50707"/>
                </a:lnTo>
                <a:lnTo>
                  <a:pt x="38697" y="50455"/>
                </a:lnTo>
                <a:lnTo>
                  <a:pt x="38425" y="50214"/>
                </a:lnTo>
                <a:lnTo>
                  <a:pt x="38184" y="49963"/>
                </a:lnTo>
                <a:lnTo>
                  <a:pt x="37973" y="49712"/>
                </a:lnTo>
                <a:lnTo>
                  <a:pt x="37782" y="49470"/>
                </a:lnTo>
                <a:lnTo>
                  <a:pt x="37601" y="49209"/>
                </a:lnTo>
                <a:lnTo>
                  <a:pt x="37440" y="48958"/>
                </a:lnTo>
                <a:lnTo>
                  <a:pt x="37300" y="48706"/>
                </a:lnTo>
                <a:lnTo>
                  <a:pt x="37159" y="48445"/>
                </a:lnTo>
                <a:lnTo>
                  <a:pt x="37028" y="48184"/>
                </a:lnTo>
                <a:lnTo>
                  <a:pt x="36777" y="47661"/>
                </a:lnTo>
                <a:lnTo>
                  <a:pt x="36475" y="47028"/>
                </a:lnTo>
                <a:lnTo>
                  <a:pt x="36304" y="46706"/>
                </a:lnTo>
                <a:lnTo>
                  <a:pt x="36134" y="46385"/>
                </a:lnTo>
                <a:lnTo>
                  <a:pt x="36043" y="46224"/>
                </a:lnTo>
                <a:lnTo>
                  <a:pt x="36747" y="46334"/>
                </a:lnTo>
                <a:lnTo>
                  <a:pt x="37470" y="46465"/>
                </a:lnTo>
                <a:lnTo>
                  <a:pt x="38204" y="46626"/>
                </a:lnTo>
                <a:lnTo>
                  <a:pt x="38556" y="46706"/>
                </a:lnTo>
                <a:lnTo>
                  <a:pt x="38908" y="46797"/>
                </a:lnTo>
                <a:lnTo>
                  <a:pt x="39249" y="46897"/>
                </a:lnTo>
                <a:lnTo>
                  <a:pt x="39571" y="46998"/>
                </a:lnTo>
                <a:lnTo>
                  <a:pt x="39883" y="47098"/>
                </a:lnTo>
                <a:lnTo>
                  <a:pt x="40184" y="47219"/>
                </a:lnTo>
                <a:lnTo>
                  <a:pt x="40466" y="47330"/>
                </a:lnTo>
                <a:lnTo>
                  <a:pt x="40717" y="47450"/>
                </a:lnTo>
                <a:lnTo>
                  <a:pt x="40948" y="47581"/>
                </a:lnTo>
                <a:lnTo>
                  <a:pt x="41159" y="47721"/>
                </a:lnTo>
                <a:lnTo>
                  <a:pt x="45240" y="50636"/>
                </a:lnTo>
                <a:lnTo>
                  <a:pt x="45340" y="50697"/>
                </a:lnTo>
                <a:lnTo>
                  <a:pt x="45451" y="50737"/>
                </a:lnTo>
                <a:lnTo>
                  <a:pt x="45551" y="50767"/>
                </a:lnTo>
                <a:lnTo>
                  <a:pt x="45662" y="50777"/>
                </a:lnTo>
                <a:lnTo>
                  <a:pt x="45752" y="50767"/>
                </a:lnTo>
                <a:lnTo>
                  <a:pt x="45833" y="50757"/>
                </a:lnTo>
                <a:lnTo>
                  <a:pt x="45913" y="50727"/>
                </a:lnTo>
                <a:lnTo>
                  <a:pt x="45993" y="50697"/>
                </a:lnTo>
                <a:lnTo>
                  <a:pt x="46074" y="50646"/>
                </a:lnTo>
                <a:lnTo>
                  <a:pt x="46134" y="50596"/>
                </a:lnTo>
                <a:lnTo>
                  <a:pt x="46205" y="50536"/>
                </a:lnTo>
                <a:lnTo>
                  <a:pt x="46255" y="50465"/>
                </a:lnTo>
                <a:lnTo>
                  <a:pt x="46295" y="50405"/>
                </a:lnTo>
                <a:lnTo>
                  <a:pt x="46335" y="50335"/>
                </a:lnTo>
                <a:lnTo>
                  <a:pt x="46355" y="50274"/>
                </a:lnTo>
                <a:lnTo>
                  <a:pt x="46375" y="50204"/>
                </a:lnTo>
                <a:lnTo>
                  <a:pt x="46385" y="50134"/>
                </a:lnTo>
                <a:lnTo>
                  <a:pt x="46395" y="50063"/>
                </a:lnTo>
                <a:lnTo>
                  <a:pt x="46395" y="49993"/>
                </a:lnTo>
                <a:lnTo>
                  <a:pt x="46385" y="49923"/>
                </a:lnTo>
                <a:lnTo>
                  <a:pt x="46375" y="49852"/>
                </a:lnTo>
                <a:lnTo>
                  <a:pt x="46345" y="49792"/>
                </a:lnTo>
                <a:lnTo>
                  <a:pt x="46325" y="49722"/>
                </a:lnTo>
                <a:lnTo>
                  <a:pt x="46285" y="49661"/>
                </a:lnTo>
                <a:lnTo>
                  <a:pt x="46245" y="49601"/>
                </a:lnTo>
                <a:lnTo>
                  <a:pt x="46205" y="49551"/>
                </a:lnTo>
                <a:lnTo>
                  <a:pt x="46144" y="49490"/>
                </a:lnTo>
                <a:lnTo>
                  <a:pt x="46094" y="49450"/>
                </a:lnTo>
                <a:lnTo>
                  <a:pt x="42003" y="46535"/>
                </a:lnTo>
                <a:lnTo>
                  <a:pt x="41863" y="46435"/>
                </a:lnTo>
                <a:lnTo>
                  <a:pt x="41702" y="46334"/>
                </a:lnTo>
                <a:lnTo>
                  <a:pt x="41541" y="46244"/>
                </a:lnTo>
                <a:lnTo>
                  <a:pt x="41370" y="46154"/>
                </a:lnTo>
                <a:lnTo>
                  <a:pt x="40998" y="45983"/>
                </a:lnTo>
                <a:lnTo>
                  <a:pt x="40606" y="45822"/>
                </a:lnTo>
                <a:lnTo>
                  <a:pt x="40184" y="45671"/>
                </a:lnTo>
                <a:lnTo>
                  <a:pt x="39752" y="45530"/>
                </a:lnTo>
                <a:lnTo>
                  <a:pt x="39310" y="45400"/>
                </a:lnTo>
                <a:lnTo>
                  <a:pt x="38857" y="45279"/>
                </a:lnTo>
                <a:lnTo>
                  <a:pt x="38395" y="45169"/>
                </a:lnTo>
                <a:lnTo>
                  <a:pt x="37933" y="45078"/>
                </a:lnTo>
                <a:lnTo>
                  <a:pt x="37480" y="44988"/>
                </a:lnTo>
                <a:lnTo>
                  <a:pt x="37028" y="44907"/>
                </a:lnTo>
                <a:lnTo>
                  <a:pt x="36174" y="44767"/>
                </a:lnTo>
                <a:lnTo>
                  <a:pt x="35410" y="44656"/>
                </a:lnTo>
                <a:lnTo>
                  <a:pt x="34757" y="42917"/>
                </a:lnTo>
                <a:lnTo>
                  <a:pt x="34043" y="40957"/>
                </a:lnTo>
                <a:lnTo>
                  <a:pt x="38224" y="35158"/>
                </a:lnTo>
                <a:lnTo>
                  <a:pt x="39762" y="32092"/>
                </a:lnTo>
                <a:lnTo>
                  <a:pt x="40496" y="32042"/>
                </a:lnTo>
                <a:lnTo>
                  <a:pt x="41189" y="32012"/>
                </a:lnTo>
                <a:lnTo>
                  <a:pt x="41853" y="32002"/>
                </a:lnTo>
                <a:lnTo>
                  <a:pt x="42466" y="31992"/>
                </a:lnTo>
                <a:lnTo>
                  <a:pt x="42496" y="32303"/>
                </a:lnTo>
                <a:lnTo>
                  <a:pt x="42546" y="32625"/>
                </a:lnTo>
                <a:lnTo>
                  <a:pt x="42596" y="32957"/>
                </a:lnTo>
                <a:lnTo>
                  <a:pt x="42667" y="33309"/>
                </a:lnTo>
                <a:lnTo>
                  <a:pt x="42757" y="33670"/>
                </a:lnTo>
                <a:lnTo>
                  <a:pt x="42858" y="34042"/>
                </a:lnTo>
                <a:lnTo>
                  <a:pt x="42978" y="34414"/>
                </a:lnTo>
                <a:lnTo>
                  <a:pt x="43129" y="34786"/>
                </a:lnTo>
                <a:lnTo>
                  <a:pt x="43290" y="35168"/>
                </a:lnTo>
                <a:lnTo>
                  <a:pt x="43481" y="35540"/>
                </a:lnTo>
                <a:lnTo>
                  <a:pt x="43581" y="35731"/>
                </a:lnTo>
                <a:lnTo>
                  <a:pt x="43692" y="35912"/>
                </a:lnTo>
                <a:lnTo>
                  <a:pt x="43812" y="36103"/>
                </a:lnTo>
                <a:lnTo>
                  <a:pt x="43943" y="36284"/>
                </a:lnTo>
                <a:lnTo>
                  <a:pt x="44074" y="36454"/>
                </a:lnTo>
                <a:lnTo>
                  <a:pt x="44214" y="36635"/>
                </a:lnTo>
                <a:lnTo>
                  <a:pt x="44355" y="36806"/>
                </a:lnTo>
                <a:lnTo>
                  <a:pt x="44516" y="36977"/>
                </a:lnTo>
                <a:lnTo>
                  <a:pt x="44677" y="37148"/>
                </a:lnTo>
                <a:lnTo>
                  <a:pt x="44848" y="37309"/>
                </a:lnTo>
                <a:lnTo>
                  <a:pt x="45019" y="37470"/>
                </a:lnTo>
                <a:lnTo>
                  <a:pt x="45209" y="37630"/>
                </a:lnTo>
                <a:lnTo>
                  <a:pt x="45762" y="38053"/>
                </a:lnTo>
                <a:lnTo>
                  <a:pt x="46285" y="38435"/>
                </a:lnTo>
                <a:lnTo>
                  <a:pt x="46777" y="38766"/>
                </a:lnTo>
                <a:lnTo>
                  <a:pt x="47240" y="39048"/>
                </a:lnTo>
                <a:lnTo>
                  <a:pt x="47672" y="39299"/>
                </a:lnTo>
                <a:lnTo>
                  <a:pt x="48084" y="39510"/>
                </a:lnTo>
                <a:lnTo>
                  <a:pt x="48456" y="39691"/>
                </a:lnTo>
                <a:lnTo>
                  <a:pt x="48798" y="39842"/>
                </a:lnTo>
                <a:lnTo>
                  <a:pt x="49099" y="39962"/>
                </a:lnTo>
                <a:lnTo>
                  <a:pt x="49371" y="40053"/>
                </a:lnTo>
                <a:lnTo>
                  <a:pt x="49612" y="40133"/>
                </a:lnTo>
                <a:lnTo>
                  <a:pt x="49823" y="40183"/>
                </a:lnTo>
                <a:lnTo>
                  <a:pt x="49994" y="40224"/>
                </a:lnTo>
                <a:lnTo>
                  <a:pt x="50124" y="40244"/>
                </a:lnTo>
                <a:lnTo>
                  <a:pt x="50275" y="40264"/>
                </a:lnTo>
                <a:lnTo>
                  <a:pt x="50395" y="38815"/>
                </a:lnTo>
                <a:lnTo>
                  <a:pt x="50395" y="38815"/>
                </a:lnTo>
                <a:lnTo>
                  <a:pt x="50285" y="38796"/>
                </a:lnTo>
                <a:lnTo>
                  <a:pt x="50144" y="38766"/>
                </a:lnTo>
                <a:lnTo>
                  <a:pt x="49984" y="38726"/>
                </a:lnTo>
                <a:lnTo>
                  <a:pt x="49803" y="38666"/>
                </a:lnTo>
                <a:lnTo>
                  <a:pt x="49592" y="38585"/>
                </a:lnTo>
                <a:lnTo>
                  <a:pt x="49371" y="38495"/>
                </a:lnTo>
                <a:lnTo>
                  <a:pt x="49119" y="38394"/>
                </a:lnTo>
                <a:lnTo>
                  <a:pt x="48858" y="38264"/>
                </a:lnTo>
                <a:lnTo>
                  <a:pt x="48566" y="38123"/>
                </a:lnTo>
                <a:lnTo>
                  <a:pt x="48265" y="37952"/>
                </a:lnTo>
                <a:lnTo>
                  <a:pt x="47943" y="37771"/>
                </a:lnTo>
                <a:lnTo>
                  <a:pt x="47612" y="37560"/>
                </a:lnTo>
                <a:lnTo>
                  <a:pt x="47260" y="37329"/>
                </a:lnTo>
                <a:lnTo>
                  <a:pt x="46898" y="37078"/>
                </a:lnTo>
                <a:lnTo>
                  <a:pt x="46516" y="36796"/>
                </a:lnTo>
                <a:lnTo>
                  <a:pt x="46124" y="36485"/>
                </a:lnTo>
                <a:lnTo>
                  <a:pt x="45983" y="36374"/>
                </a:lnTo>
                <a:lnTo>
                  <a:pt x="45843" y="36253"/>
                </a:lnTo>
                <a:lnTo>
                  <a:pt x="45712" y="36123"/>
                </a:lnTo>
                <a:lnTo>
                  <a:pt x="45591" y="35992"/>
                </a:lnTo>
                <a:lnTo>
                  <a:pt x="45471" y="35861"/>
                </a:lnTo>
                <a:lnTo>
                  <a:pt x="45360" y="35731"/>
                </a:lnTo>
                <a:lnTo>
                  <a:pt x="45149" y="35459"/>
                </a:lnTo>
                <a:lnTo>
                  <a:pt x="44958" y="35178"/>
                </a:lnTo>
                <a:lnTo>
                  <a:pt x="44787" y="34887"/>
                </a:lnTo>
                <a:lnTo>
                  <a:pt x="44637" y="34595"/>
                </a:lnTo>
                <a:lnTo>
                  <a:pt x="44506" y="34294"/>
                </a:lnTo>
                <a:lnTo>
                  <a:pt x="44385" y="34002"/>
                </a:lnTo>
                <a:lnTo>
                  <a:pt x="44285" y="33701"/>
                </a:lnTo>
                <a:lnTo>
                  <a:pt x="44204" y="33409"/>
                </a:lnTo>
                <a:lnTo>
                  <a:pt x="44124" y="33118"/>
                </a:lnTo>
                <a:lnTo>
                  <a:pt x="44064" y="32836"/>
                </a:lnTo>
                <a:lnTo>
                  <a:pt x="44013" y="32565"/>
                </a:lnTo>
                <a:lnTo>
                  <a:pt x="43973" y="32303"/>
                </a:lnTo>
                <a:lnTo>
                  <a:pt x="43943" y="32052"/>
                </a:lnTo>
                <a:lnTo>
                  <a:pt x="43943" y="32052"/>
                </a:lnTo>
                <a:lnTo>
                  <a:pt x="44456" y="32102"/>
                </a:lnTo>
                <a:lnTo>
                  <a:pt x="44908" y="32163"/>
                </a:lnTo>
                <a:lnTo>
                  <a:pt x="45330" y="32243"/>
                </a:lnTo>
                <a:lnTo>
                  <a:pt x="45521" y="32283"/>
                </a:lnTo>
                <a:lnTo>
                  <a:pt x="45702" y="32334"/>
                </a:lnTo>
                <a:lnTo>
                  <a:pt x="46235" y="32494"/>
                </a:lnTo>
                <a:lnTo>
                  <a:pt x="46757" y="32665"/>
                </a:lnTo>
                <a:lnTo>
                  <a:pt x="47270" y="32836"/>
                </a:lnTo>
                <a:lnTo>
                  <a:pt x="47762" y="33027"/>
                </a:lnTo>
                <a:lnTo>
                  <a:pt x="48245" y="33218"/>
                </a:lnTo>
                <a:lnTo>
                  <a:pt x="48707" y="33409"/>
                </a:lnTo>
                <a:lnTo>
                  <a:pt x="49159" y="33610"/>
                </a:lnTo>
                <a:lnTo>
                  <a:pt x="49602" y="33811"/>
                </a:lnTo>
                <a:lnTo>
                  <a:pt x="50024" y="34022"/>
                </a:lnTo>
                <a:lnTo>
                  <a:pt x="50436" y="34233"/>
                </a:lnTo>
                <a:lnTo>
                  <a:pt x="50828" y="34434"/>
                </a:lnTo>
                <a:lnTo>
                  <a:pt x="51210" y="34645"/>
                </a:lnTo>
                <a:lnTo>
                  <a:pt x="51582" y="34856"/>
                </a:lnTo>
                <a:lnTo>
                  <a:pt x="51923" y="35067"/>
                </a:lnTo>
                <a:lnTo>
                  <a:pt x="52577" y="35470"/>
                </a:lnTo>
                <a:lnTo>
                  <a:pt x="54446" y="42073"/>
                </a:lnTo>
                <a:lnTo>
                  <a:pt x="54486" y="42183"/>
                </a:lnTo>
                <a:lnTo>
                  <a:pt x="54547" y="42294"/>
                </a:lnTo>
                <a:lnTo>
                  <a:pt x="54627" y="42384"/>
                </a:lnTo>
                <a:lnTo>
                  <a:pt x="54718" y="42455"/>
                </a:lnTo>
                <a:lnTo>
                  <a:pt x="54808" y="42515"/>
                </a:lnTo>
                <a:lnTo>
                  <a:pt x="54919" y="42565"/>
                </a:lnTo>
                <a:lnTo>
                  <a:pt x="55029" y="42596"/>
                </a:lnTo>
                <a:lnTo>
                  <a:pt x="55150" y="42606"/>
                </a:lnTo>
                <a:lnTo>
                  <a:pt x="55250" y="42596"/>
                </a:lnTo>
                <a:lnTo>
                  <a:pt x="55351" y="42575"/>
                </a:lnTo>
                <a:lnTo>
                  <a:pt x="55421" y="42555"/>
                </a:lnTo>
                <a:lnTo>
                  <a:pt x="55481" y="42515"/>
                </a:lnTo>
                <a:lnTo>
                  <a:pt x="55552" y="42485"/>
                </a:lnTo>
                <a:lnTo>
                  <a:pt x="55602" y="42445"/>
                </a:lnTo>
                <a:lnTo>
                  <a:pt x="55662" y="42395"/>
                </a:lnTo>
                <a:lnTo>
                  <a:pt x="55703" y="42344"/>
                </a:lnTo>
                <a:lnTo>
                  <a:pt x="55753" y="42284"/>
                </a:lnTo>
                <a:lnTo>
                  <a:pt x="55783" y="42224"/>
                </a:lnTo>
                <a:lnTo>
                  <a:pt x="55813" y="42163"/>
                </a:lnTo>
                <a:lnTo>
                  <a:pt x="55843" y="42103"/>
                </a:lnTo>
                <a:lnTo>
                  <a:pt x="55863" y="42033"/>
                </a:lnTo>
                <a:lnTo>
                  <a:pt x="55873" y="41962"/>
                </a:lnTo>
                <a:lnTo>
                  <a:pt x="55873" y="41892"/>
                </a:lnTo>
                <a:lnTo>
                  <a:pt x="55873" y="41822"/>
                </a:lnTo>
                <a:lnTo>
                  <a:pt x="55863" y="41751"/>
                </a:lnTo>
                <a:lnTo>
                  <a:pt x="55853" y="41671"/>
                </a:lnTo>
                <a:lnTo>
                  <a:pt x="54476" y="36836"/>
                </a:lnTo>
                <a:lnTo>
                  <a:pt x="54888" y="37168"/>
                </a:lnTo>
                <a:lnTo>
                  <a:pt x="55180" y="37419"/>
                </a:lnTo>
                <a:lnTo>
                  <a:pt x="55431" y="37651"/>
                </a:lnTo>
                <a:lnTo>
                  <a:pt x="55542" y="37751"/>
                </a:lnTo>
                <a:lnTo>
                  <a:pt x="55662" y="37842"/>
                </a:lnTo>
                <a:lnTo>
                  <a:pt x="55783" y="37912"/>
                </a:lnTo>
                <a:lnTo>
                  <a:pt x="55914" y="37972"/>
                </a:lnTo>
                <a:lnTo>
                  <a:pt x="56044" y="38022"/>
                </a:lnTo>
                <a:lnTo>
                  <a:pt x="56185" y="38053"/>
                </a:lnTo>
                <a:lnTo>
                  <a:pt x="56326" y="38073"/>
                </a:lnTo>
                <a:lnTo>
                  <a:pt x="56466" y="38083"/>
                </a:lnTo>
                <a:lnTo>
                  <a:pt x="56597" y="38073"/>
                </a:lnTo>
                <a:lnTo>
                  <a:pt x="56738" y="38053"/>
                </a:lnTo>
                <a:lnTo>
                  <a:pt x="56878" y="38022"/>
                </a:lnTo>
                <a:lnTo>
                  <a:pt x="57009" y="37972"/>
                </a:lnTo>
                <a:lnTo>
                  <a:pt x="57140" y="37912"/>
                </a:lnTo>
                <a:lnTo>
                  <a:pt x="57260" y="37842"/>
                </a:lnTo>
                <a:lnTo>
                  <a:pt x="57381" y="37751"/>
                </a:lnTo>
                <a:lnTo>
                  <a:pt x="57492" y="37651"/>
                </a:lnTo>
                <a:lnTo>
                  <a:pt x="57592" y="37540"/>
                </a:lnTo>
                <a:lnTo>
                  <a:pt x="57683" y="37419"/>
                </a:lnTo>
                <a:lnTo>
                  <a:pt x="57753" y="37299"/>
                </a:lnTo>
                <a:lnTo>
                  <a:pt x="57813" y="37168"/>
                </a:lnTo>
                <a:lnTo>
                  <a:pt x="57863" y="37037"/>
                </a:lnTo>
                <a:lnTo>
                  <a:pt x="57894" y="36897"/>
                </a:lnTo>
                <a:lnTo>
                  <a:pt x="57914" y="36756"/>
                </a:lnTo>
                <a:lnTo>
                  <a:pt x="57924" y="36625"/>
                </a:lnTo>
                <a:lnTo>
                  <a:pt x="57914" y="36485"/>
                </a:lnTo>
                <a:lnTo>
                  <a:pt x="57894" y="36344"/>
                </a:lnTo>
                <a:lnTo>
                  <a:pt x="57863" y="36203"/>
                </a:lnTo>
                <a:lnTo>
                  <a:pt x="57813" y="36073"/>
                </a:lnTo>
                <a:lnTo>
                  <a:pt x="57753" y="35942"/>
                </a:lnTo>
                <a:lnTo>
                  <a:pt x="57683" y="35821"/>
                </a:lnTo>
                <a:lnTo>
                  <a:pt x="57592" y="35701"/>
                </a:lnTo>
                <a:lnTo>
                  <a:pt x="57492" y="35590"/>
                </a:lnTo>
                <a:lnTo>
                  <a:pt x="57391" y="35490"/>
                </a:lnTo>
                <a:lnTo>
                  <a:pt x="57160" y="35279"/>
                </a:lnTo>
                <a:lnTo>
                  <a:pt x="56808" y="34967"/>
                </a:lnTo>
                <a:lnTo>
                  <a:pt x="56326" y="34565"/>
                </a:lnTo>
                <a:lnTo>
                  <a:pt x="56034" y="34344"/>
                </a:lnTo>
                <a:lnTo>
                  <a:pt x="55723" y="34103"/>
                </a:lnTo>
                <a:lnTo>
                  <a:pt x="55381" y="33841"/>
                </a:lnTo>
                <a:lnTo>
                  <a:pt x="55009" y="33580"/>
                </a:lnTo>
                <a:lnTo>
                  <a:pt x="54597" y="33299"/>
                </a:lnTo>
                <a:lnTo>
                  <a:pt x="54165" y="33017"/>
                </a:lnTo>
                <a:lnTo>
                  <a:pt x="53712" y="32726"/>
                </a:lnTo>
                <a:lnTo>
                  <a:pt x="53220" y="32434"/>
                </a:lnTo>
                <a:lnTo>
                  <a:pt x="59592" y="30464"/>
                </a:lnTo>
                <a:lnTo>
                  <a:pt x="59663" y="30434"/>
                </a:lnTo>
                <a:lnTo>
                  <a:pt x="59733" y="30404"/>
                </a:lnTo>
                <a:lnTo>
                  <a:pt x="59793" y="30364"/>
                </a:lnTo>
                <a:lnTo>
                  <a:pt x="59854" y="30323"/>
                </a:lnTo>
                <a:lnTo>
                  <a:pt x="59904" y="30273"/>
                </a:lnTo>
                <a:lnTo>
                  <a:pt x="59944" y="30223"/>
                </a:lnTo>
                <a:lnTo>
                  <a:pt x="59994" y="30163"/>
                </a:lnTo>
                <a:lnTo>
                  <a:pt x="60024" y="30102"/>
                </a:lnTo>
                <a:lnTo>
                  <a:pt x="60055" y="30042"/>
                </a:lnTo>
                <a:lnTo>
                  <a:pt x="60075" y="29972"/>
                </a:lnTo>
                <a:lnTo>
                  <a:pt x="60095" y="29911"/>
                </a:lnTo>
                <a:lnTo>
                  <a:pt x="60105" y="29841"/>
                </a:lnTo>
                <a:lnTo>
                  <a:pt x="60105" y="29761"/>
                </a:lnTo>
                <a:lnTo>
                  <a:pt x="60105" y="29690"/>
                </a:lnTo>
                <a:lnTo>
                  <a:pt x="60095" y="29620"/>
                </a:lnTo>
                <a:lnTo>
                  <a:pt x="60075" y="29550"/>
                </a:lnTo>
                <a:lnTo>
                  <a:pt x="60055" y="29479"/>
                </a:lnTo>
                <a:lnTo>
                  <a:pt x="60014" y="29409"/>
                </a:lnTo>
                <a:lnTo>
                  <a:pt x="59984" y="29349"/>
                </a:lnTo>
                <a:lnTo>
                  <a:pt x="59934" y="29298"/>
                </a:lnTo>
                <a:lnTo>
                  <a:pt x="59894" y="29238"/>
                </a:lnTo>
                <a:lnTo>
                  <a:pt x="59833" y="29198"/>
                </a:lnTo>
                <a:lnTo>
                  <a:pt x="59783" y="29158"/>
                </a:lnTo>
                <a:lnTo>
                  <a:pt x="59723" y="29117"/>
                </a:lnTo>
                <a:lnTo>
                  <a:pt x="59652" y="29087"/>
                </a:lnTo>
                <a:lnTo>
                  <a:pt x="59592" y="29067"/>
                </a:lnTo>
                <a:lnTo>
                  <a:pt x="59522" y="29047"/>
                </a:lnTo>
                <a:lnTo>
                  <a:pt x="59451" y="29037"/>
                </a:lnTo>
                <a:lnTo>
                  <a:pt x="59311" y="29037"/>
                </a:lnTo>
                <a:lnTo>
                  <a:pt x="59240" y="29047"/>
                </a:lnTo>
                <a:lnTo>
                  <a:pt x="59160" y="29067"/>
                </a:lnTo>
                <a:lnTo>
                  <a:pt x="51431" y="31459"/>
                </a:lnTo>
                <a:lnTo>
                  <a:pt x="51049" y="31268"/>
                </a:lnTo>
                <a:lnTo>
                  <a:pt x="50657" y="31077"/>
                </a:lnTo>
                <a:lnTo>
                  <a:pt x="50245" y="30896"/>
                </a:lnTo>
                <a:lnTo>
                  <a:pt x="49833" y="30715"/>
                </a:lnTo>
                <a:lnTo>
                  <a:pt x="49401" y="30535"/>
                </a:lnTo>
                <a:lnTo>
                  <a:pt x="48958" y="30364"/>
                </a:lnTo>
                <a:lnTo>
                  <a:pt x="48516" y="30193"/>
                </a:lnTo>
                <a:lnTo>
                  <a:pt x="48054" y="30022"/>
                </a:lnTo>
                <a:lnTo>
                  <a:pt x="54718" y="27077"/>
                </a:lnTo>
                <a:lnTo>
                  <a:pt x="54778" y="27037"/>
                </a:lnTo>
                <a:lnTo>
                  <a:pt x="54838" y="27007"/>
                </a:lnTo>
                <a:lnTo>
                  <a:pt x="54898" y="26956"/>
                </a:lnTo>
                <a:lnTo>
                  <a:pt x="54949" y="26906"/>
                </a:lnTo>
                <a:lnTo>
                  <a:pt x="54999" y="26856"/>
                </a:lnTo>
                <a:lnTo>
                  <a:pt x="55039" y="26796"/>
                </a:lnTo>
                <a:lnTo>
                  <a:pt x="55069" y="26735"/>
                </a:lnTo>
                <a:lnTo>
                  <a:pt x="55099" y="26675"/>
                </a:lnTo>
                <a:lnTo>
                  <a:pt x="55120" y="26605"/>
                </a:lnTo>
                <a:lnTo>
                  <a:pt x="55140" y="26534"/>
                </a:lnTo>
                <a:lnTo>
                  <a:pt x="55150" y="26464"/>
                </a:lnTo>
                <a:lnTo>
                  <a:pt x="55150" y="26394"/>
                </a:lnTo>
                <a:lnTo>
                  <a:pt x="55140" y="26323"/>
                </a:lnTo>
                <a:lnTo>
                  <a:pt x="55130" y="26253"/>
                </a:lnTo>
                <a:lnTo>
                  <a:pt x="55110" y="26183"/>
                </a:lnTo>
                <a:lnTo>
                  <a:pt x="55089" y="26112"/>
                </a:lnTo>
                <a:lnTo>
                  <a:pt x="55049" y="26042"/>
                </a:lnTo>
                <a:lnTo>
                  <a:pt x="55009" y="25982"/>
                </a:lnTo>
                <a:lnTo>
                  <a:pt x="54969" y="25931"/>
                </a:lnTo>
                <a:lnTo>
                  <a:pt x="54919" y="25881"/>
                </a:lnTo>
                <a:lnTo>
                  <a:pt x="54868" y="25831"/>
                </a:lnTo>
                <a:lnTo>
                  <a:pt x="54808" y="25791"/>
                </a:lnTo>
                <a:lnTo>
                  <a:pt x="54748" y="25760"/>
                </a:lnTo>
                <a:lnTo>
                  <a:pt x="54677" y="25730"/>
                </a:lnTo>
                <a:lnTo>
                  <a:pt x="54617" y="25710"/>
                </a:lnTo>
                <a:lnTo>
                  <a:pt x="54547" y="25690"/>
                </a:lnTo>
                <a:lnTo>
                  <a:pt x="54476" y="25680"/>
                </a:lnTo>
                <a:lnTo>
                  <a:pt x="54336" y="25680"/>
                </a:lnTo>
                <a:lnTo>
                  <a:pt x="54265" y="25700"/>
                </a:lnTo>
                <a:lnTo>
                  <a:pt x="54195" y="25710"/>
                </a:lnTo>
                <a:lnTo>
                  <a:pt x="54125" y="25740"/>
                </a:lnTo>
                <a:lnTo>
                  <a:pt x="45903" y="29379"/>
                </a:lnTo>
                <a:lnTo>
                  <a:pt x="45601" y="29318"/>
                </a:lnTo>
                <a:lnTo>
                  <a:pt x="45270" y="29268"/>
                </a:lnTo>
                <a:lnTo>
                  <a:pt x="51753" y="22082"/>
                </a:lnTo>
                <a:lnTo>
                  <a:pt x="51803" y="22021"/>
                </a:lnTo>
                <a:lnTo>
                  <a:pt x="51843" y="21961"/>
                </a:lnTo>
                <a:lnTo>
                  <a:pt x="51873" y="21901"/>
                </a:lnTo>
                <a:lnTo>
                  <a:pt x="51903" y="21831"/>
                </a:lnTo>
                <a:lnTo>
                  <a:pt x="51923" y="21760"/>
                </a:lnTo>
                <a:lnTo>
                  <a:pt x="51933" y="21700"/>
                </a:lnTo>
                <a:lnTo>
                  <a:pt x="51944" y="21629"/>
                </a:lnTo>
                <a:lnTo>
                  <a:pt x="51933" y="21559"/>
                </a:lnTo>
                <a:lnTo>
                  <a:pt x="51933" y="21489"/>
                </a:lnTo>
                <a:lnTo>
                  <a:pt x="51913" y="21418"/>
                </a:lnTo>
                <a:lnTo>
                  <a:pt x="51893" y="21348"/>
                </a:lnTo>
                <a:lnTo>
                  <a:pt x="51873" y="21288"/>
                </a:lnTo>
                <a:lnTo>
                  <a:pt x="51833" y="21217"/>
                </a:lnTo>
                <a:lnTo>
                  <a:pt x="51793" y="21157"/>
                </a:lnTo>
                <a:lnTo>
                  <a:pt x="51753" y="21107"/>
                </a:lnTo>
                <a:lnTo>
                  <a:pt x="51702" y="21057"/>
                </a:lnTo>
                <a:lnTo>
                  <a:pt x="51642" y="21006"/>
                </a:lnTo>
                <a:lnTo>
                  <a:pt x="51582" y="20966"/>
                </a:lnTo>
                <a:lnTo>
                  <a:pt x="51511" y="20936"/>
                </a:lnTo>
                <a:lnTo>
                  <a:pt x="51451" y="20906"/>
                </a:lnTo>
                <a:lnTo>
                  <a:pt x="51381" y="20886"/>
                </a:lnTo>
                <a:lnTo>
                  <a:pt x="51310" y="20876"/>
                </a:lnTo>
                <a:lnTo>
                  <a:pt x="51240" y="20866"/>
                </a:lnTo>
                <a:lnTo>
                  <a:pt x="51170" y="20866"/>
                </a:lnTo>
                <a:lnTo>
                  <a:pt x="51099" y="20876"/>
                </a:lnTo>
                <a:lnTo>
                  <a:pt x="51029" y="20886"/>
                </a:lnTo>
                <a:lnTo>
                  <a:pt x="50969" y="20906"/>
                </a:lnTo>
                <a:lnTo>
                  <a:pt x="50898" y="20936"/>
                </a:lnTo>
                <a:lnTo>
                  <a:pt x="50838" y="20966"/>
                </a:lnTo>
                <a:lnTo>
                  <a:pt x="50778" y="21006"/>
                </a:lnTo>
                <a:lnTo>
                  <a:pt x="50717" y="21057"/>
                </a:lnTo>
                <a:lnTo>
                  <a:pt x="50667" y="21107"/>
                </a:lnTo>
                <a:lnTo>
                  <a:pt x="43461" y="29097"/>
                </a:lnTo>
                <a:lnTo>
                  <a:pt x="42978" y="29087"/>
                </a:lnTo>
                <a:lnTo>
                  <a:pt x="42466" y="29077"/>
                </a:lnTo>
                <a:lnTo>
                  <a:pt x="41933" y="29077"/>
                </a:lnTo>
                <a:lnTo>
                  <a:pt x="41380" y="29087"/>
                </a:lnTo>
                <a:lnTo>
                  <a:pt x="40797" y="29107"/>
                </a:lnTo>
                <a:lnTo>
                  <a:pt x="40194" y="29137"/>
                </a:lnTo>
                <a:lnTo>
                  <a:pt x="39571" y="29178"/>
                </a:lnTo>
                <a:lnTo>
                  <a:pt x="38918" y="29228"/>
                </a:lnTo>
                <a:lnTo>
                  <a:pt x="34777" y="26022"/>
                </a:lnTo>
                <a:lnTo>
                  <a:pt x="35048" y="24564"/>
                </a:lnTo>
                <a:lnTo>
                  <a:pt x="35320" y="23127"/>
                </a:lnTo>
                <a:lnTo>
                  <a:pt x="35621" y="21589"/>
                </a:lnTo>
                <a:lnTo>
                  <a:pt x="41219" y="19810"/>
                </a:lnTo>
                <a:lnTo>
                  <a:pt x="41290" y="19780"/>
                </a:lnTo>
                <a:lnTo>
                  <a:pt x="41350" y="19750"/>
                </a:lnTo>
                <a:lnTo>
                  <a:pt x="41420" y="19710"/>
                </a:lnTo>
                <a:lnTo>
                  <a:pt x="41471" y="19670"/>
                </a:lnTo>
                <a:lnTo>
                  <a:pt x="41521" y="19619"/>
                </a:lnTo>
                <a:lnTo>
                  <a:pt x="41571" y="19569"/>
                </a:lnTo>
                <a:lnTo>
                  <a:pt x="41611" y="19509"/>
                </a:lnTo>
                <a:lnTo>
                  <a:pt x="41641" y="19448"/>
                </a:lnTo>
                <a:lnTo>
                  <a:pt x="41672" y="19388"/>
                </a:lnTo>
                <a:lnTo>
                  <a:pt x="41702" y="19318"/>
                </a:lnTo>
                <a:lnTo>
                  <a:pt x="41712" y="19247"/>
                </a:lnTo>
                <a:lnTo>
                  <a:pt x="41722" y="19177"/>
                </a:lnTo>
                <a:lnTo>
                  <a:pt x="41732" y="19107"/>
                </a:lnTo>
                <a:lnTo>
                  <a:pt x="41722" y="19036"/>
                </a:lnTo>
                <a:lnTo>
                  <a:pt x="41712" y="18966"/>
                </a:lnTo>
                <a:lnTo>
                  <a:pt x="41692" y="18896"/>
                </a:lnTo>
                <a:lnTo>
                  <a:pt x="41662" y="18825"/>
                </a:lnTo>
                <a:lnTo>
                  <a:pt x="41631" y="18755"/>
                </a:lnTo>
                <a:lnTo>
                  <a:pt x="41591" y="18695"/>
                </a:lnTo>
                <a:lnTo>
                  <a:pt x="41551" y="18634"/>
                </a:lnTo>
                <a:lnTo>
                  <a:pt x="41501" y="18584"/>
                </a:lnTo>
                <a:lnTo>
                  <a:pt x="41450" y="18544"/>
                </a:lnTo>
                <a:lnTo>
                  <a:pt x="41390" y="18504"/>
                </a:lnTo>
                <a:lnTo>
                  <a:pt x="41330" y="18463"/>
                </a:lnTo>
                <a:lnTo>
                  <a:pt x="41270" y="18433"/>
                </a:lnTo>
                <a:lnTo>
                  <a:pt x="41199" y="18413"/>
                </a:lnTo>
                <a:lnTo>
                  <a:pt x="41139" y="18393"/>
                </a:lnTo>
                <a:lnTo>
                  <a:pt x="41069" y="18383"/>
                </a:lnTo>
                <a:lnTo>
                  <a:pt x="40918" y="18383"/>
                </a:lnTo>
                <a:lnTo>
                  <a:pt x="40847" y="18403"/>
                </a:lnTo>
                <a:lnTo>
                  <a:pt x="40777" y="18423"/>
                </a:lnTo>
                <a:lnTo>
                  <a:pt x="35973" y="19951"/>
                </a:lnTo>
                <a:lnTo>
                  <a:pt x="36264" y="18695"/>
                </a:lnTo>
                <a:lnTo>
                  <a:pt x="36415" y="18061"/>
                </a:lnTo>
                <a:lnTo>
                  <a:pt x="36576" y="17418"/>
                </a:lnTo>
                <a:lnTo>
                  <a:pt x="43642" y="14081"/>
                </a:lnTo>
                <a:lnTo>
                  <a:pt x="43712" y="14051"/>
                </a:lnTo>
                <a:lnTo>
                  <a:pt x="43772" y="14011"/>
                </a:lnTo>
                <a:lnTo>
                  <a:pt x="43822" y="13961"/>
                </a:lnTo>
                <a:lnTo>
                  <a:pt x="43873" y="13910"/>
                </a:lnTo>
                <a:lnTo>
                  <a:pt x="43923" y="13860"/>
                </a:lnTo>
                <a:lnTo>
                  <a:pt x="43963" y="13800"/>
                </a:lnTo>
                <a:lnTo>
                  <a:pt x="43993" y="13740"/>
                </a:lnTo>
                <a:lnTo>
                  <a:pt x="44013" y="13669"/>
                </a:lnTo>
                <a:lnTo>
                  <a:pt x="44044" y="13599"/>
                </a:lnTo>
                <a:lnTo>
                  <a:pt x="44054" y="13539"/>
                </a:lnTo>
                <a:lnTo>
                  <a:pt x="44064" y="13468"/>
                </a:lnTo>
                <a:lnTo>
                  <a:pt x="44064" y="13398"/>
                </a:lnTo>
                <a:lnTo>
                  <a:pt x="44054" y="13328"/>
                </a:lnTo>
                <a:lnTo>
                  <a:pt x="44044" y="13247"/>
                </a:lnTo>
                <a:lnTo>
                  <a:pt x="44023" y="13177"/>
                </a:lnTo>
                <a:lnTo>
                  <a:pt x="43993" y="13116"/>
                </a:lnTo>
                <a:lnTo>
                  <a:pt x="43953" y="13046"/>
                </a:lnTo>
                <a:lnTo>
                  <a:pt x="43913" y="12986"/>
                </a:lnTo>
                <a:lnTo>
                  <a:pt x="43873" y="12925"/>
                </a:lnTo>
                <a:lnTo>
                  <a:pt x="43822" y="12885"/>
                </a:lnTo>
                <a:lnTo>
                  <a:pt x="43762" y="12835"/>
                </a:lnTo>
                <a:lnTo>
                  <a:pt x="43702" y="12795"/>
                </a:lnTo>
                <a:lnTo>
                  <a:pt x="43642" y="12765"/>
                </a:lnTo>
                <a:lnTo>
                  <a:pt x="43581" y="12735"/>
                </a:lnTo>
                <a:lnTo>
                  <a:pt x="43511" y="12714"/>
                </a:lnTo>
                <a:lnTo>
                  <a:pt x="43441" y="12704"/>
                </a:lnTo>
                <a:lnTo>
                  <a:pt x="43370" y="12694"/>
                </a:lnTo>
                <a:lnTo>
                  <a:pt x="43300" y="12694"/>
                </a:lnTo>
                <a:lnTo>
                  <a:pt x="43229" y="12704"/>
                </a:lnTo>
                <a:lnTo>
                  <a:pt x="43159" y="12714"/>
                </a:lnTo>
                <a:lnTo>
                  <a:pt x="43089" y="12735"/>
                </a:lnTo>
                <a:lnTo>
                  <a:pt x="43018" y="12765"/>
                </a:lnTo>
                <a:lnTo>
                  <a:pt x="37088" y="15559"/>
                </a:lnTo>
                <a:lnTo>
                  <a:pt x="37269" y="14986"/>
                </a:lnTo>
                <a:lnTo>
                  <a:pt x="37450" y="14413"/>
                </a:lnTo>
                <a:lnTo>
                  <a:pt x="37641" y="13830"/>
                </a:lnTo>
                <a:lnTo>
                  <a:pt x="37842" y="13257"/>
                </a:lnTo>
                <a:lnTo>
                  <a:pt x="38043" y="12684"/>
                </a:lnTo>
                <a:lnTo>
                  <a:pt x="38264" y="12121"/>
                </a:lnTo>
                <a:lnTo>
                  <a:pt x="38486" y="11549"/>
                </a:lnTo>
                <a:lnTo>
                  <a:pt x="38727" y="10986"/>
                </a:lnTo>
                <a:lnTo>
                  <a:pt x="44265" y="7940"/>
                </a:lnTo>
                <a:lnTo>
                  <a:pt x="44335" y="7900"/>
                </a:lnTo>
                <a:lnTo>
                  <a:pt x="44385" y="7850"/>
                </a:lnTo>
                <a:lnTo>
                  <a:pt x="44446" y="7800"/>
                </a:lnTo>
                <a:lnTo>
                  <a:pt x="44486" y="7749"/>
                </a:lnTo>
                <a:lnTo>
                  <a:pt x="44526" y="7689"/>
                </a:lnTo>
                <a:lnTo>
                  <a:pt x="44566" y="7629"/>
                </a:lnTo>
                <a:lnTo>
                  <a:pt x="44596" y="7568"/>
                </a:lnTo>
                <a:lnTo>
                  <a:pt x="44616" y="7498"/>
                </a:lnTo>
                <a:lnTo>
                  <a:pt x="44637" y="7428"/>
                </a:lnTo>
                <a:lnTo>
                  <a:pt x="44647" y="7357"/>
                </a:lnTo>
                <a:lnTo>
                  <a:pt x="44647" y="7287"/>
                </a:lnTo>
                <a:lnTo>
                  <a:pt x="44637" y="7217"/>
                </a:lnTo>
                <a:lnTo>
                  <a:pt x="44627" y="7146"/>
                </a:lnTo>
                <a:lnTo>
                  <a:pt x="44616" y="7076"/>
                </a:lnTo>
                <a:lnTo>
                  <a:pt x="44586" y="7016"/>
                </a:lnTo>
                <a:lnTo>
                  <a:pt x="44556" y="6945"/>
                </a:lnTo>
                <a:lnTo>
                  <a:pt x="44516" y="6885"/>
                </a:lnTo>
                <a:lnTo>
                  <a:pt x="44466" y="6825"/>
                </a:lnTo>
                <a:lnTo>
                  <a:pt x="44426" y="6774"/>
                </a:lnTo>
                <a:lnTo>
                  <a:pt x="44365" y="6724"/>
                </a:lnTo>
                <a:lnTo>
                  <a:pt x="44305" y="6684"/>
                </a:lnTo>
                <a:lnTo>
                  <a:pt x="44245" y="6644"/>
                </a:lnTo>
                <a:lnTo>
                  <a:pt x="44184" y="6614"/>
                </a:lnTo>
                <a:lnTo>
                  <a:pt x="44114" y="6593"/>
                </a:lnTo>
                <a:lnTo>
                  <a:pt x="44054" y="6583"/>
                </a:lnTo>
                <a:lnTo>
                  <a:pt x="43983" y="6573"/>
                </a:lnTo>
                <a:lnTo>
                  <a:pt x="43913" y="6563"/>
                </a:lnTo>
                <a:lnTo>
                  <a:pt x="43843" y="6573"/>
                </a:lnTo>
                <a:lnTo>
                  <a:pt x="43772" y="6583"/>
                </a:lnTo>
                <a:lnTo>
                  <a:pt x="43702" y="6603"/>
                </a:lnTo>
                <a:lnTo>
                  <a:pt x="43632" y="6624"/>
                </a:lnTo>
                <a:lnTo>
                  <a:pt x="43561" y="6654"/>
                </a:lnTo>
                <a:lnTo>
                  <a:pt x="39812" y="8724"/>
                </a:lnTo>
                <a:lnTo>
                  <a:pt x="40003" y="8362"/>
                </a:lnTo>
                <a:lnTo>
                  <a:pt x="40204" y="8011"/>
                </a:lnTo>
                <a:lnTo>
                  <a:pt x="40415" y="7649"/>
                </a:lnTo>
                <a:lnTo>
                  <a:pt x="40626" y="7307"/>
                </a:lnTo>
                <a:lnTo>
                  <a:pt x="40837" y="6955"/>
                </a:lnTo>
                <a:lnTo>
                  <a:pt x="41059" y="6614"/>
                </a:lnTo>
                <a:lnTo>
                  <a:pt x="41290" y="6282"/>
                </a:lnTo>
                <a:lnTo>
                  <a:pt x="41531" y="5940"/>
                </a:lnTo>
                <a:lnTo>
                  <a:pt x="41772" y="5619"/>
                </a:lnTo>
                <a:lnTo>
                  <a:pt x="42013" y="5297"/>
                </a:lnTo>
                <a:lnTo>
                  <a:pt x="42265" y="4975"/>
                </a:lnTo>
                <a:lnTo>
                  <a:pt x="42526" y="4664"/>
                </a:lnTo>
                <a:lnTo>
                  <a:pt x="42787" y="4352"/>
                </a:lnTo>
                <a:lnTo>
                  <a:pt x="43069" y="4051"/>
                </a:lnTo>
                <a:lnTo>
                  <a:pt x="43340" y="3759"/>
                </a:lnTo>
                <a:lnTo>
                  <a:pt x="43632" y="3468"/>
                </a:lnTo>
                <a:lnTo>
                  <a:pt x="43732" y="3357"/>
                </a:lnTo>
                <a:lnTo>
                  <a:pt x="43812" y="3247"/>
                </a:lnTo>
                <a:lnTo>
                  <a:pt x="43893" y="3116"/>
                </a:lnTo>
                <a:lnTo>
                  <a:pt x="43953" y="2985"/>
                </a:lnTo>
                <a:lnTo>
                  <a:pt x="44003" y="2855"/>
                </a:lnTo>
                <a:lnTo>
                  <a:pt x="44034" y="2724"/>
                </a:lnTo>
                <a:lnTo>
                  <a:pt x="44054" y="2583"/>
                </a:lnTo>
                <a:lnTo>
                  <a:pt x="44064" y="2442"/>
                </a:lnTo>
                <a:lnTo>
                  <a:pt x="44054" y="2302"/>
                </a:lnTo>
                <a:lnTo>
                  <a:pt x="44034" y="2161"/>
                </a:lnTo>
                <a:lnTo>
                  <a:pt x="44003" y="2030"/>
                </a:lnTo>
                <a:lnTo>
                  <a:pt x="43953" y="1890"/>
                </a:lnTo>
                <a:lnTo>
                  <a:pt x="43903" y="1759"/>
                </a:lnTo>
                <a:lnTo>
                  <a:pt x="43822" y="1638"/>
                </a:lnTo>
                <a:lnTo>
                  <a:pt x="43742" y="1518"/>
                </a:lnTo>
                <a:lnTo>
                  <a:pt x="43642" y="1407"/>
                </a:lnTo>
                <a:lnTo>
                  <a:pt x="43531" y="1307"/>
                </a:lnTo>
                <a:lnTo>
                  <a:pt x="43410" y="1216"/>
                </a:lnTo>
                <a:lnTo>
                  <a:pt x="43290" y="1146"/>
                </a:lnTo>
                <a:lnTo>
                  <a:pt x="43159" y="1086"/>
                </a:lnTo>
                <a:lnTo>
                  <a:pt x="43028" y="1035"/>
                </a:lnTo>
                <a:lnTo>
                  <a:pt x="42888" y="1005"/>
                </a:lnTo>
                <a:lnTo>
                  <a:pt x="42747" y="985"/>
                </a:lnTo>
                <a:lnTo>
                  <a:pt x="42606" y="975"/>
                </a:lnTo>
                <a:lnTo>
                  <a:pt x="42476" y="985"/>
                </a:lnTo>
                <a:lnTo>
                  <a:pt x="42335" y="995"/>
                </a:lnTo>
                <a:lnTo>
                  <a:pt x="42194" y="1035"/>
                </a:lnTo>
                <a:lnTo>
                  <a:pt x="42064" y="1076"/>
                </a:lnTo>
                <a:lnTo>
                  <a:pt x="41933" y="1136"/>
                </a:lnTo>
                <a:lnTo>
                  <a:pt x="41802" y="1206"/>
                </a:lnTo>
                <a:lnTo>
                  <a:pt x="41692" y="1297"/>
                </a:lnTo>
                <a:lnTo>
                  <a:pt x="41581" y="1397"/>
                </a:lnTo>
                <a:lnTo>
                  <a:pt x="41229" y="1749"/>
                </a:lnTo>
                <a:lnTo>
                  <a:pt x="40878" y="2121"/>
                </a:lnTo>
                <a:lnTo>
                  <a:pt x="40536" y="2493"/>
                </a:lnTo>
                <a:lnTo>
                  <a:pt x="40204" y="2885"/>
                </a:lnTo>
                <a:lnTo>
                  <a:pt x="39883" y="3287"/>
                </a:lnTo>
                <a:lnTo>
                  <a:pt x="39561" y="3689"/>
                </a:lnTo>
                <a:lnTo>
                  <a:pt x="39249" y="4111"/>
                </a:lnTo>
                <a:lnTo>
                  <a:pt x="38938" y="4543"/>
                </a:lnTo>
                <a:lnTo>
                  <a:pt x="38646" y="4985"/>
                </a:lnTo>
                <a:lnTo>
                  <a:pt x="38345" y="5438"/>
                </a:lnTo>
                <a:lnTo>
                  <a:pt x="38063" y="5900"/>
                </a:lnTo>
                <a:lnTo>
                  <a:pt x="37782" y="6372"/>
                </a:lnTo>
                <a:lnTo>
                  <a:pt x="37501" y="6855"/>
                </a:lnTo>
                <a:lnTo>
                  <a:pt x="37229" y="7357"/>
                </a:lnTo>
                <a:lnTo>
                  <a:pt x="36968" y="7870"/>
                </a:lnTo>
                <a:lnTo>
                  <a:pt x="36707" y="8382"/>
                </a:lnTo>
                <a:lnTo>
                  <a:pt x="35139" y="2865"/>
                </a:lnTo>
                <a:lnTo>
                  <a:pt x="35108" y="2794"/>
                </a:lnTo>
                <a:lnTo>
                  <a:pt x="35078" y="2724"/>
                </a:lnTo>
                <a:lnTo>
                  <a:pt x="35038" y="2664"/>
                </a:lnTo>
                <a:lnTo>
                  <a:pt x="34998" y="2603"/>
                </a:lnTo>
                <a:lnTo>
                  <a:pt x="34958" y="2553"/>
                </a:lnTo>
                <a:lnTo>
                  <a:pt x="34897" y="2503"/>
                </a:lnTo>
                <a:lnTo>
                  <a:pt x="34847" y="2463"/>
                </a:lnTo>
                <a:lnTo>
                  <a:pt x="34787" y="2432"/>
                </a:lnTo>
                <a:lnTo>
                  <a:pt x="34727" y="2392"/>
                </a:lnTo>
                <a:lnTo>
                  <a:pt x="34656" y="2372"/>
                </a:lnTo>
                <a:lnTo>
                  <a:pt x="34586" y="2352"/>
                </a:lnTo>
                <a:lnTo>
                  <a:pt x="34525" y="2342"/>
                </a:lnTo>
                <a:lnTo>
                  <a:pt x="34445" y="2332"/>
                </a:lnTo>
                <a:lnTo>
                  <a:pt x="34375" y="2342"/>
                </a:lnTo>
                <a:lnTo>
                  <a:pt x="34304" y="2352"/>
                </a:lnTo>
                <a:lnTo>
                  <a:pt x="34234" y="2362"/>
                </a:lnTo>
                <a:lnTo>
                  <a:pt x="34164" y="2392"/>
                </a:lnTo>
                <a:lnTo>
                  <a:pt x="34093" y="2422"/>
                </a:lnTo>
                <a:lnTo>
                  <a:pt x="34033" y="2452"/>
                </a:lnTo>
                <a:lnTo>
                  <a:pt x="33973" y="2493"/>
                </a:lnTo>
                <a:lnTo>
                  <a:pt x="33922" y="2543"/>
                </a:lnTo>
                <a:lnTo>
                  <a:pt x="33872" y="2593"/>
                </a:lnTo>
                <a:lnTo>
                  <a:pt x="33832" y="2654"/>
                </a:lnTo>
                <a:lnTo>
                  <a:pt x="33792" y="2714"/>
                </a:lnTo>
                <a:lnTo>
                  <a:pt x="33762" y="2774"/>
                </a:lnTo>
                <a:lnTo>
                  <a:pt x="33742" y="2844"/>
                </a:lnTo>
                <a:lnTo>
                  <a:pt x="33721" y="2905"/>
                </a:lnTo>
                <a:lnTo>
                  <a:pt x="33711" y="2975"/>
                </a:lnTo>
                <a:lnTo>
                  <a:pt x="33701" y="3045"/>
                </a:lnTo>
                <a:lnTo>
                  <a:pt x="33701" y="3116"/>
                </a:lnTo>
                <a:lnTo>
                  <a:pt x="33711" y="3196"/>
                </a:lnTo>
                <a:lnTo>
                  <a:pt x="33731" y="3267"/>
                </a:lnTo>
                <a:lnTo>
                  <a:pt x="35792" y="10463"/>
                </a:lnTo>
                <a:lnTo>
                  <a:pt x="35561" y="11026"/>
                </a:lnTo>
                <a:lnTo>
                  <a:pt x="35350" y="11589"/>
                </a:lnTo>
                <a:lnTo>
                  <a:pt x="35129" y="12172"/>
                </a:lnTo>
                <a:lnTo>
                  <a:pt x="34928" y="12765"/>
                </a:lnTo>
                <a:lnTo>
                  <a:pt x="34686" y="13478"/>
                </a:lnTo>
                <a:lnTo>
                  <a:pt x="34455" y="14192"/>
                </a:lnTo>
                <a:lnTo>
                  <a:pt x="34244" y="14905"/>
                </a:lnTo>
                <a:lnTo>
                  <a:pt x="34043" y="15609"/>
                </a:lnTo>
                <a:lnTo>
                  <a:pt x="33852" y="16313"/>
                </a:lnTo>
                <a:lnTo>
                  <a:pt x="33671" y="17006"/>
                </a:lnTo>
                <a:lnTo>
                  <a:pt x="33500" y="17700"/>
                </a:lnTo>
                <a:lnTo>
                  <a:pt x="33339" y="18373"/>
                </a:lnTo>
                <a:lnTo>
                  <a:pt x="28445" y="12101"/>
                </a:lnTo>
                <a:lnTo>
                  <a:pt x="28394" y="12041"/>
                </a:lnTo>
                <a:lnTo>
                  <a:pt x="28344" y="11991"/>
                </a:lnTo>
                <a:lnTo>
                  <a:pt x="28284" y="11951"/>
                </a:lnTo>
                <a:lnTo>
                  <a:pt x="28224" y="11910"/>
                </a:lnTo>
                <a:lnTo>
                  <a:pt x="28163" y="11880"/>
                </a:lnTo>
                <a:lnTo>
                  <a:pt x="28093" y="11850"/>
                </a:lnTo>
                <a:lnTo>
                  <a:pt x="28023" y="11840"/>
                </a:lnTo>
                <a:lnTo>
                  <a:pt x="27952" y="11820"/>
                </a:lnTo>
                <a:lnTo>
                  <a:pt x="27822" y="11820"/>
                </a:lnTo>
                <a:lnTo>
                  <a:pt x="27751" y="11830"/>
                </a:lnTo>
                <a:lnTo>
                  <a:pt x="27681" y="11840"/>
                </a:lnTo>
                <a:lnTo>
                  <a:pt x="27611" y="11870"/>
                </a:lnTo>
                <a:lnTo>
                  <a:pt x="27540" y="11890"/>
                </a:lnTo>
                <a:lnTo>
                  <a:pt x="27480" y="11930"/>
                </a:lnTo>
                <a:lnTo>
                  <a:pt x="27420" y="11971"/>
                </a:lnTo>
                <a:lnTo>
                  <a:pt x="27359" y="12021"/>
                </a:lnTo>
                <a:lnTo>
                  <a:pt x="27309" y="12071"/>
                </a:lnTo>
                <a:lnTo>
                  <a:pt x="27269" y="12131"/>
                </a:lnTo>
                <a:lnTo>
                  <a:pt x="27229" y="12192"/>
                </a:lnTo>
                <a:lnTo>
                  <a:pt x="27198" y="12252"/>
                </a:lnTo>
                <a:lnTo>
                  <a:pt x="27178" y="12322"/>
                </a:lnTo>
                <a:lnTo>
                  <a:pt x="27158" y="12393"/>
                </a:lnTo>
                <a:lnTo>
                  <a:pt x="27148" y="12463"/>
                </a:lnTo>
                <a:lnTo>
                  <a:pt x="27138" y="12533"/>
                </a:lnTo>
                <a:lnTo>
                  <a:pt x="27138" y="12594"/>
                </a:lnTo>
                <a:lnTo>
                  <a:pt x="27148" y="12664"/>
                </a:lnTo>
                <a:lnTo>
                  <a:pt x="27158" y="12735"/>
                </a:lnTo>
                <a:lnTo>
                  <a:pt x="27188" y="12805"/>
                </a:lnTo>
                <a:lnTo>
                  <a:pt x="27209" y="12875"/>
                </a:lnTo>
                <a:lnTo>
                  <a:pt x="27249" y="12936"/>
                </a:lnTo>
                <a:lnTo>
                  <a:pt x="27289" y="12996"/>
                </a:lnTo>
                <a:lnTo>
                  <a:pt x="32927" y="20222"/>
                </a:lnTo>
                <a:lnTo>
                  <a:pt x="32726" y="21227"/>
                </a:lnTo>
                <a:lnTo>
                  <a:pt x="32535" y="22192"/>
                </a:lnTo>
                <a:lnTo>
                  <a:pt x="32184" y="24032"/>
                </a:lnTo>
                <a:lnTo>
                  <a:pt x="25631" y="23408"/>
                </a:lnTo>
                <a:lnTo>
                  <a:pt x="25590" y="23288"/>
                </a:lnTo>
                <a:lnTo>
                  <a:pt x="25540" y="23157"/>
                </a:lnTo>
                <a:lnTo>
                  <a:pt x="25480" y="23037"/>
                </a:lnTo>
                <a:lnTo>
                  <a:pt x="25399" y="22926"/>
                </a:lnTo>
                <a:lnTo>
                  <a:pt x="25078" y="22494"/>
                </a:lnTo>
                <a:lnTo>
                  <a:pt x="24736" y="22072"/>
                </a:lnTo>
                <a:lnTo>
                  <a:pt x="24394" y="21660"/>
                </a:lnTo>
                <a:lnTo>
                  <a:pt x="24032" y="21258"/>
                </a:lnTo>
                <a:lnTo>
                  <a:pt x="23862" y="20976"/>
                </a:lnTo>
                <a:lnTo>
                  <a:pt x="23701" y="20695"/>
                </a:lnTo>
                <a:lnTo>
                  <a:pt x="23550" y="20413"/>
                </a:lnTo>
                <a:lnTo>
                  <a:pt x="23409" y="20132"/>
                </a:lnTo>
                <a:lnTo>
                  <a:pt x="23269" y="19861"/>
                </a:lnTo>
                <a:lnTo>
                  <a:pt x="23138" y="19579"/>
                </a:lnTo>
                <a:lnTo>
                  <a:pt x="23027" y="19308"/>
                </a:lnTo>
                <a:lnTo>
                  <a:pt x="22907" y="19036"/>
                </a:lnTo>
                <a:lnTo>
                  <a:pt x="22806" y="18755"/>
                </a:lnTo>
                <a:lnTo>
                  <a:pt x="22716" y="18484"/>
                </a:lnTo>
                <a:lnTo>
                  <a:pt x="22625" y="18212"/>
                </a:lnTo>
                <a:lnTo>
                  <a:pt x="22545" y="17941"/>
                </a:lnTo>
                <a:lnTo>
                  <a:pt x="22475" y="17669"/>
                </a:lnTo>
                <a:lnTo>
                  <a:pt x="22414" y="17398"/>
                </a:lnTo>
                <a:lnTo>
                  <a:pt x="22354" y="17127"/>
                </a:lnTo>
                <a:lnTo>
                  <a:pt x="22304" y="16865"/>
                </a:lnTo>
                <a:lnTo>
                  <a:pt x="22243" y="16433"/>
                </a:lnTo>
                <a:lnTo>
                  <a:pt x="22203" y="16011"/>
                </a:lnTo>
                <a:lnTo>
                  <a:pt x="22183" y="15599"/>
                </a:lnTo>
                <a:lnTo>
                  <a:pt x="22173" y="15187"/>
                </a:lnTo>
                <a:lnTo>
                  <a:pt x="22183" y="14775"/>
                </a:lnTo>
                <a:lnTo>
                  <a:pt x="22213" y="14383"/>
                </a:lnTo>
                <a:lnTo>
                  <a:pt x="22243" y="13981"/>
                </a:lnTo>
                <a:lnTo>
                  <a:pt x="22294" y="13589"/>
                </a:lnTo>
                <a:lnTo>
                  <a:pt x="22354" y="13197"/>
                </a:lnTo>
                <a:lnTo>
                  <a:pt x="22424" y="12805"/>
                </a:lnTo>
                <a:lnTo>
                  <a:pt x="22505" y="12413"/>
                </a:lnTo>
                <a:lnTo>
                  <a:pt x="22585" y="12031"/>
                </a:lnTo>
                <a:lnTo>
                  <a:pt x="22766" y="11247"/>
                </a:lnTo>
                <a:lnTo>
                  <a:pt x="22967" y="10463"/>
                </a:lnTo>
                <a:lnTo>
                  <a:pt x="23088" y="9960"/>
                </a:lnTo>
                <a:lnTo>
                  <a:pt x="27802" y="8433"/>
                </a:lnTo>
                <a:lnTo>
                  <a:pt x="27872" y="8403"/>
                </a:lnTo>
                <a:lnTo>
                  <a:pt x="27932" y="8372"/>
                </a:lnTo>
                <a:lnTo>
                  <a:pt x="27992" y="8332"/>
                </a:lnTo>
                <a:lnTo>
                  <a:pt x="28053" y="8282"/>
                </a:lnTo>
                <a:lnTo>
                  <a:pt x="28103" y="8242"/>
                </a:lnTo>
                <a:lnTo>
                  <a:pt x="28153" y="8181"/>
                </a:lnTo>
                <a:lnTo>
                  <a:pt x="28193" y="8131"/>
                </a:lnTo>
                <a:lnTo>
                  <a:pt x="28224" y="8061"/>
                </a:lnTo>
                <a:lnTo>
                  <a:pt x="28254" y="8001"/>
                </a:lnTo>
                <a:lnTo>
                  <a:pt x="28274" y="7940"/>
                </a:lnTo>
                <a:lnTo>
                  <a:pt x="28294" y="7870"/>
                </a:lnTo>
                <a:lnTo>
                  <a:pt x="28304" y="7800"/>
                </a:lnTo>
                <a:lnTo>
                  <a:pt x="28304" y="7729"/>
                </a:lnTo>
                <a:lnTo>
                  <a:pt x="28304" y="7649"/>
                </a:lnTo>
                <a:lnTo>
                  <a:pt x="28284" y="7578"/>
                </a:lnTo>
                <a:lnTo>
                  <a:pt x="28274" y="7508"/>
                </a:lnTo>
                <a:lnTo>
                  <a:pt x="28244" y="7438"/>
                </a:lnTo>
                <a:lnTo>
                  <a:pt x="28214" y="7377"/>
                </a:lnTo>
                <a:lnTo>
                  <a:pt x="28173" y="7317"/>
                </a:lnTo>
                <a:lnTo>
                  <a:pt x="28123" y="7257"/>
                </a:lnTo>
                <a:lnTo>
                  <a:pt x="28083" y="7207"/>
                </a:lnTo>
                <a:lnTo>
                  <a:pt x="28023" y="7156"/>
                </a:lnTo>
                <a:lnTo>
                  <a:pt x="27972" y="7116"/>
                </a:lnTo>
                <a:lnTo>
                  <a:pt x="27912" y="7086"/>
                </a:lnTo>
                <a:lnTo>
                  <a:pt x="27842" y="7056"/>
                </a:lnTo>
                <a:lnTo>
                  <a:pt x="27781" y="7036"/>
                </a:lnTo>
                <a:lnTo>
                  <a:pt x="27711" y="7016"/>
                </a:lnTo>
                <a:lnTo>
                  <a:pt x="27641" y="7006"/>
                </a:lnTo>
                <a:lnTo>
                  <a:pt x="27500" y="7006"/>
                </a:lnTo>
                <a:lnTo>
                  <a:pt x="27420" y="7026"/>
                </a:lnTo>
                <a:lnTo>
                  <a:pt x="27349" y="7036"/>
                </a:lnTo>
                <a:lnTo>
                  <a:pt x="23470" y="8302"/>
                </a:lnTo>
                <a:lnTo>
                  <a:pt x="23550" y="7860"/>
                </a:lnTo>
                <a:lnTo>
                  <a:pt x="23620" y="7418"/>
                </a:lnTo>
                <a:lnTo>
                  <a:pt x="23681" y="6965"/>
                </a:lnTo>
                <a:lnTo>
                  <a:pt x="23721" y="6513"/>
                </a:lnTo>
                <a:lnTo>
                  <a:pt x="23751" y="6061"/>
                </a:lnTo>
                <a:lnTo>
                  <a:pt x="23761" y="5608"/>
                </a:lnTo>
                <a:lnTo>
                  <a:pt x="23741" y="5146"/>
                </a:lnTo>
                <a:lnTo>
                  <a:pt x="23711" y="4674"/>
                </a:lnTo>
                <a:lnTo>
                  <a:pt x="23681" y="4443"/>
                </a:lnTo>
                <a:lnTo>
                  <a:pt x="23651" y="4201"/>
                </a:lnTo>
                <a:lnTo>
                  <a:pt x="23610" y="3960"/>
                </a:lnTo>
                <a:lnTo>
                  <a:pt x="23570" y="3729"/>
                </a:lnTo>
                <a:lnTo>
                  <a:pt x="23520" y="3488"/>
                </a:lnTo>
                <a:lnTo>
                  <a:pt x="23460" y="3247"/>
                </a:lnTo>
                <a:lnTo>
                  <a:pt x="23389" y="2995"/>
                </a:lnTo>
                <a:lnTo>
                  <a:pt x="23319" y="2754"/>
                </a:lnTo>
                <a:lnTo>
                  <a:pt x="23238" y="2503"/>
                </a:lnTo>
                <a:lnTo>
                  <a:pt x="23148" y="2262"/>
                </a:lnTo>
                <a:lnTo>
                  <a:pt x="23047" y="2010"/>
                </a:lnTo>
                <a:lnTo>
                  <a:pt x="22937" y="1759"/>
                </a:lnTo>
                <a:lnTo>
                  <a:pt x="22826" y="1508"/>
                </a:lnTo>
                <a:lnTo>
                  <a:pt x="22696" y="1246"/>
                </a:lnTo>
                <a:lnTo>
                  <a:pt x="22565" y="995"/>
                </a:lnTo>
                <a:lnTo>
                  <a:pt x="22424" y="734"/>
                </a:lnTo>
                <a:lnTo>
                  <a:pt x="22344" y="613"/>
                </a:lnTo>
                <a:lnTo>
                  <a:pt x="22253" y="493"/>
                </a:lnTo>
                <a:lnTo>
                  <a:pt x="22153" y="392"/>
                </a:lnTo>
                <a:lnTo>
                  <a:pt x="22042" y="302"/>
                </a:lnTo>
                <a:lnTo>
                  <a:pt x="21922" y="221"/>
                </a:lnTo>
                <a:lnTo>
                  <a:pt x="21801" y="151"/>
                </a:lnTo>
                <a:lnTo>
                  <a:pt x="21671" y="101"/>
                </a:lnTo>
                <a:lnTo>
                  <a:pt x="21540" y="50"/>
                </a:lnTo>
                <a:lnTo>
                  <a:pt x="21399" y="20"/>
                </a:lnTo>
                <a:lnTo>
                  <a:pt x="21258" y="10"/>
                </a:lnTo>
                <a:lnTo>
                  <a:pt x="2111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3" name="Google Shape;1533;p44"/>
          <p:cNvGrpSpPr/>
          <p:nvPr/>
        </p:nvGrpSpPr>
        <p:grpSpPr>
          <a:xfrm>
            <a:off x="457200" y="1036923"/>
            <a:ext cx="2061000" cy="2455252"/>
            <a:chOff x="457200" y="1036923"/>
            <a:chExt cx="2061000" cy="2455252"/>
          </a:xfrm>
        </p:grpSpPr>
        <p:sp>
          <p:nvSpPr>
            <p:cNvPr id="1534" name="Google Shape;1534;p44"/>
            <p:cNvSpPr txBox="1"/>
            <p:nvPr/>
          </p:nvSpPr>
          <p:spPr>
            <a:xfrm>
              <a:off x="457200" y="1036923"/>
              <a:ext cx="2061000" cy="39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Microglia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5" name="Google Shape;1535;p44"/>
            <p:cNvSpPr txBox="1"/>
            <p:nvPr/>
          </p:nvSpPr>
          <p:spPr>
            <a:xfrm>
              <a:off x="457200" y="1443702"/>
              <a:ext cx="20610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6" name="Google Shape;1536;p44"/>
            <p:cNvSpPr txBox="1"/>
            <p:nvPr/>
          </p:nvSpPr>
          <p:spPr>
            <a:xfrm>
              <a:off x="697050" y="2811475"/>
              <a:ext cx="15813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Resident cells of the brain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44"/>
          <p:cNvCxnSpPr>
            <a:stCxn id="1531" idx="2"/>
            <a:endCxn id="1536" idx="3"/>
          </p:cNvCxnSpPr>
          <p:nvPr/>
        </p:nvCxnSpPr>
        <p:spPr>
          <a:xfrm rot="10800000">
            <a:off x="2278275" y="3151825"/>
            <a:ext cx="6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38" name="Google Shape;1538;p44"/>
          <p:cNvSpPr txBox="1"/>
          <p:nvPr/>
        </p:nvSpPr>
        <p:spPr>
          <a:xfrm>
            <a:off x="5562600" y="1556400"/>
            <a:ext cx="3124200" cy="398700"/>
          </a:xfrm>
          <a:prstGeom prst="rect">
            <a:avLst/>
          </a:prstGeom>
          <a:solidFill>
            <a:srgbClr val="419AB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Regulate brain development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9" name="Google Shape;1539;p44"/>
          <p:cNvGrpSpPr/>
          <p:nvPr/>
        </p:nvGrpSpPr>
        <p:grpSpPr>
          <a:xfrm>
            <a:off x="6941661" y="1036923"/>
            <a:ext cx="366082" cy="367075"/>
            <a:chOff x="2418473" y="2288231"/>
            <a:chExt cx="366082" cy="367075"/>
          </a:xfrm>
        </p:grpSpPr>
        <p:sp>
          <p:nvSpPr>
            <p:cNvPr id="1540" name="Google Shape;1540;p44"/>
            <p:cNvSpPr/>
            <p:nvPr/>
          </p:nvSpPr>
          <p:spPr>
            <a:xfrm>
              <a:off x="2418473" y="2289053"/>
              <a:ext cx="116596" cy="283719"/>
            </a:xfrm>
            <a:custGeom>
              <a:avLst/>
              <a:gdLst/>
              <a:ahLst/>
              <a:cxnLst/>
              <a:rect l="l" t="t" r="r" b="b"/>
              <a:pathLst>
                <a:path w="3406" h="8288" extrusionOk="0">
                  <a:moveTo>
                    <a:pt x="2364" y="1741"/>
                  </a:moveTo>
                  <a:cubicBezTo>
                    <a:pt x="2536" y="1741"/>
                    <a:pt x="2710" y="1794"/>
                    <a:pt x="2858" y="1906"/>
                  </a:cubicBezTo>
                  <a:cubicBezTo>
                    <a:pt x="3001" y="2001"/>
                    <a:pt x="3049" y="2191"/>
                    <a:pt x="2930" y="2334"/>
                  </a:cubicBezTo>
                  <a:cubicBezTo>
                    <a:pt x="2871" y="2437"/>
                    <a:pt x="2768" y="2485"/>
                    <a:pt x="2663" y="2485"/>
                  </a:cubicBezTo>
                  <a:cubicBezTo>
                    <a:pt x="2598" y="2485"/>
                    <a:pt x="2532" y="2466"/>
                    <a:pt x="2477" y="2430"/>
                  </a:cubicBezTo>
                  <a:cubicBezTo>
                    <a:pt x="2440" y="2401"/>
                    <a:pt x="2398" y="2388"/>
                    <a:pt x="2358" y="2388"/>
                  </a:cubicBezTo>
                  <a:cubicBezTo>
                    <a:pt x="2295" y="2388"/>
                    <a:pt x="2235" y="2419"/>
                    <a:pt x="2191" y="2477"/>
                  </a:cubicBezTo>
                  <a:cubicBezTo>
                    <a:pt x="2120" y="2572"/>
                    <a:pt x="2025" y="2620"/>
                    <a:pt x="1930" y="2620"/>
                  </a:cubicBezTo>
                  <a:cubicBezTo>
                    <a:pt x="1858" y="2620"/>
                    <a:pt x="1810" y="2596"/>
                    <a:pt x="1739" y="2549"/>
                  </a:cubicBezTo>
                  <a:cubicBezTo>
                    <a:pt x="1596" y="2453"/>
                    <a:pt x="1572" y="2263"/>
                    <a:pt x="1668" y="2120"/>
                  </a:cubicBezTo>
                  <a:cubicBezTo>
                    <a:pt x="1828" y="1873"/>
                    <a:pt x="2094" y="1741"/>
                    <a:pt x="2364" y="1741"/>
                  </a:cubicBezTo>
                  <a:close/>
                  <a:moveTo>
                    <a:pt x="1760" y="3401"/>
                  </a:moveTo>
                  <a:cubicBezTo>
                    <a:pt x="1905" y="3401"/>
                    <a:pt x="2050" y="3493"/>
                    <a:pt x="2072" y="3692"/>
                  </a:cubicBezTo>
                  <a:cubicBezTo>
                    <a:pt x="2096" y="3811"/>
                    <a:pt x="2144" y="3930"/>
                    <a:pt x="2239" y="4001"/>
                  </a:cubicBezTo>
                  <a:cubicBezTo>
                    <a:pt x="2334" y="4097"/>
                    <a:pt x="2477" y="4120"/>
                    <a:pt x="2596" y="4120"/>
                  </a:cubicBezTo>
                  <a:cubicBezTo>
                    <a:pt x="2611" y="4119"/>
                    <a:pt x="2626" y="4118"/>
                    <a:pt x="2640" y="4118"/>
                  </a:cubicBezTo>
                  <a:cubicBezTo>
                    <a:pt x="3006" y="4118"/>
                    <a:pt x="3057" y="4694"/>
                    <a:pt x="2644" y="4739"/>
                  </a:cubicBezTo>
                  <a:lnTo>
                    <a:pt x="2549" y="4739"/>
                  </a:lnTo>
                  <a:cubicBezTo>
                    <a:pt x="1977" y="4739"/>
                    <a:pt x="1501" y="4311"/>
                    <a:pt x="1453" y="3739"/>
                  </a:cubicBezTo>
                  <a:cubicBezTo>
                    <a:pt x="1428" y="3523"/>
                    <a:pt x="1593" y="3401"/>
                    <a:pt x="1760" y="3401"/>
                  </a:cubicBezTo>
                  <a:close/>
                  <a:moveTo>
                    <a:pt x="1739" y="5144"/>
                  </a:moveTo>
                  <a:cubicBezTo>
                    <a:pt x="1906" y="5144"/>
                    <a:pt x="2072" y="5263"/>
                    <a:pt x="2049" y="5502"/>
                  </a:cubicBezTo>
                  <a:cubicBezTo>
                    <a:pt x="2049" y="5621"/>
                    <a:pt x="2144" y="5716"/>
                    <a:pt x="2263" y="5716"/>
                  </a:cubicBezTo>
                  <a:cubicBezTo>
                    <a:pt x="2278" y="5714"/>
                    <a:pt x="2293" y="5714"/>
                    <a:pt x="2308" y="5714"/>
                  </a:cubicBezTo>
                  <a:cubicBezTo>
                    <a:pt x="2724" y="5714"/>
                    <a:pt x="2724" y="6337"/>
                    <a:pt x="2308" y="6337"/>
                  </a:cubicBezTo>
                  <a:cubicBezTo>
                    <a:pt x="2293" y="6337"/>
                    <a:pt x="2278" y="6337"/>
                    <a:pt x="2263" y="6335"/>
                  </a:cubicBezTo>
                  <a:cubicBezTo>
                    <a:pt x="1810" y="6335"/>
                    <a:pt x="1429" y="5954"/>
                    <a:pt x="1429" y="5502"/>
                  </a:cubicBezTo>
                  <a:cubicBezTo>
                    <a:pt x="1406" y="5263"/>
                    <a:pt x="1572" y="5144"/>
                    <a:pt x="1739" y="5144"/>
                  </a:cubicBezTo>
                  <a:close/>
                  <a:moveTo>
                    <a:pt x="2763" y="0"/>
                  </a:moveTo>
                  <a:cubicBezTo>
                    <a:pt x="2287" y="0"/>
                    <a:pt x="1858" y="286"/>
                    <a:pt x="1644" y="715"/>
                  </a:cubicBezTo>
                  <a:cubicBezTo>
                    <a:pt x="1477" y="786"/>
                    <a:pt x="1334" y="882"/>
                    <a:pt x="1215" y="1001"/>
                  </a:cubicBezTo>
                  <a:cubicBezTo>
                    <a:pt x="1001" y="1215"/>
                    <a:pt x="905" y="1501"/>
                    <a:pt x="905" y="1787"/>
                  </a:cubicBezTo>
                  <a:cubicBezTo>
                    <a:pt x="524" y="2025"/>
                    <a:pt x="310" y="2453"/>
                    <a:pt x="286" y="2906"/>
                  </a:cubicBezTo>
                  <a:cubicBezTo>
                    <a:pt x="310" y="3025"/>
                    <a:pt x="310" y="3144"/>
                    <a:pt x="358" y="3263"/>
                  </a:cubicBezTo>
                  <a:cubicBezTo>
                    <a:pt x="120" y="3501"/>
                    <a:pt x="1" y="3835"/>
                    <a:pt x="1" y="4168"/>
                  </a:cubicBezTo>
                  <a:cubicBezTo>
                    <a:pt x="1" y="4406"/>
                    <a:pt x="48" y="4620"/>
                    <a:pt x="167" y="4835"/>
                  </a:cubicBezTo>
                  <a:cubicBezTo>
                    <a:pt x="72" y="5025"/>
                    <a:pt x="1" y="5240"/>
                    <a:pt x="1" y="5454"/>
                  </a:cubicBezTo>
                  <a:cubicBezTo>
                    <a:pt x="1" y="5764"/>
                    <a:pt x="120" y="6049"/>
                    <a:pt x="334" y="6287"/>
                  </a:cubicBezTo>
                  <a:cubicBezTo>
                    <a:pt x="334" y="6311"/>
                    <a:pt x="334" y="6359"/>
                    <a:pt x="334" y="6383"/>
                  </a:cubicBezTo>
                  <a:cubicBezTo>
                    <a:pt x="334" y="6716"/>
                    <a:pt x="477" y="7049"/>
                    <a:pt x="691" y="7288"/>
                  </a:cubicBezTo>
                  <a:cubicBezTo>
                    <a:pt x="905" y="7502"/>
                    <a:pt x="1191" y="7645"/>
                    <a:pt x="1501" y="7669"/>
                  </a:cubicBezTo>
                  <a:cubicBezTo>
                    <a:pt x="1763" y="8050"/>
                    <a:pt x="2215" y="8288"/>
                    <a:pt x="2668" y="8288"/>
                  </a:cubicBezTo>
                  <a:cubicBezTo>
                    <a:pt x="2930" y="8288"/>
                    <a:pt x="3192" y="8193"/>
                    <a:pt x="3406" y="8050"/>
                  </a:cubicBezTo>
                  <a:lnTo>
                    <a:pt x="3406" y="191"/>
                  </a:lnTo>
                  <a:cubicBezTo>
                    <a:pt x="3215" y="48"/>
                    <a:pt x="3001" y="0"/>
                    <a:pt x="2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2556259" y="2288231"/>
              <a:ext cx="117417" cy="283753"/>
            </a:xfrm>
            <a:custGeom>
              <a:avLst/>
              <a:gdLst/>
              <a:ahLst/>
              <a:cxnLst/>
              <a:rect l="l" t="t" r="r" b="b"/>
              <a:pathLst>
                <a:path w="3430" h="8289" extrusionOk="0">
                  <a:moveTo>
                    <a:pt x="1042" y="1765"/>
                  </a:moveTo>
                  <a:cubicBezTo>
                    <a:pt x="1312" y="1765"/>
                    <a:pt x="1579" y="1897"/>
                    <a:pt x="1739" y="2144"/>
                  </a:cubicBezTo>
                  <a:cubicBezTo>
                    <a:pt x="1858" y="2263"/>
                    <a:pt x="1810" y="2477"/>
                    <a:pt x="1667" y="2573"/>
                  </a:cubicBezTo>
                  <a:cubicBezTo>
                    <a:pt x="1610" y="2611"/>
                    <a:pt x="1545" y="2630"/>
                    <a:pt x="1482" y="2630"/>
                  </a:cubicBezTo>
                  <a:cubicBezTo>
                    <a:pt x="1387" y="2630"/>
                    <a:pt x="1296" y="2587"/>
                    <a:pt x="1239" y="2501"/>
                  </a:cubicBezTo>
                  <a:cubicBezTo>
                    <a:pt x="1191" y="2454"/>
                    <a:pt x="1143" y="2406"/>
                    <a:pt x="1096" y="2406"/>
                  </a:cubicBezTo>
                  <a:cubicBezTo>
                    <a:pt x="1075" y="2399"/>
                    <a:pt x="1056" y="2396"/>
                    <a:pt x="1038" y="2396"/>
                  </a:cubicBezTo>
                  <a:cubicBezTo>
                    <a:pt x="996" y="2396"/>
                    <a:pt x="963" y="2413"/>
                    <a:pt x="929" y="2430"/>
                  </a:cubicBezTo>
                  <a:cubicBezTo>
                    <a:pt x="858" y="2486"/>
                    <a:pt x="786" y="2510"/>
                    <a:pt x="720" y="2510"/>
                  </a:cubicBezTo>
                  <a:cubicBezTo>
                    <a:pt x="451" y="2510"/>
                    <a:pt x="266" y="2120"/>
                    <a:pt x="572" y="1930"/>
                  </a:cubicBezTo>
                  <a:lnTo>
                    <a:pt x="548" y="1930"/>
                  </a:lnTo>
                  <a:cubicBezTo>
                    <a:pt x="696" y="1818"/>
                    <a:pt x="870" y="1765"/>
                    <a:pt x="1042" y="1765"/>
                  </a:cubicBezTo>
                  <a:close/>
                  <a:moveTo>
                    <a:pt x="1678" y="3435"/>
                  </a:moveTo>
                  <a:cubicBezTo>
                    <a:pt x="1846" y="3435"/>
                    <a:pt x="2013" y="3549"/>
                    <a:pt x="2001" y="3763"/>
                  </a:cubicBezTo>
                  <a:cubicBezTo>
                    <a:pt x="1929" y="4335"/>
                    <a:pt x="1453" y="4763"/>
                    <a:pt x="905" y="4763"/>
                  </a:cubicBezTo>
                  <a:lnTo>
                    <a:pt x="786" y="4763"/>
                  </a:lnTo>
                  <a:cubicBezTo>
                    <a:pt x="373" y="4718"/>
                    <a:pt x="424" y="4142"/>
                    <a:pt x="811" y="4142"/>
                  </a:cubicBezTo>
                  <a:cubicBezTo>
                    <a:pt x="826" y="4142"/>
                    <a:pt x="842" y="4143"/>
                    <a:pt x="858" y="4144"/>
                  </a:cubicBezTo>
                  <a:cubicBezTo>
                    <a:pt x="977" y="4144"/>
                    <a:pt x="1096" y="4121"/>
                    <a:pt x="1191" y="4025"/>
                  </a:cubicBezTo>
                  <a:cubicBezTo>
                    <a:pt x="1286" y="3954"/>
                    <a:pt x="1358" y="3835"/>
                    <a:pt x="1358" y="3716"/>
                  </a:cubicBezTo>
                  <a:cubicBezTo>
                    <a:pt x="1380" y="3525"/>
                    <a:pt x="1529" y="3435"/>
                    <a:pt x="1678" y="3435"/>
                  </a:cubicBezTo>
                  <a:close/>
                  <a:moveTo>
                    <a:pt x="596" y="1"/>
                  </a:moveTo>
                  <a:cubicBezTo>
                    <a:pt x="381" y="1"/>
                    <a:pt x="167" y="48"/>
                    <a:pt x="0" y="167"/>
                  </a:cubicBezTo>
                  <a:lnTo>
                    <a:pt x="0" y="8050"/>
                  </a:lnTo>
                  <a:cubicBezTo>
                    <a:pt x="238" y="8193"/>
                    <a:pt x="500" y="8288"/>
                    <a:pt x="786" y="8288"/>
                  </a:cubicBezTo>
                  <a:lnTo>
                    <a:pt x="953" y="8288"/>
                  </a:lnTo>
                  <a:lnTo>
                    <a:pt x="953" y="8050"/>
                  </a:lnTo>
                  <a:cubicBezTo>
                    <a:pt x="953" y="6621"/>
                    <a:pt x="1953" y="5383"/>
                    <a:pt x="3334" y="5073"/>
                  </a:cubicBezTo>
                  <a:lnTo>
                    <a:pt x="3358" y="5073"/>
                  </a:lnTo>
                  <a:cubicBezTo>
                    <a:pt x="3334" y="4978"/>
                    <a:pt x="3287" y="4883"/>
                    <a:pt x="3263" y="4787"/>
                  </a:cubicBezTo>
                  <a:cubicBezTo>
                    <a:pt x="3358" y="4597"/>
                    <a:pt x="3429" y="4359"/>
                    <a:pt x="3429" y="4121"/>
                  </a:cubicBezTo>
                  <a:cubicBezTo>
                    <a:pt x="3429" y="3787"/>
                    <a:pt x="3287" y="3478"/>
                    <a:pt x="3048" y="3239"/>
                  </a:cubicBezTo>
                  <a:cubicBezTo>
                    <a:pt x="3072" y="3120"/>
                    <a:pt x="3096" y="3001"/>
                    <a:pt x="3096" y="2882"/>
                  </a:cubicBezTo>
                  <a:cubicBezTo>
                    <a:pt x="3096" y="2430"/>
                    <a:pt x="2858" y="2001"/>
                    <a:pt x="2477" y="1763"/>
                  </a:cubicBezTo>
                  <a:cubicBezTo>
                    <a:pt x="2477" y="1477"/>
                    <a:pt x="2358" y="1191"/>
                    <a:pt x="2143" y="977"/>
                  </a:cubicBezTo>
                  <a:cubicBezTo>
                    <a:pt x="2024" y="858"/>
                    <a:pt x="1882" y="763"/>
                    <a:pt x="1715" y="715"/>
                  </a:cubicBezTo>
                  <a:cubicBezTo>
                    <a:pt x="1500" y="286"/>
                    <a:pt x="1072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2581762" y="2481439"/>
              <a:ext cx="202793" cy="173867"/>
            </a:xfrm>
            <a:custGeom>
              <a:avLst/>
              <a:gdLst/>
              <a:ahLst/>
              <a:cxnLst/>
              <a:rect l="l" t="t" r="r" b="b"/>
              <a:pathLst>
                <a:path w="5924" h="5079" extrusionOk="0">
                  <a:moveTo>
                    <a:pt x="3399" y="941"/>
                  </a:moveTo>
                  <a:cubicBezTo>
                    <a:pt x="3566" y="941"/>
                    <a:pt x="3732" y="1048"/>
                    <a:pt x="3732" y="1263"/>
                  </a:cubicBezTo>
                  <a:lnTo>
                    <a:pt x="3732" y="2287"/>
                  </a:lnTo>
                  <a:lnTo>
                    <a:pt x="4161" y="2287"/>
                  </a:lnTo>
                  <a:cubicBezTo>
                    <a:pt x="4613" y="2287"/>
                    <a:pt x="4613" y="2977"/>
                    <a:pt x="4161" y="2977"/>
                  </a:cubicBezTo>
                  <a:lnTo>
                    <a:pt x="3399" y="2977"/>
                  </a:lnTo>
                  <a:cubicBezTo>
                    <a:pt x="3208" y="2977"/>
                    <a:pt x="3066" y="2811"/>
                    <a:pt x="3066" y="2644"/>
                  </a:cubicBezTo>
                  <a:lnTo>
                    <a:pt x="3066" y="1263"/>
                  </a:lnTo>
                  <a:cubicBezTo>
                    <a:pt x="3066" y="1048"/>
                    <a:pt x="3232" y="941"/>
                    <a:pt x="3399" y="941"/>
                  </a:cubicBezTo>
                  <a:close/>
                  <a:moveTo>
                    <a:pt x="3442" y="0"/>
                  </a:moveTo>
                  <a:cubicBezTo>
                    <a:pt x="3428" y="0"/>
                    <a:pt x="3413" y="0"/>
                    <a:pt x="3399" y="1"/>
                  </a:cubicBezTo>
                  <a:cubicBezTo>
                    <a:pt x="3389" y="1"/>
                    <a:pt x="3379" y="0"/>
                    <a:pt x="3370" y="0"/>
                  </a:cubicBezTo>
                  <a:cubicBezTo>
                    <a:pt x="1127" y="0"/>
                    <a:pt x="0" y="2722"/>
                    <a:pt x="1589" y="4335"/>
                  </a:cubicBezTo>
                  <a:cubicBezTo>
                    <a:pt x="2103" y="4849"/>
                    <a:pt x="2735" y="5078"/>
                    <a:pt x="3356" y="5078"/>
                  </a:cubicBezTo>
                  <a:cubicBezTo>
                    <a:pt x="4664" y="5078"/>
                    <a:pt x="5923" y="4059"/>
                    <a:pt x="5923" y="2525"/>
                  </a:cubicBezTo>
                  <a:cubicBezTo>
                    <a:pt x="5923" y="1134"/>
                    <a:pt x="4827" y="0"/>
                    <a:pt x="3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44"/>
          <p:cNvSpPr txBox="1"/>
          <p:nvPr/>
        </p:nvSpPr>
        <p:spPr>
          <a:xfrm>
            <a:off x="5562600" y="4333375"/>
            <a:ext cx="3124200" cy="398700"/>
          </a:xfrm>
          <a:prstGeom prst="rect">
            <a:avLst/>
          </a:prstGeom>
          <a:solidFill>
            <a:srgbClr val="366D8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Injury repair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4" name="Google Shape;1544;p44"/>
          <p:cNvGrpSpPr/>
          <p:nvPr/>
        </p:nvGrpSpPr>
        <p:grpSpPr>
          <a:xfrm>
            <a:off x="6935141" y="3850082"/>
            <a:ext cx="372621" cy="329385"/>
            <a:chOff x="3199454" y="2306991"/>
            <a:chExt cx="372621" cy="329385"/>
          </a:xfrm>
        </p:grpSpPr>
        <p:sp>
          <p:nvSpPr>
            <p:cNvPr id="1545" name="Google Shape;1545;p44"/>
            <p:cNvSpPr/>
            <p:nvPr/>
          </p:nvSpPr>
          <p:spPr>
            <a:xfrm>
              <a:off x="3199454" y="2306991"/>
              <a:ext cx="265815" cy="329385"/>
            </a:xfrm>
            <a:custGeom>
              <a:avLst/>
              <a:gdLst/>
              <a:ahLst/>
              <a:cxnLst/>
              <a:rect l="l" t="t" r="r" b="b"/>
              <a:pathLst>
                <a:path w="7765" h="9622" extrusionOk="0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0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39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8" y="5573"/>
                    <a:pt x="4668" y="3811"/>
                  </a:cubicBezTo>
                  <a:cubicBezTo>
                    <a:pt x="4668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3346208" y="2341223"/>
              <a:ext cx="225866" cy="193003"/>
            </a:xfrm>
            <a:custGeom>
              <a:avLst/>
              <a:gdLst/>
              <a:ahLst/>
              <a:cxnLst/>
              <a:rect l="l" t="t" r="r" b="b"/>
              <a:pathLst>
                <a:path w="6598" h="5638" extrusionOk="0">
                  <a:moveTo>
                    <a:pt x="3767" y="851"/>
                  </a:moveTo>
                  <a:cubicBezTo>
                    <a:pt x="4141" y="851"/>
                    <a:pt x="4512" y="1034"/>
                    <a:pt x="4740" y="1382"/>
                  </a:cubicBezTo>
                  <a:cubicBezTo>
                    <a:pt x="5144" y="2001"/>
                    <a:pt x="4859" y="2811"/>
                    <a:pt x="4192" y="3073"/>
                  </a:cubicBezTo>
                  <a:cubicBezTo>
                    <a:pt x="4120" y="3096"/>
                    <a:pt x="4097" y="3168"/>
                    <a:pt x="4097" y="3239"/>
                  </a:cubicBezTo>
                  <a:cubicBezTo>
                    <a:pt x="4120" y="3466"/>
                    <a:pt x="3948" y="3579"/>
                    <a:pt x="3775" y="3579"/>
                  </a:cubicBezTo>
                  <a:cubicBezTo>
                    <a:pt x="3602" y="3579"/>
                    <a:pt x="3430" y="3466"/>
                    <a:pt x="3454" y="3239"/>
                  </a:cubicBezTo>
                  <a:cubicBezTo>
                    <a:pt x="3454" y="2906"/>
                    <a:pt x="3668" y="2620"/>
                    <a:pt x="3954" y="2501"/>
                  </a:cubicBezTo>
                  <a:cubicBezTo>
                    <a:pt x="4168" y="2406"/>
                    <a:pt x="4311" y="2191"/>
                    <a:pt x="4311" y="1977"/>
                  </a:cubicBezTo>
                  <a:cubicBezTo>
                    <a:pt x="4287" y="1691"/>
                    <a:pt x="4073" y="1501"/>
                    <a:pt x="3811" y="1477"/>
                  </a:cubicBezTo>
                  <a:cubicBezTo>
                    <a:pt x="3644" y="1477"/>
                    <a:pt x="3501" y="1525"/>
                    <a:pt x="3406" y="1644"/>
                  </a:cubicBezTo>
                  <a:cubicBezTo>
                    <a:pt x="3346" y="1703"/>
                    <a:pt x="3263" y="1733"/>
                    <a:pt x="3180" y="1733"/>
                  </a:cubicBezTo>
                  <a:cubicBezTo>
                    <a:pt x="3096" y="1733"/>
                    <a:pt x="3013" y="1703"/>
                    <a:pt x="2953" y="1644"/>
                  </a:cubicBezTo>
                  <a:cubicBezTo>
                    <a:pt x="2834" y="1501"/>
                    <a:pt x="2834" y="1310"/>
                    <a:pt x="2953" y="1191"/>
                  </a:cubicBezTo>
                  <a:cubicBezTo>
                    <a:pt x="3183" y="962"/>
                    <a:pt x="3476" y="851"/>
                    <a:pt x="3767" y="851"/>
                  </a:cubicBezTo>
                  <a:close/>
                  <a:moveTo>
                    <a:pt x="3775" y="3858"/>
                  </a:moveTo>
                  <a:cubicBezTo>
                    <a:pt x="3924" y="3858"/>
                    <a:pt x="4073" y="3954"/>
                    <a:pt x="4097" y="4144"/>
                  </a:cubicBezTo>
                  <a:lnTo>
                    <a:pt x="4097" y="4478"/>
                  </a:lnTo>
                  <a:cubicBezTo>
                    <a:pt x="4073" y="4668"/>
                    <a:pt x="3924" y="4763"/>
                    <a:pt x="3775" y="4763"/>
                  </a:cubicBezTo>
                  <a:cubicBezTo>
                    <a:pt x="3626" y="4763"/>
                    <a:pt x="3477" y="4668"/>
                    <a:pt x="3454" y="4478"/>
                  </a:cubicBezTo>
                  <a:lnTo>
                    <a:pt x="3454" y="4144"/>
                  </a:lnTo>
                  <a:cubicBezTo>
                    <a:pt x="3477" y="3954"/>
                    <a:pt x="3626" y="3858"/>
                    <a:pt x="3775" y="3858"/>
                  </a:cubicBezTo>
                  <a:close/>
                  <a:moveTo>
                    <a:pt x="3763" y="1"/>
                  </a:moveTo>
                  <a:cubicBezTo>
                    <a:pt x="1263" y="1"/>
                    <a:pt x="0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44"/>
          <p:cNvSpPr txBox="1"/>
          <p:nvPr/>
        </p:nvSpPr>
        <p:spPr>
          <a:xfrm>
            <a:off x="5562600" y="2944888"/>
            <a:ext cx="3124200" cy="398700"/>
          </a:xfrm>
          <a:prstGeom prst="rect">
            <a:avLst/>
          </a:prstGeom>
          <a:solidFill>
            <a:srgbClr val="2F809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Maintenance of neuronal networks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6939211" y="2454018"/>
            <a:ext cx="370978" cy="361187"/>
            <a:chOff x="3204349" y="4054012"/>
            <a:chExt cx="370978" cy="361187"/>
          </a:xfrm>
        </p:grpSpPr>
        <p:sp>
          <p:nvSpPr>
            <p:cNvPr id="1549" name="Google Shape;1549;p44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3" name="Google Shape;1553;p44"/>
          <p:cNvCxnSpPr>
            <a:stCxn id="1535" idx="2"/>
            <a:endCxn id="1536" idx="0"/>
          </p:cNvCxnSpPr>
          <p:nvPr/>
        </p:nvCxnSpPr>
        <p:spPr>
          <a:xfrm>
            <a:off x="1487700" y="1987002"/>
            <a:ext cx="0" cy="8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4" name="Google Shape;1554;p44"/>
          <p:cNvCxnSpPr>
            <a:stCxn id="1531" idx="6"/>
            <a:endCxn id="1547" idx="1"/>
          </p:cNvCxnSpPr>
          <p:nvPr/>
        </p:nvCxnSpPr>
        <p:spPr>
          <a:xfrm rot="10800000" flipH="1">
            <a:off x="4950975" y="3144325"/>
            <a:ext cx="611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Google Shape;1555;p44"/>
          <p:cNvCxnSpPr>
            <a:stCxn id="1531" idx="0"/>
            <a:endCxn id="1538" idx="1"/>
          </p:cNvCxnSpPr>
          <p:nvPr/>
        </p:nvCxnSpPr>
        <p:spPr>
          <a:xfrm rot="-5400000">
            <a:off x="4558725" y="1117375"/>
            <a:ext cx="365700" cy="164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" name="Google Shape;1556;p44"/>
          <p:cNvCxnSpPr>
            <a:stCxn id="1531" idx="4"/>
            <a:endCxn id="1543" idx="1"/>
          </p:cNvCxnSpPr>
          <p:nvPr/>
        </p:nvCxnSpPr>
        <p:spPr>
          <a:xfrm rot="-5400000" flipH="1">
            <a:off x="4566375" y="3536425"/>
            <a:ext cx="350400" cy="164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7" name="Google Shape;1557;p44"/>
          <p:cNvSpPr/>
          <p:nvPr/>
        </p:nvSpPr>
        <p:spPr>
          <a:xfrm>
            <a:off x="1147350" y="4051363"/>
            <a:ext cx="680700" cy="680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558" name="Google Shape;1558;p44"/>
          <p:cNvCxnSpPr>
            <a:stCxn id="1557" idx="0"/>
            <a:endCxn id="1536" idx="2"/>
          </p:cNvCxnSpPr>
          <p:nvPr/>
        </p:nvCxnSpPr>
        <p:spPr>
          <a:xfrm rot="10800000">
            <a:off x="1487700" y="3492163"/>
            <a:ext cx="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59" name="Google Shape;1559;p44"/>
          <p:cNvGrpSpPr/>
          <p:nvPr/>
        </p:nvGrpSpPr>
        <p:grpSpPr>
          <a:xfrm>
            <a:off x="1301398" y="4227032"/>
            <a:ext cx="372621" cy="329385"/>
            <a:chOff x="3994298" y="2306991"/>
            <a:chExt cx="372621" cy="329385"/>
          </a:xfrm>
        </p:grpSpPr>
        <p:sp>
          <p:nvSpPr>
            <p:cNvPr id="1560" name="Google Shape;1560;p44"/>
            <p:cNvSpPr/>
            <p:nvPr/>
          </p:nvSpPr>
          <p:spPr>
            <a:xfrm>
              <a:off x="3994298" y="2306991"/>
              <a:ext cx="265815" cy="329385"/>
            </a:xfrm>
            <a:custGeom>
              <a:avLst/>
              <a:gdLst/>
              <a:ahLst/>
              <a:cxnLst/>
              <a:rect l="l" t="t" r="r" b="b"/>
              <a:pathLst>
                <a:path w="7765" h="9622" extrusionOk="0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1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40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9" y="5573"/>
                    <a:pt x="4669" y="3811"/>
                  </a:cubicBezTo>
                  <a:cubicBezTo>
                    <a:pt x="4669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4141053" y="2341223"/>
              <a:ext cx="225866" cy="193003"/>
            </a:xfrm>
            <a:custGeom>
              <a:avLst/>
              <a:gdLst/>
              <a:ahLst/>
              <a:cxnLst/>
              <a:rect l="l" t="t" r="r" b="b"/>
              <a:pathLst>
                <a:path w="6598" h="5638" extrusionOk="0">
                  <a:moveTo>
                    <a:pt x="3839" y="1085"/>
                  </a:moveTo>
                  <a:cubicBezTo>
                    <a:pt x="4065" y="1085"/>
                    <a:pt x="4287" y="1318"/>
                    <a:pt x="4097" y="1572"/>
                  </a:cubicBezTo>
                  <a:lnTo>
                    <a:pt x="3573" y="2501"/>
                  </a:lnTo>
                  <a:lnTo>
                    <a:pt x="4501" y="2501"/>
                  </a:lnTo>
                  <a:cubicBezTo>
                    <a:pt x="4512" y="2500"/>
                    <a:pt x="4522" y="2500"/>
                    <a:pt x="4532" y="2500"/>
                  </a:cubicBezTo>
                  <a:cubicBezTo>
                    <a:pt x="4776" y="2500"/>
                    <a:pt x="4925" y="2771"/>
                    <a:pt x="4787" y="2977"/>
                  </a:cubicBezTo>
                  <a:lnTo>
                    <a:pt x="4001" y="4359"/>
                  </a:lnTo>
                  <a:cubicBezTo>
                    <a:pt x="3960" y="4441"/>
                    <a:pt x="3883" y="4506"/>
                    <a:pt x="3785" y="4506"/>
                  </a:cubicBezTo>
                  <a:cubicBezTo>
                    <a:pt x="3770" y="4506"/>
                    <a:pt x="3755" y="4505"/>
                    <a:pt x="3739" y="4501"/>
                  </a:cubicBezTo>
                  <a:cubicBezTo>
                    <a:pt x="3668" y="4501"/>
                    <a:pt x="3620" y="4501"/>
                    <a:pt x="3573" y="4478"/>
                  </a:cubicBezTo>
                  <a:cubicBezTo>
                    <a:pt x="3430" y="4382"/>
                    <a:pt x="3382" y="4192"/>
                    <a:pt x="3454" y="4049"/>
                  </a:cubicBezTo>
                  <a:lnTo>
                    <a:pt x="3978" y="3144"/>
                  </a:lnTo>
                  <a:lnTo>
                    <a:pt x="3049" y="3144"/>
                  </a:lnTo>
                  <a:cubicBezTo>
                    <a:pt x="2811" y="3144"/>
                    <a:pt x="2644" y="2882"/>
                    <a:pt x="2763" y="2692"/>
                  </a:cubicBezTo>
                  <a:lnTo>
                    <a:pt x="3549" y="1287"/>
                  </a:lnTo>
                  <a:cubicBezTo>
                    <a:pt x="3612" y="1144"/>
                    <a:pt x="3726" y="1085"/>
                    <a:pt x="3839" y="1085"/>
                  </a:cubicBezTo>
                  <a:close/>
                  <a:moveTo>
                    <a:pt x="3763" y="1"/>
                  </a:moveTo>
                  <a:cubicBezTo>
                    <a:pt x="1263" y="1"/>
                    <a:pt x="1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" name="Google Shape;1566;p4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065" y="855125"/>
            <a:ext cx="5756822" cy="284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1568" name="Google Shape;1568;p45"/>
          <p:cNvSpPr/>
          <p:nvPr/>
        </p:nvSpPr>
        <p:spPr>
          <a:xfrm>
            <a:off x="1314150" y="967275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5"/>
          <p:cNvSpPr/>
          <p:nvPr/>
        </p:nvSpPr>
        <p:spPr>
          <a:xfrm>
            <a:off x="7878864" y="967310"/>
            <a:ext cx="807900" cy="80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5"/>
          <p:cNvSpPr/>
          <p:nvPr/>
        </p:nvSpPr>
        <p:spPr>
          <a:xfrm>
            <a:off x="1314185" y="1854390"/>
            <a:ext cx="807900" cy="80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45"/>
          <p:cNvSpPr/>
          <p:nvPr/>
        </p:nvSpPr>
        <p:spPr>
          <a:xfrm>
            <a:off x="7878864" y="1854390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45"/>
          <p:cNvSpPr/>
          <p:nvPr/>
        </p:nvSpPr>
        <p:spPr>
          <a:xfrm>
            <a:off x="1314185" y="2741471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45"/>
          <p:cNvSpPr/>
          <p:nvPr/>
        </p:nvSpPr>
        <p:spPr>
          <a:xfrm>
            <a:off x="7878864" y="2741471"/>
            <a:ext cx="807900" cy="8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45"/>
          <p:cNvSpPr/>
          <p:nvPr/>
        </p:nvSpPr>
        <p:spPr>
          <a:xfrm>
            <a:off x="8305594" y="2150672"/>
            <a:ext cx="628" cy="314"/>
          </a:xfrm>
          <a:custGeom>
            <a:avLst/>
            <a:gdLst/>
            <a:ahLst/>
            <a:cxnLst/>
            <a:rect l="l" t="t" r="r" b="b"/>
            <a:pathLst>
              <a:path w="82" h="41" extrusionOk="0">
                <a:moveTo>
                  <a:pt x="81" y="1"/>
                </a:moveTo>
                <a:lnTo>
                  <a:pt x="51" y="11"/>
                </a:lnTo>
                <a:lnTo>
                  <a:pt x="1" y="41"/>
                </a:lnTo>
                <a:lnTo>
                  <a:pt x="61" y="21"/>
                </a:lnTo>
                <a:lnTo>
                  <a:pt x="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45"/>
          <p:cNvSpPr/>
          <p:nvPr/>
        </p:nvSpPr>
        <p:spPr>
          <a:xfrm>
            <a:off x="8035212" y="1974914"/>
            <a:ext cx="517322" cy="566980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45"/>
          <p:cNvSpPr/>
          <p:nvPr/>
        </p:nvSpPr>
        <p:spPr>
          <a:xfrm>
            <a:off x="1567283" y="1053886"/>
            <a:ext cx="301705" cy="634730"/>
          </a:xfrm>
          <a:custGeom>
            <a:avLst/>
            <a:gdLst/>
            <a:ahLst/>
            <a:cxnLst/>
            <a:rect l="l" t="t" r="r" b="b"/>
            <a:pathLst>
              <a:path w="39400" h="82890" extrusionOk="0">
                <a:moveTo>
                  <a:pt x="8484" y="43912"/>
                </a:moveTo>
                <a:lnTo>
                  <a:pt x="8705" y="43922"/>
                </a:lnTo>
                <a:lnTo>
                  <a:pt x="8926" y="43942"/>
                </a:lnTo>
                <a:lnTo>
                  <a:pt x="9147" y="43963"/>
                </a:lnTo>
                <a:lnTo>
                  <a:pt x="9368" y="44003"/>
                </a:lnTo>
                <a:lnTo>
                  <a:pt x="9579" y="44033"/>
                </a:lnTo>
                <a:lnTo>
                  <a:pt x="9780" y="44083"/>
                </a:lnTo>
                <a:lnTo>
                  <a:pt x="9981" y="44133"/>
                </a:lnTo>
                <a:lnTo>
                  <a:pt x="10182" y="44184"/>
                </a:lnTo>
                <a:lnTo>
                  <a:pt x="10373" y="44244"/>
                </a:lnTo>
                <a:lnTo>
                  <a:pt x="10554" y="44314"/>
                </a:lnTo>
                <a:lnTo>
                  <a:pt x="10735" y="44385"/>
                </a:lnTo>
                <a:lnTo>
                  <a:pt x="10916" y="44465"/>
                </a:lnTo>
                <a:lnTo>
                  <a:pt x="11087" y="44545"/>
                </a:lnTo>
                <a:lnTo>
                  <a:pt x="11248" y="44636"/>
                </a:lnTo>
                <a:lnTo>
                  <a:pt x="11398" y="44726"/>
                </a:lnTo>
                <a:lnTo>
                  <a:pt x="11549" y="44817"/>
                </a:lnTo>
                <a:lnTo>
                  <a:pt x="11690" y="44917"/>
                </a:lnTo>
                <a:lnTo>
                  <a:pt x="11820" y="45028"/>
                </a:lnTo>
                <a:lnTo>
                  <a:pt x="11941" y="45128"/>
                </a:lnTo>
                <a:lnTo>
                  <a:pt x="12062" y="45249"/>
                </a:lnTo>
                <a:lnTo>
                  <a:pt x="12162" y="45360"/>
                </a:lnTo>
                <a:lnTo>
                  <a:pt x="12263" y="45480"/>
                </a:lnTo>
                <a:lnTo>
                  <a:pt x="12353" y="45601"/>
                </a:lnTo>
                <a:lnTo>
                  <a:pt x="12434" y="45731"/>
                </a:lnTo>
                <a:lnTo>
                  <a:pt x="12504" y="45862"/>
                </a:lnTo>
                <a:lnTo>
                  <a:pt x="12564" y="45993"/>
                </a:lnTo>
                <a:lnTo>
                  <a:pt x="12615" y="46123"/>
                </a:lnTo>
                <a:lnTo>
                  <a:pt x="12655" y="46264"/>
                </a:lnTo>
                <a:lnTo>
                  <a:pt x="12675" y="46395"/>
                </a:lnTo>
                <a:lnTo>
                  <a:pt x="12695" y="46536"/>
                </a:lnTo>
                <a:lnTo>
                  <a:pt x="12705" y="46686"/>
                </a:lnTo>
                <a:lnTo>
                  <a:pt x="12695" y="46827"/>
                </a:lnTo>
                <a:lnTo>
                  <a:pt x="12675" y="46968"/>
                </a:lnTo>
                <a:lnTo>
                  <a:pt x="12655" y="47108"/>
                </a:lnTo>
                <a:lnTo>
                  <a:pt x="12615" y="47239"/>
                </a:lnTo>
                <a:lnTo>
                  <a:pt x="12564" y="47380"/>
                </a:lnTo>
                <a:lnTo>
                  <a:pt x="12504" y="47510"/>
                </a:lnTo>
                <a:lnTo>
                  <a:pt x="12434" y="47631"/>
                </a:lnTo>
                <a:lnTo>
                  <a:pt x="12353" y="47762"/>
                </a:lnTo>
                <a:lnTo>
                  <a:pt x="12263" y="47882"/>
                </a:lnTo>
                <a:lnTo>
                  <a:pt x="12162" y="48003"/>
                </a:lnTo>
                <a:lnTo>
                  <a:pt x="12062" y="48124"/>
                </a:lnTo>
                <a:lnTo>
                  <a:pt x="11941" y="48234"/>
                </a:lnTo>
                <a:lnTo>
                  <a:pt x="11820" y="48345"/>
                </a:lnTo>
                <a:lnTo>
                  <a:pt x="11690" y="48445"/>
                </a:lnTo>
                <a:lnTo>
                  <a:pt x="11549" y="48546"/>
                </a:lnTo>
                <a:lnTo>
                  <a:pt x="11398" y="48646"/>
                </a:lnTo>
                <a:lnTo>
                  <a:pt x="11248" y="48737"/>
                </a:lnTo>
                <a:lnTo>
                  <a:pt x="11087" y="48817"/>
                </a:lnTo>
                <a:lnTo>
                  <a:pt x="10916" y="48908"/>
                </a:lnTo>
                <a:lnTo>
                  <a:pt x="10735" y="48978"/>
                </a:lnTo>
                <a:lnTo>
                  <a:pt x="10554" y="49058"/>
                </a:lnTo>
                <a:lnTo>
                  <a:pt x="10373" y="49119"/>
                </a:lnTo>
                <a:lnTo>
                  <a:pt x="10182" y="49179"/>
                </a:lnTo>
                <a:lnTo>
                  <a:pt x="9981" y="49239"/>
                </a:lnTo>
                <a:lnTo>
                  <a:pt x="9780" y="49289"/>
                </a:lnTo>
                <a:lnTo>
                  <a:pt x="9579" y="49330"/>
                </a:lnTo>
                <a:lnTo>
                  <a:pt x="9368" y="49370"/>
                </a:lnTo>
                <a:lnTo>
                  <a:pt x="9147" y="49400"/>
                </a:lnTo>
                <a:lnTo>
                  <a:pt x="8926" y="49420"/>
                </a:lnTo>
                <a:lnTo>
                  <a:pt x="8705" y="49440"/>
                </a:lnTo>
                <a:lnTo>
                  <a:pt x="8484" y="49450"/>
                </a:lnTo>
                <a:lnTo>
                  <a:pt x="8021" y="49450"/>
                </a:lnTo>
                <a:lnTo>
                  <a:pt x="7800" y="49440"/>
                </a:lnTo>
                <a:lnTo>
                  <a:pt x="7569" y="49420"/>
                </a:lnTo>
                <a:lnTo>
                  <a:pt x="7358" y="49400"/>
                </a:lnTo>
                <a:lnTo>
                  <a:pt x="7137" y="49370"/>
                </a:lnTo>
                <a:lnTo>
                  <a:pt x="6926" y="49330"/>
                </a:lnTo>
                <a:lnTo>
                  <a:pt x="6725" y="49289"/>
                </a:lnTo>
                <a:lnTo>
                  <a:pt x="6524" y="49239"/>
                </a:lnTo>
                <a:lnTo>
                  <a:pt x="6323" y="49179"/>
                </a:lnTo>
                <a:lnTo>
                  <a:pt x="6132" y="49119"/>
                </a:lnTo>
                <a:lnTo>
                  <a:pt x="5941" y="49058"/>
                </a:lnTo>
                <a:lnTo>
                  <a:pt x="5760" y="48978"/>
                </a:lnTo>
                <a:lnTo>
                  <a:pt x="5589" y="48908"/>
                </a:lnTo>
                <a:lnTo>
                  <a:pt x="5418" y="48817"/>
                </a:lnTo>
                <a:lnTo>
                  <a:pt x="5257" y="48737"/>
                </a:lnTo>
                <a:lnTo>
                  <a:pt x="5107" y="48646"/>
                </a:lnTo>
                <a:lnTo>
                  <a:pt x="4956" y="48546"/>
                </a:lnTo>
                <a:lnTo>
                  <a:pt x="4815" y="48445"/>
                </a:lnTo>
                <a:lnTo>
                  <a:pt x="4684" y="48345"/>
                </a:lnTo>
                <a:lnTo>
                  <a:pt x="4564" y="48234"/>
                </a:lnTo>
                <a:lnTo>
                  <a:pt x="4443" y="48124"/>
                </a:lnTo>
                <a:lnTo>
                  <a:pt x="4343" y="48003"/>
                </a:lnTo>
                <a:lnTo>
                  <a:pt x="4242" y="47882"/>
                </a:lnTo>
                <a:lnTo>
                  <a:pt x="4152" y="47762"/>
                </a:lnTo>
                <a:lnTo>
                  <a:pt x="4071" y="47631"/>
                </a:lnTo>
                <a:lnTo>
                  <a:pt x="4001" y="47510"/>
                </a:lnTo>
                <a:lnTo>
                  <a:pt x="3941" y="47380"/>
                </a:lnTo>
                <a:lnTo>
                  <a:pt x="3890" y="47239"/>
                </a:lnTo>
                <a:lnTo>
                  <a:pt x="3850" y="47108"/>
                </a:lnTo>
                <a:lnTo>
                  <a:pt x="3820" y="46968"/>
                </a:lnTo>
                <a:lnTo>
                  <a:pt x="3810" y="46827"/>
                </a:lnTo>
                <a:lnTo>
                  <a:pt x="3800" y="46686"/>
                </a:lnTo>
                <a:lnTo>
                  <a:pt x="3810" y="46536"/>
                </a:lnTo>
                <a:lnTo>
                  <a:pt x="3820" y="46395"/>
                </a:lnTo>
                <a:lnTo>
                  <a:pt x="3850" y="46264"/>
                </a:lnTo>
                <a:lnTo>
                  <a:pt x="3890" y="46123"/>
                </a:lnTo>
                <a:lnTo>
                  <a:pt x="3941" y="45993"/>
                </a:lnTo>
                <a:lnTo>
                  <a:pt x="4001" y="45862"/>
                </a:lnTo>
                <a:lnTo>
                  <a:pt x="4071" y="45731"/>
                </a:lnTo>
                <a:lnTo>
                  <a:pt x="4152" y="45601"/>
                </a:lnTo>
                <a:lnTo>
                  <a:pt x="4242" y="45480"/>
                </a:lnTo>
                <a:lnTo>
                  <a:pt x="4343" y="45360"/>
                </a:lnTo>
                <a:lnTo>
                  <a:pt x="4443" y="45249"/>
                </a:lnTo>
                <a:lnTo>
                  <a:pt x="4564" y="45128"/>
                </a:lnTo>
                <a:lnTo>
                  <a:pt x="4684" y="45028"/>
                </a:lnTo>
                <a:lnTo>
                  <a:pt x="4815" y="44917"/>
                </a:lnTo>
                <a:lnTo>
                  <a:pt x="4956" y="44817"/>
                </a:lnTo>
                <a:lnTo>
                  <a:pt x="5107" y="44726"/>
                </a:lnTo>
                <a:lnTo>
                  <a:pt x="5257" y="44636"/>
                </a:lnTo>
                <a:lnTo>
                  <a:pt x="5418" y="44545"/>
                </a:lnTo>
                <a:lnTo>
                  <a:pt x="5589" y="44465"/>
                </a:lnTo>
                <a:lnTo>
                  <a:pt x="5760" y="44385"/>
                </a:lnTo>
                <a:lnTo>
                  <a:pt x="5941" y="44314"/>
                </a:lnTo>
                <a:lnTo>
                  <a:pt x="6132" y="44244"/>
                </a:lnTo>
                <a:lnTo>
                  <a:pt x="6323" y="44184"/>
                </a:lnTo>
                <a:lnTo>
                  <a:pt x="6524" y="44133"/>
                </a:lnTo>
                <a:lnTo>
                  <a:pt x="6725" y="44083"/>
                </a:lnTo>
                <a:lnTo>
                  <a:pt x="6926" y="44033"/>
                </a:lnTo>
                <a:lnTo>
                  <a:pt x="7137" y="44003"/>
                </a:lnTo>
                <a:lnTo>
                  <a:pt x="7358" y="43963"/>
                </a:lnTo>
                <a:lnTo>
                  <a:pt x="7569" y="43942"/>
                </a:lnTo>
                <a:lnTo>
                  <a:pt x="7800" y="43922"/>
                </a:lnTo>
                <a:lnTo>
                  <a:pt x="8021" y="43912"/>
                </a:lnTo>
                <a:close/>
                <a:moveTo>
                  <a:pt x="13137" y="0"/>
                </a:moveTo>
                <a:lnTo>
                  <a:pt x="13368" y="1066"/>
                </a:lnTo>
                <a:lnTo>
                  <a:pt x="13610" y="2231"/>
                </a:lnTo>
                <a:lnTo>
                  <a:pt x="13891" y="3649"/>
                </a:lnTo>
                <a:lnTo>
                  <a:pt x="14032" y="4412"/>
                </a:lnTo>
                <a:lnTo>
                  <a:pt x="14172" y="5196"/>
                </a:lnTo>
                <a:lnTo>
                  <a:pt x="14303" y="5990"/>
                </a:lnTo>
                <a:lnTo>
                  <a:pt x="14434" y="6764"/>
                </a:lnTo>
                <a:lnTo>
                  <a:pt x="14544" y="7518"/>
                </a:lnTo>
                <a:lnTo>
                  <a:pt x="14635" y="8232"/>
                </a:lnTo>
                <a:lnTo>
                  <a:pt x="14705" y="8895"/>
                </a:lnTo>
                <a:lnTo>
                  <a:pt x="14745" y="9478"/>
                </a:lnTo>
                <a:lnTo>
                  <a:pt x="14765" y="10031"/>
                </a:lnTo>
                <a:lnTo>
                  <a:pt x="14775" y="10584"/>
                </a:lnTo>
                <a:lnTo>
                  <a:pt x="14765" y="11136"/>
                </a:lnTo>
                <a:lnTo>
                  <a:pt x="14755" y="11679"/>
                </a:lnTo>
                <a:lnTo>
                  <a:pt x="14735" y="12222"/>
                </a:lnTo>
                <a:lnTo>
                  <a:pt x="14705" y="12745"/>
                </a:lnTo>
                <a:lnTo>
                  <a:pt x="14675" y="13257"/>
                </a:lnTo>
                <a:lnTo>
                  <a:pt x="14635" y="13750"/>
                </a:lnTo>
                <a:lnTo>
                  <a:pt x="14544" y="14654"/>
                </a:lnTo>
                <a:lnTo>
                  <a:pt x="14454" y="15428"/>
                </a:lnTo>
                <a:lnTo>
                  <a:pt x="14373" y="16051"/>
                </a:lnTo>
                <a:lnTo>
                  <a:pt x="14303" y="16484"/>
                </a:lnTo>
                <a:lnTo>
                  <a:pt x="14273" y="16644"/>
                </a:lnTo>
                <a:lnTo>
                  <a:pt x="14223" y="16805"/>
                </a:lnTo>
                <a:lnTo>
                  <a:pt x="14172" y="16956"/>
                </a:lnTo>
                <a:lnTo>
                  <a:pt x="14112" y="17107"/>
                </a:lnTo>
                <a:lnTo>
                  <a:pt x="14042" y="17247"/>
                </a:lnTo>
                <a:lnTo>
                  <a:pt x="13961" y="17378"/>
                </a:lnTo>
                <a:lnTo>
                  <a:pt x="13811" y="17609"/>
                </a:lnTo>
                <a:lnTo>
                  <a:pt x="13670" y="17810"/>
                </a:lnTo>
                <a:lnTo>
                  <a:pt x="13549" y="17961"/>
                </a:lnTo>
                <a:lnTo>
                  <a:pt x="13429" y="18092"/>
                </a:lnTo>
                <a:lnTo>
                  <a:pt x="13338" y="17770"/>
                </a:lnTo>
                <a:lnTo>
                  <a:pt x="13228" y="17398"/>
                </a:lnTo>
                <a:lnTo>
                  <a:pt x="13067" y="16916"/>
                </a:lnTo>
                <a:lnTo>
                  <a:pt x="12876" y="16353"/>
                </a:lnTo>
                <a:lnTo>
                  <a:pt x="12635" y="15710"/>
                </a:lnTo>
                <a:lnTo>
                  <a:pt x="12363" y="15026"/>
                </a:lnTo>
                <a:lnTo>
                  <a:pt x="12223" y="14674"/>
                </a:lnTo>
                <a:lnTo>
                  <a:pt x="12062" y="14313"/>
                </a:lnTo>
                <a:lnTo>
                  <a:pt x="11901" y="13951"/>
                </a:lnTo>
                <a:lnTo>
                  <a:pt x="11730" y="13599"/>
                </a:lnTo>
                <a:lnTo>
                  <a:pt x="11549" y="13247"/>
                </a:lnTo>
                <a:lnTo>
                  <a:pt x="11358" y="12895"/>
                </a:lnTo>
                <a:lnTo>
                  <a:pt x="11167" y="12554"/>
                </a:lnTo>
                <a:lnTo>
                  <a:pt x="10966" y="12232"/>
                </a:lnTo>
                <a:lnTo>
                  <a:pt x="10755" y="11920"/>
                </a:lnTo>
                <a:lnTo>
                  <a:pt x="10534" y="11629"/>
                </a:lnTo>
                <a:lnTo>
                  <a:pt x="10313" y="11348"/>
                </a:lnTo>
                <a:lnTo>
                  <a:pt x="10092" y="11096"/>
                </a:lnTo>
                <a:lnTo>
                  <a:pt x="9861" y="10875"/>
                </a:lnTo>
                <a:lnTo>
                  <a:pt x="9740" y="10775"/>
                </a:lnTo>
                <a:lnTo>
                  <a:pt x="9619" y="10674"/>
                </a:lnTo>
                <a:lnTo>
                  <a:pt x="9499" y="10584"/>
                </a:lnTo>
                <a:lnTo>
                  <a:pt x="9378" y="10503"/>
                </a:lnTo>
                <a:lnTo>
                  <a:pt x="9247" y="10433"/>
                </a:lnTo>
                <a:lnTo>
                  <a:pt x="9127" y="10373"/>
                </a:lnTo>
                <a:lnTo>
                  <a:pt x="8996" y="10312"/>
                </a:lnTo>
                <a:lnTo>
                  <a:pt x="8876" y="10272"/>
                </a:lnTo>
                <a:lnTo>
                  <a:pt x="8745" y="10232"/>
                </a:lnTo>
                <a:lnTo>
                  <a:pt x="8614" y="10212"/>
                </a:lnTo>
                <a:lnTo>
                  <a:pt x="8092" y="10131"/>
                </a:lnTo>
                <a:lnTo>
                  <a:pt x="7539" y="10061"/>
                </a:lnTo>
                <a:lnTo>
                  <a:pt x="6986" y="10001"/>
                </a:lnTo>
                <a:lnTo>
                  <a:pt x="6433" y="9950"/>
                </a:lnTo>
                <a:lnTo>
                  <a:pt x="5891" y="9910"/>
                </a:lnTo>
                <a:lnTo>
                  <a:pt x="5348" y="9870"/>
                </a:lnTo>
                <a:lnTo>
                  <a:pt x="4343" y="9810"/>
                </a:lnTo>
                <a:lnTo>
                  <a:pt x="3458" y="9770"/>
                </a:lnTo>
                <a:lnTo>
                  <a:pt x="2765" y="9749"/>
                </a:lnTo>
                <a:lnTo>
                  <a:pt x="2142" y="9739"/>
                </a:lnTo>
                <a:lnTo>
                  <a:pt x="2423" y="9790"/>
                </a:lnTo>
                <a:lnTo>
                  <a:pt x="2765" y="9850"/>
                </a:lnTo>
                <a:lnTo>
                  <a:pt x="3197" y="9950"/>
                </a:lnTo>
                <a:lnTo>
                  <a:pt x="3730" y="10091"/>
                </a:lnTo>
                <a:lnTo>
                  <a:pt x="4021" y="10172"/>
                </a:lnTo>
                <a:lnTo>
                  <a:pt x="4333" y="10272"/>
                </a:lnTo>
                <a:lnTo>
                  <a:pt x="4654" y="10383"/>
                </a:lnTo>
                <a:lnTo>
                  <a:pt x="4996" y="10503"/>
                </a:lnTo>
                <a:lnTo>
                  <a:pt x="5338" y="10634"/>
                </a:lnTo>
                <a:lnTo>
                  <a:pt x="5700" y="10775"/>
                </a:lnTo>
                <a:lnTo>
                  <a:pt x="6061" y="10935"/>
                </a:lnTo>
                <a:lnTo>
                  <a:pt x="6423" y="11116"/>
                </a:lnTo>
                <a:lnTo>
                  <a:pt x="6795" y="11307"/>
                </a:lnTo>
                <a:lnTo>
                  <a:pt x="7157" y="11508"/>
                </a:lnTo>
                <a:lnTo>
                  <a:pt x="7529" y="11740"/>
                </a:lnTo>
                <a:lnTo>
                  <a:pt x="7891" y="11981"/>
                </a:lnTo>
                <a:lnTo>
                  <a:pt x="8252" y="12232"/>
                </a:lnTo>
                <a:lnTo>
                  <a:pt x="8604" y="12513"/>
                </a:lnTo>
                <a:lnTo>
                  <a:pt x="8946" y="12805"/>
                </a:lnTo>
                <a:lnTo>
                  <a:pt x="9268" y="13117"/>
                </a:lnTo>
                <a:lnTo>
                  <a:pt x="9428" y="13277"/>
                </a:lnTo>
                <a:lnTo>
                  <a:pt x="9589" y="13448"/>
                </a:lnTo>
                <a:lnTo>
                  <a:pt x="9740" y="13619"/>
                </a:lnTo>
                <a:lnTo>
                  <a:pt x="9891" y="13800"/>
                </a:lnTo>
                <a:lnTo>
                  <a:pt x="10031" y="13991"/>
                </a:lnTo>
                <a:lnTo>
                  <a:pt x="10172" y="14172"/>
                </a:lnTo>
                <a:lnTo>
                  <a:pt x="10303" y="14373"/>
                </a:lnTo>
                <a:lnTo>
                  <a:pt x="10433" y="14574"/>
                </a:lnTo>
                <a:lnTo>
                  <a:pt x="10554" y="14775"/>
                </a:lnTo>
                <a:lnTo>
                  <a:pt x="10675" y="14986"/>
                </a:lnTo>
                <a:lnTo>
                  <a:pt x="10785" y="15207"/>
                </a:lnTo>
                <a:lnTo>
                  <a:pt x="10896" y="15428"/>
                </a:lnTo>
                <a:lnTo>
                  <a:pt x="11318" y="16393"/>
                </a:lnTo>
                <a:lnTo>
                  <a:pt x="11760" y="17448"/>
                </a:lnTo>
                <a:lnTo>
                  <a:pt x="12233" y="18584"/>
                </a:lnTo>
                <a:lnTo>
                  <a:pt x="12705" y="19780"/>
                </a:lnTo>
                <a:lnTo>
                  <a:pt x="13177" y="21016"/>
                </a:lnTo>
                <a:lnTo>
                  <a:pt x="13650" y="22253"/>
                </a:lnTo>
                <a:lnTo>
                  <a:pt x="14554" y="24675"/>
                </a:lnTo>
                <a:lnTo>
                  <a:pt x="15358" y="26866"/>
                </a:lnTo>
                <a:lnTo>
                  <a:pt x="16002" y="28655"/>
                </a:lnTo>
                <a:lnTo>
                  <a:pt x="16585" y="30303"/>
                </a:lnTo>
                <a:lnTo>
                  <a:pt x="16755" y="31128"/>
                </a:lnTo>
                <a:lnTo>
                  <a:pt x="16956" y="31992"/>
                </a:lnTo>
                <a:lnTo>
                  <a:pt x="17198" y="33027"/>
                </a:lnTo>
                <a:lnTo>
                  <a:pt x="17459" y="34103"/>
                </a:lnTo>
                <a:lnTo>
                  <a:pt x="17600" y="34635"/>
                </a:lnTo>
                <a:lnTo>
                  <a:pt x="17740" y="35138"/>
                </a:lnTo>
                <a:lnTo>
                  <a:pt x="17871" y="35600"/>
                </a:lnTo>
                <a:lnTo>
                  <a:pt x="18002" y="36012"/>
                </a:lnTo>
                <a:lnTo>
                  <a:pt x="18132" y="36354"/>
                </a:lnTo>
                <a:lnTo>
                  <a:pt x="18193" y="36495"/>
                </a:lnTo>
                <a:lnTo>
                  <a:pt x="18243" y="36615"/>
                </a:lnTo>
                <a:lnTo>
                  <a:pt x="18374" y="36907"/>
                </a:lnTo>
                <a:lnTo>
                  <a:pt x="18544" y="37319"/>
                </a:lnTo>
                <a:lnTo>
                  <a:pt x="18745" y="37842"/>
                </a:lnTo>
                <a:lnTo>
                  <a:pt x="18967" y="38455"/>
                </a:lnTo>
                <a:lnTo>
                  <a:pt x="19469" y="39852"/>
                </a:lnTo>
                <a:lnTo>
                  <a:pt x="19992" y="41359"/>
                </a:lnTo>
                <a:lnTo>
                  <a:pt x="20916" y="44043"/>
                </a:lnTo>
                <a:lnTo>
                  <a:pt x="21308" y="45219"/>
                </a:lnTo>
                <a:lnTo>
                  <a:pt x="21278" y="45289"/>
                </a:lnTo>
                <a:lnTo>
                  <a:pt x="21178" y="45440"/>
                </a:lnTo>
                <a:lnTo>
                  <a:pt x="21097" y="45541"/>
                </a:lnTo>
                <a:lnTo>
                  <a:pt x="21007" y="45651"/>
                </a:lnTo>
                <a:lnTo>
                  <a:pt x="20906" y="45772"/>
                </a:lnTo>
                <a:lnTo>
                  <a:pt x="20776" y="45882"/>
                </a:lnTo>
                <a:lnTo>
                  <a:pt x="20645" y="45983"/>
                </a:lnTo>
                <a:lnTo>
                  <a:pt x="20494" y="46083"/>
                </a:lnTo>
                <a:lnTo>
                  <a:pt x="20404" y="46123"/>
                </a:lnTo>
                <a:lnTo>
                  <a:pt x="20323" y="46154"/>
                </a:lnTo>
                <a:lnTo>
                  <a:pt x="20233" y="46184"/>
                </a:lnTo>
                <a:lnTo>
                  <a:pt x="20143" y="46204"/>
                </a:lnTo>
                <a:lnTo>
                  <a:pt x="20042" y="46224"/>
                </a:lnTo>
                <a:lnTo>
                  <a:pt x="19942" y="46234"/>
                </a:lnTo>
                <a:lnTo>
                  <a:pt x="19730" y="46234"/>
                </a:lnTo>
                <a:lnTo>
                  <a:pt x="19620" y="46214"/>
                </a:lnTo>
                <a:lnTo>
                  <a:pt x="19509" y="46184"/>
                </a:lnTo>
                <a:lnTo>
                  <a:pt x="19389" y="46144"/>
                </a:lnTo>
                <a:lnTo>
                  <a:pt x="19268" y="46103"/>
                </a:lnTo>
                <a:lnTo>
                  <a:pt x="18796" y="45882"/>
                </a:lnTo>
                <a:lnTo>
                  <a:pt x="18374" y="45671"/>
                </a:lnTo>
                <a:lnTo>
                  <a:pt x="18002" y="45470"/>
                </a:lnTo>
                <a:lnTo>
                  <a:pt x="17680" y="45299"/>
                </a:lnTo>
                <a:lnTo>
                  <a:pt x="17238" y="45028"/>
                </a:lnTo>
                <a:lnTo>
                  <a:pt x="17077" y="44927"/>
                </a:lnTo>
                <a:lnTo>
                  <a:pt x="16936" y="44726"/>
                </a:lnTo>
                <a:lnTo>
                  <a:pt x="16765" y="44495"/>
                </a:lnTo>
                <a:lnTo>
                  <a:pt x="16534" y="44194"/>
                </a:lnTo>
                <a:lnTo>
                  <a:pt x="16223" y="43832"/>
                </a:lnTo>
                <a:lnTo>
                  <a:pt x="16042" y="43641"/>
                </a:lnTo>
                <a:lnTo>
                  <a:pt x="15851" y="43440"/>
                </a:lnTo>
                <a:lnTo>
                  <a:pt x="15630" y="43229"/>
                </a:lnTo>
                <a:lnTo>
                  <a:pt x="15399" y="43018"/>
                </a:lnTo>
                <a:lnTo>
                  <a:pt x="15157" y="42807"/>
                </a:lnTo>
                <a:lnTo>
                  <a:pt x="14886" y="42596"/>
                </a:lnTo>
                <a:lnTo>
                  <a:pt x="14605" y="42385"/>
                </a:lnTo>
                <a:lnTo>
                  <a:pt x="14313" y="42184"/>
                </a:lnTo>
                <a:lnTo>
                  <a:pt x="13991" y="41983"/>
                </a:lnTo>
                <a:lnTo>
                  <a:pt x="13660" y="41782"/>
                </a:lnTo>
                <a:lnTo>
                  <a:pt x="13308" y="41601"/>
                </a:lnTo>
                <a:lnTo>
                  <a:pt x="12936" y="41420"/>
                </a:lnTo>
                <a:lnTo>
                  <a:pt x="12554" y="41259"/>
                </a:lnTo>
                <a:lnTo>
                  <a:pt x="12152" y="41118"/>
                </a:lnTo>
                <a:lnTo>
                  <a:pt x="11740" y="40987"/>
                </a:lnTo>
                <a:lnTo>
                  <a:pt x="11298" y="40877"/>
                </a:lnTo>
                <a:lnTo>
                  <a:pt x="11077" y="40827"/>
                </a:lnTo>
                <a:lnTo>
                  <a:pt x="10846" y="40786"/>
                </a:lnTo>
                <a:lnTo>
                  <a:pt x="10614" y="40746"/>
                </a:lnTo>
                <a:lnTo>
                  <a:pt x="10373" y="40716"/>
                </a:lnTo>
                <a:lnTo>
                  <a:pt x="10132" y="40686"/>
                </a:lnTo>
                <a:lnTo>
                  <a:pt x="9891" y="40676"/>
                </a:lnTo>
                <a:lnTo>
                  <a:pt x="9639" y="40656"/>
                </a:lnTo>
                <a:lnTo>
                  <a:pt x="9127" y="40656"/>
                </a:lnTo>
                <a:lnTo>
                  <a:pt x="8866" y="40666"/>
                </a:lnTo>
                <a:lnTo>
                  <a:pt x="8594" y="40676"/>
                </a:lnTo>
                <a:lnTo>
                  <a:pt x="8323" y="40706"/>
                </a:lnTo>
                <a:lnTo>
                  <a:pt x="7790" y="40756"/>
                </a:lnTo>
                <a:lnTo>
                  <a:pt x="7267" y="40827"/>
                </a:lnTo>
                <a:lnTo>
                  <a:pt x="6765" y="40897"/>
                </a:lnTo>
                <a:lnTo>
                  <a:pt x="6282" y="40977"/>
                </a:lnTo>
                <a:lnTo>
                  <a:pt x="5820" y="41058"/>
                </a:lnTo>
                <a:lnTo>
                  <a:pt x="5378" y="41158"/>
                </a:lnTo>
                <a:lnTo>
                  <a:pt x="4956" y="41259"/>
                </a:lnTo>
                <a:lnTo>
                  <a:pt x="4544" y="41369"/>
                </a:lnTo>
                <a:lnTo>
                  <a:pt x="4152" y="41480"/>
                </a:lnTo>
                <a:lnTo>
                  <a:pt x="3780" y="41611"/>
                </a:lnTo>
                <a:lnTo>
                  <a:pt x="3428" y="41741"/>
                </a:lnTo>
                <a:lnTo>
                  <a:pt x="3086" y="41882"/>
                </a:lnTo>
                <a:lnTo>
                  <a:pt x="2775" y="42033"/>
                </a:lnTo>
                <a:lnTo>
                  <a:pt x="2473" y="42184"/>
                </a:lnTo>
                <a:lnTo>
                  <a:pt x="2192" y="42354"/>
                </a:lnTo>
                <a:lnTo>
                  <a:pt x="1920" y="42525"/>
                </a:lnTo>
                <a:lnTo>
                  <a:pt x="1679" y="42706"/>
                </a:lnTo>
                <a:lnTo>
                  <a:pt x="1448" y="42897"/>
                </a:lnTo>
                <a:lnTo>
                  <a:pt x="1237" y="43098"/>
                </a:lnTo>
                <a:lnTo>
                  <a:pt x="1036" y="43309"/>
                </a:lnTo>
                <a:lnTo>
                  <a:pt x="855" y="43520"/>
                </a:lnTo>
                <a:lnTo>
                  <a:pt x="694" y="43751"/>
                </a:lnTo>
                <a:lnTo>
                  <a:pt x="554" y="43983"/>
                </a:lnTo>
                <a:lnTo>
                  <a:pt x="423" y="44234"/>
                </a:lnTo>
                <a:lnTo>
                  <a:pt x="312" y="44485"/>
                </a:lnTo>
                <a:lnTo>
                  <a:pt x="222" y="44747"/>
                </a:lnTo>
                <a:lnTo>
                  <a:pt x="141" y="45018"/>
                </a:lnTo>
                <a:lnTo>
                  <a:pt x="81" y="45309"/>
                </a:lnTo>
                <a:lnTo>
                  <a:pt x="41" y="45601"/>
                </a:lnTo>
                <a:lnTo>
                  <a:pt x="11" y="45902"/>
                </a:lnTo>
                <a:lnTo>
                  <a:pt x="1" y="46214"/>
                </a:lnTo>
                <a:lnTo>
                  <a:pt x="11" y="46536"/>
                </a:lnTo>
                <a:lnTo>
                  <a:pt x="21" y="46696"/>
                </a:lnTo>
                <a:lnTo>
                  <a:pt x="31" y="46857"/>
                </a:lnTo>
                <a:lnTo>
                  <a:pt x="61" y="47018"/>
                </a:lnTo>
                <a:lnTo>
                  <a:pt x="81" y="47179"/>
                </a:lnTo>
                <a:lnTo>
                  <a:pt x="162" y="47490"/>
                </a:lnTo>
                <a:lnTo>
                  <a:pt x="252" y="47792"/>
                </a:lnTo>
                <a:lnTo>
                  <a:pt x="373" y="48083"/>
                </a:lnTo>
                <a:lnTo>
                  <a:pt x="503" y="48375"/>
                </a:lnTo>
                <a:lnTo>
                  <a:pt x="664" y="48646"/>
                </a:lnTo>
                <a:lnTo>
                  <a:pt x="835" y="48918"/>
                </a:lnTo>
                <a:lnTo>
                  <a:pt x="1036" y="49179"/>
                </a:lnTo>
                <a:lnTo>
                  <a:pt x="1247" y="49420"/>
                </a:lnTo>
                <a:lnTo>
                  <a:pt x="1468" y="49661"/>
                </a:lnTo>
                <a:lnTo>
                  <a:pt x="1709" y="49893"/>
                </a:lnTo>
                <a:lnTo>
                  <a:pt x="1971" y="50114"/>
                </a:lnTo>
                <a:lnTo>
                  <a:pt x="2242" y="50315"/>
                </a:lnTo>
                <a:lnTo>
                  <a:pt x="2523" y="50516"/>
                </a:lnTo>
                <a:lnTo>
                  <a:pt x="2815" y="50697"/>
                </a:lnTo>
                <a:lnTo>
                  <a:pt x="3127" y="50867"/>
                </a:lnTo>
                <a:lnTo>
                  <a:pt x="3438" y="51028"/>
                </a:lnTo>
                <a:lnTo>
                  <a:pt x="3770" y="51169"/>
                </a:lnTo>
                <a:lnTo>
                  <a:pt x="4101" y="51310"/>
                </a:lnTo>
                <a:lnTo>
                  <a:pt x="4443" y="51430"/>
                </a:lnTo>
                <a:lnTo>
                  <a:pt x="4795" y="51531"/>
                </a:lnTo>
                <a:lnTo>
                  <a:pt x="5147" y="51631"/>
                </a:lnTo>
                <a:lnTo>
                  <a:pt x="5509" y="51712"/>
                </a:lnTo>
                <a:lnTo>
                  <a:pt x="5870" y="51772"/>
                </a:lnTo>
                <a:lnTo>
                  <a:pt x="6242" y="51822"/>
                </a:lnTo>
                <a:lnTo>
                  <a:pt x="6614" y="51852"/>
                </a:lnTo>
                <a:lnTo>
                  <a:pt x="6986" y="51873"/>
                </a:lnTo>
                <a:lnTo>
                  <a:pt x="7358" y="51883"/>
                </a:lnTo>
                <a:lnTo>
                  <a:pt x="7730" y="51862"/>
                </a:lnTo>
                <a:lnTo>
                  <a:pt x="8102" y="51832"/>
                </a:lnTo>
                <a:lnTo>
                  <a:pt x="8474" y="51792"/>
                </a:lnTo>
                <a:lnTo>
                  <a:pt x="9167" y="51692"/>
                </a:lnTo>
                <a:lnTo>
                  <a:pt x="9770" y="51611"/>
                </a:lnTo>
                <a:lnTo>
                  <a:pt x="10775" y="51481"/>
                </a:lnTo>
                <a:lnTo>
                  <a:pt x="11529" y="51390"/>
                </a:lnTo>
                <a:lnTo>
                  <a:pt x="11831" y="51340"/>
                </a:lnTo>
                <a:lnTo>
                  <a:pt x="12102" y="51300"/>
                </a:lnTo>
                <a:lnTo>
                  <a:pt x="12343" y="51249"/>
                </a:lnTo>
                <a:lnTo>
                  <a:pt x="12554" y="51189"/>
                </a:lnTo>
                <a:lnTo>
                  <a:pt x="12765" y="51119"/>
                </a:lnTo>
                <a:lnTo>
                  <a:pt x="12966" y="51028"/>
                </a:lnTo>
                <a:lnTo>
                  <a:pt x="13167" y="50928"/>
                </a:lnTo>
                <a:lnTo>
                  <a:pt x="13378" y="50797"/>
                </a:lnTo>
                <a:lnTo>
                  <a:pt x="13610" y="50656"/>
                </a:lnTo>
                <a:lnTo>
                  <a:pt x="13871" y="50475"/>
                </a:lnTo>
                <a:lnTo>
                  <a:pt x="14383" y="50104"/>
                </a:lnTo>
                <a:lnTo>
                  <a:pt x="14846" y="49752"/>
                </a:lnTo>
                <a:lnTo>
                  <a:pt x="15248" y="49430"/>
                </a:lnTo>
                <a:lnTo>
                  <a:pt x="15579" y="49149"/>
                </a:lnTo>
                <a:lnTo>
                  <a:pt x="15851" y="48908"/>
                </a:lnTo>
                <a:lnTo>
                  <a:pt x="16042" y="48737"/>
                </a:lnTo>
                <a:lnTo>
                  <a:pt x="16203" y="48576"/>
                </a:lnTo>
                <a:lnTo>
                  <a:pt x="16585" y="48576"/>
                </a:lnTo>
                <a:lnTo>
                  <a:pt x="17007" y="48556"/>
                </a:lnTo>
                <a:lnTo>
                  <a:pt x="17519" y="48526"/>
                </a:lnTo>
                <a:lnTo>
                  <a:pt x="18082" y="48475"/>
                </a:lnTo>
                <a:lnTo>
                  <a:pt x="18374" y="48435"/>
                </a:lnTo>
                <a:lnTo>
                  <a:pt x="18665" y="48395"/>
                </a:lnTo>
                <a:lnTo>
                  <a:pt x="18947" y="48345"/>
                </a:lnTo>
                <a:lnTo>
                  <a:pt x="19218" y="48284"/>
                </a:lnTo>
                <a:lnTo>
                  <a:pt x="19469" y="48214"/>
                </a:lnTo>
                <a:lnTo>
                  <a:pt x="19700" y="48144"/>
                </a:lnTo>
                <a:lnTo>
                  <a:pt x="20866" y="47701"/>
                </a:lnTo>
                <a:lnTo>
                  <a:pt x="20906" y="47812"/>
                </a:lnTo>
                <a:lnTo>
                  <a:pt x="20987" y="48144"/>
                </a:lnTo>
                <a:lnTo>
                  <a:pt x="21037" y="48395"/>
                </a:lnTo>
                <a:lnTo>
                  <a:pt x="21097" y="48707"/>
                </a:lnTo>
                <a:lnTo>
                  <a:pt x="21158" y="49068"/>
                </a:lnTo>
                <a:lnTo>
                  <a:pt x="21218" y="49490"/>
                </a:lnTo>
                <a:lnTo>
                  <a:pt x="21278" y="49973"/>
                </a:lnTo>
                <a:lnTo>
                  <a:pt x="21339" y="50516"/>
                </a:lnTo>
                <a:lnTo>
                  <a:pt x="21389" y="51109"/>
                </a:lnTo>
                <a:lnTo>
                  <a:pt x="21429" y="51762"/>
                </a:lnTo>
                <a:lnTo>
                  <a:pt x="21459" y="52486"/>
                </a:lnTo>
                <a:lnTo>
                  <a:pt x="21469" y="53260"/>
                </a:lnTo>
                <a:lnTo>
                  <a:pt x="21469" y="54104"/>
                </a:lnTo>
                <a:lnTo>
                  <a:pt x="21459" y="54998"/>
                </a:lnTo>
                <a:lnTo>
                  <a:pt x="21409" y="56737"/>
                </a:lnTo>
                <a:lnTo>
                  <a:pt x="21349" y="58225"/>
                </a:lnTo>
                <a:lnTo>
                  <a:pt x="21318" y="58888"/>
                </a:lnTo>
                <a:lnTo>
                  <a:pt x="21278" y="59501"/>
                </a:lnTo>
                <a:lnTo>
                  <a:pt x="21238" y="60064"/>
                </a:lnTo>
                <a:lnTo>
                  <a:pt x="21178" y="60577"/>
                </a:lnTo>
                <a:lnTo>
                  <a:pt x="21117" y="61049"/>
                </a:lnTo>
                <a:lnTo>
                  <a:pt x="21027" y="61481"/>
                </a:lnTo>
                <a:lnTo>
                  <a:pt x="20987" y="61682"/>
                </a:lnTo>
                <a:lnTo>
                  <a:pt x="20937" y="61863"/>
                </a:lnTo>
                <a:lnTo>
                  <a:pt x="20876" y="62044"/>
                </a:lnTo>
                <a:lnTo>
                  <a:pt x="20816" y="62225"/>
                </a:lnTo>
                <a:lnTo>
                  <a:pt x="20756" y="62386"/>
                </a:lnTo>
                <a:lnTo>
                  <a:pt x="20685" y="62536"/>
                </a:lnTo>
                <a:lnTo>
                  <a:pt x="20605" y="62687"/>
                </a:lnTo>
                <a:lnTo>
                  <a:pt x="20524" y="62828"/>
                </a:lnTo>
                <a:lnTo>
                  <a:pt x="20444" y="62959"/>
                </a:lnTo>
                <a:lnTo>
                  <a:pt x="20344" y="63079"/>
                </a:lnTo>
                <a:lnTo>
                  <a:pt x="20243" y="63200"/>
                </a:lnTo>
                <a:lnTo>
                  <a:pt x="20143" y="63310"/>
                </a:lnTo>
                <a:lnTo>
                  <a:pt x="19660" y="63803"/>
                </a:lnTo>
                <a:lnTo>
                  <a:pt x="19107" y="64386"/>
                </a:lnTo>
                <a:lnTo>
                  <a:pt x="18494" y="65019"/>
                </a:lnTo>
                <a:lnTo>
                  <a:pt x="17861" y="65662"/>
                </a:lnTo>
                <a:lnTo>
                  <a:pt x="17539" y="65984"/>
                </a:lnTo>
                <a:lnTo>
                  <a:pt x="17218" y="66296"/>
                </a:lnTo>
                <a:lnTo>
                  <a:pt x="16906" y="66587"/>
                </a:lnTo>
                <a:lnTo>
                  <a:pt x="16595" y="66868"/>
                </a:lnTo>
                <a:lnTo>
                  <a:pt x="16293" y="67120"/>
                </a:lnTo>
                <a:lnTo>
                  <a:pt x="16002" y="67341"/>
                </a:lnTo>
                <a:lnTo>
                  <a:pt x="15730" y="67532"/>
                </a:lnTo>
                <a:lnTo>
                  <a:pt x="15469" y="67693"/>
                </a:lnTo>
                <a:lnTo>
                  <a:pt x="15338" y="67773"/>
                </a:lnTo>
                <a:lnTo>
                  <a:pt x="15177" y="67873"/>
                </a:lnTo>
                <a:lnTo>
                  <a:pt x="14796" y="68155"/>
                </a:lnTo>
                <a:lnTo>
                  <a:pt x="14343" y="68497"/>
                </a:lnTo>
                <a:lnTo>
                  <a:pt x="13821" y="68909"/>
                </a:lnTo>
                <a:lnTo>
                  <a:pt x="13268" y="69371"/>
                </a:lnTo>
                <a:lnTo>
                  <a:pt x="12685" y="69854"/>
                </a:lnTo>
                <a:lnTo>
                  <a:pt x="11479" y="70879"/>
                </a:lnTo>
                <a:lnTo>
                  <a:pt x="10343" y="71874"/>
                </a:lnTo>
                <a:lnTo>
                  <a:pt x="9378" y="72718"/>
                </a:lnTo>
                <a:lnTo>
                  <a:pt x="8474" y="73522"/>
                </a:lnTo>
                <a:lnTo>
                  <a:pt x="8524" y="73663"/>
                </a:lnTo>
                <a:lnTo>
                  <a:pt x="8665" y="74005"/>
                </a:lnTo>
                <a:lnTo>
                  <a:pt x="8876" y="74477"/>
                </a:lnTo>
                <a:lnTo>
                  <a:pt x="9006" y="74748"/>
                </a:lnTo>
                <a:lnTo>
                  <a:pt x="9147" y="75020"/>
                </a:lnTo>
                <a:lnTo>
                  <a:pt x="9288" y="75291"/>
                </a:lnTo>
                <a:lnTo>
                  <a:pt x="9449" y="75552"/>
                </a:lnTo>
                <a:lnTo>
                  <a:pt x="9599" y="75784"/>
                </a:lnTo>
                <a:lnTo>
                  <a:pt x="9760" y="75985"/>
                </a:lnTo>
                <a:lnTo>
                  <a:pt x="9840" y="76075"/>
                </a:lnTo>
                <a:lnTo>
                  <a:pt x="9921" y="76155"/>
                </a:lnTo>
                <a:lnTo>
                  <a:pt x="10001" y="76216"/>
                </a:lnTo>
                <a:lnTo>
                  <a:pt x="10072" y="76266"/>
                </a:lnTo>
                <a:lnTo>
                  <a:pt x="10152" y="76296"/>
                </a:lnTo>
                <a:lnTo>
                  <a:pt x="10222" y="76316"/>
                </a:lnTo>
                <a:lnTo>
                  <a:pt x="10293" y="76316"/>
                </a:lnTo>
                <a:lnTo>
                  <a:pt x="10363" y="76296"/>
                </a:lnTo>
                <a:lnTo>
                  <a:pt x="10444" y="76266"/>
                </a:lnTo>
                <a:lnTo>
                  <a:pt x="10514" y="76216"/>
                </a:lnTo>
                <a:lnTo>
                  <a:pt x="10604" y="76155"/>
                </a:lnTo>
                <a:lnTo>
                  <a:pt x="10695" y="76075"/>
                </a:lnTo>
                <a:lnTo>
                  <a:pt x="10896" y="75894"/>
                </a:lnTo>
                <a:lnTo>
                  <a:pt x="11107" y="75673"/>
                </a:lnTo>
                <a:lnTo>
                  <a:pt x="11338" y="75422"/>
                </a:lnTo>
                <a:lnTo>
                  <a:pt x="11569" y="75150"/>
                </a:lnTo>
                <a:lnTo>
                  <a:pt x="11800" y="74869"/>
                </a:lnTo>
                <a:lnTo>
                  <a:pt x="12022" y="74587"/>
                </a:lnTo>
                <a:lnTo>
                  <a:pt x="12454" y="74025"/>
                </a:lnTo>
                <a:lnTo>
                  <a:pt x="12805" y="73552"/>
                </a:lnTo>
                <a:lnTo>
                  <a:pt x="13137" y="73090"/>
                </a:lnTo>
                <a:lnTo>
                  <a:pt x="13479" y="72597"/>
                </a:lnTo>
                <a:lnTo>
                  <a:pt x="13851" y="72075"/>
                </a:lnTo>
                <a:lnTo>
                  <a:pt x="14323" y="71452"/>
                </a:lnTo>
                <a:lnTo>
                  <a:pt x="14584" y="71120"/>
                </a:lnTo>
                <a:lnTo>
                  <a:pt x="14856" y="70778"/>
                </a:lnTo>
                <a:lnTo>
                  <a:pt x="15137" y="70447"/>
                </a:lnTo>
                <a:lnTo>
                  <a:pt x="15419" y="70135"/>
                </a:lnTo>
                <a:lnTo>
                  <a:pt x="15700" y="69843"/>
                </a:lnTo>
                <a:lnTo>
                  <a:pt x="15971" y="69572"/>
                </a:lnTo>
                <a:lnTo>
                  <a:pt x="16243" y="69341"/>
                </a:lnTo>
                <a:lnTo>
                  <a:pt x="16374" y="69240"/>
                </a:lnTo>
                <a:lnTo>
                  <a:pt x="16494" y="69150"/>
                </a:lnTo>
                <a:lnTo>
                  <a:pt x="16755" y="68979"/>
                </a:lnTo>
                <a:lnTo>
                  <a:pt x="17037" y="68808"/>
                </a:lnTo>
                <a:lnTo>
                  <a:pt x="17640" y="68466"/>
                </a:lnTo>
                <a:lnTo>
                  <a:pt x="18273" y="68115"/>
                </a:lnTo>
                <a:lnTo>
                  <a:pt x="18886" y="67803"/>
                </a:lnTo>
                <a:lnTo>
                  <a:pt x="19429" y="67522"/>
                </a:lnTo>
                <a:lnTo>
                  <a:pt x="19881" y="67301"/>
                </a:lnTo>
                <a:lnTo>
                  <a:pt x="20283" y="67110"/>
                </a:lnTo>
                <a:lnTo>
                  <a:pt x="20273" y="67291"/>
                </a:lnTo>
                <a:lnTo>
                  <a:pt x="20223" y="67813"/>
                </a:lnTo>
                <a:lnTo>
                  <a:pt x="20133" y="68597"/>
                </a:lnTo>
                <a:lnTo>
                  <a:pt x="20072" y="69070"/>
                </a:lnTo>
                <a:lnTo>
                  <a:pt x="19992" y="69592"/>
                </a:lnTo>
                <a:lnTo>
                  <a:pt x="19911" y="70135"/>
                </a:lnTo>
                <a:lnTo>
                  <a:pt x="19801" y="70708"/>
                </a:lnTo>
                <a:lnTo>
                  <a:pt x="19680" y="71301"/>
                </a:lnTo>
                <a:lnTo>
                  <a:pt x="19550" y="71904"/>
                </a:lnTo>
                <a:lnTo>
                  <a:pt x="19399" y="72517"/>
                </a:lnTo>
                <a:lnTo>
                  <a:pt x="19228" y="73110"/>
                </a:lnTo>
                <a:lnTo>
                  <a:pt x="19137" y="73401"/>
                </a:lnTo>
                <a:lnTo>
                  <a:pt x="19037" y="73693"/>
                </a:lnTo>
                <a:lnTo>
                  <a:pt x="18936" y="73974"/>
                </a:lnTo>
                <a:lnTo>
                  <a:pt x="18826" y="74256"/>
                </a:lnTo>
                <a:lnTo>
                  <a:pt x="18605" y="74788"/>
                </a:lnTo>
                <a:lnTo>
                  <a:pt x="18364" y="75291"/>
                </a:lnTo>
                <a:lnTo>
                  <a:pt x="18122" y="75763"/>
                </a:lnTo>
                <a:lnTo>
                  <a:pt x="17861" y="76206"/>
                </a:lnTo>
                <a:lnTo>
                  <a:pt x="17600" y="76618"/>
                </a:lnTo>
                <a:lnTo>
                  <a:pt x="17328" y="77000"/>
                </a:lnTo>
                <a:lnTo>
                  <a:pt x="17057" y="77351"/>
                </a:lnTo>
                <a:lnTo>
                  <a:pt x="16786" y="77683"/>
                </a:lnTo>
                <a:lnTo>
                  <a:pt x="16514" y="77985"/>
                </a:lnTo>
                <a:lnTo>
                  <a:pt x="16243" y="78256"/>
                </a:lnTo>
                <a:lnTo>
                  <a:pt x="15971" y="78507"/>
                </a:lnTo>
                <a:lnTo>
                  <a:pt x="15710" y="78728"/>
                </a:lnTo>
                <a:lnTo>
                  <a:pt x="15459" y="78929"/>
                </a:lnTo>
                <a:lnTo>
                  <a:pt x="15208" y="79090"/>
                </a:lnTo>
                <a:lnTo>
                  <a:pt x="14966" y="79241"/>
                </a:lnTo>
                <a:lnTo>
                  <a:pt x="14745" y="79362"/>
                </a:lnTo>
                <a:lnTo>
                  <a:pt x="13911" y="79794"/>
                </a:lnTo>
                <a:lnTo>
                  <a:pt x="13207" y="80166"/>
                </a:lnTo>
                <a:lnTo>
                  <a:pt x="12554" y="80528"/>
                </a:lnTo>
                <a:lnTo>
                  <a:pt x="12584" y="80638"/>
                </a:lnTo>
                <a:lnTo>
                  <a:pt x="12665" y="80940"/>
                </a:lnTo>
                <a:lnTo>
                  <a:pt x="12725" y="81131"/>
                </a:lnTo>
                <a:lnTo>
                  <a:pt x="12805" y="81342"/>
                </a:lnTo>
                <a:lnTo>
                  <a:pt x="12886" y="81573"/>
                </a:lnTo>
                <a:lnTo>
                  <a:pt x="12996" y="81804"/>
                </a:lnTo>
                <a:lnTo>
                  <a:pt x="13107" y="82035"/>
                </a:lnTo>
                <a:lnTo>
                  <a:pt x="13238" y="82256"/>
                </a:lnTo>
                <a:lnTo>
                  <a:pt x="13308" y="82357"/>
                </a:lnTo>
                <a:lnTo>
                  <a:pt x="13378" y="82447"/>
                </a:lnTo>
                <a:lnTo>
                  <a:pt x="13459" y="82538"/>
                </a:lnTo>
                <a:lnTo>
                  <a:pt x="13539" y="82618"/>
                </a:lnTo>
                <a:lnTo>
                  <a:pt x="13620" y="82698"/>
                </a:lnTo>
                <a:lnTo>
                  <a:pt x="13710" y="82759"/>
                </a:lnTo>
                <a:lnTo>
                  <a:pt x="13800" y="82809"/>
                </a:lnTo>
                <a:lnTo>
                  <a:pt x="13891" y="82849"/>
                </a:lnTo>
                <a:lnTo>
                  <a:pt x="13991" y="82869"/>
                </a:lnTo>
                <a:lnTo>
                  <a:pt x="14092" y="82889"/>
                </a:lnTo>
                <a:lnTo>
                  <a:pt x="14203" y="82879"/>
                </a:lnTo>
                <a:lnTo>
                  <a:pt x="14303" y="82859"/>
                </a:lnTo>
                <a:lnTo>
                  <a:pt x="14735" y="82759"/>
                </a:lnTo>
                <a:lnTo>
                  <a:pt x="14956" y="82698"/>
                </a:lnTo>
                <a:lnTo>
                  <a:pt x="15167" y="82628"/>
                </a:lnTo>
                <a:lnTo>
                  <a:pt x="15378" y="82558"/>
                </a:lnTo>
                <a:lnTo>
                  <a:pt x="15600" y="82457"/>
                </a:lnTo>
                <a:lnTo>
                  <a:pt x="15811" y="82347"/>
                </a:lnTo>
                <a:lnTo>
                  <a:pt x="16042" y="82206"/>
                </a:lnTo>
                <a:lnTo>
                  <a:pt x="16263" y="82045"/>
                </a:lnTo>
                <a:lnTo>
                  <a:pt x="16504" y="81844"/>
                </a:lnTo>
                <a:lnTo>
                  <a:pt x="16745" y="81613"/>
                </a:lnTo>
                <a:lnTo>
                  <a:pt x="16997" y="81342"/>
                </a:lnTo>
                <a:lnTo>
                  <a:pt x="17258" y="81030"/>
                </a:lnTo>
                <a:lnTo>
                  <a:pt x="17519" y="80678"/>
                </a:lnTo>
                <a:lnTo>
                  <a:pt x="17801" y="80266"/>
                </a:lnTo>
                <a:lnTo>
                  <a:pt x="18102" y="79804"/>
                </a:lnTo>
                <a:lnTo>
                  <a:pt x="18685" y="78839"/>
                </a:lnTo>
                <a:lnTo>
                  <a:pt x="19238" y="77924"/>
                </a:lnTo>
                <a:lnTo>
                  <a:pt x="19489" y="77482"/>
                </a:lnTo>
                <a:lnTo>
                  <a:pt x="19730" y="77050"/>
                </a:lnTo>
                <a:lnTo>
                  <a:pt x="19962" y="76628"/>
                </a:lnTo>
                <a:lnTo>
                  <a:pt x="20183" y="76206"/>
                </a:lnTo>
                <a:lnTo>
                  <a:pt x="20374" y="75794"/>
                </a:lnTo>
                <a:lnTo>
                  <a:pt x="20555" y="75381"/>
                </a:lnTo>
                <a:lnTo>
                  <a:pt x="20715" y="74969"/>
                </a:lnTo>
                <a:lnTo>
                  <a:pt x="20846" y="74567"/>
                </a:lnTo>
                <a:lnTo>
                  <a:pt x="20967" y="74165"/>
                </a:lnTo>
                <a:lnTo>
                  <a:pt x="21057" y="73763"/>
                </a:lnTo>
                <a:lnTo>
                  <a:pt x="21087" y="73552"/>
                </a:lnTo>
                <a:lnTo>
                  <a:pt x="21117" y="73351"/>
                </a:lnTo>
                <a:lnTo>
                  <a:pt x="21148" y="73150"/>
                </a:lnTo>
                <a:lnTo>
                  <a:pt x="21168" y="72939"/>
                </a:lnTo>
                <a:lnTo>
                  <a:pt x="21198" y="72537"/>
                </a:lnTo>
                <a:lnTo>
                  <a:pt x="21228" y="72125"/>
                </a:lnTo>
                <a:lnTo>
                  <a:pt x="21318" y="71341"/>
                </a:lnTo>
                <a:lnTo>
                  <a:pt x="21409" y="70597"/>
                </a:lnTo>
                <a:lnTo>
                  <a:pt x="21509" y="69934"/>
                </a:lnTo>
                <a:lnTo>
                  <a:pt x="21600" y="69371"/>
                </a:lnTo>
                <a:lnTo>
                  <a:pt x="21680" y="68939"/>
                </a:lnTo>
                <a:lnTo>
                  <a:pt x="21751" y="68567"/>
                </a:lnTo>
                <a:lnTo>
                  <a:pt x="22424" y="69150"/>
                </a:lnTo>
                <a:lnTo>
                  <a:pt x="23148" y="69753"/>
                </a:lnTo>
                <a:lnTo>
                  <a:pt x="24012" y="70467"/>
                </a:lnTo>
                <a:lnTo>
                  <a:pt x="24927" y="71200"/>
                </a:lnTo>
                <a:lnTo>
                  <a:pt x="25379" y="71562"/>
                </a:lnTo>
                <a:lnTo>
                  <a:pt x="25811" y="71894"/>
                </a:lnTo>
                <a:lnTo>
                  <a:pt x="26213" y="72185"/>
                </a:lnTo>
                <a:lnTo>
                  <a:pt x="26575" y="72447"/>
                </a:lnTo>
                <a:lnTo>
                  <a:pt x="26887" y="72658"/>
                </a:lnTo>
                <a:lnTo>
                  <a:pt x="27027" y="72738"/>
                </a:lnTo>
                <a:lnTo>
                  <a:pt x="27148" y="72798"/>
                </a:lnTo>
                <a:lnTo>
                  <a:pt x="27620" y="73040"/>
                </a:lnTo>
                <a:lnTo>
                  <a:pt x="28173" y="73331"/>
                </a:lnTo>
                <a:lnTo>
                  <a:pt x="28746" y="73663"/>
                </a:lnTo>
                <a:lnTo>
                  <a:pt x="29048" y="73834"/>
                </a:lnTo>
                <a:lnTo>
                  <a:pt x="29329" y="74015"/>
                </a:lnTo>
                <a:lnTo>
                  <a:pt x="29620" y="74206"/>
                </a:lnTo>
                <a:lnTo>
                  <a:pt x="29892" y="74396"/>
                </a:lnTo>
                <a:lnTo>
                  <a:pt x="30143" y="74587"/>
                </a:lnTo>
                <a:lnTo>
                  <a:pt x="30384" y="74788"/>
                </a:lnTo>
                <a:lnTo>
                  <a:pt x="30605" y="74979"/>
                </a:lnTo>
                <a:lnTo>
                  <a:pt x="30796" y="75180"/>
                </a:lnTo>
                <a:lnTo>
                  <a:pt x="30957" y="75371"/>
                </a:lnTo>
                <a:lnTo>
                  <a:pt x="31028" y="75472"/>
                </a:lnTo>
                <a:lnTo>
                  <a:pt x="31088" y="75572"/>
                </a:lnTo>
                <a:lnTo>
                  <a:pt x="31138" y="75663"/>
                </a:lnTo>
                <a:lnTo>
                  <a:pt x="31208" y="75753"/>
                </a:lnTo>
                <a:lnTo>
                  <a:pt x="31279" y="75844"/>
                </a:lnTo>
                <a:lnTo>
                  <a:pt x="31359" y="75934"/>
                </a:lnTo>
                <a:lnTo>
                  <a:pt x="31530" y="76095"/>
                </a:lnTo>
                <a:lnTo>
                  <a:pt x="31731" y="76246"/>
                </a:lnTo>
                <a:lnTo>
                  <a:pt x="31942" y="76387"/>
                </a:lnTo>
                <a:lnTo>
                  <a:pt x="32163" y="76517"/>
                </a:lnTo>
                <a:lnTo>
                  <a:pt x="32394" y="76638"/>
                </a:lnTo>
                <a:lnTo>
                  <a:pt x="32636" y="76738"/>
                </a:lnTo>
                <a:lnTo>
                  <a:pt x="32877" y="76829"/>
                </a:lnTo>
                <a:lnTo>
                  <a:pt x="33108" y="76899"/>
                </a:lnTo>
                <a:lnTo>
                  <a:pt x="33339" y="76959"/>
                </a:lnTo>
                <a:lnTo>
                  <a:pt x="33570" y="77010"/>
                </a:lnTo>
                <a:lnTo>
                  <a:pt x="33771" y="77040"/>
                </a:lnTo>
                <a:lnTo>
                  <a:pt x="33972" y="77050"/>
                </a:lnTo>
                <a:lnTo>
                  <a:pt x="34143" y="77050"/>
                </a:lnTo>
                <a:lnTo>
                  <a:pt x="34294" y="77030"/>
                </a:lnTo>
                <a:lnTo>
                  <a:pt x="34364" y="77010"/>
                </a:lnTo>
                <a:lnTo>
                  <a:pt x="34425" y="76970"/>
                </a:lnTo>
                <a:lnTo>
                  <a:pt x="34485" y="76929"/>
                </a:lnTo>
                <a:lnTo>
                  <a:pt x="34555" y="76869"/>
                </a:lnTo>
                <a:lnTo>
                  <a:pt x="34606" y="76799"/>
                </a:lnTo>
                <a:lnTo>
                  <a:pt x="34666" y="76718"/>
                </a:lnTo>
                <a:lnTo>
                  <a:pt x="34716" y="76628"/>
                </a:lnTo>
                <a:lnTo>
                  <a:pt x="34766" y="76527"/>
                </a:lnTo>
                <a:lnTo>
                  <a:pt x="34857" y="76316"/>
                </a:lnTo>
                <a:lnTo>
                  <a:pt x="34937" y="76075"/>
                </a:lnTo>
                <a:lnTo>
                  <a:pt x="34998" y="75814"/>
                </a:lnTo>
                <a:lnTo>
                  <a:pt x="35038" y="75552"/>
                </a:lnTo>
                <a:lnTo>
                  <a:pt x="35068" y="75281"/>
                </a:lnTo>
                <a:lnTo>
                  <a:pt x="35068" y="75020"/>
                </a:lnTo>
                <a:lnTo>
                  <a:pt x="35048" y="74778"/>
                </a:lnTo>
                <a:lnTo>
                  <a:pt x="35038" y="74658"/>
                </a:lnTo>
                <a:lnTo>
                  <a:pt x="35008" y="74547"/>
                </a:lnTo>
                <a:lnTo>
                  <a:pt x="34978" y="74437"/>
                </a:lnTo>
                <a:lnTo>
                  <a:pt x="34947" y="74346"/>
                </a:lnTo>
                <a:lnTo>
                  <a:pt x="34907" y="74256"/>
                </a:lnTo>
                <a:lnTo>
                  <a:pt x="34857" y="74175"/>
                </a:lnTo>
                <a:lnTo>
                  <a:pt x="34797" y="74105"/>
                </a:lnTo>
                <a:lnTo>
                  <a:pt x="34736" y="74045"/>
                </a:lnTo>
                <a:lnTo>
                  <a:pt x="34666" y="73994"/>
                </a:lnTo>
                <a:lnTo>
                  <a:pt x="34586" y="73964"/>
                </a:lnTo>
                <a:lnTo>
                  <a:pt x="34143" y="73814"/>
                </a:lnTo>
                <a:lnTo>
                  <a:pt x="33520" y="73602"/>
                </a:lnTo>
                <a:lnTo>
                  <a:pt x="32786" y="73331"/>
                </a:lnTo>
                <a:lnTo>
                  <a:pt x="31992" y="73030"/>
                </a:lnTo>
                <a:lnTo>
                  <a:pt x="31600" y="72879"/>
                </a:lnTo>
                <a:lnTo>
                  <a:pt x="31219" y="72708"/>
                </a:lnTo>
                <a:lnTo>
                  <a:pt x="30857" y="72547"/>
                </a:lnTo>
                <a:lnTo>
                  <a:pt x="30525" y="72386"/>
                </a:lnTo>
                <a:lnTo>
                  <a:pt x="30224" y="72226"/>
                </a:lnTo>
                <a:lnTo>
                  <a:pt x="29972" y="72065"/>
                </a:lnTo>
                <a:lnTo>
                  <a:pt x="29862" y="71994"/>
                </a:lnTo>
                <a:lnTo>
                  <a:pt x="29771" y="71914"/>
                </a:lnTo>
                <a:lnTo>
                  <a:pt x="29691" y="71844"/>
                </a:lnTo>
                <a:lnTo>
                  <a:pt x="29620" y="71773"/>
                </a:lnTo>
                <a:lnTo>
                  <a:pt x="29520" y="71653"/>
                </a:lnTo>
                <a:lnTo>
                  <a:pt x="29409" y="71552"/>
                </a:lnTo>
                <a:lnTo>
                  <a:pt x="29299" y="71462"/>
                </a:lnTo>
                <a:lnTo>
                  <a:pt x="29188" y="71391"/>
                </a:lnTo>
                <a:lnTo>
                  <a:pt x="29058" y="71331"/>
                </a:lnTo>
                <a:lnTo>
                  <a:pt x="28927" y="71261"/>
                </a:lnTo>
                <a:lnTo>
                  <a:pt x="28625" y="71120"/>
                </a:lnTo>
                <a:lnTo>
                  <a:pt x="28445" y="71029"/>
                </a:lnTo>
                <a:lnTo>
                  <a:pt x="28233" y="70919"/>
                </a:lnTo>
                <a:lnTo>
                  <a:pt x="28012" y="70788"/>
                </a:lnTo>
                <a:lnTo>
                  <a:pt x="27761" y="70627"/>
                </a:lnTo>
                <a:lnTo>
                  <a:pt x="27470" y="70426"/>
                </a:lnTo>
                <a:lnTo>
                  <a:pt x="27158" y="70195"/>
                </a:lnTo>
                <a:lnTo>
                  <a:pt x="26806" y="69914"/>
                </a:lnTo>
                <a:lnTo>
                  <a:pt x="26414" y="69592"/>
                </a:lnTo>
                <a:lnTo>
                  <a:pt x="26022" y="69240"/>
                </a:lnTo>
                <a:lnTo>
                  <a:pt x="25670" y="68889"/>
                </a:lnTo>
                <a:lnTo>
                  <a:pt x="25349" y="68557"/>
                </a:lnTo>
                <a:lnTo>
                  <a:pt x="25057" y="68245"/>
                </a:lnTo>
                <a:lnTo>
                  <a:pt x="24806" y="67934"/>
                </a:lnTo>
                <a:lnTo>
                  <a:pt x="24575" y="67642"/>
                </a:lnTo>
                <a:lnTo>
                  <a:pt x="24374" y="67371"/>
                </a:lnTo>
                <a:lnTo>
                  <a:pt x="24213" y="67130"/>
                </a:lnTo>
                <a:lnTo>
                  <a:pt x="24062" y="66899"/>
                </a:lnTo>
                <a:lnTo>
                  <a:pt x="23942" y="66698"/>
                </a:lnTo>
                <a:lnTo>
                  <a:pt x="23841" y="66517"/>
                </a:lnTo>
                <a:lnTo>
                  <a:pt x="23771" y="66366"/>
                </a:lnTo>
                <a:lnTo>
                  <a:pt x="23670" y="66155"/>
                </a:lnTo>
                <a:lnTo>
                  <a:pt x="23640" y="66084"/>
                </a:lnTo>
                <a:lnTo>
                  <a:pt x="23821" y="66215"/>
                </a:lnTo>
                <a:lnTo>
                  <a:pt x="24032" y="66356"/>
                </a:lnTo>
                <a:lnTo>
                  <a:pt x="24324" y="66537"/>
                </a:lnTo>
                <a:lnTo>
                  <a:pt x="24706" y="66758"/>
                </a:lnTo>
                <a:lnTo>
                  <a:pt x="25148" y="66999"/>
                </a:lnTo>
                <a:lnTo>
                  <a:pt x="25670" y="67260"/>
                </a:lnTo>
                <a:lnTo>
                  <a:pt x="25962" y="67391"/>
                </a:lnTo>
                <a:lnTo>
                  <a:pt x="26274" y="67532"/>
                </a:lnTo>
                <a:lnTo>
                  <a:pt x="26595" y="67662"/>
                </a:lnTo>
                <a:lnTo>
                  <a:pt x="26937" y="67793"/>
                </a:lnTo>
                <a:lnTo>
                  <a:pt x="27289" y="67924"/>
                </a:lnTo>
                <a:lnTo>
                  <a:pt x="27661" y="68044"/>
                </a:lnTo>
                <a:lnTo>
                  <a:pt x="28053" y="68165"/>
                </a:lnTo>
                <a:lnTo>
                  <a:pt x="28455" y="68276"/>
                </a:lnTo>
                <a:lnTo>
                  <a:pt x="28867" y="68386"/>
                </a:lnTo>
                <a:lnTo>
                  <a:pt x="29309" y="68487"/>
                </a:lnTo>
                <a:lnTo>
                  <a:pt x="29751" y="68577"/>
                </a:lnTo>
                <a:lnTo>
                  <a:pt x="30213" y="68657"/>
                </a:lnTo>
                <a:lnTo>
                  <a:pt x="30696" y="68728"/>
                </a:lnTo>
                <a:lnTo>
                  <a:pt x="31178" y="68778"/>
                </a:lnTo>
                <a:lnTo>
                  <a:pt x="31681" y="68828"/>
                </a:lnTo>
                <a:lnTo>
                  <a:pt x="32204" y="68848"/>
                </a:lnTo>
                <a:lnTo>
                  <a:pt x="32726" y="68858"/>
                </a:lnTo>
                <a:lnTo>
                  <a:pt x="33269" y="68858"/>
                </a:lnTo>
                <a:lnTo>
                  <a:pt x="39108" y="68708"/>
                </a:lnTo>
                <a:lnTo>
                  <a:pt x="39129" y="68577"/>
                </a:lnTo>
                <a:lnTo>
                  <a:pt x="39149" y="68426"/>
                </a:lnTo>
                <a:lnTo>
                  <a:pt x="39169" y="68235"/>
                </a:lnTo>
                <a:lnTo>
                  <a:pt x="39189" y="68004"/>
                </a:lnTo>
                <a:lnTo>
                  <a:pt x="39189" y="67753"/>
                </a:lnTo>
                <a:lnTo>
                  <a:pt x="39189" y="67482"/>
                </a:lnTo>
                <a:lnTo>
                  <a:pt x="39159" y="67200"/>
                </a:lnTo>
                <a:lnTo>
                  <a:pt x="39139" y="67059"/>
                </a:lnTo>
                <a:lnTo>
                  <a:pt x="39118" y="66919"/>
                </a:lnTo>
                <a:lnTo>
                  <a:pt x="39088" y="66788"/>
                </a:lnTo>
                <a:lnTo>
                  <a:pt x="39048" y="66657"/>
                </a:lnTo>
                <a:lnTo>
                  <a:pt x="38998" y="66527"/>
                </a:lnTo>
                <a:lnTo>
                  <a:pt x="38938" y="66406"/>
                </a:lnTo>
                <a:lnTo>
                  <a:pt x="38877" y="66296"/>
                </a:lnTo>
                <a:lnTo>
                  <a:pt x="38797" y="66185"/>
                </a:lnTo>
                <a:lnTo>
                  <a:pt x="38716" y="66094"/>
                </a:lnTo>
                <a:lnTo>
                  <a:pt x="38616" y="66014"/>
                </a:lnTo>
                <a:lnTo>
                  <a:pt x="38515" y="65934"/>
                </a:lnTo>
                <a:lnTo>
                  <a:pt x="38395" y="65873"/>
                </a:lnTo>
                <a:lnTo>
                  <a:pt x="38264" y="65833"/>
                </a:lnTo>
                <a:lnTo>
                  <a:pt x="38123" y="65803"/>
                </a:lnTo>
                <a:lnTo>
                  <a:pt x="37963" y="65793"/>
                </a:lnTo>
                <a:lnTo>
                  <a:pt x="37792" y="65793"/>
                </a:lnTo>
                <a:lnTo>
                  <a:pt x="37601" y="65813"/>
                </a:lnTo>
                <a:lnTo>
                  <a:pt x="37400" y="65843"/>
                </a:lnTo>
                <a:lnTo>
                  <a:pt x="36917" y="65924"/>
                </a:lnTo>
                <a:lnTo>
                  <a:pt x="36385" y="66034"/>
                </a:lnTo>
                <a:lnTo>
                  <a:pt x="35782" y="66165"/>
                </a:lnTo>
                <a:lnTo>
                  <a:pt x="34485" y="66456"/>
                </a:lnTo>
                <a:lnTo>
                  <a:pt x="33802" y="66617"/>
                </a:lnTo>
                <a:lnTo>
                  <a:pt x="33108" y="66758"/>
                </a:lnTo>
                <a:lnTo>
                  <a:pt x="32425" y="66899"/>
                </a:lnTo>
                <a:lnTo>
                  <a:pt x="31751" y="67019"/>
                </a:lnTo>
                <a:lnTo>
                  <a:pt x="31108" y="67110"/>
                </a:lnTo>
                <a:lnTo>
                  <a:pt x="30806" y="67140"/>
                </a:lnTo>
                <a:lnTo>
                  <a:pt x="30515" y="67170"/>
                </a:lnTo>
                <a:lnTo>
                  <a:pt x="30234" y="67190"/>
                </a:lnTo>
                <a:lnTo>
                  <a:pt x="29711" y="67190"/>
                </a:lnTo>
                <a:lnTo>
                  <a:pt x="29480" y="67170"/>
                </a:lnTo>
                <a:lnTo>
                  <a:pt x="29269" y="67140"/>
                </a:lnTo>
                <a:lnTo>
                  <a:pt x="29068" y="67090"/>
                </a:lnTo>
                <a:lnTo>
                  <a:pt x="28897" y="67039"/>
                </a:lnTo>
                <a:lnTo>
                  <a:pt x="28816" y="66999"/>
                </a:lnTo>
                <a:lnTo>
                  <a:pt x="28746" y="66959"/>
                </a:lnTo>
                <a:lnTo>
                  <a:pt x="28605" y="66868"/>
                </a:lnTo>
                <a:lnTo>
                  <a:pt x="28455" y="66758"/>
                </a:lnTo>
                <a:lnTo>
                  <a:pt x="28284" y="66627"/>
                </a:lnTo>
                <a:lnTo>
                  <a:pt x="28103" y="66476"/>
                </a:lnTo>
                <a:lnTo>
                  <a:pt x="27721" y="66135"/>
                </a:lnTo>
                <a:lnTo>
                  <a:pt x="27309" y="65753"/>
                </a:lnTo>
                <a:lnTo>
                  <a:pt x="26887" y="65321"/>
                </a:lnTo>
                <a:lnTo>
                  <a:pt x="26444" y="64868"/>
                </a:lnTo>
                <a:lnTo>
                  <a:pt x="26002" y="64406"/>
                </a:lnTo>
                <a:lnTo>
                  <a:pt x="25580" y="63934"/>
                </a:lnTo>
                <a:lnTo>
                  <a:pt x="24776" y="63039"/>
                </a:lnTo>
                <a:lnTo>
                  <a:pt x="24113" y="62285"/>
                </a:lnTo>
                <a:lnTo>
                  <a:pt x="23500" y="61562"/>
                </a:lnTo>
                <a:lnTo>
                  <a:pt x="23580" y="61009"/>
                </a:lnTo>
                <a:lnTo>
                  <a:pt x="23660" y="60366"/>
                </a:lnTo>
                <a:lnTo>
                  <a:pt x="23771" y="59521"/>
                </a:lnTo>
                <a:lnTo>
                  <a:pt x="23892" y="58496"/>
                </a:lnTo>
                <a:lnTo>
                  <a:pt x="24022" y="57330"/>
                </a:lnTo>
                <a:lnTo>
                  <a:pt x="24143" y="56064"/>
                </a:lnTo>
                <a:lnTo>
                  <a:pt x="24263" y="54707"/>
                </a:lnTo>
                <a:lnTo>
                  <a:pt x="24364" y="53310"/>
                </a:lnTo>
                <a:lnTo>
                  <a:pt x="24404" y="52596"/>
                </a:lnTo>
                <a:lnTo>
                  <a:pt x="24434" y="51893"/>
                </a:lnTo>
                <a:lnTo>
                  <a:pt x="24464" y="51189"/>
                </a:lnTo>
                <a:lnTo>
                  <a:pt x="24484" y="50486"/>
                </a:lnTo>
                <a:lnTo>
                  <a:pt x="24484" y="49802"/>
                </a:lnTo>
                <a:lnTo>
                  <a:pt x="24484" y="49129"/>
                </a:lnTo>
                <a:lnTo>
                  <a:pt x="24464" y="48475"/>
                </a:lnTo>
                <a:lnTo>
                  <a:pt x="24434" y="47852"/>
                </a:lnTo>
                <a:lnTo>
                  <a:pt x="24394" y="47249"/>
                </a:lnTo>
                <a:lnTo>
                  <a:pt x="24334" y="46676"/>
                </a:lnTo>
                <a:lnTo>
                  <a:pt x="24263" y="46144"/>
                </a:lnTo>
                <a:lnTo>
                  <a:pt x="24213" y="45892"/>
                </a:lnTo>
                <a:lnTo>
                  <a:pt x="24173" y="45651"/>
                </a:lnTo>
                <a:lnTo>
                  <a:pt x="24123" y="45420"/>
                </a:lnTo>
                <a:lnTo>
                  <a:pt x="24062" y="45189"/>
                </a:lnTo>
                <a:lnTo>
                  <a:pt x="24002" y="44988"/>
                </a:lnTo>
                <a:lnTo>
                  <a:pt x="23932" y="44787"/>
                </a:lnTo>
                <a:lnTo>
                  <a:pt x="23650" y="43983"/>
                </a:lnTo>
                <a:lnTo>
                  <a:pt x="23349" y="43108"/>
                </a:lnTo>
                <a:lnTo>
                  <a:pt x="22726" y="41219"/>
                </a:lnTo>
                <a:lnTo>
                  <a:pt x="22092" y="39249"/>
                </a:lnTo>
                <a:lnTo>
                  <a:pt x="21489" y="37349"/>
                </a:lnTo>
                <a:lnTo>
                  <a:pt x="20957" y="35630"/>
                </a:lnTo>
                <a:lnTo>
                  <a:pt x="20524" y="34243"/>
                </a:lnTo>
                <a:lnTo>
                  <a:pt x="20143" y="32967"/>
                </a:lnTo>
                <a:lnTo>
                  <a:pt x="20253" y="32585"/>
                </a:lnTo>
                <a:lnTo>
                  <a:pt x="20394" y="32143"/>
                </a:lnTo>
                <a:lnTo>
                  <a:pt x="20595" y="31560"/>
                </a:lnTo>
                <a:lnTo>
                  <a:pt x="20836" y="30866"/>
                </a:lnTo>
                <a:lnTo>
                  <a:pt x="21138" y="30072"/>
                </a:lnTo>
                <a:lnTo>
                  <a:pt x="21479" y="29218"/>
                </a:lnTo>
                <a:lnTo>
                  <a:pt x="21670" y="28766"/>
                </a:lnTo>
                <a:lnTo>
                  <a:pt x="21871" y="28303"/>
                </a:lnTo>
                <a:lnTo>
                  <a:pt x="22092" y="27831"/>
                </a:lnTo>
                <a:lnTo>
                  <a:pt x="22314" y="27359"/>
                </a:lnTo>
                <a:lnTo>
                  <a:pt x="22555" y="26886"/>
                </a:lnTo>
                <a:lnTo>
                  <a:pt x="22796" y="26414"/>
                </a:lnTo>
                <a:lnTo>
                  <a:pt x="23057" y="25951"/>
                </a:lnTo>
                <a:lnTo>
                  <a:pt x="23329" y="25489"/>
                </a:lnTo>
                <a:lnTo>
                  <a:pt x="23610" y="25037"/>
                </a:lnTo>
                <a:lnTo>
                  <a:pt x="23892" y="24595"/>
                </a:lnTo>
                <a:lnTo>
                  <a:pt x="24193" y="24172"/>
                </a:lnTo>
                <a:lnTo>
                  <a:pt x="24505" y="23770"/>
                </a:lnTo>
                <a:lnTo>
                  <a:pt x="24826" y="23388"/>
                </a:lnTo>
                <a:lnTo>
                  <a:pt x="24987" y="23208"/>
                </a:lnTo>
                <a:lnTo>
                  <a:pt x="25158" y="23027"/>
                </a:lnTo>
                <a:lnTo>
                  <a:pt x="25319" y="22856"/>
                </a:lnTo>
                <a:lnTo>
                  <a:pt x="25490" y="22695"/>
                </a:lnTo>
                <a:lnTo>
                  <a:pt x="25660" y="22534"/>
                </a:lnTo>
                <a:lnTo>
                  <a:pt x="25841" y="22393"/>
                </a:lnTo>
                <a:lnTo>
                  <a:pt x="26012" y="22253"/>
                </a:lnTo>
                <a:lnTo>
                  <a:pt x="26193" y="22122"/>
                </a:lnTo>
                <a:lnTo>
                  <a:pt x="26374" y="21991"/>
                </a:lnTo>
                <a:lnTo>
                  <a:pt x="26565" y="21881"/>
                </a:lnTo>
                <a:lnTo>
                  <a:pt x="26937" y="21670"/>
                </a:lnTo>
                <a:lnTo>
                  <a:pt x="27329" y="21469"/>
                </a:lnTo>
                <a:lnTo>
                  <a:pt x="27731" y="21278"/>
                </a:lnTo>
                <a:lnTo>
                  <a:pt x="28153" y="21097"/>
                </a:lnTo>
                <a:lnTo>
                  <a:pt x="28575" y="20926"/>
                </a:lnTo>
                <a:lnTo>
                  <a:pt x="29007" y="20775"/>
                </a:lnTo>
                <a:lnTo>
                  <a:pt x="29440" y="20624"/>
                </a:lnTo>
                <a:lnTo>
                  <a:pt x="29882" y="20484"/>
                </a:lnTo>
                <a:lnTo>
                  <a:pt x="30334" y="20353"/>
                </a:lnTo>
                <a:lnTo>
                  <a:pt x="30776" y="20243"/>
                </a:lnTo>
                <a:lnTo>
                  <a:pt x="31219" y="20132"/>
                </a:lnTo>
                <a:lnTo>
                  <a:pt x="31661" y="20021"/>
                </a:lnTo>
                <a:lnTo>
                  <a:pt x="32103" y="19931"/>
                </a:lnTo>
                <a:lnTo>
                  <a:pt x="32525" y="19841"/>
                </a:lnTo>
                <a:lnTo>
                  <a:pt x="33359" y="19690"/>
                </a:lnTo>
                <a:lnTo>
                  <a:pt x="34153" y="19569"/>
                </a:lnTo>
                <a:lnTo>
                  <a:pt x="34877" y="19469"/>
                </a:lnTo>
                <a:lnTo>
                  <a:pt x="35530" y="19398"/>
                </a:lnTo>
                <a:lnTo>
                  <a:pt x="36103" y="19338"/>
                </a:lnTo>
                <a:lnTo>
                  <a:pt x="36566" y="19298"/>
                </a:lnTo>
                <a:lnTo>
                  <a:pt x="36917" y="19268"/>
                </a:lnTo>
                <a:lnTo>
                  <a:pt x="37209" y="19258"/>
                </a:lnTo>
                <a:lnTo>
                  <a:pt x="36998" y="19197"/>
                </a:lnTo>
                <a:lnTo>
                  <a:pt x="36415" y="19067"/>
                </a:lnTo>
                <a:lnTo>
                  <a:pt x="36003" y="18986"/>
                </a:lnTo>
                <a:lnTo>
                  <a:pt x="35530" y="18906"/>
                </a:lnTo>
                <a:lnTo>
                  <a:pt x="34998" y="18815"/>
                </a:lnTo>
                <a:lnTo>
                  <a:pt x="34425" y="18745"/>
                </a:lnTo>
                <a:lnTo>
                  <a:pt x="33812" y="18685"/>
                </a:lnTo>
                <a:lnTo>
                  <a:pt x="33490" y="18665"/>
                </a:lnTo>
                <a:lnTo>
                  <a:pt x="33168" y="18644"/>
                </a:lnTo>
                <a:lnTo>
                  <a:pt x="32847" y="18634"/>
                </a:lnTo>
                <a:lnTo>
                  <a:pt x="32515" y="18624"/>
                </a:lnTo>
                <a:lnTo>
                  <a:pt x="32183" y="18624"/>
                </a:lnTo>
                <a:lnTo>
                  <a:pt x="31852" y="18644"/>
                </a:lnTo>
                <a:lnTo>
                  <a:pt x="31530" y="18665"/>
                </a:lnTo>
                <a:lnTo>
                  <a:pt x="31198" y="18685"/>
                </a:lnTo>
                <a:lnTo>
                  <a:pt x="30877" y="18725"/>
                </a:lnTo>
                <a:lnTo>
                  <a:pt x="30555" y="18785"/>
                </a:lnTo>
                <a:lnTo>
                  <a:pt x="30234" y="18845"/>
                </a:lnTo>
                <a:lnTo>
                  <a:pt x="29922" y="18916"/>
                </a:lnTo>
                <a:lnTo>
                  <a:pt x="29620" y="19006"/>
                </a:lnTo>
                <a:lnTo>
                  <a:pt x="29329" y="19107"/>
                </a:lnTo>
                <a:lnTo>
                  <a:pt x="29038" y="19227"/>
                </a:lnTo>
                <a:lnTo>
                  <a:pt x="28736" y="19378"/>
                </a:lnTo>
                <a:lnTo>
                  <a:pt x="28414" y="19539"/>
                </a:lnTo>
                <a:lnTo>
                  <a:pt x="28093" y="19720"/>
                </a:lnTo>
                <a:lnTo>
                  <a:pt x="27751" y="19921"/>
                </a:lnTo>
                <a:lnTo>
                  <a:pt x="27409" y="20132"/>
                </a:lnTo>
                <a:lnTo>
                  <a:pt x="27068" y="20363"/>
                </a:lnTo>
                <a:lnTo>
                  <a:pt x="26716" y="20604"/>
                </a:lnTo>
                <a:lnTo>
                  <a:pt x="26364" y="20856"/>
                </a:lnTo>
                <a:lnTo>
                  <a:pt x="26012" y="21117"/>
                </a:lnTo>
                <a:lnTo>
                  <a:pt x="25309" y="21650"/>
                </a:lnTo>
                <a:lnTo>
                  <a:pt x="24615" y="22202"/>
                </a:lnTo>
                <a:lnTo>
                  <a:pt x="23952" y="22755"/>
                </a:lnTo>
                <a:lnTo>
                  <a:pt x="23319" y="23298"/>
                </a:lnTo>
                <a:lnTo>
                  <a:pt x="22736" y="23801"/>
                </a:lnTo>
                <a:lnTo>
                  <a:pt x="22213" y="24273"/>
                </a:lnTo>
                <a:lnTo>
                  <a:pt x="21761" y="24685"/>
                </a:lnTo>
                <a:lnTo>
                  <a:pt x="21107" y="25298"/>
                </a:lnTo>
                <a:lnTo>
                  <a:pt x="20866" y="25529"/>
                </a:lnTo>
                <a:lnTo>
                  <a:pt x="20886" y="25449"/>
                </a:lnTo>
                <a:lnTo>
                  <a:pt x="20916" y="25198"/>
                </a:lnTo>
                <a:lnTo>
                  <a:pt x="20997" y="24826"/>
                </a:lnTo>
                <a:lnTo>
                  <a:pt x="21107" y="24313"/>
                </a:lnTo>
                <a:lnTo>
                  <a:pt x="21178" y="24022"/>
                </a:lnTo>
                <a:lnTo>
                  <a:pt x="21268" y="23700"/>
                </a:lnTo>
                <a:lnTo>
                  <a:pt x="21369" y="23368"/>
                </a:lnTo>
                <a:lnTo>
                  <a:pt x="21479" y="23007"/>
                </a:lnTo>
                <a:lnTo>
                  <a:pt x="21610" y="22625"/>
                </a:lnTo>
                <a:lnTo>
                  <a:pt x="21751" y="22233"/>
                </a:lnTo>
                <a:lnTo>
                  <a:pt x="21911" y="21831"/>
                </a:lnTo>
                <a:lnTo>
                  <a:pt x="22092" y="21408"/>
                </a:lnTo>
                <a:lnTo>
                  <a:pt x="22293" y="20976"/>
                </a:lnTo>
                <a:lnTo>
                  <a:pt x="22504" y="20544"/>
                </a:lnTo>
                <a:lnTo>
                  <a:pt x="22746" y="20102"/>
                </a:lnTo>
                <a:lnTo>
                  <a:pt x="22997" y="19660"/>
                </a:lnTo>
                <a:lnTo>
                  <a:pt x="23278" y="19217"/>
                </a:lnTo>
                <a:lnTo>
                  <a:pt x="23580" y="18775"/>
                </a:lnTo>
                <a:lnTo>
                  <a:pt x="23912" y="18333"/>
                </a:lnTo>
                <a:lnTo>
                  <a:pt x="24253" y="17901"/>
                </a:lnTo>
                <a:lnTo>
                  <a:pt x="24444" y="17680"/>
                </a:lnTo>
                <a:lnTo>
                  <a:pt x="24635" y="17469"/>
                </a:lnTo>
                <a:lnTo>
                  <a:pt x="24826" y="17257"/>
                </a:lnTo>
                <a:lnTo>
                  <a:pt x="25027" y="17056"/>
                </a:lnTo>
                <a:lnTo>
                  <a:pt x="25238" y="16845"/>
                </a:lnTo>
                <a:lnTo>
                  <a:pt x="25459" y="16644"/>
                </a:lnTo>
                <a:lnTo>
                  <a:pt x="25681" y="16453"/>
                </a:lnTo>
                <a:lnTo>
                  <a:pt x="25912" y="16262"/>
                </a:lnTo>
                <a:lnTo>
                  <a:pt x="26153" y="16071"/>
                </a:lnTo>
                <a:lnTo>
                  <a:pt x="26394" y="15880"/>
                </a:lnTo>
                <a:lnTo>
                  <a:pt x="26645" y="15700"/>
                </a:lnTo>
                <a:lnTo>
                  <a:pt x="26907" y="15529"/>
                </a:lnTo>
                <a:lnTo>
                  <a:pt x="27168" y="15358"/>
                </a:lnTo>
                <a:lnTo>
                  <a:pt x="27449" y="15187"/>
                </a:lnTo>
                <a:lnTo>
                  <a:pt x="27731" y="15036"/>
                </a:lnTo>
                <a:lnTo>
                  <a:pt x="28022" y="14875"/>
                </a:lnTo>
                <a:lnTo>
                  <a:pt x="28605" y="14584"/>
                </a:lnTo>
                <a:lnTo>
                  <a:pt x="29178" y="14303"/>
                </a:lnTo>
                <a:lnTo>
                  <a:pt x="29751" y="14041"/>
                </a:lnTo>
                <a:lnTo>
                  <a:pt x="30314" y="13780"/>
                </a:lnTo>
                <a:lnTo>
                  <a:pt x="30857" y="13539"/>
                </a:lnTo>
                <a:lnTo>
                  <a:pt x="31399" y="13307"/>
                </a:lnTo>
                <a:lnTo>
                  <a:pt x="31932" y="13096"/>
                </a:lnTo>
                <a:lnTo>
                  <a:pt x="32445" y="12885"/>
                </a:lnTo>
                <a:lnTo>
                  <a:pt x="33440" y="12513"/>
                </a:lnTo>
                <a:lnTo>
                  <a:pt x="34374" y="12172"/>
                </a:lnTo>
                <a:lnTo>
                  <a:pt x="35249" y="11880"/>
                </a:lnTo>
                <a:lnTo>
                  <a:pt x="36063" y="11629"/>
                </a:lnTo>
                <a:lnTo>
                  <a:pt x="36797" y="11418"/>
                </a:lnTo>
                <a:lnTo>
                  <a:pt x="37450" y="11237"/>
                </a:lnTo>
                <a:lnTo>
                  <a:pt x="38023" y="11096"/>
                </a:lnTo>
                <a:lnTo>
                  <a:pt x="38505" y="10976"/>
                </a:lnTo>
                <a:lnTo>
                  <a:pt x="39169" y="10835"/>
                </a:lnTo>
                <a:lnTo>
                  <a:pt x="39400" y="10795"/>
                </a:lnTo>
                <a:lnTo>
                  <a:pt x="38284" y="10795"/>
                </a:lnTo>
                <a:lnTo>
                  <a:pt x="37711" y="10805"/>
                </a:lnTo>
                <a:lnTo>
                  <a:pt x="37068" y="10835"/>
                </a:lnTo>
                <a:lnTo>
                  <a:pt x="36354" y="10865"/>
                </a:lnTo>
                <a:lnTo>
                  <a:pt x="35591" y="10925"/>
                </a:lnTo>
                <a:lnTo>
                  <a:pt x="34787" y="10996"/>
                </a:lnTo>
                <a:lnTo>
                  <a:pt x="33962" y="11086"/>
                </a:lnTo>
                <a:lnTo>
                  <a:pt x="33550" y="11136"/>
                </a:lnTo>
                <a:lnTo>
                  <a:pt x="33138" y="11207"/>
                </a:lnTo>
                <a:lnTo>
                  <a:pt x="32726" y="11267"/>
                </a:lnTo>
                <a:lnTo>
                  <a:pt x="32324" y="11348"/>
                </a:lnTo>
                <a:lnTo>
                  <a:pt x="31922" y="11428"/>
                </a:lnTo>
                <a:lnTo>
                  <a:pt x="31530" y="11518"/>
                </a:lnTo>
                <a:lnTo>
                  <a:pt x="31148" y="11619"/>
                </a:lnTo>
                <a:lnTo>
                  <a:pt x="30786" y="11729"/>
                </a:lnTo>
                <a:lnTo>
                  <a:pt x="30435" y="11850"/>
                </a:lnTo>
                <a:lnTo>
                  <a:pt x="30093" y="11971"/>
                </a:lnTo>
                <a:lnTo>
                  <a:pt x="29781" y="12111"/>
                </a:lnTo>
                <a:lnTo>
                  <a:pt x="29480" y="12252"/>
                </a:lnTo>
                <a:lnTo>
                  <a:pt x="28897" y="12574"/>
                </a:lnTo>
                <a:lnTo>
                  <a:pt x="28314" y="12915"/>
                </a:lnTo>
                <a:lnTo>
                  <a:pt x="27721" y="13297"/>
                </a:lnTo>
                <a:lnTo>
                  <a:pt x="27128" y="13689"/>
                </a:lnTo>
                <a:lnTo>
                  <a:pt x="26535" y="14112"/>
                </a:lnTo>
                <a:lnTo>
                  <a:pt x="25962" y="14554"/>
                </a:lnTo>
                <a:lnTo>
                  <a:pt x="25399" y="15006"/>
                </a:lnTo>
                <a:lnTo>
                  <a:pt x="24866" y="15458"/>
                </a:lnTo>
                <a:lnTo>
                  <a:pt x="24354" y="15931"/>
                </a:lnTo>
                <a:lnTo>
                  <a:pt x="24103" y="16162"/>
                </a:lnTo>
                <a:lnTo>
                  <a:pt x="23871" y="16403"/>
                </a:lnTo>
                <a:lnTo>
                  <a:pt x="23640" y="16634"/>
                </a:lnTo>
                <a:lnTo>
                  <a:pt x="23419" y="16876"/>
                </a:lnTo>
                <a:lnTo>
                  <a:pt x="23218" y="17107"/>
                </a:lnTo>
                <a:lnTo>
                  <a:pt x="23017" y="17338"/>
                </a:lnTo>
                <a:lnTo>
                  <a:pt x="22826" y="17569"/>
                </a:lnTo>
                <a:lnTo>
                  <a:pt x="22655" y="17800"/>
                </a:lnTo>
                <a:lnTo>
                  <a:pt x="22494" y="18031"/>
                </a:lnTo>
                <a:lnTo>
                  <a:pt x="22344" y="18252"/>
                </a:lnTo>
                <a:lnTo>
                  <a:pt x="22213" y="18474"/>
                </a:lnTo>
                <a:lnTo>
                  <a:pt x="22092" y="18685"/>
                </a:lnTo>
                <a:lnTo>
                  <a:pt x="21982" y="18906"/>
                </a:lnTo>
                <a:lnTo>
                  <a:pt x="21891" y="19107"/>
                </a:lnTo>
                <a:lnTo>
                  <a:pt x="21721" y="19579"/>
                </a:lnTo>
                <a:lnTo>
                  <a:pt x="21520" y="20162"/>
                </a:lnTo>
                <a:lnTo>
                  <a:pt x="21308" y="20825"/>
                </a:lnTo>
                <a:lnTo>
                  <a:pt x="21087" y="21559"/>
                </a:lnTo>
                <a:lnTo>
                  <a:pt x="20866" y="22343"/>
                </a:lnTo>
                <a:lnTo>
                  <a:pt x="20635" y="23167"/>
                </a:lnTo>
                <a:lnTo>
                  <a:pt x="20183" y="24816"/>
                </a:lnTo>
                <a:lnTo>
                  <a:pt x="19771" y="26364"/>
                </a:lnTo>
                <a:lnTo>
                  <a:pt x="19429" y="27660"/>
                </a:lnTo>
                <a:lnTo>
                  <a:pt x="19117" y="28886"/>
                </a:lnTo>
                <a:lnTo>
                  <a:pt x="19067" y="28585"/>
                </a:lnTo>
                <a:lnTo>
                  <a:pt x="19017" y="28223"/>
                </a:lnTo>
                <a:lnTo>
                  <a:pt x="18957" y="27740"/>
                </a:lnTo>
                <a:lnTo>
                  <a:pt x="18896" y="27147"/>
                </a:lnTo>
                <a:lnTo>
                  <a:pt x="18836" y="26464"/>
                </a:lnTo>
                <a:lnTo>
                  <a:pt x="18796" y="25690"/>
                </a:lnTo>
                <a:lnTo>
                  <a:pt x="18786" y="25278"/>
                </a:lnTo>
                <a:lnTo>
                  <a:pt x="18776" y="24856"/>
                </a:lnTo>
                <a:lnTo>
                  <a:pt x="18776" y="24414"/>
                </a:lnTo>
                <a:lnTo>
                  <a:pt x="18786" y="23961"/>
                </a:lnTo>
                <a:lnTo>
                  <a:pt x="18796" y="23499"/>
                </a:lnTo>
                <a:lnTo>
                  <a:pt x="18826" y="23017"/>
                </a:lnTo>
                <a:lnTo>
                  <a:pt x="18866" y="22544"/>
                </a:lnTo>
                <a:lnTo>
                  <a:pt x="18916" y="22052"/>
                </a:lnTo>
                <a:lnTo>
                  <a:pt x="18977" y="21559"/>
                </a:lnTo>
                <a:lnTo>
                  <a:pt x="19057" y="21067"/>
                </a:lnTo>
                <a:lnTo>
                  <a:pt x="19148" y="20574"/>
                </a:lnTo>
                <a:lnTo>
                  <a:pt x="19258" y="20082"/>
                </a:lnTo>
                <a:lnTo>
                  <a:pt x="19379" y="19589"/>
                </a:lnTo>
                <a:lnTo>
                  <a:pt x="19529" y="19097"/>
                </a:lnTo>
                <a:lnTo>
                  <a:pt x="19690" y="18614"/>
                </a:lnTo>
                <a:lnTo>
                  <a:pt x="19861" y="18142"/>
                </a:lnTo>
                <a:lnTo>
                  <a:pt x="20062" y="17670"/>
                </a:lnTo>
                <a:lnTo>
                  <a:pt x="20173" y="17438"/>
                </a:lnTo>
                <a:lnTo>
                  <a:pt x="20283" y="17217"/>
                </a:lnTo>
                <a:lnTo>
                  <a:pt x="20535" y="16755"/>
                </a:lnTo>
                <a:lnTo>
                  <a:pt x="20796" y="16283"/>
                </a:lnTo>
                <a:lnTo>
                  <a:pt x="21077" y="15790"/>
                </a:lnTo>
                <a:lnTo>
                  <a:pt x="21369" y="15298"/>
                </a:lnTo>
                <a:lnTo>
                  <a:pt x="21680" y="14795"/>
                </a:lnTo>
                <a:lnTo>
                  <a:pt x="22002" y="14282"/>
                </a:lnTo>
                <a:lnTo>
                  <a:pt x="22675" y="13247"/>
                </a:lnTo>
                <a:lnTo>
                  <a:pt x="23379" y="12202"/>
                </a:lnTo>
                <a:lnTo>
                  <a:pt x="24103" y="11177"/>
                </a:lnTo>
                <a:lnTo>
                  <a:pt x="24816" y="10172"/>
                </a:lnTo>
                <a:lnTo>
                  <a:pt x="25520" y="9207"/>
                </a:lnTo>
                <a:lnTo>
                  <a:pt x="26193" y="8302"/>
                </a:lnTo>
                <a:lnTo>
                  <a:pt x="26826" y="7468"/>
                </a:lnTo>
                <a:lnTo>
                  <a:pt x="27902" y="6071"/>
                </a:lnTo>
                <a:lnTo>
                  <a:pt x="28625" y="5146"/>
                </a:lnTo>
                <a:lnTo>
                  <a:pt x="28897" y="4815"/>
                </a:lnTo>
                <a:lnTo>
                  <a:pt x="28555" y="5146"/>
                </a:lnTo>
                <a:lnTo>
                  <a:pt x="27651" y="6031"/>
                </a:lnTo>
                <a:lnTo>
                  <a:pt x="26344" y="7337"/>
                </a:lnTo>
                <a:lnTo>
                  <a:pt x="25610" y="8091"/>
                </a:lnTo>
                <a:lnTo>
                  <a:pt x="24826" y="8895"/>
                </a:lnTo>
                <a:lnTo>
                  <a:pt x="24042" y="9729"/>
                </a:lnTo>
                <a:lnTo>
                  <a:pt x="23258" y="10564"/>
                </a:lnTo>
                <a:lnTo>
                  <a:pt x="22515" y="11398"/>
                </a:lnTo>
                <a:lnTo>
                  <a:pt x="21821" y="12202"/>
                </a:lnTo>
                <a:lnTo>
                  <a:pt x="21499" y="12584"/>
                </a:lnTo>
                <a:lnTo>
                  <a:pt x="21198" y="12946"/>
                </a:lnTo>
                <a:lnTo>
                  <a:pt x="20916" y="13307"/>
                </a:lnTo>
                <a:lnTo>
                  <a:pt x="20675" y="13639"/>
                </a:lnTo>
                <a:lnTo>
                  <a:pt x="20454" y="13951"/>
                </a:lnTo>
                <a:lnTo>
                  <a:pt x="20263" y="14232"/>
                </a:lnTo>
                <a:lnTo>
                  <a:pt x="20112" y="14504"/>
                </a:lnTo>
                <a:lnTo>
                  <a:pt x="19992" y="14735"/>
                </a:lnTo>
                <a:lnTo>
                  <a:pt x="19891" y="14966"/>
                </a:lnTo>
                <a:lnTo>
                  <a:pt x="19791" y="15247"/>
                </a:lnTo>
                <a:lnTo>
                  <a:pt x="19560" y="15891"/>
                </a:lnTo>
                <a:lnTo>
                  <a:pt x="19308" y="16654"/>
                </a:lnTo>
                <a:lnTo>
                  <a:pt x="19037" y="17499"/>
                </a:lnTo>
                <a:lnTo>
                  <a:pt x="18766" y="18403"/>
                </a:lnTo>
                <a:lnTo>
                  <a:pt x="18484" y="19358"/>
                </a:lnTo>
                <a:lnTo>
                  <a:pt x="17931" y="21298"/>
                </a:lnTo>
                <a:lnTo>
                  <a:pt x="17429" y="23127"/>
                </a:lnTo>
                <a:lnTo>
                  <a:pt x="17017" y="24665"/>
                </a:lnTo>
                <a:lnTo>
                  <a:pt x="16645" y="26112"/>
                </a:lnTo>
                <a:lnTo>
                  <a:pt x="16534" y="25931"/>
                </a:lnTo>
                <a:lnTo>
                  <a:pt x="16263" y="25439"/>
                </a:lnTo>
                <a:lnTo>
                  <a:pt x="16092" y="25087"/>
                </a:lnTo>
                <a:lnTo>
                  <a:pt x="15891" y="24685"/>
                </a:lnTo>
                <a:lnTo>
                  <a:pt x="15690" y="24243"/>
                </a:lnTo>
                <a:lnTo>
                  <a:pt x="15489" y="23760"/>
                </a:lnTo>
                <a:lnTo>
                  <a:pt x="15298" y="23248"/>
                </a:lnTo>
                <a:lnTo>
                  <a:pt x="15208" y="22986"/>
                </a:lnTo>
                <a:lnTo>
                  <a:pt x="15127" y="22715"/>
                </a:lnTo>
                <a:lnTo>
                  <a:pt x="15047" y="22444"/>
                </a:lnTo>
                <a:lnTo>
                  <a:pt x="14976" y="22172"/>
                </a:lnTo>
                <a:lnTo>
                  <a:pt x="14906" y="21891"/>
                </a:lnTo>
                <a:lnTo>
                  <a:pt x="14856" y="21620"/>
                </a:lnTo>
                <a:lnTo>
                  <a:pt x="14816" y="21348"/>
                </a:lnTo>
                <a:lnTo>
                  <a:pt x="14775" y="21077"/>
                </a:lnTo>
                <a:lnTo>
                  <a:pt x="14765" y="20805"/>
                </a:lnTo>
                <a:lnTo>
                  <a:pt x="14755" y="20544"/>
                </a:lnTo>
                <a:lnTo>
                  <a:pt x="14765" y="20283"/>
                </a:lnTo>
                <a:lnTo>
                  <a:pt x="14785" y="20031"/>
                </a:lnTo>
                <a:lnTo>
                  <a:pt x="14826" y="19780"/>
                </a:lnTo>
                <a:lnTo>
                  <a:pt x="14886" y="19549"/>
                </a:lnTo>
                <a:lnTo>
                  <a:pt x="15188" y="18504"/>
                </a:lnTo>
                <a:lnTo>
                  <a:pt x="15348" y="17911"/>
                </a:lnTo>
                <a:lnTo>
                  <a:pt x="15519" y="17267"/>
                </a:lnTo>
                <a:lnTo>
                  <a:pt x="15680" y="16584"/>
                </a:lnTo>
                <a:lnTo>
                  <a:pt x="15821" y="15860"/>
                </a:lnTo>
                <a:lnTo>
                  <a:pt x="15961" y="15117"/>
                </a:lnTo>
                <a:lnTo>
                  <a:pt x="16022" y="14725"/>
                </a:lnTo>
                <a:lnTo>
                  <a:pt x="16072" y="14333"/>
                </a:lnTo>
                <a:lnTo>
                  <a:pt x="16122" y="13931"/>
                </a:lnTo>
                <a:lnTo>
                  <a:pt x="16162" y="13529"/>
                </a:lnTo>
                <a:lnTo>
                  <a:pt x="16193" y="13117"/>
                </a:lnTo>
                <a:lnTo>
                  <a:pt x="16223" y="12704"/>
                </a:lnTo>
                <a:lnTo>
                  <a:pt x="16233" y="12282"/>
                </a:lnTo>
                <a:lnTo>
                  <a:pt x="16243" y="11860"/>
                </a:lnTo>
                <a:lnTo>
                  <a:pt x="16243" y="11438"/>
                </a:lnTo>
                <a:lnTo>
                  <a:pt x="16223" y="11016"/>
                </a:lnTo>
                <a:lnTo>
                  <a:pt x="16193" y="10584"/>
                </a:lnTo>
                <a:lnTo>
                  <a:pt x="16152" y="10152"/>
                </a:lnTo>
                <a:lnTo>
                  <a:pt x="16102" y="9729"/>
                </a:lnTo>
                <a:lnTo>
                  <a:pt x="16032" y="9297"/>
                </a:lnTo>
                <a:lnTo>
                  <a:pt x="15951" y="8865"/>
                </a:lnTo>
                <a:lnTo>
                  <a:pt x="15861" y="8433"/>
                </a:lnTo>
                <a:lnTo>
                  <a:pt x="15750" y="8011"/>
                </a:lnTo>
                <a:lnTo>
                  <a:pt x="15620" y="7589"/>
                </a:lnTo>
                <a:lnTo>
                  <a:pt x="14615" y="4493"/>
                </a:lnTo>
                <a:lnTo>
                  <a:pt x="13831" y="2091"/>
                </a:lnTo>
                <a:lnTo>
                  <a:pt x="131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7" name="Google Shape;1577;p45"/>
          <p:cNvGrpSpPr/>
          <p:nvPr/>
        </p:nvGrpSpPr>
        <p:grpSpPr>
          <a:xfrm>
            <a:off x="8076126" y="1054935"/>
            <a:ext cx="413476" cy="632714"/>
            <a:chOff x="5403486" y="1078668"/>
            <a:chExt cx="596388" cy="912612"/>
          </a:xfrm>
        </p:grpSpPr>
        <p:sp>
          <p:nvSpPr>
            <p:cNvPr id="1578" name="Google Shape;1578;p45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6" name="Google Shape;1586;p45"/>
          <p:cNvSpPr/>
          <p:nvPr/>
        </p:nvSpPr>
        <p:spPr>
          <a:xfrm>
            <a:off x="1435488" y="1976793"/>
            <a:ext cx="517211" cy="563079"/>
          </a:xfrm>
          <a:custGeom>
            <a:avLst/>
            <a:gdLst/>
            <a:ahLst/>
            <a:cxnLst/>
            <a:rect l="l" t="t" r="r" b="b"/>
            <a:pathLst>
              <a:path w="67543" h="73533" extrusionOk="0">
                <a:moveTo>
                  <a:pt x="33239" y="36968"/>
                </a:moveTo>
                <a:lnTo>
                  <a:pt x="33380" y="36988"/>
                </a:lnTo>
                <a:lnTo>
                  <a:pt x="33520" y="37008"/>
                </a:lnTo>
                <a:lnTo>
                  <a:pt x="33651" y="37038"/>
                </a:lnTo>
                <a:lnTo>
                  <a:pt x="33792" y="37078"/>
                </a:lnTo>
                <a:lnTo>
                  <a:pt x="33922" y="37118"/>
                </a:lnTo>
                <a:lnTo>
                  <a:pt x="34063" y="37169"/>
                </a:lnTo>
                <a:lnTo>
                  <a:pt x="34194" y="37229"/>
                </a:lnTo>
                <a:lnTo>
                  <a:pt x="34324" y="37299"/>
                </a:lnTo>
                <a:lnTo>
                  <a:pt x="34445" y="37370"/>
                </a:lnTo>
                <a:lnTo>
                  <a:pt x="34576" y="37450"/>
                </a:lnTo>
                <a:lnTo>
                  <a:pt x="34696" y="37540"/>
                </a:lnTo>
                <a:lnTo>
                  <a:pt x="34817" y="37631"/>
                </a:lnTo>
                <a:lnTo>
                  <a:pt x="34937" y="37731"/>
                </a:lnTo>
                <a:lnTo>
                  <a:pt x="35048" y="37842"/>
                </a:lnTo>
                <a:lnTo>
                  <a:pt x="35159" y="37953"/>
                </a:lnTo>
                <a:lnTo>
                  <a:pt x="35259" y="38073"/>
                </a:lnTo>
                <a:lnTo>
                  <a:pt x="35360" y="38194"/>
                </a:lnTo>
                <a:lnTo>
                  <a:pt x="35460" y="38324"/>
                </a:lnTo>
                <a:lnTo>
                  <a:pt x="35551" y="38455"/>
                </a:lnTo>
                <a:lnTo>
                  <a:pt x="35641" y="38596"/>
                </a:lnTo>
                <a:lnTo>
                  <a:pt x="35721" y="38737"/>
                </a:lnTo>
                <a:lnTo>
                  <a:pt x="35802" y="38887"/>
                </a:lnTo>
                <a:lnTo>
                  <a:pt x="35872" y="39048"/>
                </a:lnTo>
                <a:lnTo>
                  <a:pt x="35943" y="39209"/>
                </a:lnTo>
                <a:lnTo>
                  <a:pt x="36003" y="39370"/>
                </a:lnTo>
                <a:lnTo>
                  <a:pt x="36053" y="39531"/>
                </a:lnTo>
                <a:lnTo>
                  <a:pt x="36103" y="39701"/>
                </a:lnTo>
                <a:lnTo>
                  <a:pt x="36144" y="39872"/>
                </a:lnTo>
                <a:lnTo>
                  <a:pt x="36184" y="40043"/>
                </a:lnTo>
                <a:lnTo>
                  <a:pt x="36204" y="40214"/>
                </a:lnTo>
                <a:lnTo>
                  <a:pt x="36224" y="40385"/>
                </a:lnTo>
                <a:lnTo>
                  <a:pt x="36234" y="40546"/>
                </a:lnTo>
                <a:lnTo>
                  <a:pt x="36244" y="40717"/>
                </a:lnTo>
                <a:lnTo>
                  <a:pt x="36234" y="40877"/>
                </a:lnTo>
                <a:lnTo>
                  <a:pt x="36234" y="41038"/>
                </a:lnTo>
                <a:lnTo>
                  <a:pt x="36214" y="41199"/>
                </a:lnTo>
                <a:lnTo>
                  <a:pt x="36194" y="41350"/>
                </a:lnTo>
                <a:lnTo>
                  <a:pt x="36164" y="41511"/>
                </a:lnTo>
                <a:lnTo>
                  <a:pt x="36134" y="41661"/>
                </a:lnTo>
                <a:lnTo>
                  <a:pt x="36093" y="41802"/>
                </a:lnTo>
                <a:lnTo>
                  <a:pt x="36043" y="41953"/>
                </a:lnTo>
                <a:lnTo>
                  <a:pt x="35993" y="42094"/>
                </a:lnTo>
                <a:lnTo>
                  <a:pt x="35933" y="42224"/>
                </a:lnTo>
                <a:lnTo>
                  <a:pt x="35862" y="42365"/>
                </a:lnTo>
                <a:lnTo>
                  <a:pt x="35792" y="42485"/>
                </a:lnTo>
                <a:lnTo>
                  <a:pt x="35721" y="42606"/>
                </a:lnTo>
                <a:lnTo>
                  <a:pt x="35641" y="42727"/>
                </a:lnTo>
                <a:lnTo>
                  <a:pt x="35551" y="42837"/>
                </a:lnTo>
                <a:lnTo>
                  <a:pt x="35460" y="42948"/>
                </a:lnTo>
                <a:lnTo>
                  <a:pt x="35360" y="43048"/>
                </a:lnTo>
                <a:lnTo>
                  <a:pt x="35259" y="43149"/>
                </a:lnTo>
                <a:lnTo>
                  <a:pt x="35149" y="43239"/>
                </a:lnTo>
                <a:lnTo>
                  <a:pt x="35038" y="43320"/>
                </a:lnTo>
                <a:lnTo>
                  <a:pt x="34917" y="43390"/>
                </a:lnTo>
                <a:lnTo>
                  <a:pt x="34797" y="43460"/>
                </a:lnTo>
                <a:lnTo>
                  <a:pt x="34676" y="43521"/>
                </a:lnTo>
                <a:lnTo>
                  <a:pt x="34545" y="43581"/>
                </a:lnTo>
                <a:lnTo>
                  <a:pt x="34405" y="43621"/>
                </a:lnTo>
                <a:lnTo>
                  <a:pt x="34264" y="43661"/>
                </a:lnTo>
                <a:lnTo>
                  <a:pt x="34133" y="43692"/>
                </a:lnTo>
                <a:lnTo>
                  <a:pt x="33993" y="43712"/>
                </a:lnTo>
                <a:lnTo>
                  <a:pt x="33852" y="43722"/>
                </a:lnTo>
                <a:lnTo>
                  <a:pt x="33711" y="43722"/>
                </a:lnTo>
                <a:lnTo>
                  <a:pt x="33571" y="43712"/>
                </a:lnTo>
                <a:lnTo>
                  <a:pt x="33430" y="43702"/>
                </a:lnTo>
                <a:lnTo>
                  <a:pt x="33299" y="43682"/>
                </a:lnTo>
                <a:lnTo>
                  <a:pt x="33158" y="43651"/>
                </a:lnTo>
                <a:lnTo>
                  <a:pt x="33018" y="43611"/>
                </a:lnTo>
                <a:lnTo>
                  <a:pt x="32887" y="43571"/>
                </a:lnTo>
                <a:lnTo>
                  <a:pt x="32756" y="43511"/>
                </a:lnTo>
                <a:lnTo>
                  <a:pt x="32626" y="43450"/>
                </a:lnTo>
                <a:lnTo>
                  <a:pt x="32495" y="43390"/>
                </a:lnTo>
                <a:lnTo>
                  <a:pt x="32364" y="43320"/>
                </a:lnTo>
                <a:lnTo>
                  <a:pt x="32234" y="43229"/>
                </a:lnTo>
                <a:lnTo>
                  <a:pt x="32113" y="43149"/>
                </a:lnTo>
                <a:lnTo>
                  <a:pt x="31993" y="43058"/>
                </a:lnTo>
                <a:lnTo>
                  <a:pt x="31882" y="42958"/>
                </a:lnTo>
                <a:lnTo>
                  <a:pt x="31771" y="42847"/>
                </a:lnTo>
                <a:lnTo>
                  <a:pt x="31661" y="42737"/>
                </a:lnTo>
                <a:lnTo>
                  <a:pt x="31550" y="42616"/>
                </a:lnTo>
                <a:lnTo>
                  <a:pt x="31450" y="42496"/>
                </a:lnTo>
                <a:lnTo>
                  <a:pt x="31349" y="42365"/>
                </a:lnTo>
                <a:lnTo>
                  <a:pt x="31259" y="42234"/>
                </a:lnTo>
                <a:lnTo>
                  <a:pt x="31168" y="42094"/>
                </a:lnTo>
                <a:lnTo>
                  <a:pt x="31088" y="41943"/>
                </a:lnTo>
                <a:lnTo>
                  <a:pt x="31008" y="41792"/>
                </a:lnTo>
                <a:lnTo>
                  <a:pt x="30937" y="41641"/>
                </a:lnTo>
                <a:lnTo>
                  <a:pt x="30867" y="41480"/>
                </a:lnTo>
                <a:lnTo>
                  <a:pt x="30807" y="41320"/>
                </a:lnTo>
                <a:lnTo>
                  <a:pt x="30756" y="41149"/>
                </a:lnTo>
                <a:lnTo>
                  <a:pt x="30706" y="40978"/>
                </a:lnTo>
                <a:lnTo>
                  <a:pt x="30666" y="40817"/>
                </a:lnTo>
                <a:lnTo>
                  <a:pt x="30636" y="40646"/>
                </a:lnTo>
                <a:lnTo>
                  <a:pt x="30606" y="40475"/>
                </a:lnTo>
                <a:lnTo>
                  <a:pt x="30585" y="40304"/>
                </a:lnTo>
                <a:lnTo>
                  <a:pt x="30575" y="40144"/>
                </a:lnTo>
                <a:lnTo>
                  <a:pt x="30575" y="39973"/>
                </a:lnTo>
                <a:lnTo>
                  <a:pt x="30575" y="39812"/>
                </a:lnTo>
                <a:lnTo>
                  <a:pt x="30585" y="39651"/>
                </a:lnTo>
                <a:lnTo>
                  <a:pt x="30596" y="39490"/>
                </a:lnTo>
                <a:lnTo>
                  <a:pt x="30616" y="39330"/>
                </a:lnTo>
                <a:lnTo>
                  <a:pt x="30646" y="39179"/>
                </a:lnTo>
                <a:lnTo>
                  <a:pt x="30686" y="39028"/>
                </a:lnTo>
                <a:lnTo>
                  <a:pt x="30726" y="38877"/>
                </a:lnTo>
                <a:lnTo>
                  <a:pt x="30776" y="38737"/>
                </a:lnTo>
                <a:lnTo>
                  <a:pt x="30827" y="38596"/>
                </a:lnTo>
                <a:lnTo>
                  <a:pt x="30887" y="38455"/>
                </a:lnTo>
                <a:lnTo>
                  <a:pt x="30947" y="38324"/>
                </a:lnTo>
                <a:lnTo>
                  <a:pt x="31018" y="38204"/>
                </a:lnTo>
                <a:lnTo>
                  <a:pt x="31098" y="38073"/>
                </a:lnTo>
                <a:lnTo>
                  <a:pt x="31178" y="37963"/>
                </a:lnTo>
                <a:lnTo>
                  <a:pt x="31259" y="37842"/>
                </a:lnTo>
                <a:lnTo>
                  <a:pt x="31359" y="37742"/>
                </a:lnTo>
                <a:lnTo>
                  <a:pt x="31450" y="37641"/>
                </a:lnTo>
                <a:lnTo>
                  <a:pt x="31560" y="37540"/>
                </a:lnTo>
                <a:lnTo>
                  <a:pt x="31661" y="37450"/>
                </a:lnTo>
                <a:lnTo>
                  <a:pt x="31771" y="37370"/>
                </a:lnTo>
                <a:lnTo>
                  <a:pt x="31892" y="37289"/>
                </a:lnTo>
                <a:lnTo>
                  <a:pt x="32013" y="37229"/>
                </a:lnTo>
                <a:lnTo>
                  <a:pt x="32143" y="37169"/>
                </a:lnTo>
                <a:lnTo>
                  <a:pt x="32274" y="37108"/>
                </a:lnTo>
                <a:lnTo>
                  <a:pt x="32405" y="37068"/>
                </a:lnTo>
                <a:lnTo>
                  <a:pt x="32545" y="37028"/>
                </a:lnTo>
                <a:lnTo>
                  <a:pt x="32686" y="36998"/>
                </a:lnTo>
                <a:lnTo>
                  <a:pt x="32827" y="36978"/>
                </a:lnTo>
                <a:lnTo>
                  <a:pt x="32957" y="36968"/>
                </a:lnTo>
                <a:close/>
                <a:moveTo>
                  <a:pt x="35159" y="1"/>
                </a:moveTo>
                <a:lnTo>
                  <a:pt x="32244" y="8906"/>
                </a:lnTo>
                <a:lnTo>
                  <a:pt x="29178" y="3800"/>
                </a:lnTo>
                <a:lnTo>
                  <a:pt x="29490" y="4835"/>
                </a:lnTo>
                <a:lnTo>
                  <a:pt x="29822" y="5921"/>
                </a:lnTo>
                <a:lnTo>
                  <a:pt x="30234" y="7187"/>
                </a:lnTo>
                <a:lnTo>
                  <a:pt x="30455" y="7850"/>
                </a:lnTo>
                <a:lnTo>
                  <a:pt x="30686" y="8504"/>
                </a:lnTo>
                <a:lnTo>
                  <a:pt x="30917" y="9127"/>
                </a:lnTo>
                <a:lnTo>
                  <a:pt x="31148" y="9710"/>
                </a:lnTo>
                <a:lnTo>
                  <a:pt x="31369" y="10222"/>
                </a:lnTo>
                <a:lnTo>
                  <a:pt x="31470" y="10453"/>
                </a:lnTo>
                <a:lnTo>
                  <a:pt x="31581" y="10665"/>
                </a:lnTo>
                <a:lnTo>
                  <a:pt x="31681" y="10855"/>
                </a:lnTo>
                <a:lnTo>
                  <a:pt x="31771" y="11006"/>
                </a:lnTo>
                <a:lnTo>
                  <a:pt x="31862" y="11137"/>
                </a:lnTo>
                <a:lnTo>
                  <a:pt x="31952" y="11237"/>
                </a:lnTo>
                <a:lnTo>
                  <a:pt x="32033" y="11328"/>
                </a:lnTo>
                <a:lnTo>
                  <a:pt x="32113" y="11428"/>
                </a:lnTo>
                <a:lnTo>
                  <a:pt x="32304" y="11680"/>
                </a:lnTo>
                <a:lnTo>
                  <a:pt x="32485" y="11971"/>
                </a:lnTo>
                <a:lnTo>
                  <a:pt x="32686" y="12293"/>
                </a:lnTo>
                <a:lnTo>
                  <a:pt x="32877" y="12645"/>
                </a:lnTo>
                <a:lnTo>
                  <a:pt x="33068" y="13006"/>
                </a:lnTo>
                <a:lnTo>
                  <a:pt x="33259" y="13378"/>
                </a:lnTo>
                <a:lnTo>
                  <a:pt x="33440" y="13750"/>
                </a:lnTo>
                <a:lnTo>
                  <a:pt x="33772" y="14464"/>
                </a:lnTo>
                <a:lnTo>
                  <a:pt x="34043" y="15057"/>
                </a:lnTo>
                <a:lnTo>
                  <a:pt x="34284" y="15620"/>
                </a:lnTo>
                <a:lnTo>
                  <a:pt x="32093" y="23489"/>
                </a:lnTo>
                <a:lnTo>
                  <a:pt x="31952" y="23399"/>
                </a:lnTo>
                <a:lnTo>
                  <a:pt x="31782" y="23268"/>
                </a:lnTo>
                <a:lnTo>
                  <a:pt x="31560" y="23087"/>
                </a:lnTo>
                <a:lnTo>
                  <a:pt x="31289" y="22846"/>
                </a:lnTo>
                <a:lnTo>
                  <a:pt x="30967" y="22535"/>
                </a:lnTo>
                <a:lnTo>
                  <a:pt x="30616" y="22173"/>
                </a:lnTo>
                <a:lnTo>
                  <a:pt x="30425" y="21962"/>
                </a:lnTo>
                <a:lnTo>
                  <a:pt x="30234" y="21741"/>
                </a:lnTo>
                <a:lnTo>
                  <a:pt x="30033" y="21499"/>
                </a:lnTo>
                <a:lnTo>
                  <a:pt x="29822" y="21238"/>
                </a:lnTo>
                <a:lnTo>
                  <a:pt x="29611" y="20967"/>
                </a:lnTo>
                <a:lnTo>
                  <a:pt x="29399" y="20675"/>
                </a:lnTo>
                <a:lnTo>
                  <a:pt x="29188" y="20364"/>
                </a:lnTo>
                <a:lnTo>
                  <a:pt x="28967" y="20032"/>
                </a:lnTo>
                <a:lnTo>
                  <a:pt x="28746" y="19680"/>
                </a:lnTo>
                <a:lnTo>
                  <a:pt x="28525" y="19308"/>
                </a:lnTo>
                <a:lnTo>
                  <a:pt x="28304" y="18916"/>
                </a:lnTo>
                <a:lnTo>
                  <a:pt x="28083" y="18514"/>
                </a:lnTo>
                <a:lnTo>
                  <a:pt x="27872" y="18082"/>
                </a:lnTo>
                <a:lnTo>
                  <a:pt x="27651" y="17630"/>
                </a:lnTo>
                <a:lnTo>
                  <a:pt x="27440" y="17157"/>
                </a:lnTo>
                <a:lnTo>
                  <a:pt x="27239" y="16665"/>
                </a:lnTo>
                <a:lnTo>
                  <a:pt x="27038" y="16152"/>
                </a:lnTo>
                <a:lnTo>
                  <a:pt x="26837" y="15620"/>
                </a:lnTo>
                <a:lnTo>
                  <a:pt x="26455" y="14524"/>
                </a:lnTo>
                <a:lnTo>
                  <a:pt x="26073" y="13459"/>
                </a:lnTo>
                <a:lnTo>
                  <a:pt x="25319" y="11418"/>
                </a:lnTo>
                <a:lnTo>
                  <a:pt x="24605" y="9539"/>
                </a:lnTo>
                <a:lnTo>
                  <a:pt x="23962" y="7880"/>
                </a:lnTo>
                <a:lnTo>
                  <a:pt x="23409" y="6493"/>
                </a:lnTo>
                <a:lnTo>
                  <a:pt x="22987" y="5438"/>
                </a:lnTo>
                <a:lnTo>
                  <a:pt x="22615" y="4523"/>
                </a:lnTo>
                <a:lnTo>
                  <a:pt x="22615" y="4825"/>
                </a:lnTo>
                <a:lnTo>
                  <a:pt x="22655" y="5639"/>
                </a:lnTo>
                <a:lnTo>
                  <a:pt x="22686" y="6202"/>
                </a:lnTo>
                <a:lnTo>
                  <a:pt x="22736" y="6835"/>
                </a:lnTo>
                <a:lnTo>
                  <a:pt x="22796" y="7539"/>
                </a:lnTo>
                <a:lnTo>
                  <a:pt x="22866" y="8282"/>
                </a:lnTo>
                <a:lnTo>
                  <a:pt x="22957" y="9066"/>
                </a:lnTo>
                <a:lnTo>
                  <a:pt x="23067" y="9860"/>
                </a:lnTo>
                <a:lnTo>
                  <a:pt x="23198" y="10644"/>
                </a:lnTo>
                <a:lnTo>
                  <a:pt x="23268" y="11036"/>
                </a:lnTo>
                <a:lnTo>
                  <a:pt x="23349" y="11418"/>
                </a:lnTo>
                <a:lnTo>
                  <a:pt x="23429" y="11800"/>
                </a:lnTo>
                <a:lnTo>
                  <a:pt x="23530" y="12162"/>
                </a:lnTo>
                <a:lnTo>
                  <a:pt x="23620" y="12514"/>
                </a:lnTo>
                <a:lnTo>
                  <a:pt x="23731" y="12846"/>
                </a:lnTo>
                <a:lnTo>
                  <a:pt x="23841" y="13167"/>
                </a:lnTo>
                <a:lnTo>
                  <a:pt x="23962" y="13469"/>
                </a:lnTo>
                <a:lnTo>
                  <a:pt x="24083" y="13750"/>
                </a:lnTo>
                <a:lnTo>
                  <a:pt x="24213" y="14011"/>
                </a:lnTo>
                <a:lnTo>
                  <a:pt x="24746" y="14976"/>
                </a:lnTo>
                <a:lnTo>
                  <a:pt x="25238" y="15891"/>
                </a:lnTo>
                <a:lnTo>
                  <a:pt x="26073" y="17479"/>
                </a:lnTo>
                <a:lnTo>
                  <a:pt x="26636" y="18564"/>
                </a:lnTo>
                <a:lnTo>
                  <a:pt x="26837" y="18967"/>
                </a:lnTo>
                <a:lnTo>
                  <a:pt x="26595" y="18826"/>
                </a:lnTo>
                <a:lnTo>
                  <a:pt x="25932" y="18404"/>
                </a:lnTo>
                <a:lnTo>
                  <a:pt x="25470" y="18102"/>
                </a:lnTo>
                <a:lnTo>
                  <a:pt x="24957" y="17750"/>
                </a:lnTo>
                <a:lnTo>
                  <a:pt x="24394" y="17358"/>
                </a:lnTo>
                <a:lnTo>
                  <a:pt x="23791" y="16926"/>
                </a:lnTo>
                <a:lnTo>
                  <a:pt x="23178" y="16464"/>
                </a:lnTo>
                <a:lnTo>
                  <a:pt x="22565" y="15961"/>
                </a:lnTo>
                <a:lnTo>
                  <a:pt x="22253" y="15710"/>
                </a:lnTo>
                <a:lnTo>
                  <a:pt x="21952" y="15449"/>
                </a:lnTo>
                <a:lnTo>
                  <a:pt x="21650" y="15177"/>
                </a:lnTo>
                <a:lnTo>
                  <a:pt x="21359" y="14906"/>
                </a:lnTo>
                <a:lnTo>
                  <a:pt x="21087" y="14635"/>
                </a:lnTo>
                <a:lnTo>
                  <a:pt x="20816" y="14363"/>
                </a:lnTo>
                <a:lnTo>
                  <a:pt x="20565" y="14082"/>
                </a:lnTo>
                <a:lnTo>
                  <a:pt x="20324" y="13800"/>
                </a:lnTo>
                <a:lnTo>
                  <a:pt x="20102" y="13529"/>
                </a:lnTo>
                <a:lnTo>
                  <a:pt x="19891" y="13248"/>
                </a:lnTo>
                <a:lnTo>
                  <a:pt x="19711" y="12976"/>
                </a:lnTo>
                <a:lnTo>
                  <a:pt x="19550" y="12695"/>
                </a:lnTo>
                <a:lnTo>
                  <a:pt x="18947" y="11579"/>
                </a:lnTo>
                <a:lnTo>
                  <a:pt x="18344" y="10464"/>
                </a:lnTo>
                <a:lnTo>
                  <a:pt x="17781" y="9388"/>
                </a:lnTo>
                <a:lnTo>
                  <a:pt x="17268" y="8393"/>
                </a:lnTo>
                <a:lnTo>
                  <a:pt x="16494" y="6875"/>
                </a:lnTo>
                <a:lnTo>
                  <a:pt x="16193" y="6282"/>
                </a:lnTo>
                <a:lnTo>
                  <a:pt x="16253" y="6644"/>
                </a:lnTo>
                <a:lnTo>
                  <a:pt x="16333" y="7066"/>
                </a:lnTo>
                <a:lnTo>
                  <a:pt x="16454" y="7629"/>
                </a:lnTo>
                <a:lnTo>
                  <a:pt x="16615" y="8303"/>
                </a:lnTo>
                <a:lnTo>
                  <a:pt x="16806" y="9077"/>
                </a:lnTo>
                <a:lnTo>
                  <a:pt x="17047" y="9931"/>
                </a:lnTo>
                <a:lnTo>
                  <a:pt x="17178" y="10373"/>
                </a:lnTo>
                <a:lnTo>
                  <a:pt x="17318" y="10835"/>
                </a:lnTo>
                <a:lnTo>
                  <a:pt x="17479" y="11308"/>
                </a:lnTo>
                <a:lnTo>
                  <a:pt x="17650" y="11780"/>
                </a:lnTo>
                <a:lnTo>
                  <a:pt x="17821" y="12263"/>
                </a:lnTo>
                <a:lnTo>
                  <a:pt x="18012" y="12745"/>
                </a:lnTo>
                <a:lnTo>
                  <a:pt x="18213" y="13227"/>
                </a:lnTo>
                <a:lnTo>
                  <a:pt x="18434" y="13710"/>
                </a:lnTo>
                <a:lnTo>
                  <a:pt x="18655" y="14182"/>
                </a:lnTo>
                <a:lnTo>
                  <a:pt x="18896" y="14645"/>
                </a:lnTo>
                <a:lnTo>
                  <a:pt x="19148" y="15107"/>
                </a:lnTo>
                <a:lnTo>
                  <a:pt x="19419" y="15549"/>
                </a:lnTo>
                <a:lnTo>
                  <a:pt x="19700" y="15971"/>
                </a:lnTo>
                <a:lnTo>
                  <a:pt x="19992" y="16383"/>
                </a:lnTo>
                <a:lnTo>
                  <a:pt x="20143" y="16584"/>
                </a:lnTo>
                <a:lnTo>
                  <a:pt x="20293" y="16775"/>
                </a:lnTo>
                <a:lnTo>
                  <a:pt x="20454" y="16966"/>
                </a:lnTo>
                <a:lnTo>
                  <a:pt x="20615" y="17147"/>
                </a:lnTo>
                <a:lnTo>
                  <a:pt x="20776" y="17318"/>
                </a:lnTo>
                <a:lnTo>
                  <a:pt x="20947" y="17489"/>
                </a:lnTo>
                <a:lnTo>
                  <a:pt x="21118" y="17650"/>
                </a:lnTo>
                <a:lnTo>
                  <a:pt x="21299" y="17801"/>
                </a:lnTo>
                <a:lnTo>
                  <a:pt x="21650" y="18102"/>
                </a:lnTo>
                <a:lnTo>
                  <a:pt x="22002" y="18374"/>
                </a:lnTo>
                <a:lnTo>
                  <a:pt x="22344" y="18645"/>
                </a:lnTo>
                <a:lnTo>
                  <a:pt x="22686" y="18896"/>
                </a:lnTo>
                <a:lnTo>
                  <a:pt x="23027" y="19137"/>
                </a:lnTo>
                <a:lnTo>
                  <a:pt x="23349" y="19359"/>
                </a:lnTo>
                <a:lnTo>
                  <a:pt x="23681" y="19570"/>
                </a:lnTo>
                <a:lnTo>
                  <a:pt x="23992" y="19771"/>
                </a:lnTo>
                <a:lnTo>
                  <a:pt x="24304" y="19962"/>
                </a:lnTo>
                <a:lnTo>
                  <a:pt x="24605" y="20142"/>
                </a:lnTo>
                <a:lnTo>
                  <a:pt x="25178" y="20464"/>
                </a:lnTo>
                <a:lnTo>
                  <a:pt x="25721" y="20735"/>
                </a:lnTo>
                <a:lnTo>
                  <a:pt x="26223" y="20977"/>
                </a:lnTo>
                <a:lnTo>
                  <a:pt x="26676" y="21178"/>
                </a:lnTo>
                <a:lnTo>
                  <a:pt x="27088" y="21339"/>
                </a:lnTo>
                <a:lnTo>
                  <a:pt x="27440" y="21479"/>
                </a:lnTo>
                <a:lnTo>
                  <a:pt x="27741" y="21580"/>
                </a:lnTo>
                <a:lnTo>
                  <a:pt x="27982" y="21650"/>
                </a:lnTo>
                <a:lnTo>
                  <a:pt x="28153" y="21700"/>
                </a:lnTo>
                <a:lnTo>
                  <a:pt x="28304" y="21741"/>
                </a:lnTo>
                <a:lnTo>
                  <a:pt x="31651" y="25680"/>
                </a:lnTo>
                <a:lnTo>
                  <a:pt x="31219" y="28746"/>
                </a:lnTo>
                <a:lnTo>
                  <a:pt x="30706" y="28746"/>
                </a:lnTo>
                <a:lnTo>
                  <a:pt x="30344" y="28716"/>
                </a:lnTo>
                <a:lnTo>
                  <a:pt x="29892" y="28676"/>
                </a:lnTo>
                <a:lnTo>
                  <a:pt x="29631" y="28645"/>
                </a:lnTo>
                <a:lnTo>
                  <a:pt x="29359" y="28595"/>
                </a:lnTo>
                <a:lnTo>
                  <a:pt x="29078" y="28545"/>
                </a:lnTo>
                <a:lnTo>
                  <a:pt x="28776" y="28485"/>
                </a:lnTo>
                <a:lnTo>
                  <a:pt x="28465" y="28414"/>
                </a:lnTo>
                <a:lnTo>
                  <a:pt x="28133" y="28324"/>
                </a:lnTo>
                <a:lnTo>
                  <a:pt x="27801" y="28223"/>
                </a:lnTo>
                <a:lnTo>
                  <a:pt x="27450" y="28113"/>
                </a:lnTo>
                <a:lnTo>
                  <a:pt x="27098" y="27982"/>
                </a:lnTo>
                <a:lnTo>
                  <a:pt x="26736" y="27841"/>
                </a:lnTo>
                <a:lnTo>
                  <a:pt x="26374" y="27681"/>
                </a:lnTo>
                <a:lnTo>
                  <a:pt x="26002" y="27500"/>
                </a:lnTo>
                <a:lnTo>
                  <a:pt x="25620" y="27299"/>
                </a:lnTo>
                <a:lnTo>
                  <a:pt x="25249" y="27088"/>
                </a:lnTo>
                <a:lnTo>
                  <a:pt x="24867" y="26846"/>
                </a:lnTo>
                <a:lnTo>
                  <a:pt x="24495" y="26585"/>
                </a:lnTo>
                <a:lnTo>
                  <a:pt x="24123" y="26304"/>
                </a:lnTo>
                <a:lnTo>
                  <a:pt x="23751" y="25992"/>
                </a:lnTo>
                <a:lnTo>
                  <a:pt x="23379" y="25660"/>
                </a:lnTo>
                <a:lnTo>
                  <a:pt x="23017" y="25309"/>
                </a:lnTo>
                <a:lnTo>
                  <a:pt x="22665" y="24927"/>
                </a:lnTo>
                <a:lnTo>
                  <a:pt x="22495" y="24726"/>
                </a:lnTo>
                <a:lnTo>
                  <a:pt x="22324" y="24515"/>
                </a:lnTo>
                <a:lnTo>
                  <a:pt x="21972" y="24072"/>
                </a:lnTo>
                <a:lnTo>
                  <a:pt x="21630" y="23620"/>
                </a:lnTo>
                <a:lnTo>
                  <a:pt x="21278" y="23128"/>
                </a:lnTo>
                <a:lnTo>
                  <a:pt x="20917" y="22625"/>
                </a:lnTo>
                <a:lnTo>
                  <a:pt x="20565" y="22102"/>
                </a:lnTo>
                <a:lnTo>
                  <a:pt x="20213" y="21570"/>
                </a:lnTo>
                <a:lnTo>
                  <a:pt x="19851" y="21017"/>
                </a:lnTo>
                <a:lnTo>
                  <a:pt x="19499" y="20464"/>
                </a:lnTo>
                <a:lnTo>
                  <a:pt x="18806" y="19328"/>
                </a:lnTo>
                <a:lnTo>
                  <a:pt x="18133" y="18193"/>
                </a:lnTo>
                <a:lnTo>
                  <a:pt x="17479" y="17057"/>
                </a:lnTo>
                <a:lnTo>
                  <a:pt x="16866" y="15961"/>
                </a:lnTo>
                <a:lnTo>
                  <a:pt x="16293" y="14916"/>
                </a:lnTo>
                <a:lnTo>
                  <a:pt x="15771" y="13951"/>
                </a:lnTo>
                <a:lnTo>
                  <a:pt x="15308" y="13067"/>
                </a:lnTo>
                <a:lnTo>
                  <a:pt x="14916" y="12303"/>
                </a:lnTo>
                <a:lnTo>
                  <a:pt x="14353" y="11207"/>
                </a:lnTo>
                <a:lnTo>
                  <a:pt x="14152" y="10805"/>
                </a:lnTo>
                <a:lnTo>
                  <a:pt x="14183" y="11087"/>
                </a:lnTo>
                <a:lnTo>
                  <a:pt x="14273" y="11871"/>
                </a:lnTo>
                <a:lnTo>
                  <a:pt x="14353" y="12413"/>
                </a:lnTo>
                <a:lnTo>
                  <a:pt x="14454" y="13037"/>
                </a:lnTo>
                <a:lnTo>
                  <a:pt x="14575" y="13720"/>
                </a:lnTo>
                <a:lnTo>
                  <a:pt x="14715" y="14444"/>
                </a:lnTo>
                <a:lnTo>
                  <a:pt x="14886" y="15218"/>
                </a:lnTo>
                <a:lnTo>
                  <a:pt x="14977" y="15610"/>
                </a:lnTo>
                <a:lnTo>
                  <a:pt x="15087" y="16002"/>
                </a:lnTo>
                <a:lnTo>
                  <a:pt x="15188" y="16394"/>
                </a:lnTo>
                <a:lnTo>
                  <a:pt x="15308" y="16796"/>
                </a:lnTo>
                <a:lnTo>
                  <a:pt x="15429" y="17188"/>
                </a:lnTo>
                <a:lnTo>
                  <a:pt x="15570" y="17569"/>
                </a:lnTo>
                <a:lnTo>
                  <a:pt x="15700" y="17951"/>
                </a:lnTo>
                <a:lnTo>
                  <a:pt x="15851" y="18323"/>
                </a:lnTo>
                <a:lnTo>
                  <a:pt x="16012" y="18685"/>
                </a:lnTo>
                <a:lnTo>
                  <a:pt x="16173" y="19037"/>
                </a:lnTo>
                <a:lnTo>
                  <a:pt x="16343" y="19379"/>
                </a:lnTo>
                <a:lnTo>
                  <a:pt x="16524" y="19700"/>
                </a:lnTo>
                <a:lnTo>
                  <a:pt x="16725" y="20002"/>
                </a:lnTo>
                <a:lnTo>
                  <a:pt x="16916" y="20283"/>
                </a:lnTo>
                <a:lnTo>
                  <a:pt x="17328" y="20826"/>
                </a:lnTo>
                <a:lnTo>
                  <a:pt x="17710" y="21369"/>
                </a:lnTo>
                <a:lnTo>
                  <a:pt x="18082" y="21891"/>
                </a:lnTo>
                <a:lnTo>
                  <a:pt x="18434" y="22404"/>
                </a:lnTo>
                <a:lnTo>
                  <a:pt x="19087" y="23369"/>
                </a:lnTo>
                <a:lnTo>
                  <a:pt x="19640" y="24223"/>
                </a:lnTo>
                <a:lnTo>
                  <a:pt x="20092" y="24947"/>
                </a:lnTo>
                <a:lnTo>
                  <a:pt x="20424" y="25500"/>
                </a:lnTo>
                <a:lnTo>
                  <a:pt x="20716" y="25972"/>
                </a:lnTo>
                <a:lnTo>
                  <a:pt x="5690" y="18534"/>
                </a:lnTo>
                <a:lnTo>
                  <a:pt x="13710" y="24665"/>
                </a:lnTo>
                <a:lnTo>
                  <a:pt x="1" y="24072"/>
                </a:lnTo>
                <a:lnTo>
                  <a:pt x="353" y="24243"/>
                </a:lnTo>
                <a:lnTo>
                  <a:pt x="765" y="24434"/>
                </a:lnTo>
                <a:lnTo>
                  <a:pt x="1318" y="24685"/>
                </a:lnTo>
                <a:lnTo>
                  <a:pt x="1981" y="24977"/>
                </a:lnTo>
                <a:lnTo>
                  <a:pt x="2745" y="25289"/>
                </a:lnTo>
                <a:lnTo>
                  <a:pt x="3589" y="25630"/>
                </a:lnTo>
                <a:lnTo>
                  <a:pt x="4504" y="25972"/>
                </a:lnTo>
                <a:lnTo>
                  <a:pt x="4976" y="26143"/>
                </a:lnTo>
                <a:lnTo>
                  <a:pt x="5458" y="26314"/>
                </a:lnTo>
                <a:lnTo>
                  <a:pt x="5951" y="26475"/>
                </a:lnTo>
                <a:lnTo>
                  <a:pt x="6443" y="26625"/>
                </a:lnTo>
                <a:lnTo>
                  <a:pt x="6946" y="26776"/>
                </a:lnTo>
                <a:lnTo>
                  <a:pt x="7438" y="26917"/>
                </a:lnTo>
                <a:lnTo>
                  <a:pt x="7941" y="27037"/>
                </a:lnTo>
                <a:lnTo>
                  <a:pt x="8434" y="27158"/>
                </a:lnTo>
                <a:lnTo>
                  <a:pt x="8916" y="27258"/>
                </a:lnTo>
                <a:lnTo>
                  <a:pt x="9398" y="27339"/>
                </a:lnTo>
                <a:lnTo>
                  <a:pt x="9861" y="27409"/>
                </a:lnTo>
                <a:lnTo>
                  <a:pt x="10313" y="27459"/>
                </a:lnTo>
                <a:lnTo>
                  <a:pt x="10755" y="27480"/>
                </a:lnTo>
                <a:lnTo>
                  <a:pt x="11177" y="27490"/>
                </a:lnTo>
                <a:lnTo>
                  <a:pt x="11378" y="27490"/>
                </a:lnTo>
                <a:lnTo>
                  <a:pt x="11579" y="27470"/>
                </a:lnTo>
                <a:lnTo>
                  <a:pt x="11770" y="27459"/>
                </a:lnTo>
                <a:lnTo>
                  <a:pt x="11961" y="27429"/>
                </a:lnTo>
                <a:lnTo>
                  <a:pt x="13288" y="27228"/>
                </a:lnTo>
                <a:lnTo>
                  <a:pt x="14353" y="27047"/>
                </a:lnTo>
                <a:lnTo>
                  <a:pt x="15168" y="26897"/>
                </a:lnTo>
                <a:lnTo>
                  <a:pt x="15771" y="26776"/>
                </a:lnTo>
                <a:lnTo>
                  <a:pt x="16193" y="26676"/>
                </a:lnTo>
                <a:lnTo>
                  <a:pt x="16454" y="26615"/>
                </a:lnTo>
                <a:lnTo>
                  <a:pt x="16625" y="26555"/>
                </a:lnTo>
                <a:lnTo>
                  <a:pt x="21299" y="28887"/>
                </a:lnTo>
                <a:lnTo>
                  <a:pt x="8755" y="30937"/>
                </a:lnTo>
                <a:lnTo>
                  <a:pt x="9147" y="30957"/>
                </a:lnTo>
                <a:lnTo>
                  <a:pt x="10223" y="31017"/>
                </a:lnTo>
                <a:lnTo>
                  <a:pt x="11790" y="31088"/>
                </a:lnTo>
                <a:lnTo>
                  <a:pt x="12695" y="31118"/>
                </a:lnTo>
                <a:lnTo>
                  <a:pt x="13660" y="31148"/>
                </a:lnTo>
                <a:lnTo>
                  <a:pt x="14645" y="31178"/>
                </a:lnTo>
                <a:lnTo>
                  <a:pt x="15640" y="31188"/>
                </a:lnTo>
                <a:lnTo>
                  <a:pt x="16615" y="31188"/>
                </a:lnTo>
                <a:lnTo>
                  <a:pt x="17550" y="31178"/>
                </a:lnTo>
                <a:lnTo>
                  <a:pt x="18424" y="31148"/>
                </a:lnTo>
                <a:lnTo>
                  <a:pt x="18826" y="31128"/>
                </a:lnTo>
                <a:lnTo>
                  <a:pt x="19208" y="31098"/>
                </a:lnTo>
                <a:lnTo>
                  <a:pt x="19560" y="31068"/>
                </a:lnTo>
                <a:lnTo>
                  <a:pt x="19881" y="31028"/>
                </a:lnTo>
                <a:lnTo>
                  <a:pt x="20173" y="30987"/>
                </a:lnTo>
                <a:lnTo>
                  <a:pt x="20424" y="30937"/>
                </a:lnTo>
                <a:lnTo>
                  <a:pt x="21309" y="30716"/>
                </a:lnTo>
                <a:lnTo>
                  <a:pt x="22103" y="30505"/>
                </a:lnTo>
                <a:lnTo>
                  <a:pt x="22806" y="30304"/>
                </a:lnTo>
                <a:lnTo>
                  <a:pt x="23399" y="30133"/>
                </a:lnTo>
                <a:lnTo>
                  <a:pt x="23872" y="29982"/>
                </a:lnTo>
                <a:lnTo>
                  <a:pt x="24213" y="29872"/>
                </a:lnTo>
                <a:lnTo>
                  <a:pt x="24505" y="29771"/>
                </a:lnTo>
                <a:lnTo>
                  <a:pt x="24605" y="29821"/>
                </a:lnTo>
                <a:lnTo>
                  <a:pt x="24877" y="29952"/>
                </a:lnTo>
                <a:lnTo>
                  <a:pt x="25289" y="30133"/>
                </a:lnTo>
                <a:lnTo>
                  <a:pt x="25530" y="30244"/>
                </a:lnTo>
                <a:lnTo>
                  <a:pt x="25801" y="30354"/>
                </a:lnTo>
                <a:lnTo>
                  <a:pt x="26093" y="30455"/>
                </a:lnTo>
                <a:lnTo>
                  <a:pt x="26394" y="30565"/>
                </a:lnTo>
                <a:lnTo>
                  <a:pt x="26706" y="30666"/>
                </a:lnTo>
                <a:lnTo>
                  <a:pt x="27027" y="30756"/>
                </a:lnTo>
                <a:lnTo>
                  <a:pt x="27359" y="30827"/>
                </a:lnTo>
                <a:lnTo>
                  <a:pt x="27681" y="30887"/>
                </a:lnTo>
                <a:lnTo>
                  <a:pt x="27992" y="30917"/>
                </a:lnTo>
                <a:lnTo>
                  <a:pt x="28153" y="30927"/>
                </a:lnTo>
                <a:lnTo>
                  <a:pt x="28304" y="30937"/>
                </a:lnTo>
                <a:lnTo>
                  <a:pt x="28897" y="30927"/>
                </a:lnTo>
                <a:lnTo>
                  <a:pt x="29460" y="30907"/>
                </a:lnTo>
                <a:lnTo>
                  <a:pt x="29972" y="30887"/>
                </a:lnTo>
                <a:lnTo>
                  <a:pt x="30435" y="30857"/>
                </a:lnTo>
                <a:lnTo>
                  <a:pt x="31108" y="30806"/>
                </a:lnTo>
                <a:lnTo>
                  <a:pt x="31359" y="30786"/>
                </a:lnTo>
                <a:lnTo>
                  <a:pt x="31651" y="34586"/>
                </a:lnTo>
                <a:lnTo>
                  <a:pt x="29470" y="37641"/>
                </a:lnTo>
                <a:lnTo>
                  <a:pt x="23198" y="36184"/>
                </a:lnTo>
                <a:lnTo>
                  <a:pt x="23198" y="36184"/>
                </a:lnTo>
                <a:lnTo>
                  <a:pt x="28153" y="42315"/>
                </a:lnTo>
                <a:lnTo>
                  <a:pt x="29902" y="51501"/>
                </a:lnTo>
                <a:lnTo>
                  <a:pt x="33118" y="45812"/>
                </a:lnTo>
                <a:lnTo>
                  <a:pt x="35742" y="46978"/>
                </a:lnTo>
                <a:lnTo>
                  <a:pt x="35852" y="47179"/>
                </a:lnTo>
                <a:lnTo>
                  <a:pt x="36154" y="47722"/>
                </a:lnTo>
                <a:lnTo>
                  <a:pt x="36365" y="48114"/>
                </a:lnTo>
                <a:lnTo>
                  <a:pt x="36596" y="48566"/>
                </a:lnTo>
                <a:lnTo>
                  <a:pt x="36847" y="49079"/>
                </a:lnTo>
                <a:lnTo>
                  <a:pt x="37108" y="49642"/>
                </a:lnTo>
                <a:lnTo>
                  <a:pt x="37380" y="50255"/>
                </a:lnTo>
                <a:lnTo>
                  <a:pt x="37641" y="50898"/>
                </a:lnTo>
                <a:lnTo>
                  <a:pt x="37902" y="51571"/>
                </a:lnTo>
                <a:lnTo>
                  <a:pt x="38023" y="51923"/>
                </a:lnTo>
                <a:lnTo>
                  <a:pt x="38144" y="52275"/>
                </a:lnTo>
                <a:lnTo>
                  <a:pt x="38254" y="52627"/>
                </a:lnTo>
                <a:lnTo>
                  <a:pt x="38355" y="52989"/>
                </a:lnTo>
                <a:lnTo>
                  <a:pt x="38455" y="53350"/>
                </a:lnTo>
                <a:lnTo>
                  <a:pt x="38546" y="53712"/>
                </a:lnTo>
                <a:lnTo>
                  <a:pt x="38626" y="54074"/>
                </a:lnTo>
                <a:lnTo>
                  <a:pt x="38696" y="54436"/>
                </a:lnTo>
                <a:lnTo>
                  <a:pt x="38757" y="54798"/>
                </a:lnTo>
                <a:lnTo>
                  <a:pt x="38807" y="55150"/>
                </a:lnTo>
                <a:lnTo>
                  <a:pt x="38837" y="55501"/>
                </a:lnTo>
                <a:lnTo>
                  <a:pt x="38867" y="55843"/>
                </a:lnTo>
                <a:lnTo>
                  <a:pt x="38897" y="56185"/>
                </a:lnTo>
                <a:lnTo>
                  <a:pt x="38908" y="56506"/>
                </a:lnTo>
                <a:lnTo>
                  <a:pt x="38928" y="57140"/>
                </a:lnTo>
                <a:lnTo>
                  <a:pt x="38918" y="57733"/>
                </a:lnTo>
                <a:lnTo>
                  <a:pt x="38897" y="58285"/>
                </a:lnTo>
                <a:lnTo>
                  <a:pt x="38857" y="58808"/>
                </a:lnTo>
                <a:lnTo>
                  <a:pt x="38807" y="59280"/>
                </a:lnTo>
                <a:lnTo>
                  <a:pt x="38747" y="59713"/>
                </a:lnTo>
                <a:lnTo>
                  <a:pt x="38686" y="60095"/>
                </a:lnTo>
                <a:lnTo>
                  <a:pt x="38616" y="60436"/>
                </a:lnTo>
                <a:lnTo>
                  <a:pt x="38556" y="60738"/>
                </a:lnTo>
                <a:lnTo>
                  <a:pt x="38495" y="60979"/>
                </a:lnTo>
                <a:lnTo>
                  <a:pt x="38405" y="61311"/>
                </a:lnTo>
                <a:lnTo>
                  <a:pt x="38365" y="61421"/>
                </a:lnTo>
                <a:lnTo>
                  <a:pt x="38134" y="61502"/>
                </a:lnTo>
                <a:lnTo>
                  <a:pt x="37862" y="61582"/>
                </a:lnTo>
                <a:lnTo>
                  <a:pt x="37510" y="61683"/>
                </a:lnTo>
                <a:lnTo>
                  <a:pt x="37088" y="61773"/>
                </a:lnTo>
                <a:lnTo>
                  <a:pt x="36857" y="61813"/>
                </a:lnTo>
                <a:lnTo>
                  <a:pt x="36616" y="61853"/>
                </a:lnTo>
                <a:lnTo>
                  <a:pt x="36365" y="61884"/>
                </a:lnTo>
                <a:lnTo>
                  <a:pt x="36113" y="61914"/>
                </a:lnTo>
                <a:lnTo>
                  <a:pt x="35842" y="61934"/>
                </a:lnTo>
                <a:lnTo>
                  <a:pt x="35309" y="61934"/>
                </a:lnTo>
                <a:lnTo>
                  <a:pt x="35038" y="61914"/>
                </a:lnTo>
                <a:lnTo>
                  <a:pt x="34767" y="61874"/>
                </a:lnTo>
                <a:lnTo>
                  <a:pt x="34495" y="61823"/>
                </a:lnTo>
                <a:lnTo>
                  <a:pt x="34234" y="61753"/>
                </a:lnTo>
                <a:lnTo>
                  <a:pt x="33983" y="61663"/>
                </a:lnTo>
                <a:lnTo>
                  <a:pt x="33862" y="61612"/>
                </a:lnTo>
                <a:lnTo>
                  <a:pt x="33741" y="61552"/>
                </a:lnTo>
                <a:lnTo>
                  <a:pt x="33621" y="61492"/>
                </a:lnTo>
                <a:lnTo>
                  <a:pt x="33500" y="61421"/>
                </a:lnTo>
                <a:lnTo>
                  <a:pt x="33390" y="61351"/>
                </a:lnTo>
                <a:lnTo>
                  <a:pt x="33279" y="61271"/>
                </a:lnTo>
                <a:lnTo>
                  <a:pt x="33179" y="61180"/>
                </a:lnTo>
                <a:lnTo>
                  <a:pt x="33078" y="61090"/>
                </a:lnTo>
                <a:lnTo>
                  <a:pt x="32978" y="60989"/>
                </a:lnTo>
                <a:lnTo>
                  <a:pt x="32887" y="60879"/>
                </a:lnTo>
                <a:lnTo>
                  <a:pt x="32797" y="60768"/>
                </a:lnTo>
                <a:lnTo>
                  <a:pt x="32716" y="60647"/>
                </a:lnTo>
                <a:lnTo>
                  <a:pt x="32636" y="60517"/>
                </a:lnTo>
                <a:lnTo>
                  <a:pt x="32555" y="60376"/>
                </a:lnTo>
                <a:lnTo>
                  <a:pt x="32495" y="60235"/>
                </a:lnTo>
                <a:lnTo>
                  <a:pt x="32425" y="60074"/>
                </a:lnTo>
                <a:lnTo>
                  <a:pt x="32375" y="59914"/>
                </a:lnTo>
                <a:lnTo>
                  <a:pt x="32324" y="59743"/>
                </a:lnTo>
                <a:lnTo>
                  <a:pt x="32274" y="59572"/>
                </a:lnTo>
                <a:lnTo>
                  <a:pt x="32244" y="59381"/>
                </a:lnTo>
                <a:lnTo>
                  <a:pt x="32113" y="58637"/>
                </a:lnTo>
                <a:lnTo>
                  <a:pt x="32013" y="57944"/>
                </a:lnTo>
                <a:lnTo>
                  <a:pt x="31932" y="57300"/>
                </a:lnTo>
                <a:lnTo>
                  <a:pt x="31862" y="56697"/>
                </a:lnTo>
                <a:lnTo>
                  <a:pt x="31812" y="56155"/>
                </a:lnTo>
                <a:lnTo>
                  <a:pt x="31782" y="55652"/>
                </a:lnTo>
                <a:lnTo>
                  <a:pt x="31761" y="55190"/>
                </a:lnTo>
                <a:lnTo>
                  <a:pt x="31751" y="54788"/>
                </a:lnTo>
                <a:lnTo>
                  <a:pt x="31741" y="54426"/>
                </a:lnTo>
                <a:lnTo>
                  <a:pt x="31751" y="54114"/>
                </a:lnTo>
                <a:lnTo>
                  <a:pt x="31771" y="53642"/>
                </a:lnTo>
                <a:lnTo>
                  <a:pt x="31792" y="53350"/>
                </a:lnTo>
                <a:lnTo>
                  <a:pt x="31802" y="53260"/>
                </a:lnTo>
                <a:lnTo>
                  <a:pt x="30636" y="58507"/>
                </a:lnTo>
                <a:lnTo>
                  <a:pt x="21590" y="51210"/>
                </a:lnTo>
                <a:lnTo>
                  <a:pt x="23922" y="55883"/>
                </a:lnTo>
                <a:lnTo>
                  <a:pt x="23922" y="55883"/>
                </a:lnTo>
                <a:lnTo>
                  <a:pt x="17067" y="51793"/>
                </a:lnTo>
                <a:lnTo>
                  <a:pt x="20716" y="56607"/>
                </a:lnTo>
                <a:lnTo>
                  <a:pt x="13569" y="57049"/>
                </a:lnTo>
                <a:lnTo>
                  <a:pt x="13730" y="57200"/>
                </a:lnTo>
                <a:lnTo>
                  <a:pt x="13921" y="57371"/>
                </a:lnTo>
                <a:lnTo>
                  <a:pt x="14173" y="57592"/>
                </a:lnTo>
                <a:lnTo>
                  <a:pt x="14484" y="57853"/>
                </a:lnTo>
                <a:lnTo>
                  <a:pt x="14846" y="58125"/>
                </a:lnTo>
                <a:lnTo>
                  <a:pt x="15258" y="58406"/>
                </a:lnTo>
                <a:lnTo>
                  <a:pt x="15469" y="58547"/>
                </a:lnTo>
                <a:lnTo>
                  <a:pt x="15700" y="58687"/>
                </a:lnTo>
                <a:lnTo>
                  <a:pt x="15931" y="58828"/>
                </a:lnTo>
                <a:lnTo>
                  <a:pt x="16173" y="58949"/>
                </a:lnTo>
                <a:lnTo>
                  <a:pt x="16414" y="59069"/>
                </a:lnTo>
                <a:lnTo>
                  <a:pt x="16665" y="59190"/>
                </a:lnTo>
                <a:lnTo>
                  <a:pt x="16916" y="59291"/>
                </a:lnTo>
                <a:lnTo>
                  <a:pt x="17178" y="59371"/>
                </a:lnTo>
                <a:lnTo>
                  <a:pt x="17429" y="59451"/>
                </a:lnTo>
                <a:lnTo>
                  <a:pt x="17690" y="59512"/>
                </a:lnTo>
                <a:lnTo>
                  <a:pt x="17952" y="59552"/>
                </a:lnTo>
                <a:lnTo>
                  <a:pt x="18203" y="59572"/>
                </a:lnTo>
                <a:lnTo>
                  <a:pt x="18464" y="59582"/>
                </a:lnTo>
                <a:lnTo>
                  <a:pt x="18715" y="59562"/>
                </a:lnTo>
                <a:lnTo>
                  <a:pt x="18846" y="59542"/>
                </a:lnTo>
                <a:lnTo>
                  <a:pt x="18967" y="59522"/>
                </a:lnTo>
                <a:lnTo>
                  <a:pt x="19097" y="59492"/>
                </a:lnTo>
                <a:lnTo>
                  <a:pt x="19218" y="59451"/>
                </a:lnTo>
                <a:lnTo>
                  <a:pt x="19339" y="59411"/>
                </a:lnTo>
                <a:lnTo>
                  <a:pt x="19459" y="59361"/>
                </a:lnTo>
                <a:lnTo>
                  <a:pt x="19580" y="59301"/>
                </a:lnTo>
                <a:lnTo>
                  <a:pt x="19690" y="59240"/>
                </a:lnTo>
                <a:lnTo>
                  <a:pt x="20143" y="58979"/>
                </a:lnTo>
                <a:lnTo>
                  <a:pt x="20565" y="58738"/>
                </a:lnTo>
                <a:lnTo>
                  <a:pt x="20947" y="58537"/>
                </a:lnTo>
                <a:lnTo>
                  <a:pt x="21309" y="58346"/>
                </a:lnTo>
                <a:lnTo>
                  <a:pt x="21640" y="58185"/>
                </a:lnTo>
                <a:lnTo>
                  <a:pt x="21942" y="58044"/>
                </a:lnTo>
                <a:lnTo>
                  <a:pt x="22444" y="57813"/>
                </a:lnTo>
                <a:lnTo>
                  <a:pt x="22836" y="57652"/>
                </a:lnTo>
                <a:lnTo>
                  <a:pt x="23118" y="57552"/>
                </a:lnTo>
                <a:lnTo>
                  <a:pt x="23289" y="57501"/>
                </a:lnTo>
                <a:lnTo>
                  <a:pt x="23339" y="57481"/>
                </a:lnTo>
                <a:lnTo>
                  <a:pt x="26696" y="57924"/>
                </a:lnTo>
                <a:lnTo>
                  <a:pt x="31952" y="61572"/>
                </a:lnTo>
                <a:lnTo>
                  <a:pt x="25962" y="61421"/>
                </a:lnTo>
                <a:lnTo>
                  <a:pt x="26063" y="61532"/>
                </a:lnTo>
                <a:lnTo>
                  <a:pt x="26324" y="61813"/>
                </a:lnTo>
                <a:lnTo>
                  <a:pt x="26515" y="62004"/>
                </a:lnTo>
                <a:lnTo>
                  <a:pt x="26746" y="62205"/>
                </a:lnTo>
                <a:lnTo>
                  <a:pt x="27007" y="62436"/>
                </a:lnTo>
                <a:lnTo>
                  <a:pt x="27299" y="62668"/>
                </a:lnTo>
                <a:lnTo>
                  <a:pt x="27620" y="62899"/>
                </a:lnTo>
                <a:lnTo>
                  <a:pt x="27972" y="63120"/>
                </a:lnTo>
                <a:lnTo>
                  <a:pt x="28153" y="63230"/>
                </a:lnTo>
                <a:lnTo>
                  <a:pt x="28344" y="63331"/>
                </a:lnTo>
                <a:lnTo>
                  <a:pt x="28535" y="63431"/>
                </a:lnTo>
                <a:lnTo>
                  <a:pt x="28736" y="63522"/>
                </a:lnTo>
                <a:lnTo>
                  <a:pt x="28937" y="63602"/>
                </a:lnTo>
                <a:lnTo>
                  <a:pt x="29148" y="63673"/>
                </a:lnTo>
                <a:lnTo>
                  <a:pt x="29369" y="63743"/>
                </a:lnTo>
                <a:lnTo>
                  <a:pt x="29580" y="63803"/>
                </a:lnTo>
                <a:lnTo>
                  <a:pt x="29802" y="63844"/>
                </a:lnTo>
                <a:lnTo>
                  <a:pt x="30033" y="63874"/>
                </a:lnTo>
                <a:lnTo>
                  <a:pt x="30254" y="63894"/>
                </a:lnTo>
                <a:lnTo>
                  <a:pt x="30485" y="63904"/>
                </a:lnTo>
                <a:lnTo>
                  <a:pt x="30988" y="63894"/>
                </a:lnTo>
                <a:lnTo>
                  <a:pt x="31540" y="63884"/>
                </a:lnTo>
                <a:lnTo>
                  <a:pt x="32133" y="63854"/>
                </a:lnTo>
                <a:lnTo>
                  <a:pt x="32766" y="63813"/>
                </a:lnTo>
                <a:lnTo>
                  <a:pt x="34073" y="63723"/>
                </a:lnTo>
                <a:lnTo>
                  <a:pt x="35360" y="63612"/>
                </a:lnTo>
                <a:lnTo>
                  <a:pt x="36525" y="63502"/>
                </a:lnTo>
                <a:lnTo>
                  <a:pt x="37480" y="63411"/>
                </a:lnTo>
                <a:lnTo>
                  <a:pt x="38365" y="63321"/>
                </a:lnTo>
                <a:lnTo>
                  <a:pt x="36174" y="73241"/>
                </a:lnTo>
                <a:lnTo>
                  <a:pt x="38656" y="73533"/>
                </a:lnTo>
                <a:lnTo>
                  <a:pt x="38757" y="73050"/>
                </a:lnTo>
                <a:lnTo>
                  <a:pt x="39028" y="71754"/>
                </a:lnTo>
                <a:lnTo>
                  <a:pt x="39400" y="69854"/>
                </a:lnTo>
                <a:lnTo>
                  <a:pt x="39822" y="67593"/>
                </a:lnTo>
                <a:lnTo>
                  <a:pt x="40043" y="66386"/>
                </a:lnTo>
                <a:lnTo>
                  <a:pt x="40254" y="65170"/>
                </a:lnTo>
                <a:lnTo>
                  <a:pt x="40455" y="63974"/>
                </a:lnTo>
                <a:lnTo>
                  <a:pt x="40626" y="62828"/>
                </a:lnTo>
                <a:lnTo>
                  <a:pt x="40777" y="61743"/>
                </a:lnTo>
                <a:lnTo>
                  <a:pt x="40837" y="61250"/>
                </a:lnTo>
                <a:lnTo>
                  <a:pt x="40888" y="60768"/>
                </a:lnTo>
                <a:lnTo>
                  <a:pt x="40938" y="60336"/>
                </a:lnTo>
                <a:lnTo>
                  <a:pt x="40968" y="59924"/>
                </a:lnTo>
                <a:lnTo>
                  <a:pt x="40988" y="59562"/>
                </a:lnTo>
                <a:lnTo>
                  <a:pt x="40988" y="59240"/>
                </a:lnTo>
                <a:lnTo>
                  <a:pt x="40988" y="56024"/>
                </a:lnTo>
                <a:lnTo>
                  <a:pt x="45370" y="55150"/>
                </a:lnTo>
                <a:lnTo>
                  <a:pt x="45410" y="55250"/>
                </a:lnTo>
                <a:lnTo>
                  <a:pt x="45481" y="55351"/>
                </a:lnTo>
                <a:lnTo>
                  <a:pt x="45571" y="55491"/>
                </a:lnTo>
                <a:lnTo>
                  <a:pt x="45702" y="55652"/>
                </a:lnTo>
                <a:lnTo>
                  <a:pt x="45863" y="55833"/>
                </a:lnTo>
                <a:lnTo>
                  <a:pt x="45963" y="55934"/>
                </a:lnTo>
                <a:lnTo>
                  <a:pt x="46064" y="56034"/>
                </a:lnTo>
                <a:lnTo>
                  <a:pt x="46184" y="56124"/>
                </a:lnTo>
                <a:lnTo>
                  <a:pt x="46315" y="56225"/>
                </a:lnTo>
                <a:lnTo>
                  <a:pt x="46456" y="56326"/>
                </a:lnTo>
                <a:lnTo>
                  <a:pt x="46617" y="56426"/>
                </a:lnTo>
                <a:lnTo>
                  <a:pt x="46787" y="56516"/>
                </a:lnTo>
                <a:lnTo>
                  <a:pt x="46968" y="56617"/>
                </a:lnTo>
                <a:lnTo>
                  <a:pt x="47159" y="56697"/>
                </a:lnTo>
                <a:lnTo>
                  <a:pt x="47370" y="56788"/>
                </a:lnTo>
                <a:lnTo>
                  <a:pt x="47591" y="56868"/>
                </a:lnTo>
                <a:lnTo>
                  <a:pt x="47833" y="56939"/>
                </a:lnTo>
                <a:lnTo>
                  <a:pt x="48084" y="56999"/>
                </a:lnTo>
                <a:lnTo>
                  <a:pt x="48355" y="57059"/>
                </a:lnTo>
                <a:lnTo>
                  <a:pt x="48637" y="57109"/>
                </a:lnTo>
                <a:lnTo>
                  <a:pt x="48948" y="57150"/>
                </a:lnTo>
                <a:lnTo>
                  <a:pt x="49260" y="57180"/>
                </a:lnTo>
                <a:lnTo>
                  <a:pt x="49602" y="57200"/>
                </a:lnTo>
                <a:lnTo>
                  <a:pt x="49953" y="57200"/>
                </a:lnTo>
                <a:lnTo>
                  <a:pt x="50325" y="57190"/>
                </a:lnTo>
                <a:lnTo>
                  <a:pt x="50707" y="57180"/>
                </a:lnTo>
                <a:lnTo>
                  <a:pt x="51079" y="57150"/>
                </a:lnTo>
                <a:lnTo>
                  <a:pt x="51431" y="57109"/>
                </a:lnTo>
                <a:lnTo>
                  <a:pt x="51783" y="57059"/>
                </a:lnTo>
                <a:lnTo>
                  <a:pt x="52124" y="56999"/>
                </a:lnTo>
                <a:lnTo>
                  <a:pt x="52456" y="56939"/>
                </a:lnTo>
                <a:lnTo>
                  <a:pt x="52768" y="56868"/>
                </a:lnTo>
                <a:lnTo>
                  <a:pt x="53079" y="56788"/>
                </a:lnTo>
                <a:lnTo>
                  <a:pt x="53381" y="56707"/>
                </a:lnTo>
                <a:lnTo>
                  <a:pt x="53662" y="56617"/>
                </a:lnTo>
                <a:lnTo>
                  <a:pt x="53933" y="56527"/>
                </a:lnTo>
                <a:lnTo>
                  <a:pt x="54205" y="56436"/>
                </a:lnTo>
                <a:lnTo>
                  <a:pt x="54697" y="56245"/>
                </a:lnTo>
                <a:lnTo>
                  <a:pt x="55140" y="56044"/>
                </a:lnTo>
                <a:lnTo>
                  <a:pt x="55542" y="55853"/>
                </a:lnTo>
                <a:lnTo>
                  <a:pt x="55893" y="55662"/>
                </a:lnTo>
                <a:lnTo>
                  <a:pt x="56195" y="55481"/>
                </a:lnTo>
                <a:lnTo>
                  <a:pt x="56446" y="55330"/>
                </a:lnTo>
                <a:lnTo>
                  <a:pt x="56637" y="55200"/>
                </a:lnTo>
                <a:lnTo>
                  <a:pt x="56778" y="55089"/>
                </a:lnTo>
                <a:lnTo>
                  <a:pt x="56898" y="55009"/>
                </a:lnTo>
                <a:lnTo>
                  <a:pt x="56547" y="55039"/>
                </a:lnTo>
                <a:lnTo>
                  <a:pt x="55632" y="55129"/>
                </a:lnTo>
                <a:lnTo>
                  <a:pt x="54305" y="55240"/>
                </a:lnTo>
                <a:lnTo>
                  <a:pt x="53562" y="55300"/>
                </a:lnTo>
                <a:lnTo>
                  <a:pt x="52778" y="55351"/>
                </a:lnTo>
                <a:lnTo>
                  <a:pt x="51984" y="55391"/>
                </a:lnTo>
                <a:lnTo>
                  <a:pt x="51200" y="55431"/>
                </a:lnTo>
                <a:lnTo>
                  <a:pt x="50446" y="55441"/>
                </a:lnTo>
                <a:lnTo>
                  <a:pt x="49752" y="55441"/>
                </a:lnTo>
                <a:lnTo>
                  <a:pt x="49441" y="55421"/>
                </a:lnTo>
                <a:lnTo>
                  <a:pt x="49139" y="55411"/>
                </a:lnTo>
                <a:lnTo>
                  <a:pt x="48868" y="55381"/>
                </a:lnTo>
                <a:lnTo>
                  <a:pt x="48627" y="55351"/>
                </a:lnTo>
                <a:lnTo>
                  <a:pt x="48416" y="55320"/>
                </a:lnTo>
                <a:lnTo>
                  <a:pt x="48245" y="55270"/>
                </a:lnTo>
                <a:lnTo>
                  <a:pt x="48094" y="55220"/>
                </a:lnTo>
                <a:lnTo>
                  <a:pt x="48044" y="55180"/>
                </a:lnTo>
                <a:lnTo>
                  <a:pt x="47993" y="55150"/>
                </a:lnTo>
                <a:lnTo>
                  <a:pt x="47963" y="55119"/>
                </a:lnTo>
                <a:lnTo>
                  <a:pt x="47933" y="55079"/>
                </a:lnTo>
                <a:lnTo>
                  <a:pt x="47903" y="55039"/>
                </a:lnTo>
                <a:lnTo>
                  <a:pt x="47893" y="54999"/>
                </a:lnTo>
                <a:lnTo>
                  <a:pt x="47883" y="54949"/>
                </a:lnTo>
                <a:lnTo>
                  <a:pt x="47883" y="54908"/>
                </a:lnTo>
                <a:lnTo>
                  <a:pt x="47903" y="54808"/>
                </a:lnTo>
                <a:lnTo>
                  <a:pt x="47943" y="54697"/>
                </a:lnTo>
                <a:lnTo>
                  <a:pt x="48004" y="54587"/>
                </a:lnTo>
                <a:lnTo>
                  <a:pt x="48094" y="54466"/>
                </a:lnTo>
                <a:lnTo>
                  <a:pt x="48194" y="54345"/>
                </a:lnTo>
                <a:lnTo>
                  <a:pt x="48315" y="54215"/>
                </a:lnTo>
                <a:lnTo>
                  <a:pt x="48456" y="54084"/>
                </a:lnTo>
                <a:lnTo>
                  <a:pt x="48607" y="53954"/>
                </a:lnTo>
                <a:lnTo>
                  <a:pt x="48767" y="53813"/>
                </a:lnTo>
                <a:lnTo>
                  <a:pt x="49119" y="53541"/>
                </a:lnTo>
                <a:lnTo>
                  <a:pt x="49491" y="53270"/>
                </a:lnTo>
                <a:lnTo>
                  <a:pt x="49873" y="53009"/>
                </a:lnTo>
                <a:lnTo>
                  <a:pt x="50255" y="52768"/>
                </a:lnTo>
                <a:lnTo>
                  <a:pt x="50617" y="52536"/>
                </a:lnTo>
                <a:lnTo>
                  <a:pt x="50948" y="52345"/>
                </a:lnTo>
                <a:lnTo>
                  <a:pt x="51451" y="52054"/>
                </a:lnTo>
                <a:lnTo>
                  <a:pt x="51642" y="51943"/>
                </a:lnTo>
                <a:lnTo>
                  <a:pt x="51994" y="51943"/>
                </a:lnTo>
                <a:lnTo>
                  <a:pt x="52406" y="51933"/>
                </a:lnTo>
                <a:lnTo>
                  <a:pt x="52959" y="51903"/>
                </a:lnTo>
                <a:lnTo>
                  <a:pt x="53270" y="51883"/>
                </a:lnTo>
                <a:lnTo>
                  <a:pt x="53612" y="51843"/>
                </a:lnTo>
                <a:lnTo>
                  <a:pt x="53984" y="51803"/>
                </a:lnTo>
                <a:lnTo>
                  <a:pt x="54376" y="51752"/>
                </a:lnTo>
                <a:lnTo>
                  <a:pt x="54788" y="51682"/>
                </a:lnTo>
                <a:lnTo>
                  <a:pt x="55210" y="51612"/>
                </a:lnTo>
                <a:lnTo>
                  <a:pt x="55652" y="51521"/>
                </a:lnTo>
                <a:lnTo>
                  <a:pt x="56115" y="51411"/>
                </a:lnTo>
                <a:lnTo>
                  <a:pt x="56577" y="51290"/>
                </a:lnTo>
                <a:lnTo>
                  <a:pt x="57049" y="51159"/>
                </a:lnTo>
                <a:lnTo>
                  <a:pt x="57532" y="50999"/>
                </a:lnTo>
                <a:lnTo>
                  <a:pt x="58014" y="50828"/>
                </a:lnTo>
                <a:lnTo>
                  <a:pt x="58507" y="50627"/>
                </a:lnTo>
                <a:lnTo>
                  <a:pt x="58989" y="50416"/>
                </a:lnTo>
                <a:lnTo>
                  <a:pt x="59471" y="50174"/>
                </a:lnTo>
                <a:lnTo>
                  <a:pt x="59713" y="50044"/>
                </a:lnTo>
                <a:lnTo>
                  <a:pt x="59954" y="49913"/>
                </a:lnTo>
                <a:lnTo>
                  <a:pt x="60185" y="49772"/>
                </a:lnTo>
                <a:lnTo>
                  <a:pt x="60426" y="49622"/>
                </a:lnTo>
                <a:lnTo>
                  <a:pt x="60657" y="49471"/>
                </a:lnTo>
                <a:lnTo>
                  <a:pt x="60879" y="49310"/>
                </a:lnTo>
                <a:lnTo>
                  <a:pt x="61110" y="49149"/>
                </a:lnTo>
                <a:lnTo>
                  <a:pt x="61331" y="48968"/>
                </a:lnTo>
                <a:lnTo>
                  <a:pt x="61552" y="48787"/>
                </a:lnTo>
                <a:lnTo>
                  <a:pt x="61763" y="48606"/>
                </a:lnTo>
                <a:lnTo>
                  <a:pt x="61974" y="48415"/>
                </a:lnTo>
                <a:lnTo>
                  <a:pt x="62185" y="48204"/>
                </a:lnTo>
                <a:lnTo>
                  <a:pt x="62386" y="48003"/>
                </a:lnTo>
                <a:lnTo>
                  <a:pt x="62577" y="47782"/>
                </a:lnTo>
                <a:lnTo>
                  <a:pt x="62778" y="47561"/>
                </a:lnTo>
                <a:lnTo>
                  <a:pt x="62959" y="47330"/>
                </a:lnTo>
                <a:lnTo>
                  <a:pt x="63140" y="47089"/>
                </a:lnTo>
                <a:lnTo>
                  <a:pt x="63311" y="46838"/>
                </a:lnTo>
                <a:lnTo>
                  <a:pt x="63964" y="45873"/>
                </a:lnTo>
                <a:lnTo>
                  <a:pt x="64547" y="44988"/>
                </a:lnTo>
                <a:lnTo>
                  <a:pt x="65060" y="44184"/>
                </a:lnTo>
                <a:lnTo>
                  <a:pt x="65512" y="43460"/>
                </a:lnTo>
                <a:lnTo>
                  <a:pt x="65914" y="42817"/>
                </a:lnTo>
                <a:lnTo>
                  <a:pt x="66256" y="42244"/>
                </a:lnTo>
                <a:lnTo>
                  <a:pt x="66547" y="41742"/>
                </a:lnTo>
                <a:lnTo>
                  <a:pt x="66799" y="41310"/>
                </a:lnTo>
                <a:lnTo>
                  <a:pt x="67000" y="40938"/>
                </a:lnTo>
                <a:lnTo>
                  <a:pt x="67170" y="40626"/>
                </a:lnTo>
                <a:lnTo>
                  <a:pt x="67402" y="40164"/>
                </a:lnTo>
                <a:lnTo>
                  <a:pt x="67512" y="39912"/>
                </a:lnTo>
                <a:lnTo>
                  <a:pt x="67542" y="39832"/>
                </a:lnTo>
                <a:lnTo>
                  <a:pt x="67392" y="40053"/>
                </a:lnTo>
                <a:lnTo>
                  <a:pt x="66949" y="40636"/>
                </a:lnTo>
                <a:lnTo>
                  <a:pt x="66638" y="41028"/>
                </a:lnTo>
                <a:lnTo>
                  <a:pt x="66266" y="41490"/>
                </a:lnTo>
                <a:lnTo>
                  <a:pt x="65854" y="41983"/>
                </a:lnTo>
                <a:lnTo>
                  <a:pt x="65391" y="42516"/>
                </a:lnTo>
                <a:lnTo>
                  <a:pt x="64899" y="43058"/>
                </a:lnTo>
                <a:lnTo>
                  <a:pt x="64366" y="43611"/>
                </a:lnTo>
                <a:lnTo>
                  <a:pt x="64095" y="43893"/>
                </a:lnTo>
                <a:lnTo>
                  <a:pt x="63813" y="44164"/>
                </a:lnTo>
                <a:lnTo>
                  <a:pt x="63522" y="44435"/>
                </a:lnTo>
                <a:lnTo>
                  <a:pt x="63241" y="44697"/>
                </a:lnTo>
                <a:lnTo>
                  <a:pt x="62939" y="44948"/>
                </a:lnTo>
                <a:lnTo>
                  <a:pt x="62648" y="45199"/>
                </a:lnTo>
                <a:lnTo>
                  <a:pt x="62346" y="45430"/>
                </a:lnTo>
                <a:lnTo>
                  <a:pt x="62044" y="45652"/>
                </a:lnTo>
                <a:lnTo>
                  <a:pt x="61743" y="45863"/>
                </a:lnTo>
                <a:lnTo>
                  <a:pt x="61441" y="46064"/>
                </a:lnTo>
                <a:lnTo>
                  <a:pt x="61140" y="46234"/>
                </a:lnTo>
                <a:lnTo>
                  <a:pt x="60838" y="46395"/>
                </a:lnTo>
                <a:lnTo>
                  <a:pt x="59652" y="46978"/>
                </a:lnTo>
                <a:lnTo>
                  <a:pt x="58547" y="47511"/>
                </a:lnTo>
                <a:lnTo>
                  <a:pt x="57532" y="47983"/>
                </a:lnTo>
                <a:lnTo>
                  <a:pt x="56637" y="48385"/>
                </a:lnTo>
                <a:lnTo>
                  <a:pt x="55341" y="48958"/>
                </a:lnTo>
                <a:lnTo>
                  <a:pt x="54848" y="49169"/>
                </a:lnTo>
                <a:lnTo>
                  <a:pt x="61713" y="37792"/>
                </a:lnTo>
                <a:lnTo>
                  <a:pt x="55140" y="45521"/>
                </a:lnTo>
                <a:lnTo>
                  <a:pt x="54848" y="36917"/>
                </a:lnTo>
                <a:lnTo>
                  <a:pt x="54778" y="37390"/>
                </a:lnTo>
                <a:lnTo>
                  <a:pt x="54567" y="38666"/>
                </a:lnTo>
                <a:lnTo>
                  <a:pt x="54255" y="40465"/>
                </a:lnTo>
                <a:lnTo>
                  <a:pt x="54064" y="41501"/>
                </a:lnTo>
                <a:lnTo>
                  <a:pt x="53863" y="42566"/>
                </a:lnTo>
                <a:lnTo>
                  <a:pt x="53662" y="43651"/>
                </a:lnTo>
                <a:lnTo>
                  <a:pt x="53441" y="44707"/>
                </a:lnTo>
                <a:lnTo>
                  <a:pt x="53220" y="45712"/>
                </a:lnTo>
                <a:lnTo>
                  <a:pt x="53009" y="46636"/>
                </a:lnTo>
                <a:lnTo>
                  <a:pt x="52898" y="47059"/>
                </a:lnTo>
                <a:lnTo>
                  <a:pt x="52798" y="47451"/>
                </a:lnTo>
                <a:lnTo>
                  <a:pt x="52687" y="47802"/>
                </a:lnTo>
                <a:lnTo>
                  <a:pt x="52587" y="48114"/>
                </a:lnTo>
                <a:lnTo>
                  <a:pt x="52496" y="48385"/>
                </a:lnTo>
                <a:lnTo>
                  <a:pt x="52396" y="48596"/>
                </a:lnTo>
                <a:lnTo>
                  <a:pt x="52315" y="48767"/>
                </a:lnTo>
                <a:lnTo>
                  <a:pt x="52265" y="48828"/>
                </a:lnTo>
                <a:lnTo>
                  <a:pt x="52225" y="48878"/>
                </a:lnTo>
                <a:lnTo>
                  <a:pt x="52014" y="49069"/>
                </a:lnTo>
                <a:lnTo>
                  <a:pt x="51732" y="49310"/>
                </a:lnTo>
                <a:lnTo>
                  <a:pt x="51381" y="49581"/>
                </a:lnTo>
                <a:lnTo>
                  <a:pt x="50968" y="49883"/>
                </a:lnTo>
                <a:lnTo>
                  <a:pt x="50044" y="50556"/>
                </a:lnTo>
                <a:lnTo>
                  <a:pt x="49049" y="51250"/>
                </a:lnTo>
                <a:lnTo>
                  <a:pt x="48104" y="51903"/>
                </a:lnTo>
                <a:lnTo>
                  <a:pt x="47300" y="52446"/>
                </a:lnTo>
                <a:lnTo>
                  <a:pt x="46536" y="52958"/>
                </a:lnTo>
                <a:lnTo>
                  <a:pt x="49019" y="43621"/>
                </a:lnTo>
                <a:lnTo>
                  <a:pt x="48858" y="44033"/>
                </a:lnTo>
                <a:lnTo>
                  <a:pt x="48416" y="45119"/>
                </a:lnTo>
                <a:lnTo>
                  <a:pt x="48114" y="45842"/>
                </a:lnTo>
                <a:lnTo>
                  <a:pt x="47762" y="46657"/>
                </a:lnTo>
                <a:lnTo>
                  <a:pt x="47370" y="47531"/>
                </a:lnTo>
                <a:lnTo>
                  <a:pt x="46958" y="48446"/>
                </a:lnTo>
                <a:lnTo>
                  <a:pt x="46516" y="49360"/>
                </a:lnTo>
                <a:lnTo>
                  <a:pt x="46285" y="49813"/>
                </a:lnTo>
                <a:lnTo>
                  <a:pt x="46064" y="50255"/>
                </a:lnTo>
                <a:lnTo>
                  <a:pt x="45833" y="50687"/>
                </a:lnTo>
                <a:lnTo>
                  <a:pt x="45601" y="51099"/>
                </a:lnTo>
                <a:lnTo>
                  <a:pt x="45370" y="51501"/>
                </a:lnTo>
                <a:lnTo>
                  <a:pt x="45139" y="51873"/>
                </a:lnTo>
                <a:lnTo>
                  <a:pt x="44908" y="52225"/>
                </a:lnTo>
                <a:lnTo>
                  <a:pt x="44687" y="52546"/>
                </a:lnTo>
                <a:lnTo>
                  <a:pt x="44466" y="52838"/>
                </a:lnTo>
                <a:lnTo>
                  <a:pt x="44255" y="53089"/>
                </a:lnTo>
                <a:lnTo>
                  <a:pt x="44043" y="53310"/>
                </a:lnTo>
                <a:lnTo>
                  <a:pt x="43943" y="53401"/>
                </a:lnTo>
                <a:lnTo>
                  <a:pt x="43853" y="53481"/>
                </a:lnTo>
                <a:lnTo>
                  <a:pt x="43752" y="53551"/>
                </a:lnTo>
                <a:lnTo>
                  <a:pt x="43652" y="53612"/>
                </a:lnTo>
                <a:lnTo>
                  <a:pt x="43561" y="53662"/>
                </a:lnTo>
                <a:lnTo>
                  <a:pt x="43471" y="53692"/>
                </a:lnTo>
                <a:lnTo>
                  <a:pt x="41581" y="54275"/>
                </a:lnTo>
                <a:lnTo>
                  <a:pt x="37782" y="43621"/>
                </a:lnTo>
                <a:lnTo>
                  <a:pt x="43621" y="43189"/>
                </a:lnTo>
                <a:lnTo>
                  <a:pt x="38516" y="37932"/>
                </a:lnTo>
                <a:lnTo>
                  <a:pt x="39681" y="31661"/>
                </a:lnTo>
                <a:lnTo>
                  <a:pt x="35299" y="35751"/>
                </a:lnTo>
                <a:lnTo>
                  <a:pt x="33842" y="34294"/>
                </a:lnTo>
                <a:lnTo>
                  <a:pt x="33842" y="29771"/>
                </a:lnTo>
                <a:lnTo>
                  <a:pt x="34164" y="29731"/>
                </a:lnTo>
                <a:lnTo>
                  <a:pt x="35008" y="29641"/>
                </a:lnTo>
                <a:lnTo>
                  <a:pt x="36244" y="29480"/>
                </a:lnTo>
                <a:lnTo>
                  <a:pt x="36958" y="29389"/>
                </a:lnTo>
                <a:lnTo>
                  <a:pt x="37711" y="29279"/>
                </a:lnTo>
                <a:lnTo>
                  <a:pt x="38485" y="29148"/>
                </a:lnTo>
                <a:lnTo>
                  <a:pt x="39259" y="29017"/>
                </a:lnTo>
                <a:lnTo>
                  <a:pt x="40013" y="28877"/>
                </a:lnTo>
                <a:lnTo>
                  <a:pt x="40737" y="28716"/>
                </a:lnTo>
                <a:lnTo>
                  <a:pt x="41079" y="28635"/>
                </a:lnTo>
                <a:lnTo>
                  <a:pt x="41400" y="28555"/>
                </a:lnTo>
                <a:lnTo>
                  <a:pt x="41712" y="28475"/>
                </a:lnTo>
                <a:lnTo>
                  <a:pt x="41993" y="28384"/>
                </a:lnTo>
                <a:lnTo>
                  <a:pt x="42265" y="28294"/>
                </a:lnTo>
                <a:lnTo>
                  <a:pt x="42496" y="28203"/>
                </a:lnTo>
                <a:lnTo>
                  <a:pt x="42707" y="28113"/>
                </a:lnTo>
                <a:lnTo>
                  <a:pt x="42888" y="28012"/>
                </a:lnTo>
                <a:lnTo>
                  <a:pt x="44033" y="27339"/>
                </a:lnTo>
                <a:lnTo>
                  <a:pt x="44858" y="26826"/>
                </a:lnTo>
                <a:lnTo>
                  <a:pt x="45350" y="26515"/>
                </a:lnTo>
                <a:lnTo>
                  <a:pt x="45511" y="26414"/>
                </a:lnTo>
                <a:lnTo>
                  <a:pt x="45662" y="26424"/>
                </a:lnTo>
                <a:lnTo>
                  <a:pt x="45833" y="26434"/>
                </a:lnTo>
                <a:lnTo>
                  <a:pt x="46074" y="26454"/>
                </a:lnTo>
                <a:lnTo>
                  <a:pt x="46707" y="26454"/>
                </a:lnTo>
                <a:lnTo>
                  <a:pt x="47099" y="26434"/>
                </a:lnTo>
                <a:lnTo>
                  <a:pt x="47541" y="26394"/>
                </a:lnTo>
                <a:lnTo>
                  <a:pt x="48014" y="26334"/>
                </a:lnTo>
                <a:lnTo>
                  <a:pt x="48526" y="26243"/>
                </a:lnTo>
                <a:lnTo>
                  <a:pt x="48798" y="26193"/>
                </a:lnTo>
                <a:lnTo>
                  <a:pt x="49069" y="26133"/>
                </a:lnTo>
                <a:lnTo>
                  <a:pt x="49350" y="26062"/>
                </a:lnTo>
                <a:lnTo>
                  <a:pt x="49642" y="25982"/>
                </a:lnTo>
                <a:lnTo>
                  <a:pt x="49933" y="25892"/>
                </a:lnTo>
                <a:lnTo>
                  <a:pt x="50225" y="25791"/>
                </a:lnTo>
                <a:lnTo>
                  <a:pt x="50526" y="25680"/>
                </a:lnTo>
                <a:lnTo>
                  <a:pt x="50838" y="25560"/>
                </a:lnTo>
                <a:lnTo>
                  <a:pt x="51139" y="25429"/>
                </a:lnTo>
                <a:lnTo>
                  <a:pt x="51451" y="25278"/>
                </a:lnTo>
                <a:lnTo>
                  <a:pt x="51763" y="25128"/>
                </a:lnTo>
                <a:lnTo>
                  <a:pt x="52084" y="24957"/>
                </a:lnTo>
                <a:lnTo>
                  <a:pt x="52386" y="24776"/>
                </a:lnTo>
                <a:lnTo>
                  <a:pt x="52687" y="24595"/>
                </a:lnTo>
                <a:lnTo>
                  <a:pt x="52979" y="24414"/>
                </a:lnTo>
                <a:lnTo>
                  <a:pt x="53250" y="24233"/>
                </a:lnTo>
                <a:lnTo>
                  <a:pt x="53773" y="23871"/>
                </a:lnTo>
                <a:lnTo>
                  <a:pt x="54245" y="23510"/>
                </a:lnTo>
                <a:lnTo>
                  <a:pt x="54687" y="23168"/>
                </a:lnTo>
                <a:lnTo>
                  <a:pt x="55079" y="22826"/>
                </a:lnTo>
                <a:lnTo>
                  <a:pt x="55431" y="22504"/>
                </a:lnTo>
                <a:lnTo>
                  <a:pt x="55743" y="22203"/>
                </a:lnTo>
                <a:lnTo>
                  <a:pt x="56024" y="21911"/>
                </a:lnTo>
                <a:lnTo>
                  <a:pt x="56255" y="21660"/>
                </a:lnTo>
                <a:lnTo>
                  <a:pt x="56456" y="21429"/>
                </a:lnTo>
                <a:lnTo>
                  <a:pt x="56617" y="21238"/>
                </a:lnTo>
                <a:lnTo>
                  <a:pt x="56828" y="20967"/>
                </a:lnTo>
                <a:lnTo>
                  <a:pt x="56898" y="20866"/>
                </a:lnTo>
                <a:lnTo>
                  <a:pt x="56898" y="20866"/>
                </a:lnTo>
                <a:lnTo>
                  <a:pt x="48727" y="24223"/>
                </a:lnTo>
                <a:lnTo>
                  <a:pt x="48918" y="24002"/>
                </a:lnTo>
                <a:lnTo>
                  <a:pt x="49441" y="23379"/>
                </a:lnTo>
                <a:lnTo>
                  <a:pt x="49793" y="22957"/>
                </a:lnTo>
                <a:lnTo>
                  <a:pt x="50185" y="22464"/>
                </a:lnTo>
                <a:lnTo>
                  <a:pt x="50617" y="21911"/>
                </a:lnTo>
                <a:lnTo>
                  <a:pt x="51059" y="21318"/>
                </a:lnTo>
                <a:lnTo>
                  <a:pt x="51511" y="20695"/>
                </a:lnTo>
                <a:lnTo>
                  <a:pt x="51964" y="20052"/>
                </a:lnTo>
                <a:lnTo>
                  <a:pt x="52386" y="19399"/>
                </a:lnTo>
                <a:lnTo>
                  <a:pt x="52597" y="19067"/>
                </a:lnTo>
                <a:lnTo>
                  <a:pt x="52788" y="18745"/>
                </a:lnTo>
                <a:lnTo>
                  <a:pt x="52969" y="18424"/>
                </a:lnTo>
                <a:lnTo>
                  <a:pt x="53139" y="18102"/>
                </a:lnTo>
                <a:lnTo>
                  <a:pt x="53300" y="17791"/>
                </a:lnTo>
                <a:lnTo>
                  <a:pt x="53441" y="17479"/>
                </a:lnTo>
                <a:lnTo>
                  <a:pt x="53572" y="17177"/>
                </a:lnTo>
                <a:lnTo>
                  <a:pt x="53682" y="16886"/>
                </a:lnTo>
                <a:lnTo>
                  <a:pt x="53763" y="16615"/>
                </a:lnTo>
                <a:lnTo>
                  <a:pt x="53833" y="16343"/>
                </a:lnTo>
                <a:lnTo>
                  <a:pt x="53923" y="15841"/>
                </a:lnTo>
                <a:lnTo>
                  <a:pt x="53994" y="15378"/>
                </a:lnTo>
                <a:lnTo>
                  <a:pt x="54044" y="14956"/>
                </a:lnTo>
                <a:lnTo>
                  <a:pt x="54074" y="14564"/>
                </a:lnTo>
                <a:lnTo>
                  <a:pt x="54094" y="14202"/>
                </a:lnTo>
                <a:lnTo>
                  <a:pt x="54084" y="13881"/>
                </a:lnTo>
                <a:lnTo>
                  <a:pt x="54074" y="13589"/>
                </a:lnTo>
                <a:lnTo>
                  <a:pt x="54054" y="13338"/>
                </a:lnTo>
                <a:lnTo>
                  <a:pt x="54024" y="13117"/>
                </a:lnTo>
                <a:lnTo>
                  <a:pt x="53984" y="12926"/>
                </a:lnTo>
                <a:lnTo>
                  <a:pt x="53954" y="12765"/>
                </a:lnTo>
                <a:lnTo>
                  <a:pt x="53913" y="12634"/>
                </a:lnTo>
                <a:lnTo>
                  <a:pt x="53853" y="12464"/>
                </a:lnTo>
                <a:lnTo>
                  <a:pt x="53833" y="12403"/>
                </a:lnTo>
                <a:lnTo>
                  <a:pt x="53712" y="12675"/>
                </a:lnTo>
                <a:lnTo>
                  <a:pt x="53401" y="13408"/>
                </a:lnTo>
                <a:lnTo>
                  <a:pt x="52918" y="14484"/>
                </a:lnTo>
                <a:lnTo>
                  <a:pt x="52335" y="15760"/>
                </a:lnTo>
                <a:lnTo>
                  <a:pt x="52014" y="16444"/>
                </a:lnTo>
                <a:lnTo>
                  <a:pt x="51682" y="17117"/>
                </a:lnTo>
                <a:lnTo>
                  <a:pt x="51340" y="17791"/>
                </a:lnTo>
                <a:lnTo>
                  <a:pt x="50999" y="18434"/>
                </a:lnTo>
                <a:lnTo>
                  <a:pt x="50667" y="19037"/>
                </a:lnTo>
                <a:lnTo>
                  <a:pt x="50345" y="19580"/>
                </a:lnTo>
                <a:lnTo>
                  <a:pt x="50185" y="19831"/>
                </a:lnTo>
                <a:lnTo>
                  <a:pt x="50034" y="20052"/>
                </a:lnTo>
                <a:lnTo>
                  <a:pt x="49883" y="20253"/>
                </a:lnTo>
                <a:lnTo>
                  <a:pt x="49742" y="20434"/>
                </a:lnTo>
                <a:lnTo>
                  <a:pt x="49602" y="20595"/>
                </a:lnTo>
                <a:lnTo>
                  <a:pt x="49421" y="20776"/>
                </a:lnTo>
                <a:lnTo>
                  <a:pt x="49230" y="20967"/>
                </a:lnTo>
                <a:lnTo>
                  <a:pt x="49019" y="21158"/>
                </a:lnTo>
                <a:lnTo>
                  <a:pt x="48777" y="21359"/>
                </a:lnTo>
                <a:lnTo>
                  <a:pt x="48536" y="21560"/>
                </a:lnTo>
                <a:lnTo>
                  <a:pt x="47993" y="21992"/>
                </a:lnTo>
                <a:lnTo>
                  <a:pt x="47411" y="22424"/>
                </a:lnTo>
                <a:lnTo>
                  <a:pt x="46797" y="22856"/>
                </a:lnTo>
                <a:lnTo>
                  <a:pt x="46174" y="23288"/>
                </a:lnTo>
                <a:lnTo>
                  <a:pt x="45551" y="23711"/>
                </a:lnTo>
                <a:lnTo>
                  <a:pt x="44948" y="24113"/>
                </a:lnTo>
                <a:lnTo>
                  <a:pt x="44375" y="24484"/>
                </a:lnTo>
                <a:lnTo>
                  <a:pt x="43390" y="25108"/>
                </a:lnTo>
                <a:lnTo>
                  <a:pt x="42707" y="25530"/>
                </a:lnTo>
                <a:lnTo>
                  <a:pt x="42455" y="25680"/>
                </a:lnTo>
                <a:lnTo>
                  <a:pt x="42636" y="25459"/>
                </a:lnTo>
                <a:lnTo>
                  <a:pt x="43129" y="24836"/>
                </a:lnTo>
                <a:lnTo>
                  <a:pt x="43451" y="24404"/>
                </a:lnTo>
                <a:lnTo>
                  <a:pt x="43832" y="23901"/>
                </a:lnTo>
                <a:lnTo>
                  <a:pt x="44234" y="23349"/>
                </a:lnTo>
                <a:lnTo>
                  <a:pt x="44657" y="22746"/>
                </a:lnTo>
                <a:lnTo>
                  <a:pt x="45089" y="22102"/>
                </a:lnTo>
                <a:lnTo>
                  <a:pt x="45521" y="21439"/>
                </a:lnTo>
                <a:lnTo>
                  <a:pt x="45943" y="20766"/>
                </a:lnTo>
                <a:lnTo>
                  <a:pt x="46134" y="20424"/>
                </a:lnTo>
                <a:lnTo>
                  <a:pt x="46325" y="20082"/>
                </a:lnTo>
                <a:lnTo>
                  <a:pt x="46516" y="19740"/>
                </a:lnTo>
                <a:lnTo>
                  <a:pt x="46687" y="19399"/>
                </a:lnTo>
                <a:lnTo>
                  <a:pt x="46848" y="19067"/>
                </a:lnTo>
                <a:lnTo>
                  <a:pt x="46988" y="18745"/>
                </a:lnTo>
                <a:lnTo>
                  <a:pt x="47119" y="18424"/>
                </a:lnTo>
                <a:lnTo>
                  <a:pt x="47240" y="18112"/>
                </a:lnTo>
                <a:lnTo>
                  <a:pt x="47330" y="17801"/>
                </a:lnTo>
                <a:lnTo>
                  <a:pt x="47411" y="17509"/>
                </a:lnTo>
                <a:lnTo>
                  <a:pt x="47541" y="16946"/>
                </a:lnTo>
                <a:lnTo>
                  <a:pt x="47642" y="16404"/>
                </a:lnTo>
                <a:lnTo>
                  <a:pt x="47722" y="15891"/>
                </a:lnTo>
                <a:lnTo>
                  <a:pt x="47792" y="15398"/>
                </a:lnTo>
                <a:lnTo>
                  <a:pt x="47833" y="14936"/>
                </a:lnTo>
                <a:lnTo>
                  <a:pt x="47873" y="14504"/>
                </a:lnTo>
                <a:lnTo>
                  <a:pt x="47893" y="14102"/>
                </a:lnTo>
                <a:lnTo>
                  <a:pt x="47903" y="13740"/>
                </a:lnTo>
                <a:lnTo>
                  <a:pt x="47903" y="13408"/>
                </a:lnTo>
                <a:lnTo>
                  <a:pt x="47903" y="13117"/>
                </a:lnTo>
                <a:lnTo>
                  <a:pt x="47883" y="12645"/>
                </a:lnTo>
                <a:lnTo>
                  <a:pt x="47863" y="12363"/>
                </a:lnTo>
                <a:lnTo>
                  <a:pt x="47853" y="12263"/>
                </a:lnTo>
                <a:lnTo>
                  <a:pt x="47712" y="12675"/>
                </a:lnTo>
                <a:lnTo>
                  <a:pt x="47320" y="13770"/>
                </a:lnTo>
                <a:lnTo>
                  <a:pt x="47049" y="14504"/>
                </a:lnTo>
                <a:lnTo>
                  <a:pt x="46737" y="15348"/>
                </a:lnTo>
                <a:lnTo>
                  <a:pt x="46395" y="16253"/>
                </a:lnTo>
                <a:lnTo>
                  <a:pt x="46024" y="17198"/>
                </a:lnTo>
                <a:lnTo>
                  <a:pt x="45632" y="18173"/>
                </a:lnTo>
                <a:lnTo>
                  <a:pt x="45229" y="19137"/>
                </a:lnTo>
                <a:lnTo>
                  <a:pt x="44817" y="20062"/>
                </a:lnTo>
                <a:lnTo>
                  <a:pt x="44606" y="20514"/>
                </a:lnTo>
                <a:lnTo>
                  <a:pt x="44405" y="20936"/>
                </a:lnTo>
                <a:lnTo>
                  <a:pt x="44194" y="21349"/>
                </a:lnTo>
                <a:lnTo>
                  <a:pt x="43993" y="21731"/>
                </a:lnTo>
                <a:lnTo>
                  <a:pt x="43802" y="22082"/>
                </a:lnTo>
                <a:lnTo>
                  <a:pt x="43601" y="22414"/>
                </a:lnTo>
                <a:lnTo>
                  <a:pt x="43420" y="22705"/>
                </a:lnTo>
                <a:lnTo>
                  <a:pt x="43229" y="22957"/>
                </a:lnTo>
                <a:lnTo>
                  <a:pt x="43059" y="23178"/>
                </a:lnTo>
                <a:lnTo>
                  <a:pt x="42968" y="23268"/>
                </a:lnTo>
                <a:lnTo>
                  <a:pt x="42888" y="23349"/>
                </a:lnTo>
                <a:lnTo>
                  <a:pt x="41440" y="24685"/>
                </a:lnTo>
                <a:lnTo>
                  <a:pt x="40656" y="25409"/>
                </a:lnTo>
                <a:lnTo>
                  <a:pt x="40264" y="25761"/>
                </a:lnTo>
                <a:lnTo>
                  <a:pt x="39862" y="26103"/>
                </a:lnTo>
                <a:lnTo>
                  <a:pt x="39470" y="26424"/>
                </a:lnTo>
                <a:lnTo>
                  <a:pt x="39078" y="26736"/>
                </a:lnTo>
                <a:lnTo>
                  <a:pt x="38696" y="27017"/>
                </a:lnTo>
                <a:lnTo>
                  <a:pt x="38335" y="27269"/>
                </a:lnTo>
                <a:lnTo>
                  <a:pt x="37983" y="27480"/>
                </a:lnTo>
                <a:lnTo>
                  <a:pt x="37812" y="27580"/>
                </a:lnTo>
                <a:lnTo>
                  <a:pt x="37651" y="27661"/>
                </a:lnTo>
                <a:lnTo>
                  <a:pt x="37490" y="27731"/>
                </a:lnTo>
                <a:lnTo>
                  <a:pt x="37340" y="27791"/>
                </a:lnTo>
                <a:lnTo>
                  <a:pt x="37199" y="27831"/>
                </a:lnTo>
                <a:lnTo>
                  <a:pt x="37058" y="27872"/>
                </a:lnTo>
                <a:lnTo>
                  <a:pt x="36777" y="27922"/>
                </a:lnTo>
                <a:lnTo>
                  <a:pt x="36495" y="27962"/>
                </a:lnTo>
                <a:lnTo>
                  <a:pt x="35912" y="28042"/>
                </a:lnTo>
                <a:lnTo>
                  <a:pt x="35350" y="28093"/>
                </a:lnTo>
                <a:lnTo>
                  <a:pt x="34827" y="28123"/>
                </a:lnTo>
                <a:lnTo>
                  <a:pt x="34375" y="28143"/>
                </a:lnTo>
                <a:lnTo>
                  <a:pt x="34013" y="28153"/>
                </a:lnTo>
                <a:lnTo>
                  <a:pt x="33701" y="28163"/>
                </a:lnTo>
                <a:lnTo>
                  <a:pt x="33691" y="27841"/>
                </a:lnTo>
                <a:lnTo>
                  <a:pt x="33681" y="27470"/>
                </a:lnTo>
                <a:lnTo>
                  <a:pt x="33691" y="26967"/>
                </a:lnTo>
                <a:lnTo>
                  <a:pt x="33711" y="26344"/>
                </a:lnTo>
                <a:lnTo>
                  <a:pt x="33762" y="25620"/>
                </a:lnTo>
                <a:lnTo>
                  <a:pt x="33792" y="25228"/>
                </a:lnTo>
                <a:lnTo>
                  <a:pt x="33842" y="24816"/>
                </a:lnTo>
                <a:lnTo>
                  <a:pt x="33892" y="24384"/>
                </a:lnTo>
                <a:lnTo>
                  <a:pt x="33952" y="23932"/>
                </a:lnTo>
                <a:lnTo>
                  <a:pt x="34023" y="23469"/>
                </a:lnTo>
                <a:lnTo>
                  <a:pt x="34113" y="22987"/>
                </a:lnTo>
                <a:lnTo>
                  <a:pt x="34214" y="22494"/>
                </a:lnTo>
                <a:lnTo>
                  <a:pt x="34324" y="21992"/>
                </a:lnTo>
                <a:lnTo>
                  <a:pt x="34455" y="21479"/>
                </a:lnTo>
                <a:lnTo>
                  <a:pt x="34596" y="20967"/>
                </a:lnTo>
                <a:lnTo>
                  <a:pt x="34757" y="20444"/>
                </a:lnTo>
                <a:lnTo>
                  <a:pt x="34927" y="19911"/>
                </a:lnTo>
                <a:lnTo>
                  <a:pt x="35118" y="19389"/>
                </a:lnTo>
                <a:lnTo>
                  <a:pt x="35340" y="18856"/>
                </a:lnTo>
                <a:lnTo>
                  <a:pt x="35571" y="18323"/>
                </a:lnTo>
                <a:lnTo>
                  <a:pt x="35822" y="17801"/>
                </a:lnTo>
                <a:lnTo>
                  <a:pt x="36093" y="17278"/>
                </a:lnTo>
                <a:lnTo>
                  <a:pt x="36395" y="16765"/>
                </a:lnTo>
                <a:lnTo>
                  <a:pt x="36546" y="16514"/>
                </a:lnTo>
                <a:lnTo>
                  <a:pt x="36706" y="16263"/>
                </a:lnTo>
                <a:lnTo>
                  <a:pt x="36877" y="16012"/>
                </a:lnTo>
                <a:lnTo>
                  <a:pt x="37058" y="15760"/>
                </a:lnTo>
                <a:lnTo>
                  <a:pt x="38375" y="13941"/>
                </a:lnTo>
                <a:lnTo>
                  <a:pt x="39501" y="12423"/>
                </a:lnTo>
                <a:lnTo>
                  <a:pt x="40425" y="11187"/>
                </a:lnTo>
                <a:lnTo>
                  <a:pt x="41179" y="10212"/>
                </a:lnTo>
                <a:lnTo>
                  <a:pt x="41742" y="9489"/>
                </a:lnTo>
                <a:lnTo>
                  <a:pt x="42144" y="8986"/>
                </a:lnTo>
                <a:lnTo>
                  <a:pt x="42455" y="8614"/>
                </a:lnTo>
                <a:lnTo>
                  <a:pt x="50325" y="7157"/>
                </a:lnTo>
                <a:lnTo>
                  <a:pt x="44204" y="6423"/>
                </a:lnTo>
                <a:lnTo>
                  <a:pt x="50476" y="1609"/>
                </a:lnTo>
                <a:lnTo>
                  <a:pt x="42747" y="5699"/>
                </a:lnTo>
                <a:lnTo>
                  <a:pt x="43621" y="443"/>
                </a:lnTo>
                <a:lnTo>
                  <a:pt x="40697" y="7298"/>
                </a:lnTo>
                <a:lnTo>
                  <a:pt x="35008" y="14152"/>
                </a:lnTo>
                <a:lnTo>
                  <a:pt x="34425" y="9338"/>
                </a:lnTo>
                <a:lnTo>
                  <a:pt x="37933" y="3066"/>
                </a:lnTo>
                <a:lnTo>
                  <a:pt x="34425" y="5991"/>
                </a:lnTo>
                <a:lnTo>
                  <a:pt x="351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8035186" y="2871720"/>
            <a:ext cx="517354" cy="547540"/>
          </a:xfrm>
          <a:custGeom>
            <a:avLst/>
            <a:gdLst/>
            <a:ahLst/>
            <a:cxnLst/>
            <a:rect l="l" t="t" r="r" b="b"/>
            <a:pathLst>
              <a:path w="60105" h="63612" extrusionOk="0">
                <a:moveTo>
                  <a:pt x="29068" y="29620"/>
                </a:moveTo>
                <a:lnTo>
                  <a:pt x="29249" y="29640"/>
                </a:lnTo>
                <a:lnTo>
                  <a:pt x="29420" y="29660"/>
                </a:lnTo>
                <a:lnTo>
                  <a:pt x="29591" y="29690"/>
                </a:lnTo>
                <a:lnTo>
                  <a:pt x="29761" y="29730"/>
                </a:lnTo>
                <a:lnTo>
                  <a:pt x="29932" y="29771"/>
                </a:lnTo>
                <a:lnTo>
                  <a:pt x="30093" y="29831"/>
                </a:lnTo>
                <a:lnTo>
                  <a:pt x="30254" y="29891"/>
                </a:lnTo>
                <a:lnTo>
                  <a:pt x="30405" y="29962"/>
                </a:lnTo>
                <a:lnTo>
                  <a:pt x="30555" y="30042"/>
                </a:lnTo>
                <a:lnTo>
                  <a:pt x="30706" y="30122"/>
                </a:lnTo>
                <a:lnTo>
                  <a:pt x="30847" y="30213"/>
                </a:lnTo>
                <a:lnTo>
                  <a:pt x="30988" y="30313"/>
                </a:lnTo>
                <a:lnTo>
                  <a:pt x="31118" y="30414"/>
                </a:lnTo>
                <a:lnTo>
                  <a:pt x="31239" y="30524"/>
                </a:lnTo>
                <a:lnTo>
                  <a:pt x="31359" y="30645"/>
                </a:lnTo>
                <a:lnTo>
                  <a:pt x="31480" y="30766"/>
                </a:lnTo>
                <a:lnTo>
                  <a:pt x="31591" y="30896"/>
                </a:lnTo>
                <a:lnTo>
                  <a:pt x="31691" y="31027"/>
                </a:lnTo>
                <a:lnTo>
                  <a:pt x="31792" y="31158"/>
                </a:lnTo>
                <a:lnTo>
                  <a:pt x="31882" y="31308"/>
                </a:lnTo>
                <a:lnTo>
                  <a:pt x="31963" y="31449"/>
                </a:lnTo>
                <a:lnTo>
                  <a:pt x="32043" y="31600"/>
                </a:lnTo>
                <a:lnTo>
                  <a:pt x="32113" y="31761"/>
                </a:lnTo>
                <a:lnTo>
                  <a:pt x="32174" y="31912"/>
                </a:lnTo>
                <a:lnTo>
                  <a:pt x="32234" y="32082"/>
                </a:lnTo>
                <a:lnTo>
                  <a:pt x="32284" y="32243"/>
                </a:lnTo>
                <a:lnTo>
                  <a:pt x="32314" y="32414"/>
                </a:lnTo>
                <a:lnTo>
                  <a:pt x="32355" y="32585"/>
                </a:lnTo>
                <a:lnTo>
                  <a:pt x="32375" y="32766"/>
                </a:lnTo>
                <a:lnTo>
                  <a:pt x="32385" y="32937"/>
                </a:lnTo>
                <a:lnTo>
                  <a:pt x="32395" y="33118"/>
                </a:lnTo>
                <a:lnTo>
                  <a:pt x="32385" y="33299"/>
                </a:lnTo>
                <a:lnTo>
                  <a:pt x="32375" y="33479"/>
                </a:lnTo>
                <a:lnTo>
                  <a:pt x="32355" y="33650"/>
                </a:lnTo>
                <a:lnTo>
                  <a:pt x="32314" y="33821"/>
                </a:lnTo>
                <a:lnTo>
                  <a:pt x="32284" y="33992"/>
                </a:lnTo>
                <a:lnTo>
                  <a:pt x="32234" y="34163"/>
                </a:lnTo>
                <a:lnTo>
                  <a:pt x="32174" y="34324"/>
                </a:lnTo>
                <a:lnTo>
                  <a:pt x="32113" y="34485"/>
                </a:lnTo>
                <a:lnTo>
                  <a:pt x="32043" y="34635"/>
                </a:lnTo>
                <a:lnTo>
                  <a:pt x="31963" y="34786"/>
                </a:lnTo>
                <a:lnTo>
                  <a:pt x="31882" y="34937"/>
                </a:lnTo>
                <a:lnTo>
                  <a:pt x="31792" y="35078"/>
                </a:lnTo>
                <a:lnTo>
                  <a:pt x="31691" y="35218"/>
                </a:lnTo>
                <a:lnTo>
                  <a:pt x="31591" y="35349"/>
                </a:lnTo>
                <a:lnTo>
                  <a:pt x="31480" y="35470"/>
                </a:lnTo>
                <a:lnTo>
                  <a:pt x="31359" y="35590"/>
                </a:lnTo>
                <a:lnTo>
                  <a:pt x="31239" y="35711"/>
                </a:lnTo>
                <a:lnTo>
                  <a:pt x="31118" y="35821"/>
                </a:lnTo>
                <a:lnTo>
                  <a:pt x="30988" y="35922"/>
                </a:lnTo>
                <a:lnTo>
                  <a:pt x="30847" y="36022"/>
                </a:lnTo>
                <a:lnTo>
                  <a:pt x="30706" y="36113"/>
                </a:lnTo>
                <a:lnTo>
                  <a:pt x="30555" y="36193"/>
                </a:lnTo>
                <a:lnTo>
                  <a:pt x="30405" y="36274"/>
                </a:lnTo>
                <a:lnTo>
                  <a:pt x="30254" y="36344"/>
                </a:lnTo>
                <a:lnTo>
                  <a:pt x="30093" y="36404"/>
                </a:lnTo>
                <a:lnTo>
                  <a:pt x="29932" y="36465"/>
                </a:lnTo>
                <a:lnTo>
                  <a:pt x="29761" y="36515"/>
                </a:lnTo>
                <a:lnTo>
                  <a:pt x="29591" y="36545"/>
                </a:lnTo>
                <a:lnTo>
                  <a:pt x="29420" y="36585"/>
                </a:lnTo>
                <a:lnTo>
                  <a:pt x="29249" y="36605"/>
                </a:lnTo>
                <a:lnTo>
                  <a:pt x="29068" y="36615"/>
                </a:lnTo>
                <a:lnTo>
                  <a:pt x="28887" y="36625"/>
                </a:lnTo>
                <a:lnTo>
                  <a:pt x="28706" y="36615"/>
                </a:lnTo>
                <a:lnTo>
                  <a:pt x="28535" y="36605"/>
                </a:lnTo>
                <a:lnTo>
                  <a:pt x="28354" y="36585"/>
                </a:lnTo>
                <a:lnTo>
                  <a:pt x="28183" y="36545"/>
                </a:lnTo>
                <a:lnTo>
                  <a:pt x="28013" y="36515"/>
                </a:lnTo>
                <a:lnTo>
                  <a:pt x="27852" y="36465"/>
                </a:lnTo>
                <a:lnTo>
                  <a:pt x="27681" y="36404"/>
                </a:lnTo>
                <a:lnTo>
                  <a:pt x="27530" y="36344"/>
                </a:lnTo>
                <a:lnTo>
                  <a:pt x="27369" y="36274"/>
                </a:lnTo>
                <a:lnTo>
                  <a:pt x="27219" y="36193"/>
                </a:lnTo>
                <a:lnTo>
                  <a:pt x="27078" y="36113"/>
                </a:lnTo>
                <a:lnTo>
                  <a:pt x="26927" y="36022"/>
                </a:lnTo>
                <a:lnTo>
                  <a:pt x="26796" y="35922"/>
                </a:lnTo>
                <a:lnTo>
                  <a:pt x="26666" y="35821"/>
                </a:lnTo>
                <a:lnTo>
                  <a:pt x="26535" y="35711"/>
                </a:lnTo>
                <a:lnTo>
                  <a:pt x="26414" y="35590"/>
                </a:lnTo>
                <a:lnTo>
                  <a:pt x="26294" y="35470"/>
                </a:lnTo>
                <a:lnTo>
                  <a:pt x="26183" y="35349"/>
                </a:lnTo>
                <a:lnTo>
                  <a:pt x="26083" y="35218"/>
                </a:lnTo>
                <a:lnTo>
                  <a:pt x="25982" y="35078"/>
                </a:lnTo>
                <a:lnTo>
                  <a:pt x="25892" y="34937"/>
                </a:lnTo>
                <a:lnTo>
                  <a:pt x="25811" y="34786"/>
                </a:lnTo>
                <a:lnTo>
                  <a:pt x="25731" y="34635"/>
                </a:lnTo>
                <a:lnTo>
                  <a:pt x="25661" y="34485"/>
                </a:lnTo>
                <a:lnTo>
                  <a:pt x="25600" y="34324"/>
                </a:lnTo>
                <a:lnTo>
                  <a:pt x="25540" y="34163"/>
                </a:lnTo>
                <a:lnTo>
                  <a:pt x="25500" y="33992"/>
                </a:lnTo>
                <a:lnTo>
                  <a:pt x="25460" y="33821"/>
                </a:lnTo>
                <a:lnTo>
                  <a:pt x="25430" y="33650"/>
                </a:lnTo>
                <a:lnTo>
                  <a:pt x="25409" y="33479"/>
                </a:lnTo>
                <a:lnTo>
                  <a:pt x="25389" y="33299"/>
                </a:lnTo>
                <a:lnTo>
                  <a:pt x="25389" y="33118"/>
                </a:lnTo>
                <a:lnTo>
                  <a:pt x="25389" y="32937"/>
                </a:lnTo>
                <a:lnTo>
                  <a:pt x="25409" y="32766"/>
                </a:lnTo>
                <a:lnTo>
                  <a:pt x="25430" y="32585"/>
                </a:lnTo>
                <a:lnTo>
                  <a:pt x="25460" y="32414"/>
                </a:lnTo>
                <a:lnTo>
                  <a:pt x="25500" y="32243"/>
                </a:lnTo>
                <a:lnTo>
                  <a:pt x="25540" y="32082"/>
                </a:lnTo>
                <a:lnTo>
                  <a:pt x="25600" y="31912"/>
                </a:lnTo>
                <a:lnTo>
                  <a:pt x="25661" y="31761"/>
                </a:lnTo>
                <a:lnTo>
                  <a:pt x="25731" y="31600"/>
                </a:lnTo>
                <a:lnTo>
                  <a:pt x="25811" y="31449"/>
                </a:lnTo>
                <a:lnTo>
                  <a:pt x="25892" y="31308"/>
                </a:lnTo>
                <a:lnTo>
                  <a:pt x="25982" y="31158"/>
                </a:lnTo>
                <a:lnTo>
                  <a:pt x="26083" y="31027"/>
                </a:lnTo>
                <a:lnTo>
                  <a:pt x="26183" y="30896"/>
                </a:lnTo>
                <a:lnTo>
                  <a:pt x="26294" y="30766"/>
                </a:lnTo>
                <a:lnTo>
                  <a:pt x="26414" y="30645"/>
                </a:lnTo>
                <a:lnTo>
                  <a:pt x="26535" y="30524"/>
                </a:lnTo>
                <a:lnTo>
                  <a:pt x="26666" y="30414"/>
                </a:lnTo>
                <a:lnTo>
                  <a:pt x="26796" y="30313"/>
                </a:lnTo>
                <a:lnTo>
                  <a:pt x="26927" y="30213"/>
                </a:lnTo>
                <a:lnTo>
                  <a:pt x="27078" y="30122"/>
                </a:lnTo>
                <a:lnTo>
                  <a:pt x="27219" y="30042"/>
                </a:lnTo>
                <a:lnTo>
                  <a:pt x="27369" y="29962"/>
                </a:lnTo>
                <a:lnTo>
                  <a:pt x="27530" y="29891"/>
                </a:lnTo>
                <a:lnTo>
                  <a:pt x="27681" y="29831"/>
                </a:lnTo>
                <a:lnTo>
                  <a:pt x="27852" y="29771"/>
                </a:lnTo>
                <a:lnTo>
                  <a:pt x="28013" y="29730"/>
                </a:lnTo>
                <a:lnTo>
                  <a:pt x="28183" y="29690"/>
                </a:lnTo>
                <a:lnTo>
                  <a:pt x="28354" y="29660"/>
                </a:lnTo>
                <a:lnTo>
                  <a:pt x="28535" y="29640"/>
                </a:lnTo>
                <a:lnTo>
                  <a:pt x="28706" y="29620"/>
                </a:lnTo>
                <a:close/>
                <a:moveTo>
                  <a:pt x="50396" y="38806"/>
                </a:moveTo>
                <a:lnTo>
                  <a:pt x="50395" y="38815"/>
                </a:lnTo>
                <a:lnTo>
                  <a:pt x="50395" y="38815"/>
                </a:lnTo>
                <a:lnTo>
                  <a:pt x="50406" y="38816"/>
                </a:lnTo>
                <a:lnTo>
                  <a:pt x="50396" y="38806"/>
                </a:lnTo>
                <a:close/>
                <a:moveTo>
                  <a:pt x="21118" y="0"/>
                </a:moveTo>
                <a:lnTo>
                  <a:pt x="20977" y="10"/>
                </a:lnTo>
                <a:lnTo>
                  <a:pt x="20836" y="40"/>
                </a:lnTo>
                <a:lnTo>
                  <a:pt x="20706" y="70"/>
                </a:lnTo>
                <a:lnTo>
                  <a:pt x="20565" y="131"/>
                </a:lnTo>
                <a:lnTo>
                  <a:pt x="20434" y="191"/>
                </a:lnTo>
                <a:lnTo>
                  <a:pt x="20304" y="271"/>
                </a:lnTo>
                <a:lnTo>
                  <a:pt x="20193" y="362"/>
                </a:lnTo>
                <a:lnTo>
                  <a:pt x="20082" y="472"/>
                </a:lnTo>
                <a:lnTo>
                  <a:pt x="19992" y="573"/>
                </a:lnTo>
                <a:lnTo>
                  <a:pt x="19912" y="694"/>
                </a:lnTo>
                <a:lnTo>
                  <a:pt x="19851" y="814"/>
                </a:lnTo>
                <a:lnTo>
                  <a:pt x="19791" y="945"/>
                </a:lnTo>
                <a:lnTo>
                  <a:pt x="19751" y="1076"/>
                </a:lnTo>
                <a:lnTo>
                  <a:pt x="19721" y="1216"/>
                </a:lnTo>
                <a:lnTo>
                  <a:pt x="19701" y="1357"/>
                </a:lnTo>
                <a:lnTo>
                  <a:pt x="19701" y="1498"/>
                </a:lnTo>
                <a:lnTo>
                  <a:pt x="19711" y="1638"/>
                </a:lnTo>
                <a:lnTo>
                  <a:pt x="19731" y="1779"/>
                </a:lnTo>
                <a:lnTo>
                  <a:pt x="19771" y="1920"/>
                </a:lnTo>
                <a:lnTo>
                  <a:pt x="19821" y="2050"/>
                </a:lnTo>
                <a:lnTo>
                  <a:pt x="19892" y="2191"/>
                </a:lnTo>
                <a:lnTo>
                  <a:pt x="20062" y="2493"/>
                </a:lnTo>
                <a:lnTo>
                  <a:pt x="20213" y="2804"/>
                </a:lnTo>
                <a:lnTo>
                  <a:pt x="20344" y="3106"/>
                </a:lnTo>
                <a:lnTo>
                  <a:pt x="20454" y="3407"/>
                </a:lnTo>
                <a:lnTo>
                  <a:pt x="20555" y="3699"/>
                </a:lnTo>
                <a:lnTo>
                  <a:pt x="20635" y="4000"/>
                </a:lnTo>
                <a:lnTo>
                  <a:pt x="20706" y="4292"/>
                </a:lnTo>
                <a:lnTo>
                  <a:pt x="20756" y="4583"/>
                </a:lnTo>
                <a:lnTo>
                  <a:pt x="20796" y="4875"/>
                </a:lnTo>
                <a:lnTo>
                  <a:pt x="20816" y="5166"/>
                </a:lnTo>
                <a:lnTo>
                  <a:pt x="20836" y="5458"/>
                </a:lnTo>
                <a:lnTo>
                  <a:pt x="20836" y="5749"/>
                </a:lnTo>
                <a:lnTo>
                  <a:pt x="20826" y="6041"/>
                </a:lnTo>
                <a:lnTo>
                  <a:pt x="20806" y="6332"/>
                </a:lnTo>
                <a:lnTo>
                  <a:pt x="20776" y="6624"/>
                </a:lnTo>
                <a:lnTo>
                  <a:pt x="20746" y="6925"/>
                </a:lnTo>
                <a:lnTo>
                  <a:pt x="16726" y="2704"/>
                </a:lnTo>
                <a:lnTo>
                  <a:pt x="16665" y="2654"/>
                </a:lnTo>
                <a:lnTo>
                  <a:pt x="16615" y="2613"/>
                </a:lnTo>
                <a:lnTo>
                  <a:pt x="16555" y="2573"/>
                </a:lnTo>
                <a:lnTo>
                  <a:pt x="16484" y="2543"/>
                </a:lnTo>
                <a:lnTo>
                  <a:pt x="16424" y="2513"/>
                </a:lnTo>
                <a:lnTo>
                  <a:pt x="16354" y="2503"/>
                </a:lnTo>
                <a:lnTo>
                  <a:pt x="16283" y="2483"/>
                </a:lnTo>
                <a:lnTo>
                  <a:pt x="16143" y="2483"/>
                </a:lnTo>
                <a:lnTo>
                  <a:pt x="16072" y="2493"/>
                </a:lnTo>
                <a:lnTo>
                  <a:pt x="16002" y="2503"/>
                </a:lnTo>
                <a:lnTo>
                  <a:pt x="15942" y="2533"/>
                </a:lnTo>
                <a:lnTo>
                  <a:pt x="15871" y="2553"/>
                </a:lnTo>
                <a:lnTo>
                  <a:pt x="15811" y="2593"/>
                </a:lnTo>
                <a:lnTo>
                  <a:pt x="15751" y="2633"/>
                </a:lnTo>
                <a:lnTo>
                  <a:pt x="15690" y="2684"/>
                </a:lnTo>
                <a:lnTo>
                  <a:pt x="15640" y="2734"/>
                </a:lnTo>
                <a:lnTo>
                  <a:pt x="15600" y="2794"/>
                </a:lnTo>
                <a:lnTo>
                  <a:pt x="15560" y="2855"/>
                </a:lnTo>
                <a:lnTo>
                  <a:pt x="15529" y="2925"/>
                </a:lnTo>
                <a:lnTo>
                  <a:pt x="15499" y="2985"/>
                </a:lnTo>
                <a:lnTo>
                  <a:pt x="15479" y="3056"/>
                </a:lnTo>
                <a:lnTo>
                  <a:pt x="15469" y="3126"/>
                </a:lnTo>
                <a:lnTo>
                  <a:pt x="15469" y="3196"/>
                </a:lnTo>
                <a:lnTo>
                  <a:pt x="15469" y="3267"/>
                </a:lnTo>
                <a:lnTo>
                  <a:pt x="15479" y="3337"/>
                </a:lnTo>
                <a:lnTo>
                  <a:pt x="15489" y="3407"/>
                </a:lnTo>
                <a:lnTo>
                  <a:pt x="15509" y="3468"/>
                </a:lnTo>
                <a:lnTo>
                  <a:pt x="15540" y="3538"/>
                </a:lnTo>
                <a:lnTo>
                  <a:pt x="15580" y="3598"/>
                </a:lnTo>
                <a:lnTo>
                  <a:pt x="15620" y="3659"/>
                </a:lnTo>
                <a:lnTo>
                  <a:pt x="15670" y="3719"/>
                </a:lnTo>
                <a:lnTo>
                  <a:pt x="20394" y="8674"/>
                </a:lnTo>
                <a:lnTo>
                  <a:pt x="20133" y="9749"/>
                </a:lnTo>
                <a:lnTo>
                  <a:pt x="19922" y="10584"/>
                </a:lnTo>
                <a:lnTo>
                  <a:pt x="19721" y="11448"/>
                </a:lnTo>
                <a:lnTo>
                  <a:pt x="19630" y="11900"/>
                </a:lnTo>
                <a:lnTo>
                  <a:pt x="19540" y="12343"/>
                </a:lnTo>
                <a:lnTo>
                  <a:pt x="19469" y="12805"/>
                </a:lnTo>
                <a:lnTo>
                  <a:pt x="19399" y="13277"/>
                </a:lnTo>
                <a:lnTo>
                  <a:pt x="19339" y="13750"/>
                </a:lnTo>
                <a:lnTo>
                  <a:pt x="19299" y="14232"/>
                </a:lnTo>
                <a:lnTo>
                  <a:pt x="19268" y="14725"/>
                </a:lnTo>
                <a:lnTo>
                  <a:pt x="19258" y="15227"/>
                </a:lnTo>
                <a:lnTo>
                  <a:pt x="19268" y="15740"/>
                </a:lnTo>
                <a:lnTo>
                  <a:pt x="19299" y="16262"/>
                </a:lnTo>
                <a:lnTo>
                  <a:pt x="19349" y="16795"/>
                </a:lnTo>
                <a:lnTo>
                  <a:pt x="19429" y="17328"/>
                </a:lnTo>
                <a:lnTo>
                  <a:pt x="19479" y="17649"/>
                </a:lnTo>
                <a:lnTo>
                  <a:pt x="19138" y="17448"/>
                </a:lnTo>
                <a:lnTo>
                  <a:pt x="18776" y="17257"/>
                </a:lnTo>
                <a:lnTo>
                  <a:pt x="18424" y="17066"/>
                </a:lnTo>
                <a:lnTo>
                  <a:pt x="18052" y="16886"/>
                </a:lnTo>
                <a:lnTo>
                  <a:pt x="17690" y="16715"/>
                </a:lnTo>
                <a:lnTo>
                  <a:pt x="17319" y="16544"/>
                </a:lnTo>
                <a:lnTo>
                  <a:pt x="16937" y="16383"/>
                </a:lnTo>
                <a:lnTo>
                  <a:pt x="16555" y="16232"/>
                </a:lnTo>
                <a:lnTo>
                  <a:pt x="14404" y="10262"/>
                </a:lnTo>
                <a:lnTo>
                  <a:pt x="14374" y="10192"/>
                </a:lnTo>
                <a:lnTo>
                  <a:pt x="14343" y="10121"/>
                </a:lnTo>
                <a:lnTo>
                  <a:pt x="14293" y="10061"/>
                </a:lnTo>
                <a:lnTo>
                  <a:pt x="14253" y="10011"/>
                </a:lnTo>
                <a:lnTo>
                  <a:pt x="14203" y="9960"/>
                </a:lnTo>
                <a:lnTo>
                  <a:pt x="14142" y="9920"/>
                </a:lnTo>
                <a:lnTo>
                  <a:pt x="14092" y="9880"/>
                </a:lnTo>
                <a:lnTo>
                  <a:pt x="14022" y="9850"/>
                </a:lnTo>
                <a:lnTo>
                  <a:pt x="13962" y="9820"/>
                </a:lnTo>
                <a:lnTo>
                  <a:pt x="13891" y="9800"/>
                </a:lnTo>
                <a:lnTo>
                  <a:pt x="13831" y="9790"/>
                </a:lnTo>
                <a:lnTo>
                  <a:pt x="13761" y="9780"/>
                </a:lnTo>
                <a:lnTo>
                  <a:pt x="13610" y="9780"/>
                </a:lnTo>
                <a:lnTo>
                  <a:pt x="13539" y="9800"/>
                </a:lnTo>
                <a:lnTo>
                  <a:pt x="13469" y="9820"/>
                </a:lnTo>
                <a:lnTo>
                  <a:pt x="13399" y="9850"/>
                </a:lnTo>
                <a:lnTo>
                  <a:pt x="13338" y="9880"/>
                </a:lnTo>
                <a:lnTo>
                  <a:pt x="13278" y="9920"/>
                </a:lnTo>
                <a:lnTo>
                  <a:pt x="13218" y="9971"/>
                </a:lnTo>
                <a:lnTo>
                  <a:pt x="13168" y="10021"/>
                </a:lnTo>
                <a:lnTo>
                  <a:pt x="13127" y="10071"/>
                </a:lnTo>
                <a:lnTo>
                  <a:pt x="13087" y="10131"/>
                </a:lnTo>
                <a:lnTo>
                  <a:pt x="13057" y="10192"/>
                </a:lnTo>
                <a:lnTo>
                  <a:pt x="13027" y="10262"/>
                </a:lnTo>
                <a:lnTo>
                  <a:pt x="13007" y="10322"/>
                </a:lnTo>
                <a:lnTo>
                  <a:pt x="12997" y="10393"/>
                </a:lnTo>
                <a:lnTo>
                  <a:pt x="12987" y="10463"/>
                </a:lnTo>
                <a:lnTo>
                  <a:pt x="12987" y="10533"/>
                </a:lnTo>
                <a:lnTo>
                  <a:pt x="12997" y="10614"/>
                </a:lnTo>
                <a:lnTo>
                  <a:pt x="13007" y="10684"/>
                </a:lnTo>
                <a:lnTo>
                  <a:pt x="13027" y="10754"/>
                </a:lnTo>
                <a:lnTo>
                  <a:pt x="14776" y="15599"/>
                </a:lnTo>
                <a:lnTo>
                  <a:pt x="14273" y="15448"/>
                </a:lnTo>
                <a:lnTo>
                  <a:pt x="13781" y="15318"/>
                </a:lnTo>
                <a:lnTo>
                  <a:pt x="13318" y="15197"/>
                </a:lnTo>
                <a:lnTo>
                  <a:pt x="12866" y="15096"/>
                </a:lnTo>
                <a:lnTo>
                  <a:pt x="9368" y="9669"/>
                </a:lnTo>
                <a:lnTo>
                  <a:pt x="9328" y="9609"/>
                </a:lnTo>
                <a:lnTo>
                  <a:pt x="9278" y="9558"/>
                </a:lnTo>
                <a:lnTo>
                  <a:pt x="9228" y="9508"/>
                </a:lnTo>
                <a:lnTo>
                  <a:pt x="9167" y="9468"/>
                </a:lnTo>
                <a:lnTo>
                  <a:pt x="9107" y="9428"/>
                </a:lnTo>
                <a:lnTo>
                  <a:pt x="9047" y="9398"/>
                </a:lnTo>
                <a:lnTo>
                  <a:pt x="8976" y="9378"/>
                </a:lnTo>
                <a:lnTo>
                  <a:pt x="8906" y="9357"/>
                </a:lnTo>
                <a:lnTo>
                  <a:pt x="8846" y="9347"/>
                </a:lnTo>
                <a:lnTo>
                  <a:pt x="8775" y="9337"/>
                </a:lnTo>
                <a:lnTo>
                  <a:pt x="8705" y="9337"/>
                </a:lnTo>
                <a:lnTo>
                  <a:pt x="8635" y="9347"/>
                </a:lnTo>
                <a:lnTo>
                  <a:pt x="8564" y="9367"/>
                </a:lnTo>
                <a:lnTo>
                  <a:pt x="8494" y="9388"/>
                </a:lnTo>
                <a:lnTo>
                  <a:pt x="8424" y="9418"/>
                </a:lnTo>
                <a:lnTo>
                  <a:pt x="8363" y="9458"/>
                </a:lnTo>
                <a:lnTo>
                  <a:pt x="8303" y="9498"/>
                </a:lnTo>
                <a:lnTo>
                  <a:pt x="8243" y="9548"/>
                </a:lnTo>
                <a:lnTo>
                  <a:pt x="8192" y="9599"/>
                </a:lnTo>
                <a:lnTo>
                  <a:pt x="8152" y="9659"/>
                </a:lnTo>
                <a:lnTo>
                  <a:pt x="8112" y="9719"/>
                </a:lnTo>
                <a:lnTo>
                  <a:pt x="8082" y="9780"/>
                </a:lnTo>
                <a:lnTo>
                  <a:pt x="8062" y="9850"/>
                </a:lnTo>
                <a:lnTo>
                  <a:pt x="8042" y="9910"/>
                </a:lnTo>
                <a:lnTo>
                  <a:pt x="8032" y="9981"/>
                </a:lnTo>
                <a:lnTo>
                  <a:pt x="8022" y="10051"/>
                </a:lnTo>
                <a:lnTo>
                  <a:pt x="8032" y="10121"/>
                </a:lnTo>
                <a:lnTo>
                  <a:pt x="8042" y="10192"/>
                </a:lnTo>
                <a:lnTo>
                  <a:pt x="8052" y="10262"/>
                </a:lnTo>
                <a:lnTo>
                  <a:pt x="8072" y="10332"/>
                </a:lnTo>
                <a:lnTo>
                  <a:pt x="8102" y="10403"/>
                </a:lnTo>
                <a:lnTo>
                  <a:pt x="8142" y="10463"/>
                </a:lnTo>
                <a:lnTo>
                  <a:pt x="10896" y="14735"/>
                </a:lnTo>
                <a:lnTo>
                  <a:pt x="10283" y="14664"/>
                </a:lnTo>
                <a:lnTo>
                  <a:pt x="9821" y="14614"/>
                </a:lnTo>
                <a:lnTo>
                  <a:pt x="9509" y="14594"/>
                </a:lnTo>
                <a:lnTo>
                  <a:pt x="9238" y="14594"/>
                </a:lnTo>
                <a:lnTo>
                  <a:pt x="9087" y="14614"/>
                </a:lnTo>
                <a:lnTo>
                  <a:pt x="8946" y="14644"/>
                </a:lnTo>
                <a:lnTo>
                  <a:pt x="8816" y="14684"/>
                </a:lnTo>
                <a:lnTo>
                  <a:pt x="8685" y="14745"/>
                </a:lnTo>
                <a:lnTo>
                  <a:pt x="8564" y="14815"/>
                </a:lnTo>
                <a:lnTo>
                  <a:pt x="8444" y="14895"/>
                </a:lnTo>
                <a:lnTo>
                  <a:pt x="8343" y="14986"/>
                </a:lnTo>
                <a:lnTo>
                  <a:pt x="8243" y="15086"/>
                </a:lnTo>
                <a:lnTo>
                  <a:pt x="8152" y="15197"/>
                </a:lnTo>
                <a:lnTo>
                  <a:pt x="8082" y="15318"/>
                </a:lnTo>
                <a:lnTo>
                  <a:pt x="8011" y="15438"/>
                </a:lnTo>
                <a:lnTo>
                  <a:pt x="7961" y="15569"/>
                </a:lnTo>
                <a:lnTo>
                  <a:pt x="7921" y="15710"/>
                </a:lnTo>
                <a:lnTo>
                  <a:pt x="7891" y="15860"/>
                </a:lnTo>
                <a:lnTo>
                  <a:pt x="7881" y="16001"/>
                </a:lnTo>
                <a:lnTo>
                  <a:pt x="7881" y="16152"/>
                </a:lnTo>
                <a:lnTo>
                  <a:pt x="7901" y="16303"/>
                </a:lnTo>
                <a:lnTo>
                  <a:pt x="7931" y="16443"/>
                </a:lnTo>
                <a:lnTo>
                  <a:pt x="7981" y="16574"/>
                </a:lnTo>
                <a:lnTo>
                  <a:pt x="8032" y="16705"/>
                </a:lnTo>
                <a:lnTo>
                  <a:pt x="8102" y="16825"/>
                </a:lnTo>
                <a:lnTo>
                  <a:pt x="8182" y="16946"/>
                </a:lnTo>
                <a:lnTo>
                  <a:pt x="8273" y="17046"/>
                </a:lnTo>
                <a:lnTo>
                  <a:pt x="8373" y="17147"/>
                </a:lnTo>
                <a:lnTo>
                  <a:pt x="8484" y="17237"/>
                </a:lnTo>
                <a:lnTo>
                  <a:pt x="8604" y="17308"/>
                </a:lnTo>
                <a:lnTo>
                  <a:pt x="8735" y="17378"/>
                </a:lnTo>
                <a:lnTo>
                  <a:pt x="8866" y="17428"/>
                </a:lnTo>
                <a:lnTo>
                  <a:pt x="9007" y="17468"/>
                </a:lnTo>
                <a:lnTo>
                  <a:pt x="9147" y="17499"/>
                </a:lnTo>
                <a:lnTo>
                  <a:pt x="9298" y="17509"/>
                </a:lnTo>
                <a:lnTo>
                  <a:pt x="9509" y="17519"/>
                </a:lnTo>
                <a:lnTo>
                  <a:pt x="9750" y="17539"/>
                </a:lnTo>
                <a:lnTo>
                  <a:pt x="10072" y="17569"/>
                </a:lnTo>
                <a:lnTo>
                  <a:pt x="6916" y="19509"/>
                </a:lnTo>
                <a:lnTo>
                  <a:pt x="6856" y="19559"/>
                </a:lnTo>
                <a:lnTo>
                  <a:pt x="6795" y="19599"/>
                </a:lnTo>
                <a:lnTo>
                  <a:pt x="6745" y="19660"/>
                </a:lnTo>
                <a:lnTo>
                  <a:pt x="6705" y="19710"/>
                </a:lnTo>
                <a:lnTo>
                  <a:pt x="6665" y="19770"/>
                </a:lnTo>
                <a:lnTo>
                  <a:pt x="6635" y="19830"/>
                </a:lnTo>
                <a:lnTo>
                  <a:pt x="6604" y="19901"/>
                </a:lnTo>
                <a:lnTo>
                  <a:pt x="6584" y="19961"/>
                </a:lnTo>
                <a:lnTo>
                  <a:pt x="6574" y="20031"/>
                </a:lnTo>
                <a:lnTo>
                  <a:pt x="6564" y="20102"/>
                </a:lnTo>
                <a:lnTo>
                  <a:pt x="6564" y="20172"/>
                </a:lnTo>
                <a:lnTo>
                  <a:pt x="6574" y="20242"/>
                </a:lnTo>
                <a:lnTo>
                  <a:pt x="6594" y="20313"/>
                </a:lnTo>
                <a:lnTo>
                  <a:pt x="6614" y="20383"/>
                </a:lnTo>
                <a:lnTo>
                  <a:pt x="6645" y="20454"/>
                </a:lnTo>
                <a:lnTo>
                  <a:pt x="6675" y="20514"/>
                </a:lnTo>
                <a:lnTo>
                  <a:pt x="6735" y="20594"/>
                </a:lnTo>
                <a:lnTo>
                  <a:pt x="6795" y="20665"/>
                </a:lnTo>
                <a:lnTo>
                  <a:pt x="6866" y="20725"/>
                </a:lnTo>
                <a:lnTo>
                  <a:pt x="6946" y="20775"/>
                </a:lnTo>
                <a:lnTo>
                  <a:pt x="7026" y="20815"/>
                </a:lnTo>
                <a:lnTo>
                  <a:pt x="7117" y="20846"/>
                </a:lnTo>
                <a:lnTo>
                  <a:pt x="7207" y="20856"/>
                </a:lnTo>
                <a:lnTo>
                  <a:pt x="7298" y="20866"/>
                </a:lnTo>
                <a:lnTo>
                  <a:pt x="7398" y="20856"/>
                </a:lnTo>
                <a:lnTo>
                  <a:pt x="7489" y="20835"/>
                </a:lnTo>
                <a:lnTo>
                  <a:pt x="7589" y="20805"/>
                </a:lnTo>
                <a:lnTo>
                  <a:pt x="7680" y="20755"/>
                </a:lnTo>
                <a:lnTo>
                  <a:pt x="12243" y="17951"/>
                </a:lnTo>
                <a:lnTo>
                  <a:pt x="12745" y="18061"/>
                </a:lnTo>
                <a:lnTo>
                  <a:pt x="13278" y="18202"/>
                </a:lnTo>
                <a:lnTo>
                  <a:pt x="13831" y="18363"/>
                </a:lnTo>
                <a:lnTo>
                  <a:pt x="14404" y="18544"/>
                </a:lnTo>
                <a:lnTo>
                  <a:pt x="14987" y="18755"/>
                </a:lnTo>
                <a:lnTo>
                  <a:pt x="15590" y="18986"/>
                </a:lnTo>
                <a:lnTo>
                  <a:pt x="16203" y="19247"/>
                </a:lnTo>
                <a:lnTo>
                  <a:pt x="16514" y="19388"/>
                </a:lnTo>
                <a:lnTo>
                  <a:pt x="16826" y="19529"/>
                </a:lnTo>
                <a:lnTo>
                  <a:pt x="17138" y="19690"/>
                </a:lnTo>
                <a:lnTo>
                  <a:pt x="17449" y="19850"/>
                </a:lnTo>
                <a:lnTo>
                  <a:pt x="17761" y="20021"/>
                </a:lnTo>
                <a:lnTo>
                  <a:pt x="18072" y="20202"/>
                </a:lnTo>
                <a:lnTo>
                  <a:pt x="18384" y="20383"/>
                </a:lnTo>
                <a:lnTo>
                  <a:pt x="18695" y="20584"/>
                </a:lnTo>
                <a:lnTo>
                  <a:pt x="19007" y="20785"/>
                </a:lnTo>
                <a:lnTo>
                  <a:pt x="19319" y="20996"/>
                </a:lnTo>
                <a:lnTo>
                  <a:pt x="19630" y="21217"/>
                </a:lnTo>
                <a:lnTo>
                  <a:pt x="19932" y="21449"/>
                </a:lnTo>
                <a:lnTo>
                  <a:pt x="20243" y="21690"/>
                </a:lnTo>
                <a:lnTo>
                  <a:pt x="20535" y="21941"/>
                </a:lnTo>
                <a:lnTo>
                  <a:pt x="20836" y="22202"/>
                </a:lnTo>
                <a:lnTo>
                  <a:pt x="21128" y="22474"/>
                </a:lnTo>
                <a:lnTo>
                  <a:pt x="21419" y="22755"/>
                </a:lnTo>
                <a:lnTo>
                  <a:pt x="21701" y="23037"/>
                </a:lnTo>
                <a:lnTo>
                  <a:pt x="18967" y="32324"/>
                </a:lnTo>
                <a:lnTo>
                  <a:pt x="18223" y="32464"/>
                </a:lnTo>
                <a:lnTo>
                  <a:pt x="14836" y="29851"/>
                </a:lnTo>
                <a:lnTo>
                  <a:pt x="14153" y="23408"/>
                </a:lnTo>
                <a:lnTo>
                  <a:pt x="14142" y="23338"/>
                </a:lnTo>
                <a:lnTo>
                  <a:pt x="14122" y="23268"/>
                </a:lnTo>
                <a:lnTo>
                  <a:pt x="14092" y="23197"/>
                </a:lnTo>
                <a:lnTo>
                  <a:pt x="14062" y="23137"/>
                </a:lnTo>
                <a:lnTo>
                  <a:pt x="14022" y="23077"/>
                </a:lnTo>
                <a:lnTo>
                  <a:pt x="13982" y="23017"/>
                </a:lnTo>
                <a:lnTo>
                  <a:pt x="13931" y="22966"/>
                </a:lnTo>
                <a:lnTo>
                  <a:pt x="13881" y="22926"/>
                </a:lnTo>
                <a:lnTo>
                  <a:pt x="13831" y="22886"/>
                </a:lnTo>
                <a:lnTo>
                  <a:pt x="13771" y="22846"/>
                </a:lnTo>
                <a:lnTo>
                  <a:pt x="13700" y="22815"/>
                </a:lnTo>
                <a:lnTo>
                  <a:pt x="13640" y="22795"/>
                </a:lnTo>
                <a:lnTo>
                  <a:pt x="13570" y="22775"/>
                </a:lnTo>
                <a:lnTo>
                  <a:pt x="13499" y="22765"/>
                </a:lnTo>
                <a:lnTo>
                  <a:pt x="13348" y="22765"/>
                </a:lnTo>
                <a:lnTo>
                  <a:pt x="13278" y="22775"/>
                </a:lnTo>
                <a:lnTo>
                  <a:pt x="13198" y="22795"/>
                </a:lnTo>
                <a:lnTo>
                  <a:pt x="13137" y="22815"/>
                </a:lnTo>
                <a:lnTo>
                  <a:pt x="13067" y="22856"/>
                </a:lnTo>
                <a:lnTo>
                  <a:pt x="13007" y="22886"/>
                </a:lnTo>
                <a:lnTo>
                  <a:pt x="12956" y="22936"/>
                </a:lnTo>
                <a:lnTo>
                  <a:pt x="12906" y="22976"/>
                </a:lnTo>
                <a:lnTo>
                  <a:pt x="12856" y="23037"/>
                </a:lnTo>
                <a:lnTo>
                  <a:pt x="12816" y="23087"/>
                </a:lnTo>
                <a:lnTo>
                  <a:pt x="12776" y="23147"/>
                </a:lnTo>
                <a:lnTo>
                  <a:pt x="12745" y="23207"/>
                </a:lnTo>
                <a:lnTo>
                  <a:pt x="12725" y="23278"/>
                </a:lnTo>
                <a:lnTo>
                  <a:pt x="12705" y="23348"/>
                </a:lnTo>
                <a:lnTo>
                  <a:pt x="12695" y="23419"/>
                </a:lnTo>
                <a:lnTo>
                  <a:pt x="12695" y="23489"/>
                </a:lnTo>
                <a:lnTo>
                  <a:pt x="12695" y="23569"/>
                </a:lnTo>
                <a:lnTo>
                  <a:pt x="13238" y="28625"/>
                </a:lnTo>
                <a:lnTo>
                  <a:pt x="10363" y="26414"/>
                </a:lnTo>
                <a:lnTo>
                  <a:pt x="10303" y="26373"/>
                </a:lnTo>
                <a:lnTo>
                  <a:pt x="10243" y="26333"/>
                </a:lnTo>
                <a:lnTo>
                  <a:pt x="10172" y="26303"/>
                </a:lnTo>
                <a:lnTo>
                  <a:pt x="10112" y="26283"/>
                </a:lnTo>
                <a:lnTo>
                  <a:pt x="10042" y="26273"/>
                </a:lnTo>
                <a:lnTo>
                  <a:pt x="9971" y="26263"/>
                </a:lnTo>
                <a:lnTo>
                  <a:pt x="9901" y="26263"/>
                </a:lnTo>
                <a:lnTo>
                  <a:pt x="9831" y="26273"/>
                </a:lnTo>
                <a:lnTo>
                  <a:pt x="9760" y="26283"/>
                </a:lnTo>
                <a:lnTo>
                  <a:pt x="9690" y="26303"/>
                </a:lnTo>
                <a:lnTo>
                  <a:pt x="9630" y="26323"/>
                </a:lnTo>
                <a:lnTo>
                  <a:pt x="9559" y="26353"/>
                </a:lnTo>
                <a:lnTo>
                  <a:pt x="9499" y="26394"/>
                </a:lnTo>
                <a:lnTo>
                  <a:pt x="9449" y="26444"/>
                </a:lnTo>
                <a:lnTo>
                  <a:pt x="9398" y="26494"/>
                </a:lnTo>
                <a:lnTo>
                  <a:pt x="9348" y="26544"/>
                </a:lnTo>
                <a:lnTo>
                  <a:pt x="9298" y="26605"/>
                </a:lnTo>
                <a:lnTo>
                  <a:pt x="9268" y="26675"/>
                </a:lnTo>
                <a:lnTo>
                  <a:pt x="9238" y="26735"/>
                </a:lnTo>
                <a:lnTo>
                  <a:pt x="9218" y="26806"/>
                </a:lnTo>
                <a:lnTo>
                  <a:pt x="9208" y="26876"/>
                </a:lnTo>
                <a:lnTo>
                  <a:pt x="9197" y="26946"/>
                </a:lnTo>
                <a:lnTo>
                  <a:pt x="9197" y="27017"/>
                </a:lnTo>
                <a:lnTo>
                  <a:pt x="9197" y="27087"/>
                </a:lnTo>
                <a:lnTo>
                  <a:pt x="9208" y="27157"/>
                </a:lnTo>
                <a:lnTo>
                  <a:pt x="9228" y="27218"/>
                </a:lnTo>
                <a:lnTo>
                  <a:pt x="9258" y="27288"/>
                </a:lnTo>
                <a:lnTo>
                  <a:pt x="9288" y="27348"/>
                </a:lnTo>
                <a:lnTo>
                  <a:pt x="9328" y="27409"/>
                </a:lnTo>
                <a:lnTo>
                  <a:pt x="9368" y="27469"/>
                </a:lnTo>
                <a:lnTo>
                  <a:pt x="9419" y="27519"/>
                </a:lnTo>
                <a:lnTo>
                  <a:pt x="9479" y="27570"/>
                </a:lnTo>
                <a:lnTo>
                  <a:pt x="13499" y="30665"/>
                </a:lnTo>
                <a:lnTo>
                  <a:pt x="13539" y="30746"/>
                </a:lnTo>
                <a:lnTo>
                  <a:pt x="13590" y="30806"/>
                </a:lnTo>
                <a:lnTo>
                  <a:pt x="13650" y="30866"/>
                </a:lnTo>
                <a:lnTo>
                  <a:pt x="13710" y="30927"/>
                </a:lnTo>
                <a:lnTo>
                  <a:pt x="13781" y="30967"/>
                </a:lnTo>
                <a:lnTo>
                  <a:pt x="13851" y="31007"/>
                </a:lnTo>
                <a:lnTo>
                  <a:pt x="13931" y="31037"/>
                </a:lnTo>
                <a:lnTo>
                  <a:pt x="14012" y="31067"/>
                </a:lnTo>
                <a:lnTo>
                  <a:pt x="16293" y="32816"/>
                </a:lnTo>
                <a:lnTo>
                  <a:pt x="14816" y="33087"/>
                </a:lnTo>
                <a:lnTo>
                  <a:pt x="13509" y="33299"/>
                </a:lnTo>
                <a:lnTo>
                  <a:pt x="12936" y="33389"/>
                </a:lnTo>
                <a:lnTo>
                  <a:pt x="12414" y="33469"/>
                </a:lnTo>
                <a:lnTo>
                  <a:pt x="11951" y="33520"/>
                </a:lnTo>
                <a:lnTo>
                  <a:pt x="11549" y="33560"/>
                </a:lnTo>
                <a:lnTo>
                  <a:pt x="11298" y="33580"/>
                </a:lnTo>
                <a:lnTo>
                  <a:pt x="11057" y="33580"/>
                </a:lnTo>
                <a:lnTo>
                  <a:pt x="10806" y="33570"/>
                </a:lnTo>
                <a:lnTo>
                  <a:pt x="10554" y="33550"/>
                </a:lnTo>
                <a:lnTo>
                  <a:pt x="10303" y="33520"/>
                </a:lnTo>
                <a:lnTo>
                  <a:pt x="10052" y="33479"/>
                </a:lnTo>
                <a:lnTo>
                  <a:pt x="9811" y="33439"/>
                </a:lnTo>
                <a:lnTo>
                  <a:pt x="9559" y="33379"/>
                </a:lnTo>
                <a:lnTo>
                  <a:pt x="9318" y="33309"/>
                </a:lnTo>
                <a:lnTo>
                  <a:pt x="9077" y="33238"/>
                </a:lnTo>
                <a:lnTo>
                  <a:pt x="8836" y="33158"/>
                </a:lnTo>
                <a:lnTo>
                  <a:pt x="8594" y="33067"/>
                </a:lnTo>
                <a:lnTo>
                  <a:pt x="8353" y="32967"/>
                </a:lnTo>
                <a:lnTo>
                  <a:pt x="8122" y="32866"/>
                </a:lnTo>
                <a:lnTo>
                  <a:pt x="7891" y="32756"/>
                </a:lnTo>
                <a:lnTo>
                  <a:pt x="7660" y="32635"/>
                </a:lnTo>
                <a:lnTo>
                  <a:pt x="7660" y="32404"/>
                </a:lnTo>
                <a:lnTo>
                  <a:pt x="7640" y="32153"/>
                </a:lnTo>
                <a:lnTo>
                  <a:pt x="7619" y="31901"/>
                </a:lnTo>
                <a:lnTo>
                  <a:pt x="7579" y="31650"/>
                </a:lnTo>
                <a:lnTo>
                  <a:pt x="7529" y="31389"/>
                </a:lnTo>
                <a:lnTo>
                  <a:pt x="7469" y="31117"/>
                </a:lnTo>
                <a:lnTo>
                  <a:pt x="7398" y="30856"/>
                </a:lnTo>
                <a:lnTo>
                  <a:pt x="7318" y="30585"/>
                </a:lnTo>
                <a:lnTo>
                  <a:pt x="7228" y="30313"/>
                </a:lnTo>
                <a:lnTo>
                  <a:pt x="7137" y="30052"/>
                </a:lnTo>
                <a:lnTo>
                  <a:pt x="6926" y="29519"/>
                </a:lnTo>
                <a:lnTo>
                  <a:pt x="6705" y="28987"/>
                </a:lnTo>
                <a:lnTo>
                  <a:pt x="6464" y="28484"/>
                </a:lnTo>
                <a:lnTo>
                  <a:pt x="6222" y="28002"/>
                </a:lnTo>
                <a:lnTo>
                  <a:pt x="5991" y="27549"/>
                </a:lnTo>
                <a:lnTo>
                  <a:pt x="5760" y="27137"/>
                </a:lnTo>
                <a:lnTo>
                  <a:pt x="5549" y="26765"/>
                </a:lnTo>
                <a:lnTo>
                  <a:pt x="5197" y="26183"/>
                </a:lnTo>
                <a:lnTo>
                  <a:pt x="4986" y="25861"/>
                </a:lnTo>
                <a:lnTo>
                  <a:pt x="4946" y="25801"/>
                </a:lnTo>
                <a:lnTo>
                  <a:pt x="4896" y="25750"/>
                </a:lnTo>
                <a:lnTo>
                  <a:pt x="4845" y="25700"/>
                </a:lnTo>
                <a:lnTo>
                  <a:pt x="4785" y="25660"/>
                </a:lnTo>
                <a:lnTo>
                  <a:pt x="4725" y="25620"/>
                </a:lnTo>
                <a:lnTo>
                  <a:pt x="4665" y="25590"/>
                </a:lnTo>
                <a:lnTo>
                  <a:pt x="4594" y="25569"/>
                </a:lnTo>
                <a:lnTo>
                  <a:pt x="4524" y="25549"/>
                </a:lnTo>
                <a:lnTo>
                  <a:pt x="4453" y="25539"/>
                </a:lnTo>
                <a:lnTo>
                  <a:pt x="4393" y="25529"/>
                </a:lnTo>
                <a:lnTo>
                  <a:pt x="4323" y="25539"/>
                </a:lnTo>
                <a:lnTo>
                  <a:pt x="4252" y="25549"/>
                </a:lnTo>
                <a:lnTo>
                  <a:pt x="4182" y="25559"/>
                </a:lnTo>
                <a:lnTo>
                  <a:pt x="4112" y="25579"/>
                </a:lnTo>
                <a:lnTo>
                  <a:pt x="4041" y="25610"/>
                </a:lnTo>
                <a:lnTo>
                  <a:pt x="3981" y="25650"/>
                </a:lnTo>
                <a:lnTo>
                  <a:pt x="3921" y="25700"/>
                </a:lnTo>
                <a:lnTo>
                  <a:pt x="3860" y="25750"/>
                </a:lnTo>
                <a:lnTo>
                  <a:pt x="3820" y="25801"/>
                </a:lnTo>
                <a:lnTo>
                  <a:pt x="3770" y="25861"/>
                </a:lnTo>
                <a:lnTo>
                  <a:pt x="3740" y="25921"/>
                </a:lnTo>
                <a:lnTo>
                  <a:pt x="3710" y="25982"/>
                </a:lnTo>
                <a:lnTo>
                  <a:pt x="3680" y="26042"/>
                </a:lnTo>
                <a:lnTo>
                  <a:pt x="3670" y="26112"/>
                </a:lnTo>
                <a:lnTo>
                  <a:pt x="3649" y="26183"/>
                </a:lnTo>
                <a:lnTo>
                  <a:pt x="3649" y="26253"/>
                </a:lnTo>
                <a:lnTo>
                  <a:pt x="3649" y="26323"/>
                </a:lnTo>
                <a:lnTo>
                  <a:pt x="3659" y="26394"/>
                </a:lnTo>
                <a:lnTo>
                  <a:pt x="3680" y="26464"/>
                </a:lnTo>
                <a:lnTo>
                  <a:pt x="3700" y="26534"/>
                </a:lnTo>
                <a:lnTo>
                  <a:pt x="3730" y="26595"/>
                </a:lnTo>
                <a:lnTo>
                  <a:pt x="3770" y="26665"/>
                </a:lnTo>
                <a:lnTo>
                  <a:pt x="4102" y="27188"/>
                </a:lnTo>
                <a:lnTo>
                  <a:pt x="4453" y="27781"/>
                </a:lnTo>
                <a:lnTo>
                  <a:pt x="4795" y="28414"/>
                </a:lnTo>
                <a:lnTo>
                  <a:pt x="4966" y="28745"/>
                </a:lnTo>
                <a:lnTo>
                  <a:pt x="5137" y="29087"/>
                </a:lnTo>
                <a:lnTo>
                  <a:pt x="5298" y="29429"/>
                </a:lnTo>
                <a:lnTo>
                  <a:pt x="5449" y="29771"/>
                </a:lnTo>
                <a:lnTo>
                  <a:pt x="5589" y="30112"/>
                </a:lnTo>
                <a:lnTo>
                  <a:pt x="5730" y="30444"/>
                </a:lnTo>
                <a:lnTo>
                  <a:pt x="5841" y="30776"/>
                </a:lnTo>
                <a:lnTo>
                  <a:pt x="5951" y="31097"/>
                </a:lnTo>
                <a:lnTo>
                  <a:pt x="6042" y="31409"/>
                </a:lnTo>
                <a:lnTo>
                  <a:pt x="6112" y="31710"/>
                </a:lnTo>
                <a:lnTo>
                  <a:pt x="6112" y="31710"/>
                </a:lnTo>
                <a:lnTo>
                  <a:pt x="5730" y="31439"/>
                </a:lnTo>
                <a:lnTo>
                  <a:pt x="5368" y="31168"/>
                </a:lnTo>
                <a:lnTo>
                  <a:pt x="5026" y="30886"/>
                </a:lnTo>
                <a:lnTo>
                  <a:pt x="4695" y="30615"/>
                </a:lnTo>
                <a:lnTo>
                  <a:pt x="4393" y="30354"/>
                </a:lnTo>
                <a:lnTo>
                  <a:pt x="4102" y="30092"/>
                </a:lnTo>
                <a:lnTo>
                  <a:pt x="3830" y="29841"/>
                </a:lnTo>
                <a:lnTo>
                  <a:pt x="3589" y="29600"/>
                </a:lnTo>
                <a:lnTo>
                  <a:pt x="3167" y="29178"/>
                </a:lnTo>
                <a:lnTo>
                  <a:pt x="2855" y="28846"/>
                </a:lnTo>
                <a:lnTo>
                  <a:pt x="2584" y="28534"/>
                </a:lnTo>
                <a:lnTo>
                  <a:pt x="2484" y="28434"/>
                </a:lnTo>
                <a:lnTo>
                  <a:pt x="2373" y="28333"/>
                </a:lnTo>
                <a:lnTo>
                  <a:pt x="2252" y="28243"/>
                </a:lnTo>
                <a:lnTo>
                  <a:pt x="2132" y="28173"/>
                </a:lnTo>
                <a:lnTo>
                  <a:pt x="2001" y="28112"/>
                </a:lnTo>
                <a:lnTo>
                  <a:pt x="1870" y="28072"/>
                </a:lnTo>
                <a:lnTo>
                  <a:pt x="1730" y="28042"/>
                </a:lnTo>
                <a:lnTo>
                  <a:pt x="1599" y="28022"/>
                </a:lnTo>
                <a:lnTo>
                  <a:pt x="1458" y="28012"/>
                </a:lnTo>
                <a:lnTo>
                  <a:pt x="1318" y="28022"/>
                </a:lnTo>
                <a:lnTo>
                  <a:pt x="1177" y="28042"/>
                </a:lnTo>
                <a:lnTo>
                  <a:pt x="1036" y="28072"/>
                </a:lnTo>
                <a:lnTo>
                  <a:pt x="906" y="28122"/>
                </a:lnTo>
                <a:lnTo>
                  <a:pt x="775" y="28183"/>
                </a:lnTo>
                <a:lnTo>
                  <a:pt x="654" y="28263"/>
                </a:lnTo>
                <a:lnTo>
                  <a:pt x="534" y="28354"/>
                </a:lnTo>
                <a:lnTo>
                  <a:pt x="423" y="28454"/>
                </a:lnTo>
                <a:lnTo>
                  <a:pt x="323" y="28555"/>
                </a:lnTo>
                <a:lnTo>
                  <a:pt x="242" y="28675"/>
                </a:lnTo>
                <a:lnTo>
                  <a:pt x="162" y="28796"/>
                </a:lnTo>
                <a:lnTo>
                  <a:pt x="112" y="28926"/>
                </a:lnTo>
                <a:lnTo>
                  <a:pt x="61" y="29057"/>
                </a:lnTo>
                <a:lnTo>
                  <a:pt x="31" y="29198"/>
                </a:lnTo>
                <a:lnTo>
                  <a:pt x="11" y="29338"/>
                </a:lnTo>
                <a:lnTo>
                  <a:pt x="1" y="29479"/>
                </a:lnTo>
                <a:lnTo>
                  <a:pt x="11" y="29620"/>
                </a:lnTo>
                <a:lnTo>
                  <a:pt x="31" y="29751"/>
                </a:lnTo>
                <a:lnTo>
                  <a:pt x="61" y="29891"/>
                </a:lnTo>
                <a:lnTo>
                  <a:pt x="112" y="30032"/>
                </a:lnTo>
                <a:lnTo>
                  <a:pt x="172" y="30163"/>
                </a:lnTo>
                <a:lnTo>
                  <a:pt x="252" y="30283"/>
                </a:lnTo>
                <a:lnTo>
                  <a:pt x="343" y="30404"/>
                </a:lnTo>
                <a:lnTo>
                  <a:pt x="463" y="30555"/>
                </a:lnTo>
                <a:lnTo>
                  <a:pt x="735" y="30856"/>
                </a:lnTo>
                <a:lnTo>
                  <a:pt x="1157" y="31298"/>
                </a:lnTo>
                <a:lnTo>
                  <a:pt x="1408" y="31560"/>
                </a:lnTo>
                <a:lnTo>
                  <a:pt x="1700" y="31841"/>
                </a:lnTo>
                <a:lnTo>
                  <a:pt x="2011" y="32143"/>
                </a:lnTo>
                <a:lnTo>
                  <a:pt x="2363" y="32454"/>
                </a:lnTo>
                <a:lnTo>
                  <a:pt x="2735" y="32776"/>
                </a:lnTo>
                <a:lnTo>
                  <a:pt x="3127" y="33108"/>
                </a:lnTo>
                <a:lnTo>
                  <a:pt x="3559" y="33449"/>
                </a:lnTo>
                <a:lnTo>
                  <a:pt x="4001" y="33781"/>
                </a:lnTo>
                <a:lnTo>
                  <a:pt x="4474" y="34113"/>
                </a:lnTo>
                <a:lnTo>
                  <a:pt x="4956" y="34434"/>
                </a:lnTo>
                <a:lnTo>
                  <a:pt x="4725" y="34605"/>
                </a:lnTo>
                <a:lnTo>
                  <a:pt x="4484" y="34766"/>
                </a:lnTo>
                <a:lnTo>
                  <a:pt x="4212" y="34927"/>
                </a:lnTo>
                <a:lnTo>
                  <a:pt x="3931" y="35078"/>
                </a:lnTo>
                <a:lnTo>
                  <a:pt x="3529" y="35289"/>
                </a:lnTo>
                <a:lnTo>
                  <a:pt x="3117" y="35470"/>
                </a:lnTo>
                <a:lnTo>
                  <a:pt x="2695" y="35640"/>
                </a:lnTo>
                <a:lnTo>
                  <a:pt x="2293" y="35791"/>
                </a:lnTo>
                <a:lnTo>
                  <a:pt x="1901" y="35922"/>
                </a:lnTo>
                <a:lnTo>
                  <a:pt x="1529" y="36042"/>
                </a:lnTo>
                <a:lnTo>
                  <a:pt x="1187" y="36133"/>
                </a:lnTo>
                <a:lnTo>
                  <a:pt x="885" y="36193"/>
                </a:lnTo>
                <a:lnTo>
                  <a:pt x="805" y="36213"/>
                </a:lnTo>
                <a:lnTo>
                  <a:pt x="735" y="36243"/>
                </a:lnTo>
                <a:lnTo>
                  <a:pt x="674" y="36274"/>
                </a:lnTo>
                <a:lnTo>
                  <a:pt x="614" y="36314"/>
                </a:lnTo>
                <a:lnTo>
                  <a:pt x="554" y="36354"/>
                </a:lnTo>
                <a:lnTo>
                  <a:pt x="504" y="36394"/>
                </a:lnTo>
                <a:lnTo>
                  <a:pt x="453" y="36454"/>
                </a:lnTo>
                <a:lnTo>
                  <a:pt x="413" y="36505"/>
                </a:lnTo>
                <a:lnTo>
                  <a:pt x="383" y="36565"/>
                </a:lnTo>
                <a:lnTo>
                  <a:pt x="353" y="36635"/>
                </a:lnTo>
                <a:lnTo>
                  <a:pt x="323" y="36696"/>
                </a:lnTo>
                <a:lnTo>
                  <a:pt x="313" y="36766"/>
                </a:lnTo>
                <a:lnTo>
                  <a:pt x="303" y="36836"/>
                </a:lnTo>
                <a:lnTo>
                  <a:pt x="292" y="36907"/>
                </a:lnTo>
                <a:lnTo>
                  <a:pt x="292" y="36977"/>
                </a:lnTo>
                <a:lnTo>
                  <a:pt x="313" y="37058"/>
                </a:lnTo>
                <a:lnTo>
                  <a:pt x="343" y="37178"/>
                </a:lnTo>
                <a:lnTo>
                  <a:pt x="403" y="37289"/>
                </a:lnTo>
                <a:lnTo>
                  <a:pt x="473" y="37389"/>
                </a:lnTo>
                <a:lnTo>
                  <a:pt x="564" y="37480"/>
                </a:lnTo>
                <a:lnTo>
                  <a:pt x="664" y="37550"/>
                </a:lnTo>
                <a:lnTo>
                  <a:pt x="775" y="37600"/>
                </a:lnTo>
                <a:lnTo>
                  <a:pt x="896" y="37630"/>
                </a:lnTo>
                <a:lnTo>
                  <a:pt x="1026" y="37640"/>
                </a:lnTo>
                <a:lnTo>
                  <a:pt x="1097" y="37640"/>
                </a:lnTo>
                <a:lnTo>
                  <a:pt x="1167" y="37630"/>
                </a:lnTo>
                <a:lnTo>
                  <a:pt x="1489" y="37560"/>
                </a:lnTo>
                <a:lnTo>
                  <a:pt x="1860" y="37460"/>
                </a:lnTo>
                <a:lnTo>
                  <a:pt x="2272" y="37339"/>
                </a:lnTo>
                <a:lnTo>
                  <a:pt x="2715" y="37188"/>
                </a:lnTo>
                <a:lnTo>
                  <a:pt x="3177" y="37017"/>
                </a:lnTo>
                <a:lnTo>
                  <a:pt x="3649" y="36826"/>
                </a:lnTo>
                <a:lnTo>
                  <a:pt x="4132" y="36615"/>
                </a:lnTo>
                <a:lnTo>
                  <a:pt x="4373" y="36495"/>
                </a:lnTo>
                <a:lnTo>
                  <a:pt x="4614" y="36374"/>
                </a:lnTo>
                <a:lnTo>
                  <a:pt x="4856" y="36233"/>
                </a:lnTo>
                <a:lnTo>
                  <a:pt x="5097" y="36093"/>
                </a:lnTo>
                <a:lnTo>
                  <a:pt x="5328" y="35952"/>
                </a:lnTo>
                <a:lnTo>
                  <a:pt x="5539" y="35811"/>
                </a:lnTo>
                <a:lnTo>
                  <a:pt x="5750" y="35671"/>
                </a:lnTo>
                <a:lnTo>
                  <a:pt x="5951" y="35520"/>
                </a:lnTo>
                <a:lnTo>
                  <a:pt x="6132" y="35369"/>
                </a:lnTo>
                <a:lnTo>
                  <a:pt x="6313" y="35218"/>
                </a:lnTo>
                <a:lnTo>
                  <a:pt x="6594" y="35359"/>
                </a:lnTo>
                <a:lnTo>
                  <a:pt x="6896" y="35500"/>
                </a:lnTo>
                <a:lnTo>
                  <a:pt x="7197" y="35630"/>
                </a:lnTo>
                <a:lnTo>
                  <a:pt x="7499" y="35751"/>
                </a:lnTo>
                <a:lnTo>
                  <a:pt x="7800" y="35872"/>
                </a:lnTo>
                <a:lnTo>
                  <a:pt x="8112" y="35982"/>
                </a:lnTo>
                <a:lnTo>
                  <a:pt x="8424" y="36083"/>
                </a:lnTo>
                <a:lnTo>
                  <a:pt x="8745" y="36173"/>
                </a:lnTo>
                <a:lnTo>
                  <a:pt x="9067" y="36253"/>
                </a:lnTo>
                <a:lnTo>
                  <a:pt x="9388" y="36324"/>
                </a:lnTo>
                <a:lnTo>
                  <a:pt x="9720" y="36384"/>
                </a:lnTo>
                <a:lnTo>
                  <a:pt x="10042" y="36424"/>
                </a:lnTo>
                <a:lnTo>
                  <a:pt x="10373" y="36465"/>
                </a:lnTo>
                <a:lnTo>
                  <a:pt x="10705" y="36485"/>
                </a:lnTo>
                <a:lnTo>
                  <a:pt x="11047" y="36495"/>
                </a:lnTo>
                <a:lnTo>
                  <a:pt x="11378" y="36495"/>
                </a:lnTo>
                <a:lnTo>
                  <a:pt x="10796" y="36967"/>
                </a:lnTo>
                <a:lnTo>
                  <a:pt x="10504" y="37208"/>
                </a:lnTo>
                <a:lnTo>
                  <a:pt x="10213" y="37460"/>
                </a:lnTo>
                <a:lnTo>
                  <a:pt x="9931" y="37721"/>
                </a:lnTo>
                <a:lnTo>
                  <a:pt x="9650" y="37972"/>
                </a:lnTo>
                <a:lnTo>
                  <a:pt x="9388" y="38244"/>
                </a:lnTo>
                <a:lnTo>
                  <a:pt x="9127" y="38505"/>
                </a:lnTo>
                <a:lnTo>
                  <a:pt x="8816" y="38696"/>
                </a:lnTo>
                <a:lnTo>
                  <a:pt x="8504" y="38867"/>
                </a:lnTo>
                <a:lnTo>
                  <a:pt x="8192" y="39028"/>
                </a:lnTo>
                <a:lnTo>
                  <a:pt x="7881" y="39168"/>
                </a:lnTo>
                <a:lnTo>
                  <a:pt x="7569" y="39299"/>
                </a:lnTo>
                <a:lnTo>
                  <a:pt x="7258" y="39419"/>
                </a:lnTo>
                <a:lnTo>
                  <a:pt x="6946" y="39520"/>
                </a:lnTo>
                <a:lnTo>
                  <a:pt x="6645" y="39610"/>
                </a:lnTo>
                <a:lnTo>
                  <a:pt x="6333" y="39691"/>
                </a:lnTo>
                <a:lnTo>
                  <a:pt x="6042" y="39751"/>
                </a:lnTo>
                <a:lnTo>
                  <a:pt x="5740" y="39811"/>
                </a:lnTo>
                <a:lnTo>
                  <a:pt x="5459" y="39862"/>
                </a:lnTo>
                <a:lnTo>
                  <a:pt x="5177" y="39902"/>
                </a:lnTo>
                <a:lnTo>
                  <a:pt x="4896" y="39932"/>
                </a:lnTo>
                <a:lnTo>
                  <a:pt x="4634" y="39952"/>
                </a:lnTo>
                <a:lnTo>
                  <a:pt x="4373" y="39972"/>
                </a:lnTo>
                <a:lnTo>
                  <a:pt x="3891" y="39992"/>
                </a:lnTo>
                <a:lnTo>
                  <a:pt x="3448" y="39982"/>
                </a:lnTo>
                <a:lnTo>
                  <a:pt x="3056" y="39962"/>
                </a:lnTo>
                <a:lnTo>
                  <a:pt x="2715" y="39942"/>
                </a:lnTo>
                <a:lnTo>
                  <a:pt x="2443" y="39912"/>
                </a:lnTo>
                <a:lnTo>
                  <a:pt x="2242" y="39882"/>
                </a:lnTo>
                <a:lnTo>
                  <a:pt x="2051" y="39852"/>
                </a:lnTo>
                <a:lnTo>
                  <a:pt x="1981" y="39832"/>
                </a:lnTo>
                <a:lnTo>
                  <a:pt x="1830" y="39832"/>
                </a:lnTo>
                <a:lnTo>
                  <a:pt x="1760" y="39842"/>
                </a:lnTo>
                <a:lnTo>
                  <a:pt x="1700" y="39862"/>
                </a:lnTo>
                <a:lnTo>
                  <a:pt x="1629" y="39882"/>
                </a:lnTo>
                <a:lnTo>
                  <a:pt x="1569" y="39912"/>
                </a:lnTo>
                <a:lnTo>
                  <a:pt x="1509" y="39942"/>
                </a:lnTo>
                <a:lnTo>
                  <a:pt x="1448" y="39982"/>
                </a:lnTo>
                <a:lnTo>
                  <a:pt x="1398" y="40033"/>
                </a:lnTo>
                <a:lnTo>
                  <a:pt x="1348" y="40083"/>
                </a:lnTo>
                <a:lnTo>
                  <a:pt x="1308" y="40143"/>
                </a:lnTo>
                <a:lnTo>
                  <a:pt x="1267" y="40203"/>
                </a:lnTo>
                <a:lnTo>
                  <a:pt x="1227" y="40264"/>
                </a:lnTo>
                <a:lnTo>
                  <a:pt x="1207" y="40334"/>
                </a:lnTo>
                <a:lnTo>
                  <a:pt x="1187" y="40404"/>
                </a:lnTo>
                <a:lnTo>
                  <a:pt x="1177" y="40475"/>
                </a:lnTo>
                <a:lnTo>
                  <a:pt x="1167" y="40555"/>
                </a:lnTo>
                <a:lnTo>
                  <a:pt x="1177" y="40626"/>
                </a:lnTo>
                <a:lnTo>
                  <a:pt x="1177" y="40696"/>
                </a:lnTo>
                <a:lnTo>
                  <a:pt x="1197" y="40766"/>
                </a:lnTo>
                <a:lnTo>
                  <a:pt x="1217" y="40827"/>
                </a:lnTo>
                <a:lnTo>
                  <a:pt x="1247" y="40897"/>
                </a:lnTo>
                <a:lnTo>
                  <a:pt x="1287" y="40957"/>
                </a:lnTo>
                <a:lnTo>
                  <a:pt x="1328" y="41008"/>
                </a:lnTo>
                <a:lnTo>
                  <a:pt x="1368" y="41068"/>
                </a:lnTo>
                <a:lnTo>
                  <a:pt x="1418" y="41108"/>
                </a:lnTo>
                <a:lnTo>
                  <a:pt x="1478" y="41158"/>
                </a:lnTo>
                <a:lnTo>
                  <a:pt x="1539" y="41198"/>
                </a:lnTo>
                <a:lnTo>
                  <a:pt x="1599" y="41229"/>
                </a:lnTo>
                <a:lnTo>
                  <a:pt x="1669" y="41249"/>
                </a:lnTo>
                <a:lnTo>
                  <a:pt x="1740" y="41269"/>
                </a:lnTo>
                <a:lnTo>
                  <a:pt x="1931" y="41309"/>
                </a:lnTo>
                <a:lnTo>
                  <a:pt x="2122" y="41339"/>
                </a:lnTo>
                <a:lnTo>
                  <a:pt x="2363" y="41369"/>
                </a:lnTo>
                <a:lnTo>
                  <a:pt x="2654" y="41400"/>
                </a:lnTo>
                <a:lnTo>
                  <a:pt x="2996" y="41430"/>
                </a:lnTo>
                <a:lnTo>
                  <a:pt x="3378" y="41450"/>
                </a:lnTo>
                <a:lnTo>
                  <a:pt x="3800" y="41460"/>
                </a:lnTo>
                <a:lnTo>
                  <a:pt x="4212" y="41450"/>
                </a:lnTo>
                <a:lnTo>
                  <a:pt x="4644" y="41430"/>
                </a:lnTo>
                <a:lnTo>
                  <a:pt x="5107" y="41389"/>
                </a:lnTo>
                <a:lnTo>
                  <a:pt x="5589" y="41329"/>
                </a:lnTo>
                <a:lnTo>
                  <a:pt x="6092" y="41239"/>
                </a:lnTo>
                <a:lnTo>
                  <a:pt x="6343" y="41188"/>
                </a:lnTo>
                <a:lnTo>
                  <a:pt x="6604" y="41128"/>
                </a:lnTo>
                <a:lnTo>
                  <a:pt x="6866" y="41068"/>
                </a:lnTo>
                <a:lnTo>
                  <a:pt x="7127" y="40997"/>
                </a:lnTo>
                <a:lnTo>
                  <a:pt x="7398" y="40917"/>
                </a:lnTo>
                <a:lnTo>
                  <a:pt x="7670" y="40827"/>
                </a:lnTo>
                <a:lnTo>
                  <a:pt x="7599" y="41038"/>
                </a:lnTo>
                <a:lnTo>
                  <a:pt x="7529" y="41259"/>
                </a:lnTo>
                <a:lnTo>
                  <a:pt x="7479" y="41470"/>
                </a:lnTo>
                <a:lnTo>
                  <a:pt x="7429" y="41691"/>
                </a:lnTo>
                <a:lnTo>
                  <a:pt x="7388" y="41902"/>
                </a:lnTo>
                <a:lnTo>
                  <a:pt x="7348" y="42113"/>
                </a:lnTo>
                <a:lnTo>
                  <a:pt x="7298" y="42535"/>
                </a:lnTo>
                <a:lnTo>
                  <a:pt x="7258" y="42947"/>
                </a:lnTo>
                <a:lnTo>
                  <a:pt x="7238" y="43339"/>
                </a:lnTo>
                <a:lnTo>
                  <a:pt x="7238" y="43711"/>
                </a:lnTo>
                <a:lnTo>
                  <a:pt x="7258" y="44073"/>
                </a:lnTo>
                <a:lnTo>
                  <a:pt x="7278" y="44395"/>
                </a:lnTo>
                <a:lnTo>
                  <a:pt x="7298" y="44696"/>
                </a:lnTo>
                <a:lnTo>
                  <a:pt x="7338" y="44968"/>
                </a:lnTo>
                <a:lnTo>
                  <a:pt x="7368" y="45199"/>
                </a:lnTo>
                <a:lnTo>
                  <a:pt x="7429" y="45540"/>
                </a:lnTo>
                <a:lnTo>
                  <a:pt x="7459" y="45691"/>
                </a:lnTo>
                <a:lnTo>
                  <a:pt x="7499" y="45812"/>
                </a:lnTo>
                <a:lnTo>
                  <a:pt x="7559" y="45922"/>
                </a:lnTo>
                <a:lnTo>
                  <a:pt x="7640" y="46013"/>
                </a:lnTo>
                <a:lnTo>
                  <a:pt x="7720" y="46093"/>
                </a:lnTo>
                <a:lnTo>
                  <a:pt x="7821" y="46164"/>
                </a:lnTo>
                <a:lnTo>
                  <a:pt x="7931" y="46214"/>
                </a:lnTo>
                <a:lnTo>
                  <a:pt x="8052" y="46244"/>
                </a:lnTo>
                <a:lnTo>
                  <a:pt x="8172" y="46254"/>
                </a:lnTo>
                <a:lnTo>
                  <a:pt x="8253" y="46244"/>
                </a:lnTo>
                <a:lnTo>
                  <a:pt x="8343" y="46234"/>
                </a:lnTo>
                <a:lnTo>
                  <a:pt x="8414" y="46204"/>
                </a:lnTo>
                <a:lnTo>
                  <a:pt x="8484" y="46184"/>
                </a:lnTo>
                <a:lnTo>
                  <a:pt x="8544" y="46144"/>
                </a:lnTo>
                <a:lnTo>
                  <a:pt x="8604" y="46103"/>
                </a:lnTo>
                <a:lnTo>
                  <a:pt x="8665" y="46063"/>
                </a:lnTo>
                <a:lnTo>
                  <a:pt x="8705" y="46013"/>
                </a:lnTo>
                <a:lnTo>
                  <a:pt x="8755" y="45963"/>
                </a:lnTo>
                <a:lnTo>
                  <a:pt x="8795" y="45902"/>
                </a:lnTo>
                <a:lnTo>
                  <a:pt x="8826" y="45842"/>
                </a:lnTo>
                <a:lnTo>
                  <a:pt x="8856" y="45772"/>
                </a:lnTo>
                <a:lnTo>
                  <a:pt x="8876" y="45711"/>
                </a:lnTo>
                <a:lnTo>
                  <a:pt x="8896" y="45641"/>
                </a:lnTo>
                <a:lnTo>
                  <a:pt x="8896" y="45571"/>
                </a:lnTo>
                <a:lnTo>
                  <a:pt x="8906" y="45500"/>
                </a:lnTo>
                <a:lnTo>
                  <a:pt x="8896" y="45420"/>
                </a:lnTo>
                <a:lnTo>
                  <a:pt x="8886" y="45349"/>
                </a:lnTo>
                <a:lnTo>
                  <a:pt x="8846" y="45199"/>
                </a:lnTo>
                <a:lnTo>
                  <a:pt x="8816" y="45028"/>
                </a:lnTo>
                <a:lnTo>
                  <a:pt x="8785" y="44787"/>
                </a:lnTo>
                <a:lnTo>
                  <a:pt x="8755" y="44505"/>
                </a:lnTo>
                <a:lnTo>
                  <a:pt x="8725" y="44184"/>
                </a:lnTo>
                <a:lnTo>
                  <a:pt x="8705" y="43812"/>
                </a:lnTo>
                <a:lnTo>
                  <a:pt x="8705" y="43420"/>
                </a:lnTo>
                <a:lnTo>
                  <a:pt x="8715" y="43028"/>
                </a:lnTo>
                <a:lnTo>
                  <a:pt x="8755" y="42616"/>
                </a:lnTo>
                <a:lnTo>
                  <a:pt x="8785" y="42395"/>
                </a:lnTo>
                <a:lnTo>
                  <a:pt x="8816" y="42173"/>
                </a:lnTo>
                <a:lnTo>
                  <a:pt x="8866" y="41952"/>
                </a:lnTo>
                <a:lnTo>
                  <a:pt x="8916" y="41731"/>
                </a:lnTo>
                <a:lnTo>
                  <a:pt x="8986" y="41500"/>
                </a:lnTo>
                <a:lnTo>
                  <a:pt x="9057" y="41279"/>
                </a:lnTo>
                <a:lnTo>
                  <a:pt x="9137" y="41058"/>
                </a:lnTo>
                <a:lnTo>
                  <a:pt x="9238" y="40837"/>
                </a:lnTo>
                <a:lnTo>
                  <a:pt x="9348" y="40616"/>
                </a:lnTo>
                <a:lnTo>
                  <a:pt x="9469" y="40404"/>
                </a:lnTo>
                <a:lnTo>
                  <a:pt x="9610" y="40193"/>
                </a:lnTo>
                <a:lnTo>
                  <a:pt x="9760" y="40002"/>
                </a:lnTo>
                <a:lnTo>
                  <a:pt x="9911" y="39811"/>
                </a:lnTo>
                <a:lnTo>
                  <a:pt x="10072" y="39631"/>
                </a:lnTo>
                <a:lnTo>
                  <a:pt x="10454" y="39369"/>
                </a:lnTo>
                <a:lnTo>
                  <a:pt x="10816" y="39088"/>
                </a:lnTo>
                <a:lnTo>
                  <a:pt x="11439" y="38585"/>
                </a:lnTo>
                <a:lnTo>
                  <a:pt x="12042" y="38123"/>
                </a:lnTo>
                <a:lnTo>
                  <a:pt x="12615" y="37691"/>
                </a:lnTo>
                <a:lnTo>
                  <a:pt x="13168" y="37289"/>
                </a:lnTo>
                <a:lnTo>
                  <a:pt x="13690" y="36927"/>
                </a:lnTo>
                <a:lnTo>
                  <a:pt x="14173" y="36585"/>
                </a:lnTo>
                <a:lnTo>
                  <a:pt x="14635" y="36284"/>
                </a:lnTo>
                <a:lnTo>
                  <a:pt x="15057" y="36002"/>
                </a:lnTo>
                <a:lnTo>
                  <a:pt x="16916" y="35671"/>
                </a:lnTo>
                <a:lnTo>
                  <a:pt x="19027" y="35279"/>
                </a:lnTo>
                <a:lnTo>
                  <a:pt x="23218" y="41781"/>
                </a:lnTo>
                <a:lnTo>
                  <a:pt x="23118" y="42485"/>
                </a:lnTo>
                <a:lnTo>
                  <a:pt x="23037" y="43199"/>
                </a:lnTo>
                <a:lnTo>
                  <a:pt x="22967" y="43912"/>
                </a:lnTo>
                <a:lnTo>
                  <a:pt x="22907" y="44616"/>
                </a:lnTo>
                <a:lnTo>
                  <a:pt x="22726" y="44706"/>
                </a:lnTo>
                <a:lnTo>
                  <a:pt x="22525" y="44777"/>
                </a:lnTo>
                <a:lnTo>
                  <a:pt x="22324" y="44847"/>
                </a:lnTo>
                <a:lnTo>
                  <a:pt x="22103" y="44917"/>
                </a:lnTo>
                <a:lnTo>
                  <a:pt x="21872" y="44968"/>
                </a:lnTo>
                <a:lnTo>
                  <a:pt x="21630" y="45028"/>
                </a:lnTo>
                <a:lnTo>
                  <a:pt x="21389" y="45068"/>
                </a:lnTo>
                <a:lnTo>
                  <a:pt x="21128" y="45118"/>
                </a:lnTo>
                <a:lnTo>
                  <a:pt x="20605" y="45189"/>
                </a:lnTo>
                <a:lnTo>
                  <a:pt x="20042" y="45239"/>
                </a:lnTo>
                <a:lnTo>
                  <a:pt x="19469" y="45269"/>
                </a:lnTo>
                <a:lnTo>
                  <a:pt x="18886" y="45289"/>
                </a:lnTo>
                <a:lnTo>
                  <a:pt x="17630" y="40937"/>
                </a:lnTo>
                <a:lnTo>
                  <a:pt x="17600" y="40867"/>
                </a:lnTo>
                <a:lnTo>
                  <a:pt x="17570" y="40807"/>
                </a:lnTo>
                <a:lnTo>
                  <a:pt x="17530" y="40736"/>
                </a:lnTo>
                <a:lnTo>
                  <a:pt x="17489" y="40686"/>
                </a:lnTo>
                <a:lnTo>
                  <a:pt x="17449" y="40626"/>
                </a:lnTo>
                <a:lnTo>
                  <a:pt x="17389" y="40585"/>
                </a:lnTo>
                <a:lnTo>
                  <a:pt x="17339" y="40545"/>
                </a:lnTo>
                <a:lnTo>
                  <a:pt x="17278" y="40505"/>
                </a:lnTo>
                <a:lnTo>
                  <a:pt x="17218" y="40475"/>
                </a:lnTo>
                <a:lnTo>
                  <a:pt x="17148" y="40445"/>
                </a:lnTo>
                <a:lnTo>
                  <a:pt x="17077" y="40435"/>
                </a:lnTo>
                <a:lnTo>
                  <a:pt x="17007" y="40415"/>
                </a:lnTo>
                <a:lnTo>
                  <a:pt x="16866" y="40415"/>
                </a:lnTo>
                <a:lnTo>
                  <a:pt x="16796" y="40425"/>
                </a:lnTo>
                <a:lnTo>
                  <a:pt x="16726" y="40445"/>
                </a:lnTo>
                <a:lnTo>
                  <a:pt x="16655" y="40465"/>
                </a:lnTo>
                <a:lnTo>
                  <a:pt x="16585" y="40495"/>
                </a:lnTo>
                <a:lnTo>
                  <a:pt x="16525" y="40535"/>
                </a:lnTo>
                <a:lnTo>
                  <a:pt x="16464" y="40575"/>
                </a:lnTo>
                <a:lnTo>
                  <a:pt x="16414" y="40626"/>
                </a:lnTo>
                <a:lnTo>
                  <a:pt x="16364" y="40676"/>
                </a:lnTo>
                <a:lnTo>
                  <a:pt x="16323" y="40736"/>
                </a:lnTo>
                <a:lnTo>
                  <a:pt x="16283" y="40796"/>
                </a:lnTo>
                <a:lnTo>
                  <a:pt x="16253" y="40857"/>
                </a:lnTo>
                <a:lnTo>
                  <a:pt x="16233" y="40917"/>
                </a:lnTo>
                <a:lnTo>
                  <a:pt x="16213" y="40987"/>
                </a:lnTo>
                <a:lnTo>
                  <a:pt x="16203" y="41058"/>
                </a:lnTo>
                <a:lnTo>
                  <a:pt x="16193" y="41128"/>
                </a:lnTo>
                <a:lnTo>
                  <a:pt x="16203" y="41198"/>
                </a:lnTo>
                <a:lnTo>
                  <a:pt x="16213" y="41269"/>
                </a:lnTo>
                <a:lnTo>
                  <a:pt x="16223" y="41349"/>
                </a:lnTo>
                <a:lnTo>
                  <a:pt x="17369" y="45279"/>
                </a:lnTo>
                <a:lnTo>
                  <a:pt x="16796" y="45249"/>
                </a:lnTo>
                <a:lnTo>
                  <a:pt x="16233" y="45219"/>
                </a:lnTo>
                <a:lnTo>
                  <a:pt x="15690" y="45179"/>
                </a:lnTo>
                <a:lnTo>
                  <a:pt x="15188" y="45138"/>
                </a:lnTo>
                <a:lnTo>
                  <a:pt x="14705" y="45088"/>
                </a:lnTo>
                <a:lnTo>
                  <a:pt x="14273" y="45038"/>
                </a:lnTo>
                <a:lnTo>
                  <a:pt x="13529" y="44947"/>
                </a:lnTo>
                <a:lnTo>
                  <a:pt x="13459" y="44937"/>
                </a:lnTo>
                <a:lnTo>
                  <a:pt x="13379" y="44937"/>
                </a:lnTo>
                <a:lnTo>
                  <a:pt x="13308" y="44947"/>
                </a:lnTo>
                <a:lnTo>
                  <a:pt x="13238" y="44958"/>
                </a:lnTo>
                <a:lnTo>
                  <a:pt x="13178" y="44978"/>
                </a:lnTo>
                <a:lnTo>
                  <a:pt x="13107" y="45008"/>
                </a:lnTo>
                <a:lnTo>
                  <a:pt x="13047" y="45038"/>
                </a:lnTo>
                <a:lnTo>
                  <a:pt x="12987" y="45078"/>
                </a:lnTo>
                <a:lnTo>
                  <a:pt x="12936" y="45128"/>
                </a:lnTo>
                <a:lnTo>
                  <a:pt x="12886" y="45179"/>
                </a:lnTo>
                <a:lnTo>
                  <a:pt x="12836" y="45229"/>
                </a:lnTo>
                <a:lnTo>
                  <a:pt x="12806" y="45289"/>
                </a:lnTo>
                <a:lnTo>
                  <a:pt x="12766" y="45349"/>
                </a:lnTo>
                <a:lnTo>
                  <a:pt x="12735" y="45420"/>
                </a:lnTo>
                <a:lnTo>
                  <a:pt x="12715" y="45490"/>
                </a:lnTo>
                <a:lnTo>
                  <a:pt x="12705" y="45561"/>
                </a:lnTo>
                <a:lnTo>
                  <a:pt x="12695" y="45631"/>
                </a:lnTo>
                <a:lnTo>
                  <a:pt x="12695" y="45711"/>
                </a:lnTo>
                <a:lnTo>
                  <a:pt x="12705" y="45782"/>
                </a:lnTo>
                <a:lnTo>
                  <a:pt x="12715" y="45852"/>
                </a:lnTo>
                <a:lnTo>
                  <a:pt x="12735" y="45912"/>
                </a:lnTo>
                <a:lnTo>
                  <a:pt x="12766" y="45983"/>
                </a:lnTo>
                <a:lnTo>
                  <a:pt x="12796" y="46043"/>
                </a:lnTo>
                <a:lnTo>
                  <a:pt x="12836" y="46103"/>
                </a:lnTo>
                <a:lnTo>
                  <a:pt x="12886" y="46154"/>
                </a:lnTo>
                <a:lnTo>
                  <a:pt x="12936" y="46204"/>
                </a:lnTo>
                <a:lnTo>
                  <a:pt x="12987" y="46254"/>
                </a:lnTo>
                <a:lnTo>
                  <a:pt x="13047" y="46284"/>
                </a:lnTo>
                <a:lnTo>
                  <a:pt x="13107" y="46324"/>
                </a:lnTo>
                <a:lnTo>
                  <a:pt x="13178" y="46355"/>
                </a:lnTo>
                <a:lnTo>
                  <a:pt x="13248" y="46375"/>
                </a:lnTo>
                <a:lnTo>
                  <a:pt x="13318" y="46385"/>
                </a:lnTo>
                <a:lnTo>
                  <a:pt x="13710" y="46445"/>
                </a:lnTo>
                <a:lnTo>
                  <a:pt x="14122" y="46485"/>
                </a:lnTo>
                <a:lnTo>
                  <a:pt x="14655" y="46546"/>
                </a:lnTo>
                <a:lnTo>
                  <a:pt x="15298" y="46606"/>
                </a:lnTo>
                <a:lnTo>
                  <a:pt x="16022" y="46666"/>
                </a:lnTo>
                <a:lnTo>
                  <a:pt x="16816" y="46706"/>
                </a:lnTo>
                <a:lnTo>
                  <a:pt x="17660" y="46737"/>
                </a:lnTo>
                <a:lnTo>
                  <a:pt x="18394" y="46747"/>
                </a:lnTo>
                <a:lnTo>
                  <a:pt x="19057" y="46747"/>
                </a:lnTo>
                <a:lnTo>
                  <a:pt x="19691" y="46716"/>
                </a:lnTo>
                <a:lnTo>
                  <a:pt x="20284" y="46676"/>
                </a:lnTo>
                <a:lnTo>
                  <a:pt x="20856" y="46616"/>
                </a:lnTo>
                <a:lnTo>
                  <a:pt x="21389" y="46546"/>
                </a:lnTo>
                <a:lnTo>
                  <a:pt x="21882" y="46455"/>
                </a:lnTo>
                <a:lnTo>
                  <a:pt x="22344" y="46355"/>
                </a:lnTo>
                <a:lnTo>
                  <a:pt x="22565" y="46294"/>
                </a:lnTo>
                <a:lnTo>
                  <a:pt x="22776" y="46224"/>
                </a:lnTo>
                <a:lnTo>
                  <a:pt x="22706" y="46867"/>
                </a:lnTo>
                <a:lnTo>
                  <a:pt x="22635" y="47480"/>
                </a:lnTo>
                <a:lnTo>
                  <a:pt x="22555" y="48063"/>
                </a:lnTo>
                <a:lnTo>
                  <a:pt x="22454" y="48616"/>
                </a:lnTo>
                <a:lnTo>
                  <a:pt x="22344" y="49139"/>
                </a:lnTo>
                <a:lnTo>
                  <a:pt x="22284" y="49390"/>
                </a:lnTo>
                <a:lnTo>
                  <a:pt x="22213" y="49631"/>
                </a:lnTo>
                <a:lnTo>
                  <a:pt x="22143" y="49872"/>
                </a:lnTo>
                <a:lnTo>
                  <a:pt x="22062" y="50104"/>
                </a:lnTo>
                <a:lnTo>
                  <a:pt x="21982" y="50325"/>
                </a:lnTo>
                <a:lnTo>
                  <a:pt x="21892" y="50546"/>
                </a:lnTo>
                <a:lnTo>
                  <a:pt x="21791" y="50757"/>
                </a:lnTo>
                <a:lnTo>
                  <a:pt x="21691" y="50958"/>
                </a:lnTo>
                <a:lnTo>
                  <a:pt x="21580" y="51149"/>
                </a:lnTo>
                <a:lnTo>
                  <a:pt x="21469" y="51340"/>
                </a:lnTo>
                <a:lnTo>
                  <a:pt x="21339" y="51521"/>
                </a:lnTo>
                <a:lnTo>
                  <a:pt x="21208" y="51702"/>
                </a:lnTo>
                <a:lnTo>
                  <a:pt x="21067" y="51872"/>
                </a:lnTo>
                <a:lnTo>
                  <a:pt x="20917" y="52033"/>
                </a:lnTo>
                <a:lnTo>
                  <a:pt x="20766" y="52184"/>
                </a:lnTo>
                <a:lnTo>
                  <a:pt x="20595" y="52335"/>
                </a:lnTo>
                <a:lnTo>
                  <a:pt x="20414" y="52476"/>
                </a:lnTo>
                <a:lnTo>
                  <a:pt x="20233" y="52616"/>
                </a:lnTo>
                <a:lnTo>
                  <a:pt x="20032" y="52747"/>
                </a:lnTo>
                <a:lnTo>
                  <a:pt x="19831" y="52868"/>
                </a:lnTo>
                <a:lnTo>
                  <a:pt x="19610" y="52978"/>
                </a:lnTo>
                <a:lnTo>
                  <a:pt x="19389" y="53089"/>
                </a:lnTo>
                <a:lnTo>
                  <a:pt x="19027" y="53249"/>
                </a:lnTo>
                <a:lnTo>
                  <a:pt x="18675" y="53400"/>
                </a:lnTo>
                <a:lnTo>
                  <a:pt x="18324" y="53541"/>
                </a:lnTo>
                <a:lnTo>
                  <a:pt x="17982" y="53672"/>
                </a:lnTo>
                <a:lnTo>
                  <a:pt x="17489" y="53521"/>
                </a:lnTo>
                <a:lnTo>
                  <a:pt x="16967" y="53340"/>
                </a:lnTo>
                <a:lnTo>
                  <a:pt x="16414" y="53149"/>
                </a:lnTo>
                <a:lnTo>
                  <a:pt x="15831" y="52928"/>
                </a:lnTo>
                <a:lnTo>
                  <a:pt x="14886" y="52586"/>
                </a:lnTo>
                <a:lnTo>
                  <a:pt x="14414" y="52425"/>
                </a:lnTo>
                <a:lnTo>
                  <a:pt x="13941" y="52264"/>
                </a:lnTo>
                <a:lnTo>
                  <a:pt x="13781" y="52214"/>
                </a:lnTo>
                <a:lnTo>
                  <a:pt x="13650" y="52154"/>
                </a:lnTo>
                <a:lnTo>
                  <a:pt x="13529" y="52104"/>
                </a:lnTo>
                <a:lnTo>
                  <a:pt x="13429" y="52043"/>
                </a:lnTo>
                <a:lnTo>
                  <a:pt x="13348" y="51973"/>
                </a:lnTo>
                <a:lnTo>
                  <a:pt x="13278" y="51913"/>
                </a:lnTo>
                <a:lnTo>
                  <a:pt x="13238" y="51852"/>
                </a:lnTo>
                <a:lnTo>
                  <a:pt x="13218" y="51792"/>
                </a:lnTo>
                <a:lnTo>
                  <a:pt x="13218" y="51722"/>
                </a:lnTo>
                <a:lnTo>
                  <a:pt x="13228" y="51621"/>
                </a:lnTo>
                <a:lnTo>
                  <a:pt x="13268" y="51521"/>
                </a:lnTo>
                <a:lnTo>
                  <a:pt x="13318" y="51410"/>
                </a:lnTo>
                <a:lnTo>
                  <a:pt x="13379" y="51290"/>
                </a:lnTo>
                <a:lnTo>
                  <a:pt x="13459" y="51149"/>
                </a:lnTo>
                <a:lnTo>
                  <a:pt x="13560" y="51018"/>
                </a:lnTo>
                <a:lnTo>
                  <a:pt x="13670" y="50867"/>
                </a:lnTo>
                <a:lnTo>
                  <a:pt x="13791" y="50717"/>
                </a:lnTo>
                <a:lnTo>
                  <a:pt x="13931" y="50566"/>
                </a:lnTo>
                <a:lnTo>
                  <a:pt x="14082" y="50405"/>
                </a:lnTo>
                <a:lnTo>
                  <a:pt x="14253" y="50244"/>
                </a:lnTo>
                <a:lnTo>
                  <a:pt x="14424" y="50083"/>
                </a:lnTo>
                <a:lnTo>
                  <a:pt x="14615" y="49923"/>
                </a:lnTo>
                <a:lnTo>
                  <a:pt x="14806" y="49772"/>
                </a:lnTo>
                <a:lnTo>
                  <a:pt x="15017" y="49611"/>
                </a:lnTo>
                <a:lnTo>
                  <a:pt x="15077" y="49571"/>
                </a:lnTo>
                <a:lnTo>
                  <a:pt x="15127" y="49521"/>
                </a:lnTo>
                <a:lnTo>
                  <a:pt x="15178" y="49460"/>
                </a:lnTo>
                <a:lnTo>
                  <a:pt x="15218" y="49400"/>
                </a:lnTo>
                <a:lnTo>
                  <a:pt x="15248" y="49340"/>
                </a:lnTo>
                <a:lnTo>
                  <a:pt x="15278" y="49279"/>
                </a:lnTo>
                <a:lnTo>
                  <a:pt x="15298" y="49209"/>
                </a:lnTo>
                <a:lnTo>
                  <a:pt x="15308" y="49139"/>
                </a:lnTo>
                <a:lnTo>
                  <a:pt x="15318" y="49068"/>
                </a:lnTo>
                <a:lnTo>
                  <a:pt x="15318" y="48998"/>
                </a:lnTo>
                <a:lnTo>
                  <a:pt x="15318" y="48928"/>
                </a:lnTo>
                <a:lnTo>
                  <a:pt x="15308" y="48857"/>
                </a:lnTo>
                <a:lnTo>
                  <a:pt x="15288" y="48797"/>
                </a:lnTo>
                <a:lnTo>
                  <a:pt x="15258" y="48727"/>
                </a:lnTo>
                <a:lnTo>
                  <a:pt x="15228" y="48656"/>
                </a:lnTo>
                <a:lnTo>
                  <a:pt x="15188" y="48596"/>
                </a:lnTo>
                <a:lnTo>
                  <a:pt x="15137" y="48536"/>
                </a:lnTo>
                <a:lnTo>
                  <a:pt x="15087" y="48485"/>
                </a:lnTo>
                <a:lnTo>
                  <a:pt x="15037" y="48435"/>
                </a:lnTo>
                <a:lnTo>
                  <a:pt x="14977" y="48395"/>
                </a:lnTo>
                <a:lnTo>
                  <a:pt x="14906" y="48365"/>
                </a:lnTo>
                <a:lnTo>
                  <a:pt x="14846" y="48335"/>
                </a:lnTo>
                <a:lnTo>
                  <a:pt x="14776" y="48314"/>
                </a:lnTo>
                <a:lnTo>
                  <a:pt x="14715" y="48304"/>
                </a:lnTo>
                <a:lnTo>
                  <a:pt x="14645" y="48294"/>
                </a:lnTo>
                <a:lnTo>
                  <a:pt x="14504" y="48294"/>
                </a:lnTo>
                <a:lnTo>
                  <a:pt x="14434" y="48304"/>
                </a:lnTo>
                <a:lnTo>
                  <a:pt x="14364" y="48325"/>
                </a:lnTo>
                <a:lnTo>
                  <a:pt x="14293" y="48355"/>
                </a:lnTo>
                <a:lnTo>
                  <a:pt x="14233" y="48385"/>
                </a:lnTo>
                <a:lnTo>
                  <a:pt x="14163" y="48425"/>
                </a:lnTo>
                <a:lnTo>
                  <a:pt x="13931" y="48606"/>
                </a:lnTo>
                <a:lnTo>
                  <a:pt x="13761" y="48737"/>
                </a:lnTo>
                <a:lnTo>
                  <a:pt x="13570" y="48897"/>
                </a:lnTo>
                <a:lnTo>
                  <a:pt x="13369" y="49078"/>
                </a:lnTo>
                <a:lnTo>
                  <a:pt x="13147" y="49279"/>
                </a:lnTo>
                <a:lnTo>
                  <a:pt x="12926" y="49500"/>
                </a:lnTo>
                <a:lnTo>
                  <a:pt x="12715" y="49742"/>
                </a:lnTo>
                <a:lnTo>
                  <a:pt x="12504" y="49993"/>
                </a:lnTo>
                <a:lnTo>
                  <a:pt x="12303" y="50254"/>
                </a:lnTo>
                <a:lnTo>
                  <a:pt x="12213" y="50395"/>
                </a:lnTo>
                <a:lnTo>
                  <a:pt x="12132" y="50536"/>
                </a:lnTo>
                <a:lnTo>
                  <a:pt x="12052" y="50676"/>
                </a:lnTo>
                <a:lnTo>
                  <a:pt x="11982" y="50827"/>
                </a:lnTo>
                <a:lnTo>
                  <a:pt x="11921" y="50968"/>
                </a:lnTo>
                <a:lnTo>
                  <a:pt x="11861" y="51119"/>
                </a:lnTo>
                <a:lnTo>
                  <a:pt x="11821" y="51269"/>
                </a:lnTo>
                <a:lnTo>
                  <a:pt x="11791" y="51420"/>
                </a:lnTo>
                <a:lnTo>
                  <a:pt x="11770" y="51571"/>
                </a:lnTo>
                <a:lnTo>
                  <a:pt x="11760" y="51722"/>
                </a:lnTo>
                <a:lnTo>
                  <a:pt x="11760" y="51872"/>
                </a:lnTo>
                <a:lnTo>
                  <a:pt x="11781" y="52023"/>
                </a:lnTo>
                <a:lnTo>
                  <a:pt x="11811" y="52194"/>
                </a:lnTo>
                <a:lnTo>
                  <a:pt x="11861" y="52355"/>
                </a:lnTo>
                <a:lnTo>
                  <a:pt x="11931" y="52506"/>
                </a:lnTo>
                <a:lnTo>
                  <a:pt x="12012" y="52646"/>
                </a:lnTo>
                <a:lnTo>
                  <a:pt x="12102" y="52777"/>
                </a:lnTo>
                <a:lnTo>
                  <a:pt x="12203" y="52898"/>
                </a:lnTo>
                <a:lnTo>
                  <a:pt x="12313" y="53008"/>
                </a:lnTo>
                <a:lnTo>
                  <a:pt x="12434" y="53109"/>
                </a:lnTo>
                <a:lnTo>
                  <a:pt x="12554" y="53199"/>
                </a:lnTo>
                <a:lnTo>
                  <a:pt x="12685" y="53290"/>
                </a:lnTo>
                <a:lnTo>
                  <a:pt x="12816" y="53370"/>
                </a:lnTo>
                <a:lnTo>
                  <a:pt x="12956" y="53440"/>
                </a:lnTo>
                <a:lnTo>
                  <a:pt x="13087" y="53501"/>
                </a:lnTo>
                <a:lnTo>
                  <a:pt x="13228" y="53561"/>
                </a:lnTo>
                <a:lnTo>
                  <a:pt x="13499" y="53651"/>
                </a:lnTo>
                <a:lnTo>
                  <a:pt x="13951" y="53802"/>
                </a:lnTo>
                <a:lnTo>
                  <a:pt x="14414" y="53963"/>
                </a:lnTo>
                <a:lnTo>
                  <a:pt x="15318" y="54305"/>
                </a:lnTo>
                <a:lnTo>
                  <a:pt x="15580" y="54395"/>
                </a:lnTo>
                <a:lnTo>
                  <a:pt x="15077" y="54506"/>
                </a:lnTo>
                <a:lnTo>
                  <a:pt x="14605" y="54606"/>
                </a:lnTo>
                <a:lnTo>
                  <a:pt x="14142" y="54697"/>
                </a:lnTo>
                <a:lnTo>
                  <a:pt x="13700" y="54767"/>
                </a:lnTo>
                <a:lnTo>
                  <a:pt x="13288" y="54827"/>
                </a:lnTo>
                <a:lnTo>
                  <a:pt x="12906" y="54878"/>
                </a:lnTo>
                <a:lnTo>
                  <a:pt x="12544" y="54918"/>
                </a:lnTo>
                <a:lnTo>
                  <a:pt x="12213" y="54948"/>
                </a:lnTo>
                <a:lnTo>
                  <a:pt x="11650" y="54988"/>
                </a:lnTo>
                <a:lnTo>
                  <a:pt x="11218" y="54998"/>
                </a:lnTo>
                <a:lnTo>
                  <a:pt x="10946" y="55008"/>
                </a:lnTo>
                <a:lnTo>
                  <a:pt x="10695" y="55008"/>
                </a:lnTo>
                <a:lnTo>
                  <a:pt x="10554" y="55028"/>
                </a:lnTo>
                <a:lnTo>
                  <a:pt x="10414" y="55059"/>
                </a:lnTo>
                <a:lnTo>
                  <a:pt x="10273" y="55099"/>
                </a:lnTo>
                <a:lnTo>
                  <a:pt x="10142" y="55159"/>
                </a:lnTo>
                <a:lnTo>
                  <a:pt x="10022" y="55229"/>
                </a:lnTo>
                <a:lnTo>
                  <a:pt x="9911" y="55310"/>
                </a:lnTo>
                <a:lnTo>
                  <a:pt x="9801" y="55400"/>
                </a:lnTo>
                <a:lnTo>
                  <a:pt x="9700" y="55501"/>
                </a:lnTo>
                <a:lnTo>
                  <a:pt x="9620" y="55611"/>
                </a:lnTo>
                <a:lnTo>
                  <a:pt x="9539" y="55722"/>
                </a:lnTo>
                <a:lnTo>
                  <a:pt x="9469" y="55853"/>
                </a:lnTo>
                <a:lnTo>
                  <a:pt x="9419" y="55983"/>
                </a:lnTo>
                <a:lnTo>
                  <a:pt x="9378" y="56124"/>
                </a:lnTo>
                <a:lnTo>
                  <a:pt x="9348" y="56265"/>
                </a:lnTo>
                <a:lnTo>
                  <a:pt x="9338" y="56415"/>
                </a:lnTo>
                <a:lnTo>
                  <a:pt x="9338" y="56566"/>
                </a:lnTo>
                <a:lnTo>
                  <a:pt x="9358" y="56707"/>
                </a:lnTo>
                <a:lnTo>
                  <a:pt x="9388" y="56848"/>
                </a:lnTo>
                <a:lnTo>
                  <a:pt x="9439" y="56988"/>
                </a:lnTo>
                <a:lnTo>
                  <a:pt x="9489" y="57109"/>
                </a:lnTo>
                <a:lnTo>
                  <a:pt x="9559" y="57240"/>
                </a:lnTo>
                <a:lnTo>
                  <a:pt x="9640" y="57350"/>
                </a:lnTo>
                <a:lnTo>
                  <a:pt x="9730" y="57461"/>
                </a:lnTo>
                <a:lnTo>
                  <a:pt x="9831" y="57551"/>
                </a:lnTo>
                <a:lnTo>
                  <a:pt x="9941" y="57642"/>
                </a:lnTo>
                <a:lnTo>
                  <a:pt x="10062" y="57722"/>
                </a:lnTo>
                <a:lnTo>
                  <a:pt x="10182" y="57782"/>
                </a:lnTo>
                <a:lnTo>
                  <a:pt x="10323" y="57843"/>
                </a:lnTo>
                <a:lnTo>
                  <a:pt x="10454" y="57883"/>
                </a:lnTo>
                <a:lnTo>
                  <a:pt x="10605" y="57903"/>
                </a:lnTo>
                <a:lnTo>
                  <a:pt x="10745" y="57923"/>
                </a:lnTo>
                <a:lnTo>
                  <a:pt x="11298" y="57923"/>
                </a:lnTo>
                <a:lnTo>
                  <a:pt x="11720" y="57903"/>
                </a:lnTo>
                <a:lnTo>
                  <a:pt x="12253" y="57873"/>
                </a:lnTo>
                <a:lnTo>
                  <a:pt x="12886" y="57813"/>
                </a:lnTo>
                <a:lnTo>
                  <a:pt x="13610" y="57732"/>
                </a:lnTo>
                <a:lnTo>
                  <a:pt x="13992" y="57682"/>
                </a:lnTo>
                <a:lnTo>
                  <a:pt x="14404" y="57612"/>
                </a:lnTo>
                <a:lnTo>
                  <a:pt x="14836" y="57541"/>
                </a:lnTo>
                <a:lnTo>
                  <a:pt x="15278" y="57451"/>
                </a:lnTo>
                <a:lnTo>
                  <a:pt x="15730" y="57360"/>
                </a:lnTo>
                <a:lnTo>
                  <a:pt x="16203" y="57250"/>
                </a:lnTo>
                <a:lnTo>
                  <a:pt x="16012" y="57692"/>
                </a:lnTo>
                <a:lnTo>
                  <a:pt x="15821" y="58164"/>
                </a:lnTo>
                <a:lnTo>
                  <a:pt x="15640" y="58667"/>
                </a:lnTo>
                <a:lnTo>
                  <a:pt x="15469" y="59189"/>
                </a:lnTo>
                <a:lnTo>
                  <a:pt x="15258" y="59873"/>
                </a:lnTo>
                <a:lnTo>
                  <a:pt x="15077" y="60526"/>
                </a:lnTo>
                <a:lnTo>
                  <a:pt x="14936" y="61119"/>
                </a:lnTo>
                <a:lnTo>
                  <a:pt x="14816" y="61652"/>
                </a:lnTo>
                <a:lnTo>
                  <a:pt x="14725" y="62094"/>
                </a:lnTo>
                <a:lnTo>
                  <a:pt x="14655" y="62446"/>
                </a:lnTo>
                <a:lnTo>
                  <a:pt x="14605" y="62768"/>
                </a:lnTo>
                <a:lnTo>
                  <a:pt x="14595" y="62848"/>
                </a:lnTo>
                <a:lnTo>
                  <a:pt x="14595" y="62918"/>
                </a:lnTo>
                <a:lnTo>
                  <a:pt x="14595" y="62989"/>
                </a:lnTo>
                <a:lnTo>
                  <a:pt x="14615" y="63059"/>
                </a:lnTo>
                <a:lnTo>
                  <a:pt x="14635" y="63129"/>
                </a:lnTo>
                <a:lnTo>
                  <a:pt x="14665" y="63190"/>
                </a:lnTo>
                <a:lnTo>
                  <a:pt x="14695" y="63250"/>
                </a:lnTo>
                <a:lnTo>
                  <a:pt x="14735" y="63310"/>
                </a:lnTo>
                <a:lnTo>
                  <a:pt x="14776" y="63361"/>
                </a:lnTo>
                <a:lnTo>
                  <a:pt x="14826" y="63411"/>
                </a:lnTo>
                <a:lnTo>
                  <a:pt x="14876" y="63461"/>
                </a:lnTo>
                <a:lnTo>
                  <a:pt x="14936" y="63501"/>
                </a:lnTo>
                <a:lnTo>
                  <a:pt x="14997" y="63531"/>
                </a:lnTo>
                <a:lnTo>
                  <a:pt x="15067" y="63562"/>
                </a:lnTo>
                <a:lnTo>
                  <a:pt x="15137" y="63582"/>
                </a:lnTo>
                <a:lnTo>
                  <a:pt x="15208" y="63602"/>
                </a:lnTo>
                <a:lnTo>
                  <a:pt x="15318" y="63612"/>
                </a:lnTo>
                <a:lnTo>
                  <a:pt x="15449" y="63602"/>
                </a:lnTo>
                <a:lnTo>
                  <a:pt x="15580" y="63562"/>
                </a:lnTo>
                <a:lnTo>
                  <a:pt x="15690" y="63511"/>
                </a:lnTo>
                <a:lnTo>
                  <a:pt x="15791" y="63441"/>
                </a:lnTo>
                <a:lnTo>
                  <a:pt x="15881" y="63351"/>
                </a:lnTo>
                <a:lnTo>
                  <a:pt x="15952" y="63240"/>
                </a:lnTo>
                <a:lnTo>
                  <a:pt x="16012" y="63119"/>
                </a:lnTo>
                <a:lnTo>
                  <a:pt x="16032" y="63059"/>
                </a:lnTo>
                <a:lnTo>
                  <a:pt x="16042" y="62989"/>
                </a:lnTo>
                <a:lnTo>
                  <a:pt x="16143" y="62416"/>
                </a:lnTo>
                <a:lnTo>
                  <a:pt x="16293" y="61702"/>
                </a:lnTo>
                <a:lnTo>
                  <a:pt x="16384" y="61310"/>
                </a:lnTo>
                <a:lnTo>
                  <a:pt x="16484" y="60898"/>
                </a:lnTo>
                <a:lnTo>
                  <a:pt x="16605" y="60466"/>
                </a:lnTo>
                <a:lnTo>
                  <a:pt x="16736" y="60034"/>
                </a:lnTo>
                <a:lnTo>
                  <a:pt x="16866" y="59592"/>
                </a:lnTo>
                <a:lnTo>
                  <a:pt x="17017" y="59139"/>
                </a:lnTo>
                <a:lnTo>
                  <a:pt x="17178" y="58697"/>
                </a:lnTo>
                <a:lnTo>
                  <a:pt x="17349" y="58265"/>
                </a:lnTo>
                <a:lnTo>
                  <a:pt x="17540" y="57843"/>
                </a:lnTo>
                <a:lnTo>
                  <a:pt x="17731" y="57441"/>
                </a:lnTo>
                <a:lnTo>
                  <a:pt x="17942" y="57059"/>
                </a:lnTo>
                <a:lnTo>
                  <a:pt x="18042" y="56868"/>
                </a:lnTo>
                <a:lnTo>
                  <a:pt x="18153" y="56697"/>
                </a:lnTo>
                <a:lnTo>
                  <a:pt x="18665" y="56526"/>
                </a:lnTo>
                <a:lnTo>
                  <a:pt x="19178" y="56335"/>
                </a:lnTo>
                <a:lnTo>
                  <a:pt x="19701" y="56134"/>
                </a:lnTo>
                <a:lnTo>
                  <a:pt x="20223" y="55913"/>
                </a:lnTo>
                <a:lnTo>
                  <a:pt x="20304" y="56064"/>
                </a:lnTo>
                <a:lnTo>
                  <a:pt x="20384" y="56235"/>
                </a:lnTo>
                <a:lnTo>
                  <a:pt x="20464" y="56436"/>
                </a:lnTo>
                <a:lnTo>
                  <a:pt x="20555" y="56677"/>
                </a:lnTo>
                <a:lnTo>
                  <a:pt x="20635" y="56938"/>
                </a:lnTo>
                <a:lnTo>
                  <a:pt x="20716" y="57240"/>
                </a:lnTo>
                <a:lnTo>
                  <a:pt x="20796" y="57581"/>
                </a:lnTo>
                <a:lnTo>
                  <a:pt x="20877" y="57963"/>
                </a:lnTo>
                <a:lnTo>
                  <a:pt x="20957" y="58406"/>
                </a:lnTo>
                <a:lnTo>
                  <a:pt x="21017" y="58828"/>
                </a:lnTo>
                <a:lnTo>
                  <a:pt x="21067" y="59220"/>
                </a:lnTo>
                <a:lnTo>
                  <a:pt x="21108" y="59571"/>
                </a:lnTo>
                <a:lnTo>
                  <a:pt x="21148" y="60084"/>
                </a:lnTo>
                <a:lnTo>
                  <a:pt x="21158" y="60285"/>
                </a:lnTo>
                <a:lnTo>
                  <a:pt x="21168" y="60355"/>
                </a:lnTo>
                <a:lnTo>
                  <a:pt x="21178" y="60436"/>
                </a:lnTo>
                <a:lnTo>
                  <a:pt x="21198" y="60506"/>
                </a:lnTo>
                <a:lnTo>
                  <a:pt x="21228" y="60566"/>
                </a:lnTo>
                <a:lnTo>
                  <a:pt x="21258" y="60627"/>
                </a:lnTo>
                <a:lnTo>
                  <a:pt x="21299" y="60687"/>
                </a:lnTo>
                <a:lnTo>
                  <a:pt x="21339" y="60747"/>
                </a:lnTo>
                <a:lnTo>
                  <a:pt x="21389" y="60788"/>
                </a:lnTo>
                <a:lnTo>
                  <a:pt x="21449" y="60838"/>
                </a:lnTo>
                <a:lnTo>
                  <a:pt x="21500" y="60878"/>
                </a:lnTo>
                <a:lnTo>
                  <a:pt x="21570" y="60908"/>
                </a:lnTo>
                <a:lnTo>
                  <a:pt x="21630" y="60938"/>
                </a:lnTo>
                <a:lnTo>
                  <a:pt x="21701" y="60958"/>
                </a:lnTo>
                <a:lnTo>
                  <a:pt x="21771" y="60979"/>
                </a:lnTo>
                <a:lnTo>
                  <a:pt x="21841" y="60979"/>
                </a:lnTo>
                <a:lnTo>
                  <a:pt x="21922" y="60989"/>
                </a:lnTo>
                <a:lnTo>
                  <a:pt x="21992" y="60979"/>
                </a:lnTo>
                <a:lnTo>
                  <a:pt x="22062" y="60958"/>
                </a:lnTo>
                <a:lnTo>
                  <a:pt x="22133" y="60938"/>
                </a:lnTo>
                <a:lnTo>
                  <a:pt x="22193" y="60918"/>
                </a:lnTo>
                <a:lnTo>
                  <a:pt x="22264" y="60878"/>
                </a:lnTo>
                <a:lnTo>
                  <a:pt x="22324" y="60838"/>
                </a:lnTo>
                <a:lnTo>
                  <a:pt x="22374" y="60798"/>
                </a:lnTo>
                <a:lnTo>
                  <a:pt x="22424" y="60747"/>
                </a:lnTo>
                <a:lnTo>
                  <a:pt x="22465" y="60697"/>
                </a:lnTo>
                <a:lnTo>
                  <a:pt x="22505" y="60637"/>
                </a:lnTo>
                <a:lnTo>
                  <a:pt x="22545" y="60577"/>
                </a:lnTo>
                <a:lnTo>
                  <a:pt x="22565" y="60506"/>
                </a:lnTo>
                <a:lnTo>
                  <a:pt x="22595" y="60446"/>
                </a:lnTo>
                <a:lnTo>
                  <a:pt x="22605" y="60375"/>
                </a:lnTo>
                <a:lnTo>
                  <a:pt x="22615" y="60295"/>
                </a:lnTo>
                <a:lnTo>
                  <a:pt x="22615" y="60225"/>
                </a:lnTo>
                <a:lnTo>
                  <a:pt x="22605" y="59994"/>
                </a:lnTo>
                <a:lnTo>
                  <a:pt x="22555" y="59431"/>
                </a:lnTo>
                <a:lnTo>
                  <a:pt x="22515" y="59059"/>
                </a:lnTo>
                <a:lnTo>
                  <a:pt x="22465" y="58637"/>
                </a:lnTo>
                <a:lnTo>
                  <a:pt x="22394" y="58184"/>
                </a:lnTo>
                <a:lnTo>
                  <a:pt x="22314" y="57702"/>
                </a:lnTo>
                <a:lnTo>
                  <a:pt x="22233" y="57330"/>
                </a:lnTo>
                <a:lnTo>
                  <a:pt x="22153" y="56968"/>
                </a:lnTo>
                <a:lnTo>
                  <a:pt x="22062" y="56637"/>
                </a:lnTo>
                <a:lnTo>
                  <a:pt x="21972" y="56315"/>
                </a:lnTo>
                <a:lnTo>
                  <a:pt x="21872" y="56023"/>
                </a:lnTo>
                <a:lnTo>
                  <a:pt x="21761" y="55742"/>
                </a:lnTo>
                <a:lnTo>
                  <a:pt x="21650" y="55491"/>
                </a:lnTo>
                <a:lnTo>
                  <a:pt x="21530" y="55250"/>
                </a:lnTo>
                <a:lnTo>
                  <a:pt x="21811" y="55069"/>
                </a:lnTo>
                <a:lnTo>
                  <a:pt x="22083" y="54878"/>
                </a:lnTo>
                <a:lnTo>
                  <a:pt x="22354" y="54667"/>
                </a:lnTo>
                <a:lnTo>
                  <a:pt x="22605" y="54456"/>
                </a:lnTo>
                <a:lnTo>
                  <a:pt x="22846" y="54224"/>
                </a:lnTo>
                <a:lnTo>
                  <a:pt x="23078" y="53993"/>
                </a:lnTo>
                <a:lnTo>
                  <a:pt x="23299" y="53742"/>
                </a:lnTo>
                <a:lnTo>
                  <a:pt x="23510" y="53491"/>
                </a:lnTo>
                <a:lnTo>
                  <a:pt x="23711" y="53219"/>
                </a:lnTo>
                <a:lnTo>
                  <a:pt x="23902" y="52938"/>
                </a:lnTo>
                <a:lnTo>
                  <a:pt x="24083" y="52656"/>
                </a:lnTo>
                <a:lnTo>
                  <a:pt x="24254" y="52355"/>
                </a:lnTo>
                <a:lnTo>
                  <a:pt x="24414" y="52043"/>
                </a:lnTo>
                <a:lnTo>
                  <a:pt x="24565" y="51712"/>
                </a:lnTo>
                <a:lnTo>
                  <a:pt x="24706" y="51380"/>
                </a:lnTo>
                <a:lnTo>
                  <a:pt x="24826" y="51038"/>
                </a:lnTo>
                <a:lnTo>
                  <a:pt x="24947" y="50686"/>
                </a:lnTo>
                <a:lnTo>
                  <a:pt x="25048" y="50345"/>
                </a:lnTo>
                <a:lnTo>
                  <a:pt x="25148" y="49993"/>
                </a:lnTo>
                <a:lnTo>
                  <a:pt x="25228" y="49641"/>
                </a:lnTo>
                <a:lnTo>
                  <a:pt x="25309" y="49279"/>
                </a:lnTo>
                <a:lnTo>
                  <a:pt x="25379" y="48918"/>
                </a:lnTo>
                <a:lnTo>
                  <a:pt x="25440" y="48556"/>
                </a:lnTo>
                <a:lnTo>
                  <a:pt x="25490" y="48194"/>
                </a:lnTo>
                <a:lnTo>
                  <a:pt x="25590" y="47460"/>
                </a:lnTo>
                <a:lnTo>
                  <a:pt x="25661" y="46726"/>
                </a:lnTo>
                <a:lnTo>
                  <a:pt x="25731" y="45993"/>
                </a:lnTo>
                <a:lnTo>
                  <a:pt x="25781" y="45259"/>
                </a:lnTo>
                <a:lnTo>
                  <a:pt x="25852" y="44475"/>
                </a:lnTo>
                <a:lnTo>
                  <a:pt x="25912" y="43711"/>
                </a:lnTo>
                <a:lnTo>
                  <a:pt x="25992" y="42967"/>
                </a:lnTo>
                <a:lnTo>
                  <a:pt x="26043" y="42606"/>
                </a:lnTo>
                <a:lnTo>
                  <a:pt x="26103" y="42254"/>
                </a:lnTo>
                <a:lnTo>
                  <a:pt x="26133" y="42053"/>
                </a:lnTo>
                <a:lnTo>
                  <a:pt x="26173" y="41852"/>
                </a:lnTo>
                <a:lnTo>
                  <a:pt x="31299" y="41962"/>
                </a:lnTo>
                <a:lnTo>
                  <a:pt x="32133" y="44224"/>
                </a:lnTo>
                <a:lnTo>
                  <a:pt x="32475" y="45148"/>
                </a:lnTo>
                <a:lnTo>
                  <a:pt x="32777" y="45942"/>
                </a:lnTo>
                <a:lnTo>
                  <a:pt x="33038" y="46596"/>
                </a:lnTo>
                <a:lnTo>
                  <a:pt x="33259" y="47139"/>
                </a:lnTo>
                <a:lnTo>
                  <a:pt x="33450" y="47551"/>
                </a:lnTo>
                <a:lnTo>
                  <a:pt x="33530" y="47721"/>
                </a:lnTo>
                <a:lnTo>
                  <a:pt x="33611" y="47862"/>
                </a:lnTo>
                <a:lnTo>
                  <a:pt x="33742" y="48103"/>
                </a:lnTo>
                <a:lnTo>
                  <a:pt x="33872" y="48365"/>
                </a:lnTo>
                <a:lnTo>
                  <a:pt x="34134" y="48907"/>
                </a:lnTo>
                <a:lnTo>
                  <a:pt x="34314" y="49289"/>
                </a:lnTo>
                <a:lnTo>
                  <a:pt x="34515" y="49681"/>
                </a:lnTo>
                <a:lnTo>
                  <a:pt x="34727" y="50083"/>
                </a:lnTo>
                <a:lnTo>
                  <a:pt x="34958" y="50496"/>
                </a:lnTo>
                <a:lnTo>
                  <a:pt x="34988" y="50797"/>
                </a:lnTo>
                <a:lnTo>
                  <a:pt x="35018" y="51129"/>
                </a:lnTo>
                <a:lnTo>
                  <a:pt x="35038" y="51460"/>
                </a:lnTo>
                <a:lnTo>
                  <a:pt x="35048" y="51802"/>
                </a:lnTo>
                <a:lnTo>
                  <a:pt x="35048" y="52164"/>
                </a:lnTo>
                <a:lnTo>
                  <a:pt x="35038" y="52516"/>
                </a:lnTo>
                <a:lnTo>
                  <a:pt x="35018" y="52888"/>
                </a:lnTo>
                <a:lnTo>
                  <a:pt x="34978" y="53249"/>
                </a:lnTo>
                <a:lnTo>
                  <a:pt x="34928" y="53621"/>
                </a:lnTo>
                <a:lnTo>
                  <a:pt x="34857" y="53983"/>
                </a:lnTo>
                <a:lnTo>
                  <a:pt x="34767" y="54345"/>
                </a:lnTo>
                <a:lnTo>
                  <a:pt x="34656" y="54707"/>
                </a:lnTo>
                <a:lnTo>
                  <a:pt x="34596" y="54878"/>
                </a:lnTo>
                <a:lnTo>
                  <a:pt x="34525" y="55059"/>
                </a:lnTo>
                <a:lnTo>
                  <a:pt x="34455" y="55229"/>
                </a:lnTo>
                <a:lnTo>
                  <a:pt x="34375" y="55400"/>
                </a:lnTo>
                <a:lnTo>
                  <a:pt x="34284" y="55561"/>
                </a:lnTo>
                <a:lnTo>
                  <a:pt x="34194" y="55722"/>
                </a:lnTo>
                <a:lnTo>
                  <a:pt x="34093" y="55883"/>
                </a:lnTo>
                <a:lnTo>
                  <a:pt x="33983" y="56034"/>
                </a:lnTo>
                <a:lnTo>
                  <a:pt x="33792" y="56295"/>
                </a:lnTo>
                <a:lnTo>
                  <a:pt x="33601" y="56536"/>
                </a:lnTo>
                <a:lnTo>
                  <a:pt x="33400" y="56777"/>
                </a:lnTo>
                <a:lnTo>
                  <a:pt x="33199" y="56998"/>
                </a:lnTo>
                <a:lnTo>
                  <a:pt x="32998" y="57209"/>
                </a:lnTo>
                <a:lnTo>
                  <a:pt x="32797" y="57421"/>
                </a:lnTo>
                <a:lnTo>
                  <a:pt x="32586" y="57612"/>
                </a:lnTo>
                <a:lnTo>
                  <a:pt x="32385" y="57792"/>
                </a:lnTo>
                <a:lnTo>
                  <a:pt x="32184" y="57963"/>
                </a:lnTo>
                <a:lnTo>
                  <a:pt x="31973" y="58124"/>
                </a:lnTo>
                <a:lnTo>
                  <a:pt x="31772" y="58285"/>
                </a:lnTo>
                <a:lnTo>
                  <a:pt x="31571" y="58426"/>
                </a:lnTo>
                <a:lnTo>
                  <a:pt x="31189" y="58687"/>
                </a:lnTo>
                <a:lnTo>
                  <a:pt x="30817" y="58918"/>
                </a:lnTo>
                <a:lnTo>
                  <a:pt x="30465" y="59109"/>
                </a:lnTo>
                <a:lnTo>
                  <a:pt x="30143" y="59280"/>
                </a:lnTo>
                <a:lnTo>
                  <a:pt x="29862" y="59411"/>
                </a:lnTo>
                <a:lnTo>
                  <a:pt x="29611" y="59521"/>
                </a:lnTo>
                <a:lnTo>
                  <a:pt x="29410" y="59602"/>
                </a:lnTo>
                <a:lnTo>
                  <a:pt x="29259" y="59652"/>
                </a:lnTo>
                <a:lnTo>
                  <a:pt x="29128" y="59702"/>
                </a:lnTo>
                <a:lnTo>
                  <a:pt x="29058" y="59722"/>
                </a:lnTo>
                <a:lnTo>
                  <a:pt x="28987" y="59752"/>
                </a:lnTo>
                <a:lnTo>
                  <a:pt x="28927" y="59793"/>
                </a:lnTo>
                <a:lnTo>
                  <a:pt x="28867" y="59833"/>
                </a:lnTo>
                <a:lnTo>
                  <a:pt x="28817" y="59883"/>
                </a:lnTo>
                <a:lnTo>
                  <a:pt x="28766" y="59933"/>
                </a:lnTo>
                <a:lnTo>
                  <a:pt x="28726" y="59984"/>
                </a:lnTo>
                <a:lnTo>
                  <a:pt x="28686" y="60044"/>
                </a:lnTo>
                <a:lnTo>
                  <a:pt x="28656" y="60114"/>
                </a:lnTo>
                <a:lnTo>
                  <a:pt x="28636" y="60174"/>
                </a:lnTo>
                <a:lnTo>
                  <a:pt x="28616" y="60245"/>
                </a:lnTo>
                <a:lnTo>
                  <a:pt x="28606" y="60315"/>
                </a:lnTo>
                <a:lnTo>
                  <a:pt x="28596" y="60386"/>
                </a:lnTo>
                <a:lnTo>
                  <a:pt x="28596" y="60456"/>
                </a:lnTo>
                <a:lnTo>
                  <a:pt x="28606" y="60526"/>
                </a:lnTo>
                <a:lnTo>
                  <a:pt x="28626" y="60597"/>
                </a:lnTo>
                <a:lnTo>
                  <a:pt x="28646" y="60667"/>
                </a:lnTo>
                <a:lnTo>
                  <a:pt x="28676" y="60737"/>
                </a:lnTo>
                <a:lnTo>
                  <a:pt x="28716" y="60798"/>
                </a:lnTo>
                <a:lnTo>
                  <a:pt x="28756" y="60858"/>
                </a:lnTo>
                <a:lnTo>
                  <a:pt x="28807" y="60908"/>
                </a:lnTo>
                <a:lnTo>
                  <a:pt x="28857" y="60958"/>
                </a:lnTo>
                <a:lnTo>
                  <a:pt x="28917" y="60999"/>
                </a:lnTo>
                <a:lnTo>
                  <a:pt x="28967" y="61039"/>
                </a:lnTo>
                <a:lnTo>
                  <a:pt x="29038" y="61069"/>
                </a:lnTo>
                <a:lnTo>
                  <a:pt x="29098" y="61099"/>
                </a:lnTo>
                <a:lnTo>
                  <a:pt x="29168" y="61109"/>
                </a:lnTo>
                <a:lnTo>
                  <a:pt x="29239" y="61129"/>
                </a:lnTo>
                <a:lnTo>
                  <a:pt x="29379" y="61129"/>
                </a:lnTo>
                <a:lnTo>
                  <a:pt x="29450" y="61119"/>
                </a:lnTo>
                <a:lnTo>
                  <a:pt x="29530" y="61099"/>
                </a:lnTo>
                <a:lnTo>
                  <a:pt x="29711" y="61039"/>
                </a:lnTo>
                <a:lnTo>
                  <a:pt x="29902" y="60979"/>
                </a:lnTo>
                <a:lnTo>
                  <a:pt x="30143" y="60878"/>
                </a:lnTo>
                <a:lnTo>
                  <a:pt x="30435" y="60757"/>
                </a:lnTo>
                <a:lnTo>
                  <a:pt x="30766" y="60607"/>
                </a:lnTo>
                <a:lnTo>
                  <a:pt x="31128" y="60416"/>
                </a:lnTo>
                <a:lnTo>
                  <a:pt x="31530" y="60195"/>
                </a:lnTo>
                <a:lnTo>
                  <a:pt x="31963" y="59933"/>
                </a:lnTo>
                <a:lnTo>
                  <a:pt x="32184" y="59782"/>
                </a:lnTo>
                <a:lnTo>
                  <a:pt x="32405" y="59632"/>
                </a:lnTo>
                <a:lnTo>
                  <a:pt x="32636" y="59461"/>
                </a:lnTo>
                <a:lnTo>
                  <a:pt x="32867" y="59290"/>
                </a:lnTo>
                <a:lnTo>
                  <a:pt x="33098" y="59099"/>
                </a:lnTo>
                <a:lnTo>
                  <a:pt x="33329" y="58908"/>
                </a:lnTo>
                <a:lnTo>
                  <a:pt x="33571" y="58697"/>
                </a:lnTo>
                <a:lnTo>
                  <a:pt x="33802" y="58476"/>
                </a:lnTo>
                <a:lnTo>
                  <a:pt x="34043" y="58235"/>
                </a:lnTo>
                <a:lnTo>
                  <a:pt x="34274" y="57993"/>
                </a:lnTo>
                <a:lnTo>
                  <a:pt x="34505" y="57732"/>
                </a:lnTo>
                <a:lnTo>
                  <a:pt x="34727" y="57461"/>
                </a:lnTo>
                <a:lnTo>
                  <a:pt x="34958" y="57179"/>
                </a:lnTo>
                <a:lnTo>
                  <a:pt x="35169" y="56888"/>
                </a:lnTo>
                <a:lnTo>
                  <a:pt x="35340" y="56627"/>
                </a:lnTo>
                <a:lnTo>
                  <a:pt x="35500" y="56365"/>
                </a:lnTo>
                <a:lnTo>
                  <a:pt x="35651" y="56104"/>
                </a:lnTo>
                <a:lnTo>
                  <a:pt x="35782" y="55833"/>
                </a:lnTo>
                <a:lnTo>
                  <a:pt x="35892" y="55551"/>
                </a:lnTo>
                <a:lnTo>
                  <a:pt x="36003" y="55280"/>
                </a:lnTo>
                <a:lnTo>
                  <a:pt x="36093" y="54988"/>
                </a:lnTo>
                <a:lnTo>
                  <a:pt x="36184" y="54707"/>
                </a:lnTo>
                <a:lnTo>
                  <a:pt x="36254" y="54425"/>
                </a:lnTo>
                <a:lnTo>
                  <a:pt x="36315" y="54134"/>
                </a:lnTo>
                <a:lnTo>
                  <a:pt x="36365" y="53842"/>
                </a:lnTo>
                <a:lnTo>
                  <a:pt x="36415" y="53561"/>
                </a:lnTo>
                <a:lnTo>
                  <a:pt x="36445" y="53270"/>
                </a:lnTo>
                <a:lnTo>
                  <a:pt x="36475" y="52988"/>
                </a:lnTo>
                <a:lnTo>
                  <a:pt x="36495" y="52697"/>
                </a:lnTo>
                <a:lnTo>
                  <a:pt x="36505" y="52415"/>
                </a:lnTo>
                <a:lnTo>
                  <a:pt x="36666" y="52566"/>
                </a:lnTo>
                <a:lnTo>
                  <a:pt x="41370" y="61471"/>
                </a:lnTo>
                <a:lnTo>
                  <a:pt x="41430" y="61561"/>
                </a:lnTo>
                <a:lnTo>
                  <a:pt x="41491" y="61632"/>
                </a:lnTo>
                <a:lnTo>
                  <a:pt x="41571" y="61702"/>
                </a:lnTo>
                <a:lnTo>
                  <a:pt x="41652" y="61763"/>
                </a:lnTo>
                <a:lnTo>
                  <a:pt x="41732" y="61803"/>
                </a:lnTo>
                <a:lnTo>
                  <a:pt x="41822" y="61833"/>
                </a:lnTo>
                <a:lnTo>
                  <a:pt x="41923" y="61853"/>
                </a:lnTo>
                <a:lnTo>
                  <a:pt x="42023" y="61863"/>
                </a:lnTo>
                <a:lnTo>
                  <a:pt x="42104" y="61853"/>
                </a:lnTo>
                <a:lnTo>
                  <a:pt x="42194" y="61843"/>
                </a:lnTo>
                <a:lnTo>
                  <a:pt x="42275" y="61813"/>
                </a:lnTo>
                <a:lnTo>
                  <a:pt x="42355" y="61773"/>
                </a:lnTo>
                <a:lnTo>
                  <a:pt x="42425" y="61732"/>
                </a:lnTo>
                <a:lnTo>
                  <a:pt x="42486" y="61692"/>
                </a:lnTo>
                <a:lnTo>
                  <a:pt x="42536" y="61642"/>
                </a:lnTo>
                <a:lnTo>
                  <a:pt x="42586" y="61592"/>
                </a:lnTo>
                <a:lnTo>
                  <a:pt x="42626" y="61531"/>
                </a:lnTo>
                <a:lnTo>
                  <a:pt x="42667" y="61471"/>
                </a:lnTo>
                <a:lnTo>
                  <a:pt x="42697" y="61411"/>
                </a:lnTo>
                <a:lnTo>
                  <a:pt x="42717" y="61340"/>
                </a:lnTo>
                <a:lnTo>
                  <a:pt x="42737" y="61280"/>
                </a:lnTo>
                <a:lnTo>
                  <a:pt x="42747" y="61210"/>
                </a:lnTo>
                <a:lnTo>
                  <a:pt x="42747" y="61139"/>
                </a:lnTo>
                <a:lnTo>
                  <a:pt x="42747" y="61069"/>
                </a:lnTo>
                <a:lnTo>
                  <a:pt x="42737" y="60999"/>
                </a:lnTo>
                <a:lnTo>
                  <a:pt x="42717" y="60928"/>
                </a:lnTo>
                <a:lnTo>
                  <a:pt x="42697" y="60858"/>
                </a:lnTo>
                <a:lnTo>
                  <a:pt x="42667" y="60788"/>
                </a:lnTo>
                <a:lnTo>
                  <a:pt x="39229" y="54295"/>
                </a:lnTo>
                <a:lnTo>
                  <a:pt x="39229" y="54295"/>
                </a:lnTo>
                <a:lnTo>
                  <a:pt x="40526" y="54968"/>
                </a:lnTo>
                <a:lnTo>
                  <a:pt x="41732" y="55611"/>
                </a:lnTo>
                <a:lnTo>
                  <a:pt x="43782" y="56707"/>
                </a:lnTo>
                <a:lnTo>
                  <a:pt x="45169" y="57451"/>
                </a:lnTo>
                <a:lnTo>
                  <a:pt x="45692" y="57742"/>
                </a:lnTo>
                <a:lnTo>
                  <a:pt x="45772" y="57782"/>
                </a:lnTo>
                <a:lnTo>
                  <a:pt x="45863" y="57823"/>
                </a:lnTo>
                <a:lnTo>
                  <a:pt x="46034" y="57873"/>
                </a:lnTo>
                <a:lnTo>
                  <a:pt x="46215" y="57913"/>
                </a:lnTo>
                <a:lnTo>
                  <a:pt x="46395" y="57923"/>
                </a:lnTo>
                <a:lnTo>
                  <a:pt x="46486" y="57913"/>
                </a:lnTo>
                <a:lnTo>
                  <a:pt x="46586" y="57913"/>
                </a:lnTo>
                <a:lnTo>
                  <a:pt x="46677" y="57893"/>
                </a:lnTo>
                <a:lnTo>
                  <a:pt x="46777" y="57873"/>
                </a:lnTo>
                <a:lnTo>
                  <a:pt x="46868" y="57843"/>
                </a:lnTo>
                <a:lnTo>
                  <a:pt x="46958" y="57813"/>
                </a:lnTo>
                <a:lnTo>
                  <a:pt x="47039" y="57772"/>
                </a:lnTo>
                <a:lnTo>
                  <a:pt x="47129" y="57722"/>
                </a:lnTo>
                <a:lnTo>
                  <a:pt x="47210" y="57672"/>
                </a:lnTo>
                <a:lnTo>
                  <a:pt x="47290" y="57612"/>
                </a:lnTo>
                <a:lnTo>
                  <a:pt x="47360" y="57551"/>
                </a:lnTo>
                <a:lnTo>
                  <a:pt x="47431" y="57491"/>
                </a:lnTo>
                <a:lnTo>
                  <a:pt x="47501" y="57410"/>
                </a:lnTo>
                <a:lnTo>
                  <a:pt x="47561" y="57340"/>
                </a:lnTo>
                <a:lnTo>
                  <a:pt x="47622" y="57250"/>
                </a:lnTo>
                <a:lnTo>
                  <a:pt x="47672" y="57169"/>
                </a:lnTo>
                <a:lnTo>
                  <a:pt x="47742" y="57029"/>
                </a:lnTo>
                <a:lnTo>
                  <a:pt x="47793" y="56888"/>
                </a:lnTo>
                <a:lnTo>
                  <a:pt x="47823" y="56757"/>
                </a:lnTo>
                <a:lnTo>
                  <a:pt x="47843" y="56616"/>
                </a:lnTo>
                <a:lnTo>
                  <a:pt x="47853" y="56466"/>
                </a:lnTo>
                <a:lnTo>
                  <a:pt x="47853" y="56325"/>
                </a:lnTo>
                <a:lnTo>
                  <a:pt x="47833" y="56194"/>
                </a:lnTo>
                <a:lnTo>
                  <a:pt x="47793" y="56054"/>
                </a:lnTo>
                <a:lnTo>
                  <a:pt x="47752" y="55923"/>
                </a:lnTo>
                <a:lnTo>
                  <a:pt x="47692" y="55792"/>
                </a:lnTo>
                <a:lnTo>
                  <a:pt x="47622" y="55672"/>
                </a:lnTo>
                <a:lnTo>
                  <a:pt x="47541" y="55561"/>
                </a:lnTo>
                <a:lnTo>
                  <a:pt x="47451" y="55451"/>
                </a:lnTo>
                <a:lnTo>
                  <a:pt x="47340" y="55350"/>
                </a:lnTo>
                <a:lnTo>
                  <a:pt x="47230" y="55260"/>
                </a:lnTo>
                <a:lnTo>
                  <a:pt x="47099" y="55179"/>
                </a:lnTo>
                <a:lnTo>
                  <a:pt x="46566" y="54888"/>
                </a:lnTo>
                <a:lnTo>
                  <a:pt x="45149" y="54124"/>
                </a:lnTo>
                <a:lnTo>
                  <a:pt x="43059" y="53008"/>
                </a:lnTo>
                <a:lnTo>
                  <a:pt x="41822" y="52355"/>
                </a:lnTo>
                <a:lnTo>
                  <a:pt x="40506" y="51661"/>
                </a:lnTo>
                <a:lnTo>
                  <a:pt x="40063" y="51430"/>
                </a:lnTo>
                <a:lnTo>
                  <a:pt x="39671" y="51189"/>
                </a:lnTo>
                <a:lnTo>
                  <a:pt x="39310" y="50948"/>
                </a:lnTo>
                <a:lnTo>
                  <a:pt x="38988" y="50707"/>
                </a:lnTo>
                <a:lnTo>
                  <a:pt x="38697" y="50455"/>
                </a:lnTo>
                <a:lnTo>
                  <a:pt x="38425" y="50214"/>
                </a:lnTo>
                <a:lnTo>
                  <a:pt x="38184" y="49963"/>
                </a:lnTo>
                <a:lnTo>
                  <a:pt x="37973" y="49712"/>
                </a:lnTo>
                <a:lnTo>
                  <a:pt x="37782" y="49470"/>
                </a:lnTo>
                <a:lnTo>
                  <a:pt x="37601" y="49209"/>
                </a:lnTo>
                <a:lnTo>
                  <a:pt x="37440" y="48958"/>
                </a:lnTo>
                <a:lnTo>
                  <a:pt x="37300" y="48706"/>
                </a:lnTo>
                <a:lnTo>
                  <a:pt x="37159" y="48445"/>
                </a:lnTo>
                <a:lnTo>
                  <a:pt x="37028" y="48184"/>
                </a:lnTo>
                <a:lnTo>
                  <a:pt x="36777" y="47661"/>
                </a:lnTo>
                <a:lnTo>
                  <a:pt x="36475" y="47028"/>
                </a:lnTo>
                <a:lnTo>
                  <a:pt x="36304" y="46706"/>
                </a:lnTo>
                <a:lnTo>
                  <a:pt x="36134" y="46385"/>
                </a:lnTo>
                <a:lnTo>
                  <a:pt x="36043" y="46224"/>
                </a:lnTo>
                <a:lnTo>
                  <a:pt x="36747" y="46334"/>
                </a:lnTo>
                <a:lnTo>
                  <a:pt x="37470" y="46465"/>
                </a:lnTo>
                <a:lnTo>
                  <a:pt x="38204" y="46626"/>
                </a:lnTo>
                <a:lnTo>
                  <a:pt x="38556" y="46706"/>
                </a:lnTo>
                <a:lnTo>
                  <a:pt x="38908" y="46797"/>
                </a:lnTo>
                <a:lnTo>
                  <a:pt x="39249" y="46897"/>
                </a:lnTo>
                <a:lnTo>
                  <a:pt x="39571" y="46998"/>
                </a:lnTo>
                <a:lnTo>
                  <a:pt x="39883" y="47098"/>
                </a:lnTo>
                <a:lnTo>
                  <a:pt x="40184" y="47219"/>
                </a:lnTo>
                <a:lnTo>
                  <a:pt x="40466" y="47330"/>
                </a:lnTo>
                <a:lnTo>
                  <a:pt x="40717" y="47450"/>
                </a:lnTo>
                <a:lnTo>
                  <a:pt x="40948" y="47581"/>
                </a:lnTo>
                <a:lnTo>
                  <a:pt x="41159" y="47721"/>
                </a:lnTo>
                <a:lnTo>
                  <a:pt x="45240" y="50636"/>
                </a:lnTo>
                <a:lnTo>
                  <a:pt x="45340" y="50697"/>
                </a:lnTo>
                <a:lnTo>
                  <a:pt x="45451" y="50737"/>
                </a:lnTo>
                <a:lnTo>
                  <a:pt x="45551" y="50767"/>
                </a:lnTo>
                <a:lnTo>
                  <a:pt x="45662" y="50777"/>
                </a:lnTo>
                <a:lnTo>
                  <a:pt x="45752" y="50767"/>
                </a:lnTo>
                <a:lnTo>
                  <a:pt x="45833" y="50757"/>
                </a:lnTo>
                <a:lnTo>
                  <a:pt x="45913" y="50727"/>
                </a:lnTo>
                <a:lnTo>
                  <a:pt x="45993" y="50697"/>
                </a:lnTo>
                <a:lnTo>
                  <a:pt x="46074" y="50646"/>
                </a:lnTo>
                <a:lnTo>
                  <a:pt x="46134" y="50596"/>
                </a:lnTo>
                <a:lnTo>
                  <a:pt x="46205" y="50536"/>
                </a:lnTo>
                <a:lnTo>
                  <a:pt x="46255" y="50465"/>
                </a:lnTo>
                <a:lnTo>
                  <a:pt x="46295" y="50405"/>
                </a:lnTo>
                <a:lnTo>
                  <a:pt x="46335" y="50335"/>
                </a:lnTo>
                <a:lnTo>
                  <a:pt x="46355" y="50274"/>
                </a:lnTo>
                <a:lnTo>
                  <a:pt x="46375" y="50204"/>
                </a:lnTo>
                <a:lnTo>
                  <a:pt x="46385" y="50134"/>
                </a:lnTo>
                <a:lnTo>
                  <a:pt x="46395" y="50063"/>
                </a:lnTo>
                <a:lnTo>
                  <a:pt x="46395" y="49993"/>
                </a:lnTo>
                <a:lnTo>
                  <a:pt x="46385" y="49923"/>
                </a:lnTo>
                <a:lnTo>
                  <a:pt x="46375" y="49852"/>
                </a:lnTo>
                <a:lnTo>
                  <a:pt x="46345" y="49792"/>
                </a:lnTo>
                <a:lnTo>
                  <a:pt x="46325" y="49722"/>
                </a:lnTo>
                <a:lnTo>
                  <a:pt x="46285" y="49661"/>
                </a:lnTo>
                <a:lnTo>
                  <a:pt x="46245" y="49601"/>
                </a:lnTo>
                <a:lnTo>
                  <a:pt x="46205" y="49551"/>
                </a:lnTo>
                <a:lnTo>
                  <a:pt x="46144" y="49490"/>
                </a:lnTo>
                <a:lnTo>
                  <a:pt x="46094" y="49450"/>
                </a:lnTo>
                <a:lnTo>
                  <a:pt x="42003" y="46535"/>
                </a:lnTo>
                <a:lnTo>
                  <a:pt x="41863" y="46435"/>
                </a:lnTo>
                <a:lnTo>
                  <a:pt x="41702" y="46334"/>
                </a:lnTo>
                <a:lnTo>
                  <a:pt x="41541" y="46244"/>
                </a:lnTo>
                <a:lnTo>
                  <a:pt x="41370" y="46154"/>
                </a:lnTo>
                <a:lnTo>
                  <a:pt x="40998" y="45983"/>
                </a:lnTo>
                <a:lnTo>
                  <a:pt x="40606" y="45822"/>
                </a:lnTo>
                <a:lnTo>
                  <a:pt x="40184" y="45671"/>
                </a:lnTo>
                <a:lnTo>
                  <a:pt x="39752" y="45530"/>
                </a:lnTo>
                <a:lnTo>
                  <a:pt x="39310" y="45400"/>
                </a:lnTo>
                <a:lnTo>
                  <a:pt x="38857" y="45279"/>
                </a:lnTo>
                <a:lnTo>
                  <a:pt x="38395" y="45169"/>
                </a:lnTo>
                <a:lnTo>
                  <a:pt x="37933" y="45078"/>
                </a:lnTo>
                <a:lnTo>
                  <a:pt x="37480" y="44988"/>
                </a:lnTo>
                <a:lnTo>
                  <a:pt x="37028" y="44907"/>
                </a:lnTo>
                <a:lnTo>
                  <a:pt x="36174" y="44767"/>
                </a:lnTo>
                <a:lnTo>
                  <a:pt x="35410" y="44656"/>
                </a:lnTo>
                <a:lnTo>
                  <a:pt x="34757" y="42917"/>
                </a:lnTo>
                <a:lnTo>
                  <a:pt x="34043" y="40957"/>
                </a:lnTo>
                <a:lnTo>
                  <a:pt x="38224" y="35158"/>
                </a:lnTo>
                <a:lnTo>
                  <a:pt x="39762" y="32092"/>
                </a:lnTo>
                <a:lnTo>
                  <a:pt x="40496" y="32042"/>
                </a:lnTo>
                <a:lnTo>
                  <a:pt x="41189" y="32012"/>
                </a:lnTo>
                <a:lnTo>
                  <a:pt x="41853" y="32002"/>
                </a:lnTo>
                <a:lnTo>
                  <a:pt x="42466" y="31992"/>
                </a:lnTo>
                <a:lnTo>
                  <a:pt x="42496" y="32303"/>
                </a:lnTo>
                <a:lnTo>
                  <a:pt x="42546" y="32625"/>
                </a:lnTo>
                <a:lnTo>
                  <a:pt x="42596" y="32957"/>
                </a:lnTo>
                <a:lnTo>
                  <a:pt x="42667" y="33309"/>
                </a:lnTo>
                <a:lnTo>
                  <a:pt x="42757" y="33670"/>
                </a:lnTo>
                <a:lnTo>
                  <a:pt x="42858" y="34042"/>
                </a:lnTo>
                <a:lnTo>
                  <a:pt x="42978" y="34414"/>
                </a:lnTo>
                <a:lnTo>
                  <a:pt x="43129" y="34786"/>
                </a:lnTo>
                <a:lnTo>
                  <a:pt x="43290" y="35168"/>
                </a:lnTo>
                <a:lnTo>
                  <a:pt x="43481" y="35540"/>
                </a:lnTo>
                <a:lnTo>
                  <a:pt x="43581" y="35731"/>
                </a:lnTo>
                <a:lnTo>
                  <a:pt x="43692" y="35912"/>
                </a:lnTo>
                <a:lnTo>
                  <a:pt x="43812" y="36103"/>
                </a:lnTo>
                <a:lnTo>
                  <a:pt x="43943" y="36284"/>
                </a:lnTo>
                <a:lnTo>
                  <a:pt x="44074" y="36454"/>
                </a:lnTo>
                <a:lnTo>
                  <a:pt x="44214" y="36635"/>
                </a:lnTo>
                <a:lnTo>
                  <a:pt x="44355" y="36806"/>
                </a:lnTo>
                <a:lnTo>
                  <a:pt x="44516" y="36977"/>
                </a:lnTo>
                <a:lnTo>
                  <a:pt x="44677" y="37148"/>
                </a:lnTo>
                <a:lnTo>
                  <a:pt x="44848" y="37309"/>
                </a:lnTo>
                <a:lnTo>
                  <a:pt x="45019" y="37470"/>
                </a:lnTo>
                <a:lnTo>
                  <a:pt x="45209" y="37630"/>
                </a:lnTo>
                <a:lnTo>
                  <a:pt x="45762" y="38053"/>
                </a:lnTo>
                <a:lnTo>
                  <a:pt x="46285" y="38435"/>
                </a:lnTo>
                <a:lnTo>
                  <a:pt x="46777" y="38766"/>
                </a:lnTo>
                <a:lnTo>
                  <a:pt x="47240" y="39048"/>
                </a:lnTo>
                <a:lnTo>
                  <a:pt x="47672" y="39299"/>
                </a:lnTo>
                <a:lnTo>
                  <a:pt x="48084" y="39510"/>
                </a:lnTo>
                <a:lnTo>
                  <a:pt x="48456" y="39691"/>
                </a:lnTo>
                <a:lnTo>
                  <a:pt x="48798" y="39842"/>
                </a:lnTo>
                <a:lnTo>
                  <a:pt x="49099" y="39962"/>
                </a:lnTo>
                <a:lnTo>
                  <a:pt x="49371" y="40053"/>
                </a:lnTo>
                <a:lnTo>
                  <a:pt x="49612" y="40133"/>
                </a:lnTo>
                <a:lnTo>
                  <a:pt x="49823" y="40183"/>
                </a:lnTo>
                <a:lnTo>
                  <a:pt x="49994" y="40224"/>
                </a:lnTo>
                <a:lnTo>
                  <a:pt x="50124" y="40244"/>
                </a:lnTo>
                <a:lnTo>
                  <a:pt x="50275" y="40264"/>
                </a:lnTo>
                <a:lnTo>
                  <a:pt x="50395" y="38815"/>
                </a:lnTo>
                <a:lnTo>
                  <a:pt x="50395" y="38815"/>
                </a:lnTo>
                <a:lnTo>
                  <a:pt x="50285" y="38796"/>
                </a:lnTo>
                <a:lnTo>
                  <a:pt x="50144" y="38766"/>
                </a:lnTo>
                <a:lnTo>
                  <a:pt x="49984" y="38726"/>
                </a:lnTo>
                <a:lnTo>
                  <a:pt x="49803" y="38666"/>
                </a:lnTo>
                <a:lnTo>
                  <a:pt x="49592" y="38585"/>
                </a:lnTo>
                <a:lnTo>
                  <a:pt x="49371" y="38495"/>
                </a:lnTo>
                <a:lnTo>
                  <a:pt x="49119" y="38394"/>
                </a:lnTo>
                <a:lnTo>
                  <a:pt x="48858" y="38264"/>
                </a:lnTo>
                <a:lnTo>
                  <a:pt x="48566" y="38123"/>
                </a:lnTo>
                <a:lnTo>
                  <a:pt x="48265" y="37952"/>
                </a:lnTo>
                <a:lnTo>
                  <a:pt x="47943" y="37771"/>
                </a:lnTo>
                <a:lnTo>
                  <a:pt x="47612" y="37560"/>
                </a:lnTo>
                <a:lnTo>
                  <a:pt x="47260" y="37329"/>
                </a:lnTo>
                <a:lnTo>
                  <a:pt x="46898" y="37078"/>
                </a:lnTo>
                <a:lnTo>
                  <a:pt x="46516" y="36796"/>
                </a:lnTo>
                <a:lnTo>
                  <a:pt x="46124" y="36485"/>
                </a:lnTo>
                <a:lnTo>
                  <a:pt x="45983" y="36374"/>
                </a:lnTo>
                <a:lnTo>
                  <a:pt x="45843" y="36253"/>
                </a:lnTo>
                <a:lnTo>
                  <a:pt x="45712" y="36123"/>
                </a:lnTo>
                <a:lnTo>
                  <a:pt x="45591" y="35992"/>
                </a:lnTo>
                <a:lnTo>
                  <a:pt x="45471" y="35861"/>
                </a:lnTo>
                <a:lnTo>
                  <a:pt x="45360" y="35731"/>
                </a:lnTo>
                <a:lnTo>
                  <a:pt x="45149" y="35459"/>
                </a:lnTo>
                <a:lnTo>
                  <a:pt x="44958" y="35178"/>
                </a:lnTo>
                <a:lnTo>
                  <a:pt x="44787" y="34887"/>
                </a:lnTo>
                <a:lnTo>
                  <a:pt x="44637" y="34595"/>
                </a:lnTo>
                <a:lnTo>
                  <a:pt x="44506" y="34294"/>
                </a:lnTo>
                <a:lnTo>
                  <a:pt x="44385" y="34002"/>
                </a:lnTo>
                <a:lnTo>
                  <a:pt x="44285" y="33701"/>
                </a:lnTo>
                <a:lnTo>
                  <a:pt x="44204" y="33409"/>
                </a:lnTo>
                <a:lnTo>
                  <a:pt x="44124" y="33118"/>
                </a:lnTo>
                <a:lnTo>
                  <a:pt x="44064" y="32836"/>
                </a:lnTo>
                <a:lnTo>
                  <a:pt x="44013" y="32565"/>
                </a:lnTo>
                <a:lnTo>
                  <a:pt x="43973" y="32303"/>
                </a:lnTo>
                <a:lnTo>
                  <a:pt x="43943" y="32052"/>
                </a:lnTo>
                <a:lnTo>
                  <a:pt x="43943" y="32052"/>
                </a:lnTo>
                <a:lnTo>
                  <a:pt x="44456" y="32102"/>
                </a:lnTo>
                <a:lnTo>
                  <a:pt x="44908" y="32163"/>
                </a:lnTo>
                <a:lnTo>
                  <a:pt x="45330" y="32243"/>
                </a:lnTo>
                <a:lnTo>
                  <a:pt x="45521" y="32283"/>
                </a:lnTo>
                <a:lnTo>
                  <a:pt x="45702" y="32334"/>
                </a:lnTo>
                <a:lnTo>
                  <a:pt x="46235" y="32494"/>
                </a:lnTo>
                <a:lnTo>
                  <a:pt x="46757" y="32665"/>
                </a:lnTo>
                <a:lnTo>
                  <a:pt x="47270" y="32836"/>
                </a:lnTo>
                <a:lnTo>
                  <a:pt x="47762" y="33027"/>
                </a:lnTo>
                <a:lnTo>
                  <a:pt x="48245" y="33218"/>
                </a:lnTo>
                <a:lnTo>
                  <a:pt x="48707" y="33409"/>
                </a:lnTo>
                <a:lnTo>
                  <a:pt x="49159" y="33610"/>
                </a:lnTo>
                <a:lnTo>
                  <a:pt x="49602" y="33811"/>
                </a:lnTo>
                <a:lnTo>
                  <a:pt x="50024" y="34022"/>
                </a:lnTo>
                <a:lnTo>
                  <a:pt x="50436" y="34233"/>
                </a:lnTo>
                <a:lnTo>
                  <a:pt x="50828" y="34434"/>
                </a:lnTo>
                <a:lnTo>
                  <a:pt x="51210" y="34645"/>
                </a:lnTo>
                <a:lnTo>
                  <a:pt x="51582" y="34856"/>
                </a:lnTo>
                <a:lnTo>
                  <a:pt x="51923" y="35067"/>
                </a:lnTo>
                <a:lnTo>
                  <a:pt x="52577" y="35470"/>
                </a:lnTo>
                <a:lnTo>
                  <a:pt x="54446" y="42073"/>
                </a:lnTo>
                <a:lnTo>
                  <a:pt x="54486" y="42183"/>
                </a:lnTo>
                <a:lnTo>
                  <a:pt x="54547" y="42294"/>
                </a:lnTo>
                <a:lnTo>
                  <a:pt x="54627" y="42384"/>
                </a:lnTo>
                <a:lnTo>
                  <a:pt x="54718" y="42455"/>
                </a:lnTo>
                <a:lnTo>
                  <a:pt x="54808" y="42515"/>
                </a:lnTo>
                <a:lnTo>
                  <a:pt x="54919" y="42565"/>
                </a:lnTo>
                <a:lnTo>
                  <a:pt x="55029" y="42596"/>
                </a:lnTo>
                <a:lnTo>
                  <a:pt x="55150" y="42606"/>
                </a:lnTo>
                <a:lnTo>
                  <a:pt x="55250" y="42596"/>
                </a:lnTo>
                <a:lnTo>
                  <a:pt x="55351" y="42575"/>
                </a:lnTo>
                <a:lnTo>
                  <a:pt x="55421" y="42555"/>
                </a:lnTo>
                <a:lnTo>
                  <a:pt x="55481" y="42515"/>
                </a:lnTo>
                <a:lnTo>
                  <a:pt x="55552" y="42485"/>
                </a:lnTo>
                <a:lnTo>
                  <a:pt x="55602" y="42445"/>
                </a:lnTo>
                <a:lnTo>
                  <a:pt x="55662" y="42395"/>
                </a:lnTo>
                <a:lnTo>
                  <a:pt x="55703" y="42344"/>
                </a:lnTo>
                <a:lnTo>
                  <a:pt x="55753" y="42284"/>
                </a:lnTo>
                <a:lnTo>
                  <a:pt x="55783" y="42224"/>
                </a:lnTo>
                <a:lnTo>
                  <a:pt x="55813" y="42163"/>
                </a:lnTo>
                <a:lnTo>
                  <a:pt x="55843" y="42103"/>
                </a:lnTo>
                <a:lnTo>
                  <a:pt x="55863" y="42033"/>
                </a:lnTo>
                <a:lnTo>
                  <a:pt x="55873" y="41962"/>
                </a:lnTo>
                <a:lnTo>
                  <a:pt x="55873" y="41892"/>
                </a:lnTo>
                <a:lnTo>
                  <a:pt x="55873" y="41822"/>
                </a:lnTo>
                <a:lnTo>
                  <a:pt x="55863" y="41751"/>
                </a:lnTo>
                <a:lnTo>
                  <a:pt x="55853" y="41671"/>
                </a:lnTo>
                <a:lnTo>
                  <a:pt x="54476" y="36836"/>
                </a:lnTo>
                <a:lnTo>
                  <a:pt x="54888" y="37168"/>
                </a:lnTo>
                <a:lnTo>
                  <a:pt x="55180" y="37419"/>
                </a:lnTo>
                <a:lnTo>
                  <a:pt x="55431" y="37651"/>
                </a:lnTo>
                <a:lnTo>
                  <a:pt x="55542" y="37751"/>
                </a:lnTo>
                <a:lnTo>
                  <a:pt x="55662" y="37842"/>
                </a:lnTo>
                <a:lnTo>
                  <a:pt x="55783" y="37912"/>
                </a:lnTo>
                <a:lnTo>
                  <a:pt x="55914" y="37972"/>
                </a:lnTo>
                <a:lnTo>
                  <a:pt x="56044" y="38022"/>
                </a:lnTo>
                <a:lnTo>
                  <a:pt x="56185" y="38053"/>
                </a:lnTo>
                <a:lnTo>
                  <a:pt x="56326" y="38073"/>
                </a:lnTo>
                <a:lnTo>
                  <a:pt x="56466" y="38083"/>
                </a:lnTo>
                <a:lnTo>
                  <a:pt x="56597" y="38073"/>
                </a:lnTo>
                <a:lnTo>
                  <a:pt x="56738" y="38053"/>
                </a:lnTo>
                <a:lnTo>
                  <a:pt x="56878" y="38022"/>
                </a:lnTo>
                <a:lnTo>
                  <a:pt x="57009" y="37972"/>
                </a:lnTo>
                <a:lnTo>
                  <a:pt x="57140" y="37912"/>
                </a:lnTo>
                <a:lnTo>
                  <a:pt x="57260" y="37842"/>
                </a:lnTo>
                <a:lnTo>
                  <a:pt x="57381" y="37751"/>
                </a:lnTo>
                <a:lnTo>
                  <a:pt x="57492" y="37651"/>
                </a:lnTo>
                <a:lnTo>
                  <a:pt x="57592" y="37540"/>
                </a:lnTo>
                <a:lnTo>
                  <a:pt x="57683" y="37419"/>
                </a:lnTo>
                <a:lnTo>
                  <a:pt x="57753" y="37299"/>
                </a:lnTo>
                <a:lnTo>
                  <a:pt x="57813" y="37168"/>
                </a:lnTo>
                <a:lnTo>
                  <a:pt x="57863" y="37037"/>
                </a:lnTo>
                <a:lnTo>
                  <a:pt x="57894" y="36897"/>
                </a:lnTo>
                <a:lnTo>
                  <a:pt x="57914" y="36756"/>
                </a:lnTo>
                <a:lnTo>
                  <a:pt x="57924" y="36625"/>
                </a:lnTo>
                <a:lnTo>
                  <a:pt x="57914" y="36485"/>
                </a:lnTo>
                <a:lnTo>
                  <a:pt x="57894" y="36344"/>
                </a:lnTo>
                <a:lnTo>
                  <a:pt x="57863" y="36203"/>
                </a:lnTo>
                <a:lnTo>
                  <a:pt x="57813" y="36073"/>
                </a:lnTo>
                <a:lnTo>
                  <a:pt x="57753" y="35942"/>
                </a:lnTo>
                <a:lnTo>
                  <a:pt x="57683" y="35821"/>
                </a:lnTo>
                <a:lnTo>
                  <a:pt x="57592" y="35701"/>
                </a:lnTo>
                <a:lnTo>
                  <a:pt x="57492" y="35590"/>
                </a:lnTo>
                <a:lnTo>
                  <a:pt x="57391" y="35490"/>
                </a:lnTo>
                <a:lnTo>
                  <a:pt x="57160" y="35279"/>
                </a:lnTo>
                <a:lnTo>
                  <a:pt x="56808" y="34967"/>
                </a:lnTo>
                <a:lnTo>
                  <a:pt x="56326" y="34565"/>
                </a:lnTo>
                <a:lnTo>
                  <a:pt x="56034" y="34344"/>
                </a:lnTo>
                <a:lnTo>
                  <a:pt x="55723" y="34103"/>
                </a:lnTo>
                <a:lnTo>
                  <a:pt x="55381" y="33841"/>
                </a:lnTo>
                <a:lnTo>
                  <a:pt x="55009" y="33580"/>
                </a:lnTo>
                <a:lnTo>
                  <a:pt x="54597" y="33299"/>
                </a:lnTo>
                <a:lnTo>
                  <a:pt x="54165" y="33017"/>
                </a:lnTo>
                <a:lnTo>
                  <a:pt x="53712" y="32726"/>
                </a:lnTo>
                <a:lnTo>
                  <a:pt x="53220" y="32434"/>
                </a:lnTo>
                <a:lnTo>
                  <a:pt x="59592" y="30464"/>
                </a:lnTo>
                <a:lnTo>
                  <a:pt x="59663" y="30434"/>
                </a:lnTo>
                <a:lnTo>
                  <a:pt x="59733" y="30404"/>
                </a:lnTo>
                <a:lnTo>
                  <a:pt x="59793" y="30364"/>
                </a:lnTo>
                <a:lnTo>
                  <a:pt x="59854" y="30323"/>
                </a:lnTo>
                <a:lnTo>
                  <a:pt x="59904" y="30273"/>
                </a:lnTo>
                <a:lnTo>
                  <a:pt x="59944" y="30223"/>
                </a:lnTo>
                <a:lnTo>
                  <a:pt x="59994" y="30163"/>
                </a:lnTo>
                <a:lnTo>
                  <a:pt x="60024" y="30102"/>
                </a:lnTo>
                <a:lnTo>
                  <a:pt x="60055" y="30042"/>
                </a:lnTo>
                <a:lnTo>
                  <a:pt x="60075" y="29972"/>
                </a:lnTo>
                <a:lnTo>
                  <a:pt x="60095" y="29911"/>
                </a:lnTo>
                <a:lnTo>
                  <a:pt x="60105" y="29841"/>
                </a:lnTo>
                <a:lnTo>
                  <a:pt x="60105" y="29761"/>
                </a:lnTo>
                <a:lnTo>
                  <a:pt x="60105" y="29690"/>
                </a:lnTo>
                <a:lnTo>
                  <a:pt x="60095" y="29620"/>
                </a:lnTo>
                <a:lnTo>
                  <a:pt x="60075" y="29550"/>
                </a:lnTo>
                <a:lnTo>
                  <a:pt x="60055" y="29479"/>
                </a:lnTo>
                <a:lnTo>
                  <a:pt x="60014" y="29409"/>
                </a:lnTo>
                <a:lnTo>
                  <a:pt x="59984" y="29349"/>
                </a:lnTo>
                <a:lnTo>
                  <a:pt x="59934" y="29298"/>
                </a:lnTo>
                <a:lnTo>
                  <a:pt x="59894" y="29238"/>
                </a:lnTo>
                <a:lnTo>
                  <a:pt x="59833" y="29198"/>
                </a:lnTo>
                <a:lnTo>
                  <a:pt x="59783" y="29158"/>
                </a:lnTo>
                <a:lnTo>
                  <a:pt x="59723" y="29117"/>
                </a:lnTo>
                <a:lnTo>
                  <a:pt x="59652" y="29087"/>
                </a:lnTo>
                <a:lnTo>
                  <a:pt x="59592" y="29067"/>
                </a:lnTo>
                <a:lnTo>
                  <a:pt x="59522" y="29047"/>
                </a:lnTo>
                <a:lnTo>
                  <a:pt x="59451" y="29037"/>
                </a:lnTo>
                <a:lnTo>
                  <a:pt x="59311" y="29037"/>
                </a:lnTo>
                <a:lnTo>
                  <a:pt x="59240" y="29047"/>
                </a:lnTo>
                <a:lnTo>
                  <a:pt x="59160" y="29067"/>
                </a:lnTo>
                <a:lnTo>
                  <a:pt x="51431" y="31459"/>
                </a:lnTo>
                <a:lnTo>
                  <a:pt x="51049" y="31268"/>
                </a:lnTo>
                <a:lnTo>
                  <a:pt x="50657" y="31077"/>
                </a:lnTo>
                <a:lnTo>
                  <a:pt x="50245" y="30896"/>
                </a:lnTo>
                <a:lnTo>
                  <a:pt x="49833" y="30715"/>
                </a:lnTo>
                <a:lnTo>
                  <a:pt x="49401" y="30535"/>
                </a:lnTo>
                <a:lnTo>
                  <a:pt x="48958" y="30364"/>
                </a:lnTo>
                <a:lnTo>
                  <a:pt x="48516" y="30193"/>
                </a:lnTo>
                <a:lnTo>
                  <a:pt x="48054" y="30022"/>
                </a:lnTo>
                <a:lnTo>
                  <a:pt x="54718" y="27077"/>
                </a:lnTo>
                <a:lnTo>
                  <a:pt x="54778" y="27037"/>
                </a:lnTo>
                <a:lnTo>
                  <a:pt x="54838" y="27007"/>
                </a:lnTo>
                <a:lnTo>
                  <a:pt x="54898" y="26956"/>
                </a:lnTo>
                <a:lnTo>
                  <a:pt x="54949" y="26906"/>
                </a:lnTo>
                <a:lnTo>
                  <a:pt x="54999" y="26856"/>
                </a:lnTo>
                <a:lnTo>
                  <a:pt x="55039" y="26796"/>
                </a:lnTo>
                <a:lnTo>
                  <a:pt x="55069" y="26735"/>
                </a:lnTo>
                <a:lnTo>
                  <a:pt x="55099" y="26675"/>
                </a:lnTo>
                <a:lnTo>
                  <a:pt x="55120" y="26605"/>
                </a:lnTo>
                <a:lnTo>
                  <a:pt x="55140" y="26534"/>
                </a:lnTo>
                <a:lnTo>
                  <a:pt x="55150" y="26464"/>
                </a:lnTo>
                <a:lnTo>
                  <a:pt x="55150" y="26394"/>
                </a:lnTo>
                <a:lnTo>
                  <a:pt x="55140" y="26323"/>
                </a:lnTo>
                <a:lnTo>
                  <a:pt x="55130" y="26253"/>
                </a:lnTo>
                <a:lnTo>
                  <a:pt x="55110" y="26183"/>
                </a:lnTo>
                <a:lnTo>
                  <a:pt x="55089" y="26112"/>
                </a:lnTo>
                <a:lnTo>
                  <a:pt x="55049" y="26042"/>
                </a:lnTo>
                <a:lnTo>
                  <a:pt x="55009" y="25982"/>
                </a:lnTo>
                <a:lnTo>
                  <a:pt x="54969" y="25931"/>
                </a:lnTo>
                <a:lnTo>
                  <a:pt x="54919" y="25881"/>
                </a:lnTo>
                <a:lnTo>
                  <a:pt x="54868" y="25831"/>
                </a:lnTo>
                <a:lnTo>
                  <a:pt x="54808" y="25791"/>
                </a:lnTo>
                <a:lnTo>
                  <a:pt x="54748" y="25760"/>
                </a:lnTo>
                <a:lnTo>
                  <a:pt x="54677" y="25730"/>
                </a:lnTo>
                <a:lnTo>
                  <a:pt x="54617" y="25710"/>
                </a:lnTo>
                <a:lnTo>
                  <a:pt x="54547" y="25690"/>
                </a:lnTo>
                <a:lnTo>
                  <a:pt x="54476" y="25680"/>
                </a:lnTo>
                <a:lnTo>
                  <a:pt x="54336" y="25680"/>
                </a:lnTo>
                <a:lnTo>
                  <a:pt x="54265" y="25700"/>
                </a:lnTo>
                <a:lnTo>
                  <a:pt x="54195" y="25710"/>
                </a:lnTo>
                <a:lnTo>
                  <a:pt x="54125" y="25740"/>
                </a:lnTo>
                <a:lnTo>
                  <a:pt x="45903" y="29379"/>
                </a:lnTo>
                <a:lnTo>
                  <a:pt x="45601" y="29318"/>
                </a:lnTo>
                <a:lnTo>
                  <a:pt x="45270" y="29268"/>
                </a:lnTo>
                <a:lnTo>
                  <a:pt x="51753" y="22082"/>
                </a:lnTo>
                <a:lnTo>
                  <a:pt x="51803" y="22021"/>
                </a:lnTo>
                <a:lnTo>
                  <a:pt x="51843" y="21961"/>
                </a:lnTo>
                <a:lnTo>
                  <a:pt x="51873" y="21901"/>
                </a:lnTo>
                <a:lnTo>
                  <a:pt x="51903" y="21831"/>
                </a:lnTo>
                <a:lnTo>
                  <a:pt x="51923" y="21760"/>
                </a:lnTo>
                <a:lnTo>
                  <a:pt x="51933" y="21700"/>
                </a:lnTo>
                <a:lnTo>
                  <a:pt x="51944" y="21629"/>
                </a:lnTo>
                <a:lnTo>
                  <a:pt x="51933" y="21559"/>
                </a:lnTo>
                <a:lnTo>
                  <a:pt x="51933" y="21489"/>
                </a:lnTo>
                <a:lnTo>
                  <a:pt x="51913" y="21418"/>
                </a:lnTo>
                <a:lnTo>
                  <a:pt x="51893" y="21348"/>
                </a:lnTo>
                <a:lnTo>
                  <a:pt x="51873" y="21288"/>
                </a:lnTo>
                <a:lnTo>
                  <a:pt x="51833" y="21217"/>
                </a:lnTo>
                <a:lnTo>
                  <a:pt x="51793" y="21157"/>
                </a:lnTo>
                <a:lnTo>
                  <a:pt x="51753" y="21107"/>
                </a:lnTo>
                <a:lnTo>
                  <a:pt x="51702" y="21057"/>
                </a:lnTo>
                <a:lnTo>
                  <a:pt x="51642" y="21006"/>
                </a:lnTo>
                <a:lnTo>
                  <a:pt x="51582" y="20966"/>
                </a:lnTo>
                <a:lnTo>
                  <a:pt x="51511" y="20936"/>
                </a:lnTo>
                <a:lnTo>
                  <a:pt x="51451" y="20906"/>
                </a:lnTo>
                <a:lnTo>
                  <a:pt x="51381" y="20886"/>
                </a:lnTo>
                <a:lnTo>
                  <a:pt x="51310" y="20876"/>
                </a:lnTo>
                <a:lnTo>
                  <a:pt x="51240" y="20866"/>
                </a:lnTo>
                <a:lnTo>
                  <a:pt x="51170" y="20866"/>
                </a:lnTo>
                <a:lnTo>
                  <a:pt x="51099" y="20876"/>
                </a:lnTo>
                <a:lnTo>
                  <a:pt x="51029" y="20886"/>
                </a:lnTo>
                <a:lnTo>
                  <a:pt x="50969" y="20906"/>
                </a:lnTo>
                <a:lnTo>
                  <a:pt x="50898" y="20936"/>
                </a:lnTo>
                <a:lnTo>
                  <a:pt x="50838" y="20966"/>
                </a:lnTo>
                <a:lnTo>
                  <a:pt x="50778" y="21006"/>
                </a:lnTo>
                <a:lnTo>
                  <a:pt x="50717" y="21057"/>
                </a:lnTo>
                <a:lnTo>
                  <a:pt x="50667" y="21107"/>
                </a:lnTo>
                <a:lnTo>
                  <a:pt x="43461" y="29097"/>
                </a:lnTo>
                <a:lnTo>
                  <a:pt x="42978" y="29087"/>
                </a:lnTo>
                <a:lnTo>
                  <a:pt x="42466" y="29077"/>
                </a:lnTo>
                <a:lnTo>
                  <a:pt x="41933" y="29077"/>
                </a:lnTo>
                <a:lnTo>
                  <a:pt x="41380" y="29087"/>
                </a:lnTo>
                <a:lnTo>
                  <a:pt x="40797" y="29107"/>
                </a:lnTo>
                <a:lnTo>
                  <a:pt x="40194" y="29137"/>
                </a:lnTo>
                <a:lnTo>
                  <a:pt x="39571" y="29178"/>
                </a:lnTo>
                <a:lnTo>
                  <a:pt x="38918" y="29228"/>
                </a:lnTo>
                <a:lnTo>
                  <a:pt x="34777" y="26022"/>
                </a:lnTo>
                <a:lnTo>
                  <a:pt x="35048" y="24564"/>
                </a:lnTo>
                <a:lnTo>
                  <a:pt x="35320" y="23127"/>
                </a:lnTo>
                <a:lnTo>
                  <a:pt x="35621" y="21589"/>
                </a:lnTo>
                <a:lnTo>
                  <a:pt x="41219" y="19810"/>
                </a:lnTo>
                <a:lnTo>
                  <a:pt x="41290" y="19780"/>
                </a:lnTo>
                <a:lnTo>
                  <a:pt x="41350" y="19750"/>
                </a:lnTo>
                <a:lnTo>
                  <a:pt x="41420" y="19710"/>
                </a:lnTo>
                <a:lnTo>
                  <a:pt x="41471" y="19670"/>
                </a:lnTo>
                <a:lnTo>
                  <a:pt x="41521" y="19619"/>
                </a:lnTo>
                <a:lnTo>
                  <a:pt x="41571" y="19569"/>
                </a:lnTo>
                <a:lnTo>
                  <a:pt x="41611" y="19509"/>
                </a:lnTo>
                <a:lnTo>
                  <a:pt x="41641" y="19448"/>
                </a:lnTo>
                <a:lnTo>
                  <a:pt x="41672" y="19388"/>
                </a:lnTo>
                <a:lnTo>
                  <a:pt x="41702" y="19318"/>
                </a:lnTo>
                <a:lnTo>
                  <a:pt x="41712" y="19247"/>
                </a:lnTo>
                <a:lnTo>
                  <a:pt x="41722" y="19177"/>
                </a:lnTo>
                <a:lnTo>
                  <a:pt x="41732" y="19107"/>
                </a:lnTo>
                <a:lnTo>
                  <a:pt x="41722" y="19036"/>
                </a:lnTo>
                <a:lnTo>
                  <a:pt x="41712" y="18966"/>
                </a:lnTo>
                <a:lnTo>
                  <a:pt x="41692" y="18896"/>
                </a:lnTo>
                <a:lnTo>
                  <a:pt x="41662" y="18825"/>
                </a:lnTo>
                <a:lnTo>
                  <a:pt x="41631" y="18755"/>
                </a:lnTo>
                <a:lnTo>
                  <a:pt x="41591" y="18695"/>
                </a:lnTo>
                <a:lnTo>
                  <a:pt x="41551" y="18634"/>
                </a:lnTo>
                <a:lnTo>
                  <a:pt x="41501" y="18584"/>
                </a:lnTo>
                <a:lnTo>
                  <a:pt x="41450" y="18544"/>
                </a:lnTo>
                <a:lnTo>
                  <a:pt x="41390" y="18504"/>
                </a:lnTo>
                <a:lnTo>
                  <a:pt x="41330" y="18463"/>
                </a:lnTo>
                <a:lnTo>
                  <a:pt x="41270" y="18433"/>
                </a:lnTo>
                <a:lnTo>
                  <a:pt x="41199" y="18413"/>
                </a:lnTo>
                <a:lnTo>
                  <a:pt x="41139" y="18393"/>
                </a:lnTo>
                <a:lnTo>
                  <a:pt x="41069" y="18383"/>
                </a:lnTo>
                <a:lnTo>
                  <a:pt x="40918" y="18383"/>
                </a:lnTo>
                <a:lnTo>
                  <a:pt x="40847" y="18403"/>
                </a:lnTo>
                <a:lnTo>
                  <a:pt x="40777" y="18423"/>
                </a:lnTo>
                <a:lnTo>
                  <a:pt x="35973" y="19951"/>
                </a:lnTo>
                <a:lnTo>
                  <a:pt x="36264" y="18695"/>
                </a:lnTo>
                <a:lnTo>
                  <a:pt x="36415" y="18061"/>
                </a:lnTo>
                <a:lnTo>
                  <a:pt x="36576" y="17418"/>
                </a:lnTo>
                <a:lnTo>
                  <a:pt x="43642" y="14081"/>
                </a:lnTo>
                <a:lnTo>
                  <a:pt x="43712" y="14051"/>
                </a:lnTo>
                <a:lnTo>
                  <a:pt x="43772" y="14011"/>
                </a:lnTo>
                <a:lnTo>
                  <a:pt x="43822" y="13961"/>
                </a:lnTo>
                <a:lnTo>
                  <a:pt x="43873" y="13910"/>
                </a:lnTo>
                <a:lnTo>
                  <a:pt x="43923" y="13860"/>
                </a:lnTo>
                <a:lnTo>
                  <a:pt x="43963" y="13800"/>
                </a:lnTo>
                <a:lnTo>
                  <a:pt x="43993" y="13740"/>
                </a:lnTo>
                <a:lnTo>
                  <a:pt x="44013" y="13669"/>
                </a:lnTo>
                <a:lnTo>
                  <a:pt x="44044" y="13599"/>
                </a:lnTo>
                <a:lnTo>
                  <a:pt x="44054" y="13539"/>
                </a:lnTo>
                <a:lnTo>
                  <a:pt x="44064" y="13468"/>
                </a:lnTo>
                <a:lnTo>
                  <a:pt x="44064" y="13398"/>
                </a:lnTo>
                <a:lnTo>
                  <a:pt x="44054" y="13328"/>
                </a:lnTo>
                <a:lnTo>
                  <a:pt x="44044" y="13247"/>
                </a:lnTo>
                <a:lnTo>
                  <a:pt x="44023" y="13177"/>
                </a:lnTo>
                <a:lnTo>
                  <a:pt x="43993" y="13116"/>
                </a:lnTo>
                <a:lnTo>
                  <a:pt x="43953" y="13046"/>
                </a:lnTo>
                <a:lnTo>
                  <a:pt x="43913" y="12986"/>
                </a:lnTo>
                <a:lnTo>
                  <a:pt x="43873" y="12925"/>
                </a:lnTo>
                <a:lnTo>
                  <a:pt x="43822" y="12885"/>
                </a:lnTo>
                <a:lnTo>
                  <a:pt x="43762" y="12835"/>
                </a:lnTo>
                <a:lnTo>
                  <a:pt x="43702" y="12795"/>
                </a:lnTo>
                <a:lnTo>
                  <a:pt x="43642" y="12765"/>
                </a:lnTo>
                <a:lnTo>
                  <a:pt x="43581" y="12735"/>
                </a:lnTo>
                <a:lnTo>
                  <a:pt x="43511" y="12714"/>
                </a:lnTo>
                <a:lnTo>
                  <a:pt x="43441" y="12704"/>
                </a:lnTo>
                <a:lnTo>
                  <a:pt x="43370" y="12694"/>
                </a:lnTo>
                <a:lnTo>
                  <a:pt x="43300" y="12694"/>
                </a:lnTo>
                <a:lnTo>
                  <a:pt x="43229" y="12704"/>
                </a:lnTo>
                <a:lnTo>
                  <a:pt x="43159" y="12714"/>
                </a:lnTo>
                <a:lnTo>
                  <a:pt x="43089" y="12735"/>
                </a:lnTo>
                <a:lnTo>
                  <a:pt x="43018" y="12765"/>
                </a:lnTo>
                <a:lnTo>
                  <a:pt x="37088" y="15559"/>
                </a:lnTo>
                <a:lnTo>
                  <a:pt x="37269" y="14986"/>
                </a:lnTo>
                <a:lnTo>
                  <a:pt x="37450" y="14413"/>
                </a:lnTo>
                <a:lnTo>
                  <a:pt x="37641" y="13830"/>
                </a:lnTo>
                <a:lnTo>
                  <a:pt x="37842" y="13257"/>
                </a:lnTo>
                <a:lnTo>
                  <a:pt x="38043" y="12684"/>
                </a:lnTo>
                <a:lnTo>
                  <a:pt x="38264" y="12121"/>
                </a:lnTo>
                <a:lnTo>
                  <a:pt x="38486" y="11549"/>
                </a:lnTo>
                <a:lnTo>
                  <a:pt x="38727" y="10986"/>
                </a:lnTo>
                <a:lnTo>
                  <a:pt x="44265" y="7940"/>
                </a:lnTo>
                <a:lnTo>
                  <a:pt x="44335" y="7900"/>
                </a:lnTo>
                <a:lnTo>
                  <a:pt x="44385" y="7850"/>
                </a:lnTo>
                <a:lnTo>
                  <a:pt x="44446" y="7800"/>
                </a:lnTo>
                <a:lnTo>
                  <a:pt x="44486" y="7749"/>
                </a:lnTo>
                <a:lnTo>
                  <a:pt x="44526" y="7689"/>
                </a:lnTo>
                <a:lnTo>
                  <a:pt x="44566" y="7629"/>
                </a:lnTo>
                <a:lnTo>
                  <a:pt x="44596" y="7568"/>
                </a:lnTo>
                <a:lnTo>
                  <a:pt x="44616" y="7498"/>
                </a:lnTo>
                <a:lnTo>
                  <a:pt x="44637" y="7428"/>
                </a:lnTo>
                <a:lnTo>
                  <a:pt x="44647" y="7357"/>
                </a:lnTo>
                <a:lnTo>
                  <a:pt x="44647" y="7287"/>
                </a:lnTo>
                <a:lnTo>
                  <a:pt x="44637" y="7217"/>
                </a:lnTo>
                <a:lnTo>
                  <a:pt x="44627" y="7146"/>
                </a:lnTo>
                <a:lnTo>
                  <a:pt x="44616" y="7076"/>
                </a:lnTo>
                <a:lnTo>
                  <a:pt x="44586" y="7016"/>
                </a:lnTo>
                <a:lnTo>
                  <a:pt x="44556" y="6945"/>
                </a:lnTo>
                <a:lnTo>
                  <a:pt x="44516" y="6885"/>
                </a:lnTo>
                <a:lnTo>
                  <a:pt x="44466" y="6825"/>
                </a:lnTo>
                <a:lnTo>
                  <a:pt x="44426" y="6774"/>
                </a:lnTo>
                <a:lnTo>
                  <a:pt x="44365" y="6724"/>
                </a:lnTo>
                <a:lnTo>
                  <a:pt x="44305" y="6684"/>
                </a:lnTo>
                <a:lnTo>
                  <a:pt x="44245" y="6644"/>
                </a:lnTo>
                <a:lnTo>
                  <a:pt x="44184" y="6614"/>
                </a:lnTo>
                <a:lnTo>
                  <a:pt x="44114" y="6593"/>
                </a:lnTo>
                <a:lnTo>
                  <a:pt x="44054" y="6583"/>
                </a:lnTo>
                <a:lnTo>
                  <a:pt x="43983" y="6573"/>
                </a:lnTo>
                <a:lnTo>
                  <a:pt x="43913" y="6563"/>
                </a:lnTo>
                <a:lnTo>
                  <a:pt x="43843" y="6573"/>
                </a:lnTo>
                <a:lnTo>
                  <a:pt x="43772" y="6583"/>
                </a:lnTo>
                <a:lnTo>
                  <a:pt x="43702" y="6603"/>
                </a:lnTo>
                <a:lnTo>
                  <a:pt x="43632" y="6624"/>
                </a:lnTo>
                <a:lnTo>
                  <a:pt x="43561" y="6654"/>
                </a:lnTo>
                <a:lnTo>
                  <a:pt x="39812" y="8724"/>
                </a:lnTo>
                <a:lnTo>
                  <a:pt x="40003" y="8362"/>
                </a:lnTo>
                <a:lnTo>
                  <a:pt x="40204" y="8011"/>
                </a:lnTo>
                <a:lnTo>
                  <a:pt x="40415" y="7649"/>
                </a:lnTo>
                <a:lnTo>
                  <a:pt x="40626" y="7307"/>
                </a:lnTo>
                <a:lnTo>
                  <a:pt x="40837" y="6955"/>
                </a:lnTo>
                <a:lnTo>
                  <a:pt x="41059" y="6614"/>
                </a:lnTo>
                <a:lnTo>
                  <a:pt x="41290" y="6282"/>
                </a:lnTo>
                <a:lnTo>
                  <a:pt x="41531" y="5940"/>
                </a:lnTo>
                <a:lnTo>
                  <a:pt x="41772" y="5619"/>
                </a:lnTo>
                <a:lnTo>
                  <a:pt x="42013" y="5297"/>
                </a:lnTo>
                <a:lnTo>
                  <a:pt x="42265" y="4975"/>
                </a:lnTo>
                <a:lnTo>
                  <a:pt x="42526" y="4664"/>
                </a:lnTo>
                <a:lnTo>
                  <a:pt x="42787" y="4352"/>
                </a:lnTo>
                <a:lnTo>
                  <a:pt x="43069" y="4051"/>
                </a:lnTo>
                <a:lnTo>
                  <a:pt x="43340" y="3759"/>
                </a:lnTo>
                <a:lnTo>
                  <a:pt x="43632" y="3468"/>
                </a:lnTo>
                <a:lnTo>
                  <a:pt x="43732" y="3357"/>
                </a:lnTo>
                <a:lnTo>
                  <a:pt x="43812" y="3247"/>
                </a:lnTo>
                <a:lnTo>
                  <a:pt x="43893" y="3116"/>
                </a:lnTo>
                <a:lnTo>
                  <a:pt x="43953" y="2985"/>
                </a:lnTo>
                <a:lnTo>
                  <a:pt x="44003" y="2855"/>
                </a:lnTo>
                <a:lnTo>
                  <a:pt x="44034" y="2724"/>
                </a:lnTo>
                <a:lnTo>
                  <a:pt x="44054" y="2583"/>
                </a:lnTo>
                <a:lnTo>
                  <a:pt x="44064" y="2442"/>
                </a:lnTo>
                <a:lnTo>
                  <a:pt x="44054" y="2302"/>
                </a:lnTo>
                <a:lnTo>
                  <a:pt x="44034" y="2161"/>
                </a:lnTo>
                <a:lnTo>
                  <a:pt x="44003" y="2030"/>
                </a:lnTo>
                <a:lnTo>
                  <a:pt x="43953" y="1890"/>
                </a:lnTo>
                <a:lnTo>
                  <a:pt x="43903" y="1759"/>
                </a:lnTo>
                <a:lnTo>
                  <a:pt x="43822" y="1638"/>
                </a:lnTo>
                <a:lnTo>
                  <a:pt x="43742" y="1518"/>
                </a:lnTo>
                <a:lnTo>
                  <a:pt x="43642" y="1407"/>
                </a:lnTo>
                <a:lnTo>
                  <a:pt x="43531" y="1307"/>
                </a:lnTo>
                <a:lnTo>
                  <a:pt x="43410" y="1216"/>
                </a:lnTo>
                <a:lnTo>
                  <a:pt x="43290" y="1146"/>
                </a:lnTo>
                <a:lnTo>
                  <a:pt x="43159" y="1086"/>
                </a:lnTo>
                <a:lnTo>
                  <a:pt x="43028" y="1035"/>
                </a:lnTo>
                <a:lnTo>
                  <a:pt x="42888" y="1005"/>
                </a:lnTo>
                <a:lnTo>
                  <a:pt x="42747" y="985"/>
                </a:lnTo>
                <a:lnTo>
                  <a:pt x="42606" y="975"/>
                </a:lnTo>
                <a:lnTo>
                  <a:pt x="42476" y="985"/>
                </a:lnTo>
                <a:lnTo>
                  <a:pt x="42335" y="995"/>
                </a:lnTo>
                <a:lnTo>
                  <a:pt x="42194" y="1035"/>
                </a:lnTo>
                <a:lnTo>
                  <a:pt x="42064" y="1076"/>
                </a:lnTo>
                <a:lnTo>
                  <a:pt x="41933" y="1136"/>
                </a:lnTo>
                <a:lnTo>
                  <a:pt x="41802" y="1206"/>
                </a:lnTo>
                <a:lnTo>
                  <a:pt x="41692" y="1297"/>
                </a:lnTo>
                <a:lnTo>
                  <a:pt x="41581" y="1397"/>
                </a:lnTo>
                <a:lnTo>
                  <a:pt x="41229" y="1749"/>
                </a:lnTo>
                <a:lnTo>
                  <a:pt x="40878" y="2121"/>
                </a:lnTo>
                <a:lnTo>
                  <a:pt x="40536" y="2493"/>
                </a:lnTo>
                <a:lnTo>
                  <a:pt x="40204" y="2885"/>
                </a:lnTo>
                <a:lnTo>
                  <a:pt x="39883" y="3287"/>
                </a:lnTo>
                <a:lnTo>
                  <a:pt x="39561" y="3689"/>
                </a:lnTo>
                <a:lnTo>
                  <a:pt x="39249" y="4111"/>
                </a:lnTo>
                <a:lnTo>
                  <a:pt x="38938" y="4543"/>
                </a:lnTo>
                <a:lnTo>
                  <a:pt x="38646" y="4985"/>
                </a:lnTo>
                <a:lnTo>
                  <a:pt x="38345" y="5438"/>
                </a:lnTo>
                <a:lnTo>
                  <a:pt x="38063" y="5900"/>
                </a:lnTo>
                <a:lnTo>
                  <a:pt x="37782" y="6372"/>
                </a:lnTo>
                <a:lnTo>
                  <a:pt x="37501" y="6855"/>
                </a:lnTo>
                <a:lnTo>
                  <a:pt x="37229" y="7357"/>
                </a:lnTo>
                <a:lnTo>
                  <a:pt x="36968" y="7870"/>
                </a:lnTo>
                <a:lnTo>
                  <a:pt x="36707" y="8382"/>
                </a:lnTo>
                <a:lnTo>
                  <a:pt x="35139" y="2865"/>
                </a:lnTo>
                <a:lnTo>
                  <a:pt x="35108" y="2794"/>
                </a:lnTo>
                <a:lnTo>
                  <a:pt x="35078" y="2724"/>
                </a:lnTo>
                <a:lnTo>
                  <a:pt x="35038" y="2664"/>
                </a:lnTo>
                <a:lnTo>
                  <a:pt x="34998" y="2603"/>
                </a:lnTo>
                <a:lnTo>
                  <a:pt x="34958" y="2553"/>
                </a:lnTo>
                <a:lnTo>
                  <a:pt x="34897" y="2503"/>
                </a:lnTo>
                <a:lnTo>
                  <a:pt x="34847" y="2463"/>
                </a:lnTo>
                <a:lnTo>
                  <a:pt x="34787" y="2432"/>
                </a:lnTo>
                <a:lnTo>
                  <a:pt x="34727" y="2392"/>
                </a:lnTo>
                <a:lnTo>
                  <a:pt x="34656" y="2372"/>
                </a:lnTo>
                <a:lnTo>
                  <a:pt x="34586" y="2352"/>
                </a:lnTo>
                <a:lnTo>
                  <a:pt x="34525" y="2342"/>
                </a:lnTo>
                <a:lnTo>
                  <a:pt x="34445" y="2332"/>
                </a:lnTo>
                <a:lnTo>
                  <a:pt x="34375" y="2342"/>
                </a:lnTo>
                <a:lnTo>
                  <a:pt x="34304" y="2352"/>
                </a:lnTo>
                <a:lnTo>
                  <a:pt x="34234" y="2362"/>
                </a:lnTo>
                <a:lnTo>
                  <a:pt x="34164" y="2392"/>
                </a:lnTo>
                <a:lnTo>
                  <a:pt x="34093" y="2422"/>
                </a:lnTo>
                <a:lnTo>
                  <a:pt x="34033" y="2452"/>
                </a:lnTo>
                <a:lnTo>
                  <a:pt x="33973" y="2493"/>
                </a:lnTo>
                <a:lnTo>
                  <a:pt x="33922" y="2543"/>
                </a:lnTo>
                <a:lnTo>
                  <a:pt x="33872" y="2593"/>
                </a:lnTo>
                <a:lnTo>
                  <a:pt x="33832" y="2654"/>
                </a:lnTo>
                <a:lnTo>
                  <a:pt x="33792" y="2714"/>
                </a:lnTo>
                <a:lnTo>
                  <a:pt x="33762" y="2774"/>
                </a:lnTo>
                <a:lnTo>
                  <a:pt x="33742" y="2844"/>
                </a:lnTo>
                <a:lnTo>
                  <a:pt x="33721" y="2905"/>
                </a:lnTo>
                <a:lnTo>
                  <a:pt x="33711" y="2975"/>
                </a:lnTo>
                <a:lnTo>
                  <a:pt x="33701" y="3045"/>
                </a:lnTo>
                <a:lnTo>
                  <a:pt x="33701" y="3116"/>
                </a:lnTo>
                <a:lnTo>
                  <a:pt x="33711" y="3196"/>
                </a:lnTo>
                <a:lnTo>
                  <a:pt x="33731" y="3267"/>
                </a:lnTo>
                <a:lnTo>
                  <a:pt x="35792" y="10463"/>
                </a:lnTo>
                <a:lnTo>
                  <a:pt x="35561" y="11026"/>
                </a:lnTo>
                <a:lnTo>
                  <a:pt x="35350" y="11589"/>
                </a:lnTo>
                <a:lnTo>
                  <a:pt x="35129" y="12172"/>
                </a:lnTo>
                <a:lnTo>
                  <a:pt x="34928" y="12765"/>
                </a:lnTo>
                <a:lnTo>
                  <a:pt x="34686" y="13478"/>
                </a:lnTo>
                <a:lnTo>
                  <a:pt x="34455" y="14192"/>
                </a:lnTo>
                <a:lnTo>
                  <a:pt x="34244" y="14905"/>
                </a:lnTo>
                <a:lnTo>
                  <a:pt x="34043" y="15609"/>
                </a:lnTo>
                <a:lnTo>
                  <a:pt x="33852" y="16313"/>
                </a:lnTo>
                <a:lnTo>
                  <a:pt x="33671" y="17006"/>
                </a:lnTo>
                <a:lnTo>
                  <a:pt x="33500" y="17700"/>
                </a:lnTo>
                <a:lnTo>
                  <a:pt x="33339" y="18373"/>
                </a:lnTo>
                <a:lnTo>
                  <a:pt x="28445" y="12101"/>
                </a:lnTo>
                <a:lnTo>
                  <a:pt x="28394" y="12041"/>
                </a:lnTo>
                <a:lnTo>
                  <a:pt x="28344" y="11991"/>
                </a:lnTo>
                <a:lnTo>
                  <a:pt x="28284" y="11951"/>
                </a:lnTo>
                <a:lnTo>
                  <a:pt x="28224" y="11910"/>
                </a:lnTo>
                <a:lnTo>
                  <a:pt x="28163" y="11880"/>
                </a:lnTo>
                <a:lnTo>
                  <a:pt x="28093" y="11850"/>
                </a:lnTo>
                <a:lnTo>
                  <a:pt x="28023" y="11840"/>
                </a:lnTo>
                <a:lnTo>
                  <a:pt x="27952" y="11820"/>
                </a:lnTo>
                <a:lnTo>
                  <a:pt x="27822" y="11820"/>
                </a:lnTo>
                <a:lnTo>
                  <a:pt x="27751" y="11830"/>
                </a:lnTo>
                <a:lnTo>
                  <a:pt x="27681" y="11840"/>
                </a:lnTo>
                <a:lnTo>
                  <a:pt x="27611" y="11870"/>
                </a:lnTo>
                <a:lnTo>
                  <a:pt x="27540" y="11890"/>
                </a:lnTo>
                <a:lnTo>
                  <a:pt x="27480" y="11930"/>
                </a:lnTo>
                <a:lnTo>
                  <a:pt x="27420" y="11971"/>
                </a:lnTo>
                <a:lnTo>
                  <a:pt x="27359" y="12021"/>
                </a:lnTo>
                <a:lnTo>
                  <a:pt x="27309" y="12071"/>
                </a:lnTo>
                <a:lnTo>
                  <a:pt x="27269" y="12131"/>
                </a:lnTo>
                <a:lnTo>
                  <a:pt x="27229" y="12192"/>
                </a:lnTo>
                <a:lnTo>
                  <a:pt x="27198" y="12252"/>
                </a:lnTo>
                <a:lnTo>
                  <a:pt x="27178" y="12322"/>
                </a:lnTo>
                <a:lnTo>
                  <a:pt x="27158" y="12393"/>
                </a:lnTo>
                <a:lnTo>
                  <a:pt x="27148" y="12463"/>
                </a:lnTo>
                <a:lnTo>
                  <a:pt x="27138" y="12533"/>
                </a:lnTo>
                <a:lnTo>
                  <a:pt x="27138" y="12594"/>
                </a:lnTo>
                <a:lnTo>
                  <a:pt x="27148" y="12664"/>
                </a:lnTo>
                <a:lnTo>
                  <a:pt x="27158" y="12735"/>
                </a:lnTo>
                <a:lnTo>
                  <a:pt x="27188" y="12805"/>
                </a:lnTo>
                <a:lnTo>
                  <a:pt x="27209" y="12875"/>
                </a:lnTo>
                <a:lnTo>
                  <a:pt x="27249" y="12936"/>
                </a:lnTo>
                <a:lnTo>
                  <a:pt x="27289" y="12996"/>
                </a:lnTo>
                <a:lnTo>
                  <a:pt x="32927" y="20222"/>
                </a:lnTo>
                <a:lnTo>
                  <a:pt x="32726" y="21227"/>
                </a:lnTo>
                <a:lnTo>
                  <a:pt x="32535" y="22192"/>
                </a:lnTo>
                <a:lnTo>
                  <a:pt x="32184" y="24032"/>
                </a:lnTo>
                <a:lnTo>
                  <a:pt x="25631" y="23408"/>
                </a:lnTo>
                <a:lnTo>
                  <a:pt x="25590" y="23288"/>
                </a:lnTo>
                <a:lnTo>
                  <a:pt x="25540" y="23157"/>
                </a:lnTo>
                <a:lnTo>
                  <a:pt x="25480" y="23037"/>
                </a:lnTo>
                <a:lnTo>
                  <a:pt x="25399" y="22926"/>
                </a:lnTo>
                <a:lnTo>
                  <a:pt x="25078" y="22494"/>
                </a:lnTo>
                <a:lnTo>
                  <a:pt x="24736" y="22072"/>
                </a:lnTo>
                <a:lnTo>
                  <a:pt x="24394" y="21660"/>
                </a:lnTo>
                <a:lnTo>
                  <a:pt x="24032" y="21258"/>
                </a:lnTo>
                <a:lnTo>
                  <a:pt x="23862" y="20976"/>
                </a:lnTo>
                <a:lnTo>
                  <a:pt x="23701" y="20695"/>
                </a:lnTo>
                <a:lnTo>
                  <a:pt x="23550" y="20413"/>
                </a:lnTo>
                <a:lnTo>
                  <a:pt x="23409" y="20132"/>
                </a:lnTo>
                <a:lnTo>
                  <a:pt x="23269" y="19861"/>
                </a:lnTo>
                <a:lnTo>
                  <a:pt x="23138" y="19579"/>
                </a:lnTo>
                <a:lnTo>
                  <a:pt x="23027" y="19308"/>
                </a:lnTo>
                <a:lnTo>
                  <a:pt x="22907" y="19036"/>
                </a:lnTo>
                <a:lnTo>
                  <a:pt x="22806" y="18755"/>
                </a:lnTo>
                <a:lnTo>
                  <a:pt x="22716" y="18484"/>
                </a:lnTo>
                <a:lnTo>
                  <a:pt x="22625" y="18212"/>
                </a:lnTo>
                <a:lnTo>
                  <a:pt x="22545" y="17941"/>
                </a:lnTo>
                <a:lnTo>
                  <a:pt x="22475" y="17669"/>
                </a:lnTo>
                <a:lnTo>
                  <a:pt x="22414" y="17398"/>
                </a:lnTo>
                <a:lnTo>
                  <a:pt x="22354" y="17127"/>
                </a:lnTo>
                <a:lnTo>
                  <a:pt x="22304" y="16865"/>
                </a:lnTo>
                <a:lnTo>
                  <a:pt x="22243" y="16433"/>
                </a:lnTo>
                <a:lnTo>
                  <a:pt x="22203" y="16011"/>
                </a:lnTo>
                <a:lnTo>
                  <a:pt x="22183" y="15599"/>
                </a:lnTo>
                <a:lnTo>
                  <a:pt x="22173" y="15187"/>
                </a:lnTo>
                <a:lnTo>
                  <a:pt x="22183" y="14775"/>
                </a:lnTo>
                <a:lnTo>
                  <a:pt x="22213" y="14383"/>
                </a:lnTo>
                <a:lnTo>
                  <a:pt x="22243" y="13981"/>
                </a:lnTo>
                <a:lnTo>
                  <a:pt x="22294" y="13589"/>
                </a:lnTo>
                <a:lnTo>
                  <a:pt x="22354" y="13197"/>
                </a:lnTo>
                <a:lnTo>
                  <a:pt x="22424" y="12805"/>
                </a:lnTo>
                <a:lnTo>
                  <a:pt x="22505" y="12413"/>
                </a:lnTo>
                <a:lnTo>
                  <a:pt x="22585" y="12031"/>
                </a:lnTo>
                <a:lnTo>
                  <a:pt x="22766" y="11247"/>
                </a:lnTo>
                <a:lnTo>
                  <a:pt x="22967" y="10463"/>
                </a:lnTo>
                <a:lnTo>
                  <a:pt x="23088" y="9960"/>
                </a:lnTo>
                <a:lnTo>
                  <a:pt x="27802" y="8433"/>
                </a:lnTo>
                <a:lnTo>
                  <a:pt x="27872" y="8403"/>
                </a:lnTo>
                <a:lnTo>
                  <a:pt x="27932" y="8372"/>
                </a:lnTo>
                <a:lnTo>
                  <a:pt x="27992" y="8332"/>
                </a:lnTo>
                <a:lnTo>
                  <a:pt x="28053" y="8282"/>
                </a:lnTo>
                <a:lnTo>
                  <a:pt x="28103" y="8242"/>
                </a:lnTo>
                <a:lnTo>
                  <a:pt x="28153" y="8181"/>
                </a:lnTo>
                <a:lnTo>
                  <a:pt x="28193" y="8131"/>
                </a:lnTo>
                <a:lnTo>
                  <a:pt x="28224" y="8061"/>
                </a:lnTo>
                <a:lnTo>
                  <a:pt x="28254" y="8001"/>
                </a:lnTo>
                <a:lnTo>
                  <a:pt x="28274" y="7940"/>
                </a:lnTo>
                <a:lnTo>
                  <a:pt x="28294" y="7870"/>
                </a:lnTo>
                <a:lnTo>
                  <a:pt x="28304" y="7800"/>
                </a:lnTo>
                <a:lnTo>
                  <a:pt x="28304" y="7729"/>
                </a:lnTo>
                <a:lnTo>
                  <a:pt x="28304" y="7649"/>
                </a:lnTo>
                <a:lnTo>
                  <a:pt x="28284" y="7578"/>
                </a:lnTo>
                <a:lnTo>
                  <a:pt x="28274" y="7508"/>
                </a:lnTo>
                <a:lnTo>
                  <a:pt x="28244" y="7438"/>
                </a:lnTo>
                <a:lnTo>
                  <a:pt x="28214" y="7377"/>
                </a:lnTo>
                <a:lnTo>
                  <a:pt x="28173" y="7317"/>
                </a:lnTo>
                <a:lnTo>
                  <a:pt x="28123" y="7257"/>
                </a:lnTo>
                <a:lnTo>
                  <a:pt x="28083" y="7207"/>
                </a:lnTo>
                <a:lnTo>
                  <a:pt x="28023" y="7156"/>
                </a:lnTo>
                <a:lnTo>
                  <a:pt x="27972" y="7116"/>
                </a:lnTo>
                <a:lnTo>
                  <a:pt x="27912" y="7086"/>
                </a:lnTo>
                <a:lnTo>
                  <a:pt x="27842" y="7056"/>
                </a:lnTo>
                <a:lnTo>
                  <a:pt x="27781" y="7036"/>
                </a:lnTo>
                <a:lnTo>
                  <a:pt x="27711" y="7016"/>
                </a:lnTo>
                <a:lnTo>
                  <a:pt x="27641" y="7006"/>
                </a:lnTo>
                <a:lnTo>
                  <a:pt x="27500" y="7006"/>
                </a:lnTo>
                <a:lnTo>
                  <a:pt x="27420" y="7026"/>
                </a:lnTo>
                <a:lnTo>
                  <a:pt x="27349" y="7036"/>
                </a:lnTo>
                <a:lnTo>
                  <a:pt x="23470" y="8302"/>
                </a:lnTo>
                <a:lnTo>
                  <a:pt x="23550" y="7860"/>
                </a:lnTo>
                <a:lnTo>
                  <a:pt x="23620" y="7418"/>
                </a:lnTo>
                <a:lnTo>
                  <a:pt x="23681" y="6965"/>
                </a:lnTo>
                <a:lnTo>
                  <a:pt x="23721" y="6513"/>
                </a:lnTo>
                <a:lnTo>
                  <a:pt x="23751" y="6061"/>
                </a:lnTo>
                <a:lnTo>
                  <a:pt x="23761" y="5608"/>
                </a:lnTo>
                <a:lnTo>
                  <a:pt x="23741" y="5146"/>
                </a:lnTo>
                <a:lnTo>
                  <a:pt x="23711" y="4674"/>
                </a:lnTo>
                <a:lnTo>
                  <a:pt x="23681" y="4443"/>
                </a:lnTo>
                <a:lnTo>
                  <a:pt x="23651" y="4201"/>
                </a:lnTo>
                <a:lnTo>
                  <a:pt x="23610" y="3960"/>
                </a:lnTo>
                <a:lnTo>
                  <a:pt x="23570" y="3729"/>
                </a:lnTo>
                <a:lnTo>
                  <a:pt x="23520" y="3488"/>
                </a:lnTo>
                <a:lnTo>
                  <a:pt x="23460" y="3247"/>
                </a:lnTo>
                <a:lnTo>
                  <a:pt x="23389" y="2995"/>
                </a:lnTo>
                <a:lnTo>
                  <a:pt x="23319" y="2754"/>
                </a:lnTo>
                <a:lnTo>
                  <a:pt x="23238" y="2503"/>
                </a:lnTo>
                <a:lnTo>
                  <a:pt x="23148" y="2262"/>
                </a:lnTo>
                <a:lnTo>
                  <a:pt x="23047" y="2010"/>
                </a:lnTo>
                <a:lnTo>
                  <a:pt x="22937" y="1759"/>
                </a:lnTo>
                <a:lnTo>
                  <a:pt x="22826" y="1508"/>
                </a:lnTo>
                <a:lnTo>
                  <a:pt x="22696" y="1246"/>
                </a:lnTo>
                <a:lnTo>
                  <a:pt x="22565" y="995"/>
                </a:lnTo>
                <a:lnTo>
                  <a:pt x="22424" y="734"/>
                </a:lnTo>
                <a:lnTo>
                  <a:pt x="22344" y="613"/>
                </a:lnTo>
                <a:lnTo>
                  <a:pt x="22253" y="493"/>
                </a:lnTo>
                <a:lnTo>
                  <a:pt x="22153" y="392"/>
                </a:lnTo>
                <a:lnTo>
                  <a:pt x="22042" y="302"/>
                </a:lnTo>
                <a:lnTo>
                  <a:pt x="21922" y="221"/>
                </a:lnTo>
                <a:lnTo>
                  <a:pt x="21801" y="151"/>
                </a:lnTo>
                <a:lnTo>
                  <a:pt x="21671" y="101"/>
                </a:lnTo>
                <a:lnTo>
                  <a:pt x="21540" y="50"/>
                </a:lnTo>
                <a:lnTo>
                  <a:pt x="21399" y="20"/>
                </a:lnTo>
                <a:lnTo>
                  <a:pt x="21258" y="10"/>
                </a:lnTo>
                <a:lnTo>
                  <a:pt x="211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45"/>
          <p:cNvSpPr/>
          <p:nvPr/>
        </p:nvSpPr>
        <p:spPr>
          <a:xfrm rot="-1808540">
            <a:off x="1464468" y="2823752"/>
            <a:ext cx="507644" cy="643719"/>
          </a:xfrm>
          <a:custGeom>
            <a:avLst/>
            <a:gdLst/>
            <a:ahLst/>
            <a:cxnLst/>
            <a:rect l="l" t="t" r="r" b="b"/>
            <a:pathLst>
              <a:path w="60406" h="76598" extrusionOk="0">
                <a:moveTo>
                  <a:pt x="34032" y="36766"/>
                </a:moveTo>
                <a:lnTo>
                  <a:pt x="34264" y="36776"/>
                </a:lnTo>
                <a:lnTo>
                  <a:pt x="34495" y="36806"/>
                </a:lnTo>
                <a:lnTo>
                  <a:pt x="34716" y="36857"/>
                </a:lnTo>
                <a:lnTo>
                  <a:pt x="34927" y="36917"/>
                </a:lnTo>
                <a:lnTo>
                  <a:pt x="35128" y="37007"/>
                </a:lnTo>
                <a:lnTo>
                  <a:pt x="35319" y="37098"/>
                </a:lnTo>
                <a:lnTo>
                  <a:pt x="35490" y="37218"/>
                </a:lnTo>
                <a:lnTo>
                  <a:pt x="35661" y="37339"/>
                </a:lnTo>
                <a:lnTo>
                  <a:pt x="35801" y="37480"/>
                </a:lnTo>
                <a:lnTo>
                  <a:pt x="35942" y="37631"/>
                </a:lnTo>
                <a:lnTo>
                  <a:pt x="36053" y="37801"/>
                </a:lnTo>
                <a:lnTo>
                  <a:pt x="36153" y="37972"/>
                </a:lnTo>
                <a:lnTo>
                  <a:pt x="36224" y="38153"/>
                </a:lnTo>
                <a:lnTo>
                  <a:pt x="36284" y="38334"/>
                </a:lnTo>
                <a:lnTo>
                  <a:pt x="36314" y="38535"/>
                </a:lnTo>
                <a:lnTo>
                  <a:pt x="36334" y="38736"/>
                </a:lnTo>
                <a:lnTo>
                  <a:pt x="36314" y="38937"/>
                </a:lnTo>
                <a:lnTo>
                  <a:pt x="36284" y="39128"/>
                </a:lnTo>
                <a:lnTo>
                  <a:pt x="36224" y="39319"/>
                </a:lnTo>
                <a:lnTo>
                  <a:pt x="36153" y="39500"/>
                </a:lnTo>
                <a:lnTo>
                  <a:pt x="36053" y="39671"/>
                </a:lnTo>
                <a:lnTo>
                  <a:pt x="35942" y="39832"/>
                </a:lnTo>
                <a:lnTo>
                  <a:pt x="35801" y="39992"/>
                </a:lnTo>
                <a:lnTo>
                  <a:pt x="35661" y="40123"/>
                </a:lnTo>
                <a:lnTo>
                  <a:pt x="35490" y="40254"/>
                </a:lnTo>
                <a:lnTo>
                  <a:pt x="35319" y="40364"/>
                </a:lnTo>
                <a:lnTo>
                  <a:pt x="35128" y="40465"/>
                </a:lnTo>
                <a:lnTo>
                  <a:pt x="34927" y="40545"/>
                </a:lnTo>
                <a:lnTo>
                  <a:pt x="34716" y="40616"/>
                </a:lnTo>
                <a:lnTo>
                  <a:pt x="34495" y="40666"/>
                </a:lnTo>
                <a:lnTo>
                  <a:pt x="34264" y="40696"/>
                </a:lnTo>
                <a:lnTo>
                  <a:pt x="34032" y="40706"/>
                </a:lnTo>
                <a:lnTo>
                  <a:pt x="33801" y="40696"/>
                </a:lnTo>
                <a:lnTo>
                  <a:pt x="33570" y="40666"/>
                </a:lnTo>
                <a:lnTo>
                  <a:pt x="33349" y="40616"/>
                </a:lnTo>
                <a:lnTo>
                  <a:pt x="33138" y="40545"/>
                </a:lnTo>
                <a:lnTo>
                  <a:pt x="32937" y="40465"/>
                </a:lnTo>
                <a:lnTo>
                  <a:pt x="32746" y="40364"/>
                </a:lnTo>
                <a:lnTo>
                  <a:pt x="32575" y="40254"/>
                </a:lnTo>
                <a:lnTo>
                  <a:pt x="32404" y="40123"/>
                </a:lnTo>
                <a:lnTo>
                  <a:pt x="32264" y="39992"/>
                </a:lnTo>
                <a:lnTo>
                  <a:pt x="32123" y="39832"/>
                </a:lnTo>
                <a:lnTo>
                  <a:pt x="32012" y="39671"/>
                </a:lnTo>
                <a:lnTo>
                  <a:pt x="31912" y="39500"/>
                </a:lnTo>
                <a:lnTo>
                  <a:pt x="31841" y="39319"/>
                </a:lnTo>
                <a:lnTo>
                  <a:pt x="31781" y="39128"/>
                </a:lnTo>
                <a:lnTo>
                  <a:pt x="31751" y="38937"/>
                </a:lnTo>
                <a:lnTo>
                  <a:pt x="31731" y="38736"/>
                </a:lnTo>
                <a:lnTo>
                  <a:pt x="31751" y="38535"/>
                </a:lnTo>
                <a:lnTo>
                  <a:pt x="31781" y="38334"/>
                </a:lnTo>
                <a:lnTo>
                  <a:pt x="31841" y="38153"/>
                </a:lnTo>
                <a:lnTo>
                  <a:pt x="31912" y="37972"/>
                </a:lnTo>
                <a:lnTo>
                  <a:pt x="32012" y="37801"/>
                </a:lnTo>
                <a:lnTo>
                  <a:pt x="32123" y="37631"/>
                </a:lnTo>
                <a:lnTo>
                  <a:pt x="32264" y="37480"/>
                </a:lnTo>
                <a:lnTo>
                  <a:pt x="32404" y="37339"/>
                </a:lnTo>
                <a:lnTo>
                  <a:pt x="32575" y="37218"/>
                </a:lnTo>
                <a:lnTo>
                  <a:pt x="32746" y="37098"/>
                </a:lnTo>
                <a:lnTo>
                  <a:pt x="32937" y="37007"/>
                </a:lnTo>
                <a:lnTo>
                  <a:pt x="33138" y="36917"/>
                </a:lnTo>
                <a:lnTo>
                  <a:pt x="33349" y="36857"/>
                </a:lnTo>
                <a:lnTo>
                  <a:pt x="33570" y="36806"/>
                </a:lnTo>
                <a:lnTo>
                  <a:pt x="33801" y="36776"/>
                </a:lnTo>
                <a:lnTo>
                  <a:pt x="34032" y="36766"/>
                </a:lnTo>
                <a:close/>
                <a:moveTo>
                  <a:pt x="34143" y="0"/>
                </a:moveTo>
                <a:lnTo>
                  <a:pt x="31731" y="5036"/>
                </a:lnTo>
                <a:lnTo>
                  <a:pt x="29108" y="3719"/>
                </a:lnTo>
                <a:lnTo>
                  <a:pt x="29108" y="3719"/>
                </a:lnTo>
                <a:lnTo>
                  <a:pt x="33731" y="15478"/>
                </a:lnTo>
                <a:lnTo>
                  <a:pt x="33600" y="16001"/>
                </a:lnTo>
                <a:lnTo>
                  <a:pt x="33470" y="16574"/>
                </a:lnTo>
                <a:lnTo>
                  <a:pt x="33339" y="17177"/>
                </a:lnTo>
                <a:lnTo>
                  <a:pt x="33218" y="17820"/>
                </a:lnTo>
                <a:lnTo>
                  <a:pt x="33088" y="18504"/>
                </a:lnTo>
                <a:lnTo>
                  <a:pt x="32957" y="19237"/>
                </a:lnTo>
                <a:lnTo>
                  <a:pt x="32826" y="20021"/>
                </a:lnTo>
                <a:lnTo>
                  <a:pt x="32696" y="20866"/>
                </a:lnTo>
                <a:lnTo>
                  <a:pt x="32424" y="22705"/>
                </a:lnTo>
                <a:lnTo>
                  <a:pt x="32143" y="24786"/>
                </a:lnTo>
                <a:lnTo>
                  <a:pt x="31841" y="27127"/>
                </a:lnTo>
                <a:lnTo>
                  <a:pt x="31520" y="29761"/>
                </a:lnTo>
                <a:lnTo>
                  <a:pt x="31409" y="30746"/>
                </a:lnTo>
                <a:lnTo>
                  <a:pt x="31319" y="31701"/>
                </a:lnTo>
                <a:lnTo>
                  <a:pt x="31258" y="32625"/>
                </a:lnTo>
                <a:lnTo>
                  <a:pt x="31218" y="33510"/>
                </a:lnTo>
                <a:lnTo>
                  <a:pt x="28886" y="34354"/>
                </a:lnTo>
                <a:lnTo>
                  <a:pt x="25168" y="33701"/>
                </a:lnTo>
                <a:lnTo>
                  <a:pt x="29108" y="40706"/>
                </a:lnTo>
                <a:lnTo>
                  <a:pt x="26042" y="41580"/>
                </a:lnTo>
                <a:lnTo>
                  <a:pt x="22323" y="35238"/>
                </a:lnTo>
                <a:lnTo>
                  <a:pt x="23851" y="41802"/>
                </a:lnTo>
                <a:lnTo>
                  <a:pt x="23549" y="41832"/>
                </a:lnTo>
                <a:lnTo>
                  <a:pt x="23168" y="41862"/>
                </a:lnTo>
                <a:lnTo>
                  <a:pt x="22595" y="41882"/>
                </a:lnTo>
                <a:lnTo>
                  <a:pt x="21851" y="41892"/>
                </a:lnTo>
                <a:lnTo>
                  <a:pt x="20896" y="41892"/>
                </a:lnTo>
                <a:lnTo>
                  <a:pt x="20353" y="41882"/>
                </a:lnTo>
                <a:lnTo>
                  <a:pt x="19750" y="41862"/>
                </a:lnTo>
                <a:lnTo>
                  <a:pt x="19097" y="41832"/>
                </a:lnTo>
                <a:lnTo>
                  <a:pt x="18383" y="41802"/>
                </a:lnTo>
                <a:lnTo>
                  <a:pt x="18001" y="41771"/>
                </a:lnTo>
                <a:lnTo>
                  <a:pt x="17589" y="41711"/>
                </a:lnTo>
                <a:lnTo>
                  <a:pt x="17147" y="41641"/>
                </a:lnTo>
                <a:lnTo>
                  <a:pt x="16675" y="41550"/>
                </a:lnTo>
                <a:lnTo>
                  <a:pt x="16192" y="41440"/>
                </a:lnTo>
                <a:lnTo>
                  <a:pt x="15690" y="41309"/>
                </a:lnTo>
                <a:lnTo>
                  <a:pt x="15167" y="41178"/>
                </a:lnTo>
                <a:lnTo>
                  <a:pt x="14634" y="41028"/>
                </a:lnTo>
                <a:lnTo>
                  <a:pt x="14092" y="40857"/>
                </a:lnTo>
                <a:lnTo>
                  <a:pt x="13539" y="40686"/>
                </a:lnTo>
                <a:lnTo>
                  <a:pt x="12433" y="40314"/>
                </a:lnTo>
                <a:lnTo>
                  <a:pt x="11318" y="39932"/>
                </a:lnTo>
                <a:lnTo>
                  <a:pt x="10232" y="39530"/>
                </a:lnTo>
                <a:lnTo>
                  <a:pt x="9187" y="39128"/>
                </a:lnTo>
                <a:lnTo>
                  <a:pt x="8222" y="38746"/>
                </a:lnTo>
                <a:lnTo>
                  <a:pt x="7338" y="38394"/>
                </a:lnTo>
                <a:lnTo>
                  <a:pt x="6564" y="38073"/>
                </a:lnTo>
                <a:lnTo>
                  <a:pt x="5448" y="37600"/>
                </a:lnTo>
                <a:lnTo>
                  <a:pt x="5036" y="37419"/>
                </a:lnTo>
                <a:lnTo>
                  <a:pt x="9197" y="42897"/>
                </a:lnTo>
                <a:lnTo>
                  <a:pt x="0" y="43329"/>
                </a:lnTo>
                <a:lnTo>
                  <a:pt x="121" y="43400"/>
                </a:lnTo>
                <a:lnTo>
                  <a:pt x="473" y="43571"/>
                </a:lnTo>
                <a:lnTo>
                  <a:pt x="724" y="43691"/>
                </a:lnTo>
                <a:lnTo>
                  <a:pt x="1026" y="43832"/>
                </a:lnTo>
                <a:lnTo>
                  <a:pt x="1377" y="43973"/>
                </a:lnTo>
                <a:lnTo>
                  <a:pt x="1779" y="44123"/>
                </a:lnTo>
                <a:lnTo>
                  <a:pt x="2222" y="44274"/>
                </a:lnTo>
                <a:lnTo>
                  <a:pt x="2704" y="44435"/>
                </a:lnTo>
                <a:lnTo>
                  <a:pt x="3227" y="44576"/>
                </a:lnTo>
                <a:lnTo>
                  <a:pt x="3790" y="44716"/>
                </a:lnTo>
                <a:lnTo>
                  <a:pt x="4383" y="44837"/>
                </a:lnTo>
                <a:lnTo>
                  <a:pt x="4684" y="44897"/>
                </a:lnTo>
                <a:lnTo>
                  <a:pt x="5006" y="44948"/>
                </a:lnTo>
                <a:lnTo>
                  <a:pt x="5327" y="44988"/>
                </a:lnTo>
                <a:lnTo>
                  <a:pt x="5659" y="45028"/>
                </a:lnTo>
                <a:lnTo>
                  <a:pt x="6001" y="45058"/>
                </a:lnTo>
                <a:lnTo>
                  <a:pt x="6342" y="45078"/>
                </a:lnTo>
                <a:lnTo>
                  <a:pt x="6704" y="45098"/>
                </a:lnTo>
                <a:lnTo>
                  <a:pt x="7066" y="45098"/>
                </a:lnTo>
                <a:lnTo>
                  <a:pt x="7448" y="45088"/>
                </a:lnTo>
                <a:lnTo>
                  <a:pt x="7840" y="45058"/>
                </a:lnTo>
                <a:lnTo>
                  <a:pt x="8232" y="45028"/>
                </a:lnTo>
                <a:lnTo>
                  <a:pt x="8634" y="44978"/>
                </a:lnTo>
                <a:lnTo>
                  <a:pt x="9046" y="44927"/>
                </a:lnTo>
                <a:lnTo>
                  <a:pt x="9458" y="44867"/>
                </a:lnTo>
                <a:lnTo>
                  <a:pt x="9870" y="44797"/>
                </a:lnTo>
                <a:lnTo>
                  <a:pt x="10282" y="44726"/>
                </a:lnTo>
                <a:lnTo>
                  <a:pt x="11097" y="44556"/>
                </a:lnTo>
                <a:lnTo>
                  <a:pt x="11901" y="44375"/>
                </a:lnTo>
                <a:lnTo>
                  <a:pt x="12664" y="44184"/>
                </a:lnTo>
                <a:lnTo>
                  <a:pt x="13388" y="43983"/>
                </a:lnTo>
                <a:lnTo>
                  <a:pt x="14062" y="43792"/>
                </a:lnTo>
                <a:lnTo>
                  <a:pt x="14665" y="43611"/>
                </a:lnTo>
                <a:lnTo>
                  <a:pt x="15177" y="43450"/>
                </a:lnTo>
                <a:lnTo>
                  <a:pt x="15921" y="43209"/>
                </a:lnTo>
                <a:lnTo>
                  <a:pt x="16192" y="43108"/>
                </a:lnTo>
                <a:lnTo>
                  <a:pt x="24947" y="43993"/>
                </a:lnTo>
                <a:lnTo>
                  <a:pt x="19700" y="45953"/>
                </a:lnTo>
                <a:lnTo>
                  <a:pt x="19801" y="45993"/>
                </a:lnTo>
                <a:lnTo>
                  <a:pt x="20082" y="46083"/>
                </a:lnTo>
                <a:lnTo>
                  <a:pt x="20303" y="46144"/>
                </a:lnTo>
                <a:lnTo>
                  <a:pt x="20554" y="46204"/>
                </a:lnTo>
                <a:lnTo>
                  <a:pt x="20846" y="46254"/>
                </a:lnTo>
                <a:lnTo>
                  <a:pt x="21177" y="46314"/>
                </a:lnTo>
                <a:lnTo>
                  <a:pt x="21539" y="46365"/>
                </a:lnTo>
                <a:lnTo>
                  <a:pt x="21941" y="46395"/>
                </a:lnTo>
                <a:lnTo>
                  <a:pt x="22374" y="46415"/>
                </a:lnTo>
                <a:lnTo>
                  <a:pt x="22836" y="46415"/>
                </a:lnTo>
                <a:lnTo>
                  <a:pt x="23328" y="46405"/>
                </a:lnTo>
                <a:lnTo>
                  <a:pt x="23580" y="46385"/>
                </a:lnTo>
                <a:lnTo>
                  <a:pt x="23841" y="46355"/>
                </a:lnTo>
                <a:lnTo>
                  <a:pt x="24112" y="46324"/>
                </a:lnTo>
                <a:lnTo>
                  <a:pt x="24384" y="46284"/>
                </a:lnTo>
                <a:lnTo>
                  <a:pt x="24665" y="46234"/>
                </a:lnTo>
                <a:lnTo>
                  <a:pt x="24947" y="46174"/>
                </a:lnTo>
                <a:lnTo>
                  <a:pt x="25228" y="46103"/>
                </a:lnTo>
                <a:lnTo>
                  <a:pt x="25499" y="46023"/>
                </a:lnTo>
                <a:lnTo>
                  <a:pt x="25761" y="45933"/>
                </a:lnTo>
                <a:lnTo>
                  <a:pt x="26012" y="45832"/>
                </a:lnTo>
                <a:lnTo>
                  <a:pt x="26243" y="45711"/>
                </a:lnTo>
                <a:lnTo>
                  <a:pt x="26474" y="45591"/>
                </a:lnTo>
                <a:lnTo>
                  <a:pt x="26685" y="45460"/>
                </a:lnTo>
                <a:lnTo>
                  <a:pt x="26896" y="45319"/>
                </a:lnTo>
                <a:lnTo>
                  <a:pt x="27087" y="45169"/>
                </a:lnTo>
                <a:lnTo>
                  <a:pt x="27268" y="45018"/>
                </a:lnTo>
                <a:lnTo>
                  <a:pt x="27449" y="44867"/>
                </a:lnTo>
                <a:lnTo>
                  <a:pt x="27610" y="44706"/>
                </a:lnTo>
                <a:lnTo>
                  <a:pt x="27771" y="44556"/>
                </a:lnTo>
                <a:lnTo>
                  <a:pt x="27912" y="44395"/>
                </a:lnTo>
                <a:lnTo>
                  <a:pt x="28052" y="44234"/>
                </a:lnTo>
                <a:lnTo>
                  <a:pt x="28173" y="44073"/>
                </a:lnTo>
                <a:lnTo>
                  <a:pt x="28404" y="43762"/>
                </a:lnTo>
                <a:lnTo>
                  <a:pt x="28605" y="43460"/>
                </a:lnTo>
                <a:lnTo>
                  <a:pt x="28756" y="43189"/>
                </a:lnTo>
                <a:lnTo>
                  <a:pt x="28886" y="42947"/>
                </a:lnTo>
                <a:lnTo>
                  <a:pt x="28987" y="42746"/>
                </a:lnTo>
                <a:lnTo>
                  <a:pt x="29057" y="42586"/>
                </a:lnTo>
                <a:lnTo>
                  <a:pt x="29108" y="42455"/>
                </a:lnTo>
                <a:lnTo>
                  <a:pt x="33269" y="45078"/>
                </a:lnTo>
                <a:lnTo>
                  <a:pt x="33319" y="45078"/>
                </a:lnTo>
                <a:lnTo>
                  <a:pt x="33580" y="45601"/>
                </a:lnTo>
                <a:lnTo>
                  <a:pt x="33841" y="46103"/>
                </a:lnTo>
                <a:lnTo>
                  <a:pt x="34113" y="46576"/>
                </a:lnTo>
                <a:lnTo>
                  <a:pt x="34384" y="47028"/>
                </a:lnTo>
                <a:lnTo>
                  <a:pt x="34656" y="47460"/>
                </a:lnTo>
                <a:lnTo>
                  <a:pt x="34917" y="47882"/>
                </a:lnTo>
                <a:lnTo>
                  <a:pt x="35440" y="48666"/>
                </a:lnTo>
                <a:lnTo>
                  <a:pt x="35912" y="49400"/>
                </a:lnTo>
                <a:lnTo>
                  <a:pt x="36133" y="49752"/>
                </a:lnTo>
                <a:lnTo>
                  <a:pt x="36344" y="50094"/>
                </a:lnTo>
                <a:lnTo>
                  <a:pt x="36535" y="50435"/>
                </a:lnTo>
                <a:lnTo>
                  <a:pt x="36706" y="50767"/>
                </a:lnTo>
                <a:lnTo>
                  <a:pt x="36857" y="51099"/>
                </a:lnTo>
                <a:lnTo>
                  <a:pt x="36987" y="51430"/>
                </a:lnTo>
                <a:lnTo>
                  <a:pt x="37038" y="51581"/>
                </a:lnTo>
                <a:lnTo>
                  <a:pt x="37078" y="51762"/>
                </a:lnTo>
                <a:lnTo>
                  <a:pt x="37128" y="51953"/>
                </a:lnTo>
                <a:lnTo>
                  <a:pt x="37168" y="52154"/>
                </a:lnTo>
                <a:lnTo>
                  <a:pt x="37229" y="52616"/>
                </a:lnTo>
                <a:lnTo>
                  <a:pt x="37289" y="53149"/>
                </a:lnTo>
                <a:lnTo>
                  <a:pt x="37329" y="53722"/>
                </a:lnTo>
                <a:lnTo>
                  <a:pt x="37359" y="54355"/>
                </a:lnTo>
                <a:lnTo>
                  <a:pt x="37369" y="55039"/>
                </a:lnTo>
                <a:lnTo>
                  <a:pt x="37379" y="55762"/>
                </a:lnTo>
                <a:lnTo>
                  <a:pt x="37269" y="55672"/>
                </a:lnTo>
                <a:lnTo>
                  <a:pt x="37098" y="55531"/>
                </a:lnTo>
                <a:lnTo>
                  <a:pt x="36857" y="55370"/>
                </a:lnTo>
                <a:lnTo>
                  <a:pt x="36716" y="55290"/>
                </a:lnTo>
                <a:lnTo>
                  <a:pt x="36565" y="55199"/>
                </a:lnTo>
                <a:lnTo>
                  <a:pt x="36394" y="55109"/>
                </a:lnTo>
                <a:lnTo>
                  <a:pt x="36213" y="55018"/>
                </a:lnTo>
                <a:lnTo>
                  <a:pt x="36012" y="54938"/>
                </a:lnTo>
                <a:lnTo>
                  <a:pt x="35801" y="54858"/>
                </a:lnTo>
                <a:lnTo>
                  <a:pt x="35570" y="54777"/>
                </a:lnTo>
                <a:lnTo>
                  <a:pt x="35339" y="54707"/>
                </a:lnTo>
                <a:lnTo>
                  <a:pt x="35078" y="54647"/>
                </a:lnTo>
                <a:lnTo>
                  <a:pt x="34816" y="54596"/>
                </a:lnTo>
                <a:lnTo>
                  <a:pt x="34535" y="54556"/>
                </a:lnTo>
                <a:lnTo>
                  <a:pt x="34244" y="54536"/>
                </a:lnTo>
                <a:lnTo>
                  <a:pt x="33932" y="54526"/>
                </a:lnTo>
                <a:lnTo>
                  <a:pt x="33620" y="54526"/>
                </a:lnTo>
                <a:lnTo>
                  <a:pt x="33289" y="54556"/>
                </a:lnTo>
                <a:lnTo>
                  <a:pt x="32947" y="54596"/>
                </a:lnTo>
                <a:lnTo>
                  <a:pt x="32585" y="54667"/>
                </a:lnTo>
                <a:lnTo>
                  <a:pt x="32223" y="54757"/>
                </a:lnTo>
                <a:lnTo>
                  <a:pt x="31841" y="54868"/>
                </a:lnTo>
                <a:lnTo>
                  <a:pt x="31449" y="55008"/>
                </a:lnTo>
                <a:lnTo>
                  <a:pt x="31057" y="55169"/>
                </a:lnTo>
                <a:lnTo>
                  <a:pt x="30645" y="55360"/>
                </a:lnTo>
                <a:lnTo>
                  <a:pt x="30223" y="55591"/>
                </a:lnTo>
                <a:lnTo>
                  <a:pt x="29791" y="55843"/>
                </a:lnTo>
                <a:lnTo>
                  <a:pt x="29339" y="56134"/>
                </a:lnTo>
                <a:lnTo>
                  <a:pt x="28886" y="56466"/>
                </a:lnTo>
                <a:lnTo>
                  <a:pt x="28414" y="56828"/>
                </a:lnTo>
                <a:lnTo>
                  <a:pt x="27992" y="57169"/>
                </a:lnTo>
                <a:lnTo>
                  <a:pt x="27600" y="57511"/>
                </a:lnTo>
                <a:lnTo>
                  <a:pt x="27248" y="57833"/>
                </a:lnTo>
                <a:lnTo>
                  <a:pt x="26937" y="58144"/>
                </a:lnTo>
                <a:lnTo>
                  <a:pt x="26645" y="58436"/>
                </a:lnTo>
                <a:lnTo>
                  <a:pt x="26394" y="58727"/>
                </a:lnTo>
                <a:lnTo>
                  <a:pt x="26163" y="58999"/>
                </a:lnTo>
                <a:lnTo>
                  <a:pt x="25962" y="59270"/>
                </a:lnTo>
                <a:lnTo>
                  <a:pt x="25771" y="59521"/>
                </a:lnTo>
                <a:lnTo>
                  <a:pt x="25610" y="59773"/>
                </a:lnTo>
                <a:lnTo>
                  <a:pt x="25459" y="60004"/>
                </a:lnTo>
                <a:lnTo>
                  <a:pt x="25198" y="60456"/>
                </a:lnTo>
                <a:lnTo>
                  <a:pt x="24977" y="60868"/>
                </a:lnTo>
                <a:lnTo>
                  <a:pt x="24766" y="61250"/>
                </a:lnTo>
                <a:lnTo>
                  <a:pt x="24655" y="61441"/>
                </a:lnTo>
                <a:lnTo>
                  <a:pt x="24544" y="61612"/>
                </a:lnTo>
                <a:lnTo>
                  <a:pt x="24424" y="61793"/>
                </a:lnTo>
                <a:lnTo>
                  <a:pt x="24293" y="61954"/>
                </a:lnTo>
                <a:lnTo>
                  <a:pt x="24153" y="62124"/>
                </a:lnTo>
                <a:lnTo>
                  <a:pt x="23992" y="62275"/>
                </a:lnTo>
                <a:lnTo>
                  <a:pt x="23821" y="62436"/>
                </a:lnTo>
                <a:lnTo>
                  <a:pt x="23630" y="62587"/>
                </a:lnTo>
                <a:lnTo>
                  <a:pt x="23409" y="62738"/>
                </a:lnTo>
                <a:lnTo>
                  <a:pt x="23168" y="62888"/>
                </a:lnTo>
                <a:lnTo>
                  <a:pt x="22896" y="63029"/>
                </a:lnTo>
                <a:lnTo>
                  <a:pt x="22595" y="63180"/>
                </a:lnTo>
                <a:lnTo>
                  <a:pt x="22253" y="63320"/>
                </a:lnTo>
                <a:lnTo>
                  <a:pt x="21881" y="63471"/>
                </a:lnTo>
                <a:lnTo>
                  <a:pt x="21127" y="63753"/>
                </a:lnTo>
                <a:lnTo>
                  <a:pt x="20424" y="64024"/>
                </a:lnTo>
                <a:lnTo>
                  <a:pt x="19780" y="64295"/>
                </a:lnTo>
                <a:lnTo>
                  <a:pt x="19177" y="64557"/>
                </a:lnTo>
                <a:lnTo>
                  <a:pt x="18625" y="64808"/>
                </a:lnTo>
                <a:lnTo>
                  <a:pt x="18122" y="65039"/>
                </a:lnTo>
                <a:lnTo>
                  <a:pt x="17670" y="65260"/>
                </a:lnTo>
                <a:lnTo>
                  <a:pt x="17258" y="65461"/>
                </a:lnTo>
                <a:lnTo>
                  <a:pt x="16604" y="65813"/>
                </a:lnTo>
                <a:lnTo>
                  <a:pt x="16132" y="66084"/>
                </a:lnTo>
                <a:lnTo>
                  <a:pt x="15851" y="66255"/>
                </a:lnTo>
                <a:lnTo>
                  <a:pt x="15760" y="66316"/>
                </a:lnTo>
                <a:lnTo>
                  <a:pt x="15760" y="66316"/>
                </a:lnTo>
                <a:lnTo>
                  <a:pt x="16011" y="66306"/>
                </a:lnTo>
                <a:lnTo>
                  <a:pt x="16685" y="66285"/>
                </a:lnTo>
                <a:lnTo>
                  <a:pt x="17147" y="66255"/>
                </a:lnTo>
                <a:lnTo>
                  <a:pt x="17690" y="66215"/>
                </a:lnTo>
                <a:lnTo>
                  <a:pt x="18273" y="66165"/>
                </a:lnTo>
                <a:lnTo>
                  <a:pt x="18906" y="66094"/>
                </a:lnTo>
                <a:lnTo>
                  <a:pt x="19559" y="66004"/>
                </a:lnTo>
                <a:lnTo>
                  <a:pt x="20233" y="65883"/>
                </a:lnTo>
                <a:lnTo>
                  <a:pt x="20574" y="65813"/>
                </a:lnTo>
                <a:lnTo>
                  <a:pt x="20906" y="65743"/>
                </a:lnTo>
                <a:lnTo>
                  <a:pt x="21248" y="65662"/>
                </a:lnTo>
                <a:lnTo>
                  <a:pt x="21569" y="65572"/>
                </a:lnTo>
                <a:lnTo>
                  <a:pt x="21901" y="65481"/>
                </a:lnTo>
                <a:lnTo>
                  <a:pt x="22213" y="65371"/>
                </a:lnTo>
                <a:lnTo>
                  <a:pt x="22524" y="65260"/>
                </a:lnTo>
                <a:lnTo>
                  <a:pt x="22816" y="65140"/>
                </a:lnTo>
                <a:lnTo>
                  <a:pt x="23097" y="65009"/>
                </a:lnTo>
                <a:lnTo>
                  <a:pt x="23369" y="64868"/>
                </a:lnTo>
                <a:lnTo>
                  <a:pt x="23620" y="64718"/>
                </a:lnTo>
                <a:lnTo>
                  <a:pt x="23851" y="64557"/>
                </a:lnTo>
                <a:lnTo>
                  <a:pt x="24313" y="64215"/>
                </a:lnTo>
                <a:lnTo>
                  <a:pt x="24776" y="63843"/>
                </a:lnTo>
                <a:lnTo>
                  <a:pt x="25238" y="63441"/>
                </a:lnTo>
                <a:lnTo>
                  <a:pt x="25690" y="63039"/>
                </a:lnTo>
                <a:lnTo>
                  <a:pt x="26143" y="62617"/>
                </a:lnTo>
                <a:lnTo>
                  <a:pt x="26575" y="62195"/>
                </a:lnTo>
                <a:lnTo>
                  <a:pt x="26987" y="61783"/>
                </a:lnTo>
                <a:lnTo>
                  <a:pt x="27389" y="61391"/>
                </a:lnTo>
                <a:lnTo>
                  <a:pt x="28082" y="60657"/>
                </a:lnTo>
                <a:lnTo>
                  <a:pt x="28625" y="60064"/>
                </a:lnTo>
                <a:lnTo>
                  <a:pt x="29108" y="59531"/>
                </a:lnTo>
                <a:lnTo>
                  <a:pt x="29158" y="59612"/>
                </a:lnTo>
                <a:lnTo>
                  <a:pt x="29218" y="59702"/>
                </a:lnTo>
                <a:lnTo>
                  <a:pt x="29288" y="59843"/>
                </a:lnTo>
                <a:lnTo>
                  <a:pt x="29369" y="60004"/>
                </a:lnTo>
                <a:lnTo>
                  <a:pt x="29439" y="60205"/>
                </a:lnTo>
                <a:lnTo>
                  <a:pt x="29510" y="60436"/>
                </a:lnTo>
                <a:lnTo>
                  <a:pt x="29570" y="60707"/>
                </a:lnTo>
                <a:lnTo>
                  <a:pt x="29600" y="60848"/>
                </a:lnTo>
                <a:lnTo>
                  <a:pt x="29610" y="60999"/>
                </a:lnTo>
                <a:lnTo>
                  <a:pt x="29630" y="61149"/>
                </a:lnTo>
                <a:lnTo>
                  <a:pt x="29630" y="61310"/>
                </a:lnTo>
                <a:lnTo>
                  <a:pt x="29630" y="61481"/>
                </a:lnTo>
                <a:lnTo>
                  <a:pt x="29620" y="61652"/>
                </a:lnTo>
                <a:lnTo>
                  <a:pt x="29600" y="61833"/>
                </a:lnTo>
                <a:lnTo>
                  <a:pt x="29570" y="62024"/>
                </a:lnTo>
                <a:lnTo>
                  <a:pt x="29530" y="62215"/>
                </a:lnTo>
                <a:lnTo>
                  <a:pt x="29479" y="62406"/>
                </a:lnTo>
                <a:lnTo>
                  <a:pt x="29419" y="62607"/>
                </a:lnTo>
                <a:lnTo>
                  <a:pt x="29339" y="62818"/>
                </a:lnTo>
                <a:lnTo>
                  <a:pt x="29248" y="63029"/>
                </a:lnTo>
                <a:lnTo>
                  <a:pt x="29148" y="63240"/>
                </a:lnTo>
                <a:lnTo>
                  <a:pt x="29027" y="63461"/>
                </a:lnTo>
                <a:lnTo>
                  <a:pt x="28886" y="63682"/>
                </a:lnTo>
                <a:lnTo>
                  <a:pt x="28746" y="63913"/>
                </a:lnTo>
                <a:lnTo>
                  <a:pt x="28585" y="64135"/>
                </a:lnTo>
                <a:lnTo>
                  <a:pt x="28424" y="64346"/>
                </a:lnTo>
                <a:lnTo>
                  <a:pt x="28253" y="64567"/>
                </a:lnTo>
                <a:lnTo>
                  <a:pt x="28072" y="64778"/>
                </a:lnTo>
                <a:lnTo>
                  <a:pt x="27891" y="64979"/>
                </a:lnTo>
                <a:lnTo>
                  <a:pt x="27530" y="65381"/>
                </a:lnTo>
                <a:lnTo>
                  <a:pt x="27148" y="65763"/>
                </a:lnTo>
                <a:lnTo>
                  <a:pt x="26766" y="66125"/>
                </a:lnTo>
                <a:lnTo>
                  <a:pt x="26384" y="66466"/>
                </a:lnTo>
                <a:lnTo>
                  <a:pt x="26012" y="66778"/>
                </a:lnTo>
                <a:lnTo>
                  <a:pt x="25670" y="67059"/>
                </a:lnTo>
                <a:lnTo>
                  <a:pt x="25339" y="67311"/>
                </a:lnTo>
                <a:lnTo>
                  <a:pt x="25047" y="67532"/>
                </a:lnTo>
                <a:lnTo>
                  <a:pt x="24796" y="67713"/>
                </a:lnTo>
                <a:lnTo>
                  <a:pt x="24424" y="67974"/>
                </a:lnTo>
                <a:lnTo>
                  <a:pt x="24293" y="68064"/>
                </a:lnTo>
                <a:lnTo>
                  <a:pt x="24293" y="68064"/>
                </a:lnTo>
                <a:lnTo>
                  <a:pt x="24424" y="68034"/>
                </a:lnTo>
                <a:lnTo>
                  <a:pt x="24796" y="67964"/>
                </a:lnTo>
                <a:lnTo>
                  <a:pt x="25057" y="67894"/>
                </a:lnTo>
                <a:lnTo>
                  <a:pt x="25359" y="67813"/>
                </a:lnTo>
                <a:lnTo>
                  <a:pt x="25690" y="67703"/>
                </a:lnTo>
                <a:lnTo>
                  <a:pt x="26042" y="67572"/>
                </a:lnTo>
                <a:lnTo>
                  <a:pt x="26424" y="67411"/>
                </a:lnTo>
                <a:lnTo>
                  <a:pt x="26816" y="67230"/>
                </a:lnTo>
                <a:lnTo>
                  <a:pt x="27017" y="67130"/>
                </a:lnTo>
                <a:lnTo>
                  <a:pt x="27218" y="67019"/>
                </a:lnTo>
                <a:lnTo>
                  <a:pt x="27419" y="66899"/>
                </a:lnTo>
                <a:lnTo>
                  <a:pt x="27620" y="66768"/>
                </a:lnTo>
                <a:lnTo>
                  <a:pt x="27821" y="66637"/>
                </a:lnTo>
                <a:lnTo>
                  <a:pt x="28012" y="66486"/>
                </a:lnTo>
                <a:lnTo>
                  <a:pt x="28203" y="66336"/>
                </a:lnTo>
                <a:lnTo>
                  <a:pt x="28394" y="66175"/>
                </a:lnTo>
                <a:lnTo>
                  <a:pt x="28585" y="66004"/>
                </a:lnTo>
                <a:lnTo>
                  <a:pt x="28766" y="65823"/>
                </a:lnTo>
                <a:lnTo>
                  <a:pt x="28937" y="65632"/>
                </a:lnTo>
                <a:lnTo>
                  <a:pt x="29108" y="65431"/>
                </a:lnTo>
                <a:lnTo>
                  <a:pt x="29268" y="65230"/>
                </a:lnTo>
                <a:lnTo>
                  <a:pt x="29409" y="65019"/>
                </a:lnTo>
                <a:lnTo>
                  <a:pt x="29550" y="64798"/>
                </a:lnTo>
                <a:lnTo>
                  <a:pt x="29680" y="64577"/>
                </a:lnTo>
                <a:lnTo>
                  <a:pt x="29801" y="64356"/>
                </a:lnTo>
                <a:lnTo>
                  <a:pt x="29912" y="64125"/>
                </a:lnTo>
                <a:lnTo>
                  <a:pt x="30012" y="63903"/>
                </a:lnTo>
                <a:lnTo>
                  <a:pt x="30103" y="63672"/>
                </a:lnTo>
                <a:lnTo>
                  <a:pt x="30193" y="63431"/>
                </a:lnTo>
                <a:lnTo>
                  <a:pt x="30273" y="63200"/>
                </a:lnTo>
                <a:lnTo>
                  <a:pt x="30424" y="62727"/>
                </a:lnTo>
                <a:lnTo>
                  <a:pt x="30545" y="62265"/>
                </a:lnTo>
                <a:lnTo>
                  <a:pt x="30665" y="61793"/>
                </a:lnTo>
                <a:lnTo>
                  <a:pt x="30887" y="60898"/>
                </a:lnTo>
                <a:lnTo>
                  <a:pt x="30997" y="60466"/>
                </a:lnTo>
                <a:lnTo>
                  <a:pt x="31108" y="60054"/>
                </a:lnTo>
                <a:lnTo>
                  <a:pt x="31238" y="59662"/>
                </a:lnTo>
                <a:lnTo>
                  <a:pt x="31309" y="59471"/>
                </a:lnTo>
                <a:lnTo>
                  <a:pt x="31379" y="59290"/>
                </a:lnTo>
                <a:lnTo>
                  <a:pt x="31459" y="59119"/>
                </a:lnTo>
                <a:lnTo>
                  <a:pt x="31540" y="58958"/>
                </a:lnTo>
                <a:lnTo>
                  <a:pt x="31640" y="58798"/>
                </a:lnTo>
                <a:lnTo>
                  <a:pt x="31731" y="58647"/>
                </a:lnTo>
                <a:lnTo>
                  <a:pt x="31932" y="58365"/>
                </a:lnTo>
                <a:lnTo>
                  <a:pt x="32113" y="58084"/>
                </a:lnTo>
                <a:lnTo>
                  <a:pt x="32424" y="57541"/>
                </a:lnTo>
                <a:lnTo>
                  <a:pt x="32575" y="57280"/>
                </a:lnTo>
                <a:lnTo>
                  <a:pt x="32726" y="57039"/>
                </a:lnTo>
                <a:lnTo>
                  <a:pt x="32867" y="56828"/>
                </a:lnTo>
                <a:lnTo>
                  <a:pt x="33017" y="56627"/>
                </a:lnTo>
                <a:lnTo>
                  <a:pt x="33098" y="56536"/>
                </a:lnTo>
                <a:lnTo>
                  <a:pt x="33178" y="56456"/>
                </a:lnTo>
                <a:lnTo>
                  <a:pt x="33259" y="56385"/>
                </a:lnTo>
                <a:lnTo>
                  <a:pt x="33349" y="56315"/>
                </a:lnTo>
                <a:lnTo>
                  <a:pt x="33439" y="56255"/>
                </a:lnTo>
                <a:lnTo>
                  <a:pt x="33530" y="56204"/>
                </a:lnTo>
                <a:lnTo>
                  <a:pt x="33630" y="56164"/>
                </a:lnTo>
                <a:lnTo>
                  <a:pt x="33731" y="56124"/>
                </a:lnTo>
                <a:lnTo>
                  <a:pt x="33841" y="56104"/>
                </a:lnTo>
                <a:lnTo>
                  <a:pt x="33962" y="56094"/>
                </a:lnTo>
                <a:lnTo>
                  <a:pt x="34083" y="56084"/>
                </a:lnTo>
                <a:lnTo>
                  <a:pt x="34213" y="56094"/>
                </a:lnTo>
                <a:lnTo>
                  <a:pt x="34344" y="56114"/>
                </a:lnTo>
                <a:lnTo>
                  <a:pt x="34485" y="56144"/>
                </a:lnTo>
                <a:lnTo>
                  <a:pt x="34636" y="56184"/>
                </a:lnTo>
                <a:lnTo>
                  <a:pt x="34796" y="56245"/>
                </a:lnTo>
                <a:lnTo>
                  <a:pt x="35198" y="56405"/>
                </a:lnTo>
                <a:lnTo>
                  <a:pt x="35590" y="56566"/>
                </a:lnTo>
                <a:lnTo>
                  <a:pt x="35952" y="56727"/>
                </a:lnTo>
                <a:lnTo>
                  <a:pt x="36284" y="56888"/>
                </a:lnTo>
                <a:lnTo>
                  <a:pt x="36605" y="57049"/>
                </a:lnTo>
                <a:lnTo>
                  <a:pt x="36887" y="57200"/>
                </a:lnTo>
                <a:lnTo>
                  <a:pt x="37359" y="57471"/>
                </a:lnTo>
                <a:lnTo>
                  <a:pt x="37309" y="58938"/>
                </a:lnTo>
                <a:lnTo>
                  <a:pt x="37249" y="60476"/>
                </a:lnTo>
                <a:lnTo>
                  <a:pt x="37158" y="62064"/>
                </a:lnTo>
                <a:lnTo>
                  <a:pt x="37058" y="63672"/>
                </a:lnTo>
                <a:lnTo>
                  <a:pt x="36937" y="65280"/>
                </a:lnTo>
                <a:lnTo>
                  <a:pt x="36817" y="66868"/>
                </a:lnTo>
                <a:lnTo>
                  <a:pt x="36686" y="68416"/>
                </a:lnTo>
                <a:lnTo>
                  <a:pt x="36565" y="69894"/>
                </a:lnTo>
                <a:lnTo>
                  <a:pt x="36314" y="72557"/>
                </a:lnTo>
                <a:lnTo>
                  <a:pt x="36093" y="74678"/>
                </a:lnTo>
                <a:lnTo>
                  <a:pt x="35892" y="76598"/>
                </a:lnTo>
                <a:lnTo>
                  <a:pt x="36103" y="76145"/>
                </a:lnTo>
                <a:lnTo>
                  <a:pt x="36344" y="75613"/>
                </a:lnTo>
                <a:lnTo>
                  <a:pt x="36636" y="74929"/>
                </a:lnTo>
                <a:lnTo>
                  <a:pt x="36786" y="74537"/>
                </a:lnTo>
                <a:lnTo>
                  <a:pt x="36947" y="74105"/>
                </a:lnTo>
                <a:lnTo>
                  <a:pt x="37118" y="73653"/>
                </a:lnTo>
                <a:lnTo>
                  <a:pt x="37279" y="73180"/>
                </a:lnTo>
                <a:lnTo>
                  <a:pt x="37440" y="72688"/>
                </a:lnTo>
                <a:lnTo>
                  <a:pt x="37590" y="72175"/>
                </a:lnTo>
                <a:lnTo>
                  <a:pt x="37731" y="71653"/>
                </a:lnTo>
                <a:lnTo>
                  <a:pt x="37862" y="71130"/>
                </a:lnTo>
                <a:lnTo>
                  <a:pt x="37932" y="70768"/>
                </a:lnTo>
                <a:lnTo>
                  <a:pt x="38013" y="70346"/>
                </a:lnTo>
                <a:lnTo>
                  <a:pt x="38083" y="69843"/>
                </a:lnTo>
                <a:lnTo>
                  <a:pt x="38153" y="69281"/>
                </a:lnTo>
                <a:lnTo>
                  <a:pt x="38224" y="68668"/>
                </a:lnTo>
                <a:lnTo>
                  <a:pt x="38294" y="67994"/>
                </a:lnTo>
                <a:lnTo>
                  <a:pt x="38425" y="66527"/>
                </a:lnTo>
                <a:lnTo>
                  <a:pt x="38545" y="64898"/>
                </a:lnTo>
                <a:lnTo>
                  <a:pt x="38656" y="63180"/>
                </a:lnTo>
                <a:lnTo>
                  <a:pt x="38766" y="61401"/>
                </a:lnTo>
                <a:lnTo>
                  <a:pt x="38847" y="59612"/>
                </a:lnTo>
                <a:lnTo>
                  <a:pt x="39309" y="59501"/>
                </a:lnTo>
                <a:lnTo>
                  <a:pt x="39792" y="59411"/>
                </a:lnTo>
                <a:lnTo>
                  <a:pt x="40043" y="59370"/>
                </a:lnTo>
                <a:lnTo>
                  <a:pt x="40284" y="59340"/>
                </a:lnTo>
                <a:lnTo>
                  <a:pt x="40535" y="59320"/>
                </a:lnTo>
                <a:lnTo>
                  <a:pt x="40777" y="59310"/>
                </a:lnTo>
                <a:lnTo>
                  <a:pt x="41008" y="59310"/>
                </a:lnTo>
                <a:lnTo>
                  <a:pt x="41229" y="59320"/>
                </a:lnTo>
                <a:lnTo>
                  <a:pt x="41440" y="59350"/>
                </a:lnTo>
                <a:lnTo>
                  <a:pt x="41641" y="59391"/>
                </a:lnTo>
                <a:lnTo>
                  <a:pt x="41822" y="59451"/>
                </a:lnTo>
                <a:lnTo>
                  <a:pt x="41902" y="59491"/>
                </a:lnTo>
                <a:lnTo>
                  <a:pt x="41983" y="59531"/>
                </a:lnTo>
                <a:lnTo>
                  <a:pt x="42053" y="59572"/>
                </a:lnTo>
                <a:lnTo>
                  <a:pt x="42123" y="59632"/>
                </a:lnTo>
                <a:lnTo>
                  <a:pt x="42184" y="59682"/>
                </a:lnTo>
                <a:lnTo>
                  <a:pt x="42244" y="59742"/>
                </a:lnTo>
                <a:lnTo>
                  <a:pt x="42626" y="60235"/>
                </a:lnTo>
                <a:lnTo>
                  <a:pt x="43118" y="60868"/>
                </a:lnTo>
                <a:lnTo>
                  <a:pt x="43400" y="61210"/>
                </a:lnTo>
                <a:lnTo>
                  <a:pt x="43701" y="61562"/>
                </a:lnTo>
                <a:lnTo>
                  <a:pt x="44013" y="61923"/>
                </a:lnTo>
                <a:lnTo>
                  <a:pt x="44345" y="62285"/>
                </a:lnTo>
                <a:lnTo>
                  <a:pt x="44686" y="62647"/>
                </a:lnTo>
                <a:lnTo>
                  <a:pt x="45048" y="62979"/>
                </a:lnTo>
                <a:lnTo>
                  <a:pt x="45410" y="63300"/>
                </a:lnTo>
                <a:lnTo>
                  <a:pt x="45591" y="63451"/>
                </a:lnTo>
                <a:lnTo>
                  <a:pt x="45782" y="63592"/>
                </a:lnTo>
                <a:lnTo>
                  <a:pt x="45963" y="63722"/>
                </a:lnTo>
                <a:lnTo>
                  <a:pt x="46154" y="63853"/>
                </a:lnTo>
                <a:lnTo>
                  <a:pt x="46335" y="63964"/>
                </a:lnTo>
                <a:lnTo>
                  <a:pt x="46526" y="64064"/>
                </a:lnTo>
                <a:lnTo>
                  <a:pt x="46717" y="64155"/>
                </a:lnTo>
                <a:lnTo>
                  <a:pt x="46897" y="64225"/>
                </a:lnTo>
                <a:lnTo>
                  <a:pt x="47088" y="64295"/>
                </a:lnTo>
                <a:lnTo>
                  <a:pt x="47269" y="64346"/>
                </a:lnTo>
                <a:lnTo>
                  <a:pt x="47450" y="64366"/>
                </a:lnTo>
                <a:lnTo>
                  <a:pt x="47631" y="64376"/>
                </a:lnTo>
                <a:lnTo>
                  <a:pt x="47802" y="64366"/>
                </a:lnTo>
                <a:lnTo>
                  <a:pt x="47973" y="64326"/>
                </a:lnTo>
                <a:lnTo>
                  <a:pt x="48134" y="64275"/>
                </a:lnTo>
                <a:lnTo>
                  <a:pt x="48284" y="64205"/>
                </a:lnTo>
                <a:lnTo>
                  <a:pt x="48435" y="64114"/>
                </a:lnTo>
                <a:lnTo>
                  <a:pt x="48586" y="64014"/>
                </a:lnTo>
                <a:lnTo>
                  <a:pt x="48727" y="63903"/>
                </a:lnTo>
                <a:lnTo>
                  <a:pt x="48857" y="63773"/>
                </a:lnTo>
                <a:lnTo>
                  <a:pt x="48988" y="63642"/>
                </a:lnTo>
                <a:lnTo>
                  <a:pt x="49109" y="63491"/>
                </a:lnTo>
                <a:lnTo>
                  <a:pt x="49229" y="63341"/>
                </a:lnTo>
                <a:lnTo>
                  <a:pt x="49340" y="63190"/>
                </a:lnTo>
                <a:lnTo>
                  <a:pt x="49440" y="63029"/>
                </a:lnTo>
                <a:lnTo>
                  <a:pt x="49541" y="62868"/>
                </a:lnTo>
                <a:lnTo>
                  <a:pt x="49732" y="62536"/>
                </a:lnTo>
                <a:lnTo>
                  <a:pt x="49883" y="62215"/>
                </a:lnTo>
                <a:lnTo>
                  <a:pt x="50023" y="61913"/>
                </a:lnTo>
                <a:lnTo>
                  <a:pt x="50134" y="61632"/>
                </a:lnTo>
                <a:lnTo>
                  <a:pt x="50224" y="61401"/>
                </a:lnTo>
                <a:lnTo>
                  <a:pt x="50285" y="61220"/>
                </a:lnTo>
                <a:lnTo>
                  <a:pt x="50335" y="61059"/>
                </a:lnTo>
                <a:lnTo>
                  <a:pt x="50335" y="61059"/>
                </a:lnTo>
                <a:lnTo>
                  <a:pt x="50254" y="61119"/>
                </a:lnTo>
                <a:lnTo>
                  <a:pt x="50033" y="61290"/>
                </a:lnTo>
                <a:lnTo>
                  <a:pt x="49862" y="61411"/>
                </a:lnTo>
                <a:lnTo>
                  <a:pt x="49672" y="61531"/>
                </a:lnTo>
                <a:lnTo>
                  <a:pt x="49440" y="61662"/>
                </a:lnTo>
                <a:lnTo>
                  <a:pt x="49189" y="61793"/>
                </a:lnTo>
                <a:lnTo>
                  <a:pt x="48908" y="61933"/>
                </a:lnTo>
                <a:lnTo>
                  <a:pt x="48606" y="62054"/>
                </a:lnTo>
                <a:lnTo>
                  <a:pt x="48284" y="62165"/>
                </a:lnTo>
                <a:lnTo>
                  <a:pt x="48114" y="62215"/>
                </a:lnTo>
                <a:lnTo>
                  <a:pt x="47933" y="62255"/>
                </a:lnTo>
                <a:lnTo>
                  <a:pt x="47762" y="62295"/>
                </a:lnTo>
                <a:lnTo>
                  <a:pt x="47571" y="62335"/>
                </a:lnTo>
                <a:lnTo>
                  <a:pt x="47390" y="62356"/>
                </a:lnTo>
                <a:lnTo>
                  <a:pt x="47199" y="62376"/>
                </a:lnTo>
                <a:lnTo>
                  <a:pt x="46998" y="62386"/>
                </a:lnTo>
                <a:lnTo>
                  <a:pt x="46807" y="62396"/>
                </a:lnTo>
                <a:lnTo>
                  <a:pt x="46606" y="62386"/>
                </a:lnTo>
                <a:lnTo>
                  <a:pt x="46395" y="62376"/>
                </a:lnTo>
                <a:lnTo>
                  <a:pt x="46204" y="62346"/>
                </a:lnTo>
                <a:lnTo>
                  <a:pt x="46013" y="62295"/>
                </a:lnTo>
                <a:lnTo>
                  <a:pt x="45842" y="62225"/>
                </a:lnTo>
                <a:lnTo>
                  <a:pt x="45691" y="62134"/>
                </a:lnTo>
                <a:lnTo>
                  <a:pt x="45541" y="62034"/>
                </a:lnTo>
                <a:lnTo>
                  <a:pt x="45410" y="61923"/>
                </a:lnTo>
                <a:lnTo>
                  <a:pt x="45279" y="61793"/>
                </a:lnTo>
                <a:lnTo>
                  <a:pt x="45159" y="61642"/>
                </a:lnTo>
                <a:lnTo>
                  <a:pt x="45048" y="61491"/>
                </a:lnTo>
                <a:lnTo>
                  <a:pt x="44948" y="61330"/>
                </a:lnTo>
                <a:lnTo>
                  <a:pt x="44847" y="61149"/>
                </a:lnTo>
                <a:lnTo>
                  <a:pt x="44757" y="60969"/>
                </a:lnTo>
                <a:lnTo>
                  <a:pt x="44576" y="60587"/>
                </a:lnTo>
                <a:lnTo>
                  <a:pt x="44405" y="60185"/>
                </a:lnTo>
                <a:lnTo>
                  <a:pt x="44224" y="59773"/>
                </a:lnTo>
                <a:lnTo>
                  <a:pt x="44033" y="59350"/>
                </a:lnTo>
                <a:lnTo>
                  <a:pt x="43932" y="59149"/>
                </a:lnTo>
                <a:lnTo>
                  <a:pt x="43832" y="58948"/>
                </a:lnTo>
                <a:lnTo>
                  <a:pt x="43721" y="58747"/>
                </a:lnTo>
                <a:lnTo>
                  <a:pt x="43601" y="58556"/>
                </a:lnTo>
                <a:lnTo>
                  <a:pt x="43470" y="58365"/>
                </a:lnTo>
                <a:lnTo>
                  <a:pt x="43329" y="58195"/>
                </a:lnTo>
                <a:lnTo>
                  <a:pt x="43179" y="58024"/>
                </a:lnTo>
                <a:lnTo>
                  <a:pt x="43018" y="57863"/>
                </a:lnTo>
                <a:lnTo>
                  <a:pt x="42847" y="57712"/>
                </a:lnTo>
                <a:lnTo>
                  <a:pt x="42656" y="57571"/>
                </a:lnTo>
                <a:lnTo>
                  <a:pt x="42455" y="57451"/>
                </a:lnTo>
                <a:lnTo>
                  <a:pt x="42244" y="57340"/>
                </a:lnTo>
                <a:lnTo>
                  <a:pt x="42123" y="57290"/>
                </a:lnTo>
                <a:lnTo>
                  <a:pt x="42003" y="57250"/>
                </a:lnTo>
                <a:lnTo>
                  <a:pt x="41882" y="57210"/>
                </a:lnTo>
                <a:lnTo>
                  <a:pt x="41762" y="57179"/>
                </a:lnTo>
                <a:lnTo>
                  <a:pt x="41651" y="57159"/>
                </a:lnTo>
                <a:lnTo>
                  <a:pt x="41530" y="57149"/>
                </a:lnTo>
                <a:lnTo>
                  <a:pt x="41420" y="57139"/>
                </a:lnTo>
                <a:lnTo>
                  <a:pt x="41299" y="57139"/>
                </a:lnTo>
                <a:lnTo>
                  <a:pt x="41078" y="57149"/>
                </a:lnTo>
                <a:lnTo>
                  <a:pt x="40847" y="57189"/>
                </a:lnTo>
                <a:lnTo>
                  <a:pt x="40626" y="57250"/>
                </a:lnTo>
                <a:lnTo>
                  <a:pt x="40415" y="57320"/>
                </a:lnTo>
                <a:lnTo>
                  <a:pt x="40204" y="57411"/>
                </a:lnTo>
                <a:lnTo>
                  <a:pt x="39993" y="57521"/>
                </a:lnTo>
                <a:lnTo>
                  <a:pt x="39802" y="57642"/>
                </a:lnTo>
                <a:lnTo>
                  <a:pt x="39601" y="57772"/>
                </a:lnTo>
                <a:lnTo>
                  <a:pt x="39420" y="57913"/>
                </a:lnTo>
                <a:lnTo>
                  <a:pt x="39239" y="58064"/>
                </a:lnTo>
                <a:lnTo>
                  <a:pt x="39058" y="58215"/>
                </a:lnTo>
                <a:lnTo>
                  <a:pt x="38897" y="58375"/>
                </a:lnTo>
                <a:lnTo>
                  <a:pt x="38937" y="57340"/>
                </a:lnTo>
                <a:lnTo>
                  <a:pt x="38957" y="56325"/>
                </a:lnTo>
                <a:lnTo>
                  <a:pt x="38977" y="55350"/>
                </a:lnTo>
                <a:lnTo>
                  <a:pt x="38998" y="54436"/>
                </a:lnTo>
                <a:lnTo>
                  <a:pt x="38998" y="53571"/>
                </a:lnTo>
                <a:lnTo>
                  <a:pt x="38998" y="52777"/>
                </a:lnTo>
                <a:lnTo>
                  <a:pt x="38977" y="52064"/>
                </a:lnTo>
                <a:lnTo>
                  <a:pt x="38957" y="51430"/>
                </a:lnTo>
                <a:lnTo>
                  <a:pt x="38937" y="51109"/>
                </a:lnTo>
                <a:lnTo>
                  <a:pt x="38897" y="50777"/>
                </a:lnTo>
                <a:lnTo>
                  <a:pt x="38847" y="50425"/>
                </a:lnTo>
                <a:lnTo>
                  <a:pt x="38786" y="50053"/>
                </a:lnTo>
                <a:lnTo>
                  <a:pt x="38706" y="49681"/>
                </a:lnTo>
                <a:lnTo>
                  <a:pt x="38626" y="49289"/>
                </a:lnTo>
                <a:lnTo>
                  <a:pt x="38525" y="48877"/>
                </a:lnTo>
                <a:lnTo>
                  <a:pt x="38415" y="48465"/>
                </a:lnTo>
                <a:lnTo>
                  <a:pt x="38173" y="47601"/>
                </a:lnTo>
                <a:lnTo>
                  <a:pt x="37902" y="46696"/>
                </a:lnTo>
                <a:lnTo>
                  <a:pt x="37611" y="45762"/>
                </a:lnTo>
                <a:lnTo>
                  <a:pt x="37289" y="44797"/>
                </a:lnTo>
                <a:lnTo>
                  <a:pt x="41802" y="45742"/>
                </a:lnTo>
                <a:lnTo>
                  <a:pt x="52747" y="48144"/>
                </a:lnTo>
                <a:lnTo>
                  <a:pt x="45521" y="45299"/>
                </a:lnTo>
                <a:lnTo>
                  <a:pt x="45681" y="45319"/>
                </a:lnTo>
                <a:lnTo>
                  <a:pt x="46114" y="45360"/>
                </a:lnTo>
                <a:lnTo>
                  <a:pt x="46787" y="45410"/>
                </a:lnTo>
                <a:lnTo>
                  <a:pt x="47199" y="45420"/>
                </a:lnTo>
                <a:lnTo>
                  <a:pt x="47651" y="45440"/>
                </a:lnTo>
                <a:lnTo>
                  <a:pt x="48666" y="45440"/>
                </a:lnTo>
                <a:lnTo>
                  <a:pt x="49209" y="45420"/>
                </a:lnTo>
                <a:lnTo>
                  <a:pt x="49772" y="45390"/>
                </a:lnTo>
                <a:lnTo>
                  <a:pt x="50345" y="45350"/>
                </a:lnTo>
                <a:lnTo>
                  <a:pt x="50928" y="45279"/>
                </a:lnTo>
                <a:lnTo>
                  <a:pt x="51511" y="45189"/>
                </a:lnTo>
                <a:lnTo>
                  <a:pt x="51802" y="45138"/>
                </a:lnTo>
                <a:lnTo>
                  <a:pt x="52084" y="45078"/>
                </a:lnTo>
                <a:lnTo>
                  <a:pt x="52385" y="45008"/>
                </a:lnTo>
                <a:lnTo>
                  <a:pt x="52687" y="44917"/>
                </a:lnTo>
                <a:lnTo>
                  <a:pt x="52998" y="44797"/>
                </a:lnTo>
                <a:lnTo>
                  <a:pt x="53330" y="44666"/>
                </a:lnTo>
                <a:lnTo>
                  <a:pt x="53652" y="44515"/>
                </a:lnTo>
                <a:lnTo>
                  <a:pt x="53993" y="44355"/>
                </a:lnTo>
                <a:lnTo>
                  <a:pt x="54335" y="44174"/>
                </a:lnTo>
                <a:lnTo>
                  <a:pt x="54677" y="43983"/>
                </a:lnTo>
                <a:lnTo>
                  <a:pt x="55029" y="43782"/>
                </a:lnTo>
                <a:lnTo>
                  <a:pt x="55370" y="43571"/>
                </a:lnTo>
                <a:lnTo>
                  <a:pt x="55722" y="43359"/>
                </a:lnTo>
                <a:lnTo>
                  <a:pt x="56064" y="43128"/>
                </a:lnTo>
                <a:lnTo>
                  <a:pt x="56747" y="42676"/>
                </a:lnTo>
                <a:lnTo>
                  <a:pt x="57391" y="42214"/>
                </a:lnTo>
                <a:lnTo>
                  <a:pt x="58014" y="41751"/>
                </a:lnTo>
                <a:lnTo>
                  <a:pt x="58577" y="41319"/>
                </a:lnTo>
                <a:lnTo>
                  <a:pt x="59089" y="40917"/>
                </a:lnTo>
                <a:lnTo>
                  <a:pt x="59531" y="40555"/>
                </a:lnTo>
                <a:lnTo>
                  <a:pt x="60175" y="40033"/>
                </a:lnTo>
                <a:lnTo>
                  <a:pt x="60406" y="39832"/>
                </a:lnTo>
                <a:lnTo>
                  <a:pt x="60406" y="39832"/>
                </a:lnTo>
                <a:lnTo>
                  <a:pt x="51873" y="42897"/>
                </a:lnTo>
                <a:lnTo>
                  <a:pt x="53621" y="38083"/>
                </a:lnTo>
                <a:lnTo>
                  <a:pt x="50777" y="41359"/>
                </a:lnTo>
                <a:lnTo>
                  <a:pt x="50506" y="41661"/>
                </a:lnTo>
                <a:lnTo>
                  <a:pt x="50244" y="41922"/>
                </a:lnTo>
                <a:lnTo>
                  <a:pt x="49973" y="42173"/>
                </a:lnTo>
                <a:lnTo>
                  <a:pt x="49712" y="42395"/>
                </a:lnTo>
                <a:lnTo>
                  <a:pt x="49450" y="42606"/>
                </a:lnTo>
                <a:lnTo>
                  <a:pt x="49189" y="42787"/>
                </a:lnTo>
                <a:lnTo>
                  <a:pt x="48938" y="42947"/>
                </a:lnTo>
                <a:lnTo>
                  <a:pt x="48687" y="43088"/>
                </a:lnTo>
                <a:lnTo>
                  <a:pt x="48435" y="43219"/>
                </a:lnTo>
                <a:lnTo>
                  <a:pt x="48194" y="43319"/>
                </a:lnTo>
                <a:lnTo>
                  <a:pt x="47953" y="43420"/>
                </a:lnTo>
                <a:lnTo>
                  <a:pt x="47722" y="43500"/>
                </a:lnTo>
                <a:lnTo>
                  <a:pt x="47501" y="43561"/>
                </a:lnTo>
                <a:lnTo>
                  <a:pt x="47279" y="43611"/>
                </a:lnTo>
                <a:lnTo>
                  <a:pt x="47068" y="43661"/>
                </a:lnTo>
                <a:lnTo>
                  <a:pt x="46867" y="43691"/>
                </a:lnTo>
                <a:lnTo>
                  <a:pt x="46666" y="43711"/>
                </a:lnTo>
                <a:lnTo>
                  <a:pt x="46475" y="43721"/>
                </a:lnTo>
                <a:lnTo>
                  <a:pt x="46134" y="43721"/>
                </a:lnTo>
                <a:lnTo>
                  <a:pt x="45832" y="43701"/>
                </a:lnTo>
                <a:lnTo>
                  <a:pt x="45571" y="43671"/>
                </a:lnTo>
                <a:lnTo>
                  <a:pt x="45370" y="43631"/>
                </a:lnTo>
                <a:lnTo>
                  <a:pt x="45209" y="43591"/>
                </a:lnTo>
                <a:lnTo>
                  <a:pt x="45088" y="43550"/>
                </a:lnTo>
                <a:lnTo>
                  <a:pt x="46616" y="39168"/>
                </a:lnTo>
                <a:lnTo>
                  <a:pt x="46616" y="39168"/>
                </a:lnTo>
                <a:lnTo>
                  <a:pt x="46274" y="39470"/>
                </a:lnTo>
                <a:lnTo>
                  <a:pt x="45862" y="39822"/>
                </a:lnTo>
                <a:lnTo>
                  <a:pt x="45330" y="40264"/>
                </a:lnTo>
                <a:lnTo>
                  <a:pt x="44686" y="40797"/>
                </a:lnTo>
                <a:lnTo>
                  <a:pt x="43943" y="41390"/>
                </a:lnTo>
                <a:lnTo>
                  <a:pt x="43118" y="42023"/>
                </a:lnTo>
                <a:lnTo>
                  <a:pt x="42244" y="42676"/>
                </a:lnTo>
                <a:lnTo>
                  <a:pt x="42013" y="42827"/>
                </a:lnTo>
                <a:lnTo>
                  <a:pt x="41792" y="42957"/>
                </a:lnTo>
                <a:lnTo>
                  <a:pt x="41571" y="43068"/>
                </a:lnTo>
                <a:lnTo>
                  <a:pt x="41349" y="43158"/>
                </a:lnTo>
                <a:lnTo>
                  <a:pt x="41138" y="43229"/>
                </a:lnTo>
                <a:lnTo>
                  <a:pt x="40917" y="43289"/>
                </a:lnTo>
                <a:lnTo>
                  <a:pt x="40716" y="43319"/>
                </a:lnTo>
                <a:lnTo>
                  <a:pt x="40505" y="43349"/>
                </a:lnTo>
                <a:lnTo>
                  <a:pt x="40103" y="43349"/>
                </a:lnTo>
                <a:lnTo>
                  <a:pt x="39912" y="43329"/>
                </a:lnTo>
                <a:lnTo>
                  <a:pt x="39731" y="43309"/>
                </a:lnTo>
                <a:lnTo>
                  <a:pt x="39550" y="43269"/>
                </a:lnTo>
                <a:lnTo>
                  <a:pt x="39369" y="43219"/>
                </a:lnTo>
                <a:lnTo>
                  <a:pt x="39199" y="43169"/>
                </a:lnTo>
                <a:lnTo>
                  <a:pt x="39038" y="43108"/>
                </a:lnTo>
                <a:lnTo>
                  <a:pt x="38887" y="43048"/>
                </a:lnTo>
                <a:lnTo>
                  <a:pt x="38736" y="42978"/>
                </a:lnTo>
                <a:lnTo>
                  <a:pt x="38465" y="42837"/>
                </a:lnTo>
                <a:lnTo>
                  <a:pt x="38224" y="42696"/>
                </a:lnTo>
                <a:lnTo>
                  <a:pt x="38023" y="42555"/>
                </a:lnTo>
                <a:lnTo>
                  <a:pt x="37862" y="42425"/>
                </a:lnTo>
                <a:lnTo>
                  <a:pt x="37741" y="42324"/>
                </a:lnTo>
                <a:lnTo>
                  <a:pt x="37641" y="42234"/>
                </a:lnTo>
                <a:lnTo>
                  <a:pt x="39832" y="39611"/>
                </a:lnTo>
                <a:lnTo>
                  <a:pt x="39832" y="39540"/>
                </a:lnTo>
                <a:lnTo>
                  <a:pt x="39812" y="39349"/>
                </a:lnTo>
                <a:lnTo>
                  <a:pt x="39792" y="39208"/>
                </a:lnTo>
                <a:lnTo>
                  <a:pt x="39761" y="39048"/>
                </a:lnTo>
                <a:lnTo>
                  <a:pt x="39721" y="38857"/>
                </a:lnTo>
                <a:lnTo>
                  <a:pt x="39671" y="38656"/>
                </a:lnTo>
                <a:lnTo>
                  <a:pt x="39601" y="38425"/>
                </a:lnTo>
                <a:lnTo>
                  <a:pt x="39510" y="38193"/>
                </a:lnTo>
                <a:lnTo>
                  <a:pt x="39410" y="37932"/>
                </a:lnTo>
                <a:lnTo>
                  <a:pt x="39279" y="37671"/>
                </a:lnTo>
                <a:lnTo>
                  <a:pt x="39128" y="37399"/>
                </a:lnTo>
                <a:lnTo>
                  <a:pt x="38947" y="37118"/>
                </a:lnTo>
                <a:lnTo>
                  <a:pt x="38746" y="36836"/>
                </a:lnTo>
                <a:lnTo>
                  <a:pt x="38515" y="36545"/>
                </a:lnTo>
                <a:lnTo>
                  <a:pt x="38405" y="36394"/>
                </a:lnTo>
                <a:lnTo>
                  <a:pt x="38314" y="36243"/>
                </a:lnTo>
                <a:lnTo>
                  <a:pt x="38234" y="36083"/>
                </a:lnTo>
                <a:lnTo>
                  <a:pt x="38183" y="35912"/>
                </a:lnTo>
                <a:lnTo>
                  <a:pt x="38133" y="35731"/>
                </a:lnTo>
                <a:lnTo>
                  <a:pt x="38113" y="35550"/>
                </a:lnTo>
                <a:lnTo>
                  <a:pt x="38103" y="35369"/>
                </a:lnTo>
                <a:lnTo>
                  <a:pt x="38103" y="35178"/>
                </a:lnTo>
                <a:lnTo>
                  <a:pt x="38113" y="34997"/>
                </a:lnTo>
                <a:lnTo>
                  <a:pt x="38143" y="34806"/>
                </a:lnTo>
                <a:lnTo>
                  <a:pt x="38173" y="34615"/>
                </a:lnTo>
                <a:lnTo>
                  <a:pt x="38224" y="34414"/>
                </a:lnTo>
                <a:lnTo>
                  <a:pt x="38274" y="34233"/>
                </a:lnTo>
                <a:lnTo>
                  <a:pt x="38334" y="34042"/>
                </a:lnTo>
                <a:lnTo>
                  <a:pt x="38395" y="33851"/>
                </a:lnTo>
                <a:lnTo>
                  <a:pt x="38465" y="33670"/>
                </a:lnTo>
                <a:lnTo>
                  <a:pt x="38616" y="33329"/>
                </a:lnTo>
                <a:lnTo>
                  <a:pt x="38766" y="32997"/>
                </a:lnTo>
                <a:lnTo>
                  <a:pt x="38927" y="32706"/>
                </a:lnTo>
                <a:lnTo>
                  <a:pt x="39068" y="32454"/>
                </a:lnTo>
                <a:lnTo>
                  <a:pt x="39199" y="32243"/>
                </a:lnTo>
                <a:lnTo>
                  <a:pt x="39299" y="32082"/>
                </a:lnTo>
                <a:lnTo>
                  <a:pt x="39390" y="31952"/>
                </a:lnTo>
                <a:lnTo>
                  <a:pt x="36545" y="33047"/>
                </a:lnTo>
                <a:lnTo>
                  <a:pt x="33701" y="32605"/>
                </a:lnTo>
                <a:lnTo>
                  <a:pt x="33661" y="32042"/>
                </a:lnTo>
                <a:lnTo>
                  <a:pt x="33640" y="31459"/>
                </a:lnTo>
                <a:lnTo>
                  <a:pt x="33640" y="30856"/>
                </a:lnTo>
                <a:lnTo>
                  <a:pt x="33651" y="30243"/>
                </a:lnTo>
                <a:lnTo>
                  <a:pt x="33671" y="29600"/>
                </a:lnTo>
                <a:lnTo>
                  <a:pt x="33711" y="28957"/>
                </a:lnTo>
                <a:lnTo>
                  <a:pt x="33761" y="28283"/>
                </a:lnTo>
                <a:lnTo>
                  <a:pt x="33831" y="27610"/>
                </a:lnTo>
                <a:lnTo>
                  <a:pt x="33912" y="26916"/>
                </a:lnTo>
                <a:lnTo>
                  <a:pt x="34002" y="26223"/>
                </a:lnTo>
                <a:lnTo>
                  <a:pt x="34113" y="25519"/>
                </a:lnTo>
                <a:lnTo>
                  <a:pt x="34223" y="24796"/>
                </a:lnTo>
                <a:lnTo>
                  <a:pt x="34354" y="24082"/>
                </a:lnTo>
                <a:lnTo>
                  <a:pt x="34495" y="23348"/>
                </a:lnTo>
                <a:lnTo>
                  <a:pt x="34636" y="22625"/>
                </a:lnTo>
                <a:lnTo>
                  <a:pt x="34796" y="21891"/>
                </a:lnTo>
                <a:lnTo>
                  <a:pt x="35158" y="21951"/>
                </a:lnTo>
                <a:lnTo>
                  <a:pt x="35550" y="22012"/>
                </a:lnTo>
                <a:lnTo>
                  <a:pt x="35962" y="22042"/>
                </a:lnTo>
                <a:lnTo>
                  <a:pt x="36394" y="22062"/>
                </a:lnTo>
                <a:lnTo>
                  <a:pt x="36847" y="22062"/>
                </a:lnTo>
                <a:lnTo>
                  <a:pt x="37078" y="22052"/>
                </a:lnTo>
                <a:lnTo>
                  <a:pt x="37319" y="22032"/>
                </a:lnTo>
                <a:lnTo>
                  <a:pt x="37560" y="22012"/>
                </a:lnTo>
                <a:lnTo>
                  <a:pt x="37802" y="21971"/>
                </a:lnTo>
                <a:lnTo>
                  <a:pt x="38053" y="21931"/>
                </a:lnTo>
                <a:lnTo>
                  <a:pt x="38304" y="21881"/>
                </a:lnTo>
                <a:lnTo>
                  <a:pt x="38877" y="21750"/>
                </a:lnTo>
                <a:lnTo>
                  <a:pt x="39460" y="21609"/>
                </a:lnTo>
                <a:lnTo>
                  <a:pt x="40043" y="21439"/>
                </a:lnTo>
                <a:lnTo>
                  <a:pt x="40636" y="21258"/>
                </a:lnTo>
                <a:lnTo>
                  <a:pt x="41219" y="21047"/>
                </a:lnTo>
                <a:lnTo>
                  <a:pt x="41812" y="20826"/>
                </a:lnTo>
                <a:lnTo>
                  <a:pt x="42415" y="20574"/>
                </a:lnTo>
                <a:lnTo>
                  <a:pt x="43008" y="20293"/>
                </a:lnTo>
                <a:lnTo>
                  <a:pt x="43601" y="19991"/>
                </a:lnTo>
                <a:lnTo>
                  <a:pt x="43902" y="19841"/>
                </a:lnTo>
                <a:lnTo>
                  <a:pt x="44194" y="19670"/>
                </a:lnTo>
                <a:lnTo>
                  <a:pt x="44495" y="19499"/>
                </a:lnTo>
                <a:lnTo>
                  <a:pt x="44787" y="19318"/>
                </a:lnTo>
                <a:lnTo>
                  <a:pt x="45088" y="19127"/>
                </a:lnTo>
                <a:lnTo>
                  <a:pt x="45380" y="18926"/>
                </a:lnTo>
                <a:lnTo>
                  <a:pt x="45671" y="18725"/>
                </a:lnTo>
                <a:lnTo>
                  <a:pt x="45963" y="18514"/>
                </a:lnTo>
                <a:lnTo>
                  <a:pt x="46264" y="18293"/>
                </a:lnTo>
                <a:lnTo>
                  <a:pt x="46556" y="18062"/>
                </a:lnTo>
                <a:lnTo>
                  <a:pt x="46847" y="17830"/>
                </a:lnTo>
                <a:lnTo>
                  <a:pt x="47139" y="17579"/>
                </a:lnTo>
                <a:lnTo>
                  <a:pt x="47420" y="17328"/>
                </a:lnTo>
                <a:lnTo>
                  <a:pt x="47712" y="17066"/>
                </a:lnTo>
                <a:lnTo>
                  <a:pt x="47852" y="16926"/>
                </a:lnTo>
                <a:lnTo>
                  <a:pt x="47993" y="16785"/>
                </a:lnTo>
                <a:lnTo>
                  <a:pt x="48134" y="16634"/>
                </a:lnTo>
                <a:lnTo>
                  <a:pt x="48264" y="16463"/>
                </a:lnTo>
                <a:lnTo>
                  <a:pt x="48405" y="16293"/>
                </a:lnTo>
                <a:lnTo>
                  <a:pt x="48536" y="16122"/>
                </a:lnTo>
                <a:lnTo>
                  <a:pt x="48787" y="15740"/>
                </a:lnTo>
                <a:lnTo>
                  <a:pt x="49038" y="15348"/>
                </a:lnTo>
                <a:lnTo>
                  <a:pt x="49269" y="14926"/>
                </a:lnTo>
                <a:lnTo>
                  <a:pt x="49501" y="14483"/>
                </a:lnTo>
                <a:lnTo>
                  <a:pt x="49722" y="14021"/>
                </a:lnTo>
                <a:lnTo>
                  <a:pt x="49933" y="13549"/>
                </a:lnTo>
                <a:lnTo>
                  <a:pt x="50134" y="13066"/>
                </a:lnTo>
                <a:lnTo>
                  <a:pt x="50325" y="12574"/>
                </a:lnTo>
                <a:lnTo>
                  <a:pt x="50516" y="12081"/>
                </a:lnTo>
                <a:lnTo>
                  <a:pt x="50687" y="11579"/>
                </a:lnTo>
                <a:lnTo>
                  <a:pt x="50857" y="11076"/>
                </a:lnTo>
                <a:lnTo>
                  <a:pt x="51008" y="10584"/>
                </a:lnTo>
                <a:lnTo>
                  <a:pt x="51159" y="10091"/>
                </a:lnTo>
                <a:lnTo>
                  <a:pt x="51430" y="9136"/>
                </a:lnTo>
                <a:lnTo>
                  <a:pt x="51662" y="8242"/>
                </a:lnTo>
                <a:lnTo>
                  <a:pt x="51863" y="7418"/>
                </a:lnTo>
                <a:lnTo>
                  <a:pt x="52023" y="6694"/>
                </a:lnTo>
                <a:lnTo>
                  <a:pt x="52144" y="6101"/>
                </a:lnTo>
                <a:lnTo>
                  <a:pt x="52234" y="5639"/>
                </a:lnTo>
                <a:lnTo>
                  <a:pt x="52305" y="5247"/>
                </a:lnTo>
                <a:lnTo>
                  <a:pt x="52305" y="5247"/>
                </a:lnTo>
                <a:lnTo>
                  <a:pt x="52134" y="5518"/>
                </a:lnTo>
                <a:lnTo>
                  <a:pt x="51913" y="5870"/>
                </a:lnTo>
                <a:lnTo>
                  <a:pt x="51591" y="6403"/>
                </a:lnTo>
                <a:lnTo>
                  <a:pt x="51169" y="7106"/>
                </a:lnTo>
                <a:lnTo>
                  <a:pt x="50646" y="8021"/>
                </a:lnTo>
                <a:lnTo>
                  <a:pt x="50003" y="9146"/>
                </a:lnTo>
                <a:lnTo>
                  <a:pt x="49239" y="10503"/>
                </a:lnTo>
                <a:lnTo>
                  <a:pt x="49038" y="10865"/>
                </a:lnTo>
                <a:lnTo>
                  <a:pt x="48817" y="11227"/>
                </a:lnTo>
                <a:lnTo>
                  <a:pt x="48596" y="11579"/>
                </a:lnTo>
                <a:lnTo>
                  <a:pt x="48375" y="11920"/>
                </a:lnTo>
                <a:lnTo>
                  <a:pt x="48144" y="12252"/>
                </a:lnTo>
                <a:lnTo>
                  <a:pt x="47903" y="12574"/>
                </a:lnTo>
                <a:lnTo>
                  <a:pt x="47671" y="12885"/>
                </a:lnTo>
                <a:lnTo>
                  <a:pt x="47430" y="13187"/>
                </a:lnTo>
                <a:lnTo>
                  <a:pt x="47189" y="13488"/>
                </a:lnTo>
                <a:lnTo>
                  <a:pt x="46958" y="13770"/>
                </a:lnTo>
                <a:lnTo>
                  <a:pt x="46485" y="14313"/>
                </a:lnTo>
                <a:lnTo>
                  <a:pt x="46023" y="14805"/>
                </a:lnTo>
                <a:lnTo>
                  <a:pt x="45581" y="15267"/>
                </a:lnTo>
                <a:lnTo>
                  <a:pt x="45159" y="15669"/>
                </a:lnTo>
                <a:lnTo>
                  <a:pt x="44777" y="16031"/>
                </a:lnTo>
                <a:lnTo>
                  <a:pt x="44435" y="16343"/>
                </a:lnTo>
                <a:lnTo>
                  <a:pt x="44134" y="16594"/>
                </a:lnTo>
                <a:lnTo>
                  <a:pt x="43711" y="16946"/>
                </a:lnTo>
                <a:lnTo>
                  <a:pt x="43551" y="17066"/>
                </a:lnTo>
                <a:lnTo>
                  <a:pt x="46616" y="5468"/>
                </a:lnTo>
                <a:lnTo>
                  <a:pt x="46465" y="5830"/>
                </a:lnTo>
                <a:lnTo>
                  <a:pt x="46053" y="6805"/>
                </a:lnTo>
                <a:lnTo>
                  <a:pt x="45752" y="7498"/>
                </a:lnTo>
                <a:lnTo>
                  <a:pt x="45400" y="8282"/>
                </a:lnTo>
                <a:lnTo>
                  <a:pt x="45008" y="9167"/>
                </a:lnTo>
                <a:lnTo>
                  <a:pt x="44566" y="10121"/>
                </a:lnTo>
                <a:lnTo>
                  <a:pt x="44083" y="11126"/>
                </a:lnTo>
                <a:lnTo>
                  <a:pt x="43571" y="12182"/>
                </a:lnTo>
                <a:lnTo>
                  <a:pt x="43028" y="13257"/>
                </a:lnTo>
                <a:lnTo>
                  <a:pt x="42465" y="14333"/>
                </a:lnTo>
                <a:lnTo>
                  <a:pt x="42174" y="14865"/>
                </a:lnTo>
                <a:lnTo>
                  <a:pt x="41872" y="15398"/>
                </a:lnTo>
                <a:lnTo>
                  <a:pt x="41581" y="15931"/>
                </a:lnTo>
                <a:lnTo>
                  <a:pt x="41279" y="16443"/>
                </a:lnTo>
                <a:lnTo>
                  <a:pt x="40968" y="16946"/>
                </a:lnTo>
                <a:lnTo>
                  <a:pt x="40666" y="17438"/>
                </a:lnTo>
                <a:lnTo>
                  <a:pt x="40354" y="17921"/>
                </a:lnTo>
                <a:lnTo>
                  <a:pt x="40053" y="18383"/>
                </a:lnTo>
                <a:lnTo>
                  <a:pt x="39852" y="18655"/>
                </a:lnTo>
                <a:lnTo>
                  <a:pt x="39661" y="18916"/>
                </a:lnTo>
                <a:lnTo>
                  <a:pt x="39470" y="19157"/>
                </a:lnTo>
                <a:lnTo>
                  <a:pt x="39289" y="19378"/>
                </a:lnTo>
                <a:lnTo>
                  <a:pt x="39098" y="19579"/>
                </a:lnTo>
                <a:lnTo>
                  <a:pt x="38907" y="19760"/>
                </a:lnTo>
                <a:lnTo>
                  <a:pt x="38726" y="19931"/>
                </a:lnTo>
                <a:lnTo>
                  <a:pt x="38545" y="20092"/>
                </a:lnTo>
                <a:lnTo>
                  <a:pt x="38374" y="20233"/>
                </a:lnTo>
                <a:lnTo>
                  <a:pt x="38193" y="20353"/>
                </a:lnTo>
                <a:lnTo>
                  <a:pt x="38023" y="20464"/>
                </a:lnTo>
                <a:lnTo>
                  <a:pt x="37852" y="20564"/>
                </a:lnTo>
                <a:lnTo>
                  <a:pt x="37681" y="20645"/>
                </a:lnTo>
                <a:lnTo>
                  <a:pt x="37510" y="20725"/>
                </a:lnTo>
                <a:lnTo>
                  <a:pt x="37349" y="20775"/>
                </a:lnTo>
                <a:lnTo>
                  <a:pt x="37188" y="20826"/>
                </a:lnTo>
                <a:lnTo>
                  <a:pt x="37038" y="20866"/>
                </a:lnTo>
                <a:lnTo>
                  <a:pt x="36877" y="20896"/>
                </a:lnTo>
                <a:lnTo>
                  <a:pt x="36726" y="20916"/>
                </a:lnTo>
                <a:lnTo>
                  <a:pt x="36585" y="20926"/>
                </a:lnTo>
                <a:lnTo>
                  <a:pt x="36435" y="20926"/>
                </a:lnTo>
                <a:lnTo>
                  <a:pt x="36294" y="20916"/>
                </a:lnTo>
                <a:lnTo>
                  <a:pt x="36163" y="20906"/>
                </a:lnTo>
                <a:lnTo>
                  <a:pt x="36023" y="20876"/>
                </a:lnTo>
                <a:lnTo>
                  <a:pt x="35902" y="20856"/>
                </a:lnTo>
                <a:lnTo>
                  <a:pt x="35771" y="20815"/>
                </a:lnTo>
                <a:lnTo>
                  <a:pt x="35530" y="20735"/>
                </a:lnTo>
                <a:lnTo>
                  <a:pt x="35309" y="20635"/>
                </a:lnTo>
                <a:lnTo>
                  <a:pt x="35098" y="20524"/>
                </a:lnTo>
                <a:lnTo>
                  <a:pt x="35309" y="19660"/>
                </a:lnTo>
                <a:lnTo>
                  <a:pt x="35530" y="18795"/>
                </a:lnTo>
                <a:lnTo>
                  <a:pt x="35761" y="17931"/>
                </a:lnTo>
                <a:lnTo>
                  <a:pt x="35992" y="17077"/>
                </a:lnTo>
                <a:lnTo>
                  <a:pt x="36234" y="16242"/>
                </a:lnTo>
                <a:lnTo>
                  <a:pt x="36485" y="15408"/>
                </a:lnTo>
                <a:lnTo>
                  <a:pt x="36736" y="14584"/>
                </a:lnTo>
                <a:lnTo>
                  <a:pt x="36987" y="13790"/>
                </a:lnTo>
                <a:lnTo>
                  <a:pt x="37088" y="13498"/>
                </a:lnTo>
                <a:lnTo>
                  <a:pt x="37188" y="13207"/>
                </a:lnTo>
                <a:lnTo>
                  <a:pt x="37299" y="12926"/>
                </a:lnTo>
                <a:lnTo>
                  <a:pt x="37420" y="12634"/>
                </a:lnTo>
                <a:lnTo>
                  <a:pt x="37550" y="12353"/>
                </a:lnTo>
                <a:lnTo>
                  <a:pt x="37691" y="12071"/>
                </a:lnTo>
                <a:lnTo>
                  <a:pt x="37832" y="11780"/>
                </a:lnTo>
                <a:lnTo>
                  <a:pt x="37982" y="11498"/>
                </a:lnTo>
                <a:lnTo>
                  <a:pt x="38304" y="10935"/>
                </a:lnTo>
                <a:lnTo>
                  <a:pt x="38646" y="10383"/>
                </a:lnTo>
                <a:lnTo>
                  <a:pt x="39008" y="9830"/>
                </a:lnTo>
                <a:lnTo>
                  <a:pt x="39390" y="9287"/>
                </a:lnTo>
                <a:lnTo>
                  <a:pt x="39782" y="8754"/>
                </a:lnTo>
                <a:lnTo>
                  <a:pt x="40194" y="8232"/>
                </a:lnTo>
                <a:lnTo>
                  <a:pt x="40616" y="7719"/>
                </a:lnTo>
                <a:lnTo>
                  <a:pt x="41038" y="7217"/>
                </a:lnTo>
                <a:lnTo>
                  <a:pt x="41470" y="6724"/>
                </a:lnTo>
                <a:lnTo>
                  <a:pt x="41902" y="6252"/>
                </a:lnTo>
                <a:lnTo>
                  <a:pt x="42334" y="5799"/>
                </a:lnTo>
                <a:lnTo>
                  <a:pt x="42757" y="5357"/>
                </a:lnTo>
                <a:lnTo>
                  <a:pt x="43179" y="4935"/>
                </a:lnTo>
                <a:lnTo>
                  <a:pt x="43591" y="4533"/>
                </a:lnTo>
                <a:lnTo>
                  <a:pt x="44003" y="4151"/>
                </a:lnTo>
                <a:lnTo>
                  <a:pt x="44385" y="3789"/>
                </a:lnTo>
                <a:lnTo>
                  <a:pt x="45118" y="3136"/>
                </a:lnTo>
                <a:lnTo>
                  <a:pt x="45762" y="2583"/>
                </a:lnTo>
                <a:lnTo>
                  <a:pt x="46294" y="2131"/>
                </a:lnTo>
                <a:lnTo>
                  <a:pt x="46707" y="1809"/>
                </a:lnTo>
                <a:lnTo>
                  <a:pt x="47058" y="1528"/>
                </a:lnTo>
                <a:lnTo>
                  <a:pt x="47058" y="1528"/>
                </a:lnTo>
                <a:lnTo>
                  <a:pt x="46696" y="1739"/>
                </a:lnTo>
                <a:lnTo>
                  <a:pt x="45722" y="2332"/>
                </a:lnTo>
                <a:lnTo>
                  <a:pt x="45048" y="2754"/>
                </a:lnTo>
                <a:lnTo>
                  <a:pt x="44294" y="3237"/>
                </a:lnTo>
                <a:lnTo>
                  <a:pt x="43470" y="3779"/>
                </a:lnTo>
                <a:lnTo>
                  <a:pt x="42596" y="4372"/>
                </a:lnTo>
                <a:lnTo>
                  <a:pt x="41691" y="5005"/>
                </a:lnTo>
                <a:lnTo>
                  <a:pt x="41239" y="5337"/>
                </a:lnTo>
                <a:lnTo>
                  <a:pt x="40777" y="5679"/>
                </a:lnTo>
                <a:lnTo>
                  <a:pt x="40334" y="6021"/>
                </a:lnTo>
                <a:lnTo>
                  <a:pt x="39882" y="6362"/>
                </a:lnTo>
                <a:lnTo>
                  <a:pt x="39450" y="6714"/>
                </a:lnTo>
                <a:lnTo>
                  <a:pt x="39018" y="7066"/>
                </a:lnTo>
                <a:lnTo>
                  <a:pt x="38606" y="7428"/>
                </a:lnTo>
                <a:lnTo>
                  <a:pt x="38214" y="7780"/>
                </a:lnTo>
                <a:lnTo>
                  <a:pt x="37842" y="8131"/>
                </a:lnTo>
                <a:lnTo>
                  <a:pt x="37480" y="8483"/>
                </a:lnTo>
                <a:lnTo>
                  <a:pt x="37148" y="8835"/>
                </a:lnTo>
                <a:lnTo>
                  <a:pt x="36847" y="9177"/>
                </a:lnTo>
                <a:lnTo>
                  <a:pt x="36575" y="9518"/>
                </a:lnTo>
                <a:lnTo>
                  <a:pt x="36334" y="9850"/>
                </a:lnTo>
                <a:lnTo>
                  <a:pt x="35982" y="10363"/>
                </a:lnTo>
                <a:lnTo>
                  <a:pt x="35661" y="10865"/>
                </a:lnTo>
                <a:lnTo>
                  <a:pt x="35349" y="11368"/>
                </a:lnTo>
                <a:lnTo>
                  <a:pt x="35068" y="11880"/>
                </a:lnTo>
                <a:lnTo>
                  <a:pt x="34937" y="12142"/>
                </a:lnTo>
                <a:lnTo>
                  <a:pt x="34806" y="12413"/>
                </a:lnTo>
                <a:lnTo>
                  <a:pt x="34676" y="12684"/>
                </a:lnTo>
                <a:lnTo>
                  <a:pt x="34555" y="12966"/>
                </a:lnTo>
                <a:lnTo>
                  <a:pt x="34434" y="13267"/>
                </a:lnTo>
                <a:lnTo>
                  <a:pt x="34324" y="13569"/>
                </a:lnTo>
                <a:lnTo>
                  <a:pt x="34203" y="13890"/>
                </a:lnTo>
                <a:lnTo>
                  <a:pt x="34093" y="14222"/>
                </a:lnTo>
                <a:lnTo>
                  <a:pt x="34053" y="13408"/>
                </a:lnTo>
                <a:lnTo>
                  <a:pt x="34032" y="12554"/>
                </a:lnTo>
                <a:lnTo>
                  <a:pt x="34032" y="12121"/>
                </a:lnTo>
                <a:lnTo>
                  <a:pt x="34032" y="11679"/>
                </a:lnTo>
                <a:lnTo>
                  <a:pt x="34043" y="11237"/>
                </a:lnTo>
                <a:lnTo>
                  <a:pt x="34063" y="10805"/>
                </a:lnTo>
                <a:lnTo>
                  <a:pt x="34083" y="10373"/>
                </a:lnTo>
                <a:lnTo>
                  <a:pt x="34123" y="9940"/>
                </a:lnTo>
                <a:lnTo>
                  <a:pt x="34173" y="9518"/>
                </a:lnTo>
                <a:lnTo>
                  <a:pt x="34223" y="9116"/>
                </a:lnTo>
                <a:lnTo>
                  <a:pt x="34294" y="8724"/>
                </a:lnTo>
                <a:lnTo>
                  <a:pt x="34374" y="8352"/>
                </a:lnTo>
                <a:lnTo>
                  <a:pt x="34475" y="7991"/>
                </a:lnTo>
                <a:lnTo>
                  <a:pt x="34575" y="7659"/>
                </a:lnTo>
                <a:lnTo>
                  <a:pt x="34786" y="7096"/>
                </a:lnTo>
                <a:lnTo>
                  <a:pt x="34987" y="6563"/>
                </a:lnTo>
                <a:lnTo>
                  <a:pt x="35188" y="6051"/>
                </a:lnTo>
                <a:lnTo>
                  <a:pt x="35379" y="5578"/>
                </a:lnTo>
                <a:lnTo>
                  <a:pt x="35751" y="4714"/>
                </a:lnTo>
                <a:lnTo>
                  <a:pt x="36083" y="3990"/>
                </a:lnTo>
                <a:lnTo>
                  <a:pt x="36364" y="3407"/>
                </a:lnTo>
                <a:lnTo>
                  <a:pt x="36575" y="2975"/>
                </a:lnTo>
                <a:lnTo>
                  <a:pt x="36766" y="2623"/>
                </a:lnTo>
                <a:lnTo>
                  <a:pt x="36766" y="2623"/>
                </a:lnTo>
                <a:lnTo>
                  <a:pt x="33269" y="5689"/>
                </a:lnTo>
                <a:lnTo>
                  <a:pt x="341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4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0" name="Google Shape;1590;p45"/>
          <p:cNvGrpSpPr/>
          <p:nvPr/>
        </p:nvGrpSpPr>
        <p:grpSpPr>
          <a:xfrm>
            <a:off x="2634963" y="3779925"/>
            <a:ext cx="4905675" cy="369300"/>
            <a:chOff x="2634963" y="3779925"/>
            <a:chExt cx="4905675" cy="369300"/>
          </a:xfrm>
        </p:grpSpPr>
        <p:sp>
          <p:nvSpPr>
            <p:cNvPr id="1591" name="Google Shape;1591;p45"/>
            <p:cNvSpPr/>
            <p:nvPr/>
          </p:nvSpPr>
          <p:spPr>
            <a:xfrm>
              <a:off x="2634963" y="3779925"/>
              <a:ext cx="762300" cy="3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3463638" y="3779925"/>
              <a:ext cx="762300" cy="36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4292313" y="3779925"/>
              <a:ext cx="762300" cy="36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60%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5120988" y="3779925"/>
              <a:ext cx="762300" cy="369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949663" y="3779925"/>
              <a:ext cx="762300" cy="369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70%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6778338" y="3779925"/>
              <a:ext cx="762300" cy="369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30%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7" name="Google Shape;1597;p45"/>
          <p:cNvGrpSpPr/>
          <p:nvPr/>
        </p:nvGrpSpPr>
        <p:grpSpPr>
          <a:xfrm>
            <a:off x="457193" y="990525"/>
            <a:ext cx="1970700" cy="3190288"/>
            <a:chOff x="457193" y="990525"/>
            <a:chExt cx="1970700" cy="3190288"/>
          </a:xfrm>
        </p:grpSpPr>
        <p:sp>
          <p:nvSpPr>
            <p:cNvPr id="1598" name="Google Shape;1598;p45"/>
            <p:cNvSpPr txBox="1"/>
            <p:nvPr/>
          </p:nvSpPr>
          <p:spPr>
            <a:xfrm rot="-5400000">
              <a:off x="-543675" y="2115525"/>
              <a:ext cx="2668800" cy="41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Types of neurons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9" name="Google Shape;1599;p45"/>
            <p:cNvSpPr txBox="1"/>
            <p:nvPr/>
          </p:nvSpPr>
          <p:spPr>
            <a:xfrm>
              <a:off x="457193" y="369781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0" name="Google Shape;1600;p45"/>
          <p:cNvSpPr/>
          <p:nvPr/>
        </p:nvSpPr>
        <p:spPr>
          <a:xfrm>
            <a:off x="3768300" y="3068913"/>
            <a:ext cx="153000" cy="15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46"/>
          <p:cNvGrpSpPr/>
          <p:nvPr/>
        </p:nvGrpSpPr>
        <p:grpSpPr>
          <a:xfrm rot="-440890">
            <a:off x="6407858" y="927670"/>
            <a:ext cx="2426964" cy="2532605"/>
            <a:chOff x="6407780" y="958772"/>
            <a:chExt cx="2426933" cy="2532572"/>
          </a:xfrm>
        </p:grpSpPr>
        <p:sp>
          <p:nvSpPr>
            <p:cNvPr id="1606" name="Google Shape;1606;p46"/>
            <p:cNvSpPr/>
            <p:nvPr/>
          </p:nvSpPr>
          <p:spPr>
            <a:xfrm rot="-484687">
              <a:off x="6555680" y="1097318"/>
              <a:ext cx="2131132" cy="2255479"/>
            </a:xfrm>
            <a:custGeom>
              <a:avLst/>
              <a:gdLst/>
              <a:ahLst/>
              <a:cxnLst/>
              <a:rect l="l" t="t" r="r" b="b"/>
              <a:pathLst>
                <a:path w="60105" h="63612" extrusionOk="0">
                  <a:moveTo>
                    <a:pt x="29068" y="29620"/>
                  </a:moveTo>
                  <a:lnTo>
                    <a:pt x="29249" y="29640"/>
                  </a:lnTo>
                  <a:lnTo>
                    <a:pt x="29420" y="29660"/>
                  </a:lnTo>
                  <a:lnTo>
                    <a:pt x="29591" y="29690"/>
                  </a:lnTo>
                  <a:lnTo>
                    <a:pt x="29761" y="29730"/>
                  </a:lnTo>
                  <a:lnTo>
                    <a:pt x="29932" y="29771"/>
                  </a:lnTo>
                  <a:lnTo>
                    <a:pt x="30093" y="29831"/>
                  </a:lnTo>
                  <a:lnTo>
                    <a:pt x="30254" y="29891"/>
                  </a:lnTo>
                  <a:lnTo>
                    <a:pt x="30405" y="29962"/>
                  </a:lnTo>
                  <a:lnTo>
                    <a:pt x="30555" y="30042"/>
                  </a:lnTo>
                  <a:lnTo>
                    <a:pt x="30706" y="30122"/>
                  </a:lnTo>
                  <a:lnTo>
                    <a:pt x="30847" y="30213"/>
                  </a:lnTo>
                  <a:lnTo>
                    <a:pt x="30988" y="30313"/>
                  </a:lnTo>
                  <a:lnTo>
                    <a:pt x="31118" y="30414"/>
                  </a:lnTo>
                  <a:lnTo>
                    <a:pt x="31239" y="30524"/>
                  </a:lnTo>
                  <a:lnTo>
                    <a:pt x="31359" y="30645"/>
                  </a:lnTo>
                  <a:lnTo>
                    <a:pt x="31480" y="30766"/>
                  </a:lnTo>
                  <a:lnTo>
                    <a:pt x="31591" y="30896"/>
                  </a:lnTo>
                  <a:lnTo>
                    <a:pt x="31691" y="31027"/>
                  </a:lnTo>
                  <a:lnTo>
                    <a:pt x="31792" y="31158"/>
                  </a:lnTo>
                  <a:lnTo>
                    <a:pt x="31882" y="31308"/>
                  </a:lnTo>
                  <a:lnTo>
                    <a:pt x="31963" y="31449"/>
                  </a:lnTo>
                  <a:lnTo>
                    <a:pt x="32043" y="31600"/>
                  </a:lnTo>
                  <a:lnTo>
                    <a:pt x="32113" y="31761"/>
                  </a:lnTo>
                  <a:lnTo>
                    <a:pt x="32174" y="31912"/>
                  </a:lnTo>
                  <a:lnTo>
                    <a:pt x="32234" y="32082"/>
                  </a:lnTo>
                  <a:lnTo>
                    <a:pt x="32284" y="32243"/>
                  </a:lnTo>
                  <a:lnTo>
                    <a:pt x="32314" y="32414"/>
                  </a:lnTo>
                  <a:lnTo>
                    <a:pt x="32355" y="32585"/>
                  </a:lnTo>
                  <a:lnTo>
                    <a:pt x="32375" y="32766"/>
                  </a:lnTo>
                  <a:lnTo>
                    <a:pt x="32385" y="32937"/>
                  </a:lnTo>
                  <a:lnTo>
                    <a:pt x="32395" y="33118"/>
                  </a:lnTo>
                  <a:lnTo>
                    <a:pt x="32385" y="33299"/>
                  </a:lnTo>
                  <a:lnTo>
                    <a:pt x="32375" y="33479"/>
                  </a:lnTo>
                  <a:lnTo>
                    <a:pt x="32355" y="33650"/>
                  </a:lnTo>
                  <a:lnTo>
                    <a:pt x="32314" y="33821"/>
                  </a:lnTo>
                  <a:lnTo>
                    <a:pt x="32284" y="33992"/>
                  </a:lnTo>
                  <a:lnTo>
                    <a:pt x="32234" y="34163"/>
                  </a:lnTo>
                  <a:lnTo>
                    <a:pt x="32174" y="34324"/>
                  </a:lnTo>
                  <a:lnTo>
                    <a:pt x="32113" y="34485"/>
                  </a:lnTo>
                  <a:lnTo>
                    <a:pt x="32043" y="34635"/>
                  </a:lnTo>
                  <a:lnTo>
                    <a:pt x="31963" y="34786"/>
                  </a:lnTo>
                  <a:lnTo>
                    <a:pt x="31882" y="34937"/>
                  </a:lnTo>
                  <a:lnTo>
                    <a:pt x="31792" y="35078"/>
                  </a:lnTo>
                  <a:lnTo>
                    <a:pt x="31691" y="35218"/>
                  </a:lnTo>
                  <a:lnTo>
                    <a:pt x="31591" y="35349"/>
                  </a:lnTo>
                  <a:lnTo>
                    <a:pt x="31480" y="35470"/>
                  </a:lnTo>
                  <a:lnTo>
                    <a:pt x="31359" y="35590"/>
                  </a:lnTo>
                  <a:lnTo>
                    <a:pt x="31239" y="35711"/>
                  </a:lnTo>
                  <a:lnTo>
                    <a:pt x="31118" y="35821"/>
                  </a:lnTo>
                  <a:lnTo>
                    <a:pt x="30988" y="35922"/>
                  </a:lnTo>
                  <a:lnTo>
                    <a:pt x="30847" y="36022"/>
                  </a:lnTo>
                  <a:lnTo>
                    <a:pt x="30706" y="36113"/>
                  </a:lnTo>
                  <a:lnTo>
                    <a:pt x="30555" y="36193"/>
                  </a:lnTo>
                  <a:lnTo>
                    <a:pt x="30405" y="36274"/>
                  </a:lnTo>
                  <a:lnTo>
                    <a:pt x="30254" y="36344"/>
                  </a:lnTo>
                  <a:lnTo>
                    <a:pt x="30093" y="36404"/>
                  </a:lnTo>
                  <a:lnTo>
                    <a:pt x="29932" y="36465"/>
                  </a:lnTo>
                  <a:lnTo>
                    <a:pt x="29761" y="36515"/>
                  </a:lnTo>
                  <a:lnTo>
                    <a:pt x="29591" y="36545"/>
                  </a:lnTo>
                  <a:lnTo>
                    <a:pt x="29420" y="36585"/>
                  </a:lnTo>
                  <a:lnTo>
                    <a:pt x="29249" y="36605"/>
                  </a:lnTo>
                  <a:lnTo>
                    <a:pt x="29068" y="36615"/>
                  </a:lnTo>
                  <a:lnTo>
                    <a:pt x="28887" y="36625"/>
                  </a:lnTo>
                  <a:lnTo>
                    <a:pt x="28706" y="36615"/>
                  </a:lnTo>
                  <a:lnTo>
                    <a:pt x="28535" y="36605"/>
                  </a:lnTo>
                  <a:lnTo>
                    <a:pt x="28354" y="36585"/>
                  </a:lnTo>
                  <a:lnTo>
                    <a:pt x="28183" y="36545"/>
                  </a:lnTo>
                  <a:lnTo>
                    <a:pt x="28013" y="36515"/>
                  </a:lnTo>
                  <a:lnTo>
                    <a:pt x="27852" y="36465"/>
                  </a:lnTo>
                  <a:lnTo>
                    <a:pt x="27681" y="36404"/>
                  </a:lnTo>
                  <a:lnTo>
                    <a:pt x="27530" y="36344"/>
                  </a:lnTo>
                  <a:lnTo>
                    <a:pt x="27369" y="36274"/>
                  </a:lnTo>
                  <a:lnTo>
                    <a:pt x="27219" y="36193"/>
                  </a:lnTo>
                  <a:lnTo>
                    <a:pt x="27078" y="36113"/>
                  </a:lnTo>
                  <a:lnTo>
                    <a:pt x="26927" y="36022"/>
                  </a:lnTo>
                  <a:lnTo>
                    <a:pt x="26796" y="35922"/>
                  </a:lnTo>
                  <a:lnTo>
                    <a:pt x="26666" y="35821"/>
                  </a:lnTo>
                  <a:lnTo>
                    <a:pt x="26535" y="35711"/>
                  </a:lnTo>
                  <a:lnTo>
                    <a:pt x="26414" y="35590"/>
                  </a:lnTo>
                  <a:lnTo>
                    <a:pt x="26294" y="35470"/>
                  </a:lnTo>
                  <a:lnTo>
                    <a:pt x="26183" y="35349"/>
                  </a:lnTo>
                  <a:lnTo>
                    <a:pt x="26083" y="35218"/>
                  </a:lnTo>
                  <a:lnTo>
                    <a:pt x="25982" y="35078"/>
                  </a:lnTo>
                  <a:lnTo>
                    <a:pt x="25892" y="34937"/>
                  </a:lnTo>
                  <a:lnTo>
                    <a:pt x="25811" y="34786"/>
                  </a:lnTo>
                  <a:lnTo>
                    <a:pt x="25731" y="34635"/>
                  </a:lnTo>
                  <a:lnTo>
                    <a:pt x="25661" y="34485"/>
                  </a:lnTo>
                  <a:lnTo>
                    <a:pt x="25600" y="34324"/>
                  </a:lnTo>
                  <a:lnTo>
                    <a:pt x="25540" y="34163"/>
                  </a:lnTo>
                  <a:lnTo>
                    <a:pt x="25500" y="33992"/>
                  </a:lnTo>
                  <a:lnTo>
                    <a:pt x="25460" y="33821"/>
                  </a:lnTo>
                  <a:lnTo>
                    <a:pt x="25430" y="33650"/>
                  </a:lnTo>
                  <a:lnTo>
                    <a:pt x="25409" y="33479"/>
                  </a:lnTo>
                  <a:lnTo>
                    <a:pt x="25389" y="33299"/>
                  </a:lnTo>
                  <a:lnTo>
                    <a:pt x="25389" y="33118"/>
                  </a:lnTo>
                  <a:lnTo>
                    <a:pt x="25389" y="32937"/>
                  </a:lnTo>
                  <a:lnTo>
                    <a:pt x="25409" y="32766"/>
                  </a:lnTo>
                  <a:lnTo>
                    <a:pt x="25430" y="32585"/>
                  </a:lnTo>
                  <a:lnTo>
                    <a:pt x="25460" y="32414"/>
                  </a:lnTo>
                  <a:lnTo>
                    <a:pt x="25500" y="32243"/>
                  </a:lnTo>
                  <a:lnTo>
                    <a:pt x="25540" y="32082"/>
                  </a:lnTo>
                  <a:lnTo>
                    <a:pt x="25600" y="31912"/>
                  </a:lnTo>
                  <a:lnTo>
                    <a:pt x="25661" y="31761"/>
                  </a:lnTo>
                  <a:lnTo>
                    <a:pt x="25731" y="31600"/>
                  </a:lnTo>
                  <a:lnTo>
                    <a:pt x="25811" y="31449"/>
                  </a:lnTo>
                  <a:lnTo>
                    <a:pt x="25892" y="31308"/>
                  </a:lnTo>
                  <a:lnTo>
                    <a:pt x="25982" y="31158"/>
                  </a:lnTo>
                  <a:lnTo>
                    <a:pt x="26083" y="31027"/>
                  </a:lnTo>
                  <a:lnTo>
                    <a:pt x="26183" y="30896"/>
                  </a:lnTo>
                  <a:lnTo>
                    <a:pt x="26294" y="30766"/>
                  </a:lnTo>
                  <a:lnTo>
                    <a:pt x="26414" y="30645"/>
                  </a:lnTo>
                  <a:lnTo>
                    <a:pt x="26535" y="30524"/>
                  </a:lnTo>
                  <a:lnTo>
                    <a:pt x="26666" y="30414"/>
                  </a:lnTo>
                  <a:lnTo>
                    <a:pt x="26796" y="30313"/>
                  </a:lnTo>
                  <a:lnTo>
                    <a:pt x="26927" y="30213"/>
                  </a:lnTo>
                  <a:lnTo>
                    <a:pt x="27078" y="30122"/>
                  </a:lnTo>
                  <a:lnTo>
                    <a:pt x="27219" y="30042"/>
                  </a:lnTo>
                  <a:lnTo>
                    <a:pt x="27369" y="29962"/>
                  </a:lnTo>
                  <a:lnTo>
                    <a:pt x="27530" y="29891"/>
                  </a:lnTo>
                  <a:lnTo>
                    <a:pt x="27681" y="29831"/>
                  </a:lnTo>
                  <a:lnTo>
                    <a:pt x="27852" y="29771"/>
                  </a:lnTo>
                  <a:lnTo>
                    <a:pt x="28013" y="29730"/>
                  </a:lnTo>
                  <a:lnTo>
                    <a:pt x="28183" y="29690"/>
                  </a:lnTo>
                  <a:lnTo>
                    <a:pt x="28354" y="29660"/>
                  </a:lnTo>
                  <a:lnTo>
                    <a:pt x="28535" y="29640"/>
                  </a:lnTo>
                  <a:lnTo>
                    <a:pt x="28706" y="29620"/>
                  </a:lnTo>
                  <a:close/>
                  <a:moveTo>
                    <a:pt x="50396" y="38806"/>
                  </a:moveTo>
                  <a:lnTo>
                    <a:pt x="50395" y="38815"/>
                  </a:lnTo>
                  <a:lnTo>
                    <a:pt x="50395" y="38815"/>
                  </a:lnTo>
                  <a:lnTo>
                    <a:pt x="50406" y="38816"/>
                  </a:lnTo>
                  <a:lnTo>
                    <a:pt x="50396" y="38806"/>
                  </a:lnTo>
                  <a:close/>
                  <a:moveTo>
                    <a:pt x="21118" y="0"/>
                  </a:moveTo>
                  <a:lnTo>
                    <a:pt x="20977" y="10"/>
                  </a:lnTo>
                  <a:lnTo>
                    <a:pt x="20836" y="40"/>
                  </a:lnTo>
                  <a:lnTo>
                    <a:pt x="20706" y="70"/>
                  </a:lnTo>
                  <a:lnTo>
                    <a:pt x="20565" y="131"/>
                  </a:lnTo>
                  <a:lnTo>
                    <a:pt x="20434" y="191"/>
                  </a:lnTo>
                  <a:lnTo>
                    <a:pt x="20304" y="271"/>
                  </a:lnTo>
                  <a:lnTo>
                    <a:pt x="20193" y="362"/>
                  </a:lnTo>
                  <a:lnTo>
                    <a:pt x="20082" y="472"/>
                  </a:lnTo>
                  <a:lnTo>
                    <a:pt x="19992" y="573"/>
                  </a:lnTo>
                  <a:lnTo>
                    <a:pt x="19912" y="694"/>
                  </a:lnTo>
                  <a:lnTo>
                    <a:pt x="19851" y="814"/>
                  </a:lnTo>
                  <a:lnTo>
                    <a:pt x="19791" y="945"/>
                  </a:lnTo>
                  <a:lnTo>
                    <a:pt x="19751" y="1076"/>
                  </a:lnTo>
                  <a:lnTo>
                    <a:pt x="19721" y="1216"/>
                  </a:lnTo>
                  <a:lnTo>
                    <a:pt x="19701" y="1357"/>
                  </a:lnTo>
                  <a:lnTo>
                    <a:pt x="19701" y="1498"/>
                  </a:lnTo>
                  <a:lnTo>
                    <a:pt x="19711" y="1638"/>
                  </a:lnTo>
                  <a:lnTo>
                    <a:pt x="19731" y="1779"/>
                  </a:lnTo>
                  <a:lnTo>
                    <a:pt x="19771" y="1920"/>
                  </a:lnTo>
                  <a:lnTo>
                    <a:pt x="19821" y="2050"/>
                  </a:lnTo>
                  <a:lnTo>
                    <a:pt x="19892" y="2191"/>
                  </a:lnTo>
                  <a:lnTo>
                    <a:pt x="20062" y="2493"/>
                  </a:lnTo>
                  <a:lnTo>
                    <a:pt x="20213" y="2804"/>
                  </a:lnTo>
                  <a:lnTo>
                    <a:pt x="20344" y="3106"/>
                  </a:lnTo>
                  <a:lnTo>
                    <a:pt x="20454" y="3407"/>
                  </a:lnTo>
                  <a:lnTo>
                    <a:pt x="20555" y="3699"/>
                  </a:lnTo>
                  <a:lnTo>
                    <a:pt x="20635" y="4000"/>
                  </a:lnTo>
                  <a:lnTo>
                    <a:pt x="20706" y="4292"/>
                  </a:lnTo>
                  <a:lnTo>
                    <a:pt x="20756" y="4583"/>
                  </a:lnTo>
                  <a:lnTo>
                    <a:pt x="20796" y="4875"/>
                  </a:lnTo>
                  <a:lnTo>
                    <a:pt x="20816" y="5166"/>
                  </a:lnTo>
                  <a:lnTo>
                    <a:pt x="20836" y="5458"/>
                  </a:lnTo>
                  <a:lnTo>
                    <a:pt x="20836" y="5749"/>
                  </a:lnTo>
                  <a:lnTo>
                    <a:pt x="20826" y="6041"/>
                  </a:lnTo>
                  <a:lnTo>
                    <a:pt x="20806" y="6332"/>
                  </a:lnTo>
                  <a:lnTo>
                    <a:pt x="20776" y="6624"/>
                  </a:lnTo>
                  <a:lnTo>
                    <a:pt x="20746" y="6925"/>
                  </a:lnTo>
                  <a:lnTo>
                    <a:pt x="16726" y="2704"/>
                  </a:lnTo>
                  <a:lnTo>
                    <a:pt x="16665" y="2654"/>
                  </a:lnTo>
                  <a:lnTo>
                    <a:pt x="16615" y="2613"/>
                  </a:lnTo>
                  <a:lnTo>
                    <a:pt x="16555" y="2573"/>
                  </a:lnTo>
                  <a:lnTo>
                    <a:pt x="16484" y="2543"/>
                  </a:lnTo>
                  <a:lnTo>
                    <a:pt x="16424" y="2513"/>
                  </a:lnTo>
                  <a:lnTo>
                    <a:pt x="16354" y="2503"/>
                  </a:lnTo>
                  <a:lnTo>
                    <a:pt x="16283" y="2483"/>
                  </a:lnTo>
                  <a:lnTo>
                    <a:pt x="16143" y="2483"/>
                  </a:lnTo>
                  <a:lnTo>
                    <a:pt x="16072" y="2493"/>
                  </a:lnTo>
                  <a:lnTo>
                    <a:pt x="16002" y="2503"/>
                  </a:lnTo>
                  <a:lnTo>
                    <a:pt x="15942" y="2533"/>
                  </a:lnTo>
                  <a:lnTo>
                    <a:pt x="15871" y="2553"/>
                  </a:lnTo>
                  <a:lnTo>
                    <a:pt x="15811" y="2593"/>
                  </a:lnTo>
                  <a:lnTo>
                    <a:pt x="15751" y="2633"/>
                  </a:lnTo>
                  <a:lnTo>
                    <a:pt x="15690" y="2684"/>
                  </a:lnTo>
                  <a:lnTo>
                    <a:pt x="15640" y="2734"/>
                  </a:lnTo>
                  <a:lnTo>
                    <a:pt x="15600" y="2794"/>
                  </a:lnTo>
                  <a:lnTo>
                    <a:pt x="15560" y="2855"/>
                  </a:lnTo>
                  <a:lnTo>
                    <a:pt x="15529" y="2925"/>
                  </a:lnTo>
                  <a:lnTo>
                    <a:pt x="15499" y="2985"/>
                  </a:lnTo>
                  <a:lnTo>
                    <a:pt x="15479" y="3056"/>
                  </a:lnTo>
                  <a:lnTo>
                    <a:pt x="15469" y="3126"/>
                  </a:lnTo>
                  <a:lnTo>
                    <a:pt x="15469" y="3196"/>
                  </a:lnTo>
                  <a:lnTo>
                    <a:pt x="15469" y="3267"/>
                  </a:lnTo>
                  <a:lnTo>
                    <a:pt x="15479" y="3337"/>
                  </a:lnTo>
                  <a:lnTo>
                    <a:pt x="15489" y="3407"/>
                  </a:lnTo>
                  <a:lnTo>
                    <a:pt x="15509" y="3468"/>
                  </a:lnTo>
                  <a:lnTo>
                    <a:pt x="15540" y="3538"/>
                  </a:lnTo>
                  <a:lnTo>
                    <a:pt x="15580" y="3598"/>
                  </a:lnTo>
                  <a:lnTo>
                    <a:pt x="15620" y="3659"/>
                  </a:lnTo>
                  <a:lnTo>
                    <a:pt x="15670" y="3719"/>
                  </a:lnTo>
                  <a:lnTo>
                    <a:pt x="20394" y="8674"/>
                  </a:lnTo>
                  <a:lnTo>
                    <a:pt x="20133" y="9749"/>
                  </a:lnTo>
                  <a:lnTo>
                    <a:pt x="19922" y="10584"/>
                  </a:lnTo>
                  <a:lnTo>
                    <a:pt x="19721" y="11448"/>
                  </a:lnTo>
                  <a:lnTo>
                    <a:pt x="19630" y="11900"/>
                  </a:lnTo>
                  <a:lnTo>
                    <a:pt x="19540" y="12343"/>
                  </a:lnTo>
                  <a:lnTo>
                    <a:pt x="19469" y="12805"/>
                  </a:lnTo>
                  <a:lnTo>
                    <a:pt x="19399" y="13277"/>
                  </a:lnTo>
                  <a:lnTo>
                    <a:pt x="19339" y="13750"/>
                  </a:lnTo>
                  <a:lnTo>
                    <a:pt x="19299" y="14232"/>
                  </a:lnTo>
                  <a:lnTo>
                    <a:pt x="19268" y="14725"/>
                  </a:lnTo>
                  <a:lnTo>
                    <a:pt x="19258" y="15227"/>
                  </a:lnTo>
                  <a:lnTo>
                    <a:pt x="19268" y="15740"/>
                  </a:lnTo>
                  <a:lnTo>
                    <a:pt x="19299" y="16262"/>
                  </a:lnTo>
                  <a:lnTo>
                    <a:pt x="19349" y="16795"/>
                  </a:lnTo>
                  <a:lnTo>
                    <a:pt x="19429" y="17328"/>
                  </a:lnTo>
                  <a:lnTo>
                    <a:pt x="19479" y="17649"/>
                  </a:lnTo>
                  <a:lnTo>
                    <a:pt x="19138" y="17448"/>
                  </a:lnTo>
                  <a:lnTo>
                    <a:pt x="18776" y="17257"/>
                  </a:lnTo>
                  <a:lnTo>
                    <a:pt x="18424" y="17066"/>
                  </a:lnTo>
                  <a:lnTo>
                    <a:pt x="18052" y="16886"/>
                  </a:lnTo>
                  <a:lnTo>
                    <a:pt x="17690" y="16715"/>
                  </a:lnTo>
                  <a:lnTo>
                    <a:pt x="17319" y="16544"/>
                  </a:lnTo>
                  <a:lnTo>
                    <a:pt x="16937" y="16383"/>
                  </a:lnTo>
                  <a:lnTo>
                    <a:pt x="16555" y="16232"/>
                  </a:lnTo>
                  <a:lnTo>
                    <a:pt x="14404" y="10262"/>
                  </a:lnTo>
                  <a:lnTo>
                    <a:pt x="14374" y="10192"/>
                  </a:lnTo>
                  <a:lnTo>
                    <a:pt x="14343" y="10121"/>
                  </a:lnTo>
                  <a:lnTo>
                    <a:pt x="14293" y="10061"/>
                  </a:lnTo>
                  <a:lnTo>
                    <a:pt x="14253" y="10011"/>
                  </a:lnTo>
                  <a:lnTo>
                    <a:pt x="14203" y="9960"/>
                  </a:lnTo>
                  <a:lnTo>
                    <a:pt x="14142" y="9920"/>
                  </a:lnTo>
                  <a:lnTo>
                    <a:pt x="14092" y="9880"/>
                  </a:lnTo>
                  <a:lnTo>
                    <a:pt x="14022" y="9850"/>
                  </a:lnTo>
                  <a:lnTo>
                    <a:pt x="13962" y="9820"/>
                  </a:lnTo>
                  <a:lnTo>
                    <a:pt x="13891" y="9800"/>
                  </a:lnTo>
                  <a:lnTo>
                    <a:pt x="13831" y="9790"/>
                  </a:lnTo>
                  <a:lnTo>
                    <a:pt x="13761" y="9780"/>
                  </a:lnTo>
                  <a:lnTo>
                    <a:pt x="13610" y="9780"/>
                  </a:lnTo>
                  <a:lnTo>
                    <a:pt x="13539" y="9800"/>
                  </a:lnTo>
                  <a:lnTo>
                    <a:pt x="13469" y="9820"/>
                  </a:lnTo>
                  <a:lnTo>
                    <a:pt x="13399" y="9850"/>
                  </a:lnTo>
                  <a:lnTo>
                    <a:pt x="13338" y="9880"/>
                  </a:lnTo>
                  <a:lnTo>
                    <a:pt x="13278" y="9920"/>
                  </a:lnTo>
                  <a:lnTo>
                    <a:pt x="13218" y="9971"/>
                  </a:lnTo>
                  <a:lnTo>
                    <a:pt x="13168" y="10021"/>
                  </a:lnTo>
                  <a:lnTo>
                    <a:pt x="13127" y="10071"/>
                  </a:lnTo>
                  <a:lnTo>
                    <a:pt x="13087" y="10131"/>
                  </a:lnTo>
                  <a:lnTo>
                    <a:pt x="13057" y="10192"/>
                  </a:lnTo>
                  <a:lnTo>
                    <a:pt x="13027" y="10262"/>
                  </a:lnTo>
                  <a:lnTo>
                    <a:pt x="13007" y="10322"/>
                  </a:lnTo>
                  <a:lnTo>
                    <a:pt x="12997" y="10393"/>
                  </a:lnTo>
                  <a:lnTo>
                    <a:pt x="12987" y="10463"/>
                  </a:lnTo>
                  <a:lnTo>
                    <a:pt x="12987" y="10533"/>
                  </a:lnTo>
                  <a:lnTo>
                    <a:pt x="12997" y="10614"/>
                  </a:lnTo>
                  <a:lnTo>
                    <a:pt x="13007" y="10684"/>
                  </a:lnTo>
                  <a:lnTo>
                    <a:pt x="13027" y="10754"/>
                  </a:lnTo>
                  <a:lnTo>
                    <a:pt x="14776" y="15599"/>
                  </a:lnTo>
                  <a:lnTo>
                    <a:pt x="14273" y="15448"/>
                  </a:lnTo>
                  <a:lnTo>
                    <a:pt x="13781" y="15318"/>
                  </a:lnTo>
                  <a:lnTo>
                    <a:pt x="13318" y="15197"/>
                  </a:lnTo>
                  <a:lnTo>
                    <a:pt x="12866" y="15096"/>
                  </a:lnTo>
                  <a:lnTo>
                    <a:pt x="9368" y="9669"/>
                  </a:lnTo>
                  <a:lnTo>
                    <a:pt x="9328" y="9609"/>
                  </a:lnTo>
                  <a:lnTo>
                    <a:pt x="9278" y="9558"/>
                  </a:lnTo>
                  <a:lnTo>
                    <a:pt x="9228" y="9508"/>
                  </a:lnTo>
                  <a:lnTo>
                    <a:pt x="9167" y="9468"/>
                  </a:lnTo>
                  <a:lnTo>
                    <a:pt x="9107" y="9428"/>
                  </a:lnTo>
                  <a:lnTo>
                    <a:pt x="9047" y="9398"/>
                  </a:lnTo>
                  <a:lnTo>
                    <a:pt x="8976" y="9378"/>
                  </a:lnTo>
                  <a:lnTo>
                    <a:pt x="8906" y="9357"/>
                  </a:lnTo>
                  <a:lnTo>
                    <a:pt x="8846" y="9347"/>
                  </a:lnTo>
                  <a:lnTo>
                    <a:pt x="8775" y="9337"/>
                  </a:lnTo>
                  <a:lnTo>
                    <a:pt x="8705" y="9337"/>
                  </a:lnTo>
                  <a:lnTo>
                    <a:pt x="8635" y="9347"/>
                  </a:lnTo>
                  <a:lnTo>
                    <a:pt x="8564" y="9367"/>
                  </a:lnTo>
                  <a:lnTo>
                    <a:pt x="8494" y="9388"/>
                  </a:lnTo>
                  <a:lnTo>
                    <a:pt x="8424" y="9418"/>
                  </a:lnTo>
                  <a:lnTo>
                    <a:pt x="8363" y="9458"/>
                  </a:lnTo>
                  <a:lnTo>
                    <a:pt x="8303" y="9498"/>
                  </a:lnTo>
                  <a:lnTo>
                    <a:pt x="8243" y="9548"/>
                  </a:lnTo>
                  <a:lnTo>
                    <a:pt x="8192" y="9599"/>
                  </a:lnTo>
                  <a:lnTo>
                    <a:pt x="8152" y="9659"/>
                  </a:lnTo>
                  <a:lnTo>
                    <a:pt x="8112" y="9719"/>
                  </a:lnTo>
                  <a:lnTo>
                    <a:pt x="8082" y="9780"/>
                  </a:lnTo>
                  <a:lnTo>
                    <a:pt x="8062" y="9850"/>
                  </a:lnTo>
                  <a:lnTo>
                    <a:pt x="8042" y="9910"/>
                  </a:lnTo>
                  <a:lnTo>
                    <a:pt x="8032" y="9981"/>
                  </a:lnTo>
                  <a:lnTo>
                    <a:pt x="8022" y="10051"/>
                  </a:lnTo>
                  <a:lnTo>
                    <a:pt x="8032" y="10121"/>
                  </a:lnTo>
                  <a:lnTo>
                    <a:pt x="8042" y="10192"/>
                  </a:lnTo>
                  <a:lnTo>
                    <a:pt x="8052" y="10262"/>
                  </a:lnTo>
                  <a:lnTo>
                    <a:pt x="8072" y="10332"/>
                  </a:lnTo>
                  <a:lnTo>
                    <a:pt x="8102" y="10403"/>
                  </a:lnTo>
                  <a:lnTo>
                    <a:pt x="8142" y="10463"/>
                  </a:lnTo>
                  <a:lnTo>
                    <a:pt x="10896" y="14735"/>
                  </a:lnTo>
                  <a:lnTo>
                    <a:pt x="10283" y="14664"/>
                  </a:lnTo>
                  <a:lnTo>
                    <a:pt x="9821" y="14614"/>
                  </a:lnTo>
                  <a:lnTo>
                    <a:pt x="9509" y="14594"/>
                  </a:lnTo>
                  <a:lnTo>
                    <a:pt x="9238" y="14594"/>
                  </a:lnTo>
                  <a:lnTo>
                    <a:pt x="9087" y="14614"/>
                  </a:lnTo>
                  <a:lnTo>
                    <a:pt x="8946" y="14644"/>
                  </a:lnTo>
                  <a:lnTo>
                    <a:pt x="8816" y="14684"/>
                  </a:lnTo>
                  <a:lnTo>
                    <a:pt x="8685" y="14745"/>
                  </a:lnTo>
                  <a:lnTo>
                    <a:pt x="8564" y="14815"/>
                  </a:lnTo>
                  <a:lnTo>
                    <a:pt x="8444" y="14895"/>
                  </a:lnTo>
                  <a:lnTo>
                    <a:pt x="8343" y="14986"/>
                  </a:lnTo>
                  <a:lnTo>
                    <a:pt x="8243" y="15086"/>
                  </a:lnTo>
                  <a:lnTo>
                    <a:pt x="8152" y="15197"/>
                  </a:lnTo>
                  <a:lnTo>
                    <a:pt x="8082" y="15318"/>
                  </a:lnTo>
                  <a:lnTo>
                    <a:pt x="8011" y="15438"/>
                  </a:lnTo>
                  <a:lnTo>
                    <a:pt x="7961" y="15569"/>
                  </a:lnTo>
                  <a:lnTo>
                    <a:pt x="7921" y="15710"/>
                  </a:lnTo>
                  <a:lnTo>
                    <a:pt x="7891" y="15860"/>
                  </a:lnTo>
                  <a:lnTo>
                    <a:pt x="7881" y="16001"/>
                  </a:lnTo>
                  <a:lnTo>
                    <a:pt x="7881" y="16152"/>
                  </a:lnTo>
                  <a:lnTo>
                    <a:pt x="7901" y="16303"/>
                  </a:lnTo>
                  <a:lnTo>
                    <a:pt x="7931" y="16443"/>
                  </a:lnTo>
                  <a:lnTo>
                    <a:pt x="7981" y="16574"/>
                  </a:lnTo>
                  <a:lnTo>
                    <a:pt x="8032" y="16705"/>
                  </a:lnTo>
                  <a:lnTo>
                    <a:pt x="8102" y="16825"/>
                  </a:lnTo>
                  <a:lnTo>
                    <a:pt x="8182" y="16946"/>
                  </a:lnTo>
                  <a:lnTo>
                    <a:pt x="8273" y="17046"/>
                  </a:lnTo>
                  <a:lnTo>
                    <a:pt x="8373" y="17147"/>
                  </a:lnTo>
                  <a:lnTo>
                    <a:pt x="8484" y="17237"/>
                  </a:lnTo>
                  <a:lnTo>
                    <a:pt x="8604" y="17308"/>
                  </a:lnTo>
                  <a:lnTo>
                    <a:pt x="8735" y="17378"/>
                  </a:lnTo>
                  <a:lnTo>
                    <a:pt x="8866" y="17428"/>
                  </a:lnTo>
                  <a:lnTo>
                    <a:pt x="9007" y="17468"/>
                  </a:lnTo>
                  <a:lnTo>
                    <a:pt x="9147" y="17499"/>
                  </a:lnTo>
                  <a:lnTo>
                    <a:pt x="9298" y="17509"/>
                  </a:lnTo>
                  <a:lnTo>
                    <a:pt x="9509" y="17519"/>
                  </a:lnTo>
                  <a:lnTo>
                    <a:pt x="9750" y="17539"/>
                  </a:lnTo>
                  <a:lnTo>
                    <a:pt x="10072" y="17569"/>
                  </a:lnTo>
                  <a:lnTo>
                    <a:pt x="6916" y="19509"/>
                  </a:lnTo>
                  <a:lnTo>
                    <a:pt x="6856" y="19559"/>
                  </a:lnTo>
                  <a:lnTo>
                    <a:pt x="6795" y="19599"/>
                  </a:lnTo>
                  <a:lnTo>
                    <a:pt x="6745" y="19660"/>
                  </a:lnTo>
                  <a:lnTo>
                    <a:pt x="6705" y="19710"/>
                  </a:lnTo>
                  <a:lnTo>
                    <a:pt x="6665" y="19770"/>
                  </a:lnTo>
                  <a:lnTo>
                    <a:pt x="6635" y="19830"/>
                  </a:lnTo>
                  <a:lnTo>
                    <a:pt x="6604" y="19901"/>
                  </a:lnTo>
                  <a:lnTo>
                    <a:pt x="6584" y="19961"/>
                  </a:lnTo>
                  <a:lnTo>
                    <a:pt x="6574" y="20031"/>
                  </a:lnTo>
                  <a:lnTo>
                    <a:pt x="6564" y="20102"/>
                  </a:lnTo>
                  <a:lnTo>
                    <a:pt x="6564" y="20172"/>
                  </a:lnTo>
                  <a:lnTo>
                    <a:pt x="6574" y="20242"/>
                  </a:lnTo>
                  <a:lnTo>
                    <a:pt x="6594" y="20313"/>
                  </a:lnTo>
                  <a:lnTo>
                    <a:pt x="6614" y="20383"/>
                  </a:lnTo>
                  <a:lnTo>
                    <a:pt x="6645" y="20454"/>
                  </a:lnTo>
                  <a:lnTo>
                    <a:pt x="6675" y="20514"/>
                  </a:lnTo>
                  <a:lnTo>
                    <a:pt x="6735" y="20594"/>
                  </a:lnTo>
                  <a:lnTo>
                    <a:pt x="6795" y="20665"/>
                  </a:lnTo>
                  <a:lnTo>
                    <a:pt x="6866" y="20725"/>
                  </a:lnTo>
                  <a:lnTo>
                    <a:pt x="6946" y="20775"/>
                  </a:lnTo>
                  <a:lnTo>
                    <a:pt x="7026" y="20815"/>
                  </a:lnTo>
                  <a:lnTo>
                    <a:pt x="7117" y="20846"/>
                  </a:lnTo>
                  <a:lnTo>
                    <a:pt x="7207" y="20856"/>
                  </a:lnTo>
                  <a:lnTo>
                    <a:pt x="7298" y="20866"/>
                  </a:lnTo>
                  <a:lnTo>
                    <a:pt x="7398" y="20856"/>
                  </a:lnTo>
                  <a:lnTo>
                    <a:pt x="7489" y="20835"/>
                  </a:lnTo>
                  <a:lnTo>
                    <a:pt x="7589" y="20805"/>
                  </a:lnTo>
                  <a:lnTo>
                    <a:pt x="7680" y="20755"/>
                  </a:lnTo>
                  <a:lnTo>
                    <a:pt x="12243" y="17951"/>
                  </a:lnTo>
                  <a:lnTo>
                    <a:pt x="12745" y="18061"/>
                  </a:lnTo>
                  <a:lnTo>
                    <a:pt x="13278" y="18202"/>
                  </a:lnTo>
                  <a:lnTo>
                    <a:pt x="13831" y="18363"/>
                  </a:lnTo>
                  <a:lnTo>
                    <a:pt x="14404" y="18544"/>
                  </a:lnTo>
                  <a:lnTo>
                    <a:pt x="14987" y="18755"/>
                  </a:lnTo>
                  <a:lnTo>
                    <a:pt x="15590" y="18986"/>
                  </a:lnTo>
                  <a:lnTo>
                    <a:pt x="16203" y="19247"/>
                  </a:lnTo>
                  <a:lnTo>
                    <a:pt x="16514" y="19388"/>
                  </a:lnTo>
                  <a:lnTo>
                    <a:pt x="16826" y="19529"/>
                  </a:lnTo>
                  <a:lnTo>
                    <a:pt x="17138" y="19690"/>
                  </a:lnTo>
                  <a:lnTo>
                    <a:pt x="17449" y="19850"/>
                  </a:lnTo>
                  <a:lnTo>
                    <a:pt x="17761" y="20021"/>
                  </a:lnTo>
                  <a:lnTo>
                    <a:pt x="18072" y="20202"/>
                  </a:lnTo>
                  <a:lnTo>
                    <a:pt x="18384" y="20383"/>
                  </a:lnTo>
                  <a:lnTo>
                    <a:pt x="18695" y="20584"/>
                  </a:lnTo>
                  <a:lnTo>
                    <a:pt x="19007" y="20785"/>
                  </a:lnTo>
                  <a:lnTo>
                    <a:pt x="19319" y="20996"/>
                  </a:lnTo>
                  <a:lnTo>
                    <a:pt x="19630" y="21217"/>
                  </a:lnTo>
                  <a:lnTo>
                    <a:pt x="19932" y="21449"/>
                  </a:lnTo>
                  <a:lnTo>
                    <a:pt x="20243" y="21690"/>
                  </a:lnTo>
                  <a:lnTo>
                    <a:pt x="20535" y="21941"/>
                  </a:lnTo>
                  <a:lnTo>
                    <a:pt x="20836" y="22202"/>
                  </a:lnTo>
                  <a:lnTo>
                    <a:pt x="21128" y="22474"/>
                  </a:lnTo>
                  <a:lnTo>
                    <a:pt x="21419" y="22755"/>
                  </a:lnTo>
                  <a:lnTo>
                    <a:pt x="21701" y="23037"/>
                  </a:lnTo>
                  <a:lnTo>
                    <a:pt x="18967" y="32324"/>
                  </a:lnTo>
                  <a:lnTo>
                    <a:pt x="18223" y="32464"/>
                  </a:lnTo>
                  <a:lnTo>
                    <a:pt x="14836" y="29851"/>
                  </a:lnTo>
                  <a:lnTo>
                    <a:pt x="14153" y="23408"/>
                  </a:lnTo>
                  <a:lnTo>
                    <a:pt x="14142" y="23338"/>
                  </a:lnTo>
                  <a:lnTo>
                    <a:pt x="14122" y="23268"/>
                  </a:lnTo>
                  <a:lnTo>
                    <a:pt x="14092" y="23197"/>
                  </a:lnTo>
                  <a:lnTo>
                    <a:pt x="14062" y="23137"/>
                  </a:lnTo>
                  <a:lnTo>
                    <a:pt x="14022" y="23077"/>
                  </a:lnTo>
                  <a:lnTo>
                    <a:pt x="13982" y="23017"/>
                  </a:lnTo>
                  <a:lnTo>
                    <a:pt x="13931" y="22966"/>
                  </a:lnTo>
                  <a:lnTo>
                    <a:pt x="13881" y="22926"/>
                  </a:lnTo>
                  <a:lnTo>
                    <a:pt x="13831" y="22886"/>
                  </a:lnTo>
                  <a:lnTo>
                    <a:pt x="13771" y="22846"/>
                  </a:lnTo>
                  <a:lnTo>
                    <a:pt x="13700" y="22815"/>
                  </a:lnTo>
                  <a:lnTo>
                    <a:pt x="13640" y="22795"/>
                  </a:lnTo>
                  <a:lnTo>
                    <a:pt x="13570" y="22775"/>
                  </a:lnTo>
                  <a:lnTo>
                    <a:pt x="13499" y="22765"/>
                  </a:lnTo>
                  <a:lnTo>
                    <a:pt x="13348" y="22765"/>
                  </a:lnTo>
                  <a:lnTo>
                    <a:pt x="13278" y="22775"/>
                  </a:lnTo>
                  <a:lnTo>
                    <a:pt x="13198" y="22795"/>
                  </a:lnTo>
                  <a:lnTo>
                    <a:pt x="13137" y="22815"/>
                  </a:lnTo>
                  <a:lnTo>
                    <a:pt x="13067" y="22856"/>
                  </a:lnTo>
                  <a:lnTo>
                    <a:pt x="13007" y="22886"/>
                  </a:lnTo>
                  <a:lnTo>
                    <a:pt x="12956" y="22936"/>
                  </a:lnTo>
                  <a:lnTo>
                    <a:pt x="12906" y="22976"/>
                  </a:lnTo>
                  <a:lnTo>
                    <a:pt x="12856" y="23037"/>
                  </a:lnTo>
                  <a:lnTo>
                    <a:pt x="12816" y="23087"/>
                  </a:lnTo>
                  <a:lnTo>
                    <a:pt x="12776" y="23147"/>
                  </a:lnTo>
                  <a:lnTo>
                    <a:pt x="12745" y="23207"/>
                  </a:lnTo>
                  <a:lnTo>
                    <a:pt x="12725" y="23278"/>
                  </a:lnTo>
                  <a:lnTo>
                    <a:pt x="12705" y="23348"/>
                  </a:lnTo>
                  <a:lnTo>
                    <a:pt x="12695" y="23419"/>
                  </a:lnTo>
                  <a:lnTo>
                    <a:pt x="12695" y="23489"/>
                  </a:lnTo>
                  <a:lnTo>
                    <a:pt x="12695" y="23569"/>
                  </a:lnTo>
                  <a:lnTo>
                    <a:pt x="13238" y="28625"/>
                  </a:lnTo>
                  <a:lnTo>
                    <a:pt x="10363" y="26414"/>
                  </a:lnTo>
                  <a:lnTo>
                    <a:pt x="10303" y="26373"/>
                  </a:lnTo>
                  <a:lnTo>
                    <a:pt x="10243" y="26333"/>
                  </a:lnTo>
                  <a:lnTo>
                    <a:pt x="10172" y="26303"/>
                  </a:lnTo>
                  <a:lnTo>
                    <a:pt x="10112" y="26283"/>
                  </a:lnTo>
                  <a:lnTo>
                    <a:pt x="10042" y="26273"/>
                  </a:lnTo>
                  <a:lnTo>
                    <a:pt x="9971" y="26263"/>
                  </a:lnTo>
                  <a:lnTo>
                    <a:pt x="9901" y="26263"/>
                  </a:lnTo>
                  <a:lnTo>
                    <a:pt x="9831" y="26273"/>
                  </a:lnTo>
                  <a:lnTo>
                    <a:pt x="9760" y="26283"/>
                  </a:lnTo>
                  <a:lnTo>
                    <a:pt x="9690" y="26303"/>
                  </a:lnTo>
                  <a:lnTo>
                    <a:pt x="9630" y="26323"/>
                  </a:lnTo>
                  <a:lnTo>
                    <a:pt x="9559" y="26353"/>
                  </a:lnTo>
                  <a:lnTo>
                    <a:pt x="9499" y="26394"/>
                  </a:lnTo>
                  <a:lnTo>
                    <a:pt x="9449" y="26444"/>
                  </a:lnTo>
                  <a:lnTo>
                    <a:pt x="9398" y="26494"/>
                  </a:lnTo>
                  <a:lnTo>
                    <a:pt x="9348" y="26544"/>
                  </a:lnTo>
                  <a:lnTo>
                    <a:pt x="9298" y="26605"/>
                  </a:lnTo>
                  <a:lnTo>
                    <a:pt x="9268" y="26675"/>
                  </a:lnTo>
                  <a:lnTo>
                    <a:pt x="9238" y="26735"/>
                  </a:lnTo>
                  <a:lnTo>
                    <a:pt x="9218" y="26806"/>
                  </a:lnTo>
                  <a:lnTo>
                    <a:pt x="9208" y="26876"/>
                  </a:lnTo>
                  <a:lnTo>
                    <a:pt x="9197" y="26946"/>
                  </a:lnTo>
                  <a:lnTo>
                    <a:pt x="9197" y="27017"/>
                  </a:lnTo>
                  <a:lnTo>
                    <a:pt x="9197" y="27087"/>
                  </a:lnTo>
                  <a:lnTo>
                    <a:pt x="9208" y="27157"/>
                  </a:lnTo>
                  <a:lnTo>
                    <a:pt x="9228" y="27218"/>
                  </a:lnTo>
                  <a:lnTo>
                    <a:pt x="9258" y="27288"/>
                  </a:lnTo>
                  <a:lnTo>
                    <a:pt x="9288" y="27348"/>
                  </a:lnTo>
                  <a:lnTo>
                    <a:pt x="9328" y="27409"/>
                  </a:lnTo>
                  <a:lnTo>
                    <a:pt x="9368" y="27469"/>
                  </a:lnTo>
                  <a:lnTo>
                    <a:pt x="9419" y="27519"/>
                  </a:lnTo>
                  <a:lnTo>
                    <a:pt x="9479" y="27570"/>
                  </a:lnTo>
                  <a:lnTo>
                    <a:pt x="13499" y="30665"/>
                  </a:lnTo>
                  <a:lnTo>
                    <a:pt x="13539" y="30746"/>
                  </a:lnTo>
                  <a:lnTo>
                    <a:pt x="13590" y="30806"/>
                  </a:lnTo>
                  <a:lnTo>
                    <a:pt x="13650" y="30866"/>
                  </a:lnTo>
                  <a:lnTo>
                    <a:pt x="13710" y="30927"/>
                  </a:lnTo>
                  <a:lnTo>
                    <a:pt x="13781" y="30967"/>
                  </a:lnTo>
                  <a:lnTo>
                    <a:pt x="13851" y="31007"/>
                  </a:lnTo>
                  <a:lnTo>
                    <a:pt x="13931" y="31037"/>
                  </a:lnTo>
                  <a:lnTo>
                    <a:pt x="14012" y="31067"/>
                  </a:lnTo>
                  <a:lnTo>
                    <a:pt x="16293" y="32816"/>
                  </a:lnTo>
                  <a:lnTo>
                    <a:pt x="14816" y="33087"/>
                  </a:lnTo>
                  <a:lnTo>
                    <a:pt x="13509" y="33299"/>
                  </a:lnTo>
                  <a:lnTo>
                    <a:pt x="12936" y="33389"/>
                  </a:lnTo>
                  <a:lnTo>
                    <a:pt x="12414" y="33469"/>
                  </a:lnTo>
                  <a:lnTo>
                    <a:pt x="11951" y="33520"/>
                  </a:lnTo>
                  <a:lnTo>
                    <a:pt x="11549" y="33560"/>
                  </a:lnTo>
                  <a:lnTo>
                    <a:pt x="11298" y="33580"/>
                  </a:lnTo>
                  <a:lnTo>
                    <a:pt x="11057" y="33580"/>
                  </a:lnTo>
                  <a:lnTo>
                    <a:pt x="10806" y="33570"/>
                  </a:lnTo>
                  <a:lnTo>
                    <a:pt x="10554" y="33550"/>
                  </a:lnTo>
                  <a:lnTo>
                    <a:pt x="10303" y="33520"/>
                  </a:lnTo>
                  <a:lnTo>
                    <a:pt x="10052" y="33479"/>
                  </a:lnTo>
                  <a:lnTo>
                    <a:pt x="9811" y="33439"/>
                  </a:lnTo>
                  <a:lnTo>
                    <a:pt x="9559" y="33379"/>
                  </a:lnTo>
                  <a:lnTo>
                    <a:pt x="9318" y="33309"/>
                  </a:lnTo>
                  <a:lnTo>
                    <a:pt x="9077" y="33238"/>
                  </a:lnTo>
                  <a:lnTo>
                    <a:pt x="8836" y="33158"/>
                  </a:lnTo>
                  <a:lnTo>
                    <a:pt x="8594" y="33067"/>
                  </a:lnTo>
                  <a:lnTo>
                    <a:pt x="8353" y="32967"/>
                  </a:lnTo>
                  <a:lnTo>
                    <a:pt x="8122" y="32866"/>
                  </a:lnTo>
                  <a:lnTo>
                    <a:pt x="7891" y="32756"/>
                  </a:lnTo>
                  <a:lnTo>
                    <a:pt x="7660" y="32635"/>
                  </a:lnTo>
                  <a:lnTo>
                    <a:pt x="7660" y="32404"/>
                  </a:lnTo>
                  <a:lnTo>
                    <a:pt x="7640" y="32153"/>
                  </a:lnTo>
                  <a:lnTo>
                    <a:pt x="7619" y="31901"/>
                  </a:lnTo>
                  <a:lnTo>
                    <a:pt x="7579" y="31650"/>
                  </a:lnTo>
                  <a:lnTo>
                    <a:pt x="7529" y="31389"/>
                  </a:lnTo>
                  <a:lnTo>
                    <a:pt x="7469" y="31117"/>
                  </a:lnTo>
                  <a:lnTo>
                    <a:pt x="7398" y="30856"/>
                  </a:lnTo>
                  <a:lnTo>
                    <a:pt x="7318" y="30585"/>
                  </a:lnTo>
                  <a:lnTo>
                    <a:pt x="7228" y="30313"/>
                  </a:lnTo>
                  <a:lnTo>
                    <a:pt x="7137" y="30052"/>
                  </a:lnTo>
                  <a:lnTo>
                    <a:pt x="6926" y="29519"/>
                  </a:lnTo>
                  <a:lnTo>
                    <a:pt x="6705" y="28987"/>
                  </a:lnTo>
                  <a:lnTo>
                    <a:pt x="6464" y="28484"/>
                  </a:lnTo>
                  <a:lnTo>
                    <a:pt x="6222" y="28002"/>
                  </a:lnTo>
                  <a:lnTo>
                    <a:pt x="5991" y="27549"/>
                  </a:lnTo>
                  <a:lnTo>
                    <a:pt x="5760" y="27137"/>
                  </a:lnTo>
                  <a:lnTo>
                    <a:pt x="5549" y="26765"/>
                  </a:lnTo>
                  <a:lnTo>
                    <a:pt x="5197" y="26183"/>
                  </a:lnTo>
                  <a:lnTo>
                    <a:pt x="4986" y="25861"/>
                  </a:lnTo>
                  <a:lnTo>
                    <a:pt x="4946" y="25801"/>
                  </a:lnTo>
                  <a:lnTo>
                    <a:pt x="4896" y="25750"/>
                  </a:lnTo>
                  <a:lnTo>
                    <a:pt x="4845" y="25700"/>
                  </a:lnTo>
                  <a:lnTo>
                    <a:pt x="4785" y="25660"/>
                  </a:lnTo>
                  <a:lnTo>
                    <a:pt x="4725" y="25620"/>
                  </a:lnTo>
                  <a:lnTo>
                    <a:pt x="4665" y="25590"/>
                  </a:lnTo>
                  <a:lnTo>
                    <a:pt x="4594" y="25569"/>
                  </a:lnTo>
                  <a:lnTo>
                    <a:pt x="4524" y="25549"/>
                  </a:lnTo>
                  <a:lnTo>
                    <a:pt x="4453" y="25539"/>
                  </a:lnTo>
                  <a:lnTo>
                    <a:pt x="4393" y="25529"/>
                  </a:lnTo>
                  <a:lnTo>
                    <a:pt x="4323" y="25539"/>
                  </a:lnTo>
                  <a:lnTo>
                    <a:pt x="4252" y="25549"/>
                  </a:lnTo>
                  <a:lnTo>
                    <a:pt x="4182" y="25559"/>
                  </a:lnTo>
                  <a:lnTo>
                    <a:pt x="4112" y="25579"/>
                  </a:lnTo>
                  <a:lnTo>
                    <a:pt x="4041" y="25610"/>
                  </a:lnTo>
                  <a:lnTo>
                    <a:pt x="3981" y="25650"/>
                  </a:lnTo>
                  <a:lnTo>
                    <a:pt x="3921" y="25700"/>
                  </a:lnTo>
                  <a:lnTo>
                    <a:pt x="3860" y="25750"/>
                  </a:lnTo>
                  <a:lnTo>
                    <a:pt x="3820" y="25801"/>
                  </a:lnTo>
                  <a:lnTo>
                    <a:pt x="3770" y="25861"/>
                  </a:lnTo>
                  <a:lnTo>
                    <a:pt x="3740" y="25921"/>
                  </a:lnTo>
                  <a:lnTo>
                    <a:pt x="3710" y="25982"/>
                  </a:lnTo>
                  <a:lnTo>
                    <a:pt x="3680" y="26042"/>
                  </a:lnTo>
                  <a:lnTo>
                    <a:pt x="3670" y="26112"/>
                  </a:lnTo>
                  <a:lnTo>
                    <a:pt x="3649" y="26183"/>
                  </a:lnTo>
                  <a:lnTo>
                    <a:pt x="3649" y="26253"/>
                  </a:lnTo>
                  <a:lnTo>
                    <a:pt x="3649" y="26323"/>
                  </a:lnTo>
                  <a:lnTo>
                    <a:pt x="3659" y="26394"/>
                  </a:lnTo>
                  <a:lnTo>
                    <a:pt x="3680" y="26464"/>
                  </a:lnTo>
                  <a:lnTo>
                    <a:pt x="3700" y="26534"/>
                  </a:lnTo>
                  <a:lnTo>
                    <a:pt x="3730" y="26595"/>
                  </a:lnTo>
                  <a:lnTo>
                    <a:pt x="3770" y="26665"/>
                  </a:lnTo>
                  <a:lnTo>
                    <a:pt x="4102" y="27188"/>
                  </a:lnTo>
                  <a:lnTo>
                    <a:pt x="4453" y="27781"/>
                  </a:lnTo>
                  <a:lnTo>
                    <a:pt x="4795" y="28414"/>
                  </a:lnTo>
                  <a:lnTo>
                    <a:pt x="4966" y="28745"/>
                  </a:lnTo>
                  <a:lnTo>
                    <a:pt x="5137" y="29087"/>
                  </a:lnTo>
                  <a:lnTo>
                    <a:pt x="5298" y="29429"/>
                  </a:lnTo>
                  <a:lnTo>
                    <a:pt x="5449" y="29771"/>
                  </a:lnTo>
                  <a:lnTo>
                    <a:pt x="5589" y="30112"/>
                  </a:lnTo>
                  <a:lnTo>
                    <a:pt x="5730" y="30444"/>
                  </a:lnTo>
                  <a:lnTo>
                    <a:pt x="5841" y="30776"/>
                  </a:lnTo>
                  <a:lnTo>
                    <a:pt x="5951" y="31097"/>
                  </a:lnTo>
                  <a:lnTo>
                    <a:pt x="6042" y="31409"/>
                  </a:lnTo>
                  <a:lnTo>
                    <a:pt x="6112" y="31710"/>
                  </a:lnTo>
                  <a:lnTo>
                    <a:pt x="6112" y="31710"/>
                  </a:lnTo>
                  <a:lnTo>
                    <a:pt x="5730" y="31439"/>
                  </a:lnTo>
                  <a:lnTo>
                    <a:pt x="5368" y="31168"/>
                  </a:lnTo>
                  <a:lnTo>
                    <a:pt x="5026" y="30886"/>
                  </a:lnTo>
                  <a:lnTo>
                    <a:pt x="4695" y="30615"/>
                  </a:lnTo>
                  <a:lnTo>
                    <a:pt x="4393" y="30354"/>
                  </a:lnTo>
                  <a:lnTo>
                    <a:pt x="4102" y="30092"/>
                  </a:lnTo>
                  <a:lnTo>
                    <a:pt x="3830" y="29841"/>
                  </a:lnTo>
                  <a:lnTo>
                    <a:pt x="3589" y="29600"/>
                  </a:lnTo>
                  <a:lnTo>
                    <a:pt x="3167" y="29178"/>
                  </a:lnTo>
                  <a:lnTo>
                    <a:pt x="2855" y="28846"/>
                  </a:lnTo>
                  <a:lnTo>
                    <a:pt x="2584" y="28534"/>
                  </a:lnTo>
                  <a:lnTo>
                    <a:pt x="2484" y="28434"/>
                  </a:lnTo>
                  <a:lnTo>
                    <a:pt x="2373" y="28333"/>
                  </a:lnTo>
                  <a:lnTo>
                    <a:pt x="2252" y="28243"/>
                  </a:lnTo>
                  <a:lnTo>
                    <a:pt x="2132" y="28173"/>
                  </a:lnTo>
                  <a:lnTo>
                    <a:pt x="2001" y="28112"/>
                  </a:lnTo>
                  <a:lnTo>
                    <a:pt x="1870" y="28072"/>
                  </a:lnTo>
                  <a:lnTo>
                    <a:pt x="1730" y="28042"/>
                  </a:lnTo>
                  <a:lnTo>
                    <a:pt x="1599" y="28022"/>
                  </a:lnTo>
                  <a:lnTo>
                    <a:pt x="1458" y="28012"/>
                  </a:lnTo>
                  <a:lnTo>
                    <a:pt x="1318" y="28022"/>
                  </a:lnTo>
                  <a:lnTo>
                    <a:pt x="1177" y="28042"/>
                  </a:lnTo>
                  <a:lnTo>
                    <a:pt x="1036" y="28072"/>
                  </a:lnTo>
                  <a:lnTo>
                    <a:pt x="906" y="28122"/>
                  </a:lnTo>
                  <a:lnTo>
                    <a:pt x="775" y="28183"/>
                  </a:lnTo>
                  <a:lnTo>
                    <a:pt x="654" y="28263"/>
                  </a:lnTo>
                  <a:lnTo>
                    <a:pt x="534" y="28354"/>
                  </a:lnTo>
                  <a:lnTo>
                    <a:pt x="423" y="28454"/>
                  </a:lnTo>
                  <a:lnTo>
                    <a:pt x="323" y="28555"/>
                  </a:lnTo>
                  <a:lnTo>
                    <a:pt x="242" y="28675"/>
                  </a:lnTo>
                  <a:lnTo>
                    <a:pt x="162" y="28796"/>
                  </a:lnTo>
                  <a:lnTo>
                    <a:pt x="112" y="28926"/>
                  </a:lnTo>
                  <a:lnTo>
                    <a:pt x="61" y="29057"/>
                  </a:lnTo>
                  <a:lnTo>
                    <a:pt x="31" y="29198"/>
                  </a:lnTo>
                  <a:lnTo>
                    <a:pt x="11" y="29338"/>
                  </a:lnTo>
                  <a:lnTo>
                    <a:pt x="1" y="29479"/>
                  </a:lnTo>
                  <a:lnTo>
                    <a:pt x="11" y="29620"/>
                  </a:lnTo>
                  <a:lnTo>
                    <a:pt x="31" y="29751"/>
                  </a:lnTo>
                  <a:lnTo>
                    <a:pt x="61" y="29891"/>
                  </a:lnTo>
                  <a:lnTo>
                    <a:pt x="112" y="30032"/>
                  </a:lnTo>
                  <a:lnTo>
                    <a:pt x="172" y="30163"/>
                  </a:lnTo>
                  <a:lnTo>
                    <a:pt x="252" y="30283"/>
                  </a:lnTo>
                  <a:lnTo>
                    <a:pt x="343" y="30404"/>
                  </a:lnTo>
                  <a:lnTo>
                    <a:pt x="463" y="30555"/>
                  </a:lnTo>
                  <a:lnTo>
                    <a:pt x="735" y="30856"/>
                  </a:lnTo>
                  <a:lnTo>
                    <a:pt x="1157" y="31298"/>
                  </a:lnTo>
                  <a:lnTo>
                    <a:pt x="1408" y="31560"/>
                  </a:lnTo>
                  <a:lnTo>
                    <a:pt x="1700" y="31841"/>
                  </a:lnTo>
                  <a:lnTo>
                    <a:pt x="2011" y="32143"/>
                  </a:lnTo>
                  <a:lnTo>
                    <a:pt x="2363" y="32454"/>
                  </a:lnTo>
                  <a:lnTo>
                    <a:pt x="2735" y="32776"/>
                  </a:lnTo>
                  <a:lnTo>
                    <a:pt x="3127" y="33108"/>
                  </a:lnTo>
                  <a:lnTo>
                    <a:pt x="3559" y="33449"/>
                  </a:lnTo>
                  <a:lnTo>
                    <a:pt x="4001" y="33781"/>
                  </a:lnTo>
                  <a:lnTo>
                    <a:pt x="4474" y="34113"/>
                  </a:lnTo>
                  <a:lnTo>
                    <a:pt x="4956" y="34434"/>
                  </a:lnTo>
                  <a:lnTo>
                    <a:pt x="4725" y="34605"/>
                  </a:lnTo>
                  <a:lnTo>
                    <a:pt x="4484" y="34766"/>
                  </a:lnTo>
                  <a:lnTo>
                    <a:pt x="4212" y="34927"/>
                  </a:lnTo>
                  <a:lnTo>
                    <a:pt x="3931" y="35078"/>
                  </a:lnTo>
                  <a:lnTo>
                    <a:pt x="3529" y="35289"/>
                  </a:lnTo>
                  <a:lnTo>
                    <a:pt x="3117" y="35470"/>
                  </a:lnTo>
                  <a:lnTo>
                    <a:pt x="2695" y="35640"/>
                  </a:lnTo>
                  <a:lnTo>
                    <a:pt x="2293" y="35791"/>
                  </a:lnTo>
                  <a:lnTo>
                    <a:pt x="1901" y="35922"/>
                  </a:lnTo>
                  <a:lnTo>
                    <a:pt x="1529" y="36042"/>
                  </a:lnTo>
                  <a:lnTo>
                    <a:pt x="1187" y="36133"/>
                  </a:lnTo>
                  <a:lnTo>
                    <a:pt x="885" y="36193"/>
                  </a:lnTo>
                  <a:lnTo>
                    <a:pt x="805" y="36213"/>
                  </a:lnTo>
                  <a:lnTo>
                    <a:pt x="735" y="36243"/>
                  </a:lnTo>
                  <a:lnTo>
                    <a:pt x="674" y="36274"/>
                  </a:lnTo>
                  <a:lnTo>
                    <a:pt x="614" y="36314"/>
                  </a:lnTo>
                  <a:lnTo>
                    <a:pt x="554" y="36354"/>
                  </a:lnTo>
                  <a:lnTo>
                    <a:pt x="504" y="36394"/>
                  </a:lnTo>
                  <a:lnTo>
                    <a:pt x="453" y="36454"/>
                  </a:lnTo>
                  <a:lnTo>
                    <a:pt x="413" y="36505"/>
                  </a:lnTo>
                  <a:lnTo>
                    <a:pt x="383" y="36565"/>
                  </a:lnTo>
                  <a:lnTo>
                    <a:pt x="353" y="36635"/>
                  </a:lnTo>
                  <a:lnTo>
                    <a:pt x="323" y="36696"/>
                  </a:lnTo>
                  <a:lnTo>
                    <a:pt x="313" y="36766"/>
                  </a:lnTo>
                  <a:lnTo>
                    <a:pt x="303" y="36836"/>
                  </a:lnTo>
                  <a:lnTo>
                    <a:pt x="292" y="36907"/>
                  </a:lnTo>
                  <a:lnTo>
                    <a:pt x="292" y="36977"/>
                  </a:lnTo>
                  <a:lnTo>
                    <a:pt x="313" y="37058"/>
                  </a:lnTo>
                  <a:lnTo>
                    <a:pt x="343" y="37178"/>
                  </a:lnTo>
                  <a:lnTo>
                    <a:pt x="403" y="37289"/>
                  </a:lnTo>
                  <a:lnTo>
                    <a:pt x="473" y="37389"/>
                  </a:lnTo>
                  <a:lnTo>
                    <a:pt x="564" y="37480"/>
                  </a:lnTo>
                  <a:lnTo>
                    <a:pt x="664" y="37550"/>
                  </a:lnTo>
                  <a:lnTo>
                    <a:pt x="775" y="37600"/>
                  </a:lnTo>
                  <a:lnTo>
                    <a:pt x="896" y="37630"/>
                  </a:lnTo>
                  <a:lnTo>
                    <a:pt x="1026" y="37640"/>
                  </a:lnTo>
                  <a:lnTo>
                    <a:pt x="1097" y="37640"/>
                  </a:lnTo>
                  <a:lnTo>
                    <a:pt x="1167" y="37630"/>
                  </a:lnTo>
                  <a:lnTo>
                    <a:pt x="1489" y="37560"/>
                  </a:lnTo>
                  <a:lnTo>
                    <a:pt x="1860" y="37460"/>
                  </a:lnTo>
                  <a:lnTo>
                    <a:pt x="2272" y="37339"/>
                  </a:lnTo>
                  <a:lnTo>
                    <a:pt x="2715" y="37188"/>
                  </a:lnTo>
                  <a:lnTo>
                    <a:pt x="3177" y="37017"/>
                  </a:lnTo>
                  <a:lnTo>
                    <a:pt x="3649" y="36826"/>
                  </a:lnTo>
                  <a:lnTo>
                    <a:pt x="4132" y="36615"/>
                  </a:lnTo>
                  <a:lnTo>
                    <a:pt x="4373" y="36495"/>
                  </a:lnTo>
                  <a:lnTo>
                    <a:pt x="4614" y="36374"/>
                  </a:lnTo>
                  <a:lnTo>
                    <a:pt x="4856" y="36233"/>
                  </a:lnTo>
                  <a:lnTo>
                    <a:pt x="5097" y="36093"/>
                  </a:lnTo>
                  <a:lnTo>
                    <a:pt x="5328" y="35952"/>
                  </a:lnTo>
                  <a:lnTo>
                    <a:pt x="5539" y="35811"/>
                  </a:lnTo>
                  <a:lnTo>
                    <a:pt x="5750" y="35671"/>
                  </a:lnTo>
                  <a:lnTo>
                    <a:pt x="5951" y="35520"/>
                  </a:lnTo>
                  <a:lnTo>
                    <a:pt x="6132" y="35369"/>
                  </a:lnTo>
                  <a:lnTo>
                    <a:pt x="6313" y="35218"/>
                  </a:lnTo>
                  <a:lnTo>
                    <a:pt x="6594" y="35359"/>
                  </a:lnTo>
                  <a:lnTo>
                    <a:pt x="6896" y="35500"/>
                  </a:lnTo>
                  <a:lnTo>
                    <a:pt x="7197" y="35630"/>
                  </a:lnTo>
                  <a:lnTo>
                    <a:pt x="7499" y="35751"/>
                  </a:lnTo>
                  <a:lnTo>
                    <a:pt x="7800" y="35872"/>
                  </a:lnTo>
                  <a:lnTo>
                    <a:pt x="8112" y="35982"/>
                  </a:lnTo>
                  <a:lnTo>
                    <a:pt x="8424" y="36083"/>
                  </a:lnTo>
                  <a:lnTo>
                    <a:pt x="8745" y="36173"/>
                  </a:lnTo>
                  <a:lnTo>
                    <a:pt x="9067" y="36253"/>
                  </a:lnTo>
                  <a:lnTo>
                    <a:pt x="9388" y="36324"/>
                  </a:lnTo>
                  <a:lnTo>
                    <a:pt x="9720" y="36384"/>
                  </a:lnTo>
                  <a:lnTo>
                    <a:pt x="10042" y="36424"/>
                  </a:lnTo>
                  <a:lnTo>
                    <a:pt x="10373" y="36465"/>
                  </a:lnTo>
                  <a:lnTo>
                    <a:pt x="10705" y="36485"/>
                  </a:lnTo>
                  <a:lnTo>
                    <a:pt x="11047" y="36495"/>
                  </a:lnTo>
                  <a:lnTo>
                    <a:pt x="11378" y="36495"/>
                  </a:lnTo>
                  <a:lnTo>
                    <a:pt x="10796" y="36967"/>
                  </a:lnTo>
                  <a:lnTo>
                    <a:pt x="10504" y="37208"/>
                  </a:lnTo>
                  <a:lnTo>
                    <a:pt x="10213" y="37460"/>
                  </a:lnTo>
                  <a:lnTo>
                    <a:pt x="9931" y="37721"/>
                  </a:lnTo>
                  <a:lnTo>
                    <a:pt x="9650" y="37972"/>
                  </a:lnTo>
                  <a:lnTo>
                    <a:pt x="9388" y="38244"/>
                  </a:lnTo>
                  <a:lnTo>
                    <a:pt x="9127" y="38505"/>
                  </a:lnTo>
                  <a:lnTo>
                    <a:pt x="8816" y="38696"/>
                  </a:lnTo>
                  <a:lnTo>
                    <a:pt x="8504" y="38867"/>
                  </a:lnTo>
                  <a:lnTo>
                    <a:pt x="8192" y="39028"/>
                  </a:lnTo>
                  <a:lnTo>
                    <a:pt x="7881" y="39168"/>
                  </a:lnTo>
                  <a:lnTo>
                    <a:pt x="7569" y="39299"/>
                  </a:lnTo>
                  <a:lnTo>
                    <a:pt x="7258" y="39419"/>
                  </a:lnTo>
                  <a:lnTo>
                    <a:pt x="6946" y="39520"/>
                  </a:lnTo>
                  <a:lnTo>
                    <a:pt x="6645" y="39610"/>
                  </a:lnTo>
                  <a:lnTo>
                    <a:pt x="6333" y="39691"/>
                  </a:lnTo>
                  <a:lnTo>
                    <a:pt x="6042" y="39751"/>
                  </a:lnTo>
                  <a:lnTo>
                    <a:pt x="5740" y="39811"/>
                  </a:lnTo>
                  <a:lnTo>
                    <a:pt x="5459" y="39862"/>
                  </a:lnTo>
                  <a:lnTo>
                    <a:pt x="5177" y="39902"/>
                  </a:lnTo>
                  <a:lnTo>
                    <a:pt x="4896" y="39932"/>
                  </a:lnTo>
                  <a:lnTo>
                    <a:pt x="4634" y="39952"/>
                  </a:lnTo>
                  <a:lnTo>
                    <a:pt x="4373" y="39972"/>
                  </a:lnTo>
                  <a:lnTo>
                    <a:pt x="3891" y="39992"/>
                  </a:lnTo>
                  <a:lnTo>
                    <a:pt x="3448" y="39982"/>
                  </a:lnTo>
                  <a:lnTo>
                    <a:pt x="3056" y="39962"/>
                  </a:lnTo>
                  <a:lnTo>
                    <a:pt x="2715" y="39942"/>
                  </a:lnTo>
                  <a:lnTo>
                    <a:pt x="2443" y="39912"/>
                  </a:lnTo>
                  <a:lnTo>
                    <a:pt x="2242" y="39882"/>
                  </a:lnTo>
                  <a:lnTo>
                    <a:pt x="2051" y="39852"/>
                  </a:lnTo>
                  <a:lnTo>
                    <a:pt x="1981" y="39832"/>
                  </a:lnTo>
                  <a:lnTo>
                    <a:pt x="1830" y="39832"/>
                  </a:lnTo>
                  <a:lnTo>
                    <a:pt x="1760" y="39842"/>
                  </a:lnTo>
                  <a:lnTo>
                    <a:pt x="1700" y="39862"/>
                  </a:lnTo>
                  <a:lnTo>
                    <a:pt x="1629" y="39882"/>
                  </a:lnTo>
                  <a:lnTo>
                    <a:pt x="1569" y="39912"/>
                  </a:lnTo>
                  <a:lnTo>
                    <a:pt x="1509" y="39942"/>
                  </a:lnTo>
                  <a:lnTo>
                    <a:pt x="1448" y="39982"/>
                  </a:lnTo>
                  <a:lnTo>
                    <a:pt x="1398" y="40033"/>
                  </a:lnTo>
                  <a:lnTo>
                    <a:pt x="1348" y="40083"/>
                  </a:lnTo>
                  <a:lnTo>
                    <a:pt x="1308" y="40143"/>
                  </a:lnTo>
                  <a:lnTo>
                    <a:pt x="1267" y="40203"/>
                  </a:lnTo>
                  <a:lnTo>
                    <a:pt x="1227" y="40264"/>
                  </a:lnTo>
                  <a:lnTo>
                    <a:pt x="1207" y="40334"/>
                  </a:lnTo>
                  <a:lnTo>
                    <a:pt x="1187" y="40404"/>
                  </a:lnTo>
                  <a:lnTo>
                    <a:pt x="1177" y="40475"/>
                  </a:lnTo>
                  <a:lnTo>
                    <a:pt x="1167" y="40555"/>
                  </a:lnTo>
                  <a:lnTo>
                    <a:pt x="1177" y="40626"/>
                  </a:lnTo>
                  <a:lnTo>
                    <a:pt x="1177" y="40696"/>
                  </a:lnTo>
                  <a:lnTo>
                    <a:pt x="1197" y="40766"/>
                  </a:lnTo>
                  <a:lnTo>
                    <a:pt x="1217" y="40827"/>
                  </a:lnTo>
                  <a:lnTo>
                    <a:pt x="1247" y="40897"/>
                  </a:lnTo>
                  <a:lnTo>
                    <a:pt x="1287" y="40957"/>
                  </a:lnTo>
                  <a:lnTo>
                    <a:pt x="1328" y="41008"/>
                  </a:lnTo>
                  <a:lnTo>
                    <a:pt x="1368" y="41068"/>
                  </a:lnTo>
                  <a:lnTo>
                    <a:pt x="1418" y="41108"/>
                  </a:lnTo>
                  <a:lnTo>
                    <a:pt x="1478" y="41158"/>
                  </a:lnTo>
                  <a:lnTo>
                    <a:pt x="1539" y="41198"/>
                  </a:lnTo>
                  <a:lnTo>
                    <a:pt x="1599" y="41229"/>
                  </a:lnTo>
                  <a:lnTo>
                    <a:pt x="1669" y="41249"/>
                  </a:lnTo>
                  <a:lnTo>
                    <a:pt x="1740" y="41269"/>
                  </a:lnTo>
                  <a:lnTo>
                    <a:pt x="1931" y="41309"/>
                  </a:lnTo>
                  <a:lnTo>
                    <a:pt x="2122" y="41339"/>
                  </a:lnTo>
                  <a:lnTo>
                    <a:pt x="2363" y="41369"/>
                  </a:lnTo>
                  <a:lnTo>
                    <a:pt x="2654" y="41400"/>
                  </a:lnTo>
                  <a:lnTo>
                    <a:pt x="2996" y="41430"/>
                  </a:lnTo>
                  <a:lnTo>
                    <a:pt x="3378" y="41450"/>
                  </a:lnTo>
                  <a:lnTo>
                    <a:pt x="3800" y="41460"/>
                  </a:lnTo>
                  <a:lnTo>
                    <a:pt x="4212" y="41450"/>
                  </a:lnTo>
                  <a:lnTo>
                    <a:pt x="4644" y="41430"/>
                  </a:lnTo>
                  <a:lnTo>
                    <a:pt x="5107" y="41389"/>
                  </a:lnTo>
                  <a:lnTo>
                    <a:pt x="5589" y="41329"/>
                  </a:lnTo>
                  <a:lnTo>
                    <a:pt x="6092" y="41239"/>
                  </a:lnTo>
                  <a:lnTo>
                    <a:pt x="6343" y="41188"/>
                  </a:lnTo>
                  <a:lnTo>
                    <a:pt x="6604" y="41128"/>
                  </a:lnTo>
                  <a:lnTo>
                    <a:pt x="6866" y="41068"/>
                  </a:lnTo>
                  <a:lnTo>
                    <a:pt x="7127" y="40997"/>
                  </a:lnTo>
                  <a:lnTo>
                    <a:pt x="7398" y="40917"/>
                  </a:lnTo>
                  <a:lnTo>
                    <a:pt x="7670" y="40827"/>
                  </a:lnTo>
                  <a:lnTo>
                    <a:pt x="7599" y="41038"/>
                  </a:lnTo>
                  <a:lnTo>
                    <a:pt x="7529" y="41259"/>
                  </a:lnTo>
                  <a:lnTo>
                    <a:pt x="7479" y="41470"/>
                  </a:lnTo>
                  <a:lnTo>
                    <a:pt x="7429" y="41691"/>
                  </a:lnTo>
                  <a:lnTo>
                    <a:pt x="7388" y="41902"/>
                  </a:lnTo>
                  <a:lnTo>
                    <a:pt x="7348" y="42113"/>
                  </a:lnTo>
                  <a:lnTo>
                    <a:pt x="7298" y="42535"/>
                  </a:lnTo>
                  <a:lnTo>
                    <a:pt x="7258" y="42947"/>
                  </a:lnTo>
                  <a:lnTo>
                    <a:pt x="7238" y="43339"/>
                  </a:lnTo>
                  <a:lnTo>
                    <a:pt x="7238" y="43711"/>
                  </a:lnTo>
                  <a:lnTo>
                    <a:pt x="7258" y="44073"/>
                  </a:lnTo>
                  <a:lnTo>
                    <a:pt x="7278" y="44395"/>
                  </a:lnTo>
                  <a:lnTo>
                    <a:pt x="7298" y="44696"/>
                  </a:lnTo>
                  <a:lnTo>
                    <a:pt x="7338" y="44968"/>
                  </a:lnTo>
                  <a:lnTo>
                    <a:pt x="7368" y="45199"/>
                  </a:lnTo>
                  <a:lnTo>
                    <a:pt x="7429" y="45540"/>
                  </a:lnTo>
                  <a:lnTo>
                    <a:pt x="7459" y="45691"/>
                  </a:lnTo>
                  <a:lnTo>
                    <a:pt x="7499" y="45812"/>
                  </a:lnTo>
                  <a:lnTo>
                    <a:pt x="7559" y="45922"/>
                  </a:lnTo>
                  <a:lnTo>
                    <a:pt x="7640" y="46013"/>
                  </a:lnTo>
                  <a:lnTo>
                    <a:pt x="7720" y="46093"/>
                  </a:lnTo>
                  <a:lnTo>
                    <a:pt x="7821" y="46164"/>
                  </a:lnTo>
                  <a:lnTo>
                    <a:pt x="7931" y="46214"/>
                  </a:lnTo>
                  <a:lnTo>
                    <a:pt x="8052" y="46244"/>
                  </a:lnTo>
                  <a:lnTo>
                    <a:pt x="8172" y="46254"/>
                  </a:lnTo>
                  <a:lnTo>
                    <a:pt x="8253" y="46244"/>
                  </a:lnTo>
                  <a:lnTo>
                    <a:pt x="8343" y="46234"/>
                  </a:lnTo>
                  <a:lnTo>
                    <a:pt x="8414" y="46204"/>
                  </a:lnTo>
                  <a:lnTo>
                    <a:pt x="8484" y="46184"/>
                  </a:lnTo>
                  <a:lnTo>
                    <a:pt x="8544" y="46144"/>
                  </a:lnTo>
                  <a:lnTo>
                    <a:pt x="8604" y="46103"/>
                  </a:lnTo>
                  <a:lnTo>
                    <a:pt x="8665" y="46063"/>
                  </a:lnTo>
                  <a:lnTo>
                    <a:pt x="8705" y="46013"/>
                  </a:lnTo>
                  <a:lnTo>
                    <a:pt x="8755" y="45963"/>
                  </a:lnTo>
                  <a:lnTo>
                    <a:pt x="8795" y="45902"/>
                  </a:lnTo>
                  <a:lnTo>
                    <a:pt x="8826" y="45842"/>
                  </a:lnTo>
                  <a:lnTo>
                    <a:pt x="8856" y="45772"/>
                  </a:lnTo>
                  <a:lnTo>
                    <a:pt x="8876" y="45711"/>
                  </a:lnTo>
                  <a:lnTo>
                    <a:pt x="8896" y="45641"/>
                  </a:lnTo>
                  <a:lnTo>
                    <a:pt x="8896" y="45571"/>
                  </a:lnTo>
                  <a:lnTo>
                    <a:pt x="8906" y="45500"/>
                  </a:lnTo>
                  <a:lnTo>
                    <a:pt x="8896" y="45420"/>
                  </a:lnTo>
                  <a:lnTo>
                    <a:pt x="8886" y="45349"/>
                  </a:lnTo>
                  <a:lnTo>
                    <a:pt x="8846" y="45199"/>
                  </a:lnTo>
                  <a:lnTo>
                    <a:pt x="8816" y="45028"/>
                  </a:lnTo>
                  <a:lnTo>
                    <a:pt x="8785" y="44787"/>
                  </a:lnTo>
                  <a:lnTo>
                    <a:pt x="8755" y="44505"/>
                  </a:lnTo>
                  <a:lnTo>
                    <a:pt x="8725" y="44184"/>
                  </a:lnTo>
                  <a:lnTo>
                    <a:pt x="8705" y="43812"/>
                  </a:lnTo>
                  <a:lnTo>
                    <a:pt x="8705" y="43420"/>
                  </a:lnTo>
                  <a:lnTo>
                    <a:pt x="8715" y="43028"/>
                  </a:lnTo>
                  <a:lnTo>
                    <a:pt x="8755" y="42616"/>
                  </a:lnTo>
                  <a:lnTo>
                    <a:pt x="8785" y="42395"/>
                  </a:lnTo>
                  <a:lnTo>
                    <a:pt x="8816" y="42173"/>
                  </a:lnTo>
                  <a:lnTo>
                    <a:pt x="8866" y="41952"/>
                  </a:lnTo>
                  <a:lnTo>
                    <a:pt x="8916" y="41731"/>
                  </a:lnTo>
                  <a:lnTo>
                    <a:pt x="8986" y="41500"/>
                  </a:lnTo>
                  <a:lnTo>
                    <a:pt x="9057" y="41279"/>
                  </a:lnTo>
                  <a:lnTo>
                    <a:pt x="9137" y="41058"/>
                  </a:lnTo>
                  <a:lnTo>
                    <a:pt x="9238" y="40837"/>
                  </a:lnTo>
                  <a:lnTo>
                    <a:pt x="9348" y="40616"/>
                  </a:lnTo>
                  <a:lnTo>
                    <a:pt x="9469" y="40404"/>
                  </a:lnTo>
                  <a:lnTo>
                    <a:pt x="9610" y="40193"/>
                  </a:lnTo>
                  <a:lnTo>
                    <a:pt x="9760" y="40002"/>
                  </a:lnTo>
                  <a:lnTo>
                    <a:pt x="9911" y="39811"/>
                  </a:lnTo>
                  <a:lnTo>
                    <a:pt x="10072" y="39631"/>
                  </a:lnTo>
                  <a:lnTo>
                    <a:pt x="10454" y="39369"/>
                  </a:lnTo>
                  <a:lnTo>
                    <a:pt x="10816" y="39088"/>
                  </a:lnTo>
                  <a:lnTo>
                    <a:pt x="11439" y="38585"/>
                  </a:lnTo>
                  <a:lnTo>
                    <a:pt x="12042" y="38123"/>
                  </a:lnTo>
                  <a:lnTo>
                    <a:pt x="12615" y="37691"/>
                  </a:lnTo>
                  <a:lnTo>
                    <a:pt x="13168" y="37289"/>
                  </a:lnTo>
                  <a:lnTo>
                    <a:pt x="13690" y="36927"/>
                  </a:lnTo>
                  <a:lnTo>
                    <a:pt x="14173" y="36585"/>
                  </a:lnTo>
                  <a:lnTo>
                    <a:pt x="14635" y="36284"/>
                  </a:lnTo>
                  <a:lnTo>
                    <a:pt x="15057" y="36002"/>
                  </a:lnTo>
                  <a:lnTo>
                    <a:pt x="16916" y="35671"/>
                  </a:lnTo>
                  <a:lnTo>
                    <a:pt x="19027" y="35279"/>
                  </a:lnTo>
                  <a:lnTo>
                    <a:pt x="23218" y="41781"/>
                  </a:lnTo>
                  <a:lnTo>
                    <a:pt x="23118" y="42485"/>
                  </a:lnTo>
                  <a:lnTo>
                    <a:pt x="23037" y="43199"/>
                  </a:lnTo>
                  <a:lnTo>
                    <a:pt x="22967" y="43912"/>
                  </a:lnTo>
                  <a:lnTo>
                    <a:pt x="22907" y="44616"/>
                  </a:lnTo>
                  <a:lnTo>
                    <a:pt x="22726" y="44706"/>
                  </a:lnTo>
                  <a:lnTo>
                    <a:pt x="22525" y="44777"/>
                  </a:lnTo>
                  <a:lnTo>
                    <a:pt x="22324" y="44847"/>
                  </a:lnTo>
                  <a:lnTo>
                    <a:pt x="22103" y="44917"/>
                  </a:lnTo>
                  <a:lnTo>
                    <a:pt x="21872" y="44968"/>
                  </a:lnTo>
                  <a:lnTo>
                    <a:pt x="21630" y="45028"/>
                  </a:lnTo>
                  <a:lnTo>
                    <a:pt x="21389" y="45068"/>
                  </a:lnTo>
                  <a:lnTo>
                    <a:pt x="21128" y="45118"/>
                  </a:lnTo>
                  <a:lnTo>
                    <a:pt x="20605" y="45189"/>
                  </a:lnTo>
                  <a:lnTo>
                    <a:pt x="20042" y="45239"/>
                  </a:lnTo>
                  <a:lnTo>
                    <a:pt x="19469" y="45269"/>
                  </a:lnTo>
                  <a:lnTo>
                    <a:pt x="18886" y="45289"/>
                  </a:lnTo>
                  <a:lnTo>
                    <a:pt x="17630" y="40937"/>
                  </a:lnTo>
                  <a:lnTo>
                    <a:pt x="17600" y="40867"/>
                  </a:lnTo>
                  <a:lnTo>
                    <a:pt x="17570" y="40807"/>
                  </a:lnTo>
                  <a:lnTo>
                    <a:pt x="17530" y="40736"/>
                  </a:lnTo>
                  <a:lnTo>
                    <a:pt x="17489" y="40686"/>
                  </a:lnTo>
                  <a:lnTo>
                    <a:pt x="17449" y="40626"/>
                  </a:lnTo>
                  <a:lnTo>
                    <a:pt x="17389" y="40585"/>
                  </a:lnTo>
                  <a:lnTo>
                    <a:pt x="17339" y="40545"/>
                  </a:lnTo>
                  <a:lnTo>
                    <a:pt x="17278" y="40505"/>
                  </a:lnTo>
                  <a:lnTo>
                    <a:pt x="17218" y="40475"/>
                  </a:lnTo>
                  <a:lnTo>
                    <a:pt x="17148" y="40445"/>
                  </a:lnTo>
                  <a:lnTo>
                    <a:pt x="17077" y="40435"/>
                  </a:lnTo>
                  <a:lnTo>
                    <a:pt x="17007" y="40415"/>
                  </a:lnTo>
                  <a:lnTo>
                    <a:pt x="16866" y="40415"/>
                  </a:lnTo>
                  <a:lnTo>
                    <a:pt x="16796" y="40425"/>
                  </a:lnTo>
                  <a:lnTo>
                    <a:pt x="16726" y="40445"/>
                  </a:lnTo>
                  <a:lnTo>
                    <a:pt x="16655" y="40465"/>
                  </a:lnTo>
                  <a:lnTo>
                    <a:pt x="16585" y="40495"/>
                  </a:lnTo>
                  <a:lnTo>
                    <a:pt x="16525" y="40535"/>
                  </a:lnTo>
                  <a:lnTo>
                    <a:pt x="16464" y="40575"/>
                  </a:lnTo>
                  <a:lnTo>
                    <a:pt x="16414" y="40626"/>
                  </a:lnTo>
                  <a:lnTo>
                    <a:pt x="16364" y="40676"/>
                  </a:lnTo>
                  <a:lnTo>
                    <a:pt x="16323" y="40736"/>
                  </a:lnTo>
                  <a:lnTo>
                    <a:pt x="16283" y="40796"/>
                  </a:lnTo>
                  <a:lnTo>
                    <a:pt x="16253" y="40857"/>
                  </a:lnTo>
                  <a:lnTo>
                    <a:pt x="16233" y="40917"/>
                  </a:lnTo>
                  <a:lnTo>
                    <a:pt x="16213" y="40987"/>
                  </a:lnTo>
                  <a:lnTo>
                    <a:pt x="16203" y="41058"/>
                  </a:lnTo>
                  <a:lnTo>
                    <a:pt x="16193" y="41128"/>
                  </a:lnTo>
                  <a:lnTo>
                    <a:pt x="16203" y="41198"/>
                  </a:lnTo>
                  <a:lnTo>
                    <a:pt x="16213" y="41269"/>
                  </a:lnTo>
                  <a:lnTo>
                    <a:pt x="16223" y="41349"/>
                  </a:lnTo>
                  <a:lnTo>
                    <a:pt x="17369" y="45279"/>
                  </a:lnTo>
                  <a:lnTo>
                    <a:pt x="16796" y="45249"/>
                  </a:lnTo>
                  <a:lnTo>
                    <a:pt x="16233" y="45219"/>
                  </a:lnTo>
                  <a:lnTo>
                    <a:pt x="15690" y="45179"/>
                  </a:lnTo>
                  <a:lnTo>
                    <a:pt x="15188" y="45138"/>
                  </a:lnTo>
                  <a:lnTo>
                    <a:pt x="14705" y="45088"/>
                  </a:lnTo>
                  <a:lnTo>
                    <a:pt x="14273" y="45038"/>
                  </a:lnTo>
                  <a:lnTo>
                    <a:pt x="13529" y="44947"/>
                  </a:lnTo>
                  <a:lnTo>
                    <a:pt x="13459" y="44937"/>
                  </a:lnTo>
                  <a:lnTo>
                    <a:pt x="13379" y="44937"/>
                  </a:lnTo>
                  <a:lnTo>
                    <a:pt x="13308" y="44947"/>
                  </a:lnTo>
                  <a:lnTo>
                    <a:pt x="13238" y="44958"/>
                  </a:lnTo>
                  <a:lnTo>
                    <a:pt x="13178" y="44978"/>
                  </a:lnTo>
                  <a:lnTo>
                    <a:pt x="13107" y="45008"/>
                  </a:lnTo>
                  <a:lnTo>
                    <a:pt x="13047" y="45038"/>
                  </a:lnTo>
                  <a:lnTo>
                    <a:pt x="12987" y="45078"/>
                  </a:lnTo>
                  <a:lnTo>
                    <a:pt x="12936" y="45128"/>
                  </a:lnTo>
                  <a:lnTo>
                    <a:pt x="12886" y="45179"/>
                  </a:lnTo>
                  <a:lnTo>
                    <a:pt x="12836" y="45229"/>
                  </a:lnTo>
                  <a:lnTo>
                    <a:pt x="12806" y="45289"/>
                  </a:lnTo>
                  <a:lnTo>
                    <a:pt x="12766" y="45349"/>
                  </a:lnTo>
                  <a:lnTo>
                    <a:pt x="12735" y="45420"/>
                  </a:lnTo>
                  <a:lnTo>
                    <a:pt x="12715" y="45490"/>
                  </a:lnTo>
                  <a:lnTo>
                    <a:pt x="12705" y="45561"/>
                  </a:lnTo>
                  <a:lnTo>
                    <a:pt x="12695" y="45631"/>
                  </a:lnTo>
                  <a:lnTo>
                    <a:pt x="12695" y="45711"/>
                  </a:lnTo>
                  <a:lnTo>
                    <a:pt x="12705" y="45782"/>
                  </a:lnTo>
                  <a:lnTo>
                    <a:pt x="12715" y="45852"/>
                  </a:lnTo>
                  <a:lnTo>
                    <a:pt x="12735" y="45912"/>
                  </a:lnTo>
                  <a:lnTo>
                    <a:pt x="12766" y="45983"/>
                  </a:lnTo>
                  <a:lnTo>
                    <a:pt x="12796" y="46043"/>
                  </a:lnTo>
                  <a:lnTo>
                    <a:pt x="12836" y="46103"/>
                  </a:lnTo>
                  <a:lnTo>
                    <a:pt x="12886" y="46154"/>
                  </a:lnTo>
                  <a:lnTo>
                    <a:pt x="12936" y="46204"/>
                  </a:lnTo>
                  <a:lnTo>
                    <a:pt x="12987" y="46254"/>
                  </a:lnTo>
                  <a:lnTo>
                    <a:pt x="13047" y="46284"/>
                  </a:lnTo>
                  <a:lnTo>
                    <a:pt x="13107" y="46324"/>
                  </a:lnTo>
                  <a:lnTo>
                    <a:pt x="13178" y="46355"/>
                  </a:lnTo>
                  <a:lnTo>
                    <a:pt x="13248" y="46375"/>
                  </a:lnTo>
                  <a:lnTo>
                    <a:pt x="13318" y="46385"/>
                  </a:lnTo>
                  <a:lnTo>
                    <a:pt x="13710" y="46445"/>
                  </a:lnTo>
                  <a:lnTo>
                    <a:pt x="14122" y="46485"/>
                  </a:lnTo>
                  <a:lnTo>
                    <a:pt x="14655" y="46546"/>
                  </a:lnTo>
                  <a:lnTo>
                    <a:pt x="15298" y="46606"/>
                  </a:lnTo>
                  <a:lnTo>
                    <a:pt x="16022" y="46666"/>
                  </a:lnTo>
                  <a:lnTo>
                    <a:pt x="16816" y="46706"/>
                  </a:lnTo>
                  <a:lnTo>
                    <a:pt x="17660" y="46737"/>
                  </a:lnTo>
                  <a:lnTo>
                    <a:pt x="18394" y="46747"/>
                  </a:lnTo>
                  <a:lnTo>
                    <a:pt x="19057" y="46747"/>
                  </a:lnTo>
                  <a:lnTo>
                    <a:pt x="19691" y="46716"/>
                  </a:lnTo>
                  <a:lnTo>
                    <a:pt x="20284" y="46676"/>
                  </a:lnTo>
                  <a:lnTo>
                    <a:pt x="20856" y="46616"/>
                  </a:lnTo>
                  <a:lnTo>
                    <a:pt x="21389" y="46546"/>
                  </a:lnTo>
                  <a:lnTo>
                    <a:pt x="21882" y="46455"/>
                  </a:lnTo>
                  <a:lnTo>
                    <a:pt x="22344" y="46355"/>
                  </a:lnTo>
                  <a:lnTo>
                    <a:pt x="22565" y="46294"/>
                  </a:lnTo>
                  <a:lnTo>
                    <a:pt x="22776" y="46224"/>
                  </a:lnTo>
                  <a:lnTo>
                    <a:pt x="22706" y="46867"/>
                  </a:lnTo>
                  <a:lnTo>
                    <a:pt x="22635" y="47480"/>
                  </a:lnTo>
                  <a:lnTo>
                    <a:pt x="22555" y="48063"/>
                  </a:lnTo>
                  <a:lnTo>
                    <a:pt x="22454" y="48616"/>
                  </a:lnTo>
                  <a:lnTo>
                    <a:pt x="22344" y="49139"/>
                  </a:lnTo>
                  <a:lnTo>
                    <a:pt x="22284" y="49390"/>
                  </a:lnTo>
                  <a:lnTo>
                    <a:pt x="22213" y="49631"/>
                  </a:lnTo>
                  <a:lnTo>
                    <a:pt x="22143" y="49872"/>
                  </a:lnTo>
                  <a:lnTo>
                    <a:pt x="22062" y="50104"/>
                  </a:lnTo>
                  <a:lnTo>
                    <a:pt x="21982" y="50325"/>
                  </a:lnTo>
                  <a:lnTo>
                    <a:pt x="21892" y="50546"/>
                  </a:lnTo>
                  <a:lnTo>
                    <a:pt x="21791" y="50757"/>
                  </a:lnTo>
                  <a:lnTo>
                    <a:pt x="21691" y="50958"/>
                  </a:lnTo>
                  <a:lnTo>
                    <a:pt x="21580" y="51149"/>
                  </a:lnTo>
                  <a:lnTo>
                    <a:pt x="21469" y="51340"/>
                  </a:lnTo>
                  <a:lnTo>
                    <a:pt x="21339" y="51521"/>
                  </a:lnTo>
                  <a:lnTo>
                    <a:pt x="21208" y="51702"/>
                  </a:lnTo>
                  <a:lnTo>
                    <a:pt x="21067" y="51872"/>
                  </a:lnTo>
                  <a:lnTo>
                    <a:pt x="20917" y="52033"/>
                  </a:lnTo>
                  <a:lnTo>
                    <a:pt x="20766" y="52184"/>
                  </a:lnTo>
                  <a:lnTo>
                    <a:pt x="20595" y="52335"/>
                  </a:lnTo>
                  <a:lnTo>
                    <a:pt x="20414" y="52476"/>
                  </a:lnTo>
                  <a:lnTo>
                    <a:pt x="20233" y="52616"/>
                  </a:lnTo>
                  <a:lnTo>
                    <a:pt x="20032" y="52747"/>
                  </a:lnTo>
                  <a:lnTo>
                    <a:pt x="19831" y="52868"/>
                  </a:lnTo>
                  <a:lnTo>
                    <a:pt x="19610" y="52978"/>
                  </a:lnTo>
                  <a:lnTo>
                    <a:pt x="19389" y="53089"/>
                  </a:lnTo>
                  <a:lnTo>
                    <a:pt x="19027" y="53249"/>
                  </a:lnTo>
                  <a:lnTo>
                    <a:pt x="18675" y="53400"/>
                  </a:lnTo>
                  <a:lnTo>
                    <a:pt x="18324" y="53541"/>
                  </a:lnTo>
                  <a:lnTo>
                    <a:pt x="17982" y="53672"/>
                  </a:lnTo>
                  <a:lnTo>
                    <a:pt x="17489" y="53521"/>
                  </a:lnTo>
                  <a:lnTo>
                    <a:pt x="16967" y="53340"/>
                  </a:lnTo>
                  <a:lnTo>
                    <a:pt x="16414" y="53149"/>
                  </a:lnTo>
                  <a:lnTo>
                    <a:pt x="15831" y="52928"/>
                  </a:lnTo>
                  <a:lnTo>
                    <a:pt x="14886" y="52586"/>
                  </a:lnTo>
                  <a:lnTo>
                    <a:pt x="14414" y="52425"/>
                  </a:lnTo>
                  <a:lnTo>
                    <a:pt x="13941" y="52264"/>
                  </a:lnTo>
                  <a:lnTo>
                    <a:pt x="13781" y="52214"/>
                  </a:lnTo>
                  <a:lnTo>
                    <a:pt x="13650" y="52154"/>
                  </a:lnTo>
                  <a:lnTo>
                    <a:pt x="13529" y="52104"/>
                  </a:lnTo>
                  <a:lnTo>
                    <a:pt x="13429" y="52043"/>
                  </a:lnTo>
                  <a:lnTo>
                    <a:pt x="13348" y="51973"/>
                  </a:lnTo>
                  <a:lnTo>
                    <a:pt x="13278" y="51913"/>
                  </a:lnTo>
                  <a:lnTo>
                    <a:pt x="13238" y="51852"/>
                  </a:lnTo>
                  <a:lnTo>
                    <a:pt x="13218" y="51792"/>
                  </a:lnTo>
                  <a:lnTo>
                    <a:pt x="13218" y="51722"/>
                  </a:lnTo>
                  <a:lnTo>
                    <a:pt x="13228" y="51621"/>
                  </a:lnTo>
                  <a:lnTo>
                    <a:pt x="13268" y="51521"/>
                  </a:lnTo>
                  <a:lnTo>
                    <a:pt x="13318" y="51410"/>
                  </a:lnTo>
                  <a:lnTo>
                    <a:pt x="13379" y="51290"/>
                  </a:lnTo>
                  <a:lnTo>
                    <a:pt x="13459" y="51149"/>
                  </a:lnTo>
                  <a:lnTo>
                    <a:pt x="13560" y="51018"/>
                  </a:lnTo>
                  <a:lnTo>
                    <a:pt x="13670" y="50867"/>
                  </a:lnTo>
                  <a:lnTo>
                    <a:pt x="13791" y="50717"/>
                  </a:lnTo>
                  <a:lnTo>
                    <a:pt x="13931" y="50566"/>
                  </a:lnTo>
                  <a:lnTo>
                    <a:pt x="14082" y="50405"/>
                  </a:lnTo>
                  <a:lnTo>
                    <a:pt x="14253" y="50244"/>
                  </a:lnTo>
                  <a:lnTo>
                    <a:pt x="14424" y="50083"/>
                  </a:lnTo>
                  <a:lnTo>
                    <a:pt x="14615" y="49923"/>
                  </a:lnTo>
                  <a:lnTo>
                    <a:pt x="14806" y="49772"/>
                  </a:lnTo>
                  <a:lnTo>
                    <a:pt x="15017" y="49611"/>
                  </a:lnTo>
                  <a:lnTo>
                    <a:pt x="15077" y="49571"/>
                  </a:lnTo>
                  <a:lnTo>
                    <a:pt x="15127" y="49521"/>
                  </a:lnTo>
                  <a:lnTo>
                    <a:pt x="15178" y="49460"/>
                  </a:lnTo>
                  <a:lnTo>
                    <a:pt x="15218" y="49400"/>
                  </a:lnTo>
                  <a:lnTo>
                    <a:pt x="15248" y="49340"/>
                  </a:lnTo>
                  <a:lnTo>
                    <a:pt x="15278" y="49279"/>
                  </a:lnTo>
                  <a:lnTo>
                    <a:pt x="15298" y="49209"/>
                  </a:lnTo>
                  <a:lnTo>
                    <a:pt x="15308" y="49139"/>
                  </a:lnTo>
                  <a:lnTo>
                    <a:pt x="15318" y="49068"/>
                  </a:lnTo>
                  <a:lnTo>
                    <a:pt x="15318" y="48998"/>
                  </a:lnTo>
                  <a:lnTo>
                    <a:pt x="15318" y="48928"/>
                  </a:lnTo>
                  <a:lnTo>
                    <a:pt x="15308" y="48857"/>
                  </a:lnTo>
                  <a:lnTo>
                    <a:pt x="15288" y="48797"/>
                  </a:lnTo>
                  <a:lnTo>
                    <a:pt x="15258" y="48727"/>
                  </a:lnTo>
                  <a:lnTo>
                    <a:pt x="15228" y="48656"/>
                  </a:lnTo>
                  <a:lnTo>
                    <a:pt x="15188" y="48596"/>
                  </a:lnTo>
                  <a:lnTo>
                    <a:pt x="15137" y="48536"/>
                  </a:lnTo>
                  <a:lnTo>
                    <a:pt x="15087" y="48485"/>
                  </a:lnTo>
                  <a:lnTo>
                    <a:pt x="15037" y="48435"/>
                  </a:lnTo>
                  <a:lnTo>
                    <a:pt x="14977" y="48395"/>
                  </a:lnTo>
                  <a:lnTo>
                    <a:pt x="14906" y="48365"/>
                  </a:lnTo>
                  <a:lnTo>
                    <a:pt x="14846" y="48335"/>
                  </a:lnTo>
                  <a:lnTo>
                    <a:pt x="14776" y="48314"/>
                  </a:lnTo>
                  <a:lnTo>
                    <a:pt x="14715" y="48304"/>
                  </a:lnTo>
                  <a:lnTo>
                    <a:pt x="14645" y="48294"/>
                  </a:lnTo>
                  <a:lnTo>
                    <a:pt x="14504" y="48294"/>
                  </a:lnTo>
                  <a:lnTo>
                    <a:pt x="14434" y="48304"/>
                  </a:lnTo>
                  <a:lnTo>
                    <a:pt x="14364" y="48325"/>
                  </a:lnTo>
                  <a:lnTo>
                    <a:pt x="14293" y="48355"/>
                  </a:lnTo>
                  <a:lnTo>
                    <a:pt x="14233" y="48385"/>
                  </a:lnTo>
                  <a:lnTo>
                    <a:pt x="14163" y="48425"/>
                  </a:lnTo>
                  <a:lnTo>
                    <a:pt x="13931" y="48606"/>
                  </a:lnTo>
                  <a:lnTo>
                    <a:pt x="13761" y="48737"/>
                  </a:lnTo>
                  <a:lnTo>
                    <a:pt x="13570" y="48897"/>
                  </a:lnTo>
                  <a:lnTo>
                    <a:pt x="13369" y="49078"/>
                  </a:lnTo>
                  <a:lnTo>
                    <a:pt x="13147" y="49279"/>
                  </a:lnTo>
                  <a:lnTo>
                    <a:pt x="12926" y="49500"/>
                  </a:lnTo>
                  <a:lnTo>
                    <a:pt x="12715" y="49742"/>
                  </a:lnTo>
                  <a:lnTo>
                    <a:pt x="12504" y="49993"/>
                  </a:lnTo>
                  <a:lnTo>
                    <a:pt x="12303" y="50254"/>
                  </a:lnTo>
                  <a:lnTo>
                    <a:pt x="12213" y="50395"/>
                  </a:lnTo>
                  <a:lnTo>
                    <a:pt x="12132" y="50536"/>
                  </a:lnTo>
                  <a:lnTo>
                    <a:pt x="12052" y="50676"/>
                  </a:lnTo>
                  <a:lnTo>
                    <a:pt x="11982" y="50827"/>
                  </a:lnTo>
                  <a:lnTo>
                    <a:pt x="11921" y="50968"/>
                  </a:lnTo>
                  <a:lnTo>
                    <a:pt x="11861" y="51119"/>
                  </a:lnTo>
                  <a:lnTo>
                    <a:pt x="11821" y="51269"/>
                  </a:lnTo>
                  <a:lnTo>
                    <a:pt x="11791" y="51420"/>
                  </a:lnTo>
                  <a:lnTo>
                    <a:pt x="11770" y="51571"/>
                  </a:lnTo>
                  <a:lnTo>
                    <a:pt x="11760" y="51722"/>
                  </a:lnTo>
                  <a:lnTo>
                    <a:pt x="11760" y="51872"/>
                  </a:lnTo>
                  <a:lnTo>
                    <a:pt x="11781" y="52023"/>
                  </a:lnTo>
                  <a:lnTo>
                    <a:pt x="11811" y="52194"/>
                  </a:lnTo>
                  <a:lnTo>
                    <a:pt x="11861" y="52355"/>
                  </a:lnTo>
                  <a:lnTo>
                    <a:pt x="11931" y="52506"/>
                  </a:lnTo>
                  <a:lnTo>
                    <a:pt x="12012" y="52646"/>
                  </a:lnTo>
                  <a:lnTo>
                    <a:pt x="12102" y="52777"/>
                  </a:lnTo>
                  <a:lnTo>
                    <a:pt x="12203" y="52898"/>
                  </a:lnTo>
                  <a:lnTo>
                    <a:pt x="12313" y="53008"/>
                  </a:lnTo>
                  <a:lnTo>
                    <a:pt x="12434" y="53109"/>
                  </a:lnTo>
                  <a:lnTo>
                    <a:pt x="12554" y="53199"/>
                  </a:lnTo>
                  <a:lnTo>
                    <a:pt x="12685" y="53290"/>
                  </a:lnTo>
                  <a:lnTo>
                    <a:pt x="12816" y="53370"/>
                  </a:lnTo>
                  <a:lnTo>
                    <a:pt x="12956" y="53440"/>
                  </a:lnTo>
                  <a:lnTo>
                    <a:pt x="13087" y="53501"/>
                  </a:lnTo>
                  <a:lnTo>
                    <a:pt x="13228" y="53561"/>
                  </a:lnTo>
                  <a:lnTo>
                    <a:pt x="13499" y="53651"/>
                  </a:lnTo>
                  <a:lnTo>
                    <a:pt x="13951" y="53802"/>
                  </a:lnTo>
                  <a:lnTo>
                    <a:pt x="14414" y="53963"/>
                  </a:lnTo>
                  <a:lnTo>
                    <a:pt x="15318" y="54305"/>
                  </a:lnTo>
                  <a:lnTo>
                    <a:pt x="15580" y="54395"/>
                  </a:lnTo>
                  <a:lnTo>
                    <a:pt x="15077" y="54506"/>
                  </a:lnTo>
                  <a:lnTo>
                    <a:pt x="14605" y="54606"/>
                  </a:lnTo>
                  <a:lnTo>
                    <a:pt x="14142" y="54697"/>
                  </a:lnTo>
                  <a:lnTo>
                    <a:pt x="13700" y="54767"/>
                  </a:lnTo>
                  <a:lnTo>
                    <a:pt x="13288" y="54827"/>
                  </a:lnTo>
                  <a:lnTo>
                    <a:pt x="12906" y="54878"/>
                  </a:lnTo>
                  <a:lnTo>
                    <a:pt x="12544" y="54918"/>
                  </a:lnTo>
                  <a:lnTo>
                    <a:pt x="12213" y="54948"/>
                  </a:lnTo>
                  <a:lnTo>
                    <a:pt x="11650" y="54988"/>
                  </a:lnTo>
                  <a:lnTo>
                    <a:pt x="11218" y="54998"/>
                  </a:lnTo>
                  <a:lnTo>
                    <a:pt x="10946" y="55008"/>
                  </a:lnTo>
                  <a:lnTo>
                    <a:pt x="10695" y="55008"/>
                  </a:lnTo>
                  <a:lnTo>
                    <a:pt x="10554" y="55028"/>
                  </a:lnTo>
                  <a:lnTo>
                    <a:pt x="10414" y="55059"/>
                  </a:lnTo>
                  <a:lnTo>
                    <a:pt x="10273" y="55099"/>
                  </a:lnTo>
                  <a:lnTo>
                    <a:pt x="10142" y="55159"/>
                  </a:lnTo>
                  <a:lnTo>
                    <a:pt x="10022" y="55229"/>
                  </a:lnTo>
                  <a:lnTo>
                    <a:pt x="9911" y="55310"/>
                  </a:lnTo>
                  <a:lnTo>
                    <a:pt x="9801" y="55400"/>
                  </a:lnTo>
                  <a:lnTo>
                    <a:pt x="9700" y="55501"/>
                  </a:lnTo>
                  <a:lnTo>
                    <a:pt x="9620" y="55611"/>
                  </a:lnTo>
                  <a:lnTo>
                    <a:pt x="9539" y="55722"/>
                  </a:lnTo>
                  <a:lnTo>
                    <a:pt x="9469" y="55853"/>
                  </a:lnTo>
                  <a:lnTo>
                    <a:pt x="9419" y="55983"/>
                  </a:lnTo>
                  <a:lnTo>
                    <a:pt x="9378" y="56124"/>
                  </a:lnTo>
                  <a:lnTo>
                    <a:pt x="9348" y="56265"/>
                  </a:lnTo>
                  <a:lnTo>
                    <a:pt x="9338" y="56415"/>
                  </a:lnTo>
                  <a:lnTo>
                    <a:pt x="9338" y="56566"/>
                  </a:lnTo>
                  <a:lnTo>
                    <a:pt x="9358" y="56707"/>
                  </a:lnTo>
                  <a:lnTo>
                    <a:pt x="9388" y="56848"/>
                  </a:lnTo>
                  <a:lnTo>
                    <a:pt x="9439" y="56988"/>
                  </a:lnTo>
                  <a:lnTo>
                    <a:pt x="9489" y="57109"/>
                  </a:lnTo>
                  <a:lnTo>
                    <a:pt x="9559" y="57240"/>
                  </a:lnTo>
                  <a:lnTo>
                    <a:pt x="9640" y="57350"/>
                  </a:lnTo>
                  <a:lnTo>
                    <a:pt x="9730" y="57461"/>
                  </a:lnTo>
                  <a:lnTo>
                    <a:pt x="9831" y="57551"/>
                  </a:lnTo>
                  <a:lnTo>
                    <a:pt x="9941" y="57642"/>
                  </a:lnTo>
                  <a:lnTo>
                    <a:pt x="10062" y="57722"/>
                  </a:lnTo>
                  <a:lnTo>
                    <a:pt x="10182" y="57782"/>
                  </a:lnTo>
                  <a:lnTo>
                    <a:pt x="10323" y="57843"/>
                  </a:lnTo>
                  <a:lnTo>
                    <a:pt x="10454" y="57883"/>
                  </a:lnTo>
                  <a:lnTo>
                    <a:pt x="10605" y="57903"/>
                  </a:lnTo>
                  <a:lnTo>
                    <a:pt x="10745" y="57923"/>
                  </a:lnTo>
                  <a:lnTo>
                    <a:pt x="11298" y="57923"/>
                  </a:lnTo>
                  <a:lnTo>
                    <a:pt x="11720" y="57903"/>
                  </a:lnTo>
                  <a:lnTo>
                    <a:pt x="12253" y="57873"/>
                  </a:lnTo>
                  <a:lnTo>
                    <a:pt x="12886" y="57813"/>
                  </a:lnTo>
                  <a:lnTo>
                    <a:pt x="13610" y="57732"/>
                  </a:lnTo>
                  <a:lnTo>
                    <a:pt x="13992" y="57682"/>
                  </a:lnTo>
                  <a:lnTo>
                    <a:pt x="14404" y="57612"/>
                  </a:lnTo>
                  <a:lnTo>
                    <a:pt x="14836" y="57541"/>
                  </a:lnTo>
                  <a:lnTo>
                    <a:pt x="15278" y="57451"/>
                  </a:lnTo>
                  <a:lnTo>
                    <a:pt x="15730" y="57360"/>
                  </a:lnTo>
                  <a:lnTo>
                    <a:pt x="16203" y="57250"/>
                  </a:lnTo>
                  <a:lnTo>
                    <a:pt x="16012" y="57692"/>
                  </a:lnTo>
                  <a:lnTo>
                    <a:pt x="15821" y="58164"/>
                  </a:lnTo>
                  <a:lnTo>
                    <a:pt x="15640" y="58667"/>
                  </a:lnTo>
                  <a:lnTo>
                    <a:pt x="15469" y="59189"/>
                  </a:lnTo>
                  <a:lnTo>
                    <a:pt x="15258" y="59873"/>
                  </a:lnTo>
                  <a:lnTo>
                    <a:pt x="15077" y="60526"/>
                  </a:lnTo>
                  <a:lnTo>
                    <a:pt x="14936" y="61119"/>
                  </a:lnTo>
                  <a:lnTo>
                    <a:pt x="14816" y="61652"/>
                  </a:lnTo>
                  <a:lnTo>
                    <a:pt x="14725" y="62094"/>
                  </a:lnTo>
                  <a:lnTo>
                    <a:pt x="14655" y="62446"/>
                  </a:lnTo>
                  <a:lnTo>
                    <a:pt x="14605" y="62768"/>
                  </a:lnTo>
                  <a:lnTo>
                    <a:pt x="14595" y="62848"/>
                  </a:lnTo>
                  <a:lnTo>
                    <a:pt x="14595" y="62918"/>
                  </a:lnTo>
                  <a:lnTo>
                    <a:pt x="14595" y="62989"/>
                  </a:lnTo>
                  <a:lnTo>
                    <a:pt x="14615" y="63059"/>
                  </a:lnTo>
                  <a:lnTo>
                    <a:pt x="14635" y="63129"/>
                  </a:lnTo>
                  <a:lnTo>
                    <a:pt x="14665" y="63190"/>
                  </a:lnTo>
                  <a:lnTo>
                    <a:pt x="14695" y="63250"/>
                  </a:lnTo>
                  <a:lnTo>
                    <a:pt x="14735" y="63310"/>
                  </a:lnTo>
                  <a:lnTo>
                    <a:pt x="14776" y="63361"/>
                  </a:lnTo>
                  <a:lnTo>
                    <a:pt x="14826" y="63411"/>
                  </a:lnTo>
                  <a:lnTo>
                    <a:pt x="14876" y="63461"/>
                  </a:lnTo>
                  <a:lnTo>
                    <a:pt x="14936" y="63501"/>
                  </a:lnTo>
                  <a:lnTo>
                    <a:pt x="14997" y="63531"/>
                  </a:lnTo>
                  <a:lnTo>
                    <a:pt x="15067" y="63562"/>
                  </a:lnTo>
                  <a:lnTo>
                    <a:pt x="15137" y="63582"/>
                  </a:lnTo>
                  <a:lnTo>
                    <a:pt x="15208" y="63602"/>
                  </a:lnTo>
                  <a:lnTo>
                    <a:pt x="15318" y="63612"/>
                  </a:lnTo>
                  <a:lnTo>
                    <a:pt x="15449" y="63602"/>
                  </a:lnTo>
                  <a:lnTo>
                    <a:pt x="15580" y="63562"/>
                  </a:lnTo>
                  <a:lnTo>
                    <a:pt x="15690" y="63511"/>
                  </a:lnTo>
                  <a:lnTo>
                    <a:pt x="15791" y="63441"/>
                  </a:lnTo>
                  <a:lnTo>
                    <a:pt x="15881" y="63351"/>
                  </a:lnTo>
                  <a:lnTo>
                    <a:pt x="15952" y="63240"/>
                  </a:lnTo>
                  <a:lnTo>
                    <a:pt x="16012" y="63119"/>
                  </a:lnTo>
                  <a:lnTo>
                    <a:pt x="16032" y="63059"/>
                  </a:lnTo>
                  <a:lnTo>
                    <a:pt x="16042" y="62989"/>
                  </a:lnTo>
                  <a:lnTo>
                    <a:pt x="16143" y="62416"/>
                  </a:lnTo>
                  <a:lnTo>
                    <a:pt x="16293" y="61702"/>
                  </a:lnTo>
                  <a:lnTo>
                    <a:pt x="16384" y="61310"/>
                  </a:lnTo>
                  <a:lnTo>
                    <a:pt x="16484" y="60898"/>
                  </a:lnTo>
                  <a:lnTo>
                    <a:pt x="16605" y="60466"/>
                  </a:lnTo>
                  <a:lnTo>
                    <a:pt x="16736" y="60034"/>
                  </a:lnTo>
                  <a:lnTo>
                    <a:pt x="16866" y="59592"/>
                  </a:lnTo>
                  <a:lnTo>
                    <a:pt x="17017" y="59139"/>
                  </a:lnTo>
                  <a:lnTo>
                    <a:pt x="17178" y="58697"/>
                  </a:lnTo>
                  <a:lnTo>
                    <a:pt x="17349" y="58265"/>
                  </a:lnTo>
                  <a:lnTo>
                    <a:pt x="17540" y="57843"/>
                  </a:lnTo>
                  <a:lnTo>
                    <a:pt x="17731" y="57441"/>
                  </a:lnTo>
                  <a:lnTo>
                    <a:pt x="17942" y="57059"/>
                  </a:lnTo>
                  <a:lnTo>
                    <a:pt x="18042" y="56868"/>
                  </a:lnTo>
                  <a:lnTo>
                    <a:pt x="18153" y="56697"/>
                  </a:lnTo>
                  <a:lnTo>
                    <a:pt x="18665" y="56526"/>
                  </a:lnTo>
                  <a:lnTo>
                    <a:pt x="19178" y="56335"/>
                  </a:lnTo>
                  <a:lnTo>
                    <a:pt x="19701" y="56134"/>
                  </a:lnTo>
                  <a:lnTo>
                    <a:pt x="20223" y="55913"/>
                  </a:lnTo>
                  <a:lnTo>
                    <a:pt x="20304" y="56064"/>
                  </a:lnTo>
                  <a:lnTo>
                    <a:pt x="20384" y="56235"/>
                  </a:lnTo>
                  <a:lnTo>
                    <a:pt x="20464" y="56436"/>
                  </a:lnTo>
                  <a:lnTo>
                    <a:pt x="20555" y="56677"/>
                  </a:lnTo>
                  <a:lnTo>
                    <a:pt x="20635" y="56938"/>
                  </a:lnTo>
                  <a:lnTo>
                    <a:pt x="20716" y="57240"/>
                  </a:lnTo>
                  <a:lnTo>
                    <a:pt x="20796" y="57581"/>
                  </a:lnTo>
                  <a:lnTo>
                    <a:pt x="20877" y="57963"/>
                  </a:lnTo>
                  <a:lnTo>
                    <a:pt x="20957" y="58406"/>
                  </a:lnTo>
                  <a:lnTo>
                    <a:pt x="21017" y="58828"/>
                  </a:lnTo>
                  <a:lnTo>
                    <a:pt x="21067" y="59220"/>
                  </a:lnTo>
                  <a:lnTo>
                    <a:pt x="21108" y="59571"/>
                  </a:lnTo>
                  <a:lnTo>
                    <a:pt x="21148" y="60084"/>
                  </a:lnTo>
                  <a:lnTo>
                    <a:pt x="21158" y="60285"/>
                  </a:lnTo>
                  <a:lnTo>
                    <a:pt x="21168" y="60355"/>
                  </a:lnTo>
                  <a:lnTo>
                    <a:pt x="21178" y="60436"/>
                  </a:lnTo>
                  <a:lnTo>
                    <a:pt x="21198" y="60506"/>
                  </a:lnTo>
                  <a:lnTo>
                    <a:pt x="21228" y="60566"/>
                  </a:lnTo>
                  <a:lnTo>
                    <a:pt x="21258" y="60627"/>
                  </a:lnTo>
                  <a:lnTo>
                    <a:pt x="21299" y="60687"/>
                  </a:lnTo>
                  <a:lnTo>
                    <a:pt x="21339" y="60747"/>
                  </a:lnTo>
                  <a:lnTo>
                    <a:pt x="21389" y="60788"/>
                  </a:lnTo>
                  <a:lnTo>
                    <a:pt x="21449" y="60838"/>
                  </a:lnTo>
                  <a:lnTo>
                    <a:pt x="21500" y="60878"/>
                  </a:lnTo>
                  <a:lnTo>
                    <a:pt x="21570" y="60908"/>
                  </a:lnTo>
                  <a:lnTo>
                    <a:pt x="21630" y="60938"/>
                  </a:lnTo>
                  <a:lnTo>
                    <a:pt x="21701" y="60958"/>
                  </a:lnTo>
                  <a:lnTo>
                    <a:pt x="21771" y="60979"/>
                  </a:lnTo>
                  <a:lnTo>
                    <a:pt x="21841" y="60979"/>
                  </a:lnTo>
                  <a:lnTo>
                    <a:pt x="21922" y="60989"/>
                  </a:lnTo>
                  <a:lnTo>
                    <a:pt x="21992" y="60979"/>
                  </a:lnTo>
                  <a:lnTo>
                    <a:pt x="22062" y="60958"/>
                  </a:lnTo>
                  <a:lnTo>
                    <a:pt x="22133" y="60938"/>
                  </a:lnTo>
                  <a:lnTo>
                    <a:pt x="22193" y="60918"/>
                  </a:lnTo>
                  <a:lnTo>
                    <a:pt x="22264" y="60878"/>
                  </a:lnTo>
                  <a:lnTo>
                    <a:pt x="22324" y="60838"/>
                  </a:lnTo>
                  <a:lnTo>
                    <a:pt x="22374" y="60798"/>
                  </a:lnTo>
                  <a:lnTo>
                    <a:pt x="22424" y="60747"/>
                  </a:lnTo>
                  <a:lnTo>
                    <a:pt x="22465" y="60697"/>
                  </a:lnTo>
                  <a:lnTo>
                    <a:pt x="22505" y="60637"/>
                  </a:lnTo>
                  <a:lnTo>
                    <a:pt x="22545" y="60577"/>
                  </a:lnTo>
                  <a:lnTo>
                    <a:pt x="22565" y="60506"/>
                  </a:lnTo>
                  <a:lnTo>
                    <a:pt x="22595" y="60446"/>
                  </a:lnTo>
                  <a:lnTo>
                    <a:pt x="22605" y="60375"/>
                  </a:lnTo>
                  <a:lnTo>
                    <a:pt x="22615" y="60295"/>
                  </a:lnTo>
                  <a:lnTo>
                    <a:pt x="22615" y="60225"/>
                  </a:lnTo>
                  <a:lnTo>
                    <a:pt x="22605" y="59994"/>
                  </a:lnTo>
                  <a:lnTo>
                    <a:pt x="22555" y="59431"/>
                  </a:lnTo>
                  <a:lnTo>
                    <a:pt x="22515" y="59059"/>
                  </a:lnTo>
                  <a:lnTo>
                    <a:pt x="22465" y="58637"/>
                  </a:lnTo>
                  <a:lnTo>
                    <a:pt x="22394" y="58184"/>
                  </a:lnTo>
                  <a:lnTo>
                    <a:pt x="22314" y="57702"/>
                  </a:lnTo>
                  <a:lnTo>
                    <a:pt x="22233" y="57330"/>
                  </a:lnTo>
                  <a:lnTo>
                    <a:pt x="22153" y="56968"/>
                  </a:lnTo>
                  <a:lnTo>
                    <a:pt x="22062" y="56637"/>
                  </a:lnTo>
                  <a:lnTo>
                    <a:pt x="21972" y="56315"/>
                  </a:lnTo>
                  <a:lnTo>
                    <a:pt x="21872" y="56023"/>
                  </a:lnTo>
                  <a:lnTo>
                    <a:pt x="21761" y="55742"/>
                  </a:lnTo>
                  <a:lnTo>
                    <a:pt x="21650" y="55491"/>
                  </a:lnTo>
                  <a:lnTo>
                    <a:pt x="21530" y="55250"/>
                  </a:lnTo>
                  <a:lnTo>
                    <a:pt x="21811" y="55069"/>
                  </a:lnTo>
                  <a:lnTo>
                    <a:pt x="22083" y="54878"/>
                  </a:lnTo>
                  <a:lnTo>
                    <a:pt x="22354" y="54667"/>
                  </a:lnTo>
                  <a:lnTo>
                    <a:pt x="22605" y="54456"/>
                  </a:lnTo>
                  <a:lnTo>
                    <a:pt x="22846" y="54224"/>
                  </a:lnTo>
                  <a:lnTo>
                    <a:pt x="23078" y="53993"/>
                  </a:lnTo>
                  <a:lnTo>
                    <a:pt x="23299" y="53742"/>
                  </a:lnTo>
                  <a:lnTo>
                    <a:pt x="23510" y="53491"/>
                  </a:lnTo>
                  <a:lnTo>
                    <a:pt x="23711" y="53219"/>
                  </a:lnTo>
                  <a:lnTo>
                    <a:pt x="23902" y="52938"/>
                  </a:lnTo>
                  <a:lnTo>
                    <a:pt x="24083" y="52656"/>
                  </a:lnTo>
                  <a:lnTo>
                    <a:pt x="24254" y="52355"/>
                  </a:lnTo>
                  <a:lnTo>
                    <a:pt x="24414" y="52043"/>
                  </a:lnTo>
                  <a:lnTo>
                    <a:pt x="24565" y="51712"/>
                  </a:lnTo>
                  <a:lnTo>
                    <a:pt x="24706" y="51380"/>
                  </a:lnTo>
                  <a:lnTo>
                    <a:pt x="24826" y="51038"/>
                  </a:lnTo>
                  <a:lnTo>
                    <a:pt x="24947" y="50686"/>
                  </a:lnTo>
                  <a:lnTo>
                    <a:pt x="25048" y="50345"/>
                  </a:lnTo>
                  <a:lnTo>
                    <a:pt x="25148" y="49993"/>
                  </a:lnTo>
                  <a:lnTo>
                    <a:pt x="25228" y="49641"/>
                  </a:lnTo>
                  <a:lnTo>
                    <a:pt x="25309" y="49279"/>
                  </a:lnTo>
                  <a:lnTo>
                    <a:pt x="25379" y="48918"/>
                  </a:lnTo>
                  <a:lnTo>
                    <a:pt x="25440" y="48556"/>
                  </a:lnTo>
                  <a:lnTo>
                    <a:pt x="25490" y="48194"/>
                  </a:lnTo>
                  <a:lnTo>
                    <a:pt x="25590" y="47460"/>
                  </a:lnTo>
                  <a:lnTo>
                    <a:pt x="25661" y="46726"/>
                  </a:lnTo>
                  <a:lnTo>
                    <a:pt x="25731" y="45993"/>
                  </a:lnTo>
                  <a:lnTo>
                    <a:pt x="25781" y="45259"/>
                  </a:lnTo>
                  <a:lnTo>
                    <a:pt x="25852" y="44475"/>
                  </a:lnTo>
                  <a:lnTo>
                    <a:pt x="25912" y="43711"/>
                  </a:lnTo>
                  <a:lnTo>
                    <a:pt x="25992" y="42967"/>
                  </a:lnTo>
                  <a:lnTo>
                    <a:pt x="26043" y="42606"/>
                  </a:lnTo>
                  <a:lnTo>
                    <a:pt x="26103" y="42254"/>
                  </a:lnTo>
                  <a:lnTo>
                    <a:pt x="26133" y="42053"/>
                  </a:lnTo>
                  <a:lnTo>
                    <a:pt x="26173" y="41852"/>
                  </a:lnTo>
                  <a:lnTo>
                    <a:pt x="31299" y="41962"/>
                  </a:lnTo>
                  <a:lnTo>
                    <a:pt x="32133" y="44224"/>
                  </a:lnTo>
                  <a:lnTo>
                    <a:pt x="32475" y="45148"/>
                  </a:lnTo>
                  <a:lnTo>
                    <a:pt x="32777" y="45942"/>
                  </a:lnTo>
                  <a:lnTo>
                    <a:pt x="33038" y="46596"/>
                  </a:lnTo>
                  <a:lnTo>
                    <a:pt x="33259" y="47139"/>
                  </a:lnTo>
                  <a:lnTo>
                    <a:pt x="33450" y="47551"/>
                  </a:lnTo>
                  <a:lnTo>
                    <a:pt x="33530" y="47721"/>
                  </a:lnTo>
                  <a:lnTo>
                    <a:pt x="33611" y="47862"/>
                  </a:lnTo>
                  <a:lnTo>
                    <a:pt x="33742" y="48103"/>
                  </a:lnTo>
                  <a:lnTo>
                    <a:pt x="33872" y="48365"/>
                  </a:lnTo>
                  <a:lnTo>
                    <a:pt x="34134" y="48907"/>
                  </a:lnTo>
                  <a:lnTo>
                    <a:pt x="34314" y="49289"/>
                  </a:lnTo>
                  <a:lnTo>
                    <a:pt x="34515" y="49681"/>
                  </a:lnTo>
                  <a:lnTo>
                    <a:pt x="34727" y="50083"/>
                  </a:lnTo>
                  <a:lnTo>
                    <a:pt x="34958" y="50496"/>
                  </a:lnTo>
                  <a:lnTo>
                    <a:pt x="34988" y="50797"/>
                  </a:lnTo>
                  <a:lnTo>
                    <a:pt x="35018" y="51129"/>
                  </a:lnTo>
                  <a:lnTo>
                    <a:pt x="35038" y="51460"/>
                  </a:lnTo>
                  <a:lnTo>
                    <a:pt x="35048" y="51802"/>
                  </a:lnTo>
                  <a:lnTo>
                    <a:pt x="35048" y="52164"/>
                  </a:lnTo>
                  <a:lnTo>
                    <a:pt x="35038" y="52516"/>
                  </a:lnTo>
                  <a:lnTo>
                    <a:pt x="35018" y="52888"/>
                  </a:lnTo>
                  <a:lnTo>
                    <a:pt x="34978" y="53249"/>
                  </a:lnTo>
                  <a:lnTo>
                    <a:pt x="34928" y="53621"/>
                  </a:lnTo>
                  <a:lnTo>
                    <a:pt x="34857" y="53983"/>
                  </a:lnTo>
                  <a:lnTo>
                    <a:pt x="34767" y="54345"/>
                  </a:lnTo>
                  <a:lnTo>
                    <a:pt x="34656" y="54707"/>
                  </a:lnTo>
                  <a:lnTo>
                    <a:pt x="34596" y="54878"/>
                  </a:lnTo>
                  <a:lnTo>
                    <a:pt x="34525" y="55059"/>
                  </a:lnTo>
                  <a:lnTo>
                    <a:pt x="34455" y="55229"/>
                  </a:lnTo>
                  <a:lnTo>
                    <a:pt x="34375" y="55400"/>
                  </a:lnTo>
                  <a:lnTo>
                    <a:pt x="34284" y="55561"/>
                  </a:lnTo>
                  <a:lnTo>
                    <a:pt x="34194" y="55722"/>
                  </a:lnTo>
                  <a:lnTo>
                    <a:pt x="34093" y="55883"/>
                  </a:lnTo>
                  <a:lnTo>
                    <a:pt x="33983" y="56034"/>
                  </a:lnTo>
                  <a:lnTo>
                    <a:pt x="33792" y="56295"/>
                  </a:lnTo>
                  <a:lnTo>
                    <a:pt x="33601" y="56536"/>
                  </a:lnTo>
                  <a:lnTo>
                    <a:pt x="33400" y="56777"/>
                  </a:lnTo>
                  <a:lnTo>
                    <a:pt x="33199" y="56998"/>
                  </a:lnTo>
                  <a:lnTo>
                    <a:pt x="32998" y="57209"/>
                  </a:lnTo>
                  <a:lnTo>
                    <a:pt x="32797" y="57421"/>
                  </a:lnTo>
                  <a:lnTo>
                    <a:pt x="32586" y="57612"/>
                  </a:lnTo>
                  <a:lnTo>
                    <a:pt x="32385" y="57792"/>
                  </a:lnTo>
                  <a:lnTo>
                    <a:pt x="32184" y="57963"/>
                  </a:lnTo>
                  <a:lnTo>
                    <a:pt x="31973" y="58124"/>
                  </a:lnTo>
                  <a:lnTo>
                    <a:pt x="31772" y="58285"/>
                  </a:lnTo>
                  <a:lnTo>
                    <a:pt x="31571" y="58426"/>
                  </a:lnTo>
                  <a:lnTo>
                    <a:pt x="31189" y="58687"/>
                  </a:lnTo>
                  <a:lnTo>
                    <a:pt x="30817" y="58918"/>
                  </a:lnTo>
                  <a:lnTo>
                    <a:pt x="30465" y="59109"/>
                  </a:lnTo>
                  <a:lnTo>
                    <a:pt x="30143" y="59280"/>
                  </a:lnTo>
                  <a:lnTo>
                    <a:pt x="29862" y="59411"/>
                  </a:lnTo>
                  <a:lnTo>
                    <a:pt x="29611" y="59521"/>
                  </a:lnTo>
                  <a:lnTo>
                    <a:pt x="29410" y="59602"/>
                  </a:lnTo>
                  <a:lnTo>
                    <a:pt x="29259" y="59652"/>
                  </a:lnTo>
                  <a:lnTo>
                    <a:pt x="29128" y="59702"/>
                  </a:lnTo>
                  <a:lnTo>
                    <a:pt x="29058" y="59722"/>
                  </a:lnTo>
                  <a:lnTo>
                    <a:pt x="28987" y="59752"/>
                  </a:lnTo>
                  <a:lnTo>
                    <a:pt x="28927" y="59793"/>
                  </a:lnTo>
                  <a:lnTo>
                    <a:pt x="28867" y="59833"/>
                  </a:lnTo>
                  <a:lnTo>
                    <a:pt x="28817" y="59883"/>
                  </a:lnTo>
                  <a:lnTo>
                    <a:pt x="28766" y="59933"/>
                  </a:lnTo>
                  <a:lnTo>
                    <a:pt x="28726" y="59984"/>
                  </a:lnTo>
                  <a:lnTo>
                    <a:pt x="28686" y="60044"/>
                  </a:lnTo>
                  <a:lnTo>
                    <a:pt x="28656" y="60114"/>
                  </a:lnTo>
                  <a:lnTo>
                    <a:pt x="28636" y="60174"/>
                  </a:lnTo>
                  <a:lnTo>
                    <a:pt x="28616" y="60245"/>
                  </a:lnTo>
                  <a:lnTo>
                    <a:pt x="28606" y="60315"/>
                  </a:lnTo>
                  <a:lnTo>
                    <a:pt x="28596" y="60386"/>
                  </a:lnTo>
                  <a:lnTo>
                    <a:pt x="28596" y="60456"/>
                  </a:lnTo>
                  <a:lnTo>
                    <a:pt x="28606" y="60526"/>
                  </a:lnTo>
                  <a:lnTo>
                    <a:pt x="28626" y="60597"/>
                  </a:lnTo>
                  <a:lnTo>
                    <a:pt x="28646" y="60667"/>
                  </a:lnTo>
                  <a:lnTo>
                    <a:pt x="28676" y="60737"/>
                  </a:lnTo>
                  <a:lnTo>
                    <a:pt x="28716" y="60798"/>
                  </a:lnTo>
                  <a:lnTo>
                    <a:pt x="28756" y="60858"/>
                  </a:lnTo>
                  <a:lnTo>
                    <a:pt x="28807" y="60908"/>
                  </a:lnTo>
                  <a:lnTo>
                    <a:pt x="28857" y="60958"/>
                  </a:lnTo>
                  <a:lnTo>
                    <a:pt x="28917" y="60999"/>
                  </a:lnTo>
                  <a:lnTo>
                    <a:pt x="28967" y="61039"/>
                  </a:lnTo>
                  <a:lnTo>
                    <a:pt x="29038" y="61069"/>
                  </a:lnTo>
                  <a:lnTo>
                    <a:pt x="29098" y="61099"/>
                  </a:lnTo>
                  <a:lnTo>
                    <a:pt x="29168" y="61109"/>
                  </a:lnTo>
                  <a:lnTo>
                    <a:pt x="29239" y="61129"/>
                  </a:lnTo>
                  <a:lnTo>
                    <a:pt x="29379" y="61129"/>
                  </a:lnTo>
                  <a:lnTo>
                    <a:pt x="29450" y="61119"/>
                  </a:lnTo>
                  <a:lnTo>
                    <a:pt x="29530" y="61099"/>
                  </a:lnTo>
                  <a:lnTo>
                    <a:pt x="29711" y="61039"/>
                  </a:lnTo>
                  <a:lnTo>
                    <a:pt x="29902" y="60979"/>
                  </a:lnTo>
                  <a:lnTo>
                    <a:pt x="30143" y="60878"/>
                  </a:lnTo>
                  <a:lnTo>
                    <a:pt x="30435" y="60757"/>
                  </a:lnTo>
                  <a:lnTo>
                    <a:pt x="30766" y="60607"/>
                  </a:lnTo>
                  <a:lnTo>
                    <a:pt x="31128" y="60416"/>
                  </a:lnTo>
                  <a:lnTo>
                    <a:pt x="31530" y="60195"/>
                  </a:lnTo>
                  <a:lnTo>
                    <a:pt x="31963" y="59933"/>
                  </a:lnTo>
                  <a:lnTo>
                    <a:pt x="32184" y="59782"/>
                  </a:lnTo>
                  <a:lnTo>
                    <a:pt x="32405" y="59632"/>
                  </a:lnTo>
                  <a:lnTo>
                    <a:pt x="32636" y="59461"/>
                  </a:lnTo>
                  <a:lnTo>
                    <a:pt x="32867" y="59290"/>
                  </a:lnTo>
                  <a:lnTo>
                    <a:pt x="33098" y="59099"/>
                  </a:lnTo>
                  <a:lnTo>
                    <a:pt x="33329" y="58908"/>
                  </a:lnTo>
                  <a:lnTo>
                    <a:pt x="33571" y="58697"/>
                  </a:lnTo>
                  <a:lnTo>
                    <a:pt x="33802" y="58476"/>
                  </a:lnTo>
                  <a:lnTo>
                    <a:pt x="34043" y="58235"/>
                  </a:lnTo>
                  <a:lnTo>
                    <a:pt x="34274" y="57993"/>
                  </a:lnTo>
                  <a:lnTo>
                    <a:pt x="34505" y="57732"/>
                  </a:lnTo>
                  <a:lnTo>
                    <a:pt x="34727" y="57461"/>
                  </a:lnTo>
                  <a:lnTo>
                    <a:pt x="34958" y="57179"/>
                  </a:lnTo>
                  <a:lnTo>
                    <a:pt x="35169" y="56888"/>
                  </a:lnTo>
                  <a:lnTo>
                    <a:pt x="35340" y="56627"/>
                  </a:lnTo>
                  <a:lnTo>
                    <a:pt x="35500" y="56365"/>
                  </a:lnTo>
                  <a:lnTo>
                    <a:pt x="35651" y="56104"/>
                  </a:lnTo>
                  <a:lnTo>
                    <a:pt x="35782" y="55833"/>
                  </a:lnTo>
                  <a:lnTo>
                    <a:pt x="35892" y="55551"/>
                  </a:lnTo>
                  <a:lnTo>
                    <a:pt x="36003" y="55280"/>
                  </a:lnTo>
                  <a:lnTo>
                    <a:pt x="36093" y="54988"/>
                  </a:lnTo>
                  <a:lnTo>
                    <a:pt x="36184" y="54707"/>
                  </a:lnTo>
                  <a:lnTo>
                    <a:pt x="36254" y="54425"/>
                  </a:lnTo>
                  <a:lnTo>
                    <a:pt x="36315" y="54134"/>
                  </a:lnTo>
                  <a:lnTo>
                    <a:pt x="36365" y="53842"/>
                  </a:lnTo>
                  <a:lnTo>
                    <a:pt x="36415" y="53561"/>
                  </a:lnTo>
                  <a:lnTo>
                    <a:pt x="36445" y="53270"/>
                  </a:lnTo>
                  <a:lnTo>
                    <a:pt x="36475" y="52988"/>
                  </a:lnTo>
                  <a:lnTo>
                    <a:pt x="36495" y="52697"/>
                  </a:lnTo>
                  <a:lnTo>
                    <a:pt x="36505" y="52415"/>
                  </a:lnTo>
                  <a:lnTo>
                    <a:pt x="36666" y="52566"/>
                  </a:lnTo>
                  <a:lnTo>
                    <a:pt x="41370" y="61471"/>
                  </a:lnTo>
                  <a:lnTo>
                    <a:pt x="41430" y="61561"/>
                  </a:lnTo>
                  <a:lnTo>
                    <a:pt x="41491" y="61632"/>
                  </a:lnTo>
                  <a:lnTo>
                    <a:pt x="41571" y="61702"/>
                  </a:lnTo>
                  <a:lnTo>
                    <a:pt x="41652" y="61763"/>
                  </a:lnTo>
                  <a:lnTo>
                    <a:pt x="41732" y="61803"/>
                  </a:lnTo>
                  <a:lnTo>
                    <a:pt x="41822" y="61833"/>
                  </a:lnTo>
                  <a:lnTo>
                    <a:pt x="41923" y="61853"/>
                  </a:lnTo>
                  <a:lnTo>
                    <a:pt x="42023" y="61863"/>
                  </a:lnTo>
                  <a:lnTo>
                    <a:pt x="42104" y="61853"/>
                  </a:lnTo>
                  <a:lnTo>
                    <a:pt x="42194" y="61843"/>
                  </a:lnTo>
                  <a:lnTo>
                    <a:pt x="42275" y="61813"/>
                  </a:lnTo>
                  <a:lnTo>
                    <a:pt x="42355" y="61773"/>
                  </a:lnTo>
                  <a:lnTo>
                    <a:pt x="42425" y="61732"/>
                  </a:lnTo>
                  <a:lnTo>
                    <a:pt x="42486" y="61692"/>
                  </a:lnTo>
                  <a:lnTo>
                    <a:pt x="42536" y="61642"/>
                  </a:lnTo>
                  <a:lnTo>
                    <a:pt x="42586" y="61592"/>
                  </a:lnTo>
                  <a:lnTo>
                    <a:pt x="42626" y="61531"/>
                  </a:lnTo>
                  <a:lnTo>
                    <a:pt x="42667" y="61471"/>
                  </a:lnTo>
                  <a:lnTo>
                    <a:pt x="42697" y="61411"/>
                  </a:lnTo>
                  <a:lnTo>
                    <a:pt x="42717" y="61340"/>
                  </a:lnTo>
                  <a:lnTo>
                    <a:pt x="42737" y="61280"/>
                  </a:lnTo>
                  <a:lnTo>
                    <a:pt x="42747" y="61210"/>
                  </a:lnTo>
                  <a:lnTo>
                    <a:pt x="42747" y="61139"/>
                  </a:lnTo>
                  <a:lnTo>
                    <a:pt x="42747" y="61069"/>
                  </a:lnTo>
                  <a:lnTo>
                    <a:pt x="42737" y="60999"/>
                  </a:lnTo>
                  <a:lnTo>
                    <a:pt x="42717" y="60928"/>
                  </a:lnTo>
                  <a:lnTo>
                    <a:pt x="42697" y="60858"/>
                  </a:lnTo>
                  <a:lnTo>
                    <a:pt x="42667" y="60788"/>
                  </a:lnTo>
                  <a:lnTo>
                    <a:pt x="39229" y="54295"/>
                  </a:lnTo>
                  <a:lnTo>
                    <a:pt x="39229" y="54295"/>
                  </a:lnTo>
                  <a:lnTo>
                    <a:pt x="40526" y="54968"/>
                  </a:lnTo>
                  <a:lnTo>
                    <a:pt x="41732" y="55611"/>
                  </a:lnTo>
                  <a:lnTo>
                    <a:pt x="43782" y="56707"/>
                  </a:lnTo>
                  <a:lnTo>
                    <a:pt x="45169" y="57451"/>
                  </a:lnTo>
                  <a:lnTo>
                    <a:pt x="45692" y="57742"/>
                  </a:lnTo>
                  <a:lnTo>
                    <a:pt x="45772" y="57782"/>
                  </a:lnTo>
                  <a:lnTo>
                    <a:pt x="45863" y="57823"/>
                  </a:lnTo>
                  <a:lnTo>
                    <a:pt x="46034" y="57873"/>
                  </a:lnTo>
                  <a:lnTo>
                    <a:pt x="46215" y="57913"/>
                  </a:lnTo>
                  <a:lnTo>
                    <a:pt x="46395" y="57923"/>
                  </a:lnTo>
                  <a:lnTo>
                    <a:pt x="46486" y="57913"/>
                  </a:lnTo>
                  <a:lnTo>
                    <a:pt x="46586" y="57913"/>
                  </a:lnTo>
                  <a:lnTo>
                    <a:pt x="46677" y="57893"/>
                  </a:lnTo>
                  <a:lnTo>
                    <a:pt x="46777" y="57873"/>
                  </a:lnTo>
                  <a:lnTo>
                    <a:pt x="46868" y="57843"/>
                  </a:lnTo>
                  <a:lnTo>
                    <a:pt x="46958" y="57813"/>
                  </a:lnTo>
                  <a:lnTo>
                    <a:pt x="47039" y="57772"/>
                  </a:lnTo>
                  <a:lnTo>
                    <a:pt x="47129" y="57722"/>
                  </a:lnTo>
                  <a:lnTo>
                    <a:pt x="47210" y="57672"/>
                  </a:lnTo>
                  <a:lnTo>
                    <a:pt x="47290" y="57612"/>
                  </a:lnTo>
                  <a:lnTo>
                    <a:pt x="47360" y="57551"/>
                  </a:lnTo>
                  <a:lnTo>
                    <a:pt x="47431" y="57491"/>
                  </a:lnTo>
                  <a:lnTo>
                    <a:pt x="47501" y="57410"/>
                  </a:lnTo>
                  <a:lnTo>
                    <a:pt x="47561" y="57340"/>
                  </a:lnTo>
                  <a:lnTo>
                    <a:pt x="47622" y="57250"/>
                  </a:lnTo>
                  <a:lnTo>
                    <a:pt x="47672" y="57169"/>
                  </a:lnTo>
                  <a:lnTo>
                    <a:pt x="47742" y="57029"/>
                  </a:lnTo>
                  <a:lnTo>
                    <a:pt x="47793" y="56888"/>
                  </a:lnTo>
                  <a:lnTo>
                    <a:pt x="47823" y="56757"/>
                  </a:lnTo>
                  <a:lnTo>
                    <a:pt x="47843" y="56616"/>
                  </a:lnTo>
                  <a:lnTo>
                    <a:pt x="47853" y="56466"/>
                  </a:lnTo>
                  <a:lnTo>
                    <a:pt x="47853" y="56325"/>
                  </a:lnTo>
                  <a:lnTo>
                    <a:pt x="47833" y="56194"/>
                  </a:lnTo>
                  <a:lnTo>
                    <a:pt x="47793" y="56054"/>
                  </a:lnTo>
                  <a:lnTo>
                    <a:pt x="47752" y="55923"/>
                  </a:lnTo>
                  <a:lnTo>
                    <a:pt x="47692" y="55792"/>
                  </a:lnTo>
                  <a:lnTo>
                    <a:pt x="47622" y="55672"/>
                  </a:lnTo>
                  <a:lnTo>
                    <a:pt x="47541" y="55561"/>
                  </a:lnTo>
                  <a:lnTo>
                    <a:pt x="47451" y="55451"/>
                  </a:lnTo>
                  <a:lnTo>
                    <a:pt x="47340" y="55350"/>
                  </a:lnTo>
                  <a:lnTo>
                    <a:pt x="47230" y="55260"/>
                  </a:lnTo>
                  <a:lnTo>
                    <a:pt x="47099" y="55179"/>
                  </a:lnTo>
                  <a:lnTo>
                    <a:pt x="46566" y="54888"/>
                  </a:lnTo>
                  <a:lnTo>
                    <a:pt x="45149" y="54124"/>
                  </a:lnTo>
                  <a:lnTo>
                    <a:pt x="43059" y="53008"/>
                  </a:lnTo>
                  <a:lnTo>
                    <a:pt x="41822" y="52355"/>
                  </a:lnTo>
                  <a:lnTo>
                    <a:pt x="40506" y="51661"/>
                  </a:lnTo>
                  <a:lnTo>
                    <a:pt x="40063" y="51430"/>
                  </a:lnTo>
                  <a:lnTo>
                    <a:pt x="39671" y="51189"/>
                  </a:lnTo>
                  <a:lnTo>
                    <a:pt x="39310" y="50948"/>
                  </a:lnTo>
                  <a:lnTo>
                    <a:pt x="38988" y="50707"/>
                  </a:lnTo>
                  <a:lnTo>
                    <a:pt x="38697" y="50455"/>
                  </a:lnTo>
                  <a:lnTo>
                    <a:pt x="38425" y="50214"/>
                  </a:lnTo>
                  <a:lnTo>
                    <a:pt x="38184" y="49963"/>
                  </a:lnTo>
                  <a:lnTo>
                    <a:pt x="37973" y="49712"/>
                  </a:lnTo>
                  <a:lnTo>
                    <a:pt x="37782" y="49470"/>
                  </a:lnTo>
                  <a:lnTo>
                    <a:pt x="37601" y="49209"/>
                  </a:lnTo>
                  <a:lnTo>
                    <a:pt x="37440" y="48958"/>
                  </a:lnTo>
                  <a:lnTo>
                    <a:pt x="37300" y="48706"/>
                  </a:lnTo>
                  <a:lnTo>
                    <a:pt x="37159" y="48445"/>
                  </a:lnTo>
                  <a:lnTo>
                    <a:pt x="37028" y="48184"/>
                  </a:lnTo>
                  <a:lnTo>
                    <a:pt x="36777" y="47661"/>
                  </a:lnTo>
                  <a:lnTo>
                    <a:pt x="36475" y="47028"/>
                  </a:lnTo>
                  <a:lnTo>
                    <a:pt x="36304" y="46706"/>
                  </a:lnTo>
                  <a:lnTo>
                    <a:pt x="36134" y="46385"/>
                  </a:lnTo>
                  <a:lnTo>
                    <a:pt x="36043" y="46224"/>
                  </a:lnTo>
                  <a:lnTo>
                    <a:pt x="36747" y="46334"/>
                  </a:lnTo>
                  <a:lnTo>
                    <a:pt x="37470" y="46465"/>
                  </a:lnTo>
                  <a:lnTo>
                    <a:pt x="38204" y="46626"/>
                  </a:lnTo>
                  <a:lnTo>
                    <a:pt x="38556" y="46706"/>
                  </a:lnTo>
                  <a:lnTo>
                    <a:pt x="38908" y="46797"/>
                  </a:lnTo>
                  <a:lnTo>
                    <a:pt x="39249" y="46897"/>
                  </a:lnTo>
                  <a:lnTo>
                    <a:pt x="39571" y="46998"/>
                  </a:lnTo>
                  <a:lnTo>
                    <a:pt x="39883" y="47098"/>
                  </a:lnTo>
                  <a:lnTo>
                    <a:pt x="40184" y="47219"/>
                  </a:lnTo>
                  <a:lnTo>
                    <a:pt x="40466" y="47330"/>
                  </a:lnTo>
                  <a:lnTo>
                    <a:pt x="40717" y="47450"/>
                  </a:lnTo>
                  <a:lnTo>
                    <a:pt x="40948" y="47581"/>
                  </a:lnTo>
                  <a:lnTo>
                    <a:pt x="41159" y="47721"/>
                  </a:lnTo>
                  <a:lnTo>
                    <a:pt x="45240" y="50636"/>
                  </a:lnTo>
                  <a:lnTo>
                    <a:pt x="45340" y="50697"/>
                  </a:lnTo>
                  <a:lnTo>
                    <a:pt x="45451" y="50737"/>
                  </a:lnTo>
                  <a:lnTo>
                    <a:pt x="45551" y="50767"/>
                  </a:lnTo>
                  <a:lnTo>
                    <a:pt x="45662" y="50777"/>
                  </a:lnTo>
                  <a:lnTo>
                    <a:pt x="45752" y="50767"/>
                  </a:lnTo>
                  <a:lnTo>
                    <a:pt x="45833" y="50757"/>
                  </a:lnTo>
                  <a:lnTo>
                    <a:pt x="45913" y="50727"/>
                  </a:lnTo>
                  <a:lnTo>
                    <a:pt x="45993" y="50697"/>
                  </a:lnTo>
                  <a:lnTo>
                    <a:pt x="46074" y="50646"/>
                  </a:lnTo>
                  <a:lnTo>
                    <a:pt x="46134" y="50596"/>
                  </a:lnTo>
                  <a:lnTo>
                    <a:pt x="46205" y="50536"/>
                  </a:lnTo>
                  <a:lnTo>
                    <a:pt x="46255" y="50465"/>
                  </a:lnTo>
                  <a:lnTo>
                    <a:pt x="46295" y="50405"/>
                  </a:lnTo>
                  <a:lnTo>
                    <a:pt x="46335" y="50335"/>
                  </a:lnTo>
                  <a:lnTo>
                    <a:pt x="46355" y="50274"/>
                  </a:lnTo>
                  <a:lnTo>
                    <a:pt x="46375" y="50204"/>
                  </a:lnTo>
                  <a:lnTo>
                    <a:pt x="46385" y="50134"/>
                  </a:lnTo>
                  <a:lnTo>
                    <a:pt x="46395" y="50063"/>
                  </a:lnTo>
                  <a:lnTo>
                    <a:pt x="46395" y="49993"/>
                  </a:lnTo>
                  <a:lnTo>
                    <a:pt x="46385" y="49923"/>
                  </a:lnTo>
                  <a:lnTo>
                    <a:pt x="46375" y="49852"/>
                  </a:lnTo>
                  <a:lnTo>
                    <a:pt x="46345" y="49792"/>
                  </a:lnTo>
                  <a:lnTo>
                    <a:pt x="46325" y="49722"/>
                  </a:lnTo>
                  <a:lnTo>
                    <a:pt x="46285" y="49661"/>
                  </a:lnTo>
                  <a:lnTo>
                    <a:pt x="46245" y="49601"/>
                  </a:lnTo>
                  <a:lnTo>
                    <a:pt x="46205" y="49551"/>
                  </a:lnTo>
                  <a:lnTo>
                    <a:pt x="46144" y="49490"/>
                  </a:lnTo>
                  <a:lnTo>
                    <a:pt x="46094" y="49450"/>
                  </a:lnTo>
                  <a:lnTo>
                    <a:pt x="42003" y="46535"/>
                  </a:lnTo>
                  <a:lnTo>
                    <a:pt x="41863" y="46435"/>
                  </a:lnTo>
                  <a:lnTo>
                    <a:pt x="41702" y="46334"/>
                  </a:lnTo>
                  <a:lnTo>
                    <a:pt x="41541" y="46244"/>
                  </a:lnTo>
                  <a:lnTo>
                    <a:pt x="41370" y="46154"/>
                  </a:lnTo>
                  <a:lnTo>
                    <a:pt x="40998" y="45983"/>
                  </a:lnTo>
                  <a:lnTo>
                    <a:pt x="40606" y="45822"/>
                  </a:lnTo>
                  <a:lnTo>
                    <a:pt x="40184" y="45671"/>
                  </a:lnTo>
                  <a:lnTo>
                    <a:pt x="39752" y="45530"/>
                  </a:lnTo>
                  <a:lnTo>
                    <a:pt x="39310" y="45400"/>
                  </a:lnTo>
                  <a:lnTo>
                    <a:pt x="38857" y="45279"/>
                  </a:lnTo>
                  <a:lnTo>
                    <a:pt x="38395" y="45169"/>
                  </a:lnTo>
                  <a:lnTo>
                    <a:pt x="37933" y="45078"/>
                  </a:lnTo>
                  <a:lnTo>
                    <a:pt x="37480" y="44988"/>
                  </a:lnTo>
                  <a:lnTo>
                    <a:pt x="37028" y="44907"/>
                  </a:lnTo>
                  <a:lnTo>
                    <a:pt x="36174" y="44767"/>
                  </a:lnTo>
                  <a:lnTo>
                    <a:pt x="35410" y="44656"/>
                  </a:lnTo>
                  <a:lnTo>
                    <a:pt x="34757" y="42917"/>
                  </a:lnTo>
                  <a:lnTo>
                    <a:pt x="34043" y="40957"/>
                  </a:lnTo>
                  <a:lnTo>
                    <a:pt x="38224" y="35158"/>
                  </a:lnTo>
                  <a:lnTo>
                    <a:pt x="39762" y="32092"/>
                  </a:lnTo>
                  <a:lnTo>
                    <a:pt x="40496" y="32042"/>
                  </a:lnTo>
                  <a:lnTo>
                    <a:pt x="41189" y="32012"/>
                  </a:lnTo>
                  <a:lnTo>
                    <a:pt x="41853" y="32002"/>
                  </a:lnTo>
                  <a:lnTo>
                    <a:pt x="42466" y="31992"/>
                  </a:lnTo>
                  <a:lnTo>
                    <a:pt x="42496" y="32303"/>
                  </a:lnTo>
                  <a:lnTo>
                    <a:pt x="42546" y="32625"/>
                  </a:lnTo>
                  <a:lnTo>
                    <a:pt x="42596" y="32957"/>
                  </a:lnTo>
                  <a:lnTo>
                    <a:pt x="42667" y="33309"/>
                  </a:lnTo>
                  <a:lnTo>
                    <a:pt x="42757" y="33670"/>
                  </a:lnTo>
                  <a:lnTo>
                    <a:pt x="42858" y="34042"/>
                  </a:lnTo>
                  <a:lnTo>
                    <a:pt x="42978" y="34414"/>
                  </a:lnTo>
                  <a:lnTo>
                    <a:pt x="43129" y="34786"/>
                  </a:lnTo>
                  <a:lnTo>
                    <a:pt x="43290" y="35168"/>
                  </a:lnTo>
                  <a:lnTo>
                    <a:pt x="43481" y="35540"/>
                  </a:lnTo>
                  <a:lnTo>
                    <a:pt x="43581" y="35731"/>
                  </a:lnTo>
                  <a:lnTo>
                    <a:pt x="43692" y="35912"/>
                  </a:lnTo>
                  <a:lnTo>
                    <a:pt x="43812" y="36103"/>
                  </a:lnTo>
                  <a:lnTo>
                    <a:pt x="43943" y="36284"/>
                  </a:lnTo>
                  <a:lnTo>
                    <a:pt x="44074" y="36454"/>
                  </a:lnTo>
                  <a:lnTo>
                    <a:pt x="44214" y="36635"/>
                  </a:lnTo>
                  <a:lnTo>
                    <a:pt x="44355" y="36806"/>
                  </a:lnTo>
                  <a:lnTo>
                    <a:pt x="44516" y="36977"/>
                  </a:lnTo>
                  <a:lnTo>
                    <a:pt x="44677" y="37148"/>
                  </a:lnTo>
                  <a:lnTo>
                    <a:pt x="44848" y="37309"/>
                  </a:lnTo>
                  <a:lnTo>
                    <a:pt x="45019" y="37470"/>
                  </a:lnTo>
                  <a:lnTo>
                    <a:pt x="45209" y="37630"/>
                  </a:lnTo>
                  <a:lnTo>
                    <a:pt x="45762" y="38053"/>
                  </a:lnTo>
                  <a:lnTo>
                    <a:pt x="46285" y="38435"/>
                  </a:lnTo>
                  <a:lnTo>
                    <a:pt x="46777" y="38766"/>
                  </a:lnTo>
                  <a:lnTo>
                    <a:pt x="47240" y="39048"/>
                  </a:lnTo>
                  <a:lnTo>
                    <a:pt x="47672" y="39299"/>
                  </a:lnTo>
                  <a:lnTo>
                    <a:pt x="48084" y="39510"/>
                  </a:lnTo>
                  <a:lnTo>
                    <a:pt x="48456" y="39691"/>
                  </a:lnTo>
                  <a:lnTo>
                    <a:pt x="48798" y="39842"/>
                  </a:lnTo>
                  <a:lnTo>
                    <a:pt x="49099" y="39962"/>
                  </a:lnTo>
                  <a:lnTo>
                    <a:pt x="49371" y="40053"/>
                  </a:lnTo>
                  <a:lnTo>
                    <a:pt x="49612" y="40133"/>
                  </a:lnTo>
                  <a:lnTo>
                    <a:pt x="49823" y="40183"/>
                  </a:lnTo>
                  <a:lnTo>
                    <a:pt x="49994" y="40224"/>
                  </a:lnTo>
                  <a:lnTo>
                    <a:pt x="50124" y="40244"/>
                  </a:lnTo>
                  <a:lnTo>
                    <a:pt x="50275" y="40264"/>
                  </a:lnTo>
                  <a:lnTo>
                    <a:pt x="50395" y="38815"/>
                  </a:lnTo>
                  <a:lnTo>
                    <a:pt x="50395" y="38815"/>
                  </a:lnTo>
                  <a:lnTo>
                    <a:pt x="50285" y="38796"/>
                  </a:lnTo>
                  <a:lnTo>
                    <a:pt x="50144" y="38766"/>
                  </a:lnTo>
                  <a:lnTo>
                    <a:pt x="49984" y="38726"/>
                  </a:lnTo>
                  <a:lnTo>
                    <a:pt x="49803" y="38666"/>
                  </a:lnTo>
                  <a:lnTo>
                    <a:pt x="49592" y="38585"/>
                  </a:lnTo>
                  <a:lnTo>
                    <a:pt x="49371" y="38495"/>
                  </a:lnTo>
                  <a:lnTo>
                    <a:pt x="49119" y="38394"/>
                  </a:lnTo>
                  <a:lnTo>
                    <a:pt x="48858" y="38264"/>
                  </a:lnTo>
                  <a:lnTo>
                    <a:pt x="48566" y="38123"/>
                  </a:lnTo>
                  <a:lnTo>
                    <a:pt x="48265" y="37952"/>
                  </a:lnTo>
                  <a:lnTo>
                    <a:pt x="47943" y="37771"/>
                  </a:lnTo>
                  <a:lnTo>
                    <a:pt x="47612" y="37560"/>
                  </a:lnTo>
                  <a:lnTo>
                    <a:pt x="47260" y="37329"/>
                  </a:lnTo>
                  <a:lnTo>
                    <a:pt x="46898" y="37078"/>
                  </a:lnTo>
                  <a:lnTo>
                    <a:pt x="46516" y="36796"/>
                  </a:lnTo>
                  <a:lnTo>
                    <a:pt x="46124" y="36485"/>
                  </a:lnTo>
                  <a:lnTo>
                    <a:pt x="45983" y="36374"/>
                  </a:lnTo>
                  <a:lnTo>
                    <a:pt x="45843" y="36253"/>
                  </a:lnTo>
                  <a:lnTo>
                    <a:pt x="45712" y="36123"/>
                  </a:lnTo>
                  <a:lnTo>
                    <a:pt x="45591" y="35992"/>
                  </a:lnTo>
                  <a:lnTo>
                    <a:pt x="45471" y="35861"/>
                  </a:lnTo>
                  <a:lnTo>
                    <a:pt x="45360" y="35731"/>
                  </a:lnTo>
                  <a:lnTo>
                    <a:pt x="45149" y="35459"/>
                  </a:lnTo>
                  <a:lnTo>
                    <a:pt x="44958" y="35178"/>
                  </a:lnTo>
                  <a:lnTo>
                    <a:pt x="44787" y="34887"/>
                  </a:lnTo>
                  <a:lnTo>
                    <a:pt x="44637" y="34595"/>
                  </a:lnTo>
                  <a:lnTo>
                    <a:pt x="44506" y="34294"/>
                  </a:lnTo>
                  <a:lnTo>
                    <a:pt x="44385" y="34002"/>
                  </a:lnTo>
                  <a:lnTo>
                    <a:pt x="44285" y="33701"/>
                  </a:lnTo>
                  <a:lnTo>
                    <a:pt x="44204" y="33409"/>
                  </a:lnTo>
                  <a:lnTo>
                    <a:pt x="44124" y="33118"/>
                  </a:lnTo>
                  <a:lnTo>
                    <a:pt x="44064" y="32836"/>
                  </a:lnTo>
                  <a:lnTo>
                    <a:pt x="44013" y="32565"/>
                  </a:lnTo>
                  <a:lnTo>
                    <a:pt x="43973" y="32303"/>
                  </a:lnTo>
                  <a:lnTo>
                    <a:pt x="43943" y="32052"/>
                  </a:lnTo>
                  <a:lnTo>
                    <a:pt x="43943" y="32052"/>
                  </a:lnTo>
                  <a:lnTo>
                    <a:pt x="44456" y="32102"/>
                  </a:lnTo>
                  <a:lnTo>
                    <a:pt x="44908" y="32163"/>
                  </a:lnTo>
                  <a:lnTo>
                    <a:pt x="45330" y="32243"/>
                  </a:lnTo>
                  <a:lnTo>
                    <a:pt x="45521" y="32283"/>
                  </a:lnTo>
                  <a:lnTo>
                    <a:pt x="45702" y="32334"/>
                  </a:lnTo>
                  <a:lnTo>
                    <a:pt x="46235" y="32494"/>
                  </a:lnTo>
                  <a:lnTo>
                    <a:pt x="46757" y="32665"/>
                  </a:lnTo>
                  <a:lnTo>
                    <a:pt x="47270" y="32836"/>
                  </a:lnTo>
                  <a:lnTo>
                    <a:pt x="47762" y="33027"/>
                  </a:lnTo>
                  <a:lnTo>
                    <a:pt x="48245" y="33218"/>
                  </a:lnTo>
                  <a:lnTo>
                    <a:pt x="48707" y="33409"/>
                  </a:lnTo>
                  <a:lnTo>
                    <a:pt x="49159" y="33610"/>
                  </a:lnTo>
                  <a:lnTo>
                    <a:pt x="49602" y="33811"/>
                  </a:lnTo>
                  <a:lnTo>
                    <a:pt x="50024" y="34022"/>
                  </a:lnTo>
                  <a:lnTo>
                    <a:pt x="50436" y="34233"/>
                  </a:lnTo>
                  <a:lnTo>
                    <a:pt x="50828" y="34434"/>
                  </a:lnTo>
                  <a:lnTo>
                    <a:pt x="51210" y="34645"/>
                  </a:lnTo>
                  <a:lnTo>
                    <a:pt x="51582" y="34856"/>
                  </a:lnTo>
                  <a:lnTo>
                    <a:pt x="51923" y="35067"/>
                  </a:lnTo>
                  <a:lnTo>
                    <a:pt x="52577" y="35470"/>
                  </a:lnTo>
                  <a:lnTo>
                    <a:pt x="54446" y="42073"/>
                  </a:lnTo>
                  <a:lnTo>
                    <a:pt x="54486" y="42183"/>
                  </a:lnTo>
                  <a:lnTo>
                    <a:pt x="54547" y="42294"/>
                  </a:lnTo>
                  <a:lnTo>
                    <a:pt x="54627" y="42384"/>
                  </a:lnTo>
                  <a:lnTo>
                    <a:pt x="54718" y="42455"/>
                  </a:lnTo>
                  <a:lnTo>
                    <a:pt x="54808" y="42515"/>
                  </a:lnTo>
                  <a:lnTo>
                    <a:pt x="54919" y="42565"/>
                  </a:lnTo>
                  <a:lnTo>
                    <a:pt x="55029" y="42596"/>
                  </a:lnTo>
                  <a:lnTo>
                    <a:pt x="55150" y="42606"/>
                  </a:lnTo>
                  <a:lnTo>
                    <a:pt x="55250" y="42596"/>
                  </a:lnTo>
                  <a:lnTo>
                    <a:pt x="55351" y="42575"/>
                  </a:lnTo>
                  <a:lnTo>
                    <a:pt x="55421" y="42555"/>
                  </a:lnTo>
                  <a:lnTo>
                    <a:pt x="55481" y="42515"/>
                  </a:lnTo>
                  <a:lnTo>
                    <a:pt x="55552" y="42485"/>
                  </a:lnTo>
                  <a:lnTo>
                    <a:pt x="55602" y="42445"/>
                  </a:lnTo>
                  <a:lnTo>
                    <a:pt x="55662" y="42395"/>
                  </a:lnTo>
                  <a:lnTo>
                    <a:pt x="55703" y="42344"/>
                  </a:lnTo>
                  <a:lnTo>
                    <a:pt x="55753" y="42284"/>
                  </a:lnTo>
                  <a:lnTo>
                    <a:pt x="55783" y="42224"/>
                  </a:lnTo>
                  <a:lnTo>
                    <a:pt x="55813" y="42163"/>
                  </a:lnTo>
                  <a:lnTo>
                    <a:pt x="55843" y="42103"/>
                  </a:lnTo>
                  <a:lnTo>
                    <a:pt x="55863" y="42033"/>
                  </a:lnTo>
                  <a:lnTo>
                    <a:pt x="55873" y="41962"/>
                  </a:lnTo>
                  <a:lnTo>
                    <a:pt x="55873" y="41892"/>
                  </a:lnTo>
                  <a:lnTo>
                    <a:pt x="55873" y="41822"/>
                  </a:lnTo>
                  <a:lnTo>
                    <a:pt x="55863" y="41751"/>
                  </a:lnTo>
                  <a:lnTo>
                    <a:pt x="55853" y="41671"/>
                  </a:lnTo>
                  <a:lnTo>
                    <a:pt x="54476" y="36836"/>
                  </a:lnTo>
                  <a:lnTo>
                    <a:pt x="54888" y="37168"/>
                  </a:lnTo>
                  <a:lnTo>
                    <a:pt x="55180" y="37419"/>
                  </a:lnTo>
                  <a:lnTo>
                    <a:pt x="55431" y="37651"/>
                  </a:lnTo>
                  <a:lnTo>
                    <a:pt x="55542" y="37751"/>
                  </a:lnTo>
                  <a:lnTo>
                    <a:pt x="55662" y="37842"/>
                  </a:lnTo>
                  <a:lnTo>
                    <a:pt x="55783" y="37912"/>
                  </a:lnTo>
                  <a:lnTo>
                    <a:pt x="55914" y="37972"/>
                  </a:lnTo>
                  <a:lnTo>
                    <a:pt x="56044" y="38022"/>
                  </a:lnTo>
                  <a:lnTo>
                    <a:pt x="56185" y="38053"/>
                  </a:lnTo>
                  <a:lnTo>
                    <a:pt x="56326" y="38073"/>
                  </a:lnTo>
                  <a:lnTo>
                    <a:pt x="56466" y="38083"/>
                  </a:lnTo>
                  <a:lnTo>
                    <a:pt x="56597" y="38073"/>
                  </a:lnTo>
                  <a:lnTo>
                    <a:pt x="56738" y="38053"/>
                  </a:lnTo>
                  <a:lnTo>
                    <a:pt x="56878" y="38022"/>
                  </a:lnTo>
                  <a:lnTo>
                    <a:pt x="57009" y="37972"/>
                  </a:lnTo>
                  <a:lnTo>
                    <a:pt x="57140" y="37912"/>
                  </a:lnTo>
                  <a:lnTo>
                    <a:pt x="57260" y="37842"/>
                  </a:lnTo>
                  <a:lnTo>
                    <a:pt x="57381" y="37751"/>
                  </a:lnTo>
                  <a:lnTo>
                    <a:pt x="57492" y="37651"/>
                  </a:lnTo>
                  <a:lnTo>
                    <a:pt x="57592" y="37540"/>
                  </a:lnTo>
                  <a:lnTo>
                    <a:pt x="57683" y="37419"/>
                  </a:lnTo>
                  <a:lnTo>
                    <a:pt x="57753" y="37299"/>
                  </a:lnTo>
                  <a:lnTo>
                    <a:pt x="57813" y="37168"/>
                  </a:lnTo>
                  <a:lnTo>
                    <a:pt x="57863" y="37037"/>
                  </a:lnTo>
                  <a:lnTo>
                    <a:pt x="57894" y="36897"/>
                  </a:lnTo>
                  <a:lnTo>
                    <a:pt x="57914" y="36756"/>
                  </a:lnTo>
                  <a:lnTo>
                    <a:pt x="57924" y="36625"/>
                  </a:lnTo>
                  <a:lnTo>
                    <a:pt x="57914" y="36485"/>
                  </a:lnTo>
                  <a:lnTo>
                    <a:pt x="57894" y="36344"/>
                  </a:lnTo>
                  <a:lnTo>
                    <a:pt x="57863" y="36203"/>
                  </a:lnTo>
                  <a:lnTo>
                    <a:pt x="57813" y="36073"/>
                  </a:lnTo>
                  <a:lnTo>
                    <a:pt x="57753" y="35942"/>
                  </a:lnTo>
                  <a:lnTo>
                    <a:pt x="57683" y="35821"/>
                  </a:lnTo>
                  <a:lnTo>
                    <a:pt x="57592" y="35701"/>
                  </a:lnTo>
                  <a:lnTo>
                    <a:pt x="57492" y="35590"/>
                  </a:lnTo>
                  <a:lnTo>
                    <a:pt x="57391" y="35490"/>
                  </a:lnTo>
                  <a:lnTo>
                    <a:pt x="57160" y="35279"/>
                  </a:lnTo>
                  <a:lnTo>
                    <a:pt x="56808" y="34967"/>
                  </a:lnTo>
                  <a:lnTo>
                    <a:pt x="56326" y="34565"/>
                  </a:lnTo>
                  <a:lnTo>
                    <a:pt x="56034" y="34344"/>
                  </a:lnTo>
                  <a:lnTo>
                    <a:pt x="55723" y="34103"/>
                  </a:lnTo>
                  <a:lnTo>
                    <a:pt x="55381" y="33841"/>
                  </a:lnTo>
                  <a:lnTo>
                    <a:pt x="55009" y="33580"/>
                  </a:lnTo>
                  <a:lnTo>
                    <a:pt x="54597" y="33299"/>
                  </a:lnTo>
                  <a:lnTo>
                    <a:pt x="54165" y="33017"/>
                  </a:lnTo>
                  <a:lnTo>
                    <a:pt x="53712" y="32726"/>
                  </a:lnTo>
                  <a:lnTo>
                    <a:pt x="53220" y="32434"/>
                  </a:lnTo>
                  <a:lnTo>
                    <a:pt x="59592" y="30464"/>
                  </a:lnTo>
                  <a:lnTo>
                    <a:pt x="59663" y="30434"/>
                  </a:lnTo>
                  <a:lnTo>
                    <a:pt x="59733" y="30404"/>
                  </a:lnTo>
                  <a:lnTo>
                    <a:pt x="59793" y="30364"/>
                  </a:lnTo>
                  <a:lnTo>
                    <a:pt x="59854" y="30323"/>
                  </a:lnTo>
                  <a:lnTo>
                    <a:pt x="59904" y="30273"/>
                  </a:lnTo>
                  <a:lnTo>
                    <a:pt x="59944" y="30223"/>
                  </a:lnTo>
                  <a:lnTo>
                    <a:pt x="59994" y="30163"/>
                  </a:lnTo>
                  <a:lnTo>
                    <a:pt x="60024" y="30102"/>
                  </a:lnTo>
                  <a:lnTo>
                    <a:pt x="60055" y="30042"/>
                  </a:lnTo>
                  <a:lnTo>
                    <a:pt x="60075" y="29972"/>
                  </a:lnTo>
                  <a:lnTo>
                    <a:pt x="60095" y="29911"/>
                  </a:lnTo>
                  <a:lnTo>
                    <a:pt x="60105" y="29841"/>
                  </a:lnTo>
                  <a:lnTo>
                    <a:pt x="60105" y="29761"/>
                  </a:lnTo>
                  <a:lnTo>
                    <a:pt x="60105" y="29690"/>
                  </a:lnTo>
                  <a:lnTo>
                    <a:pt x="60095" y="29620"/>
                  </a:lnTo>
                  <a:lnTo>
                    <a:pt x="60075" y="29550"/>
                  </a:lnTo>
                  <a:lnTo>
                    <a:pt x="60055" y="29479"/>
                  </a:lnTo>
                  <a:lnTo>
                    <a:pt x="60014" y="29409"/>
                  </a:lnTo>
                  <a:lnTo>
                    <a:pt x="59984" y="29349"/>
                  </a:lnTo>
                  <a:lnTo>
                    <a:pt x="59934" y="29298"/>
                  </a:lnTo>
                  <a:lnTo>
                    <a:pt x="59894" y="29238"/>
                  </a:lnTo>
                  <a:lnTo>
                    <a:pt x="59833" y="29198"/>
                  </a:lnTo>
                  <a:lnTo>
                    <a:pt x="59783" y="29158"/>
                  </a:lnTo>
                  <a:lnTo>
                    <a:pt x="59723" y="29117"/>
                  </a:lnTo>
                  <a:lnTo>
                    <a:pt x="59652" y="29087"/>
                  </a:lnTo>
                  <a:lnTo>
                    <a:pt x="59592" y="29067"/>
                  </a:lnTo>
                  <a:lnTo>
                    <a:pt x="59522" y="29047"/>
                  </a:lnTo>
                  <a:lnTo>
                    <a:pt x="59451" y="29037"/>
                  </a:lnTo>
                  <a:lnTo>
                    <a:pt x="59311" y="29037"/>
                  </a:lnTo>
                  <a:lnTo>
                    <a:pt x="59240" y="29047"/>
                  </a:lnTo>
                  <a:lnTo>
                    <a:pt x="59160" y="29067"/>
                  </a:lnTo>
                  <a:lnTo>
                    <a:pt x="51431" y="31459"/>
                  </a:lnTo>
                  <a:lnTo>
                    <a:pt x="51049" y="31268"/>
                  </a:lnTo>
                  <a:lnTo>
                    <a:pt x="50657" y="31077"/>
                  </a:lnTo>
                  <a:lnTo>
                    <a:pt x="50245" y="30896"/>
                  </a:lnTo>
                  <a:lnTo>
                    <a:pt x="49833" y="30715"/>
                  </a:lnTo>
                  <a:lnTo>
                    <a:pt x="49401" y="30535"/>
                  </a:lnTo>
                  <a:lnTo>
                    <a:pt x="48958" y="30364"/>
                  </a:lnTo>
                  <a:lnTo>
                    <a:pt x="48516" y="30193"/>
                  </a:lnTo>
                  <a:lnTo>
                    <a:pt x="48054" y="30022"/>
                  </a:lnTo>
                  <a:lnTo>
                    <a:pt x="54718" y="27077"/>
                  </a:lnTo>
                  <a:lnTo>
                    <a:pt x="54778" y="27037"/>
                  </a:lnTo>
                  <a:lnTo>
                    <a:pt x="54838" y="27007"/>
                  </a:lnTo>
                  <a:lnTo>
                    <a:pt x="54898" y="26956"/>
                  </a:lnTo>
                  <a:lnTo>
                    <a:pt x="54949" y="26906"/>
                  </a:lnTo>
                  <a:lnTo>
                    <a:pt x="54999" y="26856"/>
                  </a:lnTo>
                  <a:lnTo>
                    <a:pt x="55039" y="26796"/>
                  </a:lnTo>
                  <a:lnTo>
                    <a:pt x="55069" y="26735"/>
                  </a:lnTo>
                  <a:lnTo>
                    <a:pt x="55099" y="26675"/>
                  </a:lnTo>
                  <a:lnTo>
                    <a:pt x="55120" y="26605"/>
                  </a:lnTo>
                  <a:lnTo>
                    <a:pt x="55140" y="26534"/>
                  </a:lnTo>
                  <a:lnTo>
                    <a:pt x="55150" y="26464"/>
                  </a:lnTo>
                  <a:lnTo>
                    <a:pt x="55150" y="26394"/>
                  </a:lnTo>
                  <a:lnTo>
                    <a:pt x="55140" y="26323"/>
                  </a:lnTo>
                  <a:lnTo>
                    <a:pt x="55130" y="26253"/>
                  </a:lnTo>
                  <a:lnTo>
                    <a:pt x="55110" y="26183"/>
                  </a:lnTo>
                  <a:lnTo>
                    <a:pt x="55089" y="26112"/>
                  </a:lnTo>
                  <a:lnTo>
                    <a:pt x="55049" y="26042"/>
                  </a:lnTo>
                  <a:lnTo>
                    <a:pt x="55009" y="25982"/>
                  </a:lnTo>
                  <a:lnTo>
                    <a:pt x="54969" y="25931"/>
                  </a:lnTo>
                  <a:lnTo>
                    <a:pt x="54919" y="25881"/>
                  </a:lnTo>
                  <a:lnTo>
                    <a:pt x="54868" y="25831"/>
                  </a:lnTo>
                  <a:lnTo>
                    <a:pt x="54808" y="25791"/>
                  </a:lnTo>
                  <a:lnTo>
                    <a:pt x="54748" y="25760"/>
                  </a:lnTo>
                  <a:lnTo>
                    <a:pt x="54677" y="25730"/>
                  </a:lnTo>
                  <a:lnTo>
                    <a:pt x="54617" y="25710"/>
                  </a:lnTo>
                  <a:lnTo>
                    <a:pt x="54547" y="25690"/>
                  </a:lnTo>
                  <a:lnTo>
                    <a:pt x="54476" y="25680"/>
                  </a:lnTo>
                  <a:lnTo>
                    <a:pt x="54336" y="25680"/>
                  </a:lnTo>
                  <a:lnTo>
                    <a:pt x="54265" y="25700"/>
                  </a:lnTo>
                  <a:lnTo>
                    <a:pt x="54195" y="25710"/>
                  </a:lnTo>
                  <a:lnTo>
                    <a:pt x="54125" y="25740"/>
                  </a:lnTo>
                  <a:lnTo>
                    <a:pt x="45903" y="29379"/>
                  </a:lnTo>
                  <a:lnTo>
                    <a:pt x="45601" y="29318"/>
                  </a:lnTo>
                  <a:lnTo>
                    <a:pt x="45270" y="29268"/>
                  </a:lnTo>
                  <a:lnTo>
                    <a:pt x="51753" y="22082"/>
                  </a:lnTo>
                  <a:lnTo>
                    <a:pt x="51803" y="22021"/>
                  </a:lnTo>
                  <a:lnTo>
                    <a:pt x="51843" y="21961"/>
                  </a:lnTo>
                  <a:lnTo>
                    <a:pt x="51873" y="21901"/>
                  </a:lnTo>
                  <a:lnTo>
                    <a:pt x="51903" y="21831"/>
                  </a:lnTo>
                  <a:lnTo>
                    <a:pt x="51923" y="21760"/>
                  </a:lnTo>
                  <a:lnTo>
                    <a:pt x="51933" y="21700"/>
                  </a:lnTo>
                  <a:lnTo>
                    <a:pt x="51944" y="21629"/>
                  </a:lnTo>
                  <a:lnTo>
                    <a:pt x="51933" y="21559"/>
                  </a:lnTo>
                  <a:lnTo>
                    <a:pt x="51933" y="21489"/>
                  </a:lnTo>
                  <a:lnTo>
                    <a:pt x="51913" y="21418"/>
                  </a:lnTo>
                  <a:lnTo>
                    <a:pt x="51893" y="21348"/>
                  </a:lnTo>
                  <a:lnTo>
                    <a:pt x="51873" y="21288"/>
                  </a:lnTo>
                  <a:lnTo>
                    <a:pt x="51833" y="21217"/>
                  </a:lnTo>
                  <a:lnTo>
                    <a:pt x="51793" y="21157"/>
                  </a:lnTo>
                  <a:lnTo>
                    <a:pt x="51753" y="21107"/>
                  </a:lnTo>
                  <a:lnTo>
                    <a:pt x="51702" y="21057"/>
                  </a:lnTo>
                  <a:lnTo>
                    <a:pt x="51642" y="21006"/>
                  </a:lnTo>
                  <a:lnTo>
                    <a:pt x="51582" y="20966"/>
                  </a:lnTo>
                  <a:lnTo>
                    <a:pt x="51511" y="20936"/>
                  </a:lnTo>
                  <a:lnTo>
                    <a:pt x="51451" y="20906"/>
                  </a:lnTo>
                  <a:lnTo>
                    <a:pt x="51381" y="20886"/>
                  </a:lnTo>
                  <a:lnTo>
                    <a:pt x="51310" y="20876"/>
                  </a:lnTo>
                  <a:lnTo>
                    <a:pt x="51240" y="20866"/>
                  </a:lnTo>
                  <a:lnTo>
                    <a:pt x="51170" y="20866"/>
                  </a:lnTo>
                  <a:lnTo>
                    <a:pt x="51099" y="20876"/>
                  </a:lnTo>
                  <a:lnTo>
                    <a:pt x="51029" y="20886"/>
                  </a:lnTo>
                  <a:lnTo>
                    <a:pt x="50969" y="20906"/>
                  </a:lnTo>
                  <a:lnTo>
                    <a:pt x="50898" y="20936"/>
                  </a:lnTo>
                  <a:lnTo>
                    <a:pt x="50838" y="20966"/>
                  </a:lnTo>
                  <a:lnTo>
                    <a:pt x="50778" y="21006"/>
                  </a:lnTo>
                  <a:lnTo>
                    <a:pt x="50717" y="21057"/>
                  </a:lnTo>
                  <a:lnTo>
                    <a:pt x="50667" y="21107"/>
                  </a:lnTo>
                  <a:lnTo>
                    <a:pt x="43461" y="29097"/>
                  </a:lnTo>
                  <a:lnTo>
                    <a:pt x="42978" y="29087"/>
                  </a:lnTo>
                  <a:lnTo>
                    <a:pt x="42466" y="29077"/>
                  </a:lnTo>
                  <a:lnTo>
                    <a:pt x="41933" y="29077"/>
                  </a:lnTo>
                  <a:lnTo>
                    <a:pt x="41380" y="29087"/>
                  </a:lnTo>
                  <a:lnTo>
                    <a:pt x="40797" y="29107"/>
                  </a:lnTo>
                  <a:lnTo>
                    <a:pt x="40194" y="29137"/>
                  </a:lnTo>
                  <a:lnTo>
                    <a:pt x="39571" y="29178"/>
                  </a:lnTo>
                  <a:lnTo>
                    <a:pt x="38918" y="29228"/>
                  </a:lnTo>
                  <a:lnTo>
                    <a:pt x="34777" y="26022"/>
                  </a:lnTo>
                  <a:lnTo>
                    <a:pt x="35048" y="24564"/>
                  </a:lnTo>
                  <a:lnTo>
                    <a:pt x="35320" y="23127"/>
                  </a:lnTo>
                  <a:lnTo>
                    <a:pt x="35621" y="21589"/>
                  </a:lnTo>
                  <a:lnTo>
                    <a:pt x="41219" y="19810"/>
                  </a:lnTo>
                  <a:lnTo>
                    <a:pt x="41290" y="19780"/>
                  </a:lnTo>
                  <a:lnTo>
                    <a:pt x="41350" y="19750"/>
                  </a:lnTo>
                  <a:lnTo>
                    <a:pt x="41420" y="19710"/>
                  </a:lnTo>
                  <a:lnTo>
                    <a:pt x="41471" y="19670"/>
                  </a:lnTo>
                  <a:lnTo>
                    <a:pt x="41521" y="19619"/>
                  </a:lnTo>
                  <a:lnTo>
                    <a:pt x="41571" y="19569"/>
                  </a:lnTo>
                  <a:lnTo>
                    <a:pt x="41611" y="19509"/>
                  </a:lnTo>
                  <a:lnTo>
                    <a:pt x="41641" y="19448"/>
                  </a:lnTo>
                  <a:lnTo>
                    <a:pt x="41672" y="19388"/>
                  </a:lnTo>
                  <a:lnTo>
                    <a:pt x="41702" y="19318"/>
                  </a:lnTo>
                  <a:lnTo>
                    <a:pt x="41712" y="19247"/>
                  </a:lnTo>
                  <a:lnTo>
                    <a:pt x="41722" y="19177"/>
                  </a:lnTo>
                  <a:lnTo>
                    <a:pt x="41732" y="19107"/>
                  </a:lnTo>
                  <a:lnTo>
                    <a:pt x="41722" y="19036"/>
                  </a:lnTo>
                  <a:lnTo>
                    <a:pt x="41712" y="18966"/>
                  </a:lnTo>
                  <a:lnTo>
                    <a:pt x="41692" y="18896"/>
                  </a:lnTo>
                  <a:lnTo>
                    <a:pt x="41662" y="18825"/>
                  </a:lnTo>
                  <a:lnTo>
                    <a:pt x="41631" y="18755"/>
                  </a:lnTo>
                  <a:lnTo>
                    <a:pt x="41591" y="18695"/>
                  </a:lnTo>
                  <a:lnTo>
                    <a:pt x="41551" y="18634"/>
                  </a:lnTo>
                  <a:lnTo>
                    <a:pt x="41501" y="18584"/>
                  </a:lnTo>
                  <a:lnTo>
                    <a:pt x="41450" y="18544"/>
                  </a:lnTo>
                  <a:lnTo>
                    <a:pt x="41390" y="18504"/>
                  </a:lnTo>
                  <a:lnTo>
                    <a:pt x="41330" y="18463"/>
                  </a:lnTo>
                  <a:lnTo>
                    <a:pt x="41270" y="18433"/>
                  </a:lnTo>
                  <a:lnTo>
                    <a:pt x="41199" y="18413"/>
                  </a:lnTo>
                  <a:lnTo>
                    <a:pt x="41139" y="18393"/>
                  </a:lnTo>
                  <a:lnTo>
                    <a:pt x="41069" y="18383"/>
                  </a:lnTo>
                  <a:lnTo>
                    <a:pt x="40918" y="18383"/>
                  </a:lnTo>
                  <a:lnTo>
                    <a:pt x="40847" y="18403"/>
                  </a:lnTo>
                  <a:lnTo>
                    <a:pt x="40777" y="18423"/>
                  </a:lnTo>
                  <a:lnTo>
                    <a:pt x="35973" y="19951"/>
                  </a:lnTo>
                  <a:lnTo>
                    <a:pt x="36264" y="18695"/>
                  </a:lnTo>
                  <a:lnTo>
                    <a:pt x="36415" y="18061"/>
                  </a:lnTo>
                  <a:lnTo>
                    <a:pt x="36576" y="17418"/>
                  </a:lnTo>
                  <a:lnTo>
                    <a:pt x="43642" y="14081"/>
                  </a:lnTo>
                  <a:lnTo>
                    <a:pt x="43712" y="14051"/>
                  </a:lnTo>
                  <a:lnTo>
                    <a:pt x="43772" y="14011"/>
                  </a:lnTo>
                  <a:lnTo>
                    <a:pt x="43822" y="13961"/>
                  </a:lnTo>
                  <a:lnTo>
                    <a:pt x="43873" y="13910"/>
                  </a:lnTo>
                  <a:lnTo>
                    <a:pt x="43923" y="13860"/>
                  </a:lnTo>
                  <a:lnTo>
                    <a:pt x="43963" y="13800"/>
                  </a:lnTo>
                  <a:lnTo>
                    <a:pt x="43993" y="13740"/>
                  </a:lnTo>
                  <a:lnTo>
                    <a:pt x="44013" y="13669"/>
                  </a:lnTo>
                  <a:lnTo>
                    <a:pt x="44044" y="13599"/>
                  </a:lnTo>
                  <a:lnTo>
                    <a:pt x="44054" y="13539"/>
                  </a:lnTo>
                  <a:lnTo>
                    <a:pt x="44064" y="13468"/>
                  </a:lnTo>
                  <a:lnTo>
                    <a:pt x="44064" y="13398"/>
                  </a:lnTo>
                  <a:lnTo>
                    <a:pt x="44054" y="13328"/>
                  </a:lnTo>
                  <a:lnTo>
                    <a:pt x="44044" y="13247"/>
                  </a:lnTo>
                  <a:lnTo>
                    <a:pt x="44023" y="13177"/>
                  </a:lnTo>
                  <a:lnTo>
                    <a:pt x="43993" y="13116"/>
                  </a:lnTo>
                  <a:lnTo>
                    <a:pt x="43953" y="13046"/>
                  </a:lnTo>
                  <a:lnTo>
                    <a:pt x="43913" y="12986"/>
                  </a:lnTo>
                  <a:lnTo>
                    <a:pt x="43873" y="12925"/>
                  </a:lnTo>
                  <a:lnTo>
                    <a:pt x="43822" y="12885"/>
                  </a:lnTo>
                  <a:lnTo>
                    <a:pt x="43762" y="12835"/>
                  </a:lnTo>
                  <a:lnTo>
                    <a:pt x="43702" y="12795"/>
                  </a:lnTo>
                  <a:lnTo>
                    <a:pt x="43642" y="12765"/>
                  </a:lnTo>
                  <a:lnTo>
                    <a:pt x="43581" y="12735"/>
                  </a:lnTo>
                  <a:lnTo>
                    <a:pt x="43511" y="12714"/>
                  </a:lnTo>
                  <a:lnTo>
                    <a:pt x="43441" y="12704"/>
                  </a:lnTo>
                  <a:lnTo>
                    <a:pt x="43370" y="12694"/>
                  </a:lnTo>
                  <a:lnTo>
                    <a:pt x="43300" y="12694"/>
                  </a:lnTo>
                  <a:lnTo>
                    <a:pt x="43229" y="12704"/>
                  </a:lnTo>
                  <a:lnTo>
                    <a:pt x="43159" y="12714"/>
                  </a:lnTo>
                  <a:lnTo>
                    <a:pt x="43089" y="12735"/>
                  </a:lnTo>
                  <a:lnTo>
                    <a:pt x="43018" y="12765"/>
                  </a:lnTo>
                  <a:lnTo>
                    <a:pt x="37088" y="15559"/>
                  </a:lnTo>
                  <a:lnTo>
                    <a:pt x="37269" y="14986"/>
                  </a:lnTo>
                  <a:lnTo>
                    <a:pt x="37450" y="14413"/>
                  </a:lnTo>
                  <a:lnTo>
                    <a:pt x="37641" y="13830"/>
                  </a:lnTo>
                  <a:lnTo>
                    <a:pt x="37842" y="13257"/>
                  </a:lnTo>
                  <a:lnTo>
                    <a:pt x="38043" y="12684"/>
                  </a:lnTo>
                  <a:lnTo>
                    <a:pt x="38264" y="12121"/>
                  </a:lnTo>
                  <a:lnTo>
                    <a:pt x="38486" y="11549"/>
                  </a:lnTo>
                  <a:lnTo>
                    <a:pt x="38727" y="10986"/>
                  </a:lnTo>
                  <a:lnTo>
                    <a:pt x="44265" y="7940"/>
                  </a:lnTo>
                  <a:lnTo>
                    <a:pt x="44335" y="7900"/>
                  </a:lnTo>
                  <a:lnTo>
                    <a:pt x="44385" y="7850"/>
                  </a:lnTo>
                  <a:lnTo>
                    <a:pt x="44446" y="7800"/>
                  </a:lnTo>
                  <a:lnTo>
                    <a:pt x="44486" y="7749"/>
                  </a:lnTo>
                  <a:lnTo>
                    <a:pt x="44526" y="7689"/>
                  </a:lnTo>
                  <a:lnTo>
                    <a:pt x="44566" y="7629"/>
                  </a:lnTo>
                  <a:lnTo>
                    <a:pt x="44596" y="7568"/>
                  </a:lnTo>
                  <a:lnTo>
                    <a:pt x="44616" y="7498"/>
                  </a:lnTo>
                  <a:lnTo>
                    <a:pt x="44637" y="7428"/>
                  </a:lnTo>
                  <a:lnTo>
                    <a:pt x="44647" y="7357"/>
                  </a:lnTo>
                  <a:lnTo>
                    <a:pt x="44647" y="7287"/>
                  </a:lnTo>
                  <a:lnTo>
                    <a:pt x="44637" y="7217"/>
                  </a:lnTo>
                  <a:lnTo>
                    <a:pt x="44627" y="7146"/>
                  </a:lnTo>
                  <a:lnTo>
                    <a:pt x="44616" y="7076"/>
                  </a:lnTo>
                  <a:lnTo>
                    <a:pt x="44586" y="7016"/>
                  </a:lnTo>
                  <a:lnTo>
                    <a:pt x="44556" y="6945"/>
                  </a:lnTo>
                  <a:lnTo>
                    <a:pt x="44516" y="6885"/>
                  </a:lnTo>
                  <a:lnTo>
                    <a:pt x="44466" y="6825"/>
                  </a:lnTo>
                  <a:lnTo>
                    <a:pt x="44426" y="6774"/>
                  </a:lnTo>
                  <a:lnTo>
                    <a:pt x="44365" y="6724"/>
                  </a:lnTo>
                  <a:lnTo>
                    <a:pt x="44305" y="6684"/>
                  </a:lnTo>
                  <a:lnTo>
                    <a:pt x="44245" y="6644"/>
                  </a:lnTo>
                  <a:lnTo>
                    <a:pt x="44184" y="6614"/>
                  </a:lnTo>
                  <a:lnTo>
                    <a:pt x="44114" y="6593"/>
                  </a:lnTo>
                  <a:lnTo>
                    <a:pt x="44054" y="6583"/>
                  </a:lnTo>
                  <a:lnTo>
                    <a:pt x="43983" y="6573"/>
                  </a:lnTo>
                  <a:lnTo>
                    <a:pt x="43913" y="6563"/>
                  </a:lnTo>
                  <a:lnTo>
                    <a:pt x="43843" y="6573"/>
                  </a:lnTo>
                  <a:lnTo>
                    <a:pt x="43772" y="6583"/>
                  </a:lnTo>
                  <a:lnTo>
                    <a:pt x="43702" y="6603"/>
                  </a:lnTo>
                  <a:lnTo>
                    <a:pt x="43632" y="6624"/>
                  </a:lnTo>
                  <a:lnTo>
                    <a:pt x="43561" y="6654"/>
                  </a:lnTo>
                  <a:lnTo>
                    <a:pt x="39812" y="8724"/>
                  </a:lnTo>
                  <a:lnTo>
                    <a:pt x="40003" y="8362"/>
                  </a:lnTo>
                  <a:lnTo>
                    <a:pt x="40204" y="8011"/>
                  </a:lnTo>
                  <a:lnTo>
                    <a:pt x="40415" y="7649"/>
                  </a:lnTo>
                  <a:lnTo>
                    <a:pt x="40626" y="7307"/>
                  </a:lnTo>
                  <a:lnTo>
                    <a:pt x="40837" y="6955"/>
                  </a:lnTo>
                  <a:lnTo>
                    <a:pt x="41059" y="6614"/>
                  </a:lnTo>
                  <a:lnTo>
                    <a:pt x="41290" y="6282"/>
                  </a:lnTo>
                  <a:lnTo>
                    <a:pt x="41531" y="5940"/>
                  </a:lnTo>
                  <a:lnTo>
                    <a:pt x="41772" y="5619"/>
                  </a:lnTo>
                  <a:lnTo>
                    <a:pt x="42013" y="5297"/>
                  </a:lnTo>
                  <a:lnTo>
                    <a:pt x="42265" y="4975"/>
                  </a:lnTo>
                  <a:lnTo>
                    <a:pt x="42526" y="4664"/>
                  </a:lnTo>
                  <a:lnTo>
                    <a:pt x="42787" y="4352"/>
                  </a:lnTo>
                  <a:lnTo>
                    <a:pt x="43069" y="4051"/>
                  </a:lnTo>
                  <a:lnTo>
                    <a:pt x="43340" y="3759"/>
                  </a:lnTo>
                  <a:lnTo>
                    <a:pt x="43632" y="3468"/>
                  </a:lnTo>
                  <a:lnTo>
                    <a:pt x="43732" y="3357"/>
                  </a:lnTo>
                  <a:lnTo>
                    <a:pt x="43812" y="3247"/>
                  </a:lnTo>
                  <a:lnTo>
                    <a:pt x="43893" y="3116"/>
                  </a:lnTo>
                  <a:lnTo>
                    <a:pt x="43953" y="2985"/>
                  </a:lnTo>
                  <a:lnTo>
                    <a:pt x="44003" y="2855"/>
                  </a:lnTo>
                  <a:lnTo>
                    <a:pt x="44034" y="2724"/>
                  </a:lnTo>
                  <a:lnTo>
                    <a:pt x="44054" y="2583"/>
                  </a:lnTo>
                  <a:lnTo>
                    <a:pt x="44064" y="2442"/>
                  </a:lnTo>
                  <a:lnTo>
                    <a:pt x="44054" y="2302"/>
                  </a:lnTo>
                  <a:lnTo>
                    <a:pt x="44034" y="2161"/>
                  </a:lnTo>
                  <a:lnTo>
                    <a:pt x="44003" y="2030"/>
                  </a:lnTo>
                  <a:lnTo>
                    <a:pt x="43953" y="1890"/>
                  </a:lnTo>
                  <a:lnTo>
                    <a:pt x="43903" y="1759"/>
                  </a:lnTo>
                  <a:lnTo>
                    <a:pt x="43822" y="1638"/>
                  </a:lnTo>
                  <a:lnTo>
                    <a:pt x="43742" y="1518"/>
                  </a:lnTo>
                  <a:lnTo>
                    <a:pt x="43642" y="1407"/>
                  </a:lnTo>
                  <a:lnTo>
                    <a:pt x="43531" y="1307"/>
                  </a:lnTo>
                  <a:lnTo>
                    <a:pt x="43410" y="1216"/>
                  </a:lnTo>
                  <a:lnTo>
                    <a:pt x="43290" y="1146"/>
                  </a:lnTo>
                  <a:lnTo>
                    <a:pt x="43159" y="1086"/>
                  </a:lnTo>
                  <a:lnTo>
                    <a:pt x="43028" y="1035"/>
                  </a:lnTo>
                  <a:lnTo>
                    <a:pt x="42888" y="1005"/>
                  </a:lnTo>
                  <a:lnTo>
                    <a:pt x="42747" y="985"/>
                  </a:lnTo>
                  <a:lnTo>
                    <a:pt x="42606" y="975"/>
                  </a:lnTo>
                  <a:lnTo>
                    <a:pt x="42476" y="985"/>
                  </a:lnTo>
                  <a:lnTo>
                    <a:pt x="42335" y="995"/>
                  </a:lnTo>
                  <a:lnTo>
                    <a:pt x="42194" y="1035"/>
                  </a:lnTo>
                  <a:lnTo>
                    <a:pt x="42064" y="1076"/>
                  </a:lnTo>
                  <a:lnTo>
                    <a:pt x="41933" y="1136"/>
                  </a:lnTo>
                  <a:lnTo>
                    <a:pt x="41802" y="1206"/>
                  </a:lnTo>
                  <a:lnTo>
                    <a:pt x="41692" y="1297"/>
                  </a:lnTo>
                  <a:lnTo>
                    <a:pt x="41581" y="1397"/>
                  </a:lnTo>
                  <a:lnTo>
                    <a:pt x="41229" y="1749"/>
                  </a:lnTo>
                  <a:lnTo>
                    <a:pt x="40878" y="2121"/>
                  </a:lnTo>
                  <a:lnTo>
                    <a:pt x="40536" y="2493"/>
                  </a:lnTo>
                  <a:lnTo>
                    <a:pt x="40204" y="2885"/>
                  </a:lnTo>
                  <a:lnTo>
                    <a:pt x="39883" y="3287"/>
                  </a:lnTo>
                  <a:lnTo>
                    <a:pt x="39561" y="3689"/>
                  </a:lnTo>
                  <a:lnTo>
                    <a:pt x="39249" y="4111"/>
                  </a:lnTo>
                  <a:lnTo>
                    <a:pt x="38938" y="4543"/>
                  </a:lnTo>
                  <a:lnTo>
                    <a:pt x="38646" y="4985"/>
                  </a:lnTo>
                  <a:lnTo>
                    <a:pt x="38345" y="5438"/>
                  </a:lnTo>
                  <a:lnTo>
                    <a:pt x="38063" y="5900"/>
                  </a:lnTo>
                  <a:lnTo>
                    <a:pt x="37782" y="6372"/>
                  </a:lnTo>
                  <a:lnTo>
                    <a:pt x="37501" y="6855"/>
                  </a:lnTo>
                  <a:lnTo>
                    <a:pt x="37229" y="7357"/>
                  </a:lnTo>
                  <a:lnTo>
                    <a:pt x="36968" y="7870"/>
                  </a:lnTo>
                  <a:lnTo>
                    <a:pt x="36707" y="8382"/>
                  </a:lnTo>
                  <a:lnTo>
                    <a:pt x="35139" y="2865"/>
                  </a:lnTo>
                  <a:lnTo>
                    <a:pt x="35108" y="2794"/>
                  </a:lnTo>
                  <a:lnTo>
                    <a:pt x="35078" y="2724"/>
                  </a:lnTo>
                  <a:lnTo>
                    <a:pt x="35038" y="2664"/>
                  </a:lnTo>
                  <a:lnTo>
                    <a:pt x="34998" y="2603"/>
                  </a:lnTo>
                  <a:lnTo>
                    <a:pt x="34958" y="2553"/>
                  </a:lnTo>
                  <a:lnTo>
                    <a:pt x="34897" y="2503"/>
                  </a:lnTo>
                  <a:lnTo>
                    <a:pt x="34847" y="2463"/>
                  </a:lnTo>
                  <a:lnTo>
                    <a:pt x="34787" y="2432"/>
                  </a:lnTo>
                  <a:lnTo>
                    <a:pt x="34727" y="2392"/>
                  </a:lnTo>
                  <a:lnTo>
                    <a:pt x="34656" y="2372"/>
                  </a:lnTo>
                  <a:lnTo>
                    <a:pt x="34586" y="2352"/>
                  </a:lnTo>
                  <a:lnTo>
                    <a:pt x="34525" y="2342"/>
                  </a:lnTo>
                  <a:lnTo>
                    <a:pt x="34445" y="2332"/>
                  </a:lnTo>
                  <a:lnTo>
                    <a:pt x="34375" y="2342"/>
                  </a:lnTo>
                  <a:lnTo>
                    <a:pt x="34304" y="2352"/>
                  </a:lnTo>
                  <a:lnTo>
                    <a:pt x="34234" y="2362"/>
                  </a:lnTo>
                  <a:lnTo>
                    <a:pt x="34164" y="2392"/>
                  </a:lnTo>
                  <a:lnTo>
                    <a:pt x="34093" y="2422"/>
                  </a:lnTo>
                  <a:lnTo>
                    <a:pt x="34033" y="2452"/>
                  </a:lnTo>
                  <a:lnTo>
                    <a:pt x="33973" y="2493"/>
                  </a:lnTo>
                  <a:lnTo>
                    <a:pt x="33922" y="2543"/>
                  </a:lnTo>
                  <a:lnTo>
                    <a:pt x="33872" y="2593"/>
                  </a:lnTo>
                  <a:lnTo>
                    <a:pt x="33832" y="2654"/>
                  </a:lnTo>
                  <a:lnTo>
                    <a:pt x="33792" y="2714"/>
                  </a:lnTo>
                  <a:lnTo>
                    <a:pt x="33762" y="2774"/>
                  </a:lnTo>
                  <a:lnTo>
                    <a:pt x="33742" y="2844"/>
                  </a:lnTo>
                  <a:lnTo>
                    <a:pt x="33721" y="2905"/>
                  </a:lnTo>
                  <a:lnTo>
                    <a:pt x="33711" y="2975"/>
                  </a:lnTo>
                  <a:lnTo>
                    <a:pt x="33701" y="3045"/>
                  </a:lnTo>
                  <a:lnTo>
                    <a:pt x="33701" y="3116"/>
                  </a:lnTo>
                  <a:lnTo>
                    <a:pt x="33711" y="3196"/>
                  </a:lnTo>
                  <a:lnTo>
                    <a:pt x="33731" y="3267"/>
                  </a:lnTo>
                  <a:lnTo>
                    <a:pt x="35792" y="10463"/>
                  </a:lnTo>
                  <a:lnTo>
                    <a:pt x="35561" y="11026"/>
                  </a:lnTo>
                  <a:lnTo>
                    <a:pt x="35350" y="11589"/>
                  </a:lnTo>
                  <a:lnTo>
                    <a:pt x="35129" y="12172"/>
                  </a:lnTo>
                  <a:lnTo>
                    <a:pt x="34928" y="12765"/>
                  </a:lnTo>
                  <a:lnTo>
                    <a:pt x="34686" y="13478"/>
                  </a:lnTo>
                  <a:lnTo>
                    <a:pt x="34455" y="14192"/>
                  </a:lnTo>
                  <a:lnTo>
                    <a:pt x="34244" y="14905"/>
                  </a:lnTo>
                  <a:lnTo>
                    <a:pt x="34043" y="15609"/>
                  </a:lnTo>
                  <a:lnTo>
                    <a:pt x="33852" y="16313"/>
                  </a:lnTo>
                  <a:lnTo>
                    <a:pt x="33671" y="17006"/>
                  </a:lnTo>
                  <a:lnTo>
                    <a:pt x="33500" y="17700"/>
                  </a:lnTo>
                  <a:lnTo>
                    <a:pt x="33339" y="18373"/>
                  </a:lnTo>
                  <a:lnTo>
                    <a:pt x="28445" y="12101"/>
                  </a:lnTo>
                  <a:lnTo>
                    <a:pt x="28394" y="12041"/>
                  </a:lnTo>
                  <a:lnTo>
                    <a:pt x="28344" y="11991"/>
                  </a:lnTo>
                  <a:lnTo>
                    <a:pt x="28284" y="11951"/>
                  </a:lnTo>
                  <a:lnTo>
                    <a:pt x="28224" y="11910"/>
                  </a:lnTo>
                  <a:lnTo>
                    <a:pt x="28163" y="11880"/>
                  </a:lnTo>
                  <a:lnTo>
                    <a:pt x="28093" y="11850"/>
                  </a:lnTo>
                  <a:lnTo>
                    <a:pt x="28023" y="11840"/>
                  </a:lnTo>
                  <a:lnTo>
                    <a:pt x="27952" y="11820"/>
                  </a:lnTo>
                  <a:lnTo>
                    <a:pt x="27822" y="11820"/>
                  </a:lnTo>
                  <a:lnTo>
                    <a:pt x="27751" y="11830"/>
                  </a:lnTo>
                  <a:lnTo>
                    <a:pt x="27681" y="11840"/>
                  </a:lnTo>
                  <a:lnTo>
                    <a:pt x="27611" y="11870"/>
                  </a:lnTo>
                  <a:lnTo>
                    <a:pt x="27540" y="11890"/>
                  </a:lnTo>
                  <a:lnTo>
                    <a:pt x="27480" y="11930"/>
                  </a:lnTo>
                  <a:lnTo>
                    <a:pt x="27420" y="11971"/>
                  </a:lnTo>
                  <a:lnTo>
                    <a:pt x="27359" y="12021"/>
                  </a:lnTo>
                  <a:lnTo>
                    <a:pt x="27309" y="12071"/>
                  </a:lnTo>
                  <a:lnTo>
                    <a:pt x="27269" y="12131"/>
                  </a:lnTo>
                  <a:lnTo>
                    <a:pt x="27229" y="12192"/>
                  </a:lnTo>
                  <a:lnTo>
                    <a:pt x="27198" y="12252"/>
                  </a:lnTo>
                  <a:lnTo>
                    <a:pt x="27178" y="12322"/>
                  </a:lnTo>
                  <a:lnTo>
                    <a:pt x="27158" y="12393"/>
                  </a:lnTo>
                  <a:lnTo>
                    <a:pt x="27148" y="12463"/>
                  </a:lnTo>
                  <a:lnTo>
                    <a:pt x="27138" y="12533"/>
                  </a:lnTo>
                  <a:lnTo>
                    <a:pt x="27138" y="12594"/>
                  </a:lnTo>
                  <a:lnTo>
                    <a:pt x="27148" y="12664"/>
                  </a:lnTo>
                  <a:lnTo>
                    <a:pt x="27158" y="12735"/>
                  </a:lnTo>
                  <a:lnTo>
                    <a:pt x="27188" y="12805"/>
                  </a:lnTo>
                  <a:lnTo>
                    <a:pt x="27209" y="12875"/>
                  </a:lnTo>
                  <a:lnTo>
                    <a:pt x="27249" y="12936"/>
                  </a:lnTo>
                  <a:lnTo>
                    <a:pt x="27289" y="12996"/>
                  </a:lnTo>
                  <a:lnTo>
                    <a:pt x="32927" y="20222"/>
                  </a:lnTo>
                  <a:lnTo>
                    <a:pt x="32726" y="21227"/>
                  </a:lnTo>
                  <a:lnTo>
                    <a:pt x="32535" y="22192"/>
                  </a:lnTo>
                  <a:lnTo>
                    <a:pt x="32184" y="24032"/>
                  </a:lnTo>
                  <a:lnTo>
                    <a:pt x="25631" y="23408"/>
                  </a:lnTo>
                  <a:lnTo>
                    <a:pt x="25590" y="23288"/>
                  </a:lnTo>
                  <a:lnTo>
                    <a:pt x="25540" y="23157"/>
                  </a:lnTo>
                  <a:lnTo>
                    <a:pt x="25480" y="23037"/>
                  </a:lnTo>
                  <a:lnTo>
                    <a:pt x="25399" y="22926"/>
                  </a:lnTo>
                  <a:lnTo>
                    <a:pt x="25078" y="22494"/>
                  </a:lnTo>
                  <a:lnTo>
                    <a:pt x="24736" y="22072"/>
                  </a:lnTo>
                  <a:lnTo>
                    <a:pt x="24394" y="21660"/>
                  </a:lnTo>
                  <a:lnTo>
                    <a:pt x="24032" y="21258"/>
                  </a:lnTo>
                  <a:lnTo>
                    <a:pt x="23862" y="20976"/>
                  </a:lnTo>
                  <a:lnTo>
                    <a:pt x="23701" y="20695"/>
                  </a:lnTo>
                  <a:lnTo>
                    <a:pt x="23550" y="20413"/>
                  </a:lnTo>
                  <a:lnTo>
                    <a:pt x="23409" y="20132"/>
                  </a:lnTo>
                  <a:lnTo>
                    <a:pt x="23269" y="19861"/>
                  </a:lnTo>
                  <a:lnTo>
                    <a:pt x="23138" y="19579"/>
                  </a:lnTo>
                  <a:lnTo>
                    <a:pt x="23027" y="19308"/>
                  </a:lnTo>
                  <a:lnTo>
                    <a:pt x="22907" y="19036"/>
                  </a:lnTo>
                  <a:lnTo>
                    <a:pt x="22806" y="18755"/>
                  </a:lnTo>
                  <a:lnTo>
                    <a:pt x="22716" y="18484"/>
                  </a:lnTo>
                  <a:lnTo>
                    <a:pt x="22625" y="18212"/>
                  </a:lnTo>
                  <a:lnTo>
                    <a:pt x="22545" y="17941"/>
                  </a:lnTo>
                  <a:lnTo>
                    <a:pt x="22475" y="17669"/>
                  </a:lnTo>
                  <a:lnTo>
                    <a:pt x="22414" y="17398"/>
                  </a:lnTo>
                  <a:lnTo>
                    <a:pt x="22354" y="17127"/>
                  </a:lnTo>
                  <a:lnTo>
                    <a:pt x="22304" y="16865"/>
                  </a:lnTo>
                  <a:lnTo>
                    <a:pt x="22243" y="16433"/>
                  </a:lnTo>
                  <a:lnTo>
                    <a:pt x="22203" y="16011"/>
                  </a:lnTo>
                  <a:lnTo>
                    <a:pt x="22183" y="15599"/>
                  </a:lnTo>
                  <a:lnTo>
                    <a:pt x="22173" y="15187"/>
                  </a:lnTo>
                  <a:lnTo>
                    <a:pt x="22183" y="14775"/>
                  </a:lnTo>
                  <a:lnTo>
                    <a:pt x="22213" y="14383"/>
                  </a:lnTo>
                  <a:lnTo>
                    <a:pt x="22243" y="13981"/>
                  </a:lnTo>
                  <a:lnTo>
                    <a:pt x="22294" y="13589"/>
                  </a:lnTo>
                  <a:lnTo>
                    <a:pt x="22354" y="13197"/>
                  </a:lnTo>
                  <a:lnTo>
                    <a:pt x="22424" y="12805"/>
                  </a:lnTo>
                  <a:lnTo>
                    <a:pt x="22505" y="12413"/>
                  </a:lnTo>
                  <a:lnTo>
                    <a:pt x="22585" y="12031"/>
                  </a:lnTo>
                  <a:lnTo>
                    <a:pt x="22766" y="11247"/>
                  </a:lnTo>
                  <a:lnTo>
                    <a:pt x="22967" y="10463"/>
                  </a:lnTo>
                  <a:lnTo>
                    <a:pt x="23088" y="9960"/>
                  </a:lnTo>
                  <a:lnTo>
                    <a:pt x="27802" y="8433"/>
                  </a:lnTo>
                  <a:lnTo>
                    <a:pt x="27872" y="8403"/>
                  </a:lnTo>
                  <a:lnTo>
                    <a:pt x="27932" y="8372"/>
                  </a:lnTo>
                  <a:lnTo>
                    <a:pt x="27992" y="8332"/>
                  </a:lnTo>
                  <a:lnTo>
                    <a:pt x="28053" y="8282"/>
                  </a:lnTo>
                  <a:lnTo>
                    <a:pt x="28103" y="8242"/>
                  </a:lnTo>
                  <a:lnTo>
                    <a:pt x="28153" y="8181"/>
                  </a:lnTo>
                  <a:lnTo>
                    <a:pt x="28193" y="8131"/>
                  </a:lnTo>
                  <a:lnTo>
                    <a:pt x="28224" y="8061"/>
                  </a:lnTo>
                  <a:lnTo>
                    <a:pt x="28254" y="8001"/>
                  </a:lnTo>
                  <a:lnTo>
                    <a:pt x="28274" y="7940"/>
                  </a:lnTo>
                  <a:lnTo>
                    <a:pt x="28294" y="7870"/>
                  </a:lnTo>
                  <a:lnTo>
                    <a:pt x="28304" y="7800"/>
                  </a:lnTo>
                  <a:lnTo>
                    <a:pt x="28304" y="7729"/>
                  </a:lnTo>
                  <a:lnTo>
                    <a:pt x="28304" y="7649"/>
                  </a:lnTo>
                  <a:lnTo>
                    <a:pt x="28284" y="7578"/>
                  </a:lnTo>
                  <a:lnTo>
                    <a:pt x="28274" y="7508"/>
                  </a:lnTo>
                  <a:lnTo>
                    <a:pt x="28244" y="7438"/>
                  </a:lnTo>
                  <a:lnTo>
                    <a:pt x="28214" y="7377"/>
                  </a:lnTo>
                  <a:lnTo>
                    <a:pt x="28173" y="7317"/>
                  </a:lnTo>
                  <a:lnTo>
                    <a:pt x="28123" y="7257"/>
                  </a:lnTo>
                  <a:lnTo>
                    <a:pt x="28083" y="7207"/>
                  </a:lnTo>
                  <a:lnTo>
                    <a:pt x="28023" y="7156"/>
                  </a:lnTo>
                  <a:lnTo>
                    <a:pt x="27972" y="7116"/>
                  </a:lnTo>
                  <a:lnTo>
                    <a:pt x="27912" y="7086"/>
                  </a:lnTo>
                  <a:lnTo>
                    <a:pt x="27842" y="7056"/>
                  </a:lnTo>
                  <a:lnTo>
                    <a:pt x="27781" y="7036"/>
                  </a:lnTo>
                  <a:lnTo>
                    <a:pt x="27711" y="7016"/>
                  </a:lnTo>
                  <a:lnTo>
                    <a:pt x="27641" y="7006"/>
                  </a:lnTo>
                  <a:lnTo>
                    <a:pt x="27500" y="7006"/>
                  </a:lnTo>
                  <a:lnTo>
                    <a:pt x="27420" y="7026"/>
                  </a:lnTo>
                  <a:lnTo>
                    <a:pt x="27349" y="7036"/>
                  </a:lnTo>
                  <a:lnTo>
                    <a:pt x="23470" y="8302"/>
                  </a:lnTo>
                  <a:lnTo>
                    <a:pt x="23550" y="7860"/>
                  </a:lnTo>
                  <a:lnTo>
                    <a:pt x="23620" y="7418"/>
                  </a:lnTo>
                  <a:lnTo>
                    <a:pt x="23681" y="6965"/>
                  </a:lnTo>
                  <a:lnTo>
                    <a:pt x="23721" y="6513"/>
                  </a:lnTo>
                  <a:lnTo>
                    <a:pt x="23751" y="6061"/>
                  </a:lnTo>
                  <a:lnTo>
                    <a:pt x="23761" y="5608"/>
                  </a:lnTo>
                  <a:lnTo>
                    <a:pt x="23741" y="5146"/>
                  </a:lnTo>
                  <a:lnTo>
                    <a:pt x="23711" y="4674"/>
                  </a:lnTo>
                  <a:lnTo>
                    <a:pt x="23681" y="4443"/>
                  </a:lnTo>
                  <a:lnTo>
                    <a:pt x="23651" y="4201"/>
                  </a:lnTo>
                  <a:lnTo>
                    <a:pt x="23610" y="3960"/>
                  </a:lnTo>
                  <a:lnTo>
                    <a:pt x="23570" y="3729"/>
                  </a:lnTo>
                  <a:lnTo>
                    <a:pt x="23520" y="3488"/>
                  </a:lnTo>
                  <a:lnTo>
                    <a:pt x="23460" y="3247"/>
                  </a:lnTo>
                  <a:lnTo>
                    <a:pt x="23389" y="2995"/>
                  </a:lnTo>
                  <a:lnTo>
                    <a:pt x="23319" y="2754"/>
                  </a:lnTo>
                  <a:lnTo>
                    <a:pt x="23238" y="2503"/>
                  </a:lnTo>
                  <a:lnTo>
                    <a:pt x="23148" y="2262"/>
                  </a:lnTo>
                  <a:lnTo>
                    <a:pt x="23047" y="2010"/>
                  </a:lnTo>
                  <a:lnTo>
                    <a:pt x="22937" y="1759"/>
                  </a:lnTo>
                  <a:lnTo>
                    <a:pt x="22826" y="1508"/>
                  </a:lnTo>
                  <a:lnTo>
                    <a:pt x="22696" y="1246"/>
                  </a:lnTo>
                  <a:lnTo>
                    <a:pt x="22565" y="995"/>
                  </a:lnTo>
                  <a:lnTo>
                    <a:pt x="22424" y="734"/>
                  </a:lnTo>
                  <a:lnTo>
                    <a:pt x="22344" y="613"/>
                  </a:lnTo>
                  <a:lnTo>
                    <a:pt x="22253" y="493"/>
                  </a:lnTo>
                  <a:lnTo>
                    <a:pt x="22153" y="392"/>
                  </a:lnTo>
                  <a:lnTo>
                    <a:pt x="22042" y="302"/>
                  </a:lnTo>
                  <a:lnTo>
                    <a:pt x="21922" y="221"/>
                  </a:lnTo>
                  <a:lnTo>
                    <a:pt x="21801" y="151"/>
                  </a:lnTo>
                  <a:lnTo>
                    <a:pt x="21671" y="101"/>
                  </a:lnTo>
                  <a:lnTo>
                    <a:pt x="21540" y="50"/>
                  </a:lnTo>
                  <a:lnTo>
                    <a:pt x="21399" y="20"/>
                  </a:lnTo>
                  <a:lnTo>
                    <a:pt x="21258" y="10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7400969" y="1949385"/>
              <a:ext cx="245700" cy="245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7571096" y="2130139"/>
              <a:ext cx="245700" cy="245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7054340" y="2886776"/>
              <a:ext cx="245700" cy="245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0" name="Google Shape;161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1611" name="Google Shape;1611;p46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2" name="Google Shape;1612;p46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2789" t="4984" b="4550"/>
          <a:stretch/>
        </p:blipFill>
        <p:spPr>
          <a:xfrm>
            <a:off x="457200" y="1097337"/>
            <a:ext cx="4975276" cy="307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6"/>
          <p:cNvSpPr/>
          <p:nvPr/>
        </p:nvSpPr>
        <p:spPr>
          <a:xfrm>
            <a:off x="5134425" y="1531788"/>
            <a:ext cx="2457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46"/>
          <p:cNvSpPr/>
          <p:nvPr/>
        </p:nvSpPr>
        <p:spPr>
          <a:xfrm>
            <a:off x="5134425" y="2409838"/>
            <a:ext cx="245700" cy="24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46"/>
          <p:cNvSpPr/>
          <p:nvPr/>
        </p:nvSpPr>
        <p:spPr>
          <a:xfrm>
            <a:off x="5134425" y="3287888"/>
            <a:ext cx="245700" cy="24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46"/>
          <p:cNvGrpSpPr/>
          <p:nvPr/>
        </p:nvGrpSpPr>
        <p:grpSpPr>
          <a:xfrm>
            <a:off x="6590763" y="3493263"/>
            <a:ext cx="2061000" cy="680664"/>
            <a:chOff x="1429500" y="1073600"/>
            <a:chExt cx="2061000" cy="680664"/>
          </a:xfrm>
        </p:grpSpPr>
        <p:sp>
          <p:nvSpPr>
            <p:cNvPr id="1617" name="Google Shape;1617;p46"/>
            <p:cNvSpPr txBox="1"/>
            <p:nvPr/>
          </p:nvSpPr>
          <p:spPr>
            <a:xfrm>
              <a:off x="1429500" y="1073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Microglia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8" name="Google Shape;1618;p46"/>
            <p:cNvSpPr txBox="1"/>
            <p:nvPr/>
          </p:nvSpPr>
          <p:spPr>
            <a:xfrm>
              <a:off x="1429500" y="13555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9" name="Google Shape;1619;p46"/>
          <p:cNvSpPr txBox="1"/>
          <p:nvPr/>
        </p:nvSpPr>
        <p:spPr>
          <a:xfrm>
            <a:off x="5667975" y="1517700"/>
            <a:ext cx="6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46"/>
          <p:cNvSpPr txBox="1"/>
          <p:nvPr/>
        </p:nvSpPr>
        <p:spPr>
          <a:xfrm>
            <a:off x="5667975" y="2395750"/>
            <a:ext cx="6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70%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46"/>
          <p:cNvSpPr txBox="1"/>
          <p:nvPr/>
        </p:nvSpPr>
        <p:spPr>
          <a:xfrm>
            <a:off x="5667975" y="3273800"/>
            <a:ext cx="6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2" name="Google Shape;1622;p46"/>
          <p:cNvCxnSpPr>
            <a:stCxn id="1619" idx="3"/>
            <a:endCxn id="1607" idx="2"/>
          </p:cNvCxnSpPr>
          <p:nvPr/>
        </p:nvCxnSpPr>
        <p:spPr>
          <a:xfrm>
            <a:off x="6320175" y="1654650"/>
            <a:ext cx="1063200" cy="415800"/>
          </a:xfrm>
          <a:prstGeom prst="curvedConnector3">
            <a:avLst>
              <a:gd name="adj1" fmla="val 499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3" name="Google Shape;1623;p46"/>
          <p:cNvCxnSpPr>
            <a:stCxn id="1620" idx="3"/>
            <a:endCxn id="1608" idx="2"/>
          </p:cNvCxnSpPr>
          <p:nvPr/>
        </p:nvCxnSpPr>
        <p:spPr>
          <a:xfrm rot="10800000" flipH="1">
            <a:off x="6320175" y="2228200"/>
            <a:ext cx="1254900" cy="304500"/>
          </a:xfrm>
          <a:prstGeom prst="curvedConnector3">
            <a:avLst>
              <a:gd name="adj1" fmla="val 499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4" name="Google Shape;1624;p46"/>
          <p:cNvCxnSpPr>
            <a:stCxn id="1621" idx="3"/>
            <a:endCxn id="1609" idx="2"/>
          </p:cNvCxnSpPr>
          <p:nvPr/>
        </p:nvCxnSpPr>
        <p:spPr>
          <a:xfrm rot="10800000" flipH="1">
            <a:off x="6320175" y="3044750"/>
            <a:ext cx="839400" cy="366000"/>
          </a:xfrm>
          <a:prstGeom prst="curvedConnector3">
            <a:avLst>
              <a:gd name="adj1" fmla="val 499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5" name="Google Shape;1625;p46"/>
          <p:cNvCxnSpPr>
            <a:stCxn id="1619" idx="1"/>
            <a:endCxn id="1613" idx="6"/>
          </p:cNvCxnSpPr>
          <p:nvPr/>
        </p:nvCxnSpPr>
        <p:spPr>
          <a:xfrm rot="10800000">
            <a:off x="5379975" y="1654650"/>
            <a:ext cx="2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626;p46"/>
          <p:cNvCxnSpPr>
            <a:stCxn id="1620" idx="1"/>
            <a:endCxn id="1614" idx="6"/>
          </p:cNvCxnSpPr>
          <p:nvPr/>
        </p:nvCxnSpPr>
        <p:spPr>
          <a:xfrm rot="10800000">
            <a:off x="5379975" y="2532700"/>
            <a:ext cx="2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7" name="Google Shape;1627;p46"/>
          <p:cNvCxnSpPr>
            <a:stCxn id="1621" idx="1"/>
            <a:endCxn id="1615" idx="6"/>
          </p:cNvCxnSpPr>
          <p:nvPr/>
        </p:nvCxnSpPr>
        <p:spPr>
          <a:xfrm rot="10800000">
            <a:off x="5379975" y="3410750"/>
            <a:ext cx="2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33" name="Google Shape;1633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634" name="Google Shape;1634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40" name="Google Shape;1640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900" b="1" u="sng">
                <a:solidFill>
                  <a:schemeClr val="hlink"/>
                </a:solidFill>
              </a:rPr>
              <a:t>S</a:t>
            </a:r>
            <a:r>
              <a:rPr lang="en" sz="10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641" name="Google Shape;1641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49" name="Google Shape;1649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650" name="Google Shape;1650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51" name="Google Shape;1651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52" name="Google Shape;1652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54" name="Google Shape;1654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56" name="Google Shape;1656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57" name="Google Shape;1657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9" name="Google Shape;1659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60" name="Google Shape;1660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4" name="Google Shape;1664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65" name="Google Shape;1665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66" name="Google Shape;1666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8" name="Google Shape;1668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69" name="Google Shape;1669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73" name="Google Shape;1673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74" name="Google Shape;1674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75" name="Google Shape;1675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7" name="Google Shape;1677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78" name="Google Shape;1678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0" name="Google Shape;1680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81" name="Google Shape;1681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82" name="Google Shape;1682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4" name="Google Shape;1684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85" name="Google Shape;1685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5136588" y="4051398"/>
            <a:ext cx="3040475" cy="680700"/>
            <a:chOff x="5136588" y="4051398"/>
            <a:chExt cx="3040475" cy="680700"/>
          </a:xfrm>
        </p:grpSpPr>
        <p:grpSp>
          <p:nvGrpSpPr>
            <p:cNvPr id="173" name="Google Shape;173;p18"/>
            <p:cNvGrpSpPr/>
            <p:nvPr/>
          </p:nvGrpSpPr>
          <p:grpSpPr>
            <a:xfrm>
              <a:off x="6116063" y="4051413"/>
              <a:ext cx="2061000" cy="680664"/>
              <a:chOff x="6625800" y="1360838"/>
              <a:chExt cx="2061000" cy="680664"/>
            </a:xfrm>
          </p:grpSpPr>
          <p:sp>
            <p:nvSpPr>
              <p:cNvPr id="174" name="Google Shape;174;p18"/>
              <p:cNvSpPr txBox="1"/>
              <p:nvPr/>
            </p:nvSpPr>
            <p:spPr>
              <a:xfrm>
                <a:off x="6625800" y="13608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Axon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5" name="Google Shape;175;p18"/>
              <p:cNvSpPr txBox="1"/>
              <p:nvPr/>
            </p:nvSpPr>
            <p:spPr>
              <a:xfrm>
                <a:off x="6625800" y="16428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6" name="Google Shape;176;p18"/>
            <p:cNvSpPr/>
            <p:nvPr/>
          </p:nvSpPr>
          <p:spPr>
            <a:xfrm>
              <a:off x="5136588" y="405139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5136588" y="1301960"/>
            <a:ext cx="3040475" cy="680700"/>
            <a:chOff x="5136588" y="1301960"/>
            <a:chExt cx="3040475" cy="680700"/>
          </a:xfrm>
        </p:grpSpPr>
        <p:grpSp>
          <p:nvGrpSpPr>
            <p:cNvPr id="178" name="Google Shape;178;p18"/>
            <p:cNvGrpSpPr/>
            <p:nvPr/>
          </p:nvGrpSpPr>
          <p:grpSpPr>
            <a:xfrm>
              <a:off x="6116063" y="1301963"/>
              <a:ext cx="2061000" cy="680679"/>
              <a:chOff x="6625800" y="2550885"/>
              <a:chExt cx="2061000" cy="680679"/>
            </a:xfrm>
          </p:grpSpPr>
          <p:sp>
            <p:nvSpPr>
              <p:cNvPr id="179" name="Google Shape;179;p18"/>
              <p:cNvSpPr txBox="1"/>
              <p:nvPr/>
            </p:nvSpPr>
            <p:spPr>
              <a:xfrm>
                <a:off x="6625800" y="255088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Cell body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0" name="Google Shape;180;p18"/>
              <p:cNvSpPr txBox="1"/>
              <p:nvPr/>
            </p:nvSpPr>
            <p:spPr>
              <a:xfrm>
                <a:off x="6625800" y="282806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8"/>
            <p:cNvSpPr/>
            <p:nvPr/>
          </p:nvSpPr>
          <p:spPr>
            <a:xfrm>
              <a:off x="5136588" y="1301960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136588" y="2676679"/>
            <a:ext cx="3040475" cy="680700"/>
            <a:chOff x="5136588" y="2676685"/>
            <a:chExt cx="3040475" cy="680700"/>
          </a:xfrm>
        </p:grpSpPr>
        <p:grpSp>
          <p:nvGrpSpPr>
            <p:cNvPr id="183" name="Google Shape;183;p18"/>
            <p:cNvGrpSpPr/>
            <p:nvPr/>
          </p:nvGrpSpPr>
          <p:grpSpPr>
            <a:xfrm>
              <a:off x="6116063" y="2676688"/>
              <a:ext cx="2061000" cy="680677"/>
              <a:chOff x="6625800" y="3736050"/>
              <a:chExt cx="2061000" cy="680677"/>
            </a:xfrm>
          </p:grpSpPr>
          <p:sp>
            <p:nvSpPr>
              <p:cNvPr id="184" name="Google Shape;184;p18"/>
              <p:cNvSpPr txBox="1"/>
              <p:nvPr/>
            </p:nvSpPr>
            <p:spPr>
              <a:xfrm>
                <a:off x="6625800" y="37360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Nucleus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5" name="Google Shape;185;p18"/>
              <p:cNvSpPr txBox="1"/>
              <p:nvPr/>
            </p:nvSpPr>
            <p:spPr>
              <a:xfrm>
                <a:off x="6625800" y="401802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6" name="Google Shape;186;p18"/>
            <p:cNvSpPr/>
            <p:nvPr/>
          </p:nvSpPr>
          <p:spPr>
            <a:xfrm>
              <a:off x="5136588" y="2676685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966932" y="1288568"/>
            <a:ext cx="3095320" cy="3392360"/>
            <a:chOff x="1055250" y="1476050"/>
            <a:chExt cx="2753353" cy="3017577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1055250" y="1476050"/>
              <a:ext cx="2753353" cy="3017577"/>
              <a:chOff x="1040100" y="1301975"/>
              <a:chExt cx="2753353" cy="301757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1040100" y="1301975"/>
                <a:ext cx="2753353" cy="3017577"/>
              </a:xfrm>
              <a:custGeom>
                <a:avLst/>
                <a:gdLst/>
                <a:ahLst/>
                <a:cxnLst/>
                <a:rect l="l" t="t" r="r" b="b"/>
                <a:pathLst>
                  <a:path w="48466" h="53117" extrusionOk="0">
                    <a:moveTo>
                      <a:pt x="37358" y="42897"/>
                    </a:moveTo>
                    <a:lnTo>
                      <a:pt x="37350" y="43004"/>
                    </a:lnTo>
                    <a:lnTo>
                      <a:pt x="37359" y="42903"/>
                    </a:lnTo>
                    <a:lnTo>
                      <a:pt x="37358" y="42897"/>
                    </a:lnTo>
                    <a:close/>
                    <a:moveTo>
                      <a:pt x="30534" y="47447"/>
                    </a:moveTo>
                    <a:lnTo>
                      <a:pt x="30538" y="47454"/>
                    </a:lnTo>
                    <a:lnTo>
                      <a:pt x="30584" y="47517"/>
                    </a:lnTo>
                    <a:lnTo>
                      <a:pt x="30534" y="47447"/>
                    </a:lnTo>
                    <a:close/>
                    <a:moveTo>
                      <a:pt x="27748" y="1"/>
                    </a:moveTo>
                    <a:lnTo>
                      <a:pt x="27702" y="92"/>
                    </a:lnTo>
                    <a:lnTo>
                      <a:pt x="27666" y="201"/>
                    </a:lnTo>
                    <a:lnTo>
                      <a:pt x="27620" y="347"/>
                    </a:lnTo>
                    <a:lnTo>
                      <a:pt x="27584" y="511"/>
                    </a:lnTo>
                    <a:lnTo>
                      <a:pt x="27502" y="912"/>
                    </a:lnTo>
                    <a:lnTo>
                      <a:pt x="27420" y="1387"/>
                    </a:lnTo>
                    <a:lnTo>
                      <a:pt x="27237" y="2490"/>
                    </a:lnTo>
                    <a:lnTo>
                      <a:pt x="27146" y="3083"/>
                    </a:lnTo>
                    <a:lnTo>
                      <a:pt x="27037" y="3675"/>
                    </a:lnTo>
                    <a:lnTo>
                      <a:pt x="26927" y="4250"/>
                    </a:lnTo>
                    <a:lnTo>
                      <a:pt x="26800" y="4797"/>
                    </a:lnTo>
                    <a:lnTo>
                      <a:pt x="26736" y="5052"/>
                    </a:lnTo>
                    <a:lnTo>
                      <a:pt x="26663" y="5289"/>
                    </a:lnTo>
                    <a:lnTo>
                      <a:pt x="26590" y="5517"/>
                    </a:lnTo>
                    <a:lnTo>
                      <a:pt x="26508" y="5718"/>
                    </a:lnTo>
                    <a:lnTo>
                      <a:pt x="26426" y="5900"/>
                    </a:lnTo>
                    <a:lnTo>
                      <a:pt x="26344" y="6064"/>
                    </a:lnTo>
                    <a:lnTo>
                      <a:pt x="26253" y="6192"/>
                    </a:lnTo>
                    <a:lnTo>
                      <a:pt x="26207" y="6256"/>
                    </a:lnTo>
                    <a:lnTo>
                      <a:pt x="26161" y="6302"/>
                    </a:lnTo>
                    <a:lnTo>
                      <a:pt x="26116" y="6347"/>
                    </a:lnTo>
                    <a:lnTo>
                      <a:pt x="26061" y="6374"/>
                    </a:lnTo>
                    <a:lnTo>
                      <a:pt x="26015" y="6402"/>
                    </a:lnTo>
                    <a:lnTo>
                      <a:pt x="25961" y="6420"/>
                    </a:lnTo>
                    <a:lnTo>
                      <a:pt x="25906" y="6429"/>
                    </a:lnTo>
                    <a:lnTo>
                      <a:pt x="25851" y="6429"/>
                    </a:lnTo>
                    <a:lnTo>
                      <a:pt x="25797" y="6420"/>
                    </a:lnTo>
                    <a:lnTo>
                      <a:pt x="25742" y="6402"/>
                    </a:lnTo>
                    <a:lnTo>
                      <a:pt x="25660" y="6365"/>
                    </a:lnTo>
                    <a:lnTo>
                      <a:pt x="25596" y="6311"/>
                    </a:lnTo>
                    <a:lnTo>
                      <a:pt x="25532" y="6247"/>
                    </a:lnTo>
                    <a:lnTo>
                      <a:pt x="25487" y="6174"/>
                    </a:lnTo>
                    <a:lnTo>
                      <a:pt x="25450" y="6083"/>
                    </a:lnTo>
                    <a:lnTo>
                      <a:pt x="25414" y="5991"/>
                    </a:lnTo>
                    <a:lnTo>
                      <a:pt x="25395" y="5891"/>
                    </a:lnTo>
                    <a:lnTo>
                      <a:pt x="25386" y="5782"/>
                    </a:lnTo>
                    <a:lnTo>
                      <a:pt x="25377" y="5672"/>
                    </a:lnTo>
                    <a:lnTo>
                      <a:pt x="25377" y="5545"/>
                    </a:lnTo>
                    <a:lnTo>
                      <a:pt x="25386" y="5426"/>
                    </a:lnTo>
                    <a:lnTo>
                      <a:pt x="25395" y="5289"/>
                    </a:lnTo>
                    <a:lnTo>
                      <a:pt x="25441" y="5025"/>
                    </a:lnTo>
                    <a:lnTo>
                      <a:pt x="25496" y="4742"/>
                    </a:lnTo>
                    <a:lnTo>
                      <a:pt x="25560" y="4469"/>
                    </a:lnTo>
                    <a:lnTo>
                      <a:pt x="25642" y="4186"/>
                    </a:lnTo>
                    <a:lnTo>
                      <a:pt x="25806" y="3666"/>
                    </a:lnTo>
                    <a:lnTo>
                      <a:pt x="25942" y="3229"/>
                    </a:lnTo>
                    <a:lnTo>
                      <a:pt x="25988" y="3055"/>
                    </a:lnTo>
                    <a:lnTo>
                      <a:pt x="26025" y="2928"/>
                    </a:lnTo>
                    <a:lnTo>
                      <a:pt x="26061" y="2709"/>
                    </a:lnTo>
                    <a:lnTo>
                      <a:pt x="26079" y="2508"/>
                    </a:lnTo>
                    <a:lnTo>
                      <a:pt x="26088" y="2308"/>
                    </a:lnTo>
                    <a:lnTo>
                      <a:pt x="26088" y="2116"/>
                    </a:lnTo>
                    <a:lnTo>
                      <a:pt x="26070" y="1934"/>
                    </a:lnTo>
                    <a:lnTo>
                      <a:pt x="26052" y="1751"/>
                    </a:lnTo>
                    <a:lnTo>
                      <a:pt x="26025" y="1569"/>
                    </a:lnTo>
                    <a:lnTo>
                      <a:pt x="25988" y="1396"/>
                    </a:lnTo>
                    <a:lnTo>
                      <a:pt x="25906" y="1058"/>
                    </a:lnTo>
                    <a:lnTo>
                      <a:pt x="25806" y="721"/>
                    </a:lnTo>
                    <a:lnTo>
                      <a:pt x="25705" y="374"/>
                    </a:lnTo>
                    <a:lnTo>
                      <a:pt x="25605" y="28"/>
                    </a:lnTo>
                    <a:lnTo>
                      <a:pt x="25614" y="229"/>
                    </a:lnTo>
                    <a:lnTo>
                      <a:pt x="25614" y="438"/>
                    </a:lnTo>
                    <a:lnTo>
                      <a:pt x="25596" y="648"/>
                    </a:lnTo>
                    <a:lnTo>
                      <a:pt x="25578" y="858"/>
                    </a:lnTo>
                    <a:lnTo>
                      <a:pt x="25550" y="1067"/>
                    </a:lnTo>
                    <a:lnTo>
                      <a:pt x="25514" y="1286"/>
                    </a:lnTo>
                    <a:lnTo>
                      <a:pt x="25477" y="1496"/>
                    </a:lnTo>
                    <a:lnTo>
                      <a:pt x="25432" y="1715"/>
                    </a:lnTo>
                    <a:lnTo>
                      <a:pt x="25322" y="2134"/>
                    </a:lnTo>
                    <a:lnTo>
                      <a:pt x="25204" y="2554"/>
                    </a:lnTo>
                    <a:lnTo>
                      <a:pt x="25076" y="2955"/>
                    </a:lnTo>
                    <a:lnTo>
                      <a:pt x="24939" y="3329"/>
                    </a:lnTo>
                    <a:lnTo>
                      <a:pt x="24848" y="3621"/>
                    </a:lnTo>
                    <a:lnTo>
                      <a:pt x="24766" y="3912"/>
                    </a:lnTo>
                    <a:lnTo>
                      <a:pt x="24711" y="4195"/>
                    </a:lnTo>
                    <a:lnTo>
                      <a:pt x="24666" y="4478"/>
                    </a:lnTo>
                    <a:lnTo>
                      <a:pt x="24639" y="4760"/>
                    </a:lnTo>
                    <a:lnTo>
                      <a:pt x="24629" y="5034"/>
                    </a:lnTo>
                    <a:lnTo>
                      <a:pt x="24629" y="5308"/>
                    </a:lnTo>
                    <a:lnTo>
                      <a:pt x="24648" y="5590"/>
                    </a:lnTo>
                    <a:lnTo>
                      <a:pt x="24666" y="5864"/>
                    </a:lnTo>
                    <a:lnTo>
                      <a:pt x="24702" y="6147"/>
                    </a:lnTo>
                    <a:lnTo>
                      <a:pt x="24748" y="6438"/>
                    </a:lnTo>
                    <a:lnTo>
                      <a:pt x="24794" y="6730"/>
                    </a:lnTo>
                    <a:lnTo>
                      <a:pt x="24903" y="7341"/>
                    </a:lnTo>
                    <a:lnTo>
                      <a:pt x="25022" y="7998"/>
                    </a:lnTo>
                    <a:lnTo>
                      <a:pt x="25076" y="8308"/>
                    </a:lnTo>
                    <a:lnTo>
                      <a:pt x="25122" y="8618"/>
                    </a:lnTo>
                    <a:lnTo>
                      <a:pt x="25158" y="8919"/>
                    </a:lnTo>
                    <a:lnTo>
                      <a:pt x="25195" y="9238"/>
                    </a:lnTo>
                    <a:lnTo>
                      <a:pt x="25240" y="9858"/>
                    </a:lnTo>
                    <a:lnTo>
                      <a:pt x="25286" y="10478"/>
                    </a:lnTo>
                    <a:lnTo>
                      <a:pt x="25322" y="10952"/>
                    </a:lnTo>
                    <a:lnTo>
                      <a:pt x="25341" y="11189"/>
                    </a:lnTo>
                    <a:lnTo>
                      <a:pt x="25359" y="11426"/>
                    </a:lnTo>
                    <a:lnTo>
                      <a:pt x="25368" y="11663"/>
                    </a:lnTo>
                    <a:lnTo>
                      <a:pt x="25359" y="11891"/>
                    </a:lnTo>
                    <a:lnTo>
                      <a:pt x="25341" y="12128"/>
                    </a:lnTo>
                    <a:lnTo>
                      <a:pt x="25322" y="12247"/>
                    </a:lnTo>
                    <a:lnTo>
                      <a:pt x="25295" y="12356"/>
                    </a:lnTo>
                    <a:lnTo>
                      <a:pt x="25240" y="12584"/>
                    </a:lnTo>
                    <a:lnTo>
                      <a:pt x="25177" y="12803"/>
                    </a:lnTo>
                    <a:lnTo>
                      <a:pt x="25131" y="12903"/>
                    </a:lnTo>
                    <a:lnTo>
                      <a:pt x="25094" y="12995"/>
                    </a:lnTo>
                    <a:lnTo>
                      <a:pt x="25049" y="13077"/>
                    </a:lnTo>
                    <a:lnTo>
                      <a:pt x="24994" y="13150"/>
                    </a:lnTo>
                    <a:lnTo>
                      <a:pt x="24939" y="13204"/>
                    </a:lnTo>
                    <a:lnTo>
                      <a:pt x="24876" y="13241"/>
                    </a:lnTo>
                    <a:lnTo>
                      <a:pt x="24812" y="13250"/>
                    </a:lnTo>
                    <a:lnTo>
                      <a:pt x="24766" y="13259"/>
                    </a:lnTo>
                    <a:lnTo>
                      <a:pt x="24730" y="13250"/>
                    </a:lnTo>
                    <a:lnTo>
                      <a:pt x="24648" y="13223"/>
                    </a:lnTo>
                    <a:lnTo>
                      <a:pt x="24556" y="13168"/>
                    </a:lnTo>
                    <a:lnTo>
                      <a:pt x="24447" y="13095"/>
                    </a:lnTo>
                    <a:lnTo>
                      <a:pt x="24338" y="12985"/>
                    </a:lnTo>
                    <a:lnTo>
                      <a:pt x="24146" y="12767"/>
                    </a:lnTo>
                    <a:lnTo>
                      <a:pt x="23973" y="12539"/>
                    </a:lnTo>
                    <a:lnTo>
                      <a:pt x="23809" y="12311"/>
                    </a:lnTo>
                    <a:lnTo>
                      <a:pt x="23645" y="12074"/>
                    </a:lnTo>
                    <a:lnTo>
                      <a:pt x="23380" y="11691"/>
                    </a:lnTo>
                    <a:lnTo>
                      <a:pt x="23107" y="11335"/>
                    </a:lnTo>
                    <a:lnTo>
                      <a:pt x="22970" y="11162"/>
                    </a:lnTo>
                    <a:lnTo>
                      <a:pt x="22815" y="10988"/>
                    </a:lnTo>
                    <a:lnTo>
                      <a:pt x="22477" y="10624"/>
                    </a:lnTo>
                    <a:lnTo>
                      <a:pt x="22304" y="10441"/>
                    </a:lnTo>
                    <a:lnTo>
                      <a:pt x="22140" y="10259"/>
                    </a:lnTo>
                    <a:lnTo>
                      <a:pt x="21976" y="10067"/>
                    </a:lnTo>
                    <a:lnTo>
                      <a:pt x="21821" y="9876"/>
                    </a:lnTo>
                    <a:lnTo>
                      <a:pt x="21675" y="9675"/>
                    </a:lnTo>
                    <a:lnTo>
                      <a:pt x="21529" y="9475"/>
                    </a:lnTo>
                    <a:lnTo>
                      <a:pt x="21383" y="9265"/>
                    </a:lnTo>
                    <a:lnTo>
                      <a:pt x="21256" y="9055"/>
                    </a:lnTo>
                    <a:lnTo>
                      <a:pt x="21137" y="8846"/>
                    </a:lnTo>
                    <a:lnTo>
                      <a:pt x="21028" y="8645"/>
                    </a:lnTo>
                    <a:lnTo>
                      <a:pt x="20927" y="8444"/>
                    </a:lnTo>
                    <a:lnTo>
                      <a:pt x="20836" y="8253"/>
                    </a:lnTo>
                    <a:lnTo>
                      <a:pt x="20754" y="8052"/>
                    </a:lnTo>
                    <a:lnTo>
                      <a:pt x="20681" y="7852"/>
                    </a:lnTo>
                    <a:lnTo>
                      <a:pt x="20608" y="7660"/>
                    </a:lnTo>
                    <a:lnTo>
                      <a:pt x="20544" y="7460"/>
                    </a:lnTo>
                    <a:lnTo>
                      <a:pt x="20435" y="7058"/>
                    </a:lnTo>
                    <a:lnTo>
                      <a:pt x="20344" y="6648"/>
                    </a:lnTo>
                    <a:lnTo>
                      <a:pt x="20262" y="6210"/>
                    </a:lnTo>
                    <a:lnTo>
                      <a:pt x="20189" y="5754"/>
                    </a:lnTo>
                    <a:lnTo>
                      <a:pt x="20152" y="5563"/>
                    </a:lnTo>
                    <a:lnTo>
                      <a:pt x="20107" y="5371"/>
                    </a:lnTo>
                    <a:lnTo>
                      <a:pt x="20052" y="5189"/>
                    </a:lnTo>
                    <a:lnTo>
                      <a:pt x="19997" y="4998"/>
                    </a:lnTo>
                    <a:lnTo>
                      <a:pt x="19869" y="4642"/>
                    </a:lnTo>
                    <a:lnTo>
                      <a:pt x="19724" y="4277"/>
                    </a:lnTo>
                    <a:lnTo>
                      <a:pt x="19587" y="3922"/>
                    </a:lnTo>
                    <a:lnTo>
                      <a:pt x="19450" y="3566"/>
                    </a:lnTo>
                    <a:lnTo>
                      <a:pt x="19386" y="3384"/>
                    </a:lnTo>
                    <a:lnTo>
                      <a:pt x="19331" y="3201"/>
                    </a:lnTo>
                    <a:lnTo>
                      <a:pt x="19286" y="3019"/>
                    </a:lnTo>
                    <a:lnTo>
                      <a:pt x="19240" y="2827"/>
                    </a:lnTo>
                    <a:lnTo>
                      <a:pt x="19213" y="3757"/>
                    </a:lnTo>
                    <a:lnTo>
                      <a:pt x="19204" y="4241"/>
                    </a:lnTo>
                    <a:lnTo>
                      <a:pt x="19204" y="4733"/>
                    </a:lnTo>
                    <a:lnTo>
                      <a:pt x="19222" y="5216"/>
                    </a:lnTo>
                    <a:lnTo>
                      <a:pt x="19240" y="5700"/>
                    </a:lnTo>
                    <a:lnTo>
                      <a:pt x="19277" y="6165"/>
                    </a:lnTo>
                    <a:lnTo>
                      <a:pt x="19331" y="6612"/>
                    </a:lnTo>
                    <a:lnTo>
                      <a:pt x="19359" y="6739"/>
                    </a:lnTo>
                    <a:lnTo>
                      <a:pt x="19404" y="6876"/>
                    </a:lnTo>
                    <a:lnTo>
                      <a:pt x="19441" y="7013"/>
                    </a:lnTo>
                    <a:lnTo>
                      <a:pt x="19468" y="7150"/>
                    </a:lnTo>
                    <a:lnTo>
                      <a:pt x="19477" y="7213"/>
                    </a:lnTo>
                    <a:lnTo>
                      <a:pt x="19468" y="7277"/>
                    </a:lnTo>
                    <a:lnTo>
                      <a:pt x="19459" y="7332"/>
                    </a:lnTo>
                    <a:lnTo>
                      <a:pt x="19432" y="7387"/>
                    </a:lnTo>
                    <a:lnTo>
                      <a:pt x="19395" y="7432"/>
                    </a:lnTo>
                    <a:lnTo>
                      <a:pt x="19341" y="7469"/>
                    </a:lnTo>
                    <a:lnTo>
                      <a:pt x="19277" y="7505"/>
                    </a:lnTo>
                    <a:lnTo>
                      <a:pt x="19186" y="7533"/>
                    </a:lnTo>
                    <a:lnTo>
                      <a:pt x="19131" y="7533"/>
                    </a:lnTo>
                    <a:lnTo>
                      <a:pt x="19067" y="7523"/>
                    </a:lnTo>
                    <a:lnTo>
                      <a:pt x="18994" y="7505"/>
                    </a:lnTo>
                    <a:lnTo>
                      <a:pt x="18930" y="7478"/>
                    </a:lnTo>
                    <a:lnTo>
                      <a:pt x="18857" y="7441"/>
                    </a:lnTo>
                    <a:lnTo>
                      <a:pt x="18793" y="7396"/>
                    </a:lnTo>
                    <a:lnTo>
                      <a:pt x="18648" y="7286"/>
                    </a:lnTo>
                    <a:lnTo>
                      <a:pt x="18520" y="7177"/>
                    </a:lnTo>
                    <a:lnTo>
                      <a:pt x="18392" y="7058"/>
                    </a:lnTo>
                    <a:lnTo>
                      <a:pt x="18201" y="6867"/>
                    </a:lnTo>
                    <a:lnTo>
                      <a:pt x="18091" y="6757"/>
                    </a:lnTo>
                    <a:lnTo>
                      <a:pt x="17982" y="6639"/>
                    </a:lnTo>
                    <a:lnTo>
                      <a:pt x="17882" y="6520"/>
                    </a:lnTo>
                    <a:lnTo>
                      <a:pt x="17781" y="6402"/>
                    </a:lnTo>
                    <a:lnTo>
                      <a:pt x="17690" y="6274"/>
                    </a:lnTo>
                    <a:lnTo>
                      <a:pt x="17608" y="6147"/>
                    </a:lnTo>
                    <a:lnTo>
                      <a:pt x="17444" y="5873"/>
                    </a:lnTo>
                    <a:lnTo>
                      <a:pt x="17262" y="5572"/>
                    </a:lnTo>
                    <a:lnTo>
                      <a:pt x="17015" y="5162"/>
                    </a:lnTo>
                    <a:lnTo>
                      <a:pt x="16897" y="4952"/>
                    </a:lnTo>
                    <a:lnTo>
                      <a:pt x="16797" y="4760"/>
                    </a:lnTo>
                    <a:lnTo>
                      <a:pt x="16760" y="4669"/>
                    </a:lnTo>
                    <a:lnTo>
                      <a:pt x="16733" y="4587"/>
                    </a:lnTo>
                    <a:lnTo>
                      <a:pt x="16714" y="4514"/>
                    </a:lnTo>
                    <a:lnTo>
                      <a:pt x="16705" y="4450"/>
                    </a:lnTo>
                    <a:lnTo>
                      <a:pt x="16705" y="4742"/>
                    </a:lnTo>
                    <a:lnTo>
                      <a:pt x="16724" y="5034"/>
                    </a:lnTo>
                    <a:lnTo>
                      <a:pt x="16751" y="5317"/>
                    </a:lnTo>
                    <a:lnTo>
                      <a:pt x="16787" y="5590"/>
                    </a:lnTo>
                    <a:lnTo>
                      <a:pt x="16842" y="5864"/>
                    </a:lnTo>
                    <a:lnTo>
                      <a:pt x="16915" y="6128"/>
                    </a:lnTo>
                    <a:lnTo>
                      <a:pt x="16997" y="6384"/>
                    </a:lnTo>
                    <a:lnTo>
                      <a:pt x="17088" y="6639"/>
                    </a:lnTo>
                    <a:lnTo>
                      <a:pt x="17198" y="6894"/>
                    </a:lnTo>
                    <a:lnTo>
                      <a:pt x="17316" y="7131"/>
                    </a:lnTo>
                    <a:lnTo>
                      <a:pt x="17453" y="7378"/>
                    </a:lnTo>
                    <a:lnTo>
                      <a:pt x="17590" y="7605"/>
                    </a:lnTo>
                    <a:lnTo>
                      <a:pt x="17754" y="7843"/>
                    </a:lnTo>
                    <a:lnTo>
                      <a:pt x="17918" y="8071"/>
                    </a:lnTo>
                    <a:lnTo>
                      <a:pt x="18100" y="8289"/>
                    </a:lnTo>
                    <a:lnTo>
                      <a:pt x="18301" y="8508"/>
                    </a:lnTo>
                    <a:lnTo>
                      <a:pt x="18420" y="8627"/>
                    </a:lnTo>
                    <a:lnTo>
                      <a:pt x="18547" y="8745"/>
                    </a:lnTo>
                    <a:lnTo>
                      <a:pt x="18675" y="8855"/>
                    </a:lnTo>
                    <a:lnTo>
                      <a:pt x="18812" y="8964"/>
                    </a:lnTo>
                    <a:lnTo>
                      <a:pt x="19085" y="9156"/>
                    </a:lnTo>
                    <a:lnTo>
                      <a:pt x="19359" y="9329"/>
                    </a:lnTo>
                    <a:lnTo>
                      <a:pt x="19933" y="9675"/>
                    </a:lnTo>
                    <a:lnTo>
                      <a:pt x="20225" y="9849"/>
                    </a:lnTo>
                    <a:lnTo>
                      <a:pt x="20517" y="10031"/>
                    </a:lnTo>
                    <a:lnTo>
                      <a:pt x="20690" y="10168"/>
                    </a:lnTo>
                    <a:lnTo>
                      <a:pt x="20818" y="10286"/>
                    </a:lnTo>
                    <a:lnTo>
                      <a:pt x="20863" y="10341"/>
                    </a:lnTo>
                    <a:lnTo>
                      <a:pt x="20900" y="10387"/>
                    </a:lnTo>
                    <a:lnTo>
                      <a:pt x="20927" y="10432"/>
                    </a:lnTo>
                    <a:lnTo>
                      <a:pt x="20945" y="10478"/>
                    </a:lnTo>
                    <a:lnTo>
                      <a:pt x="20945" y="10514"/>
                    </a:lnTo>
                    <a:lnTo>
                      <a:pt x="20945" y="10560"/>
                    </a:lnTo>
                    <a:lnTo>
                      <a:pt x="20936" y="10587"/>
                    </a:lnTo>
                    <a:lnTo>
                      <a:pt x="20918" y="10624"/>
                    </a:lnTo>
                    <a:lnTo>
                      <a:pt x="20891" y="10651"/>
                    </a:lnTo>
                    <a:lnTo>
                      <a:pt x="20854" y="10678"/>
                    </a:lnTo>
                    <a:lnTo>
                      <a:pt x="20772" y="10724"/>
                    </a:lnTo>
                    <a:lnTo>
                      <a:pt x="20672" y="10770"/>
                    </a:lnTo>
                    <a:lnTo>
                      <a:pt x="20553" y="10806"/>
                    </a:lnTo>
                    <a:lnTo>
                      <a:pt x="20289" y="10861"/>
                    </a:lnTo>
                    <a:lnTo>
                      <a:pt x="20006" y="10916"/>
                    </a:lnTo>
                    <a:lnTo>
                      <a:pt x="19760" y="10970"/>
                    </a:lnTo>
                    <a:lnTo>
                      <a:pt x="19414" y="11061"/>
                    </a:lnTo>
                    <a:lnTo>
                      <a:pt x="19085" y="11125"/>
                    </a:lnTo>
                    <a:lnTo>
                      <a:pt x="18757" y="11171"/>
                    </a:lnTo>
                    <a:lnTo>
                      <a:pt x="18602" y="11189"/>
                    </a:lnTo>
                    <a:lnTo>
                      <a:pt x="18438" y="11198"/>
                    </a:lnTo>
                    <a:lnTo>
                      <a:pt x="18119" y="11198"/>
                    </a:lnTo>
                    <a:lnTo>
                      <a:pt x="17955" y="11189"/>
                    </a:lnTo>
                    <a:lnTo>
                      <a:pt x="17781" y="11171"/>
                    </a:lnTo>
                    <a:lnTo>
                      <a:pt x="17617" y="11153"/>
                    </a:lnTo>
                    <a:lnTo>
                      <a:pt x="17444" y="11125"/>
                    </a:lnTo>
                    <a:lnTo>
                      <a:pt x="17271" y="11098"/>
                    </a:lnTo>
                    <a:lnTo>
                      <a:pt x="17088" y="11052"/>
                    </a:lnTo>
                    <a:lnTo>
                      <a:pt x="16724" y="10970"/>
                    </a:lnTo>
                    <a:lnTo>
                      <a:pt x="16386" y="10888"/>
                    </a:lnTo>
                    <a:lnTo>
                      <a:pt x="16067" y="10833"/>
                    </a:lnTo>
                    <a:lnTo>
                      <a:pt x="15766" y="10779"/>
                    </a:lnTo>
                    <a:lnTo>
                      <a:pt x="15483" y="10742"/>
                    </a:lnTo>
                    <a:lnTo>
                      <a:pt x="15210" y="10715"/>
                    </a:lnTo>
                    <a:lnTo>
                      <a:pt x="14945" y="10697"/>
                    </a:lnTo>
                    <a:lnTo>
                      <a:pt x="14681" y="10697"/>
                    </a:lnTo>
                    <a:lnTo>
                      <a:pt x="14417" y="10706"/>
                    </a:lnTo>
                    <a:lnTo>
                      <a:pt x="14152" y="10724"/>
                    </a:lnTo>
                    <a:lnTo>
                      <a:pt x="13879" y="10761"/>
                    </a:lnTo>
                    <a:lnTo>
                      <a:pt x="13596" y="10815"/>
                    </a:lnTo>
                    <a:lnTo>
                      <a:pt x="13304" y="10879"/>
                    </a:lnTo>
                    <a:lnTo>
                      <a:pt x="12985" y="10952"/>
                    </a:lnTo>
                    <a:lnTo>
                      <a:pt x="12648" y="11043"/>
                    </a:lnTo>
                    <a:lnTo>
                      <a:pt x="12292" y="11143"/>
                    </a:lnTo>
                    <a:lnTo>
                      <a:pt x="12803" y="11143"/>
                    </a:lnTo>
                    <a:lnTo>
                      <a:pt x="13322" y="11171"/>
                    </a:lnTo>
                    <a:lnTo>
                      <a:pt x="13578" y="11189"/>
                    </a:lnTo>
                    <a:lnTo>
                      <a:pt x="13824" y="11207"/>
                    </a:lnTo>
                    <a:lnTo>
                      <a:pt x="14079" y="11244"/>
                    </a:lnTo>
                    <a:lnTo>
                      <a:pt x="14334" y="11280"/>
                    </a:lnTo>
                    <a:lnTo>
                      <a:pt x="14581" y="11326"/>
                    </a:lnTo>
                    <a:lnTo>
                      <a:pt x="14827" y="11381"/>
                    </a:lnTo>
                    <a:lnTo>
                      <a:pt x="15073" y="11444"/>
                    </a:lnTo>
                    <a:lnTo>
                      <a:pt x="15319" y="11517"/>
                    </a:lnTo>
                    <a:lnTo>
                      <a:pt x="15556" y="11599"/>
                    </a:lnTo>
                    <a:lnTo>
                      <a:pt x="15803" y="11691"/>
                    </a:lnTo>
                    <a:lnTo>
                      <a:pt x="16040" y="11791"/>
                    </a:lnTo>
                    <a:lnTo>
                      <a:pt x="16277" y="11900"/>
                    </a:lnTo>
                    <a:lnTo>
                      <a:pt x="16213" y="12037"/>
                    </a:lnTo>
                    <a:lnTo>
                      <a:pt x="16140" y="12165"/>
                    </a:lnTo>
                    <a:lnTo>
                      <a:pt x="16049" y="12274"/>
                    </a:lnTo>
                    <a:lnTo>
                      <a:pt x="15948" y="12374"/>
                    </a:lnTo>
                    <a:lnTo>
                      <a:pt x="15839" y="12466"/>
                    </a:lnTo>
                    <a:lnTo>
                      <a:pt x="15721" y="12557"/>
                    </a:lnTo>
                    <a:lnTo>
                      <a:pt x="15593" y="12639"/>
                    </a:lnTo>
                    <a:lnTo>
                      <a:pt x="15456" y="12721"/>
                    </a:lnTo>
                    <a:lnTo>
                      <a:pt x="15192" y="12876"/>
                    </a:lnTo>
                    <a:lnTo>
                      <a:pt x="14927" y="13040"/>
                    </a:lnTo>
                    <a:lnTo>
                      <a:pt x="14809" y="13131"/>
                    </a:lnTo>
                    <a:lnTo>
                      <a:pt x="14690" y="13223"/>
                    </a:lnTo>
                    <a:lnTo>
                      <a:pt x="14581" y="13323"/>
                    </a:lnTo>
                    <a:lnTo>
                      <a:pt x="14480" y="13441"/>
                    </a:lnTo>
                    <a:lnTo>
                      <a:pt x="14608" y="13396"/>
                    </a:lnTo>
                    <a:lnTo>
                      <a:pt x="14736" y="13359"/>
                    </a:lnTo>
                    <a:lnTo>
                      <a:pt x="14991" y="13305"/>
                    </a:lnTo>
                    <a:lnTo>
                      <a:pt x="15529" y="13213"/>
                    </a:lnTo>
                    <a:lnTo>
                      <a:pt x="15784" y="13168"/>
                    </a:lnTo>
                    <a:lnTo>
                      <a:pt x="15912" y="13140"/>
                    </a:lnTo>
                    <a:lnTo>
                      <a:pt x="16040" y="13104"/>
                    </a:lnTo>
                    <a:lnTo>
                      <a:pt x="16167" y="13058"/>
                    </a:lnTo>
                    <a:lnTo>
                      <a:pt x="16286" y="13013"/>
                    </a:lnTo>
                    <a:lnTo>
                      <a:pt x="16404" y="12958"/>
                    </a:lnTo>
                    <a:lnTo>
                      <a:pt x="16514" y="12894"/>
                    </a:lnTo>
                    <a:lnTo>
                      <a:pt x="16660" y="12803"/>
                    </a:lnTo>
                    <a:lnTo>
                      <a:pt x="16778" y="12712"/>
                    </a:lnTo>
                    <a:lnTo>
                      <a:pt x="16888" y="12621"/>
                    </a:lnTo>
                    <a:lnTo>
                      <a:pt x="16979" y="12530"/>
                    </a:lnTo>
                    <a:lnTo>
                      <a:pt x="17143" y="12365"/>
                    </a:lnTo>
                    <a:lnTo>
                      <a:pt x="17298" y="12219"/>
                    </a:lnTo>
                    <a:lnTo>
                      <a:pt x="17371" y="12147"/>
                    </a:lnTo>
                    <a:lnTo>
                      <a:pt x="17453" y="12083"/>
                    </a:lnTo>
                    <a:lnTo>
                      <a:pt x="17544" y="12028"/>
                    </a:lnTo>
                    <a:lnTo>
                      <a:pt x="17645" y="11964"/>
                    </a:lnTo>
                    <a:lnTo>
                      <a:pt x="17763" y="11919"/>
                    </a:lnTo>
                    <a:lnTo>
                      <a:pt x="17900" y="11873"/>
                    </a:lnTo>
                    <a:lnTo>
                      <a:pt x="18055" y="11827"/>
                    </a:lnTo>
                    <a:lnTo>
                      <a:pt x="18228" y="11800"/>
                    </a:lnTo>
                    <a:lnTo>
                      <a:pt x="18383" y="11773"/>
                    </a:lnTo>
                    <a:lnTo>
                      <a:pt x="18538" y="11764"/>
                    </a:lnTo>
                    <a:lnTo>
                      <a:pt x="18711" y="11754"/>
                    </a:lnTo>
                    <a:lnTo>
                      <a:pt x="18885" y="11745"/>
                    </a:lnTo>
                    <a:lnTo>
                      <a:pt x="19067" y="11754"/>
                    </a:lnTo>
                    <a:lnTo>
                      <a:pt x="19249" y="11764"/>
                    </a:lnTo>
                    <a:lnTo>
                      <a:pt x="19642" y="11800"/>
                    </a:lnTo>
                    <a:lnTo>
                      <a:pt x="20052" y="11855"/>
                    </a:lnTo>
                    <a:lnTo>
                      <a:pt x="20462" y="11928"/>
                    </a:lnTo>
                    <a:lnTo>
                      <a:pt x="20882" y="12028"/>
                    </a:lnTo>
                    <a:lnTo>
                      <a:pt x="21310" y="12137"/>
                    </a:lnTo>
                    <a:lnTo>
                      <a:pt x="21584" y="12229"/>
                    </a:lnTo>
                    <a:lnTo>
                      <a:pt x="21848" y="12329"/>
                    </a:lnTo>
                    <a:lnTo>
                      <a:pt x="22104" y="12457"/>
                    </a:lnTo>
                    <a:lnTo>
                      <a:pt x="22350" y="12602"/>
                    </a:lnTo>
                    <a:lnTo>
                      <a:pt x="22587" y="12767"/>
                    </a:lnTo>
                    <a:lnTo>
                      <a:pt x="22705" y="12849"/>
                    </a:lnTo>
                    <a:lnTo>
                      <a:pt x="22815" y="12940"/>
                    </a:lnTo>
                    <a:lnTo>
                      <a:pt x="22915" y="13040"/>
                    </a:lnTo>
                    <a:lnTo>
                      <a:pt x="23025" y="13140"/>
                    </a:lnTo>
                    <a:lnTo>
                      <a:pt x="23116" y="13250"/>
                    </a:lnTo>
                    <a:lnTo>
                      <a:pt x="23216" y="13350"/>
                    </a:lnTo>
                    <a:lnTo>
                      <a:pt x="23335" y="13496"/>
                    </a:lnTo>
                    <a:lnTo>
                      <a:pt x="23408" y="13605"/>
                    </a:lnTo>
                    <a:lnTo>
                      <a:pt x="23490" y="13706"/>
                    </a:lnTo>
                    <a:lnTo>
                      <a:pt x="23553" y="13815"/>
                    </a:lnTo>
                    <a:lnTo>
                      <a:pt x="23617" y="13925"/>
                    </a:lnTo>
                    <a:lnTo>
                      <a:pt x="23681" y="14043"/>
                    </a:lnTo>
                    <a:lnTo>
                      <a:pt x="23736" y="14153"/>
                    </a:lnTo>
                    <a:lnTo>
                      <a:pt x="23827" y="14390"/>
                    </a:lnTo>
                    <a:lnTo>
                      <a:pt x="23891" y="14627"/>
                    </a:lnTo>
                    <a:lnTo>
                      <a:pt x="23946" y="14873"/>
                    </a:lnTo>
                    <a:lnTo>
                      <a:pt x="23973" y="15119"/>
                    </a:lnTo>
                    <a:lnTo>
                      <a:pt x="23982" y="15365"/>
                    </a:lnTo>
                    <a:lnTo>
                      <a:pt x="23973" y="15612"/>
                    </a:lnTo>
                    <a:lnTo>
                      <a:pt x="23936" y="15858"/>
                    </a:lnTo>
                    <a:lnTo>
                      <a:pt x="23882" y="16104"/>
                    </a:lnTo>
                    <a:lnTo>
                      <a:pt x="23809" y="16341"/>
                    </a:lnTo>
                    <a:lnTo>
                      <a:pt x="23708" y="16569"/>
                    </a:lnTo>
                    <a:lnTo>
                      <a:pt x="23654" y="16688"/>
                    </a:lnTo>
                    <a:lnTo>
                      <a:pt x="23599" y="16797"/>
                    </a:lnTo>
                    <a:lnTo>
                      <a:pt x="23526" y="16906"/>
                    </a:lnTo>
                    <a:lnTo>
                      <a:pt x="23462" y="17016"/>
                    </a:lnTo>
                    <a:lnTo>
                      <a:pt x="23380" y="17116"/>
                    </a:lnTo>
                    <a:lnTo>
                      <a:pt x="23298" y="17216"/>
                    </a:lnTo>
                    <a:lnTo>
                      <a:pt x="23298" y="17226"/>
                    </a:lnTo>
                    <a:lnTo>
                      <a:pt x="23143" y="17399"/>
                    </a:lnTo>
                    <a:lnTo>
                      <a:pt x="22988" y="17572"/>
                    </a:lnTo>
                    <a:lnTo>
                      <a:pt x="22824" y="17727"/>
                    </a:lnTo>
                    <a:lnTo>
                      <a:pt x="22660" y="17873"/>
                    </a:lnTo>
                    <a:lnTo>
                      <a:pt x="22487" y="18019"/>
                    </a:lnTo>
                    <a:lnTo>
                      <a:pt x="22313" y="18147"/>
                    </a:lnTo>
                    <a:lnTo>
                      <a:pt x="22140" y="18274"/>
                    </a:lnTo>
                    <a:lnTo>
                      <a:pt x="21958" y="18384"/>
                    </a:lnTo>
                    <a:lnTo>
                      <a:pt x="21766" y="18493"/>
                    </a:lnTo>
                    <a:lnTo>
                      <a:pt x="21584" y="18593"/>
                    </a:lnTo>
                    <a:lnTo>
                      <a:pt x="21383" y="18694"/>
                    </a:lnTo>
                    <a:lnTo>
                      <a:pt x="21183" y="18785"/>
                    </a:lnTo>
                    <a:lnTo>
                      <a:pt x="20973" y="18867"/>
                    </a:lnTo>
                    <a:lnTo>
                      <a:pt x="20763" y="18940"/>
                    </a:lnTo>
                    <a:lnTo>
                      <a:pt x="20544" y="19013"/>
                    </a:lnTo>
                    <a:lnTo>
                      <a:pt x="20325" y="19077"/>
                    </a:lnTo>
                    <a:lnTo>
                      <a:pt x="19942" y="19177"/>
                    </a:lnTo>
                    <a:lnTo>
                      <a:pt x="19569" y="19259"/>
                    </a:lnTo>
                    <a:lnTo>
                      <a:pt x="19186" y="19332"/>
                    </a:lnTo>
                    <a:lnTo>
                      <a:pt x="18803" y="19387"/>
                    </a:lnTo>
                    <a:lnTo>
                      <a:pt x="18420" y="19441"/>
                    </a:lnTo>
                    <a:lnTo>
                      <a:pt x="18028" y="19478"/>
                    </a:lnTo>
                    <a:lnTo>
                      <a:pt x="17262" y="19560"/>
                    </a:lnTo>
                    <a:lnTo>
                      <a:pt x="16988" y="19578"/>
                    </a:lnTo>
                    <a:lnTo>
                      <a:pt x="16714" y="19587"/>
                    </a:lnTo>
                    <a:lnTo>
                      <a:pt x="16441" y="19596"/>
                    </a:lnTo>
                    <a:lnTo>
                      <a:pt x="16167" y="19587"/>
                    </a:lnTo>
                    <a:lnTo>
                      <a:pt x="15903" y="19578"/>
                    </a:lnTo>
                    <a:lnTo>
                      <a:pt x="15629" y="19551"/>
                    </a:lnTo>
                    <a:lnTo>
                      <a:pt x="15356" y="19523"/>
                    </a:lnTo>
                    <a:lnTo>
                      <a:pt x="15091" y="19478"/>
                    </a:lnTo>
                    <a:lnTo>
                      <a:pt x="14827" y="19423"/>
                    </a:lnTo>
                    <a:lnTo>
                      <a:pt x="14562" y="19359"/>
                    </a:lnTo>
                    <a:lnTo>
                      <a:pt x="14298" y="19295"/>
                    </a:lnTo>
                    <a:lnTo>
                      <a:pt x="14043" y="19213"/>
                    </a:lnTo>
                    <a:lnTo>
                      <a:pt x="13787" y="19113"/>
                    </a:lnTo>
                    <a:lnTo>
                      <a:pt x="13541" y="19013"/>
                    </a:lnTo>
                    <a:lnTo>
                      <a:pt x="13295" y="18903"/>
                    </a:lnTo>
                    <a:lnTo>
                      <a:pt x="13049" y="18776"/>
                    </a:lnTo>
                    <a:lnTo>
                      <a:pt x="12803" y="18630"/>
                    </a:lnTo>
                    <a:lnTo>
                      <a:pt x="12575" y="18484"/>
                    </a:lnTo>
                    <a:lnTo>
                      <a:pt x="12356" y="18329"/>
                    </a:lnTo>
                    <a:lnTo>
                      <a:pt x="12137" y="18156"/>
                    </a:lnTo>
                    <a:lnTo>
                      <a:pt x="11936" y="17973"/>
                    </a:lnTo>
                    <a:lnTo>
                      <a:pt x="11745" y="17773"/>
                    </a:lnTo>
                    <a:lnTo>
                      <a:pt x="11562" y="17563"/>
                    </a:lnTo>
                    <a:lnTo>
                      <a:pt x="11389" y="17344"/>
                    </a:lnTo>
                    <a:lnTo>
                      <a:pt x="11225" y="17098"/>
                    </a:lnTo>
                    <a:lnTo>
                      <a:pt x="11070" y="16843"/>
                    </a:lnTo>
                    <a:lnTo>
                      <a:pt x="10924" y="16578"/>
                    </a:lnTo>
                    <a:lnTo>
                      <a:pt x="10787" y="16286"/>
                    </a:lnTo>
                    <a:lnTo>
                      <a:pt x="10660" y="15976"/>
                    </a:lnTo>
                    <a:lnTo>
                      <a:pt x="10550" y="15648"/>
                    </a:lnTo>
                    <a:lnTo>
                      <a:pt x="10441" y="15302"/>
                    </a:lnTo>
                    <a:lnTo>
                      <a:pt x="10341" y="14928"/>
                    </a:lnTo>
                    <a:lnTo>
                      <a:pt x="10149" y="14162"/>
                    </a:lnTo>
                    <a:lnTo>
                      <a:pt x="9958" y="13414"/>
                    </a:lnTo>
                    <a:lnTo>
                      <a:pt x="9866" y="13049"/>
                    </a:lnTo>
                    <a:lnTo>
                      <a:pt x="9793" y="12685"/>
                    </a:lnTo>
                    <a:lnTo>
                      <a:pt x="9739" y="12329"/>
                    </a:lnTo>
                    <a:lnTo>
                      <a:pt x="9693" y="11964"/>
                    </a:lnTo>
                    <a:lnTo>
                      <a:pt x="9675" y="11782"/>
                    </a:lnTo>
                    <a:lnTo>
                      <a:pt x="9666" y="11609"/>
                    </a:lnTo>
                    <a:lnTo>
                      <a:pt x="9666" y="11426"/>
                    </a:lnTo>
                    <a:lnTo>
                      <a:pt x="9666" y="11244"/>
                    </a:lnTo>
                    <a:lnTo>
                      <a:pt x="9675" y="11061"/>
                    </a:lnTo>
                    <a:lnTo>
                      <a:pt x="9693" y="10879"/>
                    </a:lnTo>
                    <a:lnTo>
                      <a:pt x="9720" y="10697"/>
                    </a:lnTo>
                    <a:lnTo>
                      <a:pt x="9748" y="10514"/>
                    </a:lnTo>
                    <a:lnTo>
                      <a:pt x="9784" y="10332"/>
                    </a:lnTo>
                    <a:lnTo>
                      <a:pt x="9839" y="10150"/>
                    </a:lnTo>
                    <a:lnTo>
                      <a:pt x="9894" y="9967"/>
                    </a:lnTo>
                    <a:lnTo>
                      <a:pt x="9958" y="9776"/>
                    </a:lnTo>
                    <a:lnTo>
                      <a:pt x="10031" y="9584"/>
                    </a:lnTo>
                    <a:lnTo>
                      <a:pt x="10122" y="9402"/>
                    </a:lnTo>
                    <a:lnTo>
                      <a:pt x="10213" y="9210"/>
                    </a:lnTo>
                    <a:lnTo>
                      <a:pt x="10322" y="9010"/>
                    </a:lnTo>
                    <a:lnTo>
                      <a:pt x="10113" y="9128"/>
                    </a:lnTo>
                    <a:lnTo>
                      <a:pt x="9921" y="9256"/>
                    </a:lnTo>
                    <a:lnTo>
                      <a:pt x="9748" y="9384"/>
                    </a:lnTo>
                    <a:lnTo>
                      <a:pt x="9593" y="9520"/>
                    </a:lnTo>
                    <a:lnTo>
                      <a:pt x="9456" y="9657"/>
                    </a:lnTo>
                    <a:lnTo>
                      <a:pt x="9337" y="9794"/>
                    </a:lnTo>
                    <a:lnTo>
                      <a:pt x="9237" y="9949"/>
                    </a:lnTo>
                    <a:lnTo>
                      <a:pt x="9146" y="10095"/>
                    </a:lnTo>
                    <a:lnTo>
                      <a:pt x="9073" y="10250"/>
                    </a:lnTo>
                    <a:lnTo>
                      <a:pt x="9018" y="10414"/>
                    </a:lnTo>
                    <a:lnTo>
                      <a:pt x="8964" y="10578"/>
                    </a:lnTo>
                    <a:lnTo>
                      <a:pt x="8927" y="10742"/>
                    </a:lnTo>
                    <a:lnTo>
                      <a:pt x="8900" y="10916"/>
                    </a:lnTo>
                    <a:lnTo>
                      <a:pt x="8882" y="11089"/>
                    </a:lnTo>
                    <a:lnTo>
                      <a:pt x="8872" y="11262"/>
                    </a:lnTo>
                    <a:lnTo>
                      <a:pt x="8872" y="11444"/>
                    </a:lnTo>
                    <a:lnTo>
                      <a:pt x="8872" y="11627"/>
                    </a:lnTo>
                    <a:lnTo>
                      <a:pt x="8882" y="11809"/>
                    </a:lnTo>
                    <a:lnTo>
                      <a:pt x="8918" y="12183"/>
                    </a:lnTo>
                    <a:lnTo>
                      <a:pt x="8964" y="12566"/>
                    </a:lnTo>
                    <a:lnTo>
                      <a:pt x="9009" y="12949"/>
                    </a:lnTo>
                    <a:lnTo>
                      <a:pt x="9055" y="13332"/>
                    </a:lnTo>
                    <a:lnTo>
                      <a:pt x="9091" y="13724"/>
                    </a:lnTo>
                    <a:lnTo>
                      <a:pt x="9110" y="13916"/>
                    </a:lnTo>
                    <a:lnTo>
                      <a:pt x="9110" y="14116"/>
                    </a:lnTo>
                    <a:lnTo>
                      <a:pt x="9110" y="14308"/>
                    </a:lnTo>
                    <a:lnTo>
                      <a:pt x="9110" y="14499"/>
                    </a:lnTo>
                    <a:lnTo>
                      <a:pt x="9100" y="14536"/>
                    </a:lnTo>
                    <a:lnTo>
                      <a:pt x="9091" y="14554"/>
                    </a:lnTo>
                    <a:lnTo>
                      <a:pt x="9064" y="14581"/>
                    </a:lnTo>
                    <a:lnTo>
                      <a:pt x="9037" y="14590"/>
                    </a:lnTo>
                    <a:lnTo>
                      <a:pt x="9000" y="14599"/>
                    </a:lnTo>
                    <a:lnTo>
                      <a:pt x="8955" y="14599"/>
                    </a:lnTo>
                    <a:lnTo>
                      <a:pt x="8863" y="14590"/>
                    </a:lnTo>
                    <a:lnTo>
                      <a:pt x="8745" y="14563"/>
                    </a:lnTo>
                    <a:lnTo>
                      <a:pt x="8608" y="14526"/>
                    </a:lnTo>
                    <a:lnTo>
                      <a:pt x="8471" y="14472"/>
                    </a:lnTo>
                    <a:lnTo>
                      <a:pt x="8325" y="14417"/>
                    </a:lnTo>
                    <a:lnTo>
                      <a:pt x="8034" y="14289"/>
                    </a:lnTo>
                    <a:lnTo>
                      <a:pt x="7769" y="14162"/>
                    </a:lnTo>
                    <a:lnTo>
                      <a:pt x="7578" y="14052"/>
                    </a:lnTo>
                    <a:lnTo>
                      <a:pt x="7477" y="13988"/>
                    </a:lnTo>
                    <a:lnTo>
                      <a:pt x="7313" y="13852"/>
                    </a:lnTo>
                    <a:lnTo>
                      <a:pt x="7158" y="13706"/>
                    </a:lnTo>
                    <a:lnTo>
                      <a:pt x="7021" y="13551"/>
                    </a:lnTo>
                    <a:lnTo>
                      <a:pt x="6885" y="13396"/>
                    </a:lnTo>
                    <a:lnTo>
                      <a:pt x="6766" y="13241"/>
                    </a:lnTo>
                    <a:lnTo>
                      <a:pt x="6657" y="13068"/>
                    </a:lnTo>
                    <a:lnTo>
                      <a:pt x="6547" y="12885"/>
                    </a:lnTo>
                    <a:lnTo>
                      <a:pt x="6456" y="12694"/>
                    </a:lnTo>
                    <a:lnTo>
                      <a:pt x="6137" y="11909"/>
                    </a:lnTo>
                    <a:lnTo>
                      <a:pt x="6046" y="11718"/>
                    </a:lnTo>
                    <a:lnTo>
                      <a:pt x="5954" y="11536"/>
                    </a:lnTo>
                    <a:lnTo>
                      <a:pt x="5863" y="11344"/>
                    </a:lnTo>
                    <a:lnTo>
                      <a:pt x="5763" y="11171"/>
                    </a:lnTo>
                    <a:lnTo>
                      <a:pt x="5644" y="10998"/>
                    </a:lnTo>
                    <a:lnTo>
                      <a:pt x="5526" y="10833"/>
                    </a:lnTo>
                    <a:lnTo>
                      <a:pt x="5389" y="10688"/>
                    </a:lnTo>
                    <a:lnTo>
                      <a:pt x="5252" y="10542"/>
                    </a:lnTo>
                    <a:lnTo>
                      <a:pt x="5088" y="10414"/>
                    </a:lnTo>
                    <a:lnTo>
                      <a:pt x="4915" y="10295"/>
                    </a:lnTo>
                    <a:lnTo>
                      <a:pt x="4824" y="10241"/>
                    </a:lnTo>
                    <a:lnTo>
                      <a:pt x="4723" y="10195"/>
                    </a:lnTo>
                    <a:lnTo>
                      <a:pt x="4623" y="10150"/>
                    </a:lnTo>
                    <a:lnTo>
                      <a:pt x="4514" y="10113"/>
                    </a:lnTo>
                    <a:lnTo>
                      <a:pt x="4532" y="10213"/>
                    </a:lnTo>
                    <a:lnTo>
                      <a:pt x="4568" y="10314"/>
                    </a:lnTo>
                    <a:lnTo>
                      <a:pt x="4614" y="10414"/>
                    </a:lnTo>
                    <a:lnTo>
                      <a:pt x="4669" y="10514"/>
                    </a:lnTo>
                    <a:lnTo>
                      <a:pt x="4787" y="10706"/>
                    </a:lnTo>
                    <a:lnTo>
                      <a:pt x="4924" y="10906"/>
                    </a:lnTo>
                    <a:lnTo>
                      <a:pt x="5061" y="11098"/>
                    </a:lnTo>
                    <a:lnTo>
                      <a:pt x="5198" y="11289"/>
                    </a:lnTo>
                    <a:lnTo>
                      <a:pt x="5252" y="11390"/>
                    </a:lnTo>
                    <a:lnTo>
                      <a:pt x="5307" y="11499"/>
                    </a:lnTo>
                    <a:lnTo>
                      <a:pt x="5353" y="11599"/>
                    </a:lnTo>
                    <a:lnTo>
                      <a:pt x="5389" y="11709"/>
                    </a:lnTo>
                    <a:lnTo>
                      <a:pt x="5526" y="12192"/>
                    </a:lnTo>
                    <a:lnTo>
                      <a:pt x="5672" y="12694"/>
                    </a:lnTo>
                    <a:lnTo>
                      <a:pt x="5754" y="12940"/>
                    </a:lnTo>
                    <a:lnTo>
                      <a:pt x="5836" y="13177"/>
                    </a:lnTo>
                    <a:lnTo>
                      <a:pt x="5936" y="13405"/>
                    </a:lnTo>
                    <a:lnTo>
                      <a:pt x="6046" y="13624"/>
                    </a:lnTo>
                    <a:lnTo>
                      <a:pt x="6128" y="13751"/>
                    </a:lnTo>
                    <a:lnTo>
                      <a:pt x="6246" y="13916"/>
                    </a:lnTo>
                    <a:lnTo>
                      <a:pt x="6365" y="14089"/>
                    </a:lnTo>
                    <a:lnTo>
                      <a:pt x="6429" y="14180"/>
                    </a:lnTo>
                    <a:lnTo>
                      <a:pt x="6483" y="14280"/>
                    </a:lnTo>
                    <a:lnTo>
                      <a:pt x="6520" y="14371"/>
                    </a:lnTo>
                    <a:lnTo>
                      <a:pt x="6556" y="14463"/>
                    </a:lnTo>
                    <a:lnTo>
                      <a:pt x="6575" y="14554"/>
                    </a:lnTo>
                    <a:lnTo>
                      <a:pt x="6575" y="14636"/>
                    </a:lnTo>
                    <a:lnTo>
                      <a:pt x="6565" y="14681"/>
                    </a:lnTo>
                    <a:lnTo>
                      <a:pt x="6556" y="14718"/>
                    </a:lnTo>
                    <a:lnTo>
                      <a:pt x="6538" y="14754"/>
                    </a:lnTo>
                    <a:lnTo>
                      <a:pt x="6520" y="14791"/>
                    </a:lnTo>
                    <a:lnTo>
                      <a:pt x="6483" y="14827"/>
                    </a:lnTo>
                    <a:lnTo>
                      <a:pt x="6456" y="14855"/>
                    </a:lnTo>
                    <a:lnTo>
                      <a:pt x="6410" y="14891"/>
                    </a:lnTo>
                    <a:lnTo>
                      <a:pt x="6356" y="14919"/>
                    </a:lnTo>
                    <a:lnTo>
                      <a:pt x="6310" y="14937"/>
                    </a:lnTo>
                    <a:lnTo>
                      <a:pt x="6246" y="14955"/>
                    </a:lnTo>
                    <a:lnTo>
                      <a:pt x="6082" y="14982"/>
                    </a:lnTo>
                    <a:lnTo>
                      <a:pt x="5882" y="15001"/>
                    </a:lnTo>
                    <a:lnTo>
                      <a:pt x="5635" y="15010"/>
                    </a:lnTo>
                    <a:lnTo>
                      <a:pt x="5088" y="15010"/>
                    </a:lnTo>
                    <a:lnTo>
                      <a:pt x="4796" y="14992"/>
                    </a:lnTo>
                    <a:lnTo>
                      <a:pt x="4496" y="14964"/>
                    </a:lnTo>
                    <a:lnTo>
                      <a:pt x="4195" y="14928"/>
                    </a:lnTo>
                    <a:lnTo>
                      <a:pt x="3903" y="14882"/>
                    </a:lnTo>
                    <a:lnTo>
                      <a:pt x="3629" y="14837"/>
                    </a:lnTo>
                    <a:lnTo>
                      <a:pt x="3383" y="14773"/>
                    </a:lnTo>
                    <a:lnTo>
                      <a:pt x="3164" y="14700"/>
                    </a:lnTo>
                    <a:lnTo>
                      <a:pt x="3073" y="14663"/>
                    </a:lnTo>
                    <a:lnTo>
                      <a:pt x="2991" y="14618"/>
                    </a:lnTo>
                    <a:lnTo>
                      <a:pt x="2918" y="14581"/>
                    </a:lnTo>
                    <a:lnTo>
                      <a:pt x="2854" y="14536"/>
                    </a:lnTo>
                    <a:lnTo>
                      <a:pt x="2809" y="14490"/>
                    </a:lnTo>
                    <a:lnTo>
                      <a:pt x="2772" y="14435"/>
                    </a:lnTo>
                    <a:lnTo>
                      <a:pt x="2854" y="14590"/>
                    </a:lnTo>
                    <a:lnTo>
                      <a:pt x="2945" y="14736"/>
                    </a:lnTo>
                    <a:lnTo>
                      <a:pt x="3037" y="14855"/>
                    </a:lnTo>
                    <a:lnTo>
                      <a:pt x="3128" y="14973"/>
                    </a:lnTo>
                    <a:lnTo>
                      <a:pt x="3219" y="15064"/>
                    </a:lnTo>
                    <a:lnTo>
                      <a:pt x="3319" y="15156"/>
                    </a:lnTo>
                    <a:lnTo>
                      <a:pt x="3420" y="15229"/>
                    </a:lnTo>
                    <a:lnTo>
                      <a:pt x="3529" y="15292"/>
                    </a:lnTo>
                    <a:lnTo>
                      <a:pt x="3638" y="15347"/>
                    </a:lnTo>
                    <a:lnTo>
                      <a:pt x="3748" y="15393"/>
                    </a:lnTo>
                    <a:lnTo>
                      <a:pt x="3857" y="15429"/>
                    </a:lnTo>
                    <a:lnTo>
                      <a:pt x="3976" y="15457"/>
                    </a:lnTo>
                    <a:lnTo>
                      <a:pt x="4085" y="15484"/>
                    </a:lnTo>
                    <a:lnTo>
                      <a:pt x="4213" y="15502"/>
                    </a:lnTo>
                    <a:lnTo>
                      <a:pt x="4450" y="15520"/>
                    </a:lnTo>
                    <a:lnTo>
                      <a:pt x="4705" y="15530"/>
                    </a:lnTo>
                    <a:lnTo>
                      <a:pt x="5489" y="15530"/>
                    </a:lnTo>
                    <a:lnTo>
                      <a:pt x="5754" y="15548"/>
                    </a:lnTo>
                    <a:lnTo>
                      <a:pt x="5891" y="15566"/>
                    </a:lnTo>
                    <a:lnTo>
                      <a:pt x="6018" y="15584"/>
                    </a:lnTo>
                    <a:lnTo>
                      <a:pt x="6155" y="15612"/>
                    </a:lnTo>
                    <a:lnTo>
                      <a:pt x="6292" y="15648"/>
                    </a:lnTo>
                    <a:lnTo>
                      <a:pt x="6429" y="15694"/>
                    </a:lnTo>
                    <a:lnTo>
                      <a:pt x="6556" y="15739"/>
                    </a:lnTo>
                    <a:lnTo>
                      <a:pt x="6748" y="15821"/>
                    </a:lnTo>
                    <a:lnTo>
                      <a:pt x="6903" y="15903"/>
                    </a:lnTo>
                    <a:lnTo>
                      <a:pt x="7040" y="15976"/>
                    </a:lnTo>
                    <a:lnTo>
                      <a:pt x="7149" y="16049"/>
                    </a:lnTo>
                    <a:lnTo>
                      <a:pt x="7240" y="16122"/>
                    </a:lnTo>
                    <a:lnTo>
                      <a:pt x="7304" y="16195"/>
                    </a:lnTo>
                    <a:lnTo>
                      <a:pt x="7350" y="16268"/>
                    </a:lnTo>
                    <a:lnTo>
                      <a:pt x="7386" y="16332"/>
                    </a:lnTo>
                    <a:lnTo>
                      <a:pt x="7395" y="16405"/>
                    </a:lnTo>
                    <a:lnTo>
                      <a:pt x="7386" y="16469"/>
                    </a:lnTo>
                    <a:lnTo>
                      <a:pt x="7368" y="16533"/>
                    </a:lnTo>
                    <a:lnTo>
                      <a:pt x="7331" y="16596"/>
                    </a:lnTo>
                    <a:lnTo>
                      <a:pt x="7286" y="16651"/>
                    </a:lnTo>
                    <a:lnTo>
                      <a:pt x="7222" y="16715"/>
                    </a:lnTo>
                    <a:lnTo>
                      <a:pt x="7149" y="16779"/>
                    </a:lnTo>
                    <a:lnTo>
                      <a:pt x="7067" y="16833"/>
                    </a:lnTo>
                    <a:lnTo>
                      <a:pt x="6875" y="16952"/>
                    </a:lnTo>
                    <a:lnTo>
                      <a:pt x="6666" y="17061"/>
                    </a:lnTo>
                    <a:lnTo>
                      <a:pt x="6201" y="17280"/>
                    </a:lnTo>
                    <a:lnTo>
                      <a:pt x="5964" y="17390"/>
                    </a:lnTo>
                    <a:lnTo>
                      <a:pt x="5736" y="17499"/>
                    </a:lnTo>
                    <a:lnTo>
                      <a:pt x="5535" y="17618"/>
                    </a:lnTo>
                    <a:lnTo>
                      <a:pt x="5362" y="17727"/>
                    </a:lnTo>
                    <a:lnTo>
                      <a:pt x="5362" y="17727"/>
                    </a:lnTo>
                    <a:lnTo>
                      <a:pt x="5380" y="17718"/>
                    </a:lnTo>
                    <a:lnTo>
                      <a:pt x="5416" y="17709"/>
                    </a:lnTo>
                    <a:lnTo>
                      <a:pt x="5635" y="17709"/>
                    </a:lnTo>
                    <a:lnTo>
                      <a:pt x="5763" y="17718"/>
                    </a:lnTo>
                    <a:lnTo>
                      <a:pt x="6037" y="17745"/>
                    </a:lnTo>
                    <a:lnTo>
                      <a:pt x="6219" y="17745"/>
                    </a:lnTo>
                    <a:lnTo>
                      <a:pt x="6474" y="17709"/>
                    </a:lnTo>
                    <a:lnTo>
                      <a:pt x="6720" y="17663"/>
                    </a:lnTo>
                    <a:lnTo>
                      <a:pt x="7213" y="17545"/>
                    </a:lnTo>
                    <a:lnTo>
                      <a:pt x="7450" y="17490"/>
                    </a:lnTo>
                    <a:lnTo>
                      <a:pt x="7678" y="17435"/>
                    </a:lnTo>
                    <a:lnTo>
                      <a:pt x="7906" y="17399"/>
                    </a:lnTo>
                    <a:lnTo>
                      <a:pt x="8125" y="17371"/>
                    </a:lnTo>
                    <a:lnTo>
                      <a:pt x="8353" y="17353"/>
                    </a:lnTo>
                    <a:lnTo>
                      <a:pt x="8581" y="17353"/>
                    </a:lnTo>
                    <a:lnTo>
                      <a:pt x="8809" y="17381"/>
                    </a:lnTo>
                    <a:lnTo>
                      <a:pt x="9046" y="17417"/>
                    </a:lnTo>
                    <a:lnTo>
                      <a:pt x="9155" y="17454"/>
                    </a:lnTo>
                    <a:lnTo>
                      <a:pt x="9292" y="17508"/>
                    </a:lnTo>
                    <a:lnTo>
                      <a:pt x="9429" y="17581"/>
                    </a:lnTo>
                    <a:lnTo>
                      <a:pt x="9593" y="17681"/>
                    </a:lnTo>
                    <a:lnTo>
                      <a:pt x="9766" y="17791"/>
                    </a:lnTo>
                    <a:lnTo>
                      <a:pt x="9948" y="17919"/>
                    </a:lnTo>
                    <a:lnTo>
                      <a:pt x="10350" y="18210"/>
                    </a:lnTo>
                    <a:lnTo>
                      <a:pt x="10778" y="18557"/>
                    </a:lnTo>
                    <a:lnTo>
                      <a:pt x="11225" y="18931"/>
                    </a:lnTo>
                    <a:lnTo>
                      <a:pt x="11690" y="19332"/>
                    </a:lnTo>
                    <a:lnTo>
                      <a:pt x="12155" y="19751"/>
                    </a:lnTo>
                    <a:lnTo>
                      <a:pt x="12611" y="20171"/>
                    </a:lnTo>
                    <a:lnTo>
                      <a:pt x="13040" y="20581"/>
                    </a:lnTo>
                    <a:lnTo>
                      <a:pt x="13450" y="20973"/>
                    </a:lnTo>
                    <a:lnTo>
                      <a:pt x="13815" y="21338"/>
                    </a:lnTo>
                    <a:lnTo>
                      <a:pt x="14125" y="21657"/>
                    </a:lnTo>
                    <a:lnTo>
                      <a:pt x="14380" y="21922"/>
                    </a:lnTo>
                    <a:lnTo>
                      <a:pt x="14553" y="22131"/>
                    </a:lnTo>
                    <a:lnTo>
                      <a:pt x="14617" y="22204"/>
                    </a:lnTo>
                    <a:lnTo>
                      <a:pt x="14654" y="22259"/>
                    </a:lnTo>
                    <a:lnTo>
                      <a:pt x="14708" y="22359"/>
                    </a:lnTo>
                    <a:lnTo>
                      <a:pt x="14745" y="22469"/>
                    </a:lnTo>
                    <a:lnTo>
                      <a:pt x="14772" y="22578"/>
                    </a:lnTo>
                    <a:lnTo>
                      <a:pt x="14790" y="22697"/>
                    </a:lnTo>
                    <a:lnTo>
                      <a:pt x="14800" y="22815"/>
                    </a:lnTo>
                    <a:lnTo>
                      <a:pt x="14800" y="22934"/>
                    </a:lnTo>
                    <a:lnTo>
                      <a:pt x="14790" y="23052"/>
                    </a:lnTo>
                    <a:lnTo>
                      <a:pt x="14772" y="23180"/>
                    </a:lnTo>
                    <a:lnTo>
                      <a:pt x="14727" y="23426"/>
                    </a:lnTo>
                    <a:lnTo>
                      <a:pt x="14663" y="23663"/>
                    </a:lnTo>
                    <a:lnTo>
                      <a:pt x="14526" y="24101"/>
                    </a:lnTo>
                    <a:lnTo>
                      <a:pt x="14462" y="24274"/>
                    </a:lnTo>
                    <a:lnTo>
                      <a:pt x="14389" y="24438"/>
                    </a:lnTo>
                    <a:lnTo>
                      <a:pt x="14316" y="24602"/>
                    </a:lnTo>
                    <a:lnTo>
                      <a:pt x="14234" y="24758"/>
                    </a:lnTo>
                    <a:lnTo>
                      <a:pt x="14143" y="24903"/>
                    </a:lnTo>
                    <a:lnTo>
                      <a:pt x="14052" y="25040"/>
                    </a:lnTo>
                    <a:lnTo>
                      <a:pt x="13952" y="25177"/>
                    </a:lnTo>
                    <a:lnTo>
                      <a:pt x="13842" y="25305"/>
                    </a:lnTo>
                    <a:lnTo>
                      <a:pt x="13724" y="25423"/>
                    </a:lnTo>
                    <a:lnTo>
                      <a:pt x="13605" y="25542"/>
                    </a:lnTo>
                    <a:lnTo>
                      <a:pt x="13486" y="25651"/>
                    </a:lnTo>
                    <a:lnTo>
                      <a:pt x="13359" y="25761"/>
                    </a:lnTo>
                    <a:lnTo>
                      <a:pt x="13222" y="25852"/>
                    </a:lnTo>
                    <a:lnTo>
                      <a:pt x="13085" y="25952"/>
                    </a:lnTo>
                    <a:lnTo>
                      <a:pt x="12939" y="26043"/>
                    </a:lnTo>
                    <a:lnTo>
                      <a:pt x="12793" y="26125"/>
                    </a:lnTo>
                    <a:lnTo>
                      <a:pt x="12502" y="26280"/>
                    </a:lnTo>
                    <a:lnTo>
                      <a:pt x="12182" y="26426"/>
                    </a:lnTo>
                    <a:lnTo>
                      <a:pt x="11863" y="26545"/>
                    </a:lnTo>
                    <a:lnTo>
                      <a:pt x="11535" y="26663"/>
                    </a:lnTo>
                    <a:lnTo>
                      <a:pt x="11207" y="26754"/>
                    </a:lnTo>
                    <a:lnTo>
                      <a:pt x="10869" y="26846"/>
                    </a:lnTo>
                    <a:lnTo>
                      <a:pt x="10532" y="26919"/>
                    </a:lnTo>
                    <a:lnTo>
                      <a:pt x="10195" y="26992"/>
                    </a:lnTo>
                    <a:lnTo>
                      <a:pt x="10003" y="26982"/>
                    </a:lnTo>
                    <a:lnTo>
                      <a:pt x="9821" y="26964"/>
                    </a:lnTo>
                    <a:lnTo>
                      <a:pt x="9629" y="26928"/>
                    </a:lnTo>
                    <a:lnTo>
                      <a:pt x="9447" y="26873"/>
                    </a:lnTo>
                    <a:lnTo>
                      <a:pt x="9265" y="26809"/>
                    </a:lnTo>
                    <a:lnTo>
                      <a:pt x="9091" y="26736"/>
                    </a:lnTo>
                    <a:lnTo>
                      <a:pt x="8909" y="26645"/>
                    </a:lnTo>
                    <a:lnTo>
                      <a:pt x="8736" y="26545"/>
                    </a:lnTo>
                    <a:lnTo>
                      <a:pt x="8553" y="26444"/>
                    </a:lnTo>
                    <a:lnTo>
                      <a:pt x="8380" y="26326"/>
                    </a:lnTo>
                    <a:lnTo>
                      <a:pt x="8216" y="26198"/>
                    </a:lnTo>
                    <a:lnTo>
                      <a:pt x="8043" y="26071"/>
                    </a:lnTo>
                    <a:lnTo>
                      <a:pt x="7869" y="25925"/>
                    </a:lnTo>
                    <a:lnTo>
                      <a:pt x="7705" y="25788"/>
                    </a:lnTo>
                    <a:lnTo>
                      <a:pt x="7377" y="25487"/>
                    </a:lnTo>
                    <a:lnTo>
                      <a:pt x="7049" y="25168"/>
                    </a:lnTo>
                    <a:lnTo>
                      <a:pt x="6730" y="24849"/>
                    </a:lnTo>
                    <a:lnTo>
                      <a:pt x="6119" y="24220"/>
                    </a:lnTo>
                    <a:lnTo>
                      <a:pt x="5818" y="23919"/>
                    </a:lnTo>
                    <a:lnTo>
                      <a:pt x="5517" y="23645"/>
                    </a:lnTo>
                    <a:lnTo>
                      <a:pt x="5234" y="23399"/>
                    </a:lnTo>
                    <a:lnTo>
                      <a:pt x="5088" y="23280"/>
                    </a:lnTo>
                    <a:lnTo>
                      <a:pt x="4951" y="23180"/>
                    </a:lnTo>
                    <a:lnTo>
                      <a:pt x="4641" y="22961"/>
                    </a:lnTo>
                    <a:lnTo>
                      <a:pt x="4368" y="22761"/>
                    </a:lnTo>
                    <a:lnTo>
                      <a:pt x="4103" y="22560"/>
                    </a:lnTo>
                    <a:lnTo>
                      <a:pt x="3866" y="22359"/>
                    </a:lnTo>
                    <a:lnTo>
                      <a:pt x="3748" y="22241"/>
                    </a:lnTo>
                    <a:lnTo>
                      <a:pt x="3638" y="22131"/>
                    </a:lnTo>
                    <a:lnTo>
                      <a:pt x="3520" y="22004"/>
                    </a:lnTo>
                    <a:lnTo>
                      <a:pt x="3410" y="21876"/>
                    </a:lnTo>
                    <a:lnTo>
                      <a:pt x="3301" y="21730"/>
                    </a:lnTo>
                    <a:lnTo>
                      <a:pt x="3182" y="21584"/>
                    </a:lnTo>
                    <a:lnTo>
                      <a:pt x="3073" y="21411"/>
                    </a:lnTo>
                    <a:lnTo>
                      <a:pt x="2954" y="21238"/>
                    </a:lnTo>
                    <a:lnTo>
                      <a:pt x="2599" y="20654"/>
                    </a:lnTo>
                    <a:lnTo>
                      <a:pt x="2243" y="20080"/>
                    </a:lnTo>
                    <a:lnTo>
                      <a:pt x="2052" y="19797"/>
                    </a:lnTo>
                    <a:lnTo>
                      <a:pt x="1869" y="19514"/>
                    </a:lnTo>
                    <a:lnTo>
                      <a:pt x="1669" y="19250"/>
                    </a:lnTo>
                    <a:lnTo>
                      <a:pt x="1468" y="18985"/>
                    </a:lnTo>
                    <a:lnTo>
                      <a:pt x="1468" y="18985"/>
                    </a:lnTo>
                    <a:lnTo>
                      <a:pt x="1486" y="19013"/>
                    </a:lnTo>
                    <a:lnTo>
                      <a:pt x="1495" y="19049"/>
                    </a:lnTo>
                    <a:lnTo>
                      <a:pt x="1523" y="19140"/>
                    </a:lnTo>
                    <a:lnTo>
                      <a:pt x="1541" y="19268"/>
                    </a:lnTo>
                    <a:lnTo>
                      <a:pt x="1559" y="19396"/>
                    </a:lnTo>
                    <a:lnTo>
                      <a:pt x="1596" y="19669"/>
                    </a:lnTo>
                    <a:lnTo>
                      <a:pt x="1614" y="19779"/>
                    </a:lnTo>
                    <a:lnTo>
                      <a:pt x="1641" y="19870"/>
                    </a:lnTo>
                    <a:lnTo>
                      <a:pt x="1687" y="19988"/>
                    </a:lnTo>
                    <a:lnTo>
                      <a:pt x="1751" y="20107"/>
                    </a:lnTo>
                    <a:lnTo>
                      <a:pt x="1869" y="20335"/>
                    </a:lnTo>
                    <a:lnTo>
                      <a:pt x="1997" y="20563"/>
                    </a:lnTo>
                    <a:lnTo>
                      <a:pt x="2116" y="20800"/>
                    </a:lnTo>
                    <a:lnTo>
                      <a:pt x="2188" y="20955"/>
                    </a:lnTo>
                    <a:lnTo>
                      <a:pt x="2271" y="21147"/>
                    </a:lnTo>
                    <a:lnTo>
                      <a:pt x="2344" y="21365"/>
                    </a:lnTo>
                    <a:lnTo>
                      <a:pt x="2371" y="21475"/>
                    </a:lnTo>
                    <a:lnTo>
                      <a:pt x="2389" y="21584"/>
                    </a:lnTo>
                    <a:lnTo>
                      <a:pt x="2398" y="21694"/>
                    </a:lnTo>
                    <a:lnTo>
                      <a:pt x="2398" y="21803"/>
                    </a:lnTo>
                    <a:lnTo>
                      <a:pt x="2380" y="21894"/>
                    </a:lnTo>
                    <a:lnTo>
                      <a:pt x="2353" y="21985"/>
                    </a:lnTo>
                    <a:lnTo>
                      <a:pt x="2334" y="22022"/>
                    </a:lnTo>
                    <a:lnTo>
                      <a:pt x="2307" y="22068"/>
                    </a:lnTo>
                    <a:lnTo>
                      <a:pt x="2280" y="22095"/>
                    </a:lnTo>
                    <a:lnTo>
                      <a:pt x="2243" y="22131"/>
                    </a:lnTo>
                    <a:lnTo>
                      <a:pt x="2198" y="22159"/>
                    </a:lnTo>
                    <a:lnTo>
                      <a:pt x="2152" y="22177"/>
                    </a:lnTo>
                    <a:lnTo>
                      <a:pt x="2097" y="22195"/>
                    </a:lnTo>
                    <a:lnTo>
                      <a:pt x="2043" y="22213"/>
                    </a:lnTo>
                    <a:lnTo>
                      <a:pt x="1979" y="22213"/>
                    </a:lnTo>
                    <a:lnTo>
                      <a:pt x="1924" y="22223"/>
                    </a:lnTo>
                    <a:lnTo>
                      <a:pt x="1806" y="22204"/>
                    </a:lnTo>
                    <a:lnTo>
                      <a:pt x="1678" y="22177"/>
                    </a:lnTo>
                    <a:lnTo>
                      <a:pt x="1541" y="22131"/>
                    </a:lnTo>
                    <a:lnTo>
                      <a:pt x="1404" y="22068"/>
                    </a:lnTo>
                    <a:lnTo>
                      <a:pt x="1268" y="21995"/>
                    </a:lnTo>
                    <a:lnTo>
                      <a:pt x="1122" y="21903"/>
                    </a:lnTo>
                    <a:lnTo>
                      <a:pt x="985" y="21812"/>
                    </a:lnTo>
                    <a:lnTo>
                      <a:pt x="857" y="21721"/>
                    </a:lnTo>
                    <a:lnTo>
                      <a:pt x="720" y="21612"/>
                    </a:lnTo>
                    <a:lnTo>
                      <a:pt x="483" y="21411"/>
                    </a:lnTo>
                    <a:lnTo>
                      <a:pt x="274" y="21210"/>
                    </a:lnTo>
                    <a:lnTo>
                      <a:pt x="109" y="21046"/>
                    </a:lnTo>
                    <a:lnTo>
                      <a:pt x="292" y="21356"/>
                    </a:lnTo>
                    <a:lnTo>
                      <a:pt x="456" y="21630"/>
                    </a:lnTo>
                    <a:lnTo>
                      <a:pt x="629" y="21885"/>
                    </a:lnTo>
                    <a:lnTo>
                      <a:pt x="793" y="22104"/>
                    </a:lnTo>
                    <a:lnTo>
                      <a:pt x="957" y="22295"/>
                    </a:lnTo>
                    <a:lnTo>
                      <a:pt x="1131" y="22469"/>
                    </a:lnTo>
                    <a:lnTo>
                      <a:pt x="1313" y="22615"/>
                    </a:lnTo>
                    <a:lnTo>
                      <a:pt x="1495" y="22742"/>
                    </a:lnTo>
                    <a:lnTo>
                      <a:pt x="1687" y="22861"/>
                    </a:lnTo>
                    <a:lnTo>
                      <a:pt x="1888" y="22961"/>
                    </a:lnTo>
                    <a:lnTo>
                      <a:pt x="2106" y="23043"/>
                    </a:lnTo>
                    <a:lnTo>
                      <a:pt x="2344" y="23125"/>
                    </a:lnTo>
                    <a:lnTo>
                      <a:pt x="2590" y="23189"/>
                    </a:lnTo>
                    <a:lnTo>
                      <a:pt x="2863" y="23253"/>
                    </a:lnTo>
                    <a:lnTo>
                      <a:pt x="3155" y="23308"/>
                    </a:lnTo>
                    <a:lnTo>
                      <a:pt x="3465" y="23362"/>
                    </a:lnTo>
                    <a:lnTo>
                      <a:pt x="3547" y="23381"/>
                    </a:lnTo>
                    <a:lnTo>
                      <a:pt x="3629" y="23408"/>
                    </a:lnTo>
                    <a:lnTo>
                      <a:pt x="3730" y="23454"/>
                    </a:lnTo>
                    <a:lnTo>
                      <a:pt x="3830" y="23508"/>
                    </a:lnTo>
                    <a:lnTo>
                      <a:pt x="4067" y="23636"/>
                    </a:lnTo>
                    <a:lnTo>
                      <a:pt x="4322" y="23809"/>
                    </a:lnTo>
                    <a:lnTo>
                      <a:pt x="4596" y="24010"/>
                    </a:lnTo>
                    <a:lnTo>
                      <a:pt x="4878" y="24229"/>
                    </a:lnTo>
                    <a:lnTo>
                      <a:pt x="5179" y="24475"/>
                    </a:lnTo>
                    <a:lnTo>
                      <a:pt x="5471" y="24721"/>
                    </a:lnTo>
                    <a:lnTo>
                      <a:pt x="5763" y="24985"/>
                    </a:lnTo>
                    <a:lnTo>
                      <a:pt x="6046" y="25241"/>
                    </a:lnTo>
                    <a:lnTo>
                      <a:pt x="6301" y="25496"/>
                    </a:lnTo>
                    <a:lnTo>
                      <a:pt x="6547" y="25742"/>
                    </a:lnTo>
                    <a:lnTo>
                      <a:pt x="6757" y="25979"/>
                    </a:lnTo>
                    <a:lnTo>
                      <a:pt x="6939" y="26189"/>
                    </a:lnTo>
                    <a:lnTo>
                      <a:pt x="7085" y="26371"/>
                    </a:lnTo>
                    <a:lnTo>
                      <a:pt x="7140" y="26454"/>
                    </a:lnTo>
                    <a:lnTo>
                      <a:pt x="7176" y="26527"/>
                    </a:lnTo>
                    <a:lnTo>
                      <a:pt x="7231" y="26645"/>
                    </a:lnTo>
                    <a:lnTo>
                      <a:pt x="7258" y="26754"/>
                    </a:lnTo>
                    <a:lnTo>
                      <a:pt x="7268" y="26800"/>
                    </a:lnTo>
                    <a:lnTo>
                      <a:pt x="7268" y="26846"/>
                    </a:lnTo>
                    <a:lnTo>
                      <a:pt x="7258" y="26900"/>
                    </a:lnTo>
                    <a:lnTo>
                      <a:pt x="7249" y="26937"/>
                    </a:lnTo>
                    <a:lnTo>
                      <a:pt x="7204" y="27019"/>
                    </a:lnTo>
                    <a:lnTo>
                      <a:pt x="7149" y="27101"/>
                    </a:lnTo>
                    <a:lnTo>
                      <a:pt x="7076" y="27165"/>
                    </a:lnTo>
                    <a:lnTo>
                      <a:pt x="6985" y="27229"/>
                    </a:lnTo>
                    <a:lnTo>
                      <a:pt x="6875" y="27283"/>
                    </a:lnTo>
                    <a:lnTo>
                      <a:pt x="6757" y="27329"/>
                    </a:lnTo>
                    <a:lnTo>
                      <a:pt x="6620" y="27365"/>
                    </a:lnTo>
                    <a:lnTo>
                      <a:pt x="6474" y="27402"/>
                    </a:lnTo>
                    <a:lnTo>
                      <a:pt x="6328" y="27429"/>
                    </a:lnTo>
                    <a:lnTo>
                      <a:pt x="6164" y="27457"/>
                    </a:lnTo>
                    <a:lnTo>
                      <a:pt x="5827" y="27493"/>
                    </a:lnTo>
                    <a:lnTo>
                      <a:pt x="5462" y="27520"/>
                    </a:lnTo>
                    <a:lnTo>
                      <a:pt x="5106" y="27530"/>
                    </a:lnTo>
                    <a:lnTo>
                      <a:pt x="4751" y="27530"/>
                    </a:lnTo>
                    <a:lnTo>
                      <a:pt x="4413" y="27520"/>
                    </a:lnTo>
                    <a:lnTo>
                      <a:pt x="3839" y="27493"/>
                    </a:lnTo>
                    <a:lnTo>
                      <a:pt x="3465" y="27475"/>
                    </a:lnTo>
                    <a:lnTo>
                      <a:pt x="3237" y="27457"/>
                    </a:lnTo>
                    <a:lnTo>
                      <a:pt x="3018" y="27420"/>
                    </a:lnTo>
                    <a:lnTo>
                      <a:pt x="2809" y="27375"/>
                    </a:lnTo>
                    <a:lnTo>
                      <a:pt x="2590" y="27329"/>
                    </a:lnTo>
                    <a:lnTo>
                      <a:pt x="2380" y="27265"/>
                    </a:lnTo>
                    <a:lnTo>
                      <a:pt x="2179" y="27201"/>
                    </a:lnTo>
                    <a:lnTo>
                      <a:pt x="1769" y="27065"/>
                    </a:lnTo>
                    <a:lnTo>
                      <a:pt x="1359" y="26928"/>
                    </a:lnTo>
                    <a:lnTo>
                      <a:pt x="1158" y="26864"/>
                    </a:lnTo>
                    <a:lnTo>
                      <a:pt x="948" y="26809"/>
                    </a:lnTo>
                    <a:lnTo>
                      <a:pt x="748" y="26764"/>
                    </a:lnTo>
                    <a:lnTo>
                      <a:pt x="538" y="26718"/>
                    </a:lnTo>
                    <a:lnTo>
                      <a:pt x="319" y="26700"/>
                    </a:lnTo>
                    <a:lnTo>
                      <a:pt x="109" y="26691"/>
                    </a:lnTo>
                    <a:lnTo>
                      <a:pt x="173" y="26773"/>
                    </a:lnTo>
                    <a:lnTo>
                      <a:pt x="264" y="26864"/>
                    </a:lnTo>
                    <a:lnTo>
                      <a:pt x="374" y="26937"/>
                    </a:lnTo>
                    <a:lnTo>
                      <a:pt x="502" y="27019"/>
                    </a:lnTo>
                    <a:lnTo>
                      <a:pt x="638" y="27092"/>
                    </a:lnTo>
                    <a:lnTo>
                      <a:pt x="784" y="27165"/>
                    </a:lnTo>
                    <a:lnTo>
                      <a:pt x="948" y="27238"/>
                    </a:lnTo>
                    <a:lnTo>
                      <a:pt x="1122" y="27311"/>
                    </a:lnTo>
                    <a:lnTo>
                      <a:pt x="1486" y="27438"/>
                    </a:lnTo>
                    <a:lnTo>
                      <a:pt x="1878" y="27575"/>
                    </a:lnTo>
                    <a:lnTo>
                      <a:pt x="2690" y="27821"/>
                    </a:lnTo>
                    <a:lnTo>
                      <a:pt x="3091" y="27940"/>
                    </a:lnTo>
                    <a:lnTo>
                      <a:pt x="3465" y="28068"/>
                    </a:lnTo>
                    <a:lnTo>
                      <a:pt x="3802" y="28195"/>
                    </a:lnTo>
                    <a:lnTo>
                      <a:pt x="3967" y="28259"/>
                    </a:lnTo>
                    <a:lnTo>
                      <a:pt x="4103" y="28323"/>
                    </a:lnTo>
                    <a:lnTo>
                      <a:pt x="4240" y="28396"/>
                    </a:lnTo>
                    <a:lnTo>
                      <a:pt x="4350" y="28460"/>
                    </a:lnTo>
                    <a:lnTo>
                      <a:pt x="4450" y="28533"/>
                    </a:lnTo>
                    <a:lnTo>
                      <a:pt x="4532" y="28606"/>
                    </a:lnTo>
                    <a:lnTo>
                      <a:pt x="4596" y="28688"/>
                    </a:lnTo>
                    <a:lnTo>
                      <a:pt x="4632" y="28761"/>
                    </a:lnTo>
                    <a:lnTo>
                      <a:pt x="4651" y="28806"/>
                    </a:lnTo>
                    <a:lnTo>
                      <a:pt x="4651" y="28843"/>
                    </a:lnTo>
                    <a:lnTo>
                      <a:pt x="4651" y="28888"/>
                    </a:lnTo>
                    <a:lnTo>
                      <a:pt x="4651" y="28925"/>
                    </a:lnTo>
                    <a:lnTo>
                      <a:pt x="4623" y="28989"/>
                    </a:lnTo>
                    <a:lnTo>
                      <a:pt x="4587" y="29061"/>
                    </a:lnTo>
                    <a:lnTo>
                      <a:pt x="4523" y="29125"/>
                    </a:lnTo>
                    <a:lnTo>
                      <a:pt x="4441" y="29198"/>
                    </a:lnTo>
                    <a:lnTo>
                      <a:pt x="4340" y="29271"/>
                    </a:lnTo>
                    <a:lnTo>
                      <a:pt x="4231" y="29344"/>
                    </a:lnTo>
                    <a:lnTo>
                      <a:pt x="4103" y="29417"/>
                    </a:lnTo>
                    <a:lnTo>
                      <a:pt x="3967" y="29490"/>
                    </a:lnTo>
                    <a:lnTo>
                      <a:pt x="3657" y="29645"/>
                    </a:lnTo>
                    <a:lnTo>
                      <a:pt x="3310" y="29791"/>
                    </a:lnTo>
                    <a:lnTo>
                      <a:pt x="2927" y="29946"/>
                    </a:lnTo>
                    <a:lnTo>
                      <a:pt x="2544" y="30101"/>
                    </a:lnTo>
                    <a:lnTo>
                      <a:pt x="1751" y="30393"/>
                    </a:lnTo>
                    <a:lnTo>
                      <a:pt x="1003" y="30666"/>
                    </a:lnTo>
                    <a:lnTo>
                      <a:pt x="684" y="30794"/>
                    </a:lnTo>
                    <a:lnTo>
                      <a:pt x="401" y="30913"/>
                    </a:lnTo>
                    <a:lnTo>
                      <a:pt x="173" y="31022"/>
                    </a:lnTo>
                    <a:lnTo>
                      <a:pt x="82" y="31068"/>
                    </a:lnTo>
                    <a:lnTo>
                      <a:pt x="0" y="31122"/>
                    </a:lnTo>
                    <a:lnTo>
                      <a:pt x="666" y="31022"/>
                    </a:lnTo>
                    <a:lnTo>
                      <a:pt x="1359" y="30913"/>
                    </a:lnTo>
                    <a:lnTo>
                      <a:pt x="2070" y="30785"/>
                    </a:lnTo>
                    <a:lnTo>
                      <a:pt x="2426" y="30712"/>
                    </a:lnTo>
                    <a:lnTo>
                      <a:pt x="2790" y="30639"/>
                    </a:lnTo>
                    <a:lnTo>
                      <a:pt x="3146" y="30548"/>
                    </a:lnTo>
                    <a:lnTo>
                      <a:pt x="3502" y="30457"/>
                    </a:lnTo>
                    <a:lnTo>
                      <a:pt x="3848" y="30356"/>
                    </a:lnTo>
                    <a:lnTo>
                      <a:pt x="4185" y="30256"/>
                    </a:lnTo>
                    <a:lnTo>
                      <a:pt x="4523" y="30137"/>
                    </a:lnTo>
                    <a:lnTo>
                      <a:pt x="4842" y="30010"/>
                    </a:lnTo>
                    <a:lnTo>
                      <a:pt x="5161" y="29873"/>
                    </a:lnTo>
                    <a:lnTo>
                      <a:pt x="5453" y="29727"/>
                    </a:lnTo>
                    <a:lnTo>
                      <a:pt x="5635" y="29636"/>
                    </a:lnTo>
                    <a:lnTo>
                      <a:pt x="5809" y="29527"/>
                    </a:lnTo>
                    <a:lnTo>
                      <a:pt x="6155" y="29308"/>
                    </a:lnTo>
                    <a:lnTo>
                      <a:pt x="6839" y="28852"/>
                    </a:lnTo>
                    <a:lnTo>
                      <a:pt x="7185" y="28624"/>
                    </a:lnTo>
                    <a:lnTo>
                      <a:pt x="7359" y="28523"/>
                    </a:lnTo>
                    <a:lnTo>
                      <a:pt x="7541" y="28423"/>
                    </a:lnTo>
                    <a:lnTo>
                      <a:pt x="7723" y="28332"/>
                    </a:lnTo>
                    <a:lnTo>
                      <a:pt x="7906" y="28250"/>
                    </a:lnTo>
                    <a:lnTo>
                      <a:pt x="8097" y="28186"/>
                    </a:lnTo>
                    <a:lnTo>
                      <a:pt x="8289" y="28122"/>
                    </a:lnTo>
                    <a:lnTo>
                      <a:pt x="8453" y="28086"/>
                    </a:lnTo>
                    <a:lnTo>
                      <a:pt x="8617" y="28058"/>
                    </a:lnTo>
                    <a:lnTo>
                      <a:pt x="8763" y="28049"/>
                    </a:lnTo>
                    <a:lnTo>
                      <a:pt x="8845" y="28049"/>
                    </a:lnTo>
                    <a:lnTo>
                      <a:pt x="8918" y="28058"/>
                    </a:lnTo>
                    <a:lnTo>
                      <a:pt x="8991" y="28077"/>
                    </a:lnTo>
                    <a:lnTo>
                      <a:pt x="9055" y="28095"/>
                    </a:lnTo>
                    <a:lnTo>
                      <a:pt x="9128" y="28122"/>
                    </a:lnTo>
                    <a:lnTo>
                      <a:pt x="9192" y="28159"/>
                    </a:lnTo>
                    <a:lnTo>
                      <a:pt x="9246" y="28204"/>
                    </a:lnTo>
                    <a:lnTo>
                      <a:pt x="9310" y="28250"/>
                    </a:lnTo>
                    <a:lnTo>
                      <a:pt x="9365" y="28314"/>
                    </a:lnTo>
                    <a:lnTo>
                      <a:pt x="9420" y="28387"/>
                    </a:lnTo>
                    <a:lnTo>
                      <a:pt x="9465" y="28460"/>
                    </a:lnTo>
                    <a:lnTo>
                      <a:pt x="9502" y="28523"/>
                    </a:lnTo>
                    <a:lnTo>
                      <a:pt x="9538" y="28596"/>
                    </a:lnTo>
                    <a:lnTo>
                      <a:pt x="9565" y="28660"/>
                    </a:lnTo>
                    <a:lnTo>
                      <a:pt x="9593" y="28797"/>
                    </a:lnTo>
                    <a:lnTo>
                      <a:pt x="9611" y="28925"/>
                    </a:lnTo>
                    <a:lnTo>
                      <a:pt x="9602" y="29052"/>
                    </a:lnTo>
                    <a:lnTo>
                      <a:pt x="9584" y="29189"/>
                    </a:lnTo>
                    <a:lnTo>
                      <a:pt x="9547" y="29308"/>
                    </a:lnTo>
                    <a:lnTo>
                      <a:pt x="9493" y="29435"/>
                    </a:lnTo>
                    <a:lnTo>
                      <a:pt x="9438" y="29563"/>
                    </a:lnTo>
                    <a:lnTo>
                      <a:pt x="9374" y="29691"/>
                    </a:lnTo>
                    <a:lnTo>
                      <a:pt x="9237" y="29937"/>
                    </a:lnTo>
                    <a:lnTo>
                      <a:pt x="9100" y="30183"/>
                    </a:lnTo>
                    <a:lnTo>
                      <a:pt x="9046" y="30302"/>
                    </a:lnTo>
                    <a:lnTo>
                      <a:pt x="8991" y="30429"/>
                    </a:lnTo>
                    <a:lnTo>
                      <a:pt x="8936" y="30603"/>
                    </a:lnTo>
                    <a:lnTo>
                      <a:pt x="8882" y="30785"/>
                    </a:lnTo>
                    <a:lnTo>
                      <a:pt x="8781" y="31159"/>
                    </a:lnTo>
                    <a:lnTo>
                      <a:pt x="8699" y="31560"/>
                    </a:lnTo>
                    <a:lnTo>
                      <a:pt x="8626" y="31970"/>
                    </a:lnTo>
                    <a:lnTo>
                      <a:pt x="8572" y="32372"/>
                    </a:lnTo>
                    <a:lnTo>
                      <a:pt x="8526" y="32773"/>
                    </a:lnTo>
                    <a:lnTo>
                      <a:pt x="8499" y="33147"/>
                    </a:lnTo>
                    <a:lnTo>
                      <a:pt x="8480" y="33502"/>
                    </a:lnTo>
                    <a:lnTo>
                      <a:pt x="8781" y="32855"/>
                    </a:lnTo>
                    <a:lnTo>
                      <a:pt x="8918" y="32527"/>
                    </a:lnTo>
                    <a:lnTo>
                      <a:pt x="8982" y="32362"/>
                    </a:lnTo>
                    <a:lnTo>
                      <a:pt x="9037" y="32198"/>
                    </a:lnTo>
                    <a:lnTo>
                      <a:pt x="9091" y="32007"/>
                    </a:lnTo>
                    <a:lnTo>
                      <a:pt x="9146" y="31815"/>
                    </a:lnTo>
                    <a:lnTo>
                      <a:pt x="9210" y="31606"/>
                    </a:lnTo>
                    <a:lnTo>
                      <a:pt x="9274" y="31405"/>
                    </a:lnTo>
                    <a:lnTo>
                      <a:pt x="9347" y="31204"/>
                    </a:lnTo>
                    <a:lnTo>
                      <a:pt x="9392" y="31113"/>
                    </a:lnTo>
                    <a:lnTo>
                      <a:pt x="9447" y="31022"/>
                    </a:lnTo>
                    <a:lnTo>
                      <a:pt x="9502" y="30931"/>
                    </a:lnTo>
                    <a:lnTo>
                      <a:pt x="9556" y="30849"/>
                    </a:lnTo>
                    <a:lnTo>
                      <a:pt x="9620" y="30776"/>
                    </a:lnTo>
                    <a:lnTo>
                      <a:pt x="9693" y="30703"/>
                    </a:lnTo>
                    <a:lnTo>
                      <a:pt x="9775" y="30767"/>
                    </a:lnTo>
                    <a:lnTo>
                      <a:pt x="9848" y="30830"/>
                    </a:lnTo>
                    <a:lnTo>
                      <a:pt x="9903" y="30913"/>
                    </a:lnTo>
                    <a:lnTo>
                      <a:pt x="9948" y="31004"/>
                    </a:lnTo>
                    <a:lnTo>
                      <a:pt x="9976" y="31104"/>
                    </a:lnTo>
                    <a:lnTo>
                      <a:pt x="10003" y="31213"/>
                    </a:lnTo>
                    <a:lnTo>
                      <a:pt x="10021" y="31323"/>
                    </a:lnTo>
                    <a:lnTo>
                      <a:pt x="10031" y="31441"/>
                    </a:lnTo>
                    <a:lnTo>
                      <a:pt x="10031" y="31551"/>
                    </a:lnTo>
                    <a:lnTo>
                      <a:pt x="10031" y="31669"/>
                    </a:lnTo>
                    <a:lnTo>
                      <a:pt x="10012" y="31897"/>
                    </a:lnTo>
                    <a:lnTo>
                      <a:pt x="9985" y="32107"/>
                    </a:lnTo>
                    <a:lnTo>
                      <a:pt x="9967" y="32299"/>
                    </a:lnTo>
                    <a:lnTo>
                      <a:pt x="9921" y="32508"/>
                    </a:lnTo>
                    <a:lnTo>
                      <a:pt x="9875" y="32736"/>
                    </a:lnTo>
                    <a:lnTo>
                      <a:pt x="9839" y="32955"/>
                    </a:lnTo>
                    <a:lnTo>
                      <a:pt x="9821" y="33065"/>
                    </a:lnTo>
                    <a:lnTo>
                      <a:pt x="9812" y="33174"/>
                    </a:lnTo>
                    <a:lnTo>
                      <a:pt x="9812" y="33302"/>
                    </a:lnTo>
                    <a:lnTo>
                      <a:pt x="9821" y="33448"/>
                    </a:lnTo>
                    <a:lnTo>
                      <a:pt x="9866" y="33767"/>
                    </a:lnTo>
                    <a:lnTo>
                      <a:pt x="9875" y="33922"/>
                    </a:lnTo>
                    <a:lnTo>
                      <a:pt x="9885" y="34068"/>
                    </a:lnTo>
                    <a:lnTo>
                      <a:pt x="9875" y="34141"/>
                    </a:lnTo>
                    <a:lnTo>
                      <a:pt x="9866" y="34213"/>
                    </a:lnTo>
                    <a:lnTo>
                      <a:pt x="9857" y="34277"/>
                    </a:lnTo>
                    <a:lnTo>
                      <a:pt x="9830" y="34341"/>
                    </a:lnTo>
                    <a:lnTo>
                      <a:pt x="9939" y="34104"/>
                    </a:lnTo>
                    <a:lnTo>
                      <a:pt x="10058" y="33849"/>
                    </a:lnTo>
                    <a:lnTo>
                      <a:pt x="10176" y="33584"/>
                    </a:lnTo>
                    <a:lnTo>
                      <a:pt x="10304" y="33311"/>
                    </a:lnTo>
                    <a:lnTo>
                      <a:pt x="10413" y="33037"/>
                    </a:lnTo>
                    <a:lnTo>
                      <a:pt x="10514" y="32754"/>
                    </a:lnTo>
                    <a:lnTo>
                      <a:pt x="10550" y="32609"/>
                    </a:lnTo>
                    <a:lnTo>
                      <a:pt x="10578" y="32472"/>
                    </a:lnTo>
                    <a:lnTo>
                      <a:pt x="10605" y="32326"/>
                    </a:lnTo>
                    <a:lnTo>
                      <a:pt x="10614" y="32189"/>
                    </a:lnTo>
                    <a:lnTo>
                      <a:pt x="10623" y="31934"/>
                    </a:lnTo>
                    <a:lnTo>
                      <a:pt x="10623" y="31688"/>
                    </a:lnTo>
                    <a:lnTo>
                      <a:pt x="10605" y="31441"/>
                    </a:lnTo>
                    <a:lnTo>
                      <a:pt x="10578" y="31204"/>
                    </a:lnTo>
                    <a:lnTo>
                      <a:pt x="10532" y="30748"/>
                    </a:lnTo>
                    <a:lnTo>
                      <a:pt x="10514" y="30530"/>
                    </a:lnTo>
                    <a:lnTo>
                      <a:pt x="10496" y="30302"/>
                    </a:lnTo>
                    <a:lnTo>
                      <a:pt x="10496" y="30083"/>
                    </a:lnTo>
                    <a:lnTo>
                      <a:pt x="10514" y="29873"/>
                    </a:lnTo>
                    <a:lnTo>
                      <a:pt x="10532" y="29764"/>
                    </a:lnTo>
                    <a:lnTo>
                      <a:pt x="10550" y="29654"/>
                    </a:lnTo>
                    <a:lnTo>
                      <a:pt x="10578" y="29545"/>
                    </a:lnTo>
                    <a:lnTo>
                      <a:pt x="10614" y="29435"/>
                    </a:lnTo>
                    <a:lnTo>
                      <a:pt x="10660" y="29335"/>
                    </a:lnTo>
                    <a:lnTo>
                      <a:pt x="10705" y="29226"/>
                    </a:lnTo>
                    <a:lnTo>
                      <a:pt x="10760" y="29116"/>
                    </a:lnTo>
                    <a:lnTo>
                      <a:pt x="10824" y="29007"/>
                    </a:lnTo>
                    <a:lnTo>
                      <a:pt x="10897" y="28897"/>
                    </a:lnTo>
                    <a:lnTo>
                      <a:pt x="10979" y="28788"/>
                    </a:lnTo>
                    <a:lnTo>
                      <a:pt x="11070" y="28669"/>
                    </a:lnTo>
                    <a:lnTo>
                      <a:pt x="11170" y="28560"/>
                    </a:lnTo>
                    <a:lnTo>
                      <a:pt x="11243" y="28496"/>
                    </a:lnTo>
                    <a:lnTo>
                      <a:pt x="11316" y="28432"/>
                    </a:lnTo>
                    <a:lnTo>
                      <a:pt x="11389" y="28378"/>
                    </a:lnTo>
                    <a:lnTo>
                      <a:pt x="11462" y="28332"/>
                    </a:lnTo>
                    <a:lnTo>
                      <a:pt x="11544" y="28286"/>
                    </a:lnTo>
                    <a:lnTo>
                      <a:pt x="11635" y="28250"/>
                    </a:lnTo>
                    <a:lnTo>
                      <a:pt x="11717" y="28223"/>
                    </a:lnTo>
                    <a:lnTo>
                      <a:pt x="11809" y="28195"/>
                    </a:lnTo>
                    <a:lnTo>
                      <a:pt x="11900" y="28177"/>
                    </a:lnTo>
                    <a:lnTo>
                      <a:pt x="11991" y="28159"/>
                    </a:lnTo>
                    <a:lnTo>
                      <a:pt x="12182" y="28140"/>
                    </a:lnTo>
                    <a:lnTo>
                      <a:pt x="12374" y="28150"/>
                    </a:lnTo>
                    <a:lnTo>
                      <a:pt x="12565" y="28168"/>
                    </a:lnTo>
                    <a:lnTo>
                      <a:pt x="12757" y="28213"/>
                    </a:lnTo>
                    <a:lnTo>
                      <a:pt x="12948" y="28268"/>
                    </a:lnTo>
                    <a:lnTo>
                      <a:pt x="13140" y="28332"/>
                    </a:lnTo>
                    <a:lnTo>
                      <a:pt x="13313" y="28423"/>
                    </a:lnTo>
                    <a:lnTo>
                      <a:pt x="13486" y="28514"/>
                    </a:lnTo>
                    <a:lnTo>
                      <a:pt x="13651" y="28624"/>
                    </a:lnTo>
                    <a:lnTo>
                      <a:pt x="13796" y="28742"/>
                    </a:lnTo>
                    <a:lnTo>
                      <a:pt x="13933" y="28870"/>
                    </a:lnTo>
                    <a:lnTo>
                      <a:pt x="14043" y="28998"/>
                    </a:lnTo>
                    <a:lnTo>
                      <a:pt x="14143" y="29134"/>
                    </a:lnTo>
                    <a:lnTo>
                      <a:pt x="14243" y="29262"/>
                    </a:lnTo>
                    <a:lnTo>
                      <a:pt x="14325" y="29408"/>
                    </a:lnTo>
                    <a:lnTo>
                      <a:pt x="14407" y="29545"/>
                    </a:lnTo>
                    <a:lnTo>
                      <a:pt x="14480" y="29691"/>
                    </a:lnTo>
                    <a:lnTo>
                      <a:pt x="14626" y="29992"/>
                    </a:lnTo>
                    <a:lnTo>
                      <a:pt x="14809" y="30393"/>
                    </a:lnTo>
                    <a:lnTo>
                      <a:pt x="14900" y="30593"/>
                    </a:lnTo>
                    <a:lnTo>
                      <a:pt x="14973" y="30803"/>
                    </a:lnTo>
                    <a:lnTo>
                      <a:pt x="15037" y="31004"/>
                    </a:lnTo>
                    <a:lnTo>
                      <a:pt x="15100" y="31213"/>
                    </a:lnTo>
                    <a:lnTo>
                      <a:pt x="15155" y="31432"/>
                    </a:lnTo>
                    <a:lnTo>
                      <a:pt x="15192" y="31651"/>
                    </a:lnTo>
                    <a:lnTo>
                      <a:pt x="15192" y="31669"/>
                    </a:lnTo>
                    <a:lnTo>
                      <a:pt x="15228" y="31943"/>
                    </a:lnTo>
                    <a:lnTo>
                      <a:pt x="15246" y="32207"/>
                    </a:lnTo>
                    <a:lnTo>
                      <a:pt x="15255" y="32472"/>
                    </a:lnTo>
                    <a:lnTo>
                      <a:pt x="15265" y="32736"/>
                    </a:lnTo>
                    <a:lnTo>
                      <a:pt x="15255" y="33001"/>
                    </a:lnTo>
                    <a:lnTo>
                      <a:pt x="15228" y="33265"/>
                    </a:lnTo>
                    <a:lnTo>
                      <a:pt x="15201" y="33530"/>
                    </a:lnTo>
                    <a:lnTo>
                      <a:pt x="15164" y="33794"/>
                    </a:lnTo>
                    <a:lnTo>
                      <a:pt x="15119" y="34058"/>
                    </a:lnTo>
                    <a:lnTo>
                      <a:pt x="15064" y="34314"/>
                    </a:lnTo>
                    <a:lnTo>
                      <a:pt x="14991" y="34578"/>
                    </a:lnTo>
                    <a:lnTo>
                      <a:pt x="14918" y="34834"/>
                    </a:lnTo>
                    <a:lnTo>
                      <a:pt x="14836" y="35089"/>
                    </a:lnTo>
                    <a:lnTo>
                      <a:pt x="14745" y="35335"/>
                    </a:lnTo>
                    <a:lnTo>
                      <a:pt x="14645" y="35590"/>
                    </a:lnTo>
                    <a:lnTo>
                      <a:pt x="14535" y="35827"/>
                    </a:lnTo>
                    <a:lnTo>
                      <a:pt x="14344" y="36247"/>
                    </a:lnTo>
                    <a:lnTo>
                      <a:pt x="14134" y="36657"/>
                    </a:lnTo>
                    <a:lnTo>
                      <a:pt x="13915" y="37068"/>
                    </a:lnTo>
                    <a:lnTo>
                      <a:pt x="13687" y="37478"/>
                    </a:lnTo>
                    <a:lnTo>
                      <a:pt x="13550" y="37596"/>
                    </a:lnTo>
                    <a:lnTo>
                      <a:pt x="13414" y="37715"/>
                    </a:lnTo>
                    <a:lnTo>
                      <a:pt x="13277" y="37834"/>
                    </a:lnTo>
                    <a:lnTo>
                      <a:pt x="13131" y="37934"/>
                    </a:lnTo>
                    <a:lnTo>
                      <a:pt x="12976" y="38034"/>
                    </a:lnTo>
                    <a:lnTo>
                      <a:pt x="12830" y="38125"/>
                    </a:lnTo>
                    <a:lnTo>
                      <a:pt x="12675" y="38217"/>
                    </a:lnTo>
                    <a:lnTo>
                      <a:pt x="12511" y="38299"/>
                    </a:lnTo>
                    <a:lnTo>
                      <a:pt x="12347" y="38372"/>
                    </a:lnTo>
                    <a:lnTo>
                      <a:pt x="12192" y="38444"/>
                    </a:lnTo>
                    <a:lnTo>
                      <a:pt x="11854" y="38572"/>
                    </a:lnTo>
                    <a:lnTo>
                      <a:pt x="11508" y="38682"/>
                    </a:lnTo>
                    <a:lnTo>
                      <a:pt x="11161" y="38782"/>
                    </a:lnTo>
                    <a:lnTo>
                      <a:pt x="10806" y="38864"/>
                    </a:lnTo>
                    <a:lnTo>
                      <a:pt x="10450" y="38928"/>
                    </a:lnTo>
                    <a:lnTo>
                      <a:pt x="10094" y="38992"/>
                    </a:lnTo>
                    <a:lnTo>
                      <a:pt x="9730" y="39046"/>
                    </a:lnTo>
                    <a:lnTo>
                      <a:pt x="9018" y="39128"/>
                    </a:lnTo>
                    <a:lnTo>
                      <a:pt x="8316" y="39201"/>
                    </a:lnTo>
                    <a:lnTo>
                      <a:pt x="7942" y="39247"/>
                    </a:lnTo>
                    <a:lnTo>
                      <a:pt x="7578" y="39302"/>
                    </a:lnTo>
                    <a:lnTo>
                      <a:pt x="6866" y="39402"/>
                    </a:lnTo>
                    <a:lnTo>
                      <a:pt x="6182" y="39511"/>
                    </a:lnTo>
                    <a:lnTo>
                      <a:pt x="5836" y="39557"/>
                    </a:lnTo>
                    <a:lnTo>
                      <a:pt x="5499" y="39603"/>
                    </a:lnTo>
                    <a:lnTo>
                      <a:pt x="5161" y="39630"/>
                    </a:lnTo>
                    <a:lnTo>
                      <a:pt x="4815" y="39657"/>
                    </a:lnTo>
                    <a:lnTo>
                      <a:pt x="4477" y="39666"/>
                    </a:lnTo>
                    <a:lnTo>
                      <a:pt x="4131" y="39657"/>
                    </a:lnTo>
                    <a:lnTo>
                      <a:pt x="3775" y="39639"/>
                    </a:lnTo>
                    <a:lnTo>
                      <a:pt x="3420" y="39603"/>
                    </a:lnTo>
                    <a:lnTo>
                      <a:pt x="3064" y="39548"/>
                    </a:lnTo>
                    <a:lnTo>
                      <a:pt x="2690" y="39466"/>
                    </a:lnTo>
                    <a:lnTo>
                      <a:pt x="2809" y="39502"/>
                    </a:lnTo>
                    <a:lnTo>
                      <a:pt x="2918" y="39548"/>
                    </a:lnTo>
                    <a:lnTo>
                      <a:pt x="3027" y="39612"/>
                    </a:lnTo>
                    <a:lnTo>
                      <a:pt x="3146" y="39675"/>
                    </a:lnTo>
                    <a:lnTo>
                      <a:pt x="3365" y="39803"/>
                    </a:lnTo>
                    <a:lnTo>
                      <a:pt x="3483" y="39867"/>
                    </a:lnTo>
                    <a:lnTo>
                      <a:pt x="3593" y="39913"/>
                    </a:lnTo>
                    <a:lnTo>
                      <a:pt x="3839" y="39986"/>
                    </a:lnTo>
                    <a:lnTo>
                      <a:pt x="4094" y="40058"/>
                    </a:lnTo>
                    <a:lnTo>
                      <a:pt x="4350" y="40113"/>
                    </a:lnTo>
                    <a:lnTo>
                      <a:pt x="4605" y="40150"/>
                    </a:lnTo>
                    <a:lnTo>
                      <a:pt x="4742" y="40168"/>
                    </a:lnTo>
                    <a:lnTo>
                      <a:pt x="4878" y="40177"/>
                    </a:lnTo>
                    <a:lnTo>
                      <a:pt x="5143" y="40186"/>
                    </a:lnTo>
                    <a:lnTo>
                      <a:pt x="5407" y="40168"/>
                    </a:lnTo>
                    <a:lnTo>
                      <a:pt x="5672" y="40150"/>
                    </a:lnTo>
                    <a:lnTo>
                      <a:pt x="5936" y="40122"/>
                    </a:lnTo>
                    <a:lnTo>
                      <a:pt x="6201" y="40113"/>
                    </a:lnTo>
                    <a:lnTo>
                      <a:pt x="6465" y="40113"/>
                    </a:lnTo>
                    <a:lnTo>
                      <a:pt x="6602" y="40122"/>
                    </a:lnTo>
                    <a:lnTo>
                      <a:pt x="6739" y="40131"/>
                    </a:lnTo>
                    <a:lnTo>
                      <a:pt x="6821" y="40150"/>
                    </a:lnTo>
                    <a:lnTo>
                      <a:pt x="6885" y="40168"/>
                    </a:lnTo>
                    <a:lnTo>
                      <a:pt x="6939" y="40186"/>
                    </a:lnTo>
                    <a:lnTo>
                      <a:pt x="6994" y="40213"/>
                    </a:lnTo>
                    <a:lnTo>
                      <a:pt x="7030" y="40241"/>
                    </a:lnTo>
                    <a:lnTo>
                      <a:pt x="7067" y="40277"/>
                    </a:lnTo>
                    <a:lnTo>
                      <a:pt x="7085" y="40314"/>
                    </a:lnTo>
                    <a:lnTo>
                      <a:pt x="7103" y="40350"/>
                    </a:lnTo>
                    <a:lnTo>
                      <a:pt x="7103" y="40387"/>
                    </a:lnTo>
                    <a:lnTo>
                      <a:pt x="7103" y="40432"/>
                    </a:lnTo>
                    <a:lnTo>
                      <a:pt x="7103" y="40478"/>
                    </a:lnTo>
                    <a:lnTo>
                      <a:pt x="7094" y="40524"/>
                    </a:lnTo>
                    <a:lnTo>
                      <a:pt x="7049" y="40624"/>
                    </a:lnTo>
                    <a:lnTo>
                      <a:pt x="6994" y="40724"/>
                    </a:lnTo>
                    <a:lnTo>
                      <a:pt x="6921" y="40824"/>
                    </a:lnTo>
                    <a:lnTo>
                      <a:pt x="6839" y="40925"/>
                    </a:lnTo>
                    <a:lnTo>
                      <a:pt x="6748" y="41025"/>
                    </a:lnTo>
                    <a:lnTo>
                      <a:pt x="6657" y="41125"/>
                    </a:lnTo>
                    <a:lnTo>
                      <a:pt x="6474" y="41299"/>
                    </a:lnTo>
                    <a:lnTo>
                      <a:pt x="6319" y="41426"/>
                    </a:lnTo>
                    <a:lnTo>
                      <a:pt x="6219" y="41508"/>
                    </a:lnTo>
                    <a:lnTo>
                      <a:pt x="6100" y="41590"/>
                    </a:lnTo>
                    <a:lnTo>
                      <a:pt x="5863" y="41755"/>
                    </a:lnTo>
                    <a:lnTo>
                      <a:pt x="5617" y="41910"/>
                    </a:lnTo>
                    <a:lnTo>
                      <a:pt x="5362" y="42083"/>
                    </a:lnTo>
                    <a:lnTo>
                      <a:pt x="5243" y="42174"/>
                    </a:lnTo>
                    <a:lnTo>
                      <a:pt x="5134" y="42265"/>
                    </a:lnTo>
                    <a:lnTo>
                      <a:pt x="5034" y="42365"/>
                    </a:lnTo>
                    <a:lnTo>
                      <a:pt x="4933" y="42466"/>
                    </a:lnTo>
                    <a:lnTo>
                      <a:pt x="4851" y="42584"/>
                    </a:lnTo>
                    <a:lnTo>
                      <a:pt x="4778" y="42703"/>
                    </a:lnTo>
                    <a:lnTo>
                      <a:pt x="4723" y="42831"/>
                    </a:lnTo>
                    <a:lnTo>
                      <a:pt x="4687" y="42958"/>
                    </a:lnTo>
                    <a:lnTo>
                      <a:pt x="4860" y="42913"/>
                    </a:lnTo>
                    <a:lnTo>
                      <a:pt x="5024" y="42849"/>
                    </a:lnTo>
                    <a:lnTo>
                      <a:pt x="5189" y="42785"/>
                    </a:lnTo>
                    <a:lnTo>
                      <a:pt x="5344" y="42712"/>
                    </a:lnTo>
                    <a:lnTo>
                      <a:pt x="5508" y="42630"/>
                    </a:lnTo>
                    <a:lnTo>
                      <a:pt x="5672" y="42548"/>
                    </a:lnTo>
                    <a:lnTo>
                      <a:pt x="5982" y="42365"/>
                    </a:lnTo>
                    <a:lnTo>
                      <a:pt x="6301" y="42165"/>
                    </a:lnTo>
                    <a:lnTo>
                      <a:pt x="6611" y="41946"/>
                    </a:lnTo>
                    <a:lnTo>
                      <a:pt x="7240" y="41508"/>
                    </a:lnTo>
                    <a:lnTo>
                      <a:pt x="7869" y="41052"/>
                    </a:lnTo>
                    <a:lnTo>
                      <a:pt x="8189" y="40843"/>
                    </a:lnTo>
                    <a:lnTo>
                      <a:pt x="8517" y="40633"/>
                    </a:lnTo>
                    <a:lnTo>
                      <a:pt x="8854" y="40441"/>
                    </a:lnTo>
                    <a:lnTo>
                      <a:pt x="9018" y="40350"/>
                    </a:lnTo>
                    <a:lnTo>
                      <a:pt x="9192" y="40268"/>
                    </a:lnTo>
                    <a:lnTo>
                      <a:pt x="9365" y="40186"/>
                    </a:lnTo>
                    <a:lnTo>
                      <a:pt x="9547" y="40113"/>
                    </a:lnTo>
                    <a:lnTo>
                      <a:pt x="9720" y="40040"/>
                    </a:lnTo>
                    <a:lnTo>
                      <a:pt x="9903" y="39986"/>
                    </a:lnTo>
                    <a:lnTo>
                      <a:pt x="10213" y="39885"/>
                    </a:lnTo>
                    <a:lnTo>
                      <a:pt x="10404" y="39831"/>
                    </a:lnTo>
                    <a:lnTo>
                      <a:pt x="10605" y="39785"/>
                    </a:lnTo>
                    <a:lnTo>
                      <a:pt x="10815" y="39748"/>
                    </a:lnTo>
                    <a:lnTo>
                      <a:pt x="10906" y="39739"/>
                    </a:lnTo>
                    <a:lnTo>
                      <a:pt x="11088" y="39739"/>
                    </a:lnTo>
                    <a:lnTo>
                      <a:pt x="11170" y="39758"/>
                    </a:lnTo>
                    <a:lnTo>
                      <a:pt x="11243" y="39785"/>
                    </a:lnTo>
                    <a:lnTo>
                      <a:pt x="11298" y="39821"/>
                    </a:lnTo>
                    <a:lnTo>
                      <a:pt x="11353" y="39858"/>
                    </a:lnTo>
                    <a:lnTo>
                      <a:pt x="11389" y="39903"/>
                    </a:lnTo>
                    <a:lnTo>
                      <a:pt x="11426" y="39949"/>
                    </a:lnTo>
                    <a:lnTo>
                      <a:pt x="11453" y="39995"/>
                    </a:lnTo>
                    <a:lnTo>
                      <a:pt x="11471" y="40049"/>
                    </a:lnTo>
                    <a:lnTo>
                      <a:pt x="11489" y="40104"/>
                    </a:lnTo>
                    <a:lnTo>
                      <a:pt x="11499" y="40159"/>
                    </a:lnTo>
                    <a:lnTo>
                      <a:pt x="11499" y="40223"/>
                    </a:lnTo>
                    <a:lnTo>
                      <a:pt x="11489" y="40350"/>
                    </a:lnTo>
                    <a:lnTo>
                      <a:pt x="11462" y="40487"/>
                    </a:lnTo>
                    <a:lnTo>
                      <a:pt x="11407" y="40633"/>
                    </a:lnTo>
                    <a:lnTo>
                      <a:pt x="11344" y="40779"/>
                    </a:lnTo>
                    <a:lnTo>
                      <a:pt x="11252" y="40943"/>
                    </a:lnTo>
                    <a:lnTo>
                      <a:pt x="11152" y="41107"/>
                    </a:lnTo>
                    <a:lnTo>
                      <a:pt x="11043" y="41271"/>
                    </a:lnTo>
                    <a:lnTo>
                      <a:pt x="10915" y="41444"/>
                    </a:lnTo>
                    <a:lnTo>
                      <a:pt x="10778" y="41618"/>
                    </a:lnTo>
                    <a:lnTo>
                      <a:pt x="10632" y="41791"/>
                    </a:lnTo>
                    <a:lnTo>
                      <a:pt x="10313" y="42147"/>
                    </a:lnTo>
                    <a:lnTo>
                      <a:pt x="9976" y="42493"/>
                    </a:lnTo>
                    <a:lnTo>
                      <a:pt x="9629" y="42821"/>
                    </a:lnTo>
                    <a:lnTo>
                      <a:pt x="9283" y="43141"/>
                    </a:lnTo>
                    <a:lnTo>
                      <a:pt x="8955" y="43432"/>
                    </a:lnTo>
                    <a:lnTo>
                      <a:pt x="8654" y="43679"/>
                    </a:lnTo>
                    <a:lnTo>
                      <a:pt x="8389" y="43897"/>
                    </a:lnTo>
                    <a:lnTo>
                      <a:pt x="8170" y="44052"/>
                    </a:lnTo>
                    <a:lnTo>
                      <a:pt x="8015" y="44162"/>
                    </a:lnTo>
                    <a:lnTo>
                      <a:pt x="7733" y="44326"/>
                    </a:lnTo>
                    <a:lnTo>
                      <a:pt x="7432" y="44481"/>
                    </a:lnTo>
                    <a:lnTo>
                      <a:pt x="7131" y="44636"/>
                    </a:lnTo>
                    <a:lnTo>
                      <a:pt x="6812" y="44773"/>
                    </a:lnTo>
                    <a:lnTo>
                      <a:pt x="6492" y="44910"/>
                    </a:lnTo>
                    <a:lnTo>
                      <a:pt x="6164" y="45028"/>
                    </a:lnTo>
                    <a:lnTo>
                      <a:pt x="5836" y="45147"/>
                    </a:lnTo>
                    <a:lnTo>
                      <a:pt x="5499" y="45265"/>
                    </a:lnTo>
                    <a:lnTo>
                      <a:pt x="4815" y="45484"/>
                    </a:lnTo>
                    <a:lnTo>
                      <a:pt x="4140" y="45685"/>
                    </a:lnTo>
                    <a:lnTo>
                      <a:pt x="3474" y="45885"/>
                    </a:lnTo>
                    <a:lnTo>
                      <a:pt x="2836" y="46077"/>
                    </a:lnTo>
                    <a:lnTo>
                      <a:pt x="3009" y="46141"/>
                    </a:lnTo>
                    <a:lnTo>
                      <a:pt x="3192" y="46186"/>
                    </a:lnTo>
                    <a:lnTo>
                      <a:pt x="3374" y="46223"/>
                    </a:lnTo>
                    <a:lnTo>
                      <a:pt x="3556" y="46250"/>
                    </a:lnTo>
                    <a:lnTo>
                      <a:pt x="3748" y="46259"/>
                    </a:lnTo>
                    <a:lnTo>
                      <a:pt x="3930" y="46259"/>
                    </a:lnTo>
                    <a:lnTo>
                      <a:pt x="4113" y="46250"/>
                    </a:lnTo>
                    <a:lnTo>
                      <a:pt x="4304" y="46241"/>
                    </a:lnTo>
                    <a:lnTo>
                      <a:pt x="4496" y="46214"/>
                    </a:lnTo>
                    <a:lnTo>
                      <a:pt x="4678" y="46186"/>
                    </a:lnTo>
                    <a:lnTo>
                      <a:pt x="5052" y="46113"/>
                    </a:lnTo>
                    <a:lnTo>
                      <a:pt x="5416" y="46022"/>
                    </a:lnTo>
                    <a:lnTo>
                      <a:pt x="5772" y="45931"/>
                    </a:lnTo>
                    <a:lnTo>
                      <a:pt x="5927" y="45894"/>
                    </a:lnTo>
                    <a:lnTo>
                      <a:pt x="6091" y="45867"/>
                    </a:lnTo>
                    <a:lnTo>
                      <a:pt x="6246" y="45849"/>
                    </a:lnTo>
                    <a:lnTo>
                      <a:pt x="6392" y="45840"/>
                    </a:lnTo>
                    <a:lnTo>
                      <a:pt x="6538" y="45849"/>
                    </a:lnTo>
                    <a:lnTo>
                      <a:pt x="6666" y="45867"/>
                    </a:lnTo>
                    <a:lnTo>
                      <a:pt x="6784" y="45894"/>
                    </a:lnTo>
                    <a:lnTo>
                      <a:pt x="6885" y="45940"/>
                    </a:lnTo>
                    <a:lnTo>
                      <a:pt x="6921" y="45967"/>
                    </a:lnTo>
                    <a:lnTo>
                      <a:pt x="6967" y="45995"/>
                    </a:lnTo>
                    <a:lnTo>
                      <a:pt x="6994" y="46031"/>
                    </a:lnTo>
                    <a:lnTo>
                      <a:pt x="7021" y="46068"/>
                    </a:lnTo>
                    <a:lnTo>
                      <a:pt x="7040" y="46104"/>
                    </a:lnTo>
                    <a:lnTo>
                      <a:pt x="7058" y="46150"/>
                    </a:lnTo>
                    <a:lnTo>
                      <a:pt x="7067" y="46204"/>
                    </a:lnTo>
                    <a:lnTo>
                      <a:pt x="7067" y="46259"/>
                    </a:lnTo>
                    <a:lnTo>
                      <a:pt x="7067" y="46314"/>
                    </a:lnTo>
                    <a:lnTo>
                      <a:pt x="7049" y="46378"/>
                    </a:lnTo>
                    <a:lnTo>
                      <a:pt x="7030" y="46441"/>
                    </a:lnTo>
                    <a:lnTo>
                      <a:pt x="7003" y="46514"/>
                    </a:lnTo>
                    <a:lnTo>
                      <a:pt x="6967" y="46587"/>
                    </a:lnTo>
                    <a:lnTo>
                      <a:pt x="6912" y="46669"/>
                    </a:lnTo>
                    <a:lnTo>
                      <a:pt x="6793" y="46843"/>
                    </a:lnTo>
                    <a:lnTo>
                      <a:pt x="6657" y="47007"/>
                    </a:lnTo>
                    <a:lnTo>
                      <a:pt x="6511" y="47162"/>
                    </a:lnTo>
                    <a:lnTo>
                      <a:pt x="6347" y="47317"/>
                    </a:lnTo>
                    <a:lnTo>
                      <a:pt x="6182" y="47463"/>
                    </a:lnTo>
                    <a:lnTo>
                      <a:pt x="5827" y="47755"/>
                    </a:lnTo>
                    <a:lnTo>
                      <a:pt x="5471" y="48046"/>
                    </a:lnTo>
                    <a:lnTo>
                      <a:pt x="5298" y="48192"/>
                    </a:lnTo>
                    <a:lnTo>
                      <a:pt x="5134" y="48347"/>
                    </a:lnTo>
                    <a:lnTo>
                      <a:pt x="4970" y="48502"/>
                    </a:lnTo>
                    <a:lnTo>
                      <a:pt x="4833" y="48666"/>
                    </a:lnTo>
                    <a:lnTo>
                      <a:pt x="4696" y="48849"/>
                    </a:lnTo>
                    <a:lnTo>
                      <a:pt x="4641" y="48940"/>
                    </a:lnTo>
                    <a:lnTo>
                      <a:pt x="4587" y="49031"/>
                    </a:lnTo>
                    <a:lnTo>
                      <a:pt x="4541" y="49131"/>
                    </a:lnTo>
                    <a:lnTo>
                      <a:pt x="4496" y="49232"/>
                    </a:lnTo>
                    <a:lnTo>
                      <a:pt x="4459" y="49332"/>
                    </a:lnTo>
                    <a:lnTo>
                      <a:pt x="4432" y="49441"/>
                    </a:lnTo>
                    <a:lnTo>
                      <a:pt x="4751" y="49232"/>
                    </a:lnTo>
                    <a:lnTo>
                      <a:pt x="5070" y="49004"/>
                    </a:lnTo>
                    <a:lnTo>
                      <a:pt x="5380" y="48767"/>
                    </a:lnTo>
                    <a:lnTo>
                      <a:pt x="5681" y="48520"/>
                    </a:lnTo>
                    <a:lnTo>
                      <a:pt x="5982" y="48265"/>
                    </a:lnTo>
                    <a:lnTo>
                      <a:pt x="6274" y="48001"/>
                    </a:lnTo>
                    <a:lnTo>
                      <a:pt x="6556" y="47727"/>
                    </a:lnTo>
                    <a:lnTo>
                      <a:pt x="6839" y="47445"/>
                    </a:lnTo>
                    <a:lnTo>
                      <a:pt x="7113" y="47162"/>
                    </a:lnTo>
                    <a:lnTo>
                      <a:pt x="7386" y="46870"/>
                    </a:lnTo>
                    <a:lnTo>
                      <a:pt x="7924" y="46286"/>
                    </a:lnTo>
                    <a:lnTo>
                      <a:pt x="8444" y="45694"/>
                    </a:lnTo>
                    <a:lnTo>
                      <a:pt x="8955" y="45110"/>
                    </a:lnTo>
                    <a:lnTo>
                      <a:pt x="9182" y="44827"/>
                    </a:lnTo>
                    <a:lnTo>
                      <a:pt x="9401" y="44536"/>
                    </a:lnTo>
                    <a:lnTo>
                      <a:pt x="9620" y="44244"/>
                    </a:lnTo>
                    <a:lnTo>
                      <a:pt x="9821" y="43943"/>
                    </a:lnTo>
                    <a:lnTo>
                      <a:pt x="10240" y="43332"/>
                    </a:lnTo>
                    <a:lnTo>
                      <a:pt x="10450" y="43040"/>
                    </a:lnTo>
                    <a:lnTo>
                      <a:pt x="10669" y="42748"/>
                    </a:lnTo>
                    <a:lnTo>
                      <a:pt x="10933" y="42429"/>
                    </a:lnTo>
                    <a:lnTo>
                      <a:pt x="11070" y="42256"/>
                    </a:lnTo>
                    <a:lnTo>
                      <a:pt x="11207" y="42092"/>
                    </a:lnTo>
                    <a:lnTo>
                      <a:pt x="11362" y="41937"/>
                    </a:lnTo>
                    <a:lnTo>
                      <a:pt x="11517" y="41791"/>
                    </a:lnTo>
                    <a:lnTo>
                      <a:pt x="11681" y="41654"/>
                    </a:lnTo>
                    <a:lnTo>
                      <a:pt x="11763" y="41600"/>
                    </a:lnTo>
                    <a:lnTo>
                      <a:pt x="11854" y="41545"/>
                    </a:lnTo>
                    <a:lnTo>
                      <a:pt x="11964" y="41490"/>
                    </a:lnTo>
                    <a:lnTo>
                      <a:pt x="12064" y="41454"/>
                    </a:lnTo>
                    <a:lnTo>
                      <a:pt x="12164" y="41444"/>
                    </a:lnTo>
                    <a:lnTo>
                      <a:pt x="12255" y="41444"/>
                    </a:lnTo>
                    <a:lnTo>
                      <a:pt x="12338" y="41472"/>
                    </a:lnTo>
                    <a:lnTo>
                      <a:pt x="12420" y="41508"/>
                    </a:lnTo>
                    <a:lnTo>
                      <a:pt x="12493" y="41563"/>
                    </a:lnTo>
                    <a:lnTo>
                      <a:pt x="12556" y="41627"/>
                    </a:lnTo>
                    <a:lnTo>
                      <a:pt x="12611" y="41709"/>
                    </a:lnTo>
                    <a:lnTo>
                      <a:pt x="12657" y="41791"/>
                    </a:lnTo>
                    <a:lnTo>
                      <a:pt x="12702" y="41882"/>
                    </a:lnTo>
                    <a:lnTo>
                      <a:pt x="12730" y="41982"/>
                    </a:lnTo>
                    <a:lnTo>
                      <a:pt x="12757" y="42092"/>
                    </a:lnTo>
                    <a:lnTo>
                      <a:pt x="12766" y="42201"/>
                    </a:lnTo>
                    <a:lnTo>
                      <a:pt x="12775" y="42311"/>
                    </a:lnTo>
                    <a:lnTo>
                      <a:pt x="12766" y="42420"/>
                    </a:lnTo>
                    <a:lnTo>
                      <a:pt x="12757" y="42511"/>
                    </a:lnTo>
                    <a:lnTo>
                      <a:pt x="12739" y="42603"/>
                    </a:lnTo>
                    <a:lnTo>
                      <a:pt x="12693" y="42776"/>
                    </a:lnTo>
                    <a:lnTo>
                      <a:pt x="12620" y="42949"/>
                    </a:lnTo>
                    <a:lnTo>
                      <a:pt x="12547" y="43122"/>
                    </a:lnTo>
                    <a:lnTo>
                      <a:pt x="12456" y="43286"/>
                    </a:lnTo>
                    <a:lnTo>
                      <a:pt x="12356" y="43451"/>
                    </a:lnTo>
                    <a:lnTo>
                      <a:pt x="12155" y="43742"/>
                    </a:lnTo>
                    <a:lnTo>
                      <a:pt x="11900" y="44107"/>
                    </a:lnTo>
                    <a:lnTo>
                      <a:pt x="11635" y="44481"/>
                    </a:lnTo>
                    <a:lnTo>
                      <a:pt x="11508" y="44663"/>
                    </a:lnTo>
                    <a:lnTo>
                      <a:pt x="11380" y="44864"/>
                    </a:lnTo>
                    <a:lnTo>
                      <a:pt x="11271" y="45055"/>
                    </a:lnTo>
                    <a:lnTo>
                      <a:pt x="11179" y="45247"/>
                    </a:lnTo>
                    <a:lnTo>
                      <a:pt x="11143" y="45338"/>
                    </a:lnTo>
                    <a:lnTo>
                      <a:pt x="11106" y="45429"/>
                    </a:lnTo>
                    <a:lnTo>
                      <a:pt x="11061" y="45612"/>
                    </a:lnTo>
                    <a:lnTo>
                      <a:pt x="11024" y="45803"/>
                    </a:lnTo>
                    <a:lnTo>
                      <a:pt x="10997" y="45995"/>
                    </a:lnTo>
                    <a:lnTo>
                      <a:pt x="10970" y="46378"/>
                    </a:lnTo>
                    <a:lnTo>
                      <a:pt x="10951" y="46569"/>
                    </a:lnTo>
                    <a:lnTo>
                      <a:pt x="10933" y="46751"/>
                    </a:lnTo>
                    <a:lnTo>
                      <a:pt x="11015" y="46560"/>
                    </a:lnTo>
                    <a:lnTo>
                      <a:pt x="11106" y="46369"/>
                    </a:lnTo>
                    <a:lnTo>
                      <a:pt x="11216" y="46177"/>
                    </a:lnTo>
                    <a:lnTo>
                      <a:pt x="11325" y="45995"/>
                    </a:lnTo>
                    <a:lnTo>
                      <a:pt x="11562" y="45639"/>
                    </a:lnTo>
                    <a:lnTo>
                      <a:pt x="11772" y="45311"/>
                    </a:lnTo>
                    <a:lnTo>
                      <a:pt x="11863" y="45174"/>
                    </a:lnTo>
                    <a:lnTo>
                      <a:pt x="11955" y="45065"/>
                    </a:lnTo>
                    <a:lnTo>
                      <a:pt x="12027" y="44992"/>
                    </a:lnTo>
                    <a:lnTo>
                      <a:pt x="12064" y="44973"/>
                    </a:lnTo>
                    <a:lnTo>
                      <a:pt x="12091" y="44955"/>
                    </a:lnTo>
                    <a:lnTo>
                      <a:pt x="12119" y="44955"/>
                    </a:lnTo>
                    <a:lnTo>
                      <a:pt x="12146" y="44964"/>
                    </a:lnTo>
                    <a:lnTo>
                      <a:pt x="12173" y="44982"/>
                    </a:lnTo>
                    <a:lnTo>
                      <a:pt x="12201" y="45019"/>
                    </a:lnTo>
                    <a:lnTo>
                      <a:pt x="12219" y="45065"/>
                    </a:lnTo>
                    <a:lnTo>
                      <a:pt x="12237" y="45128"/>
                    </a:lnTo>
                    <a:lnTo>
                      <a:pt x="12265" y="45293"/>
                    </a:lnTo>
                    <a:lnTo>
                      <a:pt x="12310" y="45739"/>
                    </a:lnTo>
                    <a:lnTo>
                      <a:pt x="12338" y="46204"/>
                    </a:lnTo>
                    <a:lnTo>
                      <a:pt x="12356" y="46669"/>
                    </a:lnTo>
                    <a:lnTo>
                      <a:pt x="12365" y="47125"/>
                    </a:lnTo>
                    <a:lnTo>
                      <a:pt x="12365" y="46907"/>
                    </a:lnTo>
                    <a:lnTo>
                      <a:pt x="12383" y="46697"/>
                    </a:lnTo>
                    <a:lnTo>
                      <a:pt x="12401" y="46478"/>
                    </a:lnTo>
                    <a:lnTo>
                      <a:pt x="12420" y="46259"/>
                    </a:lnTo>
                    <a:lnTo>
                      <a:pt x="12493" y="45821"/>
                    </a:lnTo>
                    <a:lnTo>
                      <a:pt x="12575" y="45375"/>
                    </a:lnTo>
                    <a:lnTo>
                      <a:pt x="12675" y="44928"/>
                    </a:lnTo>
                    <a:lnTo>
                      <a:pt x="12775" y="44490"/>
                    </a:lnTo>
                    <a:lnTo>
                      <a:pt x="12976" y="43642"/>
                    </a:lnTo>
                    <a:lnTo>
                      <a:pt x="13094" y="43141"/>
                    </a:lnTo>
                    <a:lnTo>
                      <a:pt x="13149" y="42885"/>
                    </a:lnTo>
                    <a:lnTo>
                      <a:pt x="13222" y="42630"/>
                    </a:lnTo>
                    <a:lnTo>
                      <a:pt x="13295" y="42375"/>
                    </a:lnTo>
                    <a:lnTo>
                      <a:pt x="13377" y="42128"/>
                    </a:lnTo>
                    <a:lnTo>
                      <a:pt x="13468" y="41882"/>
                    </a:lnTo>
                    <a:lnTo>
                      <a:pt x="13569" y="41645"/>
                    </a:lnTo>
                    <a:lnTo>
                      <a:pt x="13632" y="41517"/>
                    </a:lnTo>
                    <a:lnTo>
                      <a:pt x="13705" y="41399"/>
                    </a:lnTo>
                    <a:lnTo>
                      <a:pt x="13787" y="41299"/>
                    </a:lnTo>
                    <a:lnTo>
                      <a:pt x="13869" y="41207"/>
                    </a:lnTo>
                    <a:lnTo>
                      <a:pt x="13952" y="41134"/>
                    </a:lnTo>
                    <a:lnTo>
                      <a:pt x="14043" y="41080"/>
                    </a:lnTo>
                    <a:lnTo>
                      <a:pt x="14125" y="41034"/>
                    </a:lnTo>
                    <a:lnTo>
                      <a:pt x="14207" y="41016"/>
                    </a:lnTo>
                    <a:lnTo>
                      <a:pt x="14289" y="41025"/>
                    </a:lnTo>
                    <a:lnTo>
                      <a:pt x="14334" y="41034"/>
                    </a:lnTo>
                    <a:lnTo>
                      <a:pt x="14371" y="41043"/>
                    </a:lnTo>
                    <a:lnTo>
                      <a:pt x="14407" y="41062"/>
                    </a:lnTo>
                    <a:lnTo>
                      <a:pt x="14444" y="41089"/>
                    </a:lnTo>
                    <a:lnTo>
                      <a:pt x="14471" y="41125"/>
                    </a:lnTo>
                    <a:lnTo>
                      <a:pt x="14508" y="41162"/>
                    </a:lnTo>
                    <a:lnTo>
                      <a:pt x="14562" y="41262"/>
                    </a:lnTo>
                    <a:lnTo>
                      <a:pt x="14608" y="41381"/>
                    </a:lnTo>
                    <a:lnTo>
                      <a:pt x="14635" y="41536"/>
                    </a:lnTo>
                    <a:lnTo>
                      <a:pt x="14654" y="41718"/>
                    </a:lnTo>
                    <a:lnTo>
                      <a:pt x="14663" y="41864"/>
                    </a:lnTo>
                    <a:lnTo>
                      <a:pt x="14645" y="42019"/>
                    </a:lnTo>
                    <a:lnTo>
                      <a:pt x="14626" y="42174"/>
                    </a:lnTo>
                    <a:lnTo>
                      <a:pt x="14599" y="42329"/>
                    </a:lnTo>
                    <a:lnTo>
                      <a:pt x="14535" y="42639"/>
                    </a:lnTo>
                    <a:lnTo>
                      <a:pt x="14517" y="42794"/>
                    </a:lnTo>
                    <a:lnTo>
                      <a:pt x="14508" y="42949"/>
                    </a:lnTo>
                    <a:lnTo>
                      <a:pt x="14517" y="43086"/>
                    </a:lnTo>
                    <a:lnTo>
                      <a:pt x="14535" y="43213"/>
                    </a:lnTo>
                    <a:lnTo>
                      <a:pt x="14590" y="43487"/>
                    </a:lnTo>
                    <a:lnTo>
                      <a:pt x="14617" y="43624"/>
                    </a:lnTo>
                    <a:lnTo>
                      <a:pt x="14645" y="43761"/>
                    </a:lnTo>
                    <a:lnTo>
                      <a:pt x="14663" y="43888"/>
                    </a:lnTo>
                    <a:lnTo>
                      <a:pt x="14663" y="44016"/>
                    </a:lnTo>
                    <a:lnTo>
                      <a:pt x="14681" y="43843"/>
                    </a:lnTo>
                    <a:lnTo>
                      <a:pt x="14708" y="43679"/>
                    </a:lnTo>
                    <a:lnTo>
                      <a:pt x="14745" y="43514"/>
                    </a:lnTo>
                    <a:lnTo>
                      <a:pt x="14781" y="43359"/>
                    </a:lnTo>
                    <a:lnTo>
                      <a:pt x="14836" y="43204"/>
                    </a:lnTo>
                    <a:lnTo>
                      <a:pt x="14891" y="43058"/>
                    </a:lnTo>
                    <a:lnTo>
                      <a:pt x="15018" y="42758"/>
                    </a:lnTo>
                    <a:lnTo>
                      <a:pt x="15155" y="42457"/>
                    </a:lnTo>
                    <a:lnTo>
                      <a:pt x="15283" y="42147"/>
                    </a:lnTo>
                    <a:lnTo>
                      <a:pt x="15338" y="41992"/>
                    </a:lnTo>
                    <a:lnTo>
                      <a:pt x="15392" y="41837"/>
                    </a:lnTo>
                    <a:lnTo>
                      <a:pt x="15438" y="41663"/>
                    </a:lnTo>
                    <a:lnTo>
                      <a:pt x="15474" y="41499"/>
                    </a:lnTo>
                    <a:lnTo>
                      <a:pt x="15502" y="41308"/>
                    </a:lnTo>
                    <a:lnTo>
                      <a:pt x="15511" y="41116"/>
                    </a:lnTo>
                    <a:lnTo>
                      <a:pt x="15502" y="40943"/>
                    </a:lnTo>
                    <a:lnTo>
                      <a:pt x="15483" y="40779"/>
                    </a:lnTo>
                    <a:lnTo>
                      <a:pt x="15447" y="40615"/>
                    </a:lnTo>
                    <a:lnTo>
                      <a:pt x="15410" y="40460"/>
                    </a:lnTo>
                    <a:lnTo>
                      <a:pt x="15356" y="40305"/>
                    </a:lnTo>
                    <a:lnTo>
                      <a:pt x="15301" y="40150"/>
                    </a:lnTo>
                    <a:lnTo>
                      <a:pt x="15183" y="39858"/>
                    </a:lnTo>
                    <a:lnTo>
                      <a:pt x="15073" y="39557"/>
                    </a:lnTo>
                    <a:lnTo>
                      <a:pt x="15018" y="39411"/>
                    </a:lnTo>
                    <a:lnTo>
                      <a:pt x="14973" y="39256"/>
                    </a:lnTo>
                    <a:lnTo>
                      <a:pt x="14945" y="39101"/>
                    </a:lnTo>
                    <a:lnTo>
                      <a:pt x="14927" y="38937"/>
                    </a:lnTo>
                    <a:lnTo>
                      <a:pt x="14918" y="38773"/>
                    </a:lnTo>
                    <a:lnTo>
                      <a:pt x="14918" y="38609"/>
                    </a:lnTo>
                    <a:lnTo>
                      <a:pt x="14936" y="38444"/>
                    </a:lnTo>
                    <a:lnTo>
                      <a:pt x="14964" y="38280"/>
                    </a:lnTo>
                    <a:lnTo>
                      <a:pt x="15000" y="38153"/>
                    </a:lnTo>
                    <a:lnTo>
                      <a:pt x="15037" y="38025"/>
                    </a:lnTo>
                    <a:lnTo>
                      <a:pt x="15073" y="37906"/>
                    </a:lnTo>
                    <a:lnTo>
                      <a:pt x="15128" y="37788"/>
                    </a:lnTo>
                    <a:lnTo>
                      <a:pt x="15183" y="37669"/>
                    </a:lnTo>
                    <a:lnTo>
                      <a:pt x="15237" y="37560"/>
                    </a:lnTo>
                    <a:lnTo>
                      <a:pt x="15301" y="37451"/>
                    </a:lnTo>
                    <a:lnTo>
                      <a:pt x="15374" y="37341"/>
                    </a:lnTo>
                    <a:lnTo>
                      <a:pt x="15447" y="37241"/>
                    </a:lnTo>
                    <a:lnTo>
                      <a:pt x="15529" y="37141"/>
                    </a:lnTo>
                    <a:lnTo>
                      <a:pt x="15611" y="37049"/>
                    </a:lnTo>
                    <a:lnTo>
                      <a:pt x="15702" y="36958"/>
                    </a:lnTo>
                    <a:lnTo>
                      <a:pt x="15793" y="36876"/>
                    </a:lnTo>
                    <a:lnTo>
                      <a:pt x="15885" y="36794"/>
                    </a:lnTo>
                    <a:lnTo>
                      <a:pt x="15985" y="36712"/>
                    </a:lnTo>
                    <a:lnTo>
                      <a:pt x="16085" y="36639"/>
                    </a:lnTo>
                    <a:lnTo>
                      <a:pt x="16195" y="36575"/>
                    </a:lnTo>
                    <a:lnTo>
                      <a:pt x="16304" y="36511"/>
                    </a:lnTo>
                    <a:lnTo>
                      <a:pt x="16532" y="36393"/>
                    </a:lnTo>
                    <a:lnTo>
                      <a:pt x="16769" y="36302"/>
                    </a:lnTo>
                    <a:lnTo>
                      <a:pt x="17015" y="36220"/>
                    </a:lnTo>
                    <a:lnTo>
                      <a:pt x="17271" y="36165"/>
                    </a:lnTo>
                    <a:lnTo>
                      <a:pt x="17398" y="36147"/>
                    </a:lnTo>
                    <a:lnTo>
                      <a:pt x="17526" y="36128"/>
                    </a:lnTo>
                    <a:lnTo>
                      <a:pt x="17663" y="36128"/>
                    </a:lnTo>
                    <a:lnTo>
                      <a:pt x="17790" y="36119"/>
                    </a:lnTo>
                    <a:lnTo>
                      <a:pt x="17927" y="36119"/>
                    </a:lnTo>
                    <a:lnTo>
                      <a:pt x="18055" y="36128"/>
                    </a:lnTo>
                    <a:lnTo>
                      <a:pt x="18511" y="36174"/>
                    </a:lnTo>
                    <a:lnTo>
                      <a:pt x="18967" y="36238"/>
                    </a:lnTo>
                    <a:lnTo>
                      <a:pt x="19423" y="36311"/>
                    </a:lnTo>
                    <a:lnTo>
                      <a:pt x="19879" y="36402"/>
                    </a:lnTo>
                    <a:lnTo>
                      <a:pt x="20335" y="36502"/>
                    </a:lnTo>
                    <a:lnTo>
                      <a:pt x="20781" y="36612"/>
                    </a:lnTo>
                    <a:lnTo>
                      <a:pt x="21228" y="36739"/>
                    </a:lnTo>
                    <a:lnTo>
                      <a:pt x="21675" y="36876"/>
                    </a:lnTo>
                    <a:lnTo>
                      <a:pt x="21866" y="36940"/>
                    </a:lnTo>
                    <a:lnTo>
                      <a:pt x="22049" y="37013"/>
                    </a:lnTo>
                    <a:lnTo>
                      <a:pt x="22231" y="37095"/>
                    </a:lnTo>
                    <a:lnTo>
                      <a:pt x="22404" y="37186"/>
                    </a:lnTo>
                    <a:lnTo>
                      <a:pt x="22569" y="37286"/>
                    </a:lnTo>
                    <a:lnTo>
                      <a:pt x="22733" y="37396"/>
                    </a:lnTo>
                    <a:lnTo>
                      <a:pt x="22888" y="37505"/>
                    </a:lnTo>
                    <a:lnTo>
                      <a:pt x="23034" y="37624"/>
                    </a:lnTo>
                    <a:lnTo>
                      <a:pt x="23180" y="37751"/>
                    </a:lnTo>
                    <a:lnTo>
                      <a:pt x="23316" y="37879"/>
                    </a:lnTo>
                    <a:lnTo>
                      <a:pt x="23444" y="38016"/>
                    </a:lnTo>
                    <a:lnTo>
                      <a:pt x="23572" y="38162"/>
                    </a:lnTo>
                    <a:lnTo>
                      <a:pt x="23681" y="38308"/>
                    </a:lnTo>
                    <a:lnTo>
                      <a:pt x="23790" y="38463"/>
                    </a:lnTo>
                    <a:lnTo>
                      <a:pt x="23900" y="38618"/>
                    </a:lnTo>
                    <a:lnTo>
                      <a:pt x="23991" y="38782"/>
                    </a:lnTo>
                    <a:lnTo>
                      <a:pt x="24082" y="38946"/>
                    </a:lnTo>
                    <a:lnTo>
                      <a:pt x="24164" y="39119"/>
                    </a:lnTo>
                    <a:lnTo>
                      <a:pt x="24237" y="39293"/>
                    </a:lnTo>
                    <a:lnTo>
                      <a:pt x="24301" y="39475"/>
                    </a:lnTo>
                    <a:lnTo>
                      <a:pt x="24356" y="39657"/>
                    </a:lnTo>
                    <a:lnTo>
                      <a:pt x="24411" y="39840"/>
                    </a:lnTo>
                    <a:lnTo>
                      <a:pt x="24456" y="40031"/>
                    </a:lnTo>
                    <a:lnTo>
                      <a:pt x="24484" y="40213"/>
                    </a:lnTo>
                    <a:lnTo>
                      <a:pt x="24511" y="40405"/>
                    </a:lnTo>
                    <a:lnTo>
                      <a:pt x="24529" y="40606"/>
                    </a:lnTo>
                    <a:lnTo>
                      <a:pt x="24538" y="40797"/>
                    </a:lnTo>
                    <a:lnTo>
                      <a:pt x="24538" y="40989"/>
                    </a:lnTo>
                    <a:lnTo>
                      <a:pt x="24538" y="41189"/>
                    </a:lnTo>
                    <a:lnTo>
                      <a:pt x="24520" y="41390"/>
                    </a:lnTo>
                    <a:lnTo>
                      <a:pt x="24493" y="41581"/>
                    </a:lnTo>
                    <a:lnTo>
                      <a:pt x="24456" y="41782"/>
                    </a:lnTo>
                    <a:lnTo>
                      <a:pt x="24411" y="42037"/>
                    </a:lnTo>
                    <a:lnTo>
                      <a:pt x="24365" y="42302"/>
                    </a:lnTo>
                    <a:lnTo>
                      <a:pt x="24310" y="42739"/>
                    </a:lnTo>
                    <a:lnTo>
                      <a:pt x="24265" y="43177"/>
                    </a:lnTo>
                    <a:lnTo>
                      <a:pt x="24228" y="43596"/>
                    </a:lnTo>
                    <a:lnTo>
                      <a:pt x="24192" y="44016"/>
                    </a:lnTo>
                    <a:lnTo>
                      <a:pt x="24128" y="44837"/>
                    </a:lnTo>
                    <a:lnTo>
                      <a:pt x="24101" y="45247"/>
                    </a:lnTo>
                    <a:lnTo>
                      <a:pt x="24064" y="45657"/>
                    </a:lnTo>
                    <a:lnTo>
                      <a:pt x="24018" y="46058"/>
                    </a:lnTo>
                    <a:lnTo>
                      <a:pt x="23964" y="46460"/>
                    </a:lnTo>
                    <a:lnTo>
                      <a:pt x="23900" y="46861"/>
                    </a:lnTo>
                    <a:lnTo>
                      <a:pt x="23827" y="47262"/>
                    </a:lnTo>
                    <a:lnTo>
                      <a:pt x="23727" y="47663"/>
                    </a:lnTo>
                    <a:lnTo>
                      <a:pt x="23608" y="48074"/>
                    </a:lnTo>
                    <a:lnTo>
                      <a:pt x="23471" y="48484"/>
                    </a:lnTo>
                    <a:lnTo>
                      <a:pt x="23398" y="48685"/>
                    </a:lnTo>
                    <a:lnTo>
                      <a:pt x="23307" y="48894"/>
                    </a:lnTo>
                    <a:lnTo>
                      <a:pt x="23371" y="48767"/>
                    </a:lnTo>
                    <a:lnTo>
                      <a:pt x="23453" y="48648"/>
                    </a:lnTo>
                    <a:lnTo>
                      <a:pt x="23544" y="48539"/>
                    </a:lnTo>
                    <a:lnTo>
                      <a:pt x="23635" y="48438"/>
                    </a:lnTo>
                    <a:lnTo>
                      <a:pt x="23727" y="48329"/>
                    </a:lnTo>
                    <a:lnTo>
                      <a:pt x="23818" y="48229"/>
                    </a:lnTo>
                    <a:lnTo>
                      <a:pt x="23900" y="48110"/>
                    </a:lnTo>
                    <a:lnTo>
                      <a:pt x="23964" y="47983"/>
                    </a:lnTo>
                    <a:lnTo>
                      <a:pt x="24128" y="47590"/>
                    </a:lnTo>
                    <a:lnTo>
                      <a:pt x="24274" y="47180"/>
                    </a:lnTo>
                    <a:lnTo>
                      <a:pt x="24420" y="46761"/>
                    </a:lnTo>
                    <a:lnTo>
                      <a:pt x="24538" y="46359"/>
                    </a:lnTo>
                    <a:lnTo>
                      <a:pt x="24629" y="46068"/>
                    </a:lnTo>
                    <a:lnTo>
                      <a:pt x="24748" y="45721"/>
                    </a:lnTo>
                    <a:lnTo>
                      <a:pt x="24821" y="45557"/>
                    </a:lnTo>
                    <a:lnTo>
                      <a:pt x="24894" y="45384"/>
                    </a:lnTo>
                    <a:lnTo>
                      <a:pt x="24976" y="45238"/>
                    </a:lnTo>
                    <a:lnTo>
                      <a:pt x="25058" y="45110"/>
                    </a:lnTo>
                    <a:lnTo>
                      <a:pt x="25104" y="45055"/>
                    </a:lnTo>
                    <a:lnTo>
                      <a:pt x="25140" y="45001"/>
                    </a:lnTo>
                    <a:lnTo>
                      <a:pt x="25186" y="44964"/>
                    </a:lnTo>
                    <a:lnTo>
                      <a:pt x="25231" y="44937"/>
                    </a:lnTo>
                    <a:lnTo>
                      <a:pt x="25268" y="44919"/>
                    </a:lnTo>
                    <a:lnTo>
                      <a:pt x="25313" y="44910"/>
                    </a:lnTo>
                    <a:lnTo>
                      <a:pt x="25359" y="44919"/>
                    </a:lnTo>
                    <a:lnTo>
                      <a:pt x="25395" y="44937"/>
                    </a:lnTo>
                    <a:lnTo>
                      <a:pt x="25441" y="44964"/>
                    </a:lnTo>
                    <a:lnTo>
                      <a:pt x="25487" y="45010"/>
                    </a:lnTo>
                    <a:lnTo>
                      <a:pt x="25523" y="45074"/>
                    </a:lnTo>
                    <a:lnTo>
                      <a:pt x="25569" y="45147"/>
                    </a:lnTo>
                    <a:lnTo>
                      <a:pt x="25605" y="45247"/>
                    </a:lnTo>
                    <a:lnTo>
                      <a:pt x="25642" y="45356"/>
                    </a:lnTo>
                    <a:lnTo>
                      <a:pt x="25678" y="45484"/>
                    </a:lnTo>
                    <a:lnTo>
                      <a:pt x="25715" y="45639"/>
                    </a:lnTo>
                    <a:lnTo>
                      <a:pt x="25751" y="45849"/>
                    </a:lnTo>
                    <a:lnTo>
                      <a:pt x="25769" y="46058"/>
                    </a:lnTo>
                    <a:lnTo>
                      <a:pt x="25778" y="46277"/>
                    </a:lnTo>
                    <a:lnTo>
                      <a:pt x="25769" y="46496"/>
                    </a:lnTo>
                    <a:lnTo>
                      <a:pt x="25751" y="46724"/>
                    </a:lnTo>
                    <a:lnTo>
                      <a:pt x="25724" y="46952"/>
                    </a:lnTo>
                    <a:lnTo>
                      <a:pt x="25687" y="47180"/>
                    </a:lnTo>
                    <a:lnTo>
                      <a:pt x="25642" y="47408"/>
                    </a:lnTo>
                    <a:lnTo>
                      <a:pt x="25550" y="47864"/>
                    </a:lnTo>
                    <a:lnTo>
                      <a:pt x="25450" y="48320"/>
                    </a:lnTo>
                    <a:lnTo>
                      <a:pt x="25368" y="48758"/>
                    </a:lnTo>
                    <a:lnTo>
                      <a:pt x="25332" y="48976"/>
                    </a:lnTo>
                    <a:lnTo>
                      <a:pt x="25313" y="49186"/>
                    </a:lnTo>
                    <a:lnTo>
                      <a:pt x="25295" y="49432"/>
                    </a:lnTo>
                    <a:lnTo>
                      <a:pt x="25277" y="49697"/>
                    </a:lnTo>
                    <a:lnTo>
                      <a:pt x="25277" y="49961"/>
                    </a:lnTo>
                    <a:lnTo>
                      <a:pt x="25277" y="50235"/>
                    </a:lnTo>
                    <a:lnTo>
                      <a:pt x="25286" y="50508"/>
                    </a:lnTo>
                    <a:lnTo>
                      <a:pt x="25295" y="50791"/>
                    </a:lnTo>
                    <a:lnTo>
                      <a:pt x="25322" y="51065"/>
                    </a:lnTo>
                    <a:lnTo>
                      <a:pt x="25359" y="51338"/>
                    </a:lnTo>
                    <a:lnTo>
                      <a:pt x="25395" y="51603"/>
                    </a:lnTo>
                    <a:lnTo>
                      <a:pt x="25450" y="51858"/>
                    </a:lnTo>
                    <a:lnTo>
                      <a:pt x="25514" y="52113"/>
                    </a:lnTo>
                    <a:lnTo>
                      <a:pt x="25587" y="52341"/>
                    </a:lnTo>
                    <a:lnTo>
                      <a:pt x="25669" y="52569"/>
                    </a:lnTo>
                    <a:lnTo>
                      <a:pt x="25760" y="52770"/>
                    </a:lnTo>
                    <a:lnTo>
                      <a:pt x="25870" y="52952"/>
                    </a:lnTo>
                    <a:lnTo>
                      <a:pt x="25924" y="53034"/>
                    </a:lnTo>
                    <a:lnTo>
                      <a:pt x="25988" y="53116"/>
                    </a:lnTo>
                    <a:lnTo>
                      <a:pt x="25979" y="52970"/>
                    </a:lnTo>
                    <a:lnTo>
                      <a:pt x="25970" y="52824"/>
                    </a:lnTo>
                    <a:lnTo>
                      <a:pt x="25942" y="52524"/>
                    </a:lnTo>
                    <a:lnTo>
                      <a:pt x="25860" y="51876"/>
                    </a:lnTo>
                    <a:lnTo>
                      <a:pt x="25833" y="51548"/>
                    </a:lnTo>
                    <a:lnTo>
                      <a:pt x="25824" y="51393"/>
                    </a:lnTo>
                    <a:lnTo>
                      <a:pt x="25824" y="51238"/>
                    </a:lnTo>
                    <a:lnTo>
                      <a:pt x="25833" y="51083"/>
                    </a:lnTo>
                    <a:lnTo>
                      <a:pt x="25842" y="50937"/>
                    </a:lnTo>
                    <a:lnTo>
                      <a:pt x="25870" y="50791"/>
                    </a:lnTo>
                    <a:lnTo>
                      <a:pt x="25906" y="50654"/>
                    </a:lnTo>
                    <a:lnTo>
                      <a:pt x="25952" y="50536"/>
                    </a:lnTo>
                    <a:lnTo>
                      <a:pt x="26006" y="50435"/>
                    </a:lnTo>
                    <a:lnTo>
                      <a:pt x="26052" y="50362"/>
                    </a:lnTo>
                    <a:lnTo>
                      <a:pt x="26107" y="50317"/>
                    </a:lnTo>
                    <a:lnTo>
                      <a:pt x="26170" y="50299"/>
                    </a:lnTo>
                    <a:lnTo>
                      <a:pt x="26225" y="50289"/>
                    </a:lnTo>
                    <a:lnTo>
                      <a:pt x="26289" y="50308"/>
                    </a:lnTo>
                    <a:lnTo>
                      <a:pt x="26353" y="50344"/>
                    </a:lnTo>
                    <a:lnTo>
                      <a:pt x="26417" y="50390"/>
                    </a:lnTo>
                    <a:lnTo>
                      <a:pt x="26480" y="50445"/>
                    </a:lnTo>
                    <a:lnTo>
                      <a:pt x="26544" y="50517"/>
                    </a:lnTo>
                    <a:lnTo>
                      <a:pt x="26608" y="50600"/>
                    </a:lnTo>
                    <a:lnTo>
                      <a:pt x="26736" y="50782"/>
                    </a:lnTo>
                    <a:lnTo>
                      <a:pt x="26854" y="50973"/>
                    </a:lnTo>
                    <a:lnTo>
                      <a:pt x="26927" y="51101"/>
                    </a:lnTo>
                    <a:lnTo>
                      <a:pt x="26982" y="51238"/>
                    </a:lnTo>
                    <a:lnTo>
                      <a:pt x="27037" y="51375"/>
                    </a:lnTo>
                    <a:lnTo>
                      <a:pt x="27091" y="51530"/>
                    </a:lnTo>
                    <a:lnTo>
                      <a:pt x="27137" y="51685"/>
                    </a:lnTo>
                    <a:lnTo>
                      <a:pt x="27173" y="51840"/>
                    </a:lnTo>
                    <a:lnTo>
                      <a:pt x="27228" y="52141"/>
                    </a:lnTo>
                    <a:lnTo>
                      <a:pt x="27274" y="52423"/>
                    </a:lnTo>
                    <a:lnTo>
                      <a:pt x="27301" y="52669"/>
                    </a:lnTo>
                    <a:lnTo>
                      <a:pt x="27310" y="52852"/>
                    </a:lnTo>
                    <a:lnTo>
                      <a:pt x="27301" y="52952"/>
                    </a:lnTo>
                    <a:lnTo>
                      <a:pt x="27329" y="52815"/>
                    </a:lnTo>
                    <a:lnTo>
                      <a:pt x="27365" y="52679"/>
                    </a:lnTo>
                    <a:lnTo>
                      <a:pt x="27438" y="52396"/>
                    </a:lnTo>
                    <a:lnTo>
                      <a:pt x="27529" y="52104"/>
                    </a:lnTo>
                    <a:lnTo>
                      <a:pt x="27620" y="51812"/>
                    </a:lnTo>
                    <a:lnTo>
                      <a:pt x="27693" y="51521"/>
                    </a:lnTo>
                    <a:lnTo>
                      <a:pt x="27721" y="51365"/>
                    </a:lnTo>
                    <a:lnTo>
                      <a:pt x="27739" y="51220"/>
                    </a:lnTo>
                    <a:lnTo>
                      <a:pt x="27757" y="51083"/>
                    </a:lnTo>
                    <a:lnTo>
                      <a:pt x="27757" y="50937"/>
                    </a:lnTo>
                    <a:lnTo>
                      <a:pt x="27739" y="50800"/>
                    </a:lnTo>
                    <a:lnTo>
                      <a:pt x="27711" y="50663"/>
                    </a:lnTo>
                    <a:lnTo>
                      <a:pt x="27675" y="50554"/>
                    </a:lnTo>
                    <a:lnTo>
                      <a:pt x="27629" y="50445"/>
                    </a:lnTo>
                    <a:lnTo>
                      <a:pt x="27566" y="50335"/>
                    </a:lnTo>
                    <a:lnTo>
                      <a:pt x="27502" y="50235"/>
                    </a:lnTo>
                    <a:lnTo>
                      <a:pt x="27429" y="50144"/>
                    </a:lnTo>
                    <a:lnTo>
                      <a:pt x="27356" y="50043"/>
                    </a:lnTo>
                    <a:lnTo>
                      <a:pt x="27192" y="49861"/>
                    </a:lnTo>
                    <a:lnTo>
                      <a:pt x="27028" y="49669"/>
                    </a:lnTo>
                    <a:lnTo>
                      <a:pt x="26946" y="49578"/>
                    </a:lnTo>
                    <a:lnTo>
                      <a:pt x="26873" y="49478"/>
                    </a:lnTo>
                    <a:lnTo>
                      <a:pt x="26809" y="49378"/>
                    </a:lnTo>
                    <a:lnTo>
                      <a:pt x="26745" y="49277"/>
                    </a:lnTo>
                    <a:lnTo>
                      <a:pt x="26699" y="49168"/>
                    </a:lnTo>
                    <a:lnTo>
                      <a:pt x="26654" y="49049"/>
                    </a:lnTo>
                    <a:lnTo>
                      <a:pt x="26581" y="48748"/>
                    </a:lnTo>
                    <a:lnTo>
                      <a:pt x="26508" y="48429"/>
                    </a:lnTo>
                    <a:lnTo>
                      <a:pt x="26453" y="48101"/>
                    </a:lnTo>
                    <a:lnTo>
                      <a:pt x="26408" y="47773"/>
                    </a:lnTo>
                    <a:lnTo>
                      <a:pt x="26380" y="47445"/>
                    </a:lnTo>
                    <a:lnTo>
                      <a:pt x="26362" y="47116"/>
                    </a:lnTo>
                    <a:lnTo>
                      <a:pt x="26362" y="46788"/>
                    </a:lnTo>
                    <a:lnTo>
                      <a:pt x="26371" y="46478"/>
                    </a:lnTo>
                    <a:lnTo>
                      <a:pt x="26389" y="46049"/>
                    </a:lnTo>
                    <a:lnTo>
                      <a:pt x="26408" y="45785"/>
                    </a:lnTo>
                    <a:lnTo>
                      <a:pt x="26435" y="45520"/>
                    </a:lnTo>
                    <a:lnTo>
                      <a:pt x="26462" y="45384"/>
                    </a:lnTo>
                    <a:lnTo>
                      <a:pt x="26490" y="45265"/>
                    </a:lnTo>
                    <a:lnTo>
                      <a:pt x="26526" y="45138"/>
                    </a:lnTo>
                    <a:lnTo>
                      <a:pt x="26572" y="45028"/>
                    </a:lnTo>
                    <a:lnTo>
                      <a:pt x="26617" y="44928"/>
                    </a:lnTo>
                    <a:lnTo>
                      <a:pt x="26681" y="44846"/>
                    </a:lnTo>
                    <a:lnTo>
                      <a:pt x="26754" y="44773"/>
                    </a:lnTo>
                    <a:lnTo>
                      <a:pt x="26791" y="44745"/>
                    </a:lnTo>
                    <a:lnTo>
                      <a:pt x="26836" y="44727"/>
                    </a:lnTo>
                    <a:lnTo>
                      <a:pt x="26882" y="44700"/>
                    </a:lnTo>
                    <a:lnTo>
                      <a:pt x="26927" y="44691"/>
                    </a:lnTo>
                    <a:lnTo>
                      <a:pt x="27009" y="44682"/>
                    </a:lnTo>
                    <a:lnTo>
                      <a:pt x="27101" y="44691"/>
                    </a:lnTo>
                    <a:lnTo>
                      <a:pt x="27183" y="44718"/>
                    </a:lnTo>
                    <a:lnTo>
                      <a:pt x="27265" y="44764"/>
                    </a:lnTo>
                    <a:lnTo>
                      <a:pt x="27338" y="44818"/>
                    </a:lnTo>
                    <a:lnTo>
                      <a:pt x="27411" y="44891"/>
                    </a:lnTo>
                    <a:lnTo>
                      <a:pt x="27484" y="44973"/>
                    </a:lnTo>
                    <a:lnTo>
                      <a:pt x="27547" y="45055"/>
                    </a:lnTo>
                    <a:lnTo>
                      <a:pt x="27602" y="45147"/>
                    </a:lnTo>
                    <a:lnTo>
                      <a:pt x="27721" y="45338"/>
                    </a:lnTo>
                    <a:lnTo>
                      <a:pt x="27812" y="45511"/>
                    </a:lnTo>
                    <a:lnTo>
                      <a:pt x="27885" y="45657"/>
                    </a:lnTo>
                    <a:lnTo>
                      <a:pt x="27976" y="45849"/>
                    </a:lnTo>
                    <a:lnTo>
                      <a:pt x="28058" y="46058"/>
                    </a:lnTo>
                    <a:lnTo>
                      <a:pt x="28222" y="46505"/>
                    </a:lnTo>
                    <a:lnTo>
                      <a:pt x="28395" y="46979"/>
                    </a:lnTo>
                    <a:lnTo>
                      <a:pt x="28496" y="47217"/>
                    </a:lnTo>
                    <a:lnTo>
                      <a:pt x="28596" y="47445"/>
                    </a:lnTo>
                    <a:lnTo>
                      <a:pt x="28705" y="47663"/>
                    </a:lnTo>
                    <a:lnTo>
                      <a:pt x="28824" y="47882"/>
                    </a:lnTo>
                    <a:lnTo>
                      <a:pt x="28952" y="48083"/>
                    </a:lnTo>
                    <a:lnTo>
                      <a:pt x="29025" y="48174"/>
                    </a:lnTo>
                    <a:lnTo>
                      <a:pt x="29098" y="48265"/>
                    </a:lnTo>
                    <a:lnTo>
                      <a:pt x="29180" y="48347"/>
                    </a:lnTo>
                    <a:lnTo>
                      <a:pt x="29262" y="48420"/>
                    </a:lnTo>
                    <a:lnTo>
                      <a:pt x="29344" y="48493"/>
                    </a:lnTo>
                    <a:lnTo>
                      <a:pt x="29435" y="48566"/>
                    </a:lnTo>
                    <a:lnTo>
                      <a:pt x="29535" y="48621"/>
                    </a:lnTo>
                    <a:lnTo>
                      <a:pt x="29636" y="48676"/>
                    </a:lnTo>
                    <a:lnTo>
                      <a:pt x="29745" y="48721"/>
                    </a:lnTo>
                    <a:lnTo>
                      <a:pt x="29854" y="48758"/>
                    </a:lnTo>
                    <a:lnTo>
                      <a:pt x="29772" y="48676"/>
                    </a:lnTo>
                    <a:lnTo>
                      <a:pt x="29672" y="48566"/>
                    </a:lnTo>
                    <a:lnTo>
                      <a:pt x="29563" y="48438"/>
                    </a:lnTo>
                    <a:lnTo>
                      <a:pt x="29453" y="48274"/>
                    </a:lnTo>
                    <a:lnTo>
                      <a:pt x="29335" y="48101"/>
                    </a:lnTo>
                    <a:lnTo>
                      <a:pt x="29216" y="47919"/>
                    </a:lnTo>
                    <a:lnTo>
                      <a:pt x="29107" y="47718"/>
                    </a:lnTo>
                    <a:lnTo>
                      <a:pt x="29006" y="47517"/>
                    </a:lnTo>
                    <a:lnTo>
                      <a:pt x="28915" y="47317"/>
                    </a:lnTo>
                    <a:lnTo>
                      <a:pt x="28842" y="47116"/>
                    </a:lnTo>
                    <a:lnTo>
                      <a:pt x="28787" y="46916"/>
                    </a:lnTo>
                    <a:lnTo>
                      <a:pt x="28769" y="46824"/>
                    </a:lnTo>
                    <a:lnTo>
                      <a:pt x="28751" y="46733"/>
                    </a:lnTo>
                    <a:lnTo>
                      <a:pt x="28742" y="46642"/>
                    </a:lnTo>
                    <a:lnTo>
                      <a:pt x="28742" y="46560"/>
                    </a:lnTo>
                    <a:lnTo>
                      <a:pt x="28751" y="46487"/>
                    </a:lnTo>
                    <a:lnTo>
                      <a:pt x="28769" y="46414"/>
                    </a:lnTo>
                    <a:lnTo>
                      <a:pt x="28787" y="46341"/>
                    </a:lnTo>
                    <a:lnTo>
                      <a:pt x="28824" y="46277"/>
                    </a:lnTo>
                    <a:lnTo>
                      <a:pt x="28860" y="46223"/>
                    </a:lnTo>
                    <a:lnTo>
                      <a:pt x="28915" y="46177"/>
                    </a:lnTo>
                    <a:lnTo>
                      <a:pt x="28979" y="46131"/>
                    </a:lnTo>
                    <a:lnTo>
                      <a:pt x="29052" y="46095"/>
                    </a:lnTo>
                    <a:lnTo>
                      <a:pt x="29116" y="46068"/>
                    </a:lnTo>
                    <a:lnTo>
                      <a:pt x="29189" y="46049"/>
                    </a:lnTo>
                    <a:lnTo>
                      <a:pt x="29253" y="46040"/>
                    </a:lnTo>
                    <a:lnTo>
                      <a:pt x="29316" y="46049"/>
                    </a:lnTo>
                    <a:lnTo>
                      <a:pt x="29380" y="46058"/>
                    </a:lnTo>
                    <a:lnTo>
                      <a:pt x="29444" y="46077"/>
                    </a:lnTo>
                    <a:lnTo>
                      <a:pt x="29508" y="46104"/>
                    </a:lnTo>
                    <a:lnTo>
                      <a:pt x="29563" y="46141"/>
                    </a:lnTo>
                    <a:lnTo>
                      <a:pt x="29626" y="46186"/>
                    </a:lnTo>
                    <a:lnTo>
                      <a:pt x="29681" y="46232"/>
                    </a:lnTo>
                    <a:lnTo>
                      <a:pt x="29800" y="46341"/>
                    </a:lnTo>
                    <a:lnTo>
                      <a:pt x="29909" y="46469"/>
                    </a:lnTo>
                    <a:lnTo>
                      <a:pt x="30009" y="46606"/>
                    </a:lnTo>
                    <a:lnTo>
                      <a:pt x="30110" y="46751"/>
                    </a:lnTo>
                    <a:lnTo>
                      <a:pt x="30292" y="47052"/>
                    </a:lnTo>
                    <a:lnTo>
                      <a:pt x="30447" y="47317"/>
                    </a:lnTo>
                    <a:lnTo>
                      <a:pt x="30520" y="47426"/>
                    </a:lnTo>
                    <a:lnTo>
                      <a:pt x="30534" y="47447"/>
                    </a:lnTo>
                    <a:lnTo>
                      <a:pt x="30502" y="47390"/>
                    </a:lnTo>
                    <a:lnTo>
                      <a:pt x="30474" y="47317"/>
                    </a:lnTo>
                    <a:lnTo>
                      <a:pt x="30447" y="47244"/>
                    </a:lnTo>
                    <a:lnTo>
                      <a:pt x="30411" y="47089"/>
                    </a:lnTo>
                    <a:lnTo>
                      <a:pt x="30383" y="46925"/>
                    </a:lnTo>
                    <a:lnTo>
                      <a:pt x="30329" y="46587"/>
                    </a:lnTo>
                    <a:lnTo>
                      <a:pt x="30292" y="46432"/>
                    </a:lnTo>
                    <a:lnTo>
                      <a:pt x="30274" y="46359"/>
                    </a:lnTo>
                    <a:lnTo>
                      <a:pt x="30246" y="46286"/>
                    </a:lnTo>
                    <a:lnTo>
                      <a:pt x="30101" y="45976"/>
                    </a:lnTo>
                    <a:lnTo>
                      <a:pt x="29927" y="45666"/>
                    </a:lnTo>
                    <a:lnTo>
                      <a:pt x="29836" y="45520"/>
                    </a:lnTo>
                    <a:lnTo>
                      <a:pt x="29745" y="45375"/>
                    </a:lnTo>
                    <a:lnTo>
                      <a:pt x="29645" y="45229"/>
                    </a:lnTo>
                    <a:lnTo>
                      <a:pt x="29535" y="45092"/>
                    </a:lnTo>
                    <a:lnTo>
                      <a:pt x="29426" y="44955"/>
                    </a:lnTo>
                    <a:lnTo>
                      <a:pt x="29307" y="44827"/>
                    </a:lnTo>
                    <a:lnTo>
                      <a:pt x="29180" y="44709"/>
                    </a:lnTo>
                    <a:lnTo>
                      <a:pt x="29043" y="44600"/>
                    </a:lnTo>
                    <a:lnTo>
                      <a:pt x="28906" y="44499"/>
                    </a:lnTo>
                    <a:lnTo>
                      <a:pt x="28760" y="44408"/>
                    </a:lnTo>
                    <a:lnTo>
                      <a:pt x="28614" y="44326"/>
                    </a:lnTo>
                    <a:lnTo>
                      <a:pt x="28450" y="44253"/>
                    </a:lnTo>
                    <a:lnTo>
                      <a:pt x="27903" y="44043"/>
                    </a:lnTo>
                    <a:lnTo>
                      <a:pt x="27766" y="43989"/>
                    </a:lnTo>
                    <a:lnTo>
                      <a:pt x="27629" y="43934"/>
                    </a:lnTo>
                    <a:lnTo>
                      <a:pt x="27502" y="43861"/>
                    </a:lnTo>
                    <a:lnTo>
                      <a:pt x="27374" y="43788"/>
                    </a:lnTo>
                    <a:lnTo>
                      <a:pt x="27164" y="43642"/>
                    </a:lnTo>
                    <a:lnTo>
                      <a:pt x="26955" y="43469"/>
                    </a:lnTo>
                    <a:lnTo>
                      <a:pt x="26736" y="43268"/>
                    </a:lnTo>
                    <a:lnTo>
                      <a:pt x="26526" y="43058"/>
                    </a:lnTo>
                    <a:lnTo>
                      <a:pt x="26325" y="42840"/>
                    </a:lnTo>
                    <a:lnTo>
                      <a:pt x="26143" y="42612"/>
                    </a:lnTo>
                    <a:lnTo>
                      <a:pt x="25979" y="42393"/>
                    </a:lnTo>
                    <a:lnTo>
                      <a:pt x="25842" y="42183"/>
                    </a:lnTo>
                    <a:lnTo>
                      <a:pt x="25787" y="42065"/>
                    </a:lnTo>
                    <a:lnTo>
                      <a:pt x="25742" y="41946"/>
                    </a:lnTo>
                    <a:lnTo>
                      <a:pt x="25705" y="41809"/>
                    </a:lnTo>
                    <a:lnTo>
                      <a:pt x="25678" y="41663"/>
                    </a:lnTo>
                    <a:lnTo>
                      <a:pt x="25669" y="41517"/>
                    </a:lnTo>
                    <a:lnTo>
                      <a:pt x="25660" y="41362"/>
                    </a:lnTo>
                    <a:lnTo>
                      <a:pt x="25669" y="41207"/>
                    </a:lnTo>
                    <a:lnTo>
                      <a:pt x="25678" y="41052"/>
                    </a:lnTo>
                    <a:lnTo>
                      <a:pt x="25705" y="40733"/>
                    </a:lnTo>
                    <a:lnTo>
                      <a:pt x="25751" y="40423"/>
                    </a:lnTo>
                    <a:lnTo>
                      <a:pt x="25833" y="39867"/>
                    </a:lnTo>
                    <a:lnTo>
                      <a:pt x="25870" y="39603"/>
                    </a:lnTo>
                    <a:lnTo>
                      <a:pt x="25933" y="39338"/>
                    </a:lnTo>
                    <a:lnTo>
                      <a:pt x="26006" y="39083"/>
                    </a:lnTo>
                    <a:lnTo>
                      <a:pt x="26097" y="38827"/>
                    </a:lnTo>
                    <a:lnTo>
                      <a:pt x="26198" y="38581"/>
                    </a:lnTo>
                    <a:lnTo>
                      <a:pt x="26316" y="38344"/>
                    </a:lnTo>
                    <a:lnTo>
                      <a:pt x="26435" y="38107"/>
                    </a:lnTo>
                    <a:lnTo>
                      <a:pt x="26581" y="37870"/>
                    </a:lnTo>
                    <a:lnTo>
                      <a:pt x="26772" y="37587"/>
                    </a:lnTo>
                    <a:lnTo>
                      <a:pt x="26973" y="37314"/>
                    </a:lnTo>
                    <a:lnTo>
                      <a:pt x="27192" y="37040"/>
                    </a:lnTo>
                    <a:lnTo>
                      <a:pt x="27420" y="36785"/>
                    </a:lnTo>
                    <a:lnTo>
                      <a:pt x="27666" y="36539"/>
                    </a:lnTo>
                    <a:lnTo>
                      <a:pt x="27912" y="36292"/>
                    </a:lnTo>
                    <a:lnTo>
                      <a:pt x="28167" y="36065"/>
                    </a:lnTo>
                    <a:lnTo>
                      <a:pt x="28432" y="35837"/>
                    </a:lnTo>
                    <a:lnTo>
                      <a:pt x="28696" y="35618"/>
                    </a:lnTo>
                    <a:lnTo>
                      <a:pt x="28970" y="35399"/>
                    </a:lnTo>
                    <a:lnTo>
                      <a:pt x="29508" y="34979"/>
                    </a:lnTo>
                    <a:lnTo>
                      <a:pt x="30557" y="34195"/>
                    </a:lnTo>
                    <a:lnTo>
                      <a:pt x="30748" y="34058"/>
                    </a:lnTo>
                    <a:lnTo>
                      <a:pt x="30939" y="33940"/>
                    </a:lnTo>
                    <a:lnTo>
                      <a:pt x="31140" y="33840"/>
                    </a:lnTo>
                    <a:lnTo>
                      <a:pt x="31341" y="33739"/>
                    </a:lnTo>
                    <a:lnTo>
                      <a:pt x="31550" y="33657"/>
                    </a:lnTo>
                    <a:lnTo>
                      <a:pt x="31769" y="33584"/>
                    </a:lnTo>
                    <a:lnTo>
                      <a:pt x="31988" y="33520"/>
                    </a:lnTo>
                    <a:lnTo>
                      <a:pt x="32216" y="33475"/>
                    </a:lnTo>
                    <a:lnTo>
                      <a:pt x="32262" y="33466"/>
                    </a:lnTo>
                    <a:lnTo>
                      <a:pt x="32453" y="33420"/>
                    </a:lnTo>
                    <a:lnTo>
                      <a:pt x="32645" y="33402"/>
                    </a:lnTo>
                    <a:lnTo>
                      <a:pt x="32827" y="33393"/>
                    </a:lnTo>
                    <a:lnTo>
                      <a:pt x="33019" y="33402"/>
                    </a:lnTo>
                    <a:lnTo>
                      <a:pt x="33201" y="33420"/>
                    </a:lnTo>
                    <a:lnTo>
                      <a:pt x="33392" y="33466"/>
                    </a:lnTo>
                    <a:lnTo>
                      <a:pt x="33566" y="33520"/>
                    </a:lnTo>
                    <a:lnTo>
                      <a:pt x="33739" y="33584"/>
                    </a:lnTo>
                    <a:lnTo>
                      <a:pt x="33903" y="33675"/>
                    </a:lnTo>
                    <a:lnTo>
                      <a:pt x="34067" y="33767"/>
                    </a:lnTo>
                    <a:lnTo>
                      <a:pt x="34222" y="33885"/>
                    </a:lnTo>
                    <a:lnTo>
                      <a:pt x="34359" y="34004"/>
                    </a:lnTo>
                    <a:lnTo>
                      <a:pt x="34496" y="34141"/>
                    </a:lnTo>
                    <a:lnTo>
                      <a:pt x="34623" y="34286"/>
                    </a:lnTo>
                    <a:lnTo>
                      <a:pt x="34733" y="34441"/>
                    </a:lnTo>
                    <a:lnTo>
                      <a:pt x="34833" y="34615"/>
                    </a:lnTo>
                    <a:lnTo>
                      <a:pt x="34897" y="34715"/>
                    </a:lnTo>
                    <a:lnTo>
                      <a:pt x="35025" y="34879"/>
                    </a:lnTo>
                    <a:lnTo>
                      <a:pt x="35362" y="35299"/>
                    </a:lnTo>
                    <a:lnTo>
                      <a:pt x="35544" y="35536"/>
                    </a:lnTo>
                    <a:lnTo>
                      <a:pt x="35718" y="35764"/>
                    </a:lnTo>
                    <a:lnTo>
                      <a:pt x="35845" y="35973"/>
                    </a:lnTo>
                    <a:lnTo>
                      <a:pt x="35900" y="36065"/>
                    </a:lnTo>
                    <a:lnTo>
                      <a:pt x="35936" y="36147"/>
                    </a:lnTo>
                    <a:lnTo>
                      <a:pt x="36000" y="36347"/>
                    </a:lnTo>
                    <a:lnTo>
                      <a:pt x="36055" y="36557"/>
                    </a:lnTo>
                    <a:lnTo>
                      <a:pt x="36101" y="36767"/>
                    </a:lnTo>
                    <a:lnTo>
                      <a:pt x="36137" y="36976"/>
                    </a:lnTo>
                    <a:lnTo>
                      <a:pt x="36174" y="37195"/>
                    </a:lnTo>
                    <a:lnTo>
                      <a:pt x="36201" y="37423"/>
                    </a:lnTo>
                    <a:lnTo>
                      <a:pt x="36219" y="37642"/>
                    </a:lnTo>
                    <a:lnTo>
                      <a:pt x="36228" y="37870"/>
                    </a:lnTo>
                    <a:lnTo>
                      <a:pt x="36237" y="38098"/>
                    </a:lnTo>
                    <a:lnTo>
                      <a:pt x="36237" y="38317"/>
                    </a:lnTo>
                    <a:lnTo>
                      <a:pt x="36228" y="38764"/>
                    </a:lnTo>
                    <a:lnTo>
                      <a:pt x="36192" y="39201"/>
                    </a:lnTo>
                    <a:lnTo>
                      <a:pt x="36137" y="39621"/>
                    </a:lnTo>
                    <a:lnTo>
                      <a:pt x="36110" y="39803"/>
                    </a:lnTo>
                    <a:lnTo>
                      <a:pt x="36064" y="39986"/>
                    </a:lnTo>
                    <a:lnTo>
                      <a:pt x="36009" y="40168"/>
                    </a:lnTo>
                    <a:lnTo>
                      <a:pt x="35936" y="40350"/>
                    </a:lnTo>
                    <a:lnTo>
                      <a:pt x="35791" y="40715"/>
                    </a:lnTo>
                    <a:lnTo>
                      <a:pt x="35645" y="41052"/>
                    </a:lnTo>
                    <a:lnTo>
                      <a:pt x="35563" y="41198"/>
                    </a:lnTo>
                    <a:lnTo>
                      <a:pt x="35462" y="41353"/>
                    </a:lnTo>
                    <a:lnTo>
                      <a:pt x="35253" y="41645"/>
                    </a:lnTo>
                    <a:lnTo>
                      <a:pt x="35143" y="41791"/>
                    </a:lnTo>
                    <a:lnTo>
                      <a:pt x="35043" y="41937"/>
                    </a:lnTo>
                    <a:lnTo>
                      <a:pt x="34961" y="42083"/>
                    </a:lnTo>
                    <a:lnTo>
                      <a:pt x="34924" y="42156"/>
                    </a:lnTo>
                    <a:lnTo>
                      <a:pt x="34897" y="42238"/>
                    </a:lnTo>
                    <a:lnTo>
                      <a:pt x="34997" y="42165"/>
                    </a:lnTo>
                    <a:lnTo>
                      <a:pt x="35107" y="42065"/>
                    </a:lnTo>
                    <a:lnTo>
                      <a:pt x="35216" y="41946"/>
                    </a:lnTo>
                    <a:lnTo>
                      <a:pt x="35326" y="41818"/>
                    </a:lnTo>
                    <a:lnTo>
                      <a:pt x="35554" y="41554"/>
                    </a:lnTo>
                    <a:lnTo>
                      <a:pt x="35663" y="41426"/>
                    </a:lnTo>
                    <a:lnTo>
                      <a:pt x="35781" y="41308"/>
                    </a:lnTo>
                    <a:lnTo>
                      <a:pt x="35900" y="41198"/>
                    </a:lnTo>
                    <a:lnTo>
                      <a:pt x="36019" y="41107"/>
                    </a:lnTo>
                    <a:lnTo>
                      <a:pt x="36073" y="41062"/>
                    </a:lnTo>
                    <a:lnTo>
                      <a:pt x="36137" y="41034"/>
                    </a:lnTo>
                    <a:lnTo>
                      <a:pt x="36192" y="41007"/>
                    </a:lnTo>
                    <a:lnTo>
                      <a:pt x="36256" y="40989"/>
                    </a:lnTo>
                    <a:lnTo>
                      <a:pt x="36310" y="40979"/>
                    </a:lnTo>
                    <a:lnTo>
                      <a:pt x="36374" y="40979"/>
                    </a:lnTo>
                    <a:lnTo>
                      <a:pt x="36429" y="40989"/>
                    </a:lnTo>
                    <a:lnTo>
                      <a:pt x="36493" y="41007"/>
                    </a:lnTo>
                    <a:lnTo>
                      <a:pt x="36547" y="41043"/>
                    </a:lnTo>
                    <a:lnTo>
                      <a:pt x="36602" y="41080"/>
                    </a:lnTo>
                    <a:lnTo>
                      <a:pt x="36666" y="41134"/>
                    </a:lnTo>
                    <a:lnTo>
                      <a:pt x="36721" y="41198"/>
                    </a:lnTo>
                    <a:lnTo>
                      <a:pt x="36785" y="41280"/>
                    </a:lnTo>
                    <a:lnTo>
                      <a:pt x="36848" y="41372"/>
                    </a:lnTo>
                    <a:lnTo>
                      <a:pt x="36967" y="41572"/>
                    </a:lnTo>
                    <a:lnTo>
                      <a:pt x="37076" y="41809"/>
                    </a:lnTo>
                    <a:lnTo>
                      <a:pt x="37177" y="42055"/>
                    </a:lnTo>
                    <a:lnTo>
                      <a:pt x="37259" y="42302"/>
                    </a:lnTo>
                    <a:lnTo>
                      <a:pt x="37295" y="42429"/>
                    </a:lnTo>
                    <a:lnTo>
                      <a:pt x="37323" y="42557"/>
                    </a:lnTo>
                    <a:lnTo>
                      <a:pt x="37341" y="42675"/>
                    </a:lnTo>
                    <a:lnTo>
                      <a:pt x="37350" y="42794"/>
                    </a:lnTo>
                    <a:lnTo>
                      <a:pt x="37358" y="42897"/>
                    </a:lnTo>
                    <a:lnTo>
                      <a:pt x="37377" y="42666"/>
                    </a:lnTo>
                    <a:lnTo>
                      <a:pt x="37386" y="42329"/>
                    </a:lnTo>
                    <a:lnTo>
                      <a:pt x="37395" y="41992"/>
                    </a:lnTo>
                    <a:lnTo>
                      <a:pt x="37386" y="41654"/>
                    </a:lnTo>
                    <a:lnTo>
                      <a:pt x="37368" y="41317"/>
                    </a:lnTo>
                    <a:lnTo>
                      <a:pt x="37341" y="40970"/>
                    </a:lnTo>
                    <a:lnTo>
                      <a:pt x="37304" y="40642"/>
                    </a:lnTo>
                    <a:lnTo>
                      <a:pt x="37259" y="40305"/>
                    </a:lnTo>
                    <a:lnTo>
                      <a:pt x="37250" y="40204"/>
                    </a:lnTo>
                    <a:lnTo>
                      <a:pt x="37222" y="40104"/>
                    </a:lnTo>
                    <a:lnTo>
                      <a:pt x="37158" y="39876"/>
                    </a:lnTo>
                    <a:lnTo>
                      <a:pt x="37104" y="39639"/>
                    </a:lnTo>
                    <a:lnTo>
                      <a:pt x="37085" y="39520"/>
                    </a:lnTo>
                    <a:lnTo>
                      <a:pt x="37067" y="39402"/>
                    </a:lnTo>
                    <a:lnTo>
                      <a:pt x="37067" y="39302"/>
                    </a:lnTo>
                    <a:lnTo>
                      <a:pt x="37076" y="39192"/>
                    </a:lnTo>
                    <a:lnTo>
                      <a:pt x="37104" y="39101"/>
                    </a:lnTo>
                    <a:lnTo>
                      <a:pt x="37131" y="39065"/>
                    </a:lnTo>
                    <a:lnTo>
                      <a:pt x="37149" y="39019"/>
                    </a:lnTo>
                    <a:lnTo>
                      <a:pt x="37186" y="38982"/>
                    </a:lnTo>
                    <a:lnTo>
                      <a:pt x="37222" y="38955"/>
                    </a:lnTo>
                    <a:lnTo>
                      <a:pt x="37259" y="38928"/>
                    </a:lnTo>
                    <a:lnTo>
                      <a:pt x="37313" y="38900"/>
                    </a:lnTo>
                    <a:lnTo>
                      <a:pt x="37368" y="38882"/>
                    </a:lnTo>
                    <a:lnTo>
                      <a:pt x="37423" y="38864"/>
                    </a:lnTo>
                    <a:lnTo>
                      <a:pt x="37496" y="38855"/>
                    </a:lnTo>
                    <a:lnTo>
                      <a:pt x="37569" y="38846"/>
                    </a:lnTo>
                    <a:lnTo>
                      <a:pt x="37660" y="38846"/>
                    </a:lnTo>
                    <a:lnTo>
                      <a:pt x="37742" y="38864"/>
                    </a:lnTo>
                    <a:lnTo>
                      <a:pt x="37824" y="38882"/>
                    </a:lnTo>
                    <a:lnTo>
                      <a:pt x="37897" y="38910"/>
                    </a:lnTo>
                    <a:lnTo>
                      <a:pt x="37970" y="38946"/>
                    </a:lnTo>
                    <a:lnTo>
                      <a:pt x="38052" y="38982"/>
                    </a:lnTo>
                    <a:lnTo>
                      <a:pt x="38116" y="39028"/>
                    </a:lnTo>
                    <a:lnTo>
                      <a:pt x="38189" y="39083"/>
                    </a:lnTo>
                    <a:lnTo>
                      <a:pt x="38316" y="39201"/>
                    </a:lnTo>
                    <a:lnTo>
                      <a:pt x="38435" y="39320"/>
                    </a:lnTo>
                    <a:lnTo>
                      <a:pt x="38554" y="39448"/>
                    </a:lnTo>
                    <a:lnTo>
                      <a:pt x="38654" y="39575"/>
                    </a:lnTo>
                    <a:lnTo>
                      <a:pt x="38772" y="39730"/>
                    </a:lnTo>
                    <a:lnTo>
                      <a:pt x="38882" y="39894"/>
                    </a:lnTo>
                    <a:lnTo>
                      <a:pt x="39101" y="40232"/>
                    </a:lnTo>
                    <a:lnTo>
                      <a:pt x="39310" y="40578"/>
                    </a:lnTo>
                    <a:lnTo>
                      <a:pt x="39502" y="40934"/>
                    </a:lnTo>
                    <a:lnTo>
                      <a:pt x="39675" y="41299"/>
                    </a:lnTo>
                    <a:lnTo>
                      <a:pt x="39839" y="41663"/>
                    </a:lnTo>
                    <a:lnTo>
                      <a:pt x="39985" y="42037"/>
                    </a:lnTo>
                    <a:lnTo>
                      <a:pt x="40122" y="42411"/>
                    </a:lnTo>
                    <a:lnTo>
                      <a:pt x="40368" y="43104"/>
                    </a:lnTo>
                    <a:lnTo>
                      <a:pt x="40596" y="43761"/>
                    </a:lnTo>
                    <a:lnTo>
                      <a:pt x="40715" y="44080"/>
                    </a:lnTo>
                    <a:lnTo>
                      <a:pt x="40842" y="44390"/>
                    </a:lnTo>
                    <a:lnTo>
                      <a:pt x="40970" y="44700"/>
                    </a:lnTo>
                    <a:lnTo>
                      <a:pt x="41098" y="44992"/>
                    </a:lnTo>
                    <a:lnTo>
                      <a:pt x="41234" y="45283"/>
                    </a:lnTo>
                    <a:lnTo>
                      <a:pt x="41380" y="45566"/>
                    </a:lnTo>
                    <a:lnTo>
                      <a:pt x="41544" y="45849"/>
                    </a:lnTo>
                    <a:lnTo>
                      <a:pt x="41709" y="46131"/>
                    </a:lnTo>
                    <a:lnTo>
                      <a:pt x="41891" y="46405"/>
                    </a:lnTo>
                    <a:lnTo>
                      <a:pt x="42082" y="46669"/>
                    </a:lnTo>
                    <a:lnTo>
                      <a:pt x="42292" y="46943"/>
                    </a:lnTo>
                    <a:lnTo>
                      <a:pt x="42520" y="47207"/>
                    </a:lnTo>
                    <a:lnTo>
                      <a:pt x="42520" y="47207"/>
                    </a:lnTo>
                    <a:lnTo>
                      <a:pt x="42402" y="46861"/>
                    </a:lnTo>
                    <a:lnTo>
                      <a:pt x="42292" y="46514"/>
                    </a:lnTo>
                    <a:lnTo>
                      <a:pt x="42073" y="45821"/>
                    </a:lnTo>
                    <a:lnTo>
                      <a:pt x="41864" y="45128"/>
                    </a:lnTo>
                    <a:lnTo>
                      <a:pt x="41645" y="44444"/>
                    </a:lnTo>
                    <a:lnTo>
                      <a:pt x="41544" y="44171"/>
                    </a:lnTo>
                    <a:lnTo>
                      <a:pt x="41481" y="43961"/>
                    </a:lnTo>
                    <a:lnTo>
                      <a:pt x="41426" y="43751"/>
                    </a:lnTo>
                    <a:lnTo>
                      <a:pt x="41408" y="43660"/>
                    </a:lnTo>
                    <a:lnTo>
                      <a:pt x="41399" y="43569"/>
                    </a:lnTo>
                    <a:lnTo>
                      <a:pt x="41399" y="43496"/>
                    </a:lnTo>
                    <a:lnTo>
                      <a:pt x="41417" y="43441"/>
                    </a:lnTo>
                    <a:lnTo>
                      <a:pt x="41435" y="43414"/>
                    </a:lnTo>
                    <a:lnTo>
                      <a:pt x="41453" y="43396"/>
                    </a:lnTo>
                    <a:lnTo>
                      <a:pt x="41481" y="43387"/>
                    </a:lnTo>
                    <a:lnTo>
                      <a:pt x="41535" y="43387"/>
                    </a:lnTo>
                    <a:lnTo>
                      <a:pt x="41581" y="43396"/>
                    </a:lnTo>
                    <a:lnTo>
                      <a:pt x="41672" y="43441"/>
                    </a:lnTo>
                    <a:lnTo>
                      <a:pt x="41745" y="43496"/>
                    </a:lnTo>
                    <a:lnTo>
                      <a:pt x="41809" y="43560"/>
                    </a:lnTo>
                    <a:lnTo>
                      <a:pt x="41882" y="43642"/>
                    </a:lnTo>
                    <a:lnTo>
                      <a:pt x="41946" y="43742"/>
                    </a:lnTo>
                    <a:lnTo>
                      <a:pt x="42000" y="43843"/>
                    </a:lnTo>
                    <a:lnTo>
                      <a:pt x="42064" y="43952"/>
                    </a:lnTo>
                    <a:lnTo>
                      <a:pt x="42174" y="44198"/>
                    </a:lnTo>
                    <a:lnTo>
                      <a:pt x="42392" y="44682"/>
                    </a:lnTo>
                    <a:lnTo>
                      <a:pt x="42493" y="44891"/>
                    </a:lnTo>
                    <a:lnTo>
                      <a:pt x="42547" y="44982"/>
                    </a:lnTo>
                    <a:lnTo>
                      <a:pt x="42593" y="45065"/>
                    </a:lnTo>
                    <a:lnTo>
                      <a:pt x="42739" y="45256"/>
                    </a:lnTo>
                    <a:lnTo>
                      <a:pt x="42903" y="45448"/>
                    </a:lnTo>
                    <a:lnTo>
                      <a:pt x="43067" y="45630"/>
                    </a:lnTo>
                    <a:lnTo>
                      <a:pt x="43250" y="45794"/>
                    </a:lnTo>
                    <a:lnTo>
                      <a:pt x="43350" y="45876"/>
                    </a:lnTo>
                    <a:lnTo>
                      <a:pt x="43450" y="45949"/>
                    </a:lnTo>
                    <a:lnTo>
                      <a:pt x="43551" y="46013"/>
                    </a:lnTo>
                    <a:lnTo>
                      <a:pt x="43660" y="46077"/>
                    </a:lnTo>
                    <a:lnTo>
                      <a:pt x="43760" y="46131"/>
                    </a:lnTo>
                    <a:lnTo>
                      <a:pt x="43879" y="46186"/>
                    </a:lnTo>
                    <a:lnTo>
                      <a:pt x="43997" y="46223"/>
                    </a:lnTo>
                    <a:lnTo>
                      <a:pt x="44116" y="46259"/>
                    </a:lnTo>
                    <a:lnTo>
                      <a:pt x="44034" y="46168"/>
                    </a:lnTo>
                    <a:lnTo>
                      <a:pt x="43952" y="46068"/>
                    </a:lnTo>
                    <a:lnTo>
                      <a:pt x="43815" y="45876"/>
                    </a:lnTo>
                    <a:lnTo>
                      <a:pt x="43687" y="45666"/>
                    </a:lnTo>
                    <a:lnTo>
                      <a:pt x="43578" y="45457"/>
                    </a:lnTo>
                    <a:lnTo>
                      <a:pt x="43478" y="45238"/>
                    </a:lnTo>
                    <a:lnTo>
                      <a:pt x="43386" y="45019"/>
                    </a:lnTo>
                    <a:lnTo>
                      <a:pt x="43222" y="44563"/>
                    </a:lnTo>
                    <a:lnTo>
                      <a:pt x="43058" y="44107"/>
                    </a:lnTo>
                    <a:lnTo>
                      <a:pt x="42976" y="43879"/>
                    </a:lnTo>
                    <a:lnTo>
                      <a:pt x="42885" y="43660"/>
                    </a:lnTo>
                    <a:lnTo>
                      <a:pt x="42785" y="43441"/>
                    </a:lnTo>
                    <a:lnTo>
                      <a:pt x="42675" y="43232"/>
                    </a:lnTo>
                    <a:lnTo>
                      <a:pt x="42547" y="43031"/>
                    </a:lnTo>
                    <a:lnTo>
                      <a:pt x="42411" y="42840"/>
                    </a:lnTo>
                    <a:lnTo>
                      <a:pt x="42265" y="42657"/>
                    </a:lnTo>
                    <a:lnTo>
                      <a:pt x="42128" y="42493"/>
                    </a:lnTo>
                    <a:lnTo>
                      <a:pt x="41982" y="42338"/>
                    </a:lnTo>
                    <a:lnTo>
                      <a:pt x="41836" y="42183"/>
                    </a:lnTo>
                    <a:lnTo>
                      <a:pt x="41544" y="41891"/>
                    </a:lnTo>
                    <a:lnTo>
                      <a:pt x="41253" y="41618"/>
                    </a:lnTo>
                    <a:lnTo>
                      <a:pt x="40961" y="41335"/>
                    </a:lnTo>
                    <a:lnTo>
                      <a:pt x="40824" y="41189"/>
                    </a:lnTo>
                    <a:lnTo>
                      <a:pt x="40687" y="41043"/>
                    </a:lnTo>
                    <a:lnTo>
                      <a:pt x="40551" y="40888"/>
                    </a:lnTo>
                    <a:lnTo>
                      <a:pt x="40414" y="40715"/>
                    </a:lnTo>
                    <a:lnTo>
                      <a:pt x="40277" y="40542"/>
                    </a:lnTo>
                    <a:lnTo>
                      <a:pt x="40149" y="40350"/>
                    </a:lnTo>
                    <a:lnTo>
                      <a:pt x="39985" y="40122"/>
                    </a:lnTo>
                    <a:lnTo>
                      <a:pt x="39702" y="39767"/>
                    </a:lnTo>
                    <a:lnTo>
                      <a:pt x="39365" y="39338"/>
                    </a:lnTo>
                    <a:lnTo>
                      <a:pt x="39009" y="38864"/>
                    </a:lnTo>
                    <a:lnTo>
                      <a:pt x="38836" y="38627"/>
                    </a:lnTo>
                    <a:lnTo>
                      <a:pt x="38672" y="38390"/>
                    </a:lnTo>
                    <a:lnTo>
                      <a:pt x="38535" y="38162"/>
                    </a:lnTo>
                    <a:lnTo>
                      <a:pt x="38408" y="37952"/>
                    </a:lnTo>
                    <a:lnTo>
                      <a:pt x="38316" y="37761"/>
                    </a:lnTo>
                    <a:lnTo>
                      <a:pt x="38280" y="37669"/>
                    </a:lnTo>
                    <a:lnTo>
                      <a:pt x="38253" y="37587"/>
                    </a:lnTo>
                    <a:lnTo>
                      <a:pt x="38234" y="37514"/>
                    </a:lnTo>
                    <a:lnTo>
                      <a:pt x="38225" y="37451"/>
                    </a:lnTo>
                    <a:lnTo>
                      <a:pt x="38225" y="37396"/>
                    </a:lnTo>
                    <a:lnTo>
                      <a:pt x="38243" y="37341"/>
                    </a:lnTo>
                    <a:lnTo>
                      <a:pt x="38280" y="37286"/>
                    </a:lnTo>
                    <a:lnTo>
                      <a:pt x="38326" y="37241"/>
                    </a:lnTo>
                    <a:lnTo>
                      <a:pt x="38380" y="37204"/>
                    </a:lnTo>
                    <a:lnTo>
                      <a:pt x="38453" y="37177"/>
                    </a:lnTo>
                    <a:lnTo>
                      <a:pt x="38526" y="37159"/>
                    </a:lnTo>
                    <a:lnTo>
                      <a:pt x="38617" y="37150"/>
                    </a:lnTo>
                    <a:lnTo>
                      <a:pt x="38709" y="37141"/>
                    </a:lnTo>
                    <a:lnTo>
                      <a:pt x="38818" y="37150"/>
                    </a:lnTo>
                    <a:lnTo>
                      <a:pt x="39046" y="37177"/>
                    </a:lnTo>
                    <a:lnTo>
                      <a:pt x="39292" y="37223"/>
                    </a:lnTo>
                    <a:lnTo>
                      <a:pt x="39547" y="37286"/>
                    </a:lnTo>
                    <a:lnTo>
                      <a:pt x="39821" y="37368"/>
                    </a:lnTo>
                    <a:lnTo>
                      <a:pt x="40368" y="37542"/>
                    </a:lnTo>
                    <a:lnTo>
                      <a:pt x="40888" y="37715"/>
                    </a:lnTo>
                    <a:lnTo>
                      <a:pt x="41116" y="37788"/>
                    </a:lnTo>
                    <a:lnTo>
                      <a:pt x="41326" y="37843"/>
                    </a:lnTo>
                    <a:lnTo>
                      <a:pt x="41499" y="37879"/>
                    </a:lnTo>
                    <a:lnTo>
                      <a:pt x="41636" y="37897"/>
                    </a:lnTo>
                    <a:lnTo>
                      <a:pt x="41353" y="37761"/>
                    </a:lnTo>
                    <a:lnTo>
                      <a:pt x="41089" y="37615"/>
                    </a:lnTo>
                    <a:lnTo>
                      <a:pt x="40861" y="37460"/>
                    </a:lnTo>
                    <a:lnTo>
                      <a:pt x="40642" y="37305"/>
                    </a:lnTo>
                    <a:lnTo>
                      <a:pt x="40432" y="37150"/>
                    </a:lnTo>
                    <a:lnTo>
                      <a:pt x="40231" y="36986"/>
                    </a:lnTo>
                    <a:lnTo>
                      <a:pt x="39848" y="36675"/>
                    </a:lnTo>
                    <a:lnTo>
                      <a:pt x="39657" y="36530"/>
                    </a:lnTo>
                    <a:lnTo>
                      <a:pt x="39447" y="36384"/>
                    </a:lnTo>
                    <a:lnTo>
                      <a:pt x="39228" y="36247"/>
                    </a:lnTo>
                    <a:lnTo>
                      <a:pt x="39000" y="36128"/>
                    </a:lnTo>
                    <a:lnTo>
                      <a:pt x="38873" y="36074"/>
                    </a:lnTo>
                    <a:lnTo>
                      <a:pt x="38745" y="36019"/>
                    </a:lnTo>
                    <a:lnTo>
                      <a:pt x="38608" y="35973"/>
                    </a:lnTo>
                    <a:lnTo>
                      <a:pt x="38462" y="35928"/>
                    </a:lnTo>
                    <a:lnTo>
                      <a:pt x="38307" y="35882"/>
                    </a:lnTo>
                    <a:lnTo>
                      <a:pt x="38152" y="35846"/>
                    </a:lnTo>
                    <a:lnTo>
                      <a:pt x="37988" y="35809"/>
                    </a:lnTo>
                    <a:lnTo>
                      <a:pt x="37806" y="35782"/>
                    </a:lnTo>
                    <a:lnTo>
                      <a:pt x="37605" y="35745"/>
                    </a:lnTo>
                    <a:lnTo>
                      <a:pt x="37414" y="35700"/>
                    </a:lnTo>
                    <a:lnTo>
                      <a:pt x="37231" y="35636"/>
                    </a:lnTo>
                    <a:lnTo>
                      <a:pt x="37067" y="35563"/>
                    </a:lnTo>
                    <a:lnTo>
                      <a:pt x="36903" y="35481"/>
                    </a:lnTo>
                    <a:lnTo>
                      <a:pt x="36757" y="35381"/>
                    </a:lnTo>
                    <a:lnTo>
                      <a:pt x="36611" y="35280"/>
                    </a:lnTo>
                    <a:lnTo>
                      <a:pt x="36484" y="35162"/>
                    </a:lnTo>
                    <a:lnTo>
                      <a:pt x="36347" y="35043"/>
                    </a:lnTo>
                    <a:lnTo>
                      <a:pt x="36228" y="34916"/>
                    </a:lnTo>
                    <a:lnTo>
                      <a:pt x="35982" y="34651"/>
                    </a:lnTo>
                    <a:lnTo>
                      <a:pt x="35481" y="34068"/>
                    </a:lnTo>
                    <a:lnTo>
                      <a:pt x="35398" y="33967"/>
                    </a:lnTo>
                    <a:lnTo>
                      <a:pt x="35307" y="33858"/>
                    </a:lnTo>
                    <a:lnTo>
                      <a:pt x="35225" y="33730"/>
                    </a:lnTo>
                    <a:lnTo>
                      <a:pt x="35152" y="33603"/>
                    </a:lnTo>
                    <a:lnTo>
                      <a:pt x="35088" y="33466"/>
                    </a:lnTo>
                    <a:lnTo>
                      <a:pt x="35025" y="33329"/>
                    </a:lnTo>
                    <a:lnTo>
                      <a:pt x="34988" y="33201"/>
                    </a:lnTo>
                    <a:lnTo>
                      <a:pt x="34961" y="33065"/>
                    </a:lnTo>
                    <a:lnTo>
                      <a:pt x="34952" y="32937"/>
                    </a:lnTo>
                    <a:lnTo>
                      <a:pt x="34952" y="32873"/>
                    </a:lnTo>
                    <a:lnTo>
                      <a:pt x="34961" y="32809"/>
                    </a:lnTo>
                    <a:lnTo>
                      <a:pt x="34970" y="32745"/>
                    </a:lnTo>
                    <a:lnTo>
                      <a:pt x="34997" y="32691"/>
                    </a:lnTo>
                    <a:lnTo>
                      <a:pt x="35025" y="32636"/>
                    </a:lnTo>
                    <a:lnTo>
                      <a:pt x="35061" y="32581"/>
                    </a:lnTo>
                    <a:lnTo>
                      <a:pt x="35098" y="32536"/>
                    </a:lnTo>
                    <a:lnTo>
                      <a:pt x="35143" y="32490"/>
                    </a:lnTo>
                    <a:lnTo>
                      <a:pt x="35207" y="32454"/>
                    </a:lnTo>
                    <a:lnTo>
                      <a:pt x="35271" y="32408"/>
                    </a:lnTo>
                    <a:lnTo>
                      <a:pt x="35344" y="32381"/>
                    </a:lnTo>
                    <a:lnTo>
                      <a:pt x="35426" y="32344"/>
                    </a:lnTo>
                    <a:lnTo>
                      <a:pt x="35517" y="32326"/>
                    </a:lnTo>
                    <a:lnTo>
                      <a:pt x="35617" y="32299"/>
                    </a:lnTo>
                    <a:lnTo>
                      <a:pt x="35736" y="32289"/>
                    </a:lnTo>
                    <a:lnTo>
                      <a:pt x="35891" y="32299"/>
                    </a:lnTo>
                    <a:lnTo>
                      <a:pt x="36073" y="32308"/>
                    </a:lnTo>
                    <a:lnTo>
                      <a:pt x="36283" y="32344"/>
                    </a:lnTo>
                    <a:lnTo>
                      <a:pt x="36757" y="32426"/>
                    </a:lnTo>
                    <a:lnTo>
                      <a:pt x="37268" y="32527"/>
                    </a:lnTo>
                    <a:lnTo>
                      <a:pt x="37778" y="32645"/>
                    </a:lnTo>
                    <a:lnTo>
                      <a:pt x="38243" y="32754"/>
                    </a:lnTo>
                    <a:lnTo>
                      <a:pt x="38918" y="32919"/>
                    </a:lnTo>
                    <a:lnTo>
                      <a:pt x="39274" y="33001"/>
                    </a:lnTo>
                    <a:lnTo>
                      <a:pt x="39639" y="33092"/>
                    </a:lnTo>
                    <a:lnTo>
                      <a:pt x="40003" y="33192"/>
                    </a:lnTo>
                    <a:lnTo>
                      <a:pt x="40368" y="33320"/>
                    </a:lnTo>
                    <a:lnTo>
                      <a:pt x="40541" y="33384"/>
                    </a:lnTo>
                    <a:lnTo>
                      <a:pt x="40715" y="33457"/>
                    </a:lnTo>
                    <a:lnTo>
                      <a:pt x="40888" y="33539"/>
                    </a:lnTo>
                    <a:lnTo>
                      <a:pt x="41052" y="33621"/>
                    </a:lnTo>
                    <a:lnTo>
                      <a:pt x="41216" y="33721"/>
                    </a:lnTo>
                    <a:lnTo>
                      <a:pt x="41371" y="33821"/>
                    </a:lnTo>
                    <a:lnTo>
                      <a:pt x="41517" y="33931"/>
                    </a:lnTo>
                    <a:lnTo>
                      <a:pt x="41663" y="34049"/>
                    </a:lnTo>
                    <a:lnTo>
                      <a:pt x="41845" y="34232"/>
                    </a:lnTo>
                    <a:lnTo>
                      <a:pt x="42019" y="34414"/>
                    </a:lnTo>
                    <a:lnTo>
                      <a:pt x="42174" y="34615"/>
                    </a:lnTo>
                    <a:lnTo>
                      <a:pt x="42310" y="34815"/>
                    </a:lnTo>
                    <a:lnTo>
                      <a:pt x="42447" y="35016"/>
                    </a:lnTo>
                    <a:lnTo>
                      <a:pt x="42575" y="35226"/>
                    </a:lnTo>
                    <a:lnTo>
                      <a:pt x="42821" y="35654"/>
                    </a:lnTo>
                    <a:lnTo>
                      <a:pt x="43058" y="36083"/>
                    </a:lnTo>
                    <a:lnTo>
                      <a:pt x="43177" y="36292"/>
                    </a:lnTo>
                    <a:lnTo>
                      <a:pt x="43304" y="36511"/>
                    </a:lnTo>
                    <a:lnTo>
                      <a:pt x="43441" y="36721"/>
                    </a:lnTo>
                    <a:lnTo>
                      <a:pt x="43587" y="36922"/>
                    </a:lnTo>
                    <a:lnTo>
                      <a:pt x="43751" y="37122"/>
                    </a:lnTo>
                    <a:lnTo>
                      <a:pt x="43924" y="37314"/>
                    </a:lnTo>
                    <a:lnTo>
                      <a:pt x="44271" y="37697"/>
                    </a:lnTo>
                    <a:lnTo>
                      <a:pt x="44617" y="38080"/>
                    </a:lnTo>
                    <a:lnTo>
                      <a:pt x="44964" y="38463"/>
                    </a:lnTo>
                    <a:lnTo>
                      <a:pt x="45310" y="38837"/>
                    </a:lnTo>
                    <a:lnTo>
                      <a:pt x="45493" y="39019"/>
                    </a:lnTo>
                    <a:lnTo>
                      <a:pt x="45666" y="39192"/>
                    </a:lnTo>
                    <a:lnTo>
                      <a:pt x="45858" y="39365"/>
                    </a:lnTo>
                    <a:lnTo>
                      <a:pt x="46049" y="39539"/>
                    </a:lnTo>
                    <a:lnTo>
                      <a:pt x="46241" y="39694"/>
                    </a:lnTo>
                    <a:lnTo>
                      <a:pt x="46441" y="39849"/>
                    </a:lnTo>
                    <a:lnTo>
                      <a:pt x="46651" y="39995"/>
                    </a:lnTo>
                    <a:lnTo>
                      <a:pt x="46870" y="40131"/>
                    </a:lnTo>
                    <a:lnTo>
                      <a:pt x="46769" y="39876"/>
                    </a:lnTo>
                    <a:lnTo>
                      <a:pt x="46669" y="39621"/>
                    </a:lnTo>
                    <a:lnTo>
                      <a:pt x="46560" y="39375"/>
                    </a:lnTo>
                    <a:lnTo>
                      <a:pt x="46441" y="39128"/>
                    </a:lnTo>
                    <a:lnTo>
                      <a:pt x="46304" y="38900"/>
                    </a:lnTo>
                    <a:lnTo>
                      <a:pt x="46177" y="38663"/>
                    </a:lnTo>
                    <a:lnTo>
                      <a:pt x="46031" y="38435"/>
                    </a:lnTo>
                    <a:lnTo>
                      <a:pt x="45885" y="38217"/>
                    </a:lnTo>
                    <a:lnTo>
                      <a:pt x="45721" y="37998"/>
                    </a:lnTo>
                    <a:lnTo>
                      <a:pt x="45566" y="37788"/>
                    </a:lnTo>
                    <a:lnTo>
                      <a:pt x="45228" y="37359"/>
                    </a:lnTo>
                    <a:lnTo>
                      <a:pt x="44873" y="36949"/>
                    </a:lnTo>
                    <a:lnTo>
                      <a:pt x="44508" y="36548"/>
                    </a:lnTo>
                    <a:lnTo>
                      <a:pt x="44389" y="36429"/>
                    </a:lnTo>
                    <a:lnTo>
                      <a:pt x="44225" y="36283"/>
                    </a:lnTo>
                    <a:lnTo>
                      <a:pt x="44043" y="36110"/>
                    </a:lnTo>
                    <a:lnTo>
                      <a:pt x="43851" y="35919"/>
                    </a:lnTo>
                    <a:lnTo>
                      <a:pt x="43760" y="35827"/>
                    </a:lnTo>
                    <a:lnTo>
                      <a:pt x="43687" y="35727"/>
                    </a:lnTo>
                    <a:lnTo>
                      <a:pt x="43614" y="35627"/>
                    </a:lnTo>
                    <a:lnTo>
                      <a:pt x="43560" y="35527"/>
                    </a:lnTo>
                    <a:lnTo>
                      <a:pt x="43523" y="35435"/>
                    </a:lnTo>
                    <a:lnTo>
                      <a:pt x="43505" y="35344"/>
                    </a:lnTo>
                    <a:lnTo>
                      <a:pt x="43505" y="35299"/>
                    </a:lnTo>
                    <a:lnTo>
                      <a:pt x="43505" y="35253"/>
                    </a:lnTo>
                    <a:lnTo>
                      <a:pt x="43514" y="35207"/>
                    </a:lnTo>
                    <a:lnTo>
                      <a:pt x="43532" y="35162"/>
                    </a:lnTo>
                    <a:lnTo>
                      <a:pt x="43560" y="35116"/>
                    </a:lnTo>
                    <a:lnTo>
                      <a:pt x="43587" y="35080"/>
                    </a:lnTo>
                    <a:lnTo>
                      <a:pt x="43614" y="35043"/>
                    </a:lnTo>
                    <a:lnTo>
                      <a:pt x="43651" y="35016"/>
                    </a:lnTo>
                    <a:lnTo>
                      <a:pt x="43687" y="34998"/>
                    </a:lnTo>
                    <a:lnTo>
                      <a:pt x="43724" y="34979"/>
                    </a:lnTo>
                    <a:lnTo>
                      <a:pt x="43797" y="34961"/>
                    </a:lnTo>
                    <a:lnTo>
                      <a:pt x="43879" y="34961"/>
                    </a:lnTo>
                    <a:lnTo>
                      <a:pt x="43970" y="34970"/>
                    </a:lnTo>
                    <a:lnTo>
                      <a:pt x="44061" y="34989"/>
                    </a:lnTo>
                    <a:lnTo>
                      <a:pt x="44161" y="35025"/>
                    </a:lnTo>
                    <a:lnTo>
                      <a:pt x="44353" y="35098"/>
                    </a:lnTo>
                    <a:lnTo>
                      <a:pt x="44544" y="35180"/>
                    </a:lnTo>
                    <a:lnTo>
                      <a:pt x="44718" y="35253"/>
                    </a:lnTo>
                    <a:lnTo>
                      <a:pt x="44800" y="35280"/>
                    </a:lnTo>
                    <a:lnTo>
                      <a:pt x="44873" y="35289"/>
                    </a:lnTo>
                    <a:lnTo>
                      <a:pt x="44973" y="35299"/>
                    </a:lnTo>
                    <a:lnTo>
                      <a:pt x="45092" y="35299"/>
                    </a:lnTo>
                    <a:lnTo>
                      <a:pt x="45329" y="35280"/>
                    </a:lnTo>
                    <a:lnTo>
                      <a:pt x="45575" y="35253"/>
                    </a:lnTo>
                    <a:lnTo>
                      <a:pt x="45821" y="35198"/>
                    </a:lnTo>
                    <a:lnTo>
                      <a:pt x="46067" y="35144"/>
                    </a:lnTo>
                    <a:lnTo>
                      <a:pt x="46304" y="35061"/>
                    </a:lnTo>
                    <a:lnTo>
                      <a:pt x="46523" y="34979"/>
                    </a:lnTo>
                    <a:lnTo>
                      <a:pt x="46706" y="34888"/>
                    </a:lnTo>
                    <a:lnTo>
                      <a:pt x="46523" y="34824"/>
                    </a:lnTo>
                    <a:lnTo>
                      <a:pt x="46350" y="34770"/>
                    </a:lnTo>
                    <a:lnTo>
                      <a:pt x="46022" y="34651"/>
                    </a:lnTo>
                    <a:lnTo>
                      <a:pt x="45858" y="34596"/>
                    </a:lnTo>
                    <a:lnTo>
                      <a:pt x="45684" y="34551"/>
                    </a:lnTo>
                    <a:lnTo>
                      <a:pt x="45511" y="34505"/>
                    </a:lnTo>
                    <a:lnTo>
                      <a:pt x="45320" y="34478"/>
                    </a:lnTo>
                    <a:lnTo>
                      <a:pt x="45155" y="34460"/>
                    </a:lnTo>
                    <a:lnTo>
                      <a:pt x="45000" y="34423"/>
                    </a:lnTo>
                    <a:lnTo>
                      <a:pt x="44845" y="34378"/>
                    </a:lnTo>
                    <a:lnTo>
                      <a:pt x="44690" y="34332"/>
                    </a:lnTo>
                    <a:lnTo>
                      <a:pt x="44380" y="34232"/>
                    </a:lnTo>
                    <a:lnTo>
                      <a:pt x="44225" y="34195"/>
                    </a:lnTo>
                    <a:lnTo>
                      <a:pt x="44070" y="34159"/>
                    </a:lnTo>
                    <a:lnTo>
                      <a:pt x="43532" y="34049"/>
                    </a:lnTo>
                    <a:lnTo>
                      <a:pt x="43268" y="33986"/>
                    </a:lnTo>
                    <a:lnTo>
                      <a:pt x="42994" y="33903"/>
                    </a:lnTo>
                    <a:lnTo>
                      <a:pt x="42839" y="33849"/>
                    </a:lnTo>
                    <a:lnTo>
                      <a:pt x="42666" y="33776"/>
                    </a:lnTo>
                    <a:lnTo>
                      <a:pt x="42502" y="33685"/>
                    </a:lnTo>
                    <a:lnTo>
                      <a:pt x="42329" y="33584"/>
                    </a:lnTo>
                    <a:lnTo>
                      <a:pt x="42174" y="33466"/>
                    </a:lnTo>
                    <a:lnTo>
                      <a:pt x="42009" y="33347"/>
                    </a:lnTo>
                    <a:lnTo>
                      <a:pt x="41864" y="33210"/>
                    </a:lnTo>
                    <a:lnTo>
                      <a:pt x="41736" y="33065"/>
                    </a:lnTo>
                    <a:lnTo>
                      <a:pt x="41617" y="32910"/>
                    </a:lnTo>
                    <a:lnTo>
                      <a:pt x="41517" y="32745"/>
                    </a:lnTo>
                    <a:lnTo>
                      <a:pt x="41471" y="32663"/>
                    </a:lnTo>
                    <a:lnTo>
                      <a:pt x="41435" y="32581"/>
                    </a:lnTo>
                    <a:lnTo>
                      <a:pt x="41408" y="32490"/>
                    </a:lnTo>
                    <a:lnTo>
                      <a:pt x="41380" y="32408"/>
                    </a:lnTo>
                    <a:lnTo>
                      <a:pt x="41371" y="32317"/>
                    </a:lnTo>
                    <a:lnTo>
                      <a:pt x="41362" y="32226"/>
                    </a:lnTo>
                    <a:lnTo>
                      <a:pt x="41362" y="32134"/>
                    </a:lnTo>
                    <a:lnTo>
                      <a:pt x="41362" y="32043"/>
                    </a:lnTo>
                    <a:lnTo>
                      <a:pt x="41380" y="31952"/>
                    </a:lnTo>
                    <a:lnTo>
                      <a:pt x="41399" y="31852"/>
                    </a:lnTo>
                    <a:lnTo>
                      <a:pt x="41435" y="31761"/>
                    </a:lnTo>
                    <a:lnTo>
                      <a:pt x="41481" y="31669"/>
                    </a:lnTo>
                    <a:lnTo>
                      <a:pt x="41554" y="31533"/>
                    </a:lnTo>
                    <a:lnTo>
                      <a:pt x="41645" y="31396"/>
                    </a:lnTo>
                    <a:lnTo>
                      <a:pt x="41754" y="31277"/>
                    </a:lnTo>
                    <a:lnTo>
                      <a:pt x="41873" y="31168"/>
                    </a:lnTo>
                    <a:lnTo>
                      <a:pt x="41991" y="31068"/>
                    </a:lnTo>
                    <a:lnTo>
                      <a:pt x="42128" y="30967"/>
                    </a:lnTo>
                    <a:lnTo>
                      <a:pt x="42274" y="30876"/>
                    </a:lnTo>
                    <a:lnTo>
                      <a:pt x="42420" y="30794"/>
                    </a:lnTo>
                    <a:lnTo>
                      <a:pt x="42566" y="30712"/>
                    </a:lnTo>
                    <a:lnTo>
                      <a:pt x="42721" y="30639"/>
                    </a:lnTo>
                    <a:lnTo>
                      <a:pt x="43031" y="30502"/>
                    </a:lnTo>
                    <a:lnTo>
                      <a:pt x="43623" y="30274"/>
                    </a:lnTo>
                    <a:lnTo>
                      <a:pt x="43851" y="30192"/>
                    </a:lnTo>
                    <a:lnTo>
                      <a:pt x="44070" y="30119"/>
                    </a:lnTo>
                    <a:lnTo>
                      <a:pt x="44499" y="29992"/>
                    </a:lnTo>
                    <a:lnTo>
                      <a:pt x="44909" y="29891"/>
                    </a:lnTo>
                    <a:lnTo>
                      <a:pt x="45101" y="29837"/>
                    </a:lnTo>
                    <a:lnTo>
                      <a:pt x="45301" y="29773"/>
                    </a:lnTo>
                    <a:lnTo>
                      <a:pt x="45493" y="29709"/>
                    </a:lnTo>
                    <a:lnTo>
                      <a:pt x="45684" y="29636"/>
                    </a:lnTo>
                    <a:lnTo>
                      <a:pt x="45876" y="29554"/>
                    </a:lnTo>
                    <a:lnTo>
                      <a:pt x="46067" y="29444"/>
                    </a:lnTo>
                    <a:lnTo>
                      <a:pt x="46259" y="29326"/>
                    </a:lnTo>
                    <a:lnTo>
                      <a:pt x="46450" y="29189"/>
                    </a:lnTo>
                    <a:lnTo>
                      <a:pt x="46651" y="29034"/>
                    </a:lnTo>
                    <a:lnTo>
                      <a:pt x="46851" y="28843"/>
                    </a:lnTo>
                    <a:lnTo>
                      <a:pt x="46851" y="28843"/>
                    </a:lnTo>
                    <a:lnTo>
                      <a:pt x="46687" y="28870"/>
                    </a:lnTo>
                    <a:lnTo>
                      <a:pt x="46532" y="28906"/>
                    </a:lnTo>
                    <a:lnTo>
                      <a:pt x="46377" y="28943"/>
                    </a:lnTo>
                    <a:lnTo>
                      <a:pt x="46222" y="28989"/>
                    </a:lnTo>
                    <a:lnTo>
                      <a:pt x="45575" y="29189"/>
                    </a:lnTo>
                    <a:lnTo>
                      <a:pt x="45247" y="29271"/>
                    </a:lnTo>
                    <a:lnTo>
                      <a:pt x="45073" y="29308"/>
                    </a:lnTo>
                    <a:lnTo>
                      <a:pt x="44909" y="29335"/>
                    </a:lnTo>
                    <a:lnTo>
                      <a:pt x="44736" y="29353"/>
                    </a:lnTo>
                    <a:lnTo>
                      <a:pt x="44563" y="29362"/>
                    </a:lnTo>
                    <a:lnTo>
                      <a:pt x="44389" y="29362"/>
                    </a:lnTo>
                    <a:lnTo>
                      <a:pt x="44216" y="29335"/>
                    </a:lnTo>
                    <a:lnTo>
                      <a:pt x="44207" y="29262"/>
                    </a:lnTo>
                    <a:lnTo>
                      <a:pt x="44198" y="29189"/>
                    </a:lnTo>
                    <a:lnTo>
                      <a:pt x="44207" y="29116"/>
                    </a:lnTo>
                    <a:lnTo>
                      <a:pt x="44216" y="29043"/>
                    </a:lnTo>
                    <a:lnTo>
                      <a:pt x="44234" y="28970"/>
                    </a:lnTo>
                    <a:lnTo>
                      <a:pt x="44253" y="28897"/>
                    </a:lnTo>
                    <a:lnTo>
                      <a:pt x="44307" y="28761"/>
                    </a:lnTo>
                    <a:lnTo>
                      <a:pt x="44389" y="28633"/>
                    </a:lnTo>
                    <a:lnTo>
                      <a:pt x="44481" y="28505"/>
                    </a:lnTo>
                    <a:lnTo>
                      <a:pt x="44581" y="28378"/>
                    </a:lnTo>
                    <a:lnTo>
                      <a:pt x="44690" y="28250"/>
                    </a:lnTo>
                    <a:lnTo>
                      <a:pt x="44937" y="28013"/>
                    </a:lnTo>
                    <a:lnTo>
                      <a:pt x="45192" y="27785"/>
                    </a:lnTo>
                    <a:lnTo>
                      <a:pt x="45429" y="27557"/>
                    </a:lnTo>
                    <a:lnTo>
                      <a:pt x="45529" y="27438"/>
                    </a:lnTo>
                    <a:lnTo>
                      <a:pt x="45630" y="27329"/>
                    </a:lnTo>
                    <a:lnTo>
                      <a:pt x="45402" y="27420"/>
                    </a:lnTo>
                    <a:lnTo>
                      <a:pt x="45183" y="27530"/>
                    </a:lnTo>
                    <a:lnTo>
                      <a:pt x="44955" y="27648"/>
                    </a:lnTo>
                    <a:lnTo>
                      <a:pt x="44736" y="27785"/>
                    </a:lnTo>
                    <a:lnTo>
                      <a:pt x="44508" y="27931"/>
                    </a:lnTo>
                    <a:lnTo>
                      <a:pt x="44289" y="28086"/>
                    </a:lnTo>
                    <a:lnTo>
                      <a:pt x="44061" y="28250"/>
                    </a:lnTo>
                    <a:lnTo>
                      <a:pt x="43842" y="28423"/>
                    </a:lnTo>
                    <a:lnTo>
                      <a:pt x="43386" y="28779"/>
                    </a:lnTo>
                    <a:lnTo>
                      <a:pt x="42930" y="29144"/>
                    </a:lnTo>
                    <a:lnTo>
                      <a:pt x="42475" y="29508"/>
                    </a:lnTo>
                    <a:lnTo>
                      <a:pt x="42019" y="29864"/>
                    </a:lnTo>
                    <a:lnTo>
                      <a:pt x="41782" y="30028"/>
                    </a:lnTo>
                    <a:lnTo>
                      <a:pt x="41544" y="30183"/>
                    </a:lnTo>
                    <a:lnTo>
                      <a:pt x="41316" y="30338"/>
                    </a:lnTo>
                    <a:lnTo>
                      <a:pt x="41079" y="30475"/>
                    </a:lnTo>
                    <a:lnTo>
                      <a:pt x="40833" y="30603"/>
                    </a:lnTo>
                    <a:lnTo>
                      <a:pt x="40596" y="30712"/>
                    </a:lnTo>
                    <a:lnTo>
                      <a:pt x="40350" y="30812"/>
                    </a:lnTo>
                    <a:lnTo>
                      <a:pt x="40104" y="30894"/>
                    </a:lnTo>
                    <a:lnTo>
                      <a:pt x="39857" y="30958"/>
                    </a:lnTo>
                    <a:lnTo>
                      <a:pt x="39602" y="30995"/>
                    </a:lnTo>
                    <a:lnTo>
                      <a:pt x="39484" y="31013"/>
                    </a:lnTo>
                    <a:lnTo>
                      <a:pt x="39356" y="31022"/>
                    </a:lnTo>
                    <a:lnTo>
                      <a:pt x="39101" y="31022"/>
                    </a:lnTo>
                    <a:lnTo>
                      <a:pt x="38973" y="31013"/>
                    </a:lnTo>
                    <a:lnTo>
                      <a:pt x="38836" y="30995"/>
                    </a:lnTo>
                    <a:lnTo>
                      <a:pt x="38709" y="30976"/>
                    </a:lnTo>
                    <a:lnTo>
                      <a:pt x="38581" y="30940"/>
                    </a:lnTo>
                    <a:lnTo>
                      <a:pt x="38444" y="30913"/>
                    </a:lnTo>
                    <a:lnTo>
                      <a:pt x="38316" y="30867"/>
                    </a:lnTo>
                    <a:lnTo>
                      <a:pt x="38180" y="30821"/>
                    </a:lnTo>
                    <a:lnTo>
                      <a:pt x="38043" y="30758"/>
                    </a:lnTo>
                    <a:lnTo>
                      <a:pt x="37851" y="30666"/>
                    </a:lnTo>
                    <a:lnTo>
                      <a:pt x="37669" y="30566"/>
                    </a:lnTo>
                    <a:lnTo>
                      <a:pt x="37505" y="30457"/>
                    </a:lnTo>
                    <a:lnTo>
                      <a:pt x="37341" y="30338"/>
                    </a:lnTo>
                    <a:lnTo>
                      <a:pt x="37195" y="30220"/>
                    </a:lnTo>
                    <a:lnTo>
                      <a:pt x="37049" y="30092"/>
                    </a:lnTo>
                    <a:lnTo>
                      <a:pt x="36921" y="29946"/>
                    </a:lnTo>
                    <a:lnTo>
                      <a:pt x="36794" y="29809"/>
                    </a:lnTo>
                    <a:lnTo>
                      <a:pt x="36684" y="29654"/>
                    </a:lnTo>
                    <a:lnTo>
                      <a:pt x="36575" y="29499"/>
                    </a:lnTo>
                    <a:lnTo>
                      <a:pt x="36474" y="29335"/>
                    </a:lnTo>
                    <a:lnTo>
                      <a:pt x="36392" y="29162"/>
                    </a:lnTo>
                    <a:lnTo>
                      <a:pt x="36301" y="28989"/>
                    </a:lnTo>
                    <a:lnTo>
                      <a:pt x="36228" y="28806"/>
                    </a:lnTo>
                    <a:lnTo>
                      <a:pt x="36164" y="28615"/>
                    </a:lnTo>
                    <a:lnTo>
                      <a:pt x="36101" y="28423"/>
                    </a:lnTo>
                    <a:lnTo>
                      <a:pt x="36037" y="28223"/>
                    </a:lnTo>
                    <a:lnTo>
                      <a:pt x="35991" y="28022"/>
                    </a:lnTo>
                    <a:lnTo>
                      <a:pt x="35946" y="27812"/>
                    </a:lnTo>
                    <a:lnTo>
                      <a:pt x="35900" y="27603"/>
                    </a:lnTo>
                    <a:lnTo>
                      <a:pt x="35836" y="27165"/>
                    </a:lnTo>
                    <a:lnTo>
                      <a:pt x="35781" y="26700"/>
                    </a:lnTo>
                    <a:lnTo>
                      <a:pt x="35745" y="26235"/>
                    </a:lnTo>
                    <a:lnTo>
                      <a:pt x="35718" y="25742"/>
                    </a:lnTo>
                    <a:lnTo>
                      <a:pt x="35699" y="25250"/>
                    </a:lnTo>
                    <a:lnTo>
                      <a:pt x="35681" y="24739"/>
                    </a:lnTo>
                    <a:lnTo>
                      <a:pt x="35681" y="24511"/>
                    </a:lnTo>
                    <a:lnTo>
                      <a:pt x="35681" y="24302"/>
                    </a:lnTo>
                    <a:lnTo>
                      <a:pt x="35699" y="24092"/>
                    </a:lnTo>
                    <a:lnTo>
                      <a:pt x="35718" y="23882"/>
                    </a:lnTo>
                    <a:lnTo>
                      <a:pt x="35736" y="23682"/>
                    </a:lnTo>
                    <a:lnTo>
                      <a:pt x="35772" y="23481"/>
                    </a:lnTo>
                    <a:lnTo>
                      <a:pt x="35809" y="23289"/>
                    </a:lnTo>
                    <a:lnTo>
                      <a:pt x="35845" y="23107"/>
                    </a:lnTo>
                    <a:lnTo>
                      <a:pt x="35900" y="22925"/>
                    </a:lnTo>
                    <a:lnTo>
                      <a:pt x="35955" y="22751"/>
                    </a:lnTo>
                    <a:lnTo>
                      <a:pt x="36009" y="22578"/>
                    </a:lnTo>
                    <a:lnTo>
                      <a:pt x="36073" y="22414"/>
                    </a:lnTo>
                    <a:lnTo>
                      <a:pt x="36146" y="22250"/>
                    </a:lnTo>
                    <a:lnTo>
                      <a:pt x="36219" y="22095"/>
                    </a:lnTo>
                    <a:lnTo>
                      <a:pt x="36301" y="21949"/>
                    </a:lnTo>
                    <a:lnTo>
                      <a:pt x="36392" y="21803"/>
                    </a:lnTo>
                    <a:lnTo>
                      <a:pt x="36484" y="21657"/>
                    </a:lnTo>
                    <a:lnTo>
                      <a:pt x="36575" y="21530"/>
                    </a:lnTo>
                    <a:lnTo>
                      <a:pt x="36684" y="21393"/>
                    </a:lnTo>
                    <a:lnTo>
                      <a:pt x="36785" y="21274"/>
                    </a:lnTo>
                    <a:lnTo>
                      <a:pt x="36894" y="21156"/>
                    </a:lnTo>
                    <a:lnTo>
                      <a:pt x="37012" y="21037"/>
                    </a:lnTo>
                    <a:lnTo>
                      <a:pt x="37131" y="20928"/>
                    </a:lnTo>
                    <a:lnTo>
                      <a:pt x="37250" y="20827"/>
                    </a:lnTo>
                    <a:lnTo>
                      <a:pt x="37377" y="20727"/>
                    </a:lnTo>
                    <a:lnTo>
                      <a:pt x="37514" y="20636"/>
                    </a:lnTo>
                    <a:lnTo>
                      <a:pt x="37651" y="20545"/>
                    </a:lnTo>
                    <a:lnTo>
                      <a:pt x="37788" y="20463"/>
                    </a:lnTo>
                    <a:lnTo>
                      <a:pt x="37924" y="20381"/>
                    </a:lnTo>
                    <a:lnTo>
                      <a:pt x="38070" y="20317"/>
                    </a:lnTo>
                    <a:lnTo>
                      <a:pt x="38225" y="20244"/>
                    </a:lnTo>
                    <a:lnTo>
                      <a:pt x="38380" y="20189"/>
                    </a:lnTo>
                    <a:lnTo>
                      <a:pt x="38599" y="20107"/>
                    </a:lnTo>
                    <a:lnTo>
                      <a:pt x="38854" y="20034"/>
                    </a:lnTo>
                    <a:lnTo>
                      <a:pt x="39110" y="19961"/>
                    </a:lnTo>
                    <a:lnTo>
                      <a:pt x="39338" y="19916"/>
                    </a:lnTo>
                    <a:lnTo>
                      <a:pt x="39693" y="19870"/>
                    </a:lnTo>
                    <a:lnTo>
                      <a:pt x="40049" y="19833"/>
                    </a:lnTo>
                    <a:lnTo>
                      <a:pt x="40414" y="19806"/>
                    </a:lnTo>
                    <a:lnTo>
                      <a:pt x="40778" y="19797"/>
                    </a:lnTo>
                    <a:lnTo>
                      <a:pt x="41517" y="19779"/>
                    </a:lnTo>
                    <a:lnTo>
                      <a:pt x="42256" y="19770"/>
                    </a:lnTo>
                    <a:lnTo>
                      <a:pt x="42620" y="19761"/>
                    </a:lnTo>
                    <a:lnTo>
                      <a:pt x="42976" y="19742"/>
                    </a:lnTo>
                    <a:lnTo>
                      <a:pt x="43341" y="19724"/>
                    </a:lnTo>
                    <a:lnTo>
                      <a:pt x="43687" y="19688"/>
                    </a:lnTo>
                    <a:lnTo>
                      <a:pt x="44034" y="19633"/>
                    </a:lnTo>
                    <a:lnTo>
                      <a:pt x="44371" y="19569"/>
                    </a:lnTo>
                    <a:lnTo>
                      <a:pt x="44535" y="19533"/>
                    </a:lnTo>
                    <a:lnTo>
                      <a:pt x="44699" y="19487"/>
                    </a:lnTo>
                    <a:lnTo>
                      <a:pt x="44864" y="19432"/>
                    </a:lnTo>
                    <a:lnTo>
                      <a:pt x="45019" y="19378"/>
                    </a:lnTo>
                    <a:lnTo>
                      <a:pt x="45000" y="19378"/>
                    </a:lnTo>
                    <a:lnTo>
                      <a:pt x="44955" y="19368"/>
                    </a:lnTo>
                    <a:lnTo>
                      <a:pt x="44809" y="19323"/>
                    </a:lnTo>
                    <a:lnTo>
                      <a:pt x="44399" y="19177"/>
                    </a:lnTo>
                    <a:lnTo>
                      <a:pt x="43970" y="19022"/>
                    </a:lnTo>
                    <a:lnTo>
                      <a:pt x="43797" y="18967"/>
                    </a:lnTo>
                    <a:lnTo>
                      <a:pt x="43678" y="18949"/>
                    </a:lnTo>
                    <a:lnTo>
                      <a:pt x="43450" y="18922"/>
                    </a:lnTo>
                    <a:lnTo>
                      <a:pt x="43213" y="18913"/>
                    </a:lnTo>
                    <a:lnTo>
                      <a:pt x="42748" y="18903"/>
                    </a:lnTo>
                    <a:lnTo>
                      <a:pt x="41809" y="18903"/>
                    </a:lnTo>
                    <a:lnTo>
                      <a:pt x="41490" y="18913"/>
                    </a:lnTo>
                    <a:lnTo>
                      <a:pt x="41326" y="18913"/>
                    </a:lnTo>
                    <a:lnTo>
                      <a:pt x="41171" y="18903"/>
                    </a:lnTo>
                    <a:lnTo>
                      <a:pt x="41089" y="18885"/>
                    </a:lnTo>
                    <a:lnTo>
                      <a:pt x="41016" y="18876"/>
                    </a:lnTo>
                    <a:lnTo>
                      <a:pt x="40943" y="18849"/>
                    </a:lnTo>
                    <a:lnTo>
                      <a:pt x="40879" y="18821"/>
                    </a:lnTo>
                    <a:lnTo>
                      <a:pt x="40815" y="18776"/>
                    </a:lnTo>
                    <a:lnTo>
                      <a:pt x="40760" y="18730"/>
                    </a:lnTo>
                    <a:lnTo>
                      <a:pt x="40706" y="18675"/>
                    </a:lnTo>
                    <a:lnTo>
                      <a:pt x="40651" y="18602"/>
                    </a:lnTo>
                    <a:lnTo>
                      <a:pt x="40596" y="18493"/>
                    </a:lnTo>
                    <a:lnTo>
                      <a:pt x="40560" y="18393"/>
                    </a:lnTo>
                    <a:lnTo>
                      <a:pt x="40551" y="18292"/>
                    </a:lnTo>
                    <a:lnTo>
                      <a:pt x="40551" y="18201"/>
                    </a:lnTo>
                    <a:lnTo>
                      <a:pt x="40560" y="18110"/>
                    </a:lnTo>
                    <a:lnTo>
                      <a:pt x="40587" y="18028"/>
                    </a:lnTo>
                    <a:lnTo>
                      <a:pt x="40633" y="17946"/>
                    </a:lnTo>
                    <a:lnTo>
                      <a:pt x="40687" y="17873"/>
                    </a:lnTo>
                    <a:lnTo>
                      <a:pt x="40742" y="17791"/>
                    </a:lnTo>
                    <a:lnTo>
                      <a:pt x="40815" y="17727"/>
                    </a:lnTo>
                    <a:lnTo>
                      <a:pt x="40888" y="17663"/>
                    </a:lnTo>
                    <a:lnTo>
                      <a:pt x="40961" y="17599"/>
                    </a:lnTo>
                    <a:lnTo>
                      <a:pt x="41125" y="17490"/>
                    </a:lnTo>
                    <a:lnTo>
                      <a:pt x="41289" y="17390"/>
                    </a:lnTo>
                    <a:lnTo>
                      <a:pt x="41617" y="17216"/>
                    </a:lnTo>
                    <a:lnTo>
                      <a:pt x="41955" y="17061"/>
                    </a:lnTo>
                    <a:lnTo>
                      <a:pt x="42292" y="16925"/>
                    </a:lnTo>
                    <a:lnTo>
                      <a:pt x="42630" y="16797"/>
                    </a:lnTo>
                    <a:lnTo>
                      <a:pt x="42976" y="16688"/>
                    </a:lnTo>
                    <a:lnTo>
                      <a:pt x="43323" y="16587"/>
                    </a:lnTo>
                    <a:lnTo>
                      <a:pt x="43687" y="16496"/>
                    </a:lnTo>
                    <a:lnTo>
                      <a:pt x="44052" y="16405"/>
                    </a:lnTo>
                    <a:lnTo>
                      <a:pt x="44344" y="16332"/>
                    </a:lnTo>
                    <a:lnTo>
                      <a:pt x="44636" y="16250"/>
                    </a:lnTo>
                    <a:lnTo>
                      <a:pt x="44918" y="16159"/>
                    </a:lnTo>
                    <a:lnTo>
                      <a:pt x="45201" y="16058"/>
                    </a:lnTo>
                    <a:lnTo>
                      <a:pt x="45484" y="15958"/>
                    </a:lnTo>
                    <a:lnTo>
                      <a:pt x="45757" y="15849"/>
                    </a:lnTo>
                    <a:lnTo>
                      <a:pt x="46304" y="15612"/>
                    </a:lnTo>
                    <a:lnTo>
                      <a:pt x="46851" y="15375"/>
                    </a:lnTo>
                    <a:lnTo>
                      <a:pt x="47389" y="15128"/>
                    </a:lnTo>
                    <a:lnTo>
                      <a:pt x="47927" y="14882"/>
                    </a:lnTo>
                    <a:lnTo>
                      <a:pt x="48465" y="14654"/>
                    </a:lnTo>
                    <a:lnTo>
                      <a:pt x="48274" y="14654"/>
                    </a:lnTo>
                    <a:lnTo>
                      <a:pt x="48019" y="14691"/>
                    </a:lnTo>
                    <a:lnTo>
                      <a:pt x="47709" y="14745"/>
                    </a:lnTo>
                    <a:lnTo>
                      <a:pt x="47353" y="14818"/>
                    </a:lnTo>
                    <a:lnTo>
                      <a:pt x="46578" y="14982"/>
                    </a:lnTo>
                    <a:lnTo>
                      <a:pt x="46168" y="15064"/>
                    </a:lnTo>
                    <a:lnTo>
                      <a:pt x="45775" y="15137"/>
                    </a:lnTo>
                    <a:lnTo>
                      <a:pt x="45392" y="15192"/>
                    </a:lnTo>
                    <a:lnTo>
                      <a:pt x="45210" y="15210"/>
                    </a:lnTo>
                    <a:lnTo>
                      <a:pt x="45046" y="15219"/>
                    </a:lnTo>
                    <a:lnTo>
                      <a:pt x="44882" y="15229"/>
                    </a:lnTo>
                    <a:lnTo>
                      <a:pt x="44736" y="15219"/>
                    </a:lnTo>
                    <a:lnTo>
                      <a:pt x="44599" y="15210"/>
                    </a:lnTo>
                    <a:lnTo>
                      <a:pt x="44481" y="15192"/>
                    </a:lnTo>
                    <a:lnTo>
                      <a:pt x="44371" y="15156"/>
                    </a:lnTo>
                    <a:lnTo>
                      <a:pt x="44289" y="15110"/>
                    </a:lnTo>
                    <a:lnTo>
                      <a:pt x="44253" y="15083"/>
                    </a:lnTo>
                    <a:lnTo>
                      <a:pt x="44225" y="15055"/>
                    </a:lnTo>
                    <a:lnTo>
                      <a:pt x="44198" y="15019"/>
                    </a:lnTo>
                    <a:lnTo>
                      <a:pt x="44171" y="14982"/>
                    </a:lnTo>
                    <a:lnTo>
                      <a:pt x="44161" y="14946"/>
                    </a:lnTo>
                    <a:lnTo>
                      <a:pt x="44152" y="14900"/>
                    </a:lnTo>
                    <a:lnTo>
                      <a:pt x="44143" y="14855"/>
                    </a:lnTo>
                    <a:lnTo>
                      <a:pt x="44152" y="14800"/>
                    </a:lnTo>
                    <a:lnTo>
                      <a:pt x="44161" y="14745"/>
                    </a:lnTo>
                    <a:lnTo>
                      <a:pt x="44171" y="14681"/>
                    </a:lnTo>
                    <a:lnTo>
                      <a:pt x="44225" y="14554"/>
                    </a:lnTo>
                    <a:lnTo>
                      <a:pt x="44262" y="14481"/>
                    </a:lnTo>
                    <a:lnTo>
                      <a:pt x="44316" y="14399"/>
                    </a:lnTo>
                    <a:lnTo>
                      <a:pt x="44389" y="14326"/>
                    </a:lnTo>
                    <a:lnTo>
                      <a:pt x="44462" y="14244"/>
                    </a:lnTo>
                    <a:lnTo>
                      <a:pt x="44554" y="14171"/>
                    </a:lnTo>
                    <a:lnTo>
                      <a:pt x="44654" y="14089"/>
                    </a:lnTo>
                    <a:lnTo>
                      <a:pt x="44873" y="13925"/>
                    </a:lnTo>
                    <a:lnTo>
                      <a:pt x="45128" y="13770"/>
                    </a:lnTo>
                    <a:lnTo>
                      <a:pt x="45402" y="13605"/>
                    </a:lnTo>
                    <a:lnTo>
                      <a:pt x="45703" y="13441"/>
                    </a:lnTo>
                    <a:lnTo>
                      <a:pt x="46003" y="13277"/>
                    </a:lnTo>
                    <a:lnTo>
                      <a:pt x="46623" y="12958"/>
                    </a:lnTo>
                    <a:lnTo>
                      <a:pt x="47207" y="12648"/>
                    </a:lnTo>
                    <a:lnTo>
                      <a:pt x="47472" y="12502"/>
                    </a:lnTo>
                    <a:lnTo>
                      <a:pt x="47699" y="12356"/>
                    </a:lnTo>
                    <a:lnTo>
                      <a:pt x="47900" y="12219"/>
                    </a:lnTo>
                    <a:lnTo>
                      <a:pt x="47991" y="12156"/>
                    </a:lnTo>
                    <a:lnTo>
                      <a:pt x="48064" y="12092"/>
                    </a:lnTo>
                    <a:lnTo>
                      <a:pt x="47627" y="12156"/>
                    </a:lnTo>
                    <a:lnTo>
                      <a:pt x="47189" y="12247"/>
                    </a:lnTo>
                    <a:lnTo>
                      <a:pt x="46751" y="12347"/>
                    </a:lnTo>
                    <a:lnTo>
                      <a:pt x="46323" y="12466"/>
                    </a:lnTo>
                    <a:lnTo>
                      <a:pt x="45894" y="12602"/>
                    </a:lnTo>
                    <a:lnTo>
                      <a:pt x="45465" y="12757"/>
                    </a:lnTo>
                    <a:lnTo>
                      <a:pt x="45046" y="12922"/>
                    </a:lnTo>
                    <a:lnTo>
                      <a:pt x="44636" y="13113"/>
                    </a:lnTo>
                    <a:lnTo>
                      <a:pt x="44234" y="13314"/>
                    </a:lnTo>
                    <a:lnTo>
                      <a:pt x="43833" y="13533"/>
                    </a:lnTo>
                    <a:lnTo>
                      <a:pt x="43450" y="13770"/>
                    </a:lnTo>
                    <a:lnTo>
                      <a:pt x="43067" y="14025"/>
                    </a:lnTo>
                    <a:lnTo>
                      <a:pt x="42702" y="14289"/>
                    </a:lnTo>
                    <a:lnTo>
                      <a:pt x="42347" y="14581"/>
                    </a:lnTo>
                    <a:lnTo>
                      <a:pt x="42000" y="14882"/>
                    </a:lnTo>
                    <a:lnTo>
                      <a:pt x="41663" y="15201"/>
                    </a:lnTo>
                    <a:lnTo>
                      <a:pt x="41499" y="15365"/>
                    </a:lnTo>
                    <a:lnTo>
                      <a:pt x="41344" y="15539"/>
                    </a:lnTo>
                    <a:lnTo>
                      <a:pt x="41034" y="15894"/>
                    </a:lnTo>
                    <a:lnTo>
                      <a:pt x="40742" y="16259"/>
                    </a:lnTo>
                    <a:lnTo>
                      <a:pt x="40441" y="16624"/>
                    </a:lnTo>
                    <a:lnTo>
                      <a:pt x="40149" y="16988"/>
                    </a:lnTo>
                    <a:lnTo>
                      <a:pt x="39839" y="17344"/>
                    </a:lnTo>
                    <a:lnTo>
                      <a:pt x="39684" y="17517"/>
                    </a:lnTo>
                    <a:lnTo>
                      <a:pt x="39520" y="17681"/>
                    </a:lnTo>
                    <a:lnTo>
                      <a:pt x="39347" y="17846"/>
                    </a:lnTo>
                    <a:lnTo>
                      <a:pt x="39174" y="17992"/>
                    </a:lnTo>
                    <a:lnTo>
                      <a:pt x="39037" y="18110"/>
                    </a:lnTo>
                    <a:lnTo>
                      <a:pt x="38918" y="18229"/>
                    </a:lnTo>
                    <a:lnTo>
                      <a:pt x="38800" y="18347"/>
                    </a:lnTo>
                    <a:lnTo>
                      <a:pt x="38690" y="18457"/>
                    </a:lnTo>
                    <a:lnTo>
                      <a:pt x="38572" y="18548"/>
                    </a:lnTo>
                    <a:lnTo>
                      <a:pt x="38444" y="18639"/>
                    </a:lnTo>
                    <a:lnTo>
                      <a:pt x="38371" y="18675"/>
                    </a:lnTo>
                    <a:lnTo>
                      <a:pt x="38298" y="18703"/>
                    </a:lnTo>
                    <a:lnTo>
                      <a:pt x="38216" y="18730"/>
                    </a:lnTo>
                    <a:lnTo>
                      <a:pt x="38125" y="18748"/>
                    </a:lnTo>
                    <a:lnTo>
                      <a:pt x="38052" y="18757"/>
                    </a:lnTo>
                    <a:lnTo>
                      <a:pt x="37979" y="18757"/>
                    </a:lnTo>
                    <a:lnTo>
                      <a:pt x="37906" y="18748"/>
                    </a:lnTo>
                    <a:lnTo>
                      <a:pt x="37842" y="18739"/>
                    </a:lnTo>
                    <a:lnTo>
                      <a:pt x="37769" y="18721"/>
                    </a:lnTo>
                    <a:lnTo>
                      <a:pt x="37715" y="18694"/>
                    </a:lnTo>
                    <a:lnTo>
                      <a:pt x="37651" y="18657"/>
                    </a:lnTo>
                    <a:lnTo>
                      <a:pt x="37596" y="18612"/>
                    </a:lnTo>
                    <a:lnTo>
                      <a:pt x="37550" y="18566"/>
                    </a:lnTo>
                    <a:lnTo>
                      <a:pt x="37505" y="18520"/>
                    </a:lnTo>
                    <a:lnTo>
                      <a:pt x="37459" y="18457"/>
                    </a:lnTo>
                    <a:lnTo>
                      <a:pt x="37432" y="18402"/>
                    </a:lnTo>
                    <a:lnTo>
                      <a:pt x="37405" y="18338"/>
                    </a:lnTo>
                    <a:lnTo>
                      <a:pt x="37377" y="18265"/>
                    </a:lnTo>
                    <a:lnTo>
                      <a:pt x="37368" y="18192"/>
                    </a:lnTo>
                    <a:lnTo>
                      <a:pt x="37359" y="18119"/>
                    </a:lnTo>
                    <a:lnTo>
                      <a:pt x="37359" y="17964"/>
                    </a:lnTo>
                    <a:lnTo>
                      <a:pt x="37368" y="17827"/>
                    </a:lnTo>
                    <a:lnTo>
                      <a:pt x="37386" y="17681"/>
                    </a:lnTo>
                    <a:lnTo>
                      <a:pt x="37414" y="17545"/>
                    </a:lnTo>
                    <a:lnTo>
                      <a:pt x="37450" y="17408"/>
                    </a:lnTo>
                    <a:lnTo>
                      <a:pt x="37496" y="17280"/>
                    </a:lnTo>
                    <a:lnTo>
                      <a:pt x="37596" y="17025"/>
                    </a:lnTo>
                    <a:lnTo>
                      <a:pt x="37715" y="16770"/>
                    </a:lnTo>
                    <a:lnTo>
                      <a:pt x="37842" y="16523"/>
                    </a:lnTo>
                    <a:lnTo>
                      <a:pt x="37961" y="16268"/>
                    </a:lnTo>
                    <a:lnTo>
                      <a:pt x="38070" y="16004"/>
                    </a:lnTo>
                    <a:lnTo>
                      <a:pt x="38152" y="15785"/>
                    </a:lnTo>
                    <a:lnTo>
                      <a:pt x="38243" y="15575"/>
                    </a:lnTo>
                    <a:lnTo>
                      <a:pt x="38344" y="15375"/>
                    </a:lnTo>
                    <a:lnTo>
                      <a:pt x="38444" y="15174"/>
                    </a:lnTo>
                    <a:lnTo>
                      <a:pt x="38563" y="14973"/>
                    </a:lnTo>
                    <a:lnTo>
                      <a:pt x="38681" y="14791"/>
                    </a:lnTo>
                    <a:lnTo>
                      <a:pt x="38818" y="14609"/>
                    </a:lnTo>
                    <a:lnTo>
                      <a:pt x="38973" y="14435"/>
                    </a:lnTo>
                    <a:lnTo>
                      <a:pt x="39155" y="14244"/>
                    </a:lnTo>
                    <a:lnTo>
                      <a:pt x="39319" y="14034"/>
                    </a:lnTo>
                    <a:lnTo>
                      <a:pt x="39465" y="13824"/>
                    </a:lnTo>
                    <a:lnTo>
                      <a:pt x="39611" y="13615"/>
                    </a:lnTo>
                    <a:lnTo>
                      <a:pt x="39748" y="13396"/>
                    </a:lnTo>
                    <a:lnTo>
                      <a:pt x="39867" y="13168"/>
                    </a:lnTo>
                    <a:lnTo>
                      <a:pt x="39985" y="12940"/>
                    </a:lnTo>
                    <a:lnTo>
                      <a:pt x="40104" y="12712"/>
                    </a:lnTo>
                    <a:lnTo>
                      <a:pt x="40323" y="12247"/>
                    </a:lnTo>
                    <a:lnTo>
                      <a:pt x="40541" y="11791"/>
                    </a:lnTo>
                    <a:lnTo>
                      <a:pt x="40660" y="11563"/>
                    </a:lnTo>
                    <a:lnTo>
                      <a:pt x="40778" y="11335"/>
                    </a:lnTo>
                    <a:lnTo>
                      <a:pt x="40906" y="11116"/>
                    </a:lnTo>
                    <a:lnTo>
                      <a:pt x="41034" y="10897"/>
                    </a:lnTo>
                    <a:lnTo>
                      <a:pt x="40879" y="11007"/>
                    </a:lnTo>
                    <a:lnTo>
                      <a:pt x="40715" y="11125"/>
                    </a:lnTo>
                    <a:lnTo>
                      <a:pt x="40569" y="11262"/>
                    </a:lnTo>
                    <a:lnTo>
                      <a:pt x="40414" y="11399"/>
                    </a:lnTo>
                    <a:lnTo>
                      <a:pt x="40268" y="11554"/>
                    </a:lnTo>
                    <a:lnTo>
                      <a:pt x="40131" y="11709"/>
                    </a:lnTo>
                    <a:lnTo>
                      <a:pt x="39985" y="11873"/>
                    </a:lnTo>
                    <a:lnTo>
                      <a:pt x="39857" y="12037"/>
                    </a:lnTo>
                    <a:lnTo>
                      <a:pt x="39602" y="12393"/>
                    </a:lnTo>
                    <a:lnTo>
                      <a:pt x="39356" y="12739"/>
                    </a:lnTo>
                    <a:lnTo>
                      <a:pt x="39128" y="13086"/>
                    </a:lnTo>
                    <a:lnTo>
                      <a:pt x="38918" y="13423"/>
                    </a:lnTo>
                    <a:lnTo>
                      <a:pt x="38781" y="13651"/>
                    </a:lnTo>
                    <a:lnTo>
                      <a:pt x="38709" y="13751"/>
                    </a:lnTo>
                    <a:lnTo>
                      <a:pt x="38672" y="13788"/>
                    </a:lnTo>
                    <a:lnTo>
                      <a:pt x="38636" y="13815"/>
                    </a:lnTo>
                    <a:lnTo>
                      <a:pt x="38599" y="13833"/>
                    </a:lnTo>
                    <a:lnTo>
                      <a:pt x="38563" y="13843"/>
                    </a:lnTo>
                    <a:lnTo>
                      <a:pt x="38526" y="13833"/>
                    </a:lnTo>
                    <a:lnTo>
                      <a:pt x="38490" y="13815"/>
                    </a:lnTo>
                    <a:lnTo>
                      <a:pt x="38444" y="13788"/>
                    </a:lnTo>
                    <a:lnTo>
                      <a:pt x="38408" y="13733"/>
                    </a:lnTo>
                    <a:lnTo>
                      <a:pt x="38362" y="13669"/>
                    </a:lnTo>
                    <a:lnTo>
                      <a:pt x="38307" y="13587"/>
                    </a:lnTo>
                    <a:lnTo>
                      <a:pt x="38289" y="13533"/>
                    </a:lnTo>
                    <a:lnTo>
                      <a:pt x="38271" y="13469"/>
                    </a:lnTo>
                    <a:lnTo>
                      <a:pt x="38243" y="13350"/>
                    </a:lnTo>
                    <a:lnTo>
                      <a:pt x="38225" y="13213"/>
                    </a:lnTo>
                    <a:lnTo>
                      <a:pt x="38225" y="13068"/>
                    </a:lnTo>
                    <a:lnTo>
                      <a:pt x="38225" y="12922"/>
                    </a:lnTo>
                    <a:lnTo>
                      <a:pt x="38234" y="12785"/>
                    </a:lnTo>
                    <a:lnTo>
                      <a:pt x="38271" y="12530"/>
                    </a:lnTo>
                    <a:lnTo>
                      <a:pt x="38362" y="12119"/>
                    </a:lnTo>
                    <a:lnTo>
                      <a:pt x="38462" y="11700"/>
                    </a:lnTo>
                    <a:lnTo>
                      <a:pt x="38672" y="10861"/>
                    </a:lnTo>
                    <a:lnTo>
                      <a:pt x="38772" y="10450"/>
                    </a:lnTo>
                    <a:lnTo>
                      <a:pt x="38854" y="10031"/>
                    </a:lnTo>
                    <a:lnTo>
                      <a:pt x="38891" y="9812"/>
                    </a:lnTo>
                    <a:lnTo>
                      <a:pt x="38918" y="9602"/>
                    </a:lnTo>
                    <a:lnTo>
                      <a:pt x="38927" y="9393"/>
                    </a:lnTo>
                    <a:lnTo>
                      <a:pt x="38937" y="9174"/>
                    </a:lnTo>
                    <a:lnTo>
                      <a:pt x="38772" y="9420"/>
                    </a:lnTo>
                    <a:lnTo>
                      <a:pt x="38617" y="9675"/>
                    </a:lnTo>
                    <a:lnTo>
                      <a:pt x="38471" y="9940"/>
                    </a:lnTo>
                    <a:lnTo>
                      <a:pt x="38335" y="10204"/>
                    </a:lnTo>
                    <a:lnTo>
                      <a:pt x="38216" y="10469"/>
                    </a:lnTo>
                    <a:lnTo>
                      <a:pt x="38107" y="10742"/>
                    </a:lnTo>
                    <a:lnTo>
                      <a:pt x="37997" y="11025"/>
                    </a:lnTo>
                    <a:lnTo>
                      <a:pt x="37906" y="11308"/>
                    </a:lnTo>
                    <a:lnTo>
                      <a:pt x="37824" y="11590"/>
                    </a:lnTo>
                    <a:lnTo>
                      <a:pt x="37742" y="11882"/>
                    </a:lnTo>
                    <a:lnTo>
                      <a:pt x="37669" y="12174"/>
                    </a:lnTo>
                    <a:lnTo>
                      <a:pt x="37605" y="12466"/>
                    </a:lnTo>
                    <a:lnTo>
                      <a:pt x="37487" y="13058"/>
                    </a:lnTo>
                    <a:lnTo>
                      <a:pt x="37377" y="13651"/>
                    </a:lnTo>
                    <a:lnTo>
                      <a:pt x="37186" y="14837"/>
                    </a:lnTo>
                    <a:lnTo>
                      <a:pt x="37085" y="15429"/>
                    </a:lnTo>
                    <a:lnTo>
                      <a:pt x="36967" y="16004"/>
                    </a:lnTo>
                    <a:lnTo>
                      <a:pt x="36903" y="16286"/>
                    </a:lnTo>
                    <a:lnTo>
                      <a:pt x="36839" y="16569"/>
                    </a:lnTo>
                    <a:lnTo>
                      <a:pt x="36766" y="16843"/>
                    </a:lnTo>
                    <a:lnTo>
                      <a:pt x="36684" y="17116"/>
                    </a:lnTo>
                    <a:lnTo>
                      <a:pt x="36593" y="17390"/>
                    </a:lnTo>
                    <a:lnTo>
                      <a:pt x="36493" y="17645"/>
                    </a:lnTo>
                    <a:lnTo>
                      <a:pt x="36392" y="17909"/>
                    </a:lnTo>
                    <a:lnTo>
                      <a:pt x="36274" y="18156"/>
                    </a:lnTo>
                    <a:lnTo>
                      <a:pt x="36210" y="18283"/>
                    </a:lnTo>
                    <a:lnTo>
                      <a:pt x="36146" y="18393"/>
                    </a:lnTo>
                    <a:lnTo>
                      <a:pt x="36073" y="18511"/>
                    </a:lnTo>
                    <a:lnTo>
                      <a:pt x="36000" y="18621"/>
                    </a:lnTo>
                    <a:lnTo>
                      <a:pt x="35918" y="18721"/>
                    </a:lnTo>
                    <a:lnTo>
                      <a:pt x="35836" y="18821"/>
                    </a:lnTo>
                    <a:lnTo>
                      <a:pt x="35745" y="18922"/>
                    </a:lnTo>
                    <a:lnTo>
                      <a:pt x="35654" y="19013"/>
                    </a:lnTo>
                    <a:lnTo>
                      <a:pt x="35554" y="19104"/>
                    </a:lnTo>
                    <a:lnTo>
                      <a:pt x="35453" y="19186"/>
                    </a:lnTo>
                    <a:lnTo>
                      <a:pt x="35353" y="19268"/>
                    </a:lnTo>
                    <a:lnTo>
                      <a:pt x="35243" y="19341"/>
                    </a:lnTo>
                    <a:lnTo>
                      <a:pt x="35134" y="19405"/>
                    </a:lnTo>
                    <a:lnTo>
                      <a:pt x="35025" y="19469"/>
                    </a:lnTo>
                    <a:lnTo>
                      <a:pt x="34906" y="19533"/>
                    </a:lnTo>
                    <a:lnTo>
                      <a:pt x="34788" y="19587"/>
                    </a:lnTo>
                    <a:lnTo>
                      <a:pt x="34669" y="19633"/>
                    </a:lnTo>
                    <a:lnTo>
                      <a:pt x="34550" y="19678"/>
                    </a:lnTo>
                    <a:lnTo>
                      <a:pt x="34432" y="19715"/>
                    </a:lnTo>
                    <a:lnTo>
                      <a:pt x="34304" y="19751"/>
                    </a:lnTo>
                    <a:lnTo>
                      <a:pt x="34177" y="19779"/>
                    </a:lnTo>
                    <a:lnTo>
                      <a:pt x="34049" y="19806"/>
                    </a:lnTo>
                    <a:lnTo>
                      <a:pt x="33921" y="19824"/>
                    </a:lnTo>
                    <a:lnTo>
                      <a:pt x="33784" y="19833"/>
                    </a:lnTo>
                    <a:lnTo>
                      <a:pt x="33657" y="19843"/>
                    </a:lnTo>
                    <a:lnTo>
                      <a:pt x="33392" y="19843"/>
                    </a:lnTo>
                    <a:lnTo>
                      <a:pt x="33265" y="19824"/>
                    </a:lnTo>
                    <a:lnTo>
                      <a:pt x="33128" y="19815"/>
                    </a:lnTo>
                    <a:lnTo>
                      <a:pt x="32991" y="19788"/>
                    </a:lnTo>
                    <a:lnTo>
                      <a:pt x="32864" y="19761"/>
                    </a:lnTo>
                    <a:lnTo>
                      <a:pt x="32727" y="19724"/>
                    </a:lnTo>
                    <a:lnTo>
                      <a:pt x="32170" y="19569"/>
                    </a:lnTo>
                    <a:lnTo>
                      <a:pt x="31614" y="19396"/>
                    </a:lnTo>
                    <a:lnTo>
                      <a:pt x="31049" y="19213"/>
                    </a:lnTo>
                    <a:lnTo>
                      <a:pt x="30493" y="19031"/>
                    </a:lnTo>
                    <a:lnTo>
                      <a:pt x="29936" y="18821"/>
                    </a:lnTo>
                    <a:lnTo>
                      <a:pt x="29398" y="18612"/>
                    </a:lnTo>
                    <a:lnTo>
                      <a:pt x="28870" y="18384"/>
                    </a:lnTo>
                    <a:lnTo>
                      <a:pt x="28614" y="18256"/>
                    </a:lnTo>
                    <a:lnTo>
                      <a:pt x="28368" y="18128"/>
                    </a:lnTo>
                    <a:lnTo>
                      <a:pt x="28204" y="18046"/>
                    </a:lnTo>
                    <a:lnTo>
                      <a:pt x="28049" y="17955"/>
                    </a:lnTo>
                    <a:lnTo>
                      <a:pt x="27903" y="17855"/>
                    </a:lnTo>
                    <a:lnTo>
                      <a:pt x="27757" y="17745"/>
                    </a:lnTo>
                    <a:lnTo>
                      <a:pt x="27620" y="17636"/>
                    </a:lnTo>
                    <a:lnTo>
                      <a:pt x="27484" y="17517"/>
                    </a:lnTo>
                    <a:lnTo>
                      <a:pt x="27347" y="17390"/>
                    </a:lnTo>
                    <a:lnTo>
                      <a:pt x="27228" y="17262"/>
                    </a:lnTo>
                    <a:lnTo>
                      <a:pt x="27110" y="17125"/>
                    </a:lnTo>
                    <a:lnTo>
                      <a:pt x="26991" y="16988"/>
                    </a:lnTo>
                    <a:lnTo>
                      <a:pt x="26891" y="16843"/>
                    </a:lnTo>
                    <a:lnTo>
                      <a:pt x="26791" y="16697"/>
                    </a:lnTo>
                    <a:lnTo>
                      <a:pt x="26699" y="16542"/>
                    </a:lnTo>
                    <a:lnTo>
                      <a:pt x="26608" y="16387"/>
                    </a:lnTo>
                    <a:lnTo>
                      <a:pt x="26535" y="16223"/>
                    </a:lnTo>
                    <a:lnTo>
                      <a:pt x="26471" y="16058"/>
                    </a:lnTo>
                    <a:lnTo>
                      <a:pt x="26408" y="15894"/>
                    </a:lnTo>
                    <a:lnTo>
                      <a:pt x="26353" y="15730"/>
                    </a:lnTo>
                    <a:lnTo>
                      <a:pt x="26316" y="15557"/>
                    </a:lnTo>
                    <a:lnTo>
                      <a:pt x="26280" y="15384"/>
                    </a:lnTo>
                    <a:lnTo>
                      <a:pt x="26262" y="15210"/>
                    </a:lnTo>
                    <a:lnTo>
                      <a:pt x="26253" y="15037"/>
                    </a:lnTo>
                    <a:lnTo>
                      <a:pt x="26253" y="14855"/>
                    </a:lnTo>
                    <a:lnTo>
                      <a:pt x="26262" y="14681"/>
                    </a:lnTo>
                    <a:lnTo>
                      <a:pt x="26280" y="14508"/>
                    </a:lnTo>
                    <a:lnTo>
                      <a:pt x="26316" y="14326"/>
                    </a:lnTo>
                    <a:lnTo>
                      <a:pt x="26353" y="14153"/>
                    </a:lnTo>
                    <a:lnTo>
                      <a:pt x="26417" y="13970"/>
                    </a:lnTo>
                    <a:lnTo>
                      <a:pt x="26480" y="13797"/>
                    </a:lnTo>
                    <a:lnTo>
                      <a:pt x="26563" y="13624"/>
                    </a:lnTo>
                    <a:lnTo>
                      <a:pt x="26654" y="13450"/>
                    </a:lnTo>
                    <a:lnTo>
                      <a:pt x="26763" y="13277"/>
                    </a:lnTo>
                    <a:lnTo>
                      <a:pt x="27128" y="12730"/>
                    </a:lnTo>
                    <a:lnTo>
                      <a:pt x="27319" y="12447"/>
                    </a:lnTo>
                    <a:lnTo>
                      <a:pt x="27520" y="12174"/>
                    </a:lnTo>
                    <a:lnTo>
                      <a:pt x="27721" y="11919"/>
                    </a:lnTo>
                    <a:lnTo>
                      <a:pt x="27930" y="11672"/>
                    </a:lnTo>
                    <a:lnTo>
                      <a:pt x="28040" y="11554"/>
                    </a:lnTo>
                    <a:lnTo>
                      <a:pt x="28149" y="11444"/>
                    </a:lnTo>
                    <a:lnTo>
                      <a:pt x="28268" y="11344"/>
                    </a:lnTo>
                    <a:lnTo>
                      <a:pt x="28377" y="11253"/>
                    </a:lnTo>
                    <a:lnTo>
                      <a:pt x="28514" y="11162"/>
                    </a:lnTo>
                    <a:lnTo>
                      <a:pt x="28642" y="11071"/>
                    </a:lnTo>
                    <a:lnTo>
                      <a:pt x="28778" y="10998"/>
                    </a:lnTo>
                    <a:lnTo>
                      <a:pt x="28906" y="10925"/>
                    </a:lnTo>
                    <a:lnTo>
                      <a:pt x="29170" y="10806"/>
                    </a:lnTo>
                    <a:lnTo>
                      <a:pt x="29426" y="10678"/>
                    </a:lnTo>
                    <a:lnTo>
                      <a:pt x="29690" y="10551"/>
                    </a:lnTo>
                    <a:lnTo>
                      <a:pt x="29818" y="10478"/>
                    </a:lnTo>
                    <a:lnTo>
                      <a:pt x="29955" y="10405"/>
                    </a:lnTo>
                    <a:lnTo>
                      <a:pt x="30082" y="10314"/>
                    </a:lnTo>
                    <a:lnTo>
                      <a:pt x="30210" y="10213"/>
                    </a:lnTo>
                    <a:lnTo>
                      <a:pt x="30338" y="10104"/>
                    </a:lnTo>
                    <a:lnTo>
                      <a:pt x="30474" y="9976"/>
                    </a:lnTo>
                    <a:lnTo>
                      <a:pt x="30712" y="9712"/>
                    </a:lnTo>
                    <a:lnTo>
                      <a:pt x="30949" y="9447"/>
                    </a:lnTo>
                    <a:lnTo>
                      <a:pt x="31405" y="8891"/>
                    </a:lnTo>
                    <a:lnTo>
                      <a:pt x="31860" y="8335"/>
                    </a:lnTo>
                    <a:lnTo>
                      <a:pt x="32079" y="8061"/>
                    </a:lnTo>
                    <a:lnTo>
                      <a:pt x="32307" y="7797"/>
                    </a:lnTo>
                    <a:lnTo>
                      <a:pt x="32307" y="7797"/>
                    </a:lnTo>
                    <a:lnTo>
                      <a:pt x="32253" y="7852"/>
                    </a:lnTo>
                    <a:lnTo>
                      <a:pt x="32189" y="7906"/>
                    </a:lnTo>
                    <a:lnTo>
                      <a:pt x="32043" y="8016"/>
                    </a:lnTo>
                    <a:lnTo>
                      <a:pt x="31870" y="8125"/>
                    </a:lnTo>
                    <a:lnTo>
                      <a:pt x="31687" y="8235"/>
                    </a:lnTo>
                    <a:lnTo>
                      <a:pt x="31313" y="8444"/>
                    </a:lnTo>
                    <a:lnTo>
                      <a:pt x="31149" y="8545"/>
                    </a:lnTo>
                    <a:lnTo>
                      <a:pt x="31003" y="8654"/>
                    </a:lnTo>
                    <a:lnTo>
                      <a:pt x="30712" y="8909"/>
                    </a:lnTo>
                    <a:lnTo>
                      <a:pt x="30429" y="9183"/>
                    </a:lnTo>
                    <a:lnTo>
                      <a:pt x="30155" y="9447"/>
                    </a:lnTo>
                    <a:lnTo>
                      <a:pt x="29863" y="9712"/>
                    </a:lnTo>
                    <a:lnTo>
                      <a:pt x="29654" y="9885"/>
                    </a:lnTo>
                    <a:lnTo>
                      <a:pt x="29563" y="9958"/>
                    </a:lnTo>
                    <a:lnTo>
                      <a:pt x="29508" y="9985"/>
                    </a:lnTo>
                    <a:lnTo>
                      <a:pt x="29462" y="10013"/>
                    </a:lnTo>
                    <a:lnTo>
                      <a:pt x="29417" y="10031"/>
                    </a:lnTo>
                    <a:lnTo>
                      <a:pt x="29362" y="10040"/>
                    </a:lnTo>
                    <a:lnTo>
                      <a:pt x="29307" y="10040"/>
                    </a:lnTo>
                    <a:lnTo>
                      <a:pt x="29253" y="10031"/>
                    </a:lnTo>
                    <a:lnTo>
                      <a:pt x="29198" y="10013"/>
                    </a:lnTo>
                    <a:lnTo>
                      <a:pt x="29143" y="9985"/>
                    </a:lnTo>
                    <a:lnTo>
                      <a:pt x="29079" y="9949"/>
                    </a:lnTo>
                    <a:lnTo>
                      <a:pt x="29015" y="9903"/>
                    </a:lnTo>
                    <a:lnTo>
                      <a:pt x="28943" y="9830"/>
                    </a:lnTo>
                    <a:lnTo>
                      <a:pt x="28888" y="9757"/>
                    </a:lnTo>
                    <a:lnTo>
                      <a:pt x="28842" y="9694"/>
                    </a:lnTo>
                    <a:lnTo>
                      <a:pt x="28815" y="9621"/>
                    </a:lnTo>
                    <a:lnTo>
                      <a:pt x="28806" y="9548"/>
                    </a:lnTo>
                    <a:lnTo>
                      <a:pt x="28806" y="9475"/>
                    </a:lnTo>
                    <a:lnTo>
                      <a:pt x="28806" y="9402"/>
                    </a:lnTo>
                    <a:lnTo>
                      <a:pt x="28824" y="9329"/>
                    </a:lnTo>
                    <a:lnTo>
                      <a:pt x="28870" y="9174"/>
                    </a:lnTo>
                    <a:lnTo>
                      <a:pt x="28933" y="9028"/>
                    </a:lnTo>
                    <a:lnTo>
                      <a:pt x="28997" y="8873"/>
                    </a:lnTo>
                    <a:lnTo>
                      <a:pt x="29052" y="8727"/>
                    </a:lnTo>
                    <a:lnTo>
                      <a:pt x="29098" y="8554"/>
                    </a:lnTo>
                    <a:lnTo>
                      <a:pt x="29134" y="8362"/>
                    </a:lnTo>
                    <a:lnTo>
                      <a:pt x="29161" y="8180"/>
                    </a:lnTo>
                    <a:lnTo>
                      <a:pt x="29180" y="7988"/>
                    </a:lnTo>
                    <a:lnTo>
                      <a:pt x="29198" y="7788"/>
                    </a:lnTo>
                    <a:lnTo>
                      <a:pt x="29198" y="7596"/>
                    </a:lnTo>
                    <a:lnTo>
                      <a:pt x="29198" y="7223"/>
                    </a:lnTo>
                    <a:lnTo>
                      <a:pt x="29198" y="7159"/>
                    </a:lnTo>
                    <a:lnTo>
                      <a:pt x="29189" y="7086"/>
                    </a:lnTo>
                    <a:lnTo>
                      <a:pt x="29152" y="6912"/>
                    </a:lnTo>
                    <a:lnTo>
                      <a:pt x="29052" y="6520"/>
                    </a:lnTo>
                    <a:lnTo>
                      <a:pt x="29006" y="6320"/>
                    </a:lnTo>
                    <a:lnTo>
                      <a:pt x="28970" y="6137"/>
                    </a:lnTo>
                    <a:lnTo>
                      <a:pt x="28952" y="5982"/>
                    </a:lnTo>
                    <a:lnTo>
                      <a:pt x="28952" y="5928"/>
                    </a:lnTo>
                    <a:lnTo>
                      <a:pt x="28961" y="5873"/>
                    </a:lnTo>
                    <a:lnTo>
                      <a:pt x="28906" y="6074"/>
                    </a:lnTo>
                    <a:lnTo>
                      <a:pt x="28860" y="6274"/>
                    </a:lnTo>
                    <a:lnTo>
                      <a:pt x="28778" y="6685"/>
                    </a:lnTo>
                    <a:lnTo>
                      <a:pt x="28715" y="7095"/>
                    </a:lnTo>
                    <a:lnTo>
                      <a:pt x="28660" y="7505"/>
                    </a:lnTo>
                    <a:lnTo>
                      <a:pt x="28605" y="7916"/>
                    </a:lnTo>
                    <a:lnTo>
                      <a:pt x="28550" y="8326"/>
                    </a:lnTo>
                    <a:lnTo>
                      <a:pt x="28487" y="8736"/>
                    </a:lnTo>
                    <a:lnTo>
                      <a:pt x="28405" y="9147"/>
                    </a:lnTo>
                    <a:lnTo>
                      <a:pt x="28332" y="9457"/>
                    </a:lnTo>
                    <a:lnTo>
                      <a:pt x="28277" y="9648"/>
                    </a:lnTo>
                    <a:lnTo>
                      <a:pt x="28204" y="9849"/>
                    </a:lnTo>
                    <a:lnTo>
                      <a:pt x="28131" y="10058"/>
                    </a:lnTo>
                    <a:lnTo>
                      <a:pt x="28049" y="10277"/>
                    </a:lnTo>
                    <a:lnTo>
                      <a:pt x="27949" y="10496"/>
                    </a:lnTo>
                    <a:lnTo>
                      <a:pt x="27839" y="10715"/>
                    </a:lnTo>
                    <a:lnTo>
                      <a:pt x="27721" y="10916"/>
                    </a:lnTo>
                    <a:lnTo>
                      <a:pt x="27602" y="11098"/>
                    </a:lnTo>
                    <a:lnTo>
                      <a:pt x="27529" y="11189"/>
                    </a:lnTo>
                    <a:lnTo>
                      <a:pt x="27465" y="11262"/>
                    </a:lnTo>
                    <a:lnTo>
                      <a:pt x="27392" y="11335"/>
                    </a:lnTo>
                    <a:lnTo>
                      <a:pt x="27319" y="11408"/>
                    </a:lnTo>
                    <a:lnTo>
                      <a:pt x="27237" y="11463"/>
                    </a:lnTo>
                    <a:lnTo>
                      <a:pt x="27164" y="11508"/>
                    </a:lnTo>
                    <a:lnTo>
                      <a:pt x="27082" y="11554"/>
                    </a:lnTo>
                    <a:lnTo>
                      <a:pt x="27000" y="11581"/>
                    </a:lnTo>
                    <a:lnTo>
                      <a:pt x="26909" y="11599"/>
                    </a:lnTo>
                    <a:lnTo>
                      <a:pt x="26827" y="11609"/>
                    </a:lnTo>
                    <a:lnTo>
                      <a:pt x="26736" y="11609"/>
                    </a:lnTo>
                    <a:lnTo>
                      <a:pt x="26645" y="11590"/>
                    </a:lnTo>
                    <a:lnTo>
                      <a:pt x="26526" y="11563"/>
                    </a:lnTo>
                    <a:lnTo>
                      <a:pt x="26426" y="11508"/>
                    </a:lnTo>
                    <a:lnTo>
                      <a:pt x="26335" y="11444"/>
                    </a:lnTo>
                    <a:lnTo>
                      <a:pt x="26262" y="11371"/>
                    </a:lnTo>
                    <a:lnTo>
                      <a:pt x="26189" y="11280"/>
                    </a:lnTo>
                    <a:lnTo>
                      <a:pt x="26134" y="11180"/>
                    </a:lnTo>
                    <a:lnTo>
                      <a:pt x="26079" y="11071"/>
                    </a:lnTo>
                    <a:lnTo>
                      <a:pt x="26043" y="10952"/>
                    </a:lnTo>
                    <a:lnTo>
                      <a:pt x="26006" y="10824"/>
                    </a:lnTo>
                    <a:lnTo>
                      <a:pt x="25988" y="10697"/>
                    </a:lnTo>
                    <a:lnTo>
                      <a:pt x="25970" y="10551"/>
                    </a:lnTo>
                    <a:lnTo>
                      <a:pt x="25961" y="10405"/>
                    </a:lnTo>
                    <a:lnTo>
                      <a:pt x="25961" y="10250"/>
                    </a:lnTo>
                    <a:lnTo>
                      <a:pt x="25961" y="10095"/>
                    </a:lnTo>
                    <a:lnTo>
                      <a:pt x="25988" y="9776"/>
                    </a:lnTo>
                    <a:lnTo>
                      <a:pt x="26034" y="9447"/>
                    </a:lnTo>
                    <a:lnTo>
                      <a:pt x="26088" y="9128"/>
                    </a:lnTo>
                    <a:lnTo>
                      <a:pt x="26161" y="8809"/>
                    </a:lnTo>
                    <a:lnTo>
                      <a:pt x="26234" y="8517"/>
                    </a:lnTo>
                    <a:lnTo>
                      <a:pt x="26325" y="8244"/>
                    </a:lnTo>
                    <a:lnTo>
                      <a:pt x="26408" y="7998"/>
                    </a:lnTo>
                    <a:lnTo>
                      <a:pt x="26490" y="7788"/>
                    </a:lnTo>
                    <a:lnTo>
                      <a:pt x="26563" y="7633"/>
                    </a:lnTo>
                    <a:lnTo>
                      <a:pt x="26754" y="7259"/>
                    </a:lnTo>
                    <a:lnTo>
                      <a:pt x="26955" y="6885"/>
                    </a:lnTo>
                    <a:lnTo>
                      <a:pt x="27155" y="6511"/>
                    </a:lnTo>
                    <a:lnTo>
                      <a:pt x="27347" y="6137"/>
                    </a:lnTo>
                    <a:lnTo>
                      <a:pt x="27438" y="5946"/>
                    </a:lnTo>
                    <a:lnTo>
                      <a:pt x="27520" y="5754"/>
                    </a:lnTo>
                    <a:lnTo>
                      <a:pt x="27602" y="5554"/>
                    </a:lnTo>
                    <a:lnTo>
                      <a:pt x="27675" y="5362"/>
                    </a:lnTo>
                    <a:lnTo>
                      <a:pt x="27739" y="5162"/>
                    </a:lnTo>
                    <a:lnTo>
                      <a:pt x="27803" y="4961"/>
                    </a:lnTo>
                    <a:lnTo>
                      <a:pt x="27848" y="4751"/>
                    </a:lnTo>
                    <a:lnTo>
                      <a:pt x="27885" y="4542"/>
                    </a:lnTo>
                    <a:lnTo>
                      <a:pt x="27912" y="4259"/>
                    </a:lnTo>
                    <a:lnTo>
                      <a:pt x="27939" y="3967"/>
                    </a:lnTo>
                    <a:lnTo>
                      <a:pt x="27949" y="3684"/>
                    </a:lnTo>
                    <a:lnTo>
                      <a:pt x="27939" y="3393"/>
                    </a:lnTo>
                    <a:lnTo>
                      <a:pt x="27930" y="3110"/>
                    </a:lnTo>
                    <a:lnTo>
                      <a:pt x="27912" y="2827"/>
                    </a:lnTo>
                    <a:lnTo>
                      <a:pt x="27867" y="2262"/>
                    </a:lnTo>
                    <a:lnTo>
                      <a:pt x="27812" y="1697"/>
                    </a:lnTo>
                    <a:lnTo>
                      <a:pt x="27766" y="1131"/>
                    </a:lnTo>
                    <a:lnTo>
                      <a:pt x="27748" y="849"/>
                    </a:lnTo>
                    <a:lnTo>
                      <a:pt x="27739" y="566"/>
                    </a:lnTo>
                    <a:lnTo>
                      <a:pt x="27739" y="283"/>
                    </a:lnTo>
                    <a:lnTo>
                      <a:pt x="27748" y="1"/>
                    </a:lnTo>
                    <a:close/>
                  </a:path>
                </a:pathLst>
              </a:custGeom>
              <a:solidFill>
                <a:srgbClr val="8DA4B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169368" y="2583040"/>
                <a:ext cx="585938" cy="517085"/>
              </a:xfrm>
              <a:custGeom>
                <a:avLst/>
                <a:gdLst/>
                <a:ahLst/>
                <a:cxnLst/>
                <a:rect l="l" t="t" r="r" b="b"/>
                <a:pathLst>
                  <a:path w="10314" h="9102" extrusionOk="0">
                    <a:moveTo>
                      <a:pt x="4897" y="1"/>
                    </a:moveTo>
                    <a:lnTo>
                      <a:pt x="4633" y="19"/>
                    </a:lnTo>
                    <a:lnTo>
                      <a:pt x="4378" y="46"/>
                    </a:lnTo>
                    <a:lnTo>
                      <a:pt x="4122" y="92"/>
                    </a:lnTo>
                    <a:lnTo>
                      <a:pt x="3867" y="138"/>
                    </a:lnTo>
                    <a:lnTo>
                      <a:pt x="3621" y="201"/>
                    </a:lnTo>
                    <a:lnTo>
                      <a:pt x="3384" y="274"/>
                    </a:lnTo>
                    <a:lnTo>
                      <a:pt x="3147" y="356"/>
                    </a:lnTo>
                    <a:lnTo>
                      <a:pt x="2919" y="448"/>
                    </a:lnTo>
                    <a:lnTo>
                      <a:pt x="2700" y="548"/>
                    </a:lnTo>
                    <a:lnTo>
                      <a:pt x="2481" y="657"/>
                    </a:lnTo>
                    <a:lnTo>
                      <a:pt x="2271" y="776"/>
                    </a:lnTo>
                    <a:lnTo>
                      <a:pt x="2071" y="904"/>
                    </a:lnTo>
                    <a:lnTo>
                      <a:pt x="1879" y="1031"/>
                    </a:lnTo>
                    <a:lnTo>
                      <a:pt x="1688" y="1177"/>
                    </a:lnTo>
                    <a:lnTo>
                      <a:pt x="1514" y="1332"/>
                    </a:lnTo>
                    <a:lnTo>
                      <a:pt x="1341" y="1487"/>
                    </a:lnTo>
                    <a:lnTo>
                      <a:pt x="1177" y="1651"/>
                    </a:lnTo>
                    <a:lnTo>
                      <a:pt x="1022" y="1825"/>
                    </a:lnTo>
                    <a:lnTo>
                      <a:pt x="885" y="2007"/>
                    </a:lnTo>
                    <a:lnTo>
                      <a:pt x="748" y="2189"/>
                    </a:lnTo>
                    <a:lnTo>
                      <a:pt x="621" y="2381"/>
                    </a:lnTo>
                    <a:lnTo>
                      <a:pt x="511" y="2572"/>
                    </a:lnTo>
                    <a:lnTo>
                      <a:pt x="402" y="2773"/>
                    </a:lnTo>
                    <a:lnTo>
                      <a:pt x="311" y="2983"/>
                    </a:lnTo>
                    <a:lnTo>
                      <a:pt x="229" y="3192"/>
                    </a:lnTo>
                    <a:lnTo>
                      <a:pt x="165" y="3411"/>
                    </a:lnTo>
                    <a:lnTo>
                      <a:pt x="101" y="3630"/>
                    </a:lnTo>
                    <a:lnTo>
                      <a:pt x="55" y="3858"/>
                    </a:lnTo>
                    <a:lnTo>
                      <a:pt x="28" y="4086"/>
                    </a:lnTo>
                    <a:lnTo>
                      <a:pt x="10" y="4314"/>
                    </a:lnTo>
                    <a:lnTo>
                      <a:pt x="1" y="4551"/>
                    </a:lnTo>
                    <a:lnTo>
                      <a:pt x="10" y="4779"/>
                    </a:lnTo>
                    <a:lnTo>
                      <a:pt x="28" y="5016"/>
                    </a:lnTo>
                    <a:lnTo>
                      <a:pt x="55" y="5244"/>
                    </a:lnTo>
                    <a:lnTo>
                      <a:pt x="101" y="5463"/>
                    </a:lnTo>
                    <a:lnTo>
                      <a:pt x="165" y="5682"/>
                    </a:lnTo>
                    <a:lnTo>
                      <a:pt x="229" y="5901"/>
                    </a:lnTo>
                    <a:lnTo>
                      <a:pt x="311" y="6110"/>
                    </a:lnTo>
                    <a:lnTo>
                      <a:pt x="402" y="6320"/>
                    </a:lnTo>
                    <a:lnTo>
                      <a:pt x="511" y="6521"/>
                    </a:lnTo>
                    <a:lnTo>
                      <a:pt x="621" y="6721"/>
                    </a:lnTo>
                    <a:lnTo>
                      <a:pt x="748" y="6913"/>
                    </a:lnTo>
                    <a:lnTo>
                      <a:pt x="885" y="7095"/>
                    </a:lnTo>
                    <a:lnTo>
                      <a:pt x="1022" y="7268"/>
                    </a:lnTo>
                    <a:lnTo>
                      <a:pt x="1177" y="7442"/>
                    </a:lnTo>
                    <a:lnTo>
                      <a:pt x="1341" y="7606"/>
                    </a:lnTo>
                    <a:lnTo>
                      <a:pt x="1514" y="7770"/>
                    </a:lnTo>
                    <a:lnTo>
                      <a:pt x="1688" y="7916"/>
                    </a:lnTo>
                    <a:lnTo>
                      <a:pt x="1879" y="8062"/>
                    </a:lnTo>
                    <a:lnTo>
                      <a:pt x="2071" y="8198"/>
                    </a:lnTo>
                    <a:lnTo>
                      <a:pt x="2271" y="8326"/>
                    </a:lnTo>
                    <a:lnTo>
                      <a:pt x="2481" y="8445"/>
                    </a:lnTo>
                    <a:lnTo>
                      <a:pt x="2700" y="8554"/>
                    </a:lnTo>
                    <a:lnTo>
                      <a:pt x="2919" y="8654"/>
                    </a:lnTo>
                    <a:lnTo>
                      <a:pt x="3147" y="8746"/>
                    </a:lnTo>
                    <a:lnTo>
                      <a:pt x="3384" y="8828"/>
                    </a:lnTo>
                    <a:lnTo>
                      <a:pt x="3621" y="8891"/>
                    </a:lnTo>
                    <a:lnTo>
                      <a:pt x="3867" y="8955"/>
                    </a:lnTo>
                    <a:lnTo>
                      <a:pt x="4122" y="9010"/>
                    </a:lnTo>
                    <a:lnTo>
                      <a:pt x="4378" y="9046"/>
                    </a:lnTo>
                    <a:lnTo>
                      <a:pt x="4633" y="9074"/>
                    </a:lnTo>
                    <a:lnTo>
                      <a:pt x="4897" y="9092"/>
                    </a:lnTo>
                    <a:lnTo>
                      <a:pt x="5162" y="9101"/>
                    </a:lnTo>
                    <a:lnTo>
                      <a:pt x="5426" y="9092"/>
                    </a:lnTo>
                    <a:lnTo>
                      <a:pt x="5691" y="9074"/>
                    </a:lnTo>
                    <a:lnTo>
                      <a:pt x="5946" y="9046"/>
                    </a:lnTo>
                    <a:lnTo>
                      <a:pt x="6201" y="9010"/>
                    </a:lnTo>
                    <a:lnTo>
                      <a:pt x="6447" y="8955"/>
                    </a:lnTo>
                    <a:lnTo>
                      <a:pt x="6694" y="8891"/>
                    </a:lnTo>
                    <a:lnTo>
                      <a:pt x="6931" y="8828"/>
                    </a:lnTo>
                    <a:lnTo>
                      <a:pt x="7168" y="8746"/>
                    </a:lnTo>
                    <a:lnTo>
                      <a:pt x="7396" y="8654"/>
                    </a:lnTo>
                    <a:lnTo>
                      <a:pt x="7615" y="8554"/>
                    </a:lnTo>
                    <a:lnTo>
                      <a:pt x="7833" y="8445"/>
                    </a:lnTo>
                    <a:lnTo>
                      <a:pt x="8043" y="8326"/>
                    </a:lnTo>
                    <a:lnTo>
                      <a:pt x="8244" y="8198"/>
                    </a:lnTo>
                    <a:lnTo>
                      <a:pt x="8444" y="8062"/>
                    </a:lnTo>
                    <a:lnTo>
                      <a:pt x="8627" y="7916"/>
                    </a:lnTo>
                    <a:lnTo>
                      <a:pt x="8809" y="7770"/>
                    </a:lnTo>
                    <a:lnTo>
                      <a:pt x="8973" y="7606"/>
                    </a:lnTo>
                    <a:lnTo>
                      <a:pt x="9137" y="7442"/>
                    </a:lnTo>
                    <a:lnTo>
                      <a:pt x="9292" y="7268"/>
                    </a:lnTo>
                    <a:lnTo>
                      <a:pt x="9438" y="7095"/>
                    </a:lnTo>
                    <a:lnTo>
                      <a:pt x="9575" y="6913"/>
                    </a:lnTo>
                    <a:lnTo>
                      <a:pt x="9694" y="6721"/>
                    </a:lnTo>
                    <a:lnTo>
                      <a:pt x="9812" y="6521"/>
                    </a:lnTo>
                    <a:lnTo>
                      <a:pt x="9913" y="6320"/>
                    </a:lnTo>
                    <a:lnTo>
                      <a:pt x="10004" y="6110"/>
                    </a:lnTo>
                    <a:lnTo>
                      <a:pt x="10086" y="5901"/>
                    </a:lnTo>
                    <a:lnTo>
                      <a:pt x="10159" y="5682"/>
                    </a:lnTo>
                    <a:lnTo>
                      <a:pt x="10213" y="5463"/>
                    </a:lnTo>
                    <a:lnTo>
                      <a:pt x="10259" y="5244"/>
                    </a:lnTo>
                    <a:lnTo>
                      <a:pt x="10286" y="5016"/>
                    </a:lnTo>
                    <a:lnTo>
                      <a:pt x="10314" y="4779"/>
                    </a:lnTo>
                    <a:lnTo>
                      <a:pt x="10314" y="4551"/>
                    </a:lnTo>
                    <a:lnTo>
                      <a:pt x="10314" y="4314"/>
                    </a:lnTo>
                    <a:lnTo>
                      <a:pt x="10286" y="4086"/>
                    </a:lnTo>
                    <a:lnTo>
                      <a:pt x="10259" y="3858"/>
                    </a:lnTo>
                    <a:lnTo>
                      <a:pt x="10213" y="3630"/>
                    </a:lnTo>
                    <a:lnTo>
                      <a:pt x="10159" y="3411"/>
                    </a:lnTo>
                    <a:lnTo>
                      <a:pt x="10086" y="3192"/>
                    </a:lnTo>
                    <a:lnTo>
                      <a:pt x="10004" y="2983"/>
                    </a:lnTo>
                    <a:lnTo>
                      <a:pt x="9913" y="2773"/>
                    </a:lnTo>
                    <a:lnTo>
                      <a:pt x="9812" y="2572"/>
                    </a:lnTo>
                    <a:lnTo>
                      <a:pt x="9694" y="2381"/>
                    </a:lnTo>
                    <a:lnTo>
                      <a:pt x="9575" y="2189"/>
                    </a:lnTo>
                    <a:lnTo>
                      <a:pt x="9438" y="2007"/>
                    </a:lnTo>
                    <a:lnTo>
                      <a:pt x="9292" y="1825"/>
                    </a:lnTo>
                    <a:lnTo>
                      <a:pt x="9137" y="1651"/>
                    </a:lnTo>
                    <a:lnTo>
                      <a:pt x="8973" y="1487"/>
                    </a:lnTo>
                    <a:lnTo>
                      <a:pt x="8809" y="1332"/>
                    </a:lnTo>
                    <a:lnTo>
                      <a:pt x="8627" y="1177"/>
                    </a:lnTo>
                    <a:lnTo>
                      <a:pt x="8444" y="1031"/>
                    </a:lnTo>
                    <a:lnTo>
                      <a:pt x="8244" y="904"/>
                    </a:lnTo>
                    <a:lnTo>
                      <a:pt x="8043" y="776"/>
                    </a:lnTo>
                    <a:lnTo>
                      <a:pt x="7833" y="657"/>
                    </a:lnTo>
                    <a:lnTo>
                      <a:pt x="7615" y="548"/>
                    </a:lnTo>
                    <a:lnTo>
                      <a:pt x="7396" y="448"/>
                    </a:lnTo>
                    <a:lnTo>
                      <a:pt x="7168" y="356"/>
                    </a:lnTo>
                    <a:lnTo>
                      <a:pt x="6931" y="274"/>
                    </a:lnTo>
                    <a:lnTo>
                      <a:pt x="6694" y="201"/>
                    </a:lnTo>
                    <a:lnTo>
                      <a:pt x="6447" y="138"/>
                    </a:lnTo>
                    <a:lnTo>
                      <a:pt x="6201" y="92"/>
                    </a:lnTo>
                    <a:lnTo>
                      <a:pt x="5946" y="46"/>
                    </a:lnTo>
                    <a:lnTo>
                      <a:pt x="5691" y="19"/>
                    </a:lnTo>
                    <a:lnTo>
                      <a:pt x="5426" y="1"/>
                    </a:lnTo>
                    <a:close/>
                  </a:path>
                </a:pathLst>
              </a:custGeom>
              <a:solidFill>
                <a:srgbClr val="419AB0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2399550" y="2941275"/>
              <a:ext cx="151500" cy="15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861275" y="2737275"/>
              <a:ext cx="151500" cy="15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368425" y="3834825"/>
              <a:ext cx="151500" cy="15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8"/>
          <p:cNvCxnSpPr>
            <a:stCxn id="186" idx="2"/>
            <a:endCxn id="191" idx="6"/>
          </p:cNvCxnSpPr>
          <p:nvPr/>
        </p:nvCxnSpPr>
        <p:spPr>
          <a:xfrm flipH="1">
            <a:off x="2648388" y="3017029"/>
            <a:ext cx="2488200" cy="3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18"/>
          <p:cNvCxnSpPr>
            <a:stCxn id="181" idx="2"/>
            <a:endCxn id="192" idx="0"/>
          </p:cNvCxnSpPr>
          <p:nvPr/>
        </p:nvCxnSpPr>
        <p:spPr>
          <a:xfrm flipH="1">
            <a:off x="3082488" y="1642310"/>
            <a:ext cx="2054100" cy="1064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18"/>
          <p:cNvCxnSpPr>
            <a:stCxn id="176" idx="2"/>
            <a:endCxn id="193" idx="6"/>
          </p:cNvCxnSpPr>
          <p:nvPr/>
        </p:nvCxnSpPr>
        <p:spPr>
          <a:xfrm rot="10800000">
            <a:off x="3737688" y="4025448"/>
            <a:ext cx="1398900" cy="366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202" name="Google Shape;202;p19"/>
          <p:cNvGrpSpPr/>
          <p:nvPr/>
        </p:nvGrpSpPr>
        <p:grpSpPr>
          <a:xfrm>
            <a:off x="457275" y="1057985"/>
            <a:ext cx="2061000" cy="1513753"/>
            <a:chOff x="457200" y="1057985"/>
            <a:chExt cx="2061000" cy="1513753"/>
          </a:xfrm>
        </p:grpSpPr>
        <p:grpSp>
          <p:nvGrpSpPr>
            <p:cNvPr id="203" name="Google Shape;203;p19"/>
            <p:cNvGrpSpPr/>
            <p:nvPr/>
          </p:nvGrpSpPr>
          <p:grpSpPr>
            <a:xfrm>
              <a:off x="457200" y="1891075"/>
              <a:ext cx="2061000" cy="680664"/>
              <a:chOff x="1429500" y="1073600"/>
              <a:chExt cx="2061000" cy="680664"/>
            </a:xfrm>
          </p:grpSpPr>
          <p:sp>
            <p:nvSpPr>
              <p:cNvPr id="204" name="Google Shape;204;p19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5" name="Google Shape;205;p19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6" name="Google Shape;206;p19"/>
            <p:cNvSpPr/>
            <p:nvPr/>
          </p:nvSpPr>
          <p:spPr>
            <a:xfrm>
              <a:off x="548013" y="1057985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457200" y="3218310"/>
            <a:ext cx="2061000" cy="1513769"/>
            <a:chOff x="457200" y="3218310"/>
            <a:chExt cx="2061000" cy="1513769"/>
          </a:xfrm>
        </p:grpSpPr>
        <p:grpSp>
          <p:nvGrpSpPr>
            <p:cNvPr id="208" name="Google Shape;208;p19"/>
            <p:cNvGrpSpPr/>
            <p:nvPr/>
          </p:nvGrpSpPr>
          <p:grpSpPr>
            <a:xfrm>
              <a:off x="457200" y="4051400"/>
              <a:ext cx="2061000" cy="680679"/>
              <a:chOff x="1429500" y="2034175"/>
              <a:chExt cx="2061000" cy="680679"/>
            </a:xfrm>
          </p:grpSpPr>
          <p:sp>
            <p:nvSpPr>
              <p:cNvPr id="209" name="Google Shape;209;p19"/>
              <p:cNvSpPr txBox="1"/>
              <p:nvPr/>
            </p:nvSpPr>
            <p:spPr>
              <a:xfrm>
                <a:off x="1429500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0" name="Google Shape;210;p19"/>
              <p:cNvSpPr txBox="1"/>
              <p:nvPr/>
            </p:nvSpPr>
            <p:spPr>
              <a:xfrm>
                <a:off x="1429500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" name="Google Shape;211;p19"/>
            <p:cNvSpPr/>
            <p:nvPr/>
          </p:nvSpPr>
          <p:spPr>
            <a:xfrm>
              <a:off x="548013" y="3218310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" name="Google Shape;212;p19"/>
          <p:cNvGrpSpPr/>
          <p:nvPr/>
        </p:nvGrpSpPr>
        <p:grpSpPr>
          <a:xfrm>
            <a:off x="6625800" y="1057985"/>
            <a:ext cx="2061000" cy="1513753"/>
            <a:chOff x="6625800" y="1057985"/>
            <a:chExt cx="2061000" cy="1513753"/>
          </a:xfrm>
        </p:grpSpPr>
        <p:grpSp>
          <p:nvGrpSpPr>
            <p:cNvPr id="213" name="Google Shape;213;p19"/>
            <p:cNvGrpSpPr/>
            <p:nvPr/>
          </p:nvGrpSpPr>
          <p:grpSpPr>
            <a:xfrm>
              <a:off x="6625800" y="1891075"/>
              <a:ext cx="2061000" cy="680664"/>
              <a:chOff x="5189025" y="1073600"/>
              <a:chExt cx="2061000" cy="680664"/>
            </a:xfrm>
          </p:grpSpPr>
          <p:sp>
            <p:nvSpPr>
              <p:cNvPr id="214" name="Google Shape;214;p19"/>
              <p:cNvSpPr txBox="1"/>
              <p:nvPr/>
            </p:nvSpPr>
            <p:spPr>
              <a:xfrm>
                <a:off x="5189025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" name="Google Shape;215;p19"/>
              <p:cNvSpPr txBox="1"/>
              <p:nvPr/>
            </p:nvSpPr>
            <p:spPr>
              <a:xfrm>
                <a:off x="5189025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" name="Google Shape;216;p19"/>
            <p:cNvSpPr/>
            <p:nvPr/>
          </p:nvSpPr>
          <p:spPr>
            <a:xfrm>
              <a:off x="7915263" y="1057985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6625800" y="3218310"/>
            <a:ext cx="2061000" cy="1513769"/>
            <a:chOff x="6625800" y="3218310"/>
            <a:chExt cx="2061000" cy="1513769"/>
          </a:xfrm>
        </p:grpSpPr>
        <p:grpSp>
          <p:nvGrpSpPr>
            <p:cNvPr id="218" name="Google Shape;218;p19"/>
            <p:cNvGrpSpPr/>
            <p:nvPr/>
          </p:nvGrpSpPr>
          <p:grpSpPr>
            <a:xfrm>
              <a:off x="6625800" y="4051400"/>
              <a:ext cx="2061000" cy="680679"/>
              <a:chOff x="5189025" y="2034175"/>
              <a:chExt cx="2061000" cy="680679"/>
            </a:xfrm>
          </p:grpSpPr>
          <p:sp>
            <p:nvSpPr>
              <p:cNvPr id="219" name="Google Shape;219;p19"/>
              <p:cNvSpPr txBox="1"/>
              <p:nvPr/>
            </p:nvSpPr>
            <p:spPr>
              <a:xfrm>
                <a:off x="5189025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0" name="Google Shape;220;p19"/>
              <p:cNvSpPr txBox="1"/>
              <p:nvPr/>
            </p:nvSpPr>
            <p:spPr>
              <a:xfrm>
                <a:off x="5189025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>
              <a:off x="7915263" y="3218310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22" name="Google Shape;222;p19"/>
          <p:cNvSpPr/>
          <p:nvPr/>
        </p:nvSpPr>
        <p:spPr>
          <a:xfrm>
            <a:off x="3483826" y="1263935"/>
            <a:ext cx="268800" cy="26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391351" y="1263935"/>
            <a:ext cx="268800" cy="2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483826" y="4257350"/>
            <a:ext cx="268800" cy="26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5391351" y="4257350"/>
            <a:ext cx="268800" cy="26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6" name="Google Shape;226;p19"/>
          <p:cNvCxnSpPr>
            <a:stCxn id="222" idx="6"/>
            <a:endCxn id="223" idx="2"/>
          </p:cNvCxnSpPr>
          <p:nvPr/>
        </p:nvCxnSpPr>
        <p:spPr>
          <a:xfrm>
            <a:off x="3752626" y="1398335"/>
            <a:ext cx="163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>
            <a:stCxn id="223" idx="4"/>
            <a:endCxn id="225" idx="0"/>
          </p:cNvCxnSpPr>
          <p:nvPr/>
        </p:nvCxnSpPr>
        <p:spPr>
          <a:xfrm>
            <a:off x="5525751" y="1532735"/>
            <a:ext cx="0" cy="27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stCxn id="225" idx="2"/>
            <a:endCxn id="224" idx="6"/>
          </p:cNvCxnSpPr>
          <p:nvPr/>
        </p:nvCxnSpPr>
        <p:spPr>
          <a:xfrm rot="10800000">
            <a:off x="3752751" y="4391750"/>
            <a:ext cx="163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9"/>
          <p:cNvCxnSpPr>
            <a:stCxn id="224" idx="0"/>
            <a:endCxn id="222" idx="4"/>
          </p:cNvCxnSpPr>
          <p:nvPr/>
        </p:nvCxnSpPr>
        <p:spPr>
          <a:xfrm rot="10800000">
            <a:off x="3618226" y="1532750"/>
            <a:ext cx="0" cy="27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0" name="Google Shape;230;p19"/>
          <p:cNvGrpSpPr/>
          <p:nvPr/>
        </p:nvGrpSpPr>
        <p:grpSpPr>
          <a:xfrm>
            <a:off x="2950954" y="1907570"/>
            <a:ext cx="3242177" cy="1967257"/>
            <a:chOff x="922500" y="2861275"/>
            <a:chExt cx="2802712" cy="1700603"/>
          </a:xfrm>
        </p:grpSpPr>
        <p:sp>
          <p:nvSpPr>
            <p:cNvPr id="231" name="Google Shape;231;p19"/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3" name="Google Shape;313;p19"/>
          <p:cNvCxnSpPr>
            <a:stCxn id="211" idx="6"/>
            <a:endCxn id="224" idx="2"/>
          </p:cNvCxnSpPr>
          <p:nvPr/>
        </p:nvCxnSpPr>
        <p:spPr>
          <a:xfrm>
            <a:off x="1228713" y="3558660"/>
            <a:ext cx="2255100" cy="833100"/>
          </a:xfrm>
          <a:prstGeom prst="bentConnector3">
            <a:avLst>
              <a:gd name="adj1" fmla="val 6635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19"/>
          <p:cNvCxnSpPr>
            <a:stCxn id="225" idx="6"/>
            <a:endCxn id="221" idx="2"/>
          </p:cNvCxnSpPr>
          <p:nvPr/>
        </p:nvCxnSpPr>
        <p:spPr>
          <a:xfrm rot="10800000" flipH="1">
            <a:off x="5660151" y="3558650"/>
            <a:ext cx="2255100" cy="833100"/>
          </a:xfrm>
          <a:prstGeom prst="bentConnector3">
            <a:avLst>
              <a:gd name="adj1" fmla="val 3364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19"/>
          <p:cNvCxnSpPr>
            <a:stCxn id="206" idx="6"/>
            <a:endCxn id="222" idx="2"/>
          </p:cNvCxnSpPr>
          <p:nvPr/>
        </p:nvCxnSpPr>
        <p:spPr>
          <a:xfrm>
            <a:off x="1228788" y="1398335"/>
            <a:ext cx="22551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9"/>
          <p:cNvCxnSpPr>
            <a:stCxn id="223" idx="6"/>
            <a:endCxn id="216" idx="2"/>
          </p:cNvCxnSpPr>
          <p:nvPr/>
        </p:nvCxnSpPr>
        <p:spPr>
          <a:xfrm>
            <a:off x="5660151" y="1398335"/>
            <a:ext cx="2255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/>
          <p:nvPr/>
        </p:nvSpPr>
        <p:spPr>
          <a:xfrm>
            <a:off x="6033113" y="2227675"/>
            <a:ext cx="537000" cy="537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348313" y="1714850"/>
            <a:ext cx="1562700" cy="156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5601838" y="2857500"/>
            <a:ext cx="489900" cy="315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5481177" y="1070250"/>
            <a:ext cx="1640912" cy="3451954"/>
          </a:xfrm>
          <a:custGeom>
            <a:avLst/>
            <a:gdLst/>
            <a:ahLst/>
            <a:cxnLst/>
            <a:rect l="l" t="t" r="r" b="b"/>
            <a:pathLst>
              <a:path w="39400" h="82890" extrusionOk="0">
                <a:moveTo>
                  <a:pt x="8484" y="43912"/>
                </a:moveTo>
                <a:lnTo>
                  <a:pt x="8705" y="43922"/>
                </a:lnTo>
                <a:lnTo>
                  <a:pt x="8926" y="43942"/>
                </a:lnTo>
                <a:lnTo>
                  <a:pt x="9147" y="43963"/>
                </a:lnTo>
                <a:lnTo>
                  <a:pt x="9368" y="44003"/>
                </a:lnTo>
                <a:lnTo>
                  <a:pt x="9579" y="44033"/>
                </a:lnTo>
                <a:lnTo>
                  <a:pt x="9780" y="44083"/>
                </a:lnTo>
                <a:lnTo>
                  <a:pt x="9981" y="44133"/>
                </a:lnTo>
                <a:lnTo>
                  <a:pt x="10182" y="44184"/>
                </a:lnTo>
                <a:lnTo>
                  <a:pt x="10373" y="44244"/>
                </a:lnTo>
                <a:lnTo>
                  <a:pt x="10554" y="44314"/>
                </a:lnTo>
                <a:lnTo>
                  <a:pt x="10735" y="44385"/>
                </a:lnTo>
                <a:lnTo>
                  <a:pt x="10916" y="44465"/>
                </a:lnTo>
                <a:lnTo>
                  <a:pt x="11087" y="44545"/>
                </a:lnTo>
                <a:lnTo>
                  <a:pt x="11248" y="44636"/>
                </a:lnTo>
                <a:lnTo>
                  <a:pt x="11398" y="44726"/>
                </a:lnTo>
                <a:lnTo>
                  <a:pt x="11549" y="44817"/>
                </a:lnTo>
                <a:lnTo>
                  <a:pt x="11690" y="44917"/>
                </a:lnTo>
                <a:lnTo>
                  <a:pt x="11820" y="45028"/>
                </a:lnTo>
                <a:lnTo>
                  <a:pt x="11941" y="45128"/>
                </a:lnTo>
                <a:lnTo>
                  <a:pt x="12062" y="45249"/>
                </a:lnTo>
                <a:lnTo>
                  <a:pt x="12162" y="45360"/>
                </a:lnTo>
                <a:lnTo>
                  <a:pt x="12263" y="45480"/>
                </a:lnTo>
                <a:lnTo>
                  <a:pt x="12353" y="45601"/>
                </a:lnTo>
                <a:lnTo>
                  <a:pt x="12434" y="45731"/>
                </a:lnTo>
                <a:lnTo>
                  <a:pt x="12504" y="45862"/>
                </a:lnTo>
                <a:lnTo>
                  <a:pt x="12564" y="45993"/>
                </a:lnTo>
                <a:lnTo>
                  <a:pt x="12615" y="46123"/>
                </a:lnTo>
                <a:lnTo>
                  <a:pt x="12655" y="46264"/>
                </a:lnTo>
                <a:lnTo>
                  <a:pt x="12675" y="46395"/>
                </a:lnTo>
                <a:lnTo>
                  <a:pt x="12695" y="46536"/>
                </a:lnTo>
                <a:lnTo>
                  <a:pt x="12705" y="46686"/>
                </a:lnTo>
                <a:lnTo>
                  <a:pt x="12695" y="46827"/>
                </a:lnTo>
                <a:lnTo>
                  <a:pt x="12675" y="46968"/>
                </a:lnTo>
                <a:lnTo>
                  <a:pt x="12655" y="47108"/>
                </a:lnTo>
                <a:lnTo>
                  <a:pt x="12615" y="47239"/>
                </a:lnTo>
                <a:lnTo>
                  <a:pt x="12564" y="47380"/>
                </a:lnTo>
                <a:lnTo>
                  <a:pt x="12504" y="47510"/>
                </a:lnTo>
                <a:lnTo>
                  <a:pt x="12434" y="47631"/>
                </a:lnTo>
                <a:lnTo>
                  <a:pt x="12353" y="47762"/>
                </a:lnTo>
                <a:lnTo>
                  <a:pt x="12263" y="47882"/>
                </a:lnTo>
                <a:lnTo>
                  <a:pt x="12162" y="48003"/>
                </a:lnTo>
                <a:lnTo>
                  <a:pt x="12062" y="48124"/>
                </a:lnTo>
                <a:lnTo>
                  <a:pt x="11941" y="48234"/>
                </a:lnTo>
                <a:lnTo>
                  <a:pt x="11820" y="48345"/>
                </a:lnTo>
                <a:lnTo>
                  <a:pt x="11690" y="48445"/>
                </a:lnTo>
                <a:lnTo>
                  <a:pt x="11549" y="48546"/>
                </a:lnTo>
                <a:lnTo>
                  <a:pt x="11398" y="48646"/>
                </a:lnTo>
                <a:lnTo>
                  <a:pt x="11248" y="48737"/>
                </a:lnTo>
                <a:lnTo>
                  <a:pt x="11087" y="48817"/>
                </a:lnTo>
                <a:lnTo>
                  <a:pt x="10916" y="48908"/>
                </a:lnTo>
                <a:lnTo>
                  <a:pt x="10735" y="48978"/>
                </a:lnTo>
                <a:lnTo>
                  <a:pt x="10554" y="49058"/>
                </a:lnTo>
                <a:lnTo>
                  <a:pt x="10373" y="49119"/>
                </a:lnTo>
                <a:lnTo>
                  <a:pt x="10182" y="49179"/>
                </a:lnTo>
                <a:lnTo>
                  <a:pt x="9981" y="49239"/>
                </a:lnTo>
                <a:lnTo>
                  <a:pt x="9780" y="49289"/>
                </a:lnTo>
                <a:lnTo>
                  <a:pt x="9579" y="49330"/>
                </a:lnTo>
                <a:lnTo>
                  <a:pt x="9368" y="49370"/>
                </a:lnTo>
                <a:lnTo>
                  <a:pt x="9147" y="49400"/>
                </a:lnTo>
                <a:lnTo>
                  <a:pt x="8926" y="49420"/>
                </a:lnTo>
                <a:lnTo>
                  <a:pt x="8705" y="49440"/>
                </a:lnTo>
                <a:lnTo>
                  <a:pt x="8484" y="49450"/>
                </a:lnTo>
                <a:lnTo>
                  <a:pt x="8021" y="49450"/>
                </a:lnTo>
                <a:lnTo>
                  <a:pt x="7800" y="49440"/>
                </a:lnTo>
                <a:lnTo>
                  <a:pt x="7569" y="49420"/>
                </a:lnTo>
                <a:lnTo>
                  <a:pt x="7358" y="49400"/>
                </a:lnTo>
                <a:lnTo>
                  <a:pt x="7137" y="49370"/>
                </a:lnTo>
                <a:lnTo>
                  <a:pt x="6926" y="49330"/>
                </a:lnTo>
                <a:lnTo>
                  <a:pt x="6725" y="49289"/>
                </a:lnTo>
                <a:lnTo>
                  <a:pt x="6524" y="49239"/>
                </a:lnTo>
                <a:lnTo>
                  <a:pt x="6323" y="49179"/>
                </a:lnTo>
                <a:lnTo>
                  <a:pt x="6132" y="49119"/>
                </a:lnTo>
                <a:lnTo>
                  <a:pt x="5941" y="49058"/>
                </a:lnTo>
                <a:lnTo>
                  <a:pt x="5760" y="48978"/>
                </a:lnTo>
                <a:lnTo>
                  <a:pt x="5589" y="48908"/>
                </a:lnTo>
                <a:lnTo>
                  <a:pt x="5418" y="48817"/>
                </a:lnTo>
                <a:lnTo>
                  <a:pt x="5257" y="48737"/>
                </a:lnTo>
                <a:lnTo>
                  <a:pt x="5107" y="48646"/>
                </a:lnTo>
                <a:lnTo>
                  <a:pt x="4956" y="48546"/>
                </a:lnTo>
                <a:lnTo>
                  <a:pt x="4815" y="48445"/>
                </a:lnTo>
                <a:lnTo>
                  <a:pt x="4684" y="48345"/>
                </a:lnTo>
                <a:lnTo>
                  <a:pt x="4564" y="48234"/>
                </a:lnTo>
                <a:lnTo>
                  <a:pt x="4443" y="48124"/>
                </a:lnTo>
                <a:lnTo>
                  <a:pt x="4343" y="48003"/>
                </a:lnTo>
                <a:lnTo>
                  <a:pt x="4242" y="47882"/>
                </a:lnTo>
                <a:lnTo>
                  <a:pt x="4152" y="47762"/>
                </a:lnTo>
                <a:lnTo>
                  <a:pt x="4071" y="47631"/>
                </a:lnTo>
                <a:lnTo>
                  <a:pt x="4001" y="47510"/>
                </a:lnTo>
                <a:lnTo>
                  <a:pt x="3941" y="47380"/>
                </a:lnTo>
                <a:lnTo>
                  <a:pt x="3890" y="47239"/>
                </a:lnTo>
                <a:lnTo>
                  <a:pt x="3850" y="47108"/>
                </a:lnTo>
                <a:lnTo>
                  <a:pt x="3820" y="46968"/>
                </a:lnTo>
                <a:lnTo>
                  <a:pt x="3810" y="46827"/>
                </a:lnTo>
                <a:lnTo>
                  <a:pt x="3800" y="46686"/>
                </a:lnTo>
                <a:lnTo>
                  <a:pt x="3810" y="46536"/>
                </a:lnTo>
                <a:lnTo>
                  <a:pt x="3820" y="46395"/>
                </a:lnTo>
                <a:lnTo>
                  <a:pt x="3850" y="46264"/>
                </a:lnTo>
                <a:lnTo>
                  <a:pt x="3890" y="46123"/>
                </a:lnTo>
                <a:lnTo>
                  <a:pt x="3941" y="45993"/>
                </a:lnTo>
                <a:lnTo>
                  <a:pt x="4001" y="45862"/>
                </a:lnTo>
                <a:lnTo>
                  <a:pt x="4071" y="45731"/>
                </a:lnTo>
                <a:lnTo>
                  <a:pt x="4152" y="45601"/>
                </a:lnTo>
                <a:lnTo>
                  <a:pt x="4242" y="45480"/>
                </a:lnTo>
                <a:lnTo>
                  <a:pt x="4343" y="45360"/>
                </a:lnTo>
                <a:lnTo>
                  <a:pt x="4443" y="45249"/>
                </a:lnTo>
                <a:lnTo>
                  <a:pt x="4564" y="45128"/>
                </a:lnTo>
                <a:lnTo>
                  <a:pt x="4684" y="45028"/>
                </a:lnTo>
                <a:lnTo>
                  <a:pt x="4815" y="44917"/>
                </a:lnTo>
                <a:lnTo>
                  <a:pt x="4956" y="44817"/>
                </a:lnTo>
                <a:lnTo>
                  <a:pt x="5107" y="44726"/>
                </a:lnTo>
                <a:lnTo>
                  <a:pt x="5257" y="44636"/>
                </a:lnTo>
                <a:lnTo>
                  <a:pt x="5418" y="44545"/>
                </a:lnTo>
                <a:lnTo>
                  <a:pt x="5589" y="44465"/>
                </a:lnTo>
                <a:lnTo>
                  <a:pt x="5760" y="44385"/>
                </a:lnTo>
                <a:lnTo>
                  <a:pt x="5941" y="44314"/>
                </a:lnTo>
                <a:lnTo>
                  <a:pt x="6132" y="44244"/>
                </a:lnTo>
                <a:lnTo>
                  <a:pt x="6323" y="44184"/>
                </a:lnTo>
                <a:lnTo>
                  <a:pt x="6524" y="44133"/>
                </a:lnTo>
                <a:lnTo>
                  <a:pt x="6725" y="44083"/>
                </a:lnTo>
                <a:lnTo>
                  <a:pt x="6926" y="44033"/>
                </a:lnTo>
                <a:lnTo>
                  <a:pt x="7137" y="44003"/>
                </a:lnTo>
                <a:lnTo>
                  <a:pt x="7358" y="43963"/>
                </a:lnTo>
                <a:lnTo>
                  <a:pt x="7569" y="43942"/>
                </a:lnTo>
                <a:lnTo>
                  <a:pt x="7800" y="43922"/>
                </a:lnTo>
                <a:lnTo>
                  <a:pt x="8021" y="43912"/>
                </a:lnTo>
                <a:close/>
                <a:moveTo>
                  <a:pt x="13137" y="0"/>
                </a:moveTo>
                <a:lnTo>
                  <a:pt x="13368" y="1066"/>
                </a:lnTo>
                <a:lnTo>
                  <a:pt x="13610" y="2231"/>
                </a:lnTo>
                <a:lnTo>
                  <a:pt x="13891" y="3649"/>
                </a:lnTo>
                <a:lnTo>
                  <a:pt x="14032" y="4412"/>
                </a:lnTo>
                <a:lnTo>
                  <a:pt x="14172" y="5196"/>
                </a:lnTo>
                <a:lnTo>
                  <a:pt x="14303" y="5990"/>
                </a:lnTo>
                <a:lnTo>
                  <a:pt x="14434" y="6764"/>
                </a:lnTo>
                <a:lnTo>
                  <a:pt x="14544" y="7518"/>
                </a:lnTo>
                <a:lnTo>
                  <a:pt x="14635" y="8232"/>
                </a:lnTo>
                <a:lnTo>
                  <a:pt x="14705" y="8895"/>
                </a:lnTo>
                <a:lnTo>
                  <a:pt x="14745" y="9478"/>
                </a:lnTo>
                <a:lnTo>
                  <a:pt x="14765" y="10031"/>
                </a:lnTo>
                <a:lnTo>
                  <a:pt x="14775" y="10584"/>
                </a:lnTo>
                <a:lnTo>
                  <a:pt x="14765" y="11136"/>
                </a:lnTo>
                <a:lnTo>
                  <a:pt x="14755" y="11679"/>
                </a:lnTo>
                <a:lnTo>
                  <a:pt x="14735" y="12222"/>
                </a:lnTo>
                <a:lnTo>
                  <a:pt x="14705" y="12745"/>
                </a:lnTo>
                <a:lnTo>
                  <a:pt x="14675" y="13257"/>
                </a:lnTo>
                <a:lnTo>
                  <a:pt x="14635" y="13750"/>
                </a:lnTo>
                <a:lnTo>
                  <a:pt x="14544" y="14654"/>
                </a:lnTo>
                <a:lnTo>
                  <a:pt x="14454" y="15428"/>
                </a:lnTo>
                <a:lnTo>
                  <a:pt x="14373" y="16051"/>
                </a:lnTo>
                <a:lnTo>
                  <a:pt x="14303" y="16484"/>
                </a:lnTo>
                <a:lnTo>
                  <a:pt x="14273" y="16644"/>
                </a:lnTo>
                <a:lnTo>
                  <a:pt x="14223" y="16805"/>
                </a:lnTo>
                <a:lnTo>
                  <a:pt x="14172" y="16956"/>
                </a:lnTo>
                <a:lnTo>
                  <a:pt x="14112" y="17107"/>
                </a:lnTo>
                <a:lnTo>
                  <a:pt x="14042" y="17247"/>
                </a:lnTo>
                <a:lnTo>
                  <a:pt x="13961" y="17378"/>
                </a:lnTo>
                <a:lnTo>
                  <a:pt x="13811" y="17609"/>
                </a:lnTo>
                <a:lnTo>
                  <a:pt x="13670" y="17810"/>
                </a:lnTo>
                <a:lnTo>
                  <a:pt x="13549" y="17961"/>
                </a:lnTo>
                <a:lnTo>
                  <a:pt x="13429" y="18092"/>
                </a:lnTo>
                <a:lnTo>
                  <a:pt x="13338" y="17770"/>
                </a:lnTo>
                <a:lnTo>
                  <a:pt x="13228" y="17398"/>
                </a:lnTo>
                <a:lnTo>
                  <a:pt x="13067" y="16916"/>
                </a:lnTo>
                <a:lnTo>
                  <a:pt x="12876" y="16353"/>
                </a:lnTo>
                <a:lnTo>
                  <a:pt x="12635" y="15710"/>
                </a:lnTo>
                <a:lnTo>
                  <a:pt x="12363" y="15026"/>
                </a:lnTo>
                <a:lnTo>
                  <a:pt x="12223" y="14674"/>
                </a:lnTo>
                <a:lnTo>
                  <a:pt x="12062" y="14313"/>
                </a:lnTo>
                <a:lnTo>
                  <a:pt x="11901" y="13951"/>
                </a:lnTo>
                <a:lnTo>
                  <a:pt x="11730" y="13599"/>
                </a:lnTo>
                <a:lnTo>
                  <a:pt x="11549" y="13247"/>
                </a:lnTo>
                <a:lnTo>
                  <a:pt x="11358" y="12895"/>
                </a:lnTo>
                <a:lnTo>
                  <a:pt x="11167" y="12554"/>
                </a:lnTo>
                <a:lnTo>
                  <a:pt x="10966" y="12232"/>
                </a:lnTo>
                <a:lnTo>
                  <a:pt x="10755" y="11920"/>
                </a:lnTo>
                <a:lnTo>
                  <a:pt x="10534" y="11629"/>
                </a:lnTo>
                <a:lnTo>
                  <a:pt x="10313" y="11348"/>
                </a:lnTo>
                <a:lnTo>
                  <a:pt x="10092" y="11096"/>
                </a:lnTo>
                <a:lnTo>
                  <a:pt x="9861" y="10875"/>
                </a:lnTo>
                <a:lnTo>
                  <a:pt x="9740" y="10775"/>
                </a:lnTo>
                <a:lnTo>
                  <a:pt x="9619" y="10674"/>
                </a:lnTo>
                <a:lnTo>
                  <a:pt x="9499" y="10584"/>
                </a:lnTo>
                <a:lnTo>
                  <a:pt x="9378" y="10503"/>
                </a:lnTo>
                <a:lnTo>
                  <a:pt x="9247" y="10433"/>
                </a:lnTo>
                <a:lnTo>
                  <a:pt x="9127" y="10373"/>
                </a:lnTo>
                <a:lnTo>
                  <a:pt x="8996" y="10312"/>
                </a:lnTo>
                <a:lnTo>
                  <a:pt x="8876" y="10272"/>
                </a:lnTo>
                <a:lnTo>
                  <a:pt x="8745" y="10232"/>
                </a:lnTo>
                <a:lnTo>
                  <a:pt x="8614" y="10212"/>
                </a:lnTo>
                <a:lnTo>
                  <a:pt x="8092" y="10131"/>
                </a:lnTo>
                <a:lnTo>
                  <a:pt x="7539" y="10061"/>
                </a:lnTo>
                <a:lnTo>
                  <a:pt x="6986" y="10001"/>
                </a:lnTo>
                <a:lnTo>
                  <a:pt x="6433" y="9950"/>
                </a:lnTo>
                <a:lnTo>
                  <a:pt x="5891" y="9910"/>
                </a:lnTo>
                <a:lnTo>
                  <a:pt x="5348" y="9870"/>
                </a:lnTo>
                <a:lnTo>
                  <a:pt x="4343" y="9810"/>
                </a:lnTo>
                <a:lnTo>
                  <a:pt x="3458" y="9770"/>
                </a:lnTo>
                <a:lnTo>
                  <a:pt x="2765" y="9749"/>
                </a:lnTo>
                <a:lnTo>
                  <a:pt x="2142" y="9739"/>
                </a:lnTo>
                <a:lnTo>
                  <a:pt x="2423" y="9790"/>
                </a:lnTo>
                <a:lnTo>
                  <a:pt x="2765" y="9850"/>
                </a:lnTo>
                <a:lnTo>
                  <a:pt x="3197" y="9950"/>
                </a:lnTo>
                <a:lnTo>
                  <a:pt x="3730" y="10091"/>
                </a:lnTo>
                <a:lnTo>
                  <a:pt x="4021" y="10172"/>
                </a:lnTo>
                <a:lnTo>
                  <a:pt x="4333" y="10272"/>
                </a:lnTo>
                <a:lnTo>
                  <a:pt x="4654" y="10383"/>
                </a:lnTo>
                <a:lnTo>
                  <a:pt x="4996" y="10503"/>
                </a:lnTo>
                <a:lnTo>
                  <a:pt x="5338" y="10634"/>
                </a:lnTo>
                <a:lnTo>
                  <a:pt x="5700" y="10775"/>
                </a:lnTo>
                <a:lnTo>
                  <a:pt x="6061" y="10935"/>
                </a:lnTo>
                <a:lnTo>
                  <a:pt x="6423" y="11116"/>
                </a:lnTo>
                <a:lnTo>
                  <a:pt x="6795" y="11307"/>
                </a:lnTo>
                <a:lnTo>
                  <a:pt x="7157" y="11508"/>
                </a:lnTo>
                <a:lnTo>
                  <a:pt x="7529" y="11740"/>
                </a:lnTo>
                <a:lnTo>
                  <a:pt x="7891" y="11981"/>
                </a:lnTo>
                <a:lnTo>
                  <a:pt x="8252" y="12232"/>
                </a:lnTo>
                <a:lnTo>
                  <a:pt x="8604" y="12513"/>
                </a:lnTo>
                <a:lnTo>
                  <a:pt x="8946" y="12805"/>
                </a:lnTo>
                <a:lnTo>
                  <a:pt x="9268" y="13117"/>
                </a:lnTo>
                <a:lnTo>
                  <a:pt x="9428" y="13277"/>
                </a:lnTo>
                <a:lnTo>
                  <a:pt x="9589" y="13448"/>
                </a:lnTo>
                <a:lnTo>
                  <a:pt x="9740" y="13619"/>
                </a:lnTo>
                <a:lnTo>
                  <a:pt x="9891" y="13800"/>
                </a:lnTo>
                <a:lnTo>
                  <a:pt x="10031" y="13991"/>
                </a:lnTo>
                <a:lnTo>
                  <a:pt x="10172" y="14172"/>
                </a:lnTo>
                <a:lnTo>
                  <a:pt x="10303" y="14373"/>
                </a:lnTo>
                <a:lnTo>
                  <a:pt x="10433" y="14574"/>
                </a:lnTo>
                <a:lnTo>
                  <a:pt x="10554" y="14775"/>
                </a:lnTo>
                <a:lnTo>
                  <a:pt x="10675" y="14986"/>
                </a:lnTo>
                <a:lnTo>
                  <a:pt x="10785" y="15207"/>
                </a:lnTo>
                <a:lnTo>
                  <a:pt x="10896" y="15428"/>
                </a:lnTo>
                <a:lnTo>
                  <a:pt x="11318" y="16393"/>
                </a:lnTo>
                <a:lnTo>
                  <a:pt x="11760" y="17448"/>
                </a:lnTo>
                <a:lnTo>
                  <a:pt x="12233" y="18584"/>
                </a:lnTo>
                <a:lnTo>
                  <a:pt x="12705" y="19780"/>
                </a:lnTo>
                <a:lnTo>
                  <a:pt x="13177" y="21016"/>
                </a:lnTo>
                <a:lnTo>
                  <a:pt x="13650" y="22253"/>
                </a:lnTo>
                <a:lnTo>
                  <a:pt x="14554" y="24675"/>
                </a:lnTo>
                <a:lnTo>
                  <a:pt x="15358" y="26866"/>
                </a:lnTo>
                <a:lnTo>
                  <a:pt x="16002" y="28655"/>
                </a:lnTo>
                <a:lnTo>
                  <a:pt x="16585" y="30303"/>
                </a:lnTo>
                <a:lnTo>
                  <a:pt x="16755" y="31128"/>
                </a:lnTo>
                <a:lnTo>
                  <a:pt x="16956" y="31992"/>
                </a:lnTo>
                <a:lnTo>
                  <a:pt x="17198" y="33027"/>
                </a:lnTo>
                <a:lnTo>
                  <a:pt x="17459" y="34103"/>
                </a:lnTo>
                <a:lnTo>
                  <a:pt x="17600" y="34635"/>
                </a:lnTo>
                <a:lnTo>
                  <a:pt x="17740" y="35138"/>
                </a:lnTo>
                <a:lnTo>
                  <a:pt x="17871" y="35600"/>
                </a:lnTo>
                <a:lnTo>
                  <a:pt x="18002" y="36012"/>
                </a:lnTo>
                <a:lnTo>
                  <a:pt x="18132" y="36354"/>
                </a:lnTo>
                <a:lnTo>
                  <a:pt x="18193" y="36495"/>
                </a:lnTo>
                <a:lnTo>
                  <a:pt x="18243" y="36615"/>
                </a:lnTo>
                <a:lnTo>
                  <a:pt x="18374" y="36907"/>
                </a:lnTo>
                <a:lnTo>
                  <a:pt x="18544" y="37319"/>
                </a:lnTo>
                <a:lnTo>
                  <a:pt x="18745" y="37842"/>
                </a:lnTo>
                <a:lnTo>
                  <a:pt x="18967" y="38455"/>
                </a:lnTo>
                <a:lnTo>
                  <a:pt x="19469" y="39852"/>
                </a:lnTo>
                <a:lnTo>
                  <a:pt x="19992" y="41359"/>
                </a:lnTo>
                <a:lnTo>
                  <a:pt x="20916" y="44043"/>
                </a:lnTo>
                <a:lnTo>
                  <a:pt x="21308" y="45219"/>
                </a:lnTo>
                <a:lnTo>
                  <a:pt x="21278" y="45289"/>
                </a:lnTo>
                <a:lnTo>
                  <a:pt x="21178" y="45440"/>
                </a:lnTo>
                <a:lnTo>
                  <a:pt x="21097" y="45541"/>
                </a:lnTo>
                <a:lnTo>
                  <a:pt x="21007" y="45651"/>
                </a:lnTo>
                <a:lnTo>
                  <a:pt x="20906" y="45772"/>
                </a:lnTo>
                <a:lnTo>
                  <a:pt x="20776" y="45882"/>
                </a:lnTo>
                <a:lnTo>
                  <a:pt x="20645" y="45983"/>
                </a:lnTo>
                <a:lnTo>
                  <a:pt x="20494" y="46083"/>
                </a:lnTo>
                <a:lnTo>
                  <a:pt x="20404" y="46123"/>
                </a:lnTo>
                <a:lnTo>
                  <a:pt x="20323" y="46154"/>
                </a:lnTo>
                <a:lnTo>
                  <a:pt x="20233" y="46184"/>
                </a:lnTo>
                <a:lnTo>
                  <a:pt x="20143" y="46204"/>
                </a:lnTo>
                <a:lnTo>
                  <a:pt x="20042" y="46224"/>
                </a:lnTo>
                <a:lnTo>
                  <a:pt x="19942" y="46234"/>
                </a:lnTo>
                <a:lnTo>
                  <a:pt x="19730" y="46234"/>
                </a:lnTo>
                <a:lnTo>
                  <a:pt x="19620" y="46214"/>
                </a:lnTo>
                <a:lnTo>
                  <a:pt x="19509" y="46184"/>
                </a:lnTo>
                <a:lnTo>
                  <a:pt x="19389" y="46144"/>
                </a:lnTo>
                <a:lnTo>
                  <a:pt x="19268" y="46103"/>
                </a:lnTo>
                <a:lnTo>
                  <a:pt x="18796" y="45882"/>
                </a:lnTo>
                <a:lnTo>
                  <a:pt x="18374" y="45671"/>
                </a:lnTo>
                <a:lnTo>
                  <a:pt x="18002" y="45470"/>
                </a:lnTo>
                <a:lnTo>
                  <a:pt x="17680" y="45299"/>
                </a:lnTo>
                <a:lnTo>
                  <a:pt x="17238" y="45028"/>
                </a:lnTo>
                <a:lnTo>
                  <a:pt x="17077" y="44927"/>
                </a:lnTo>
                <a:lnTo>
                  <a:pt x="16936" y="44726"/>
                </a:lnTo>
                <a:lnTo>
                  <a:pt x="16765" y="44495"/>
                </a:lnTo>
                <a:lnTo>
                  <a:pt x="16534" y="44194"/>
                </a:lnTo>
                <a:lnTo>
                  <a:pt x="16223" y="43832"/>
                </a:lnTo>
                <a:lnTo>
                  <a:pt x="16042" y="43641"/>
                </a:lnTo>
                <a:lnTo>
                  <a:pt x="15851" y="43440"/>
                </a:lnTo>
                <a:lnTo>
                  <a:pt x="15630" y="43229"/>
                </a:lnTo>
                <a:lnTo>
                  <a:pt x="15399" y="43018"/>
                </a:lnTo>
                <a:lnTo>
                  <a:pt x="15157" y="42807"/>
                </a:lnTo>
                <a:lnTo>
                  <a:pt x="14886" y="42596"/>
                </a:lnTo>
                <a:lnTo>
                  <a:pt x="14605" y="42385"/>
                </a:lnTo>
                <a:lnTo>
                  <a:pt x="14313" y="42184"/>
                </a:lnTo>
                <a:lnTo>
                  <a:pt x="13991" y="41983"/>
                </a:lnTo>
                <a:lnTo>
                  <a:pt x="13660" y="41782"/>
                </a:lnTo>
                <a:lnTo>
                  <a:pt x="13308" y="41601"/>
                </a:lnTo>
                <a:lnTo>
                  <a:pt x="12936" y="41420"/>
                </a:lnTo>
                <a:lnTo>
                  <a:pt x="12554" y="41259"/>
                </a:lnTo>
                <a:lnTo>
                  <a:pt x="12152" y="41118"/>
                </a:lnTo>
                <a:lnTo>
                  <a:pt x="11740" y="40987"/>
                </a:lnTo>
                <a:lnTo>
                  <a:pt x="11298" y="40877"/>
                </a:lnTo>
                <a:lnTo>
                  <a:pt x="11077" y="40827"/>
                </a:lnTo>
                <a:lnTo>
                  <a:pt x="10846" y="40786"/>
                </a:lnTo>
                <a:lnTo>
                  <a:pt x="10614" y="40746"/>
                </a:lnTo>
                <a:lnTo>
                  <a:pt x="10373" y="40716"/>
                </a:lnTo>
                <a:lnTo>
                  <a:pt x="10132" y="40686"/>
                </a:lnTo>
                <a:lnTo>
                  <a:pt x="9891" y="40676"/>
                </a:lnTo>
                <a:lnTo>
                  <a:pt x="9639" y="40656"/>
                </a:lnTo>
                <a:lnTo>
                  <a:pt x="9127" y="40656"/>
                </a:lnTo>
                <a:lnTo>
                  <a:pt x="8866" y="40666"/>
                </a:lnTo>
                <a:lnTo>
                  <a:pt x="8594" y="40676"/>
                </a:lnTo>
                <a:lnTo>
                  <a:pt x="8323" y="40706"/>
                </a:lnTo>
                <a:lnTo>
                  <a:pt x="7790" y="40756"/>
                </a:lnTo>
                <a:lnTo>
                  <a:pt x="7267" y="40827"/>
                </a:lnTo>
                <a:lnTo>
                  <a:pt x="6765" y="40897"/>
                </a:lnTo>
                <a:lnTo>
                  <a:pt x="6282" y="40977"/>
                </a:lnTo>
                <a:lnTo>
                  <a:pt x="5820" y="41058"/>
                </a:lnTo>
                <a:lnTo>
                  <a:pt x="5378" y="41158"/>
                </a:lnTo>
                <a:lnTo>
                  <a:pt x="4956" y="41259"/>
                </a:lnTo>
                <a:lnTo>
                  <a:pt x="4544" y="41369"/>
                </a:lnTo>
                <a:lnTo>
                  <a:pt x="4152" y="41480"/>
                </a:lnTo>
                <a:lnTo>
                  <a:pt x="3780" y="41611"/>
                </a:lnTo>
                <a:lnTo>
                  <a:pt x="3428" y="41741"/>
                </a:lnTo>
                <a:lnTo>
                  <a:pt x="3086" y="41882"/>
                </a:lnTo>
                <a:lnTo>
                  <a:pt x="2775" y="42033"/>
                </a:lnTo>
                <a:lnTo>
                  <a:pt x="2473" y="42184"/>
                </a:lnTo>
                <a:lnTo>
                  <a:pt x="2192" y="42354"/>
                </a:lnTo>
                <a:lnTo>
                  <a:pt x="1920" y="42525"/>
                </a:lnTo>
                <a:lnTo>
                  <a:pt x="1679" y="42706"/>
                </a:lnTo>
                <a:lnTo>
                  <a:pt x="1448" y="42897"/>
                </a:lnTo>
                <a:lnTo>
                  <a:pt x="1237" y="43098"/>
                </a:lnTo>
                <a:lnTo>
                  <a:pt x="1036" y="43309"/>
                </a:lnTo>
                <a:lnTo>
                  <a:pt x="855" y="43520"/>
                </a:lnTo>
                <a:lnTo>
                  <a:pt x="694" y="43751"/>
                </a:lnTo>
                <a:lnTo>
                  <a:pt x="554" y="43983"/>
                </a:lnTo>
                <a:lnTo>
                  <a:pt x="423" y="44234"/>
                </a:lnTo>
                <a:lnTo>
                  <a:pt x="312" y="44485"/>
                </a:lnTo>
                <a:lnTo>
                  <a:pt x="222" y="44747"/>
                </a:lnTo>
                <a:lnTo>
                  <a:pt x="141" y="45018"/>
                </a:lnTo>
                <a:lnTo>
                  <a:pt x="81" y="45309"/>
                </a:lnTo>
                <a:lnTo>
                  <a:pt x="41" y="45601"/>
                </a:lnTo>
                <a:lnTo>
                  <a:pt x="11" y="45902"/>
                </a:lnTo>
                <a:lnTo>
                  <a:pt x="1" y="46214"/>
                </a:lnTo>
                <a:lnTo>
                  <a:pt x="11" y="46536"/>
                </a:lnTo>
                <a:lnTo>
                  <a:pt x="21" y="46696"/>
                </a:lnTo>
                <a:lnTo>
                  <a:pt x="31" y="46857"/>
                </a:lnTo>
                <a:lnTo>
                  <a:pt x="61" y="47018"/>
                </a:lnTo>
                <a:lnTo>
                  <a:pt x="81" y="47179"/>
                </a:lnTo>
                <a:lnTo>
                  <a:pt x="162" y="47490"/>
                </a:lnTo>
                <a:lnTo>
                  <a:pt x="252" y="47792"/>
                </a:lnTo>
                <a:lnTo>
                  <a:pt x="373" y="48083"/>
                </a:lnTo>
                <a:lnTo>
                  <a:pt x="503" y="48375"/>
                </a:lnTo>
                <a:lnTo>
                  <a:pt x="664" y="48646"/>
                </a:lnTo>
                <a:lnTo>
                  <a:pt x="835" y="48918"/>
                </a:lnTo>
                <a:lnTo>
                  <a:pt x="1036" y="49179"/>
                </a:lnTo>
                <a:lnTo>
                  <a:pt x="1247" y="49420"/>
                </a:lnTo>
                <a:lnTo>
                  <a:pt x="1468" y="49661"/>
                </a:lnTo>
                <a:lnTo>
                  <a:pt x="1709" y="49893"/>
                </a:lnTo>
                <a:lnTo>
                  <a:pt x="1971" y="50114"/>
                </a:lnTo>
                <a:lnTo>
                  <a:pt x="2242" y="50315"/>
                </a:lnTo>
                <a:lnTo>
                  <a:pt x="2523" y="50516"/>
                </a:lnTo>
                <a:lnTo>
                  <a:pt x="2815" y="50697"/>
                </a:lnTo>
                <a:lnTo>
                  <a:pt x="3127" y="50867"/>
                </a:lnTo>
                <a:lnTo>
                  <a:pt x="3438" y="51028"/>
                </a:lnTo>
                <a:lnTo>
                  <a:pt x="3770" y="51169"/>
                </a:lnTo>
                <a:lnTo>
                  <a:pt x="4101" y="51310"/>
                </a:lnTo>
                <a:lnTo>
                  <a:pt x="4443" y="51430"/>
                </a:lnTo>
                <a:lnTo>
                  <a:pt x="4795" y="51531"/>
                </a:lnTo>
                <a:lnTo>
                  <a:pt x="5147" y="51631"/>
                </a:lnTo>
                <a:lnTo>
                  <a:pt x="5509" y="51712"/>
                </a:lnTo>
                <a:lnTo>
                  <a:pt x="5870" y="51772"/>
                </a:lnTo>
                <a:lnTo>
                  <a:pt x="6242" y="51822"/>
                </a:lnTo>
                <a:lnTo>
                  <a:pt x="6614" y="51852"/>
                </a:lnTo>
                <a:lnTo>
                  <a:pt x="6986" y="51873"/>
                </a:lnTo>
                <a:lnTo>
                  <a:pt x="7358" y="51883"/>
                </a:lnTo>
                <a:lnTo>
                  <a:pt x="7730" y="51862"/>
                </a:lnTo>
                <a:lnTo>
                  <a:pt x="8102" y="51832"/>
                </a:lnTo>
                <a:lnTo>
                  <a:pt x="8474" y="51792"/>
                </a:lnTo>
                <a:lnTo>
                  <a:pt x="9167" y="51692"/>
                </a:lnTo>
                <a:lnTo>
                  <a:pt x="9770" y="51611"/>
                </a:lnTo>
                <a:lnTo>
                  <a:pt x="10775" y="51481"/>
                </a:lnTo>
                <a:lnTo>
                  <a:pt x="11529" y="51390"/>
                </a:lnTo>
                <a:lnTo>
                  <a:pt x="11831" y="51340"/>
                </a:lnTo>
                <a:lnTo>
                  <a:pt x="12102" y="51300"/>
                </a:lnTo>
                <a:lnTo>
                  <a:pt x="12343" y="51249"/>
                </a:lnTo>
                <a:lnTo>
                  <a:pt x="12554" y="51189"/>
                </a:lnTo>
                <a:lnTo>
                  <a:pt x="12765" y="51119"/>
                </a:lnTo>
                <a:lnTo>
                  <a:pt x="12966" y="51028"/>
                </a:lnTo>
                <a:lnTo>
                  <a:pt x="13167" y="50928"/>
                </a:lnTo>
                <a:lnTo>
                  <a:pt x="13378" y="50797"/>
                </a:lnTo>
                <a:lnTo>
                  <a:pt x="13610" y="50656"/>
                </a:lnTo>
                <a:lnTo>
                  <a:pt x="13871" y="50475"/>
                </a:lnTo>
                <a:lnTo>
                  <a:pt x="14383" y="50104"/>
                </a:lnTo>
                <a:lnTo>
                  <a:pt x="14846" y="49752"/>
                </a:lnTo>
                <a:lnTo>
                  <a:pt x="15248" y="49430"/>
                </a:lnTo>
                <a:lnTo>
                  <a:pt x="15579" y="49149"/>
                </a:lnTo>
                <a:lnTo>
                  <a:pt x="15851" y="48908"/>
                </a:lnTo>
                <a:lnTo>
                  <a:pt x="16042" y="48737"/>
                </a:lnTo>
                <a:lnTo>
                  <a:pt x="16203" y="48576"/>
                </a:lnTo>
                <a:lnTo>
                  <a:pt x="16585" y="48576"/>
                </a:lnTo>
                <a:lnTo>
                  <a:pt x="17007" y="48556"/>
                </a:lnTo>
                <a:lnTo>
                  <a:pt x="17519" y="48526"/>
                </a:lnTo>
                <a:lnTo>
                  <a:pt x="18082" y="48475"/>
                </a:lnTo>
                <a:lnTo>
                  <a:pt x="18374" y="48435"/>
                </a:lnTo>
                <a:lnTo>
                  <a:pt x="18665" y="48395"/>
                </a:lnTo>
                <a:lnTo>
                  <a:pt x="18947" y="48345"/>
                </a:lnTo>
                <a:lnTo>
                  <a:pt x="19218" y="48284"/>
                </a:lnTo>
                <a:lnTo>
                  <a:pt x="19469" y="48214"/>
                </a:lnTo>
                <a:lnTo>
                  <a:pt x="19700" y="48144"/>
                </a:lnTo>
                <a:lnTo>
                  <a:pt x="20866" y="47701"/>
                </a:lnTo>
                <a:lnTo>
                  <a:pt x="20906" y="47812"/>
                </a:lnTo>
                <a:lnTo>
                  <a:pt x="20987" y="48144"/>
                </a:lnTo>
                <a:lnTo>
                  <a:pt x="21037" y="48395"/>
                </a:lnTo>
                <a:lnTo>
                  <a:pt x="21097" y="48707"/>
                </a:lnTo>
                <a:lnTo>
                  <a:pt x="21158" y="49068"/>
                </a:lnTo>
                <a:lnTo>
                  <a:pt x="21218" y="49490"/>
                </a:lnTo>
                <a:lnTo>
                  <a:pt x="21278" y="49973"/>
                </a:lnTo>
                <a:lnTo>
                  <a:pt x="21339" y="50516"/>
                </a:lnTo>
                <a:lnTo>
                  <a:pt x="21389" y="51109"/>
                </a:lnTo>
                <a:lnTo>
                  <a:pt x="21429" y="51762"/>
                </a:lnTo>
                <a:lnTo>
                  <a:pt x="21459" y="52486"/>
                </a:lnTo>
                <a:lnTo>
                  <a:pt x="21469" y="53260"/>
                </a:lnTo>
                <a:lnTo>
                  <a:pt x="21469" y="54104"/>
                </a:lnTo>
                <a:lnTo>
                  <a:pt x="21459" y="54998"/>
                </a:lnTo>
                <a:lnTo>
                  <a:pt x="21409" y="56737"/>
                </a:lnTo>
                <a:lnTo>
                  <a:pt x="21349" y="58225"/>
                </a:lnTo>
                <a:lnTo>
                  <a:pt x="21318" y="58888"/>
                </a:lnTo>
                <a:lnTo>
                  <a:pt x="21278" y="59501"/>
                </a:lnTo>
                <a:lnTo>
                  <a:pt x="21238" y="60064"/>
                </a:lnTo>
                <a:lnTo>
                  <a:pt x="21178" y="60577"/>
                </a:lnTo>
                <a:lnTo>
                  <a:pt x="21117" y="61049"/>
                </a:lnTo>
                <a:lnTo>
                  <a:pt x="21027" y="61481"/>
                </a:lnTo>
                <a:lnTo>
                  <a:pt x="20987" y="61682"/>
                </a:lnTo>
                <a:lnTo>
                  <a:pt x="20937" y="61863"/>
                </a:lnTo>
                <a:lnTo>
                  <a:pt x="20876" y="62044"/>
                </a:lnTo>
                <a:lnTo>
                  <a:pt x="20816" y="62225"/>
                </a:lnTo>
                <a:lnTo>
                  <a:pt x="20756" y="62386"/>
                </a:lnTo>
                <a:lnTo>
                  <a:pt x="20685" y="62536"/>
                </a:lnTo>
                <a:lnTo>
                  <a:pt x="20605" y="62687"/>
                </a:lnTo>
                <a:lnTo>
                  <a:pt x="20524" y="62828"/>
                </a:lnTo>
                <a:lnTo>
                  <a:pt x="20444" y="62959"/>
                </a:lnTo>
                <a:lnTo>
                  <a:pt x="20344" y="63079"/>
                </a:lnTo>
                <a:lnTo>
                  <a:pt x="20243" y="63200"/>
                </a:lnTo>
                <a:lnTo>
                  <a:pt x="20143" y="63310"/>
                </a:lnTo>
                <a:lnTo>
                  <a:pt x="19660" y="63803"/>
                </a:lnTo>
                <a:lnTo>
                  <a:pt x="19107" y="64386"/>
                </a:lnTo>
                <a:lnTo>
                  <a:pt x="18494" y="65019"/>
                </a:lnTo>
                <a:lnTo>
                  <a:pt x="17861" y="65662"/>
                </a:lnTo>
                <a:lnTo>
                  <a:pt x="17539" y="65984"/>
                </a:lnTo>
                <a:lnTo>
                  <a:pt x="17218" y="66296"/>
                </a:lnTo>
                <a:lnTo>
                  <a:pt x="16906" y="66587"/>
                </a:lnTo>
                <a:lnTo>
                  <a:pt x="16595" y="66868"/>
                </a:lnTo>
                <a:lnTo>
                  <a:pt x="16293" y="67120"/>
                </a:lnTo>
                <a:lnTo>
                  <a:pt x="16002" y="67341"/>
                </a:lnTo>
                <a:lnTo>
                  <a:pt x="15730" y="67532"/>
                </a:lnTo>
                <a:lnTo>
                  <a:pt x="15469" y="67693"/>
                </a:lnTo>
                <a:lnTo>
                  <a:pt x="15338" y="67773"/>
                </a:lnTo>
                <a:lnTo>
                  <a:pt x="15177" y="67873"/>
                </a:lnTo>
                <a:lnTo>
                  <a:pt x="14796" y="68155"/>
                </a:lnTo>
                <a:lnTo>
                  <a:pt x="14343" y="68497"/>
                </a:lnTo>
                <a:lnTo>
                  <a:pt x="13821" y="68909"/>
                </a:lnTo>
                <a:lnTo>
                  <a:pt x="13268" y="69371"/>
                </a:lnTo>
                <a:lnTo>
                  <a:pt x="12685" y="69854"/>
                </a:lnTo>
                <a:lnTo>
                  <a:pt x="11479" y="70879"/>
                </a:lnTo>
                <a:lnTo>
                  <a:pt x="10343" y="71874"/>
                </a:lnTo>
                <a:lnTo>
                  <a:pt x="9378" y="72718"/>
                </a:lnTo>
                <a:lnTo>
                  <a:pt x="8474" y="73522"/>
                </a:lnTo>
                <a:lnTo>
                  <a:pt x="8524" y="73663"/>
                </a:lnTo>
                <a:lnTo>
                  <a:pt x="8665" y="74005"/>
                </a:lnTo>
                <a:lnTo>
                  <a:pt x="8876" y="74477"/>
                </a:lnTo>
                <a:lnTo>
                  <a:pt x="9006" y="74748"/>
                </a:lnTo>
                <a:lnTo>
                  <a:pt x="9147" y="75020"/>
                </a:lnTo>
                <a:lnTo>
                  <a:pt x="9288" y="75291"/>
                </a:lnTo>
                <a:lnTo>
                  <a:pt x="9449" y="75552"/>
                </a:lnTo>
                <a:lnTo>
                  <a:pt x="9599" y="75784"/>
                </a:lnTo>
                <a:lnTo>
                  <a:pt x="9760" y="75985"/>
                </a:lnTo>
                <a:lnTo>
                  <a:pt x="9840" y="76075"/>
                </a:lnTo>
                <a:lnTo>
                  <a:pt x="9921" y="76155"/>
                </a:lnTo>
                <a:lnTo>
                  <a:pt x="10001" y="76216"/>
                </a:lnTo>
                <a:lnTo>
                  <a:pt x="10072" y="76266"/>
                </a:lnTo>
                <a:lnTo>
                  <a:pt x="10152" y="76296"/>
                </a:lnTo>
                <a:lnTo>
                  <a:pt x="10222" y="76316"/>
                </a:lnTo>
                <a:lnTo>
                  <a:pt x="10293" y="76316"/>
                </a:lnTo>
                <a:lnTo>
                  <a:pt x="10363" y="76296"/>
                </a:lnTo>
                <a:lnTo>
                  <a:pt x="10444" y="76266"/>
                </a:lnTo>
                <a:lnTo>
                  <a:pt x="10514" y="76216"/>
                </a:lnTo>
                <a:lnTo>
                  <a:pt x="10604" y="76155"/>
                </a:lnTo>
                <a:lnTo>
                  <a:pt x="10695" y="76075"/>
                </a:lnTo>
                <a:lnTo>
                  <a:pt x="10896" y="75894"/>
                </a:lnTo>
                <a:lnTo>
                  <a:pt x="11107" y="75673"/>
                </a:lnTo>
                <a:lnTo>
                  <a:pt x="11338" y="75422"/>
                </a:lnTo>
                <a:lnTo>
                  <a:pt x="11569" y="75150"/>
                </a:lnTo>
                <a:lnTo>
                  <a:pt x="11800" y="74869"/>
                </a:lnTo>
                <a:lnTo>
                  <a:pt x="12022" y="74587"/>
                </a:lnTo>
                <a:lnTo>
                  <a:pt x="12454" y="74025"/>
                </a:lnTo>
                <a:lnTo>
                  <a:pt x="12805" y="73552"/>
                </a:lnTo>
                <a:lnTo>
                  <a:pt x="13137" y="73090"/>
                </a:lnTo>
                <a:lnTo>
                  <a:pt x="13479" y="72597"/>
                </a:lnTo>
                <a:lnTo>
                  <a:pt x="13851" y="72075"/>
                </a:lnTo>
                <a:lnTo>
                  <a:pt x="14323" y="71452"/>
                </a:lnTo>
                <a:lnTo>
                  <a:pt x="14584" y="71120"/>
                </a:lnTo>
                <a:lnTo>
                  <a:pt x="14856" y="70778"/>
                </a:lnTo>
                <a:lnTo>
                  <a:pt x="15137" y="70447"/>
                </a:lnTo>
                <a:lnTo>
                  <a:pt x="15419" y="70135"/>
                </a:lnTo>
                <a:lnTo>
                  <a:pt x="15700" y="69843"/>
                </a:lnTo>
                <a:lnTo>
                  <a:pt x="15971" y="69572"/>
                </a:lnTo>
                <a:lnTo>
                  <a:pt x="16243" y="69341"/>
                </a:lnTo>
                <a:lnTo>
                  <a:pt x="16374" y="69240"/>
                </a:lnTo>
                <a:lnTo>
                  <a:pt x="16494" y="69150"/>
                </a:lnTo>
                <a:lnTo>
                  <a:pt x="16755" y="68979"/>
                </a:lnTo>
                <a:lnTo>
                  <a:pt x="17037" y="68808"/>
                </a:lnTo>
                <a:lnTo>
                  <a:pt x="17640" y="68466"/>
                </a:lnTo>
                <a:lnTo>
                  <a:pt x="18273" y="68115"/>
                </a:lnTo>
                <a:lnTo>
                  <a:pt x="18886" y="67803"/>
                </a:lnTo>
                <a:lnTo>
                  <a:pt x="19429" y="67522"/>
                </a:lnTo>
                <a:lnTo>
                  <a:pt x="19881" y="67301"/>
                </a:lnTo>
                <a:lnTo>
                  <a:pt x="20283" y="67110"/>
                </a:lnTo>
                <a:lnTo>
                  <a:pt x="20273" y="67291"/>
                </a:lnTo>
                <a:lnTo>
                  <a:pt x="20223" y="67813"/>
                </a:lnTo>
                <a:lnTo>
                  <a:pt x="20133" y="68597"/>
                </a:lnTo>
                <a:lnTo>
                  <a:pt x="20072" y="69070"/>
                </a:lnTo>
                <a:lnTo>
                  <a:pt x="19992" y="69592"/>
                </a:lnTo>
                <a:lnTo>
                  <a:pt x="19911" y="70135"/>
                </a:lnTo>
                <a:lnTo>
                  <a:pt x="19801" y="70708"/>
                </a:lnTo>
                <a:lnTo>
                  <a:pt x="19680" y="71301"/>
                </a:lnTo>
                <a:lnTo>
                  <a:pt x="19550" y="71904"/>
                </a:lnTo>
                <a:lnTo>
                  <a:pt x="19399" y="72517"/>
                </a:lnTo>
                <a:lnTo>
                  <a:pt x="19228" y="73110"/>
                </a:lnTo>
                <a:lnTo>
                  <a:pt x="19137" y="73401"/>
                </a:lnTo>
                <a:lnTo>
                  <a:pt x="19037" y="73693"/>
                </a:lnTo>
                <a:lnTo>
                  <a:pt x="18936" y="73974"/>
                </a:lnTo>
                <a:lnTo>
                  <a:pt x="18826" y="74256"/>
                </a:lnTo>
                <a:lnTo>
                  <a:pt x="18605" y="74788"/>
                </a:lnTo>
                <a:lnTo>
                  <a:pt x="18364" y="75291"/>
                </a:lnTo>
                <a:lnTo>
                  <a:pt x="18122" y="75763"/>
                </a:lnTo>
                <a:lnTo>
                  <a:pt x="17861" y="76206"/>
                </a:lnTo>
                <a:lnTo>
                  <a:pt x="17600" y="76618"/>
                </a:lnTo>
                <a:lnTo>
                  <a:pt x="17328" y="77000"/>
                </a:lnTo>
                <a:lnTo>
                  <a:pt x="17057" y="77351"/>
                </a:lnTo>
                <a:lnTo>
                  <a:pt x="16786" y="77683"/>
                </a:lnTo>
                <a:lnTo>
                  <a:pt x="16514" y="77985"/>
                </a:lnTo>
                <a:lnTo>
                  <a:pt x="16243" y="78256"/>
                </a:lnTo>
                <a:lnTo>
                  <a:pt x="15971" y="78507"/>
                </a:lnTo>
                <a:lnTo>
                  <a:pt x="15710" y="78728"/>
                </a:lnTo>
                <a:lnTo>
                  <a:pt x="15459" y="78929"/>
                </a:lnTo>
                <a:lnTo>
                  <a:pt x="15208" y="79090"/>
                </a:lnTo>
                <a:lnTo>
                  <a:pt x="14966" y="79241"/>
                </a:lnTo>
                <a:lnTo>
                  <a:pt x="14745" y="79362"/>
                </a:lnTo>
                <a:lnTo>
                  <a:pt x="13911" y="79794"/>
                </a:lnTo>
                <a:lnTo>
                  <a:pt x="13207" y="80166"/>
                </a:lnTo>
                <a:lnTo>
                  <a:pt x="12554" y="80528"/>
                </a:lnTo>
                <a:lnTo>
                  <a:pt x="12584" y="80638"/>
                </a:lnTo>
                <a:lnTo>
                  <a:pt x="12665" y="80940"/>
                </a:lnTo>
                <a:lnTo>
                  <a:pt x="12725" y="81131"/>
                </a:lnTo>
                <a:lnTo>
                  <a:pt x="12805" y="81342"/>
                </a:lnTo>
                <a:lnTo>
                  <a:pt x="12886" y="81573"/>
                </a:lnTo>
                <a:lnTo>
                  <a:pt x="12996" y="81804"/>
                </a:lnTo>
                <a:lnTo>
                  <a:pt x="13107" y="82035"/>
                </a:lnTo>
                <a:lnTo>
                  <a:pt x="13238" y="82256"/>
                </a:lnTo>
                <a:lnTo>
                  <a:pt x="13308" y="82357"/>
                </a:lnTo>
                <a:lnTo>
                  <a:pt x="13378" y="82447"/>
                </a:lnTo>
                <a:lnTo>
                  <a:pt x="13459" y="82538"/>
                </a:lnTo>
                <a:lnTo>
                  <a:pt x="13539" y="82618"/>
                </a:lnTo>
                <a:lnTo>
                  <a:pt x="13620" y="82698"/>
                </a:lnTo>
                <a:lnTo>
                  <a:pt x="13710" y="82759"/>
                </a:lnTo>
                <a:lnTo>
                  <a:pt x="13800" y="82809"/>
                </a:lnTo>
                <a:lnTo>
                  <a:pt x="13891" y="82849"/>
                </a:lnTo>
                <a:lnTo>
                  <a:pt x="13991" y="82869"/>
                </a:lnTo>
                <a:lnTo>
                  <a:pt x="14092" y="82889"/>
                </a:lnTo>
                <a:lnTo>
                  <a:pt x="14203" y="82879"/>
                </a:lnTo>
                <a:lnTo>
                  <a:pt x="14303" y="82859"/>
                </a:lnTo>
                <a:lnTo>
                  <a:pt x="14735" y="82759"/>
                </a:lnTo>
                <a:lnTo>
                  <a:pt x="14956" y="82698"/>
                </a:lnTo>
                <a:lnTo>
                  <a:pt x="15167" y="82628"/>
                </a:lnTo>
                <a:lnTo>
                  <a:pt x="15378" y="82558"/>
                </a:lnTo>
                <a:lnTo>
                  <a:pt x="15600" y="82457"/>
                </a:lnTo>
                <a:lnTo>
                  <a:pt x="15811" y="82347"/>
                </a:lnTo>
                <a:lnTo>
                  <a:pt x="16042" y="82206"/>
                </a:lnTo>
                <a:lnTo>
                  <a:pt x="16263" y="82045"/>
                </a:lnTo>
                <a:lnTo>
                  <a:pt x="16504" y="81844"/>
                </a:lnTo>
                <a:lnTo>
                  <a:pt x="16745" y="81613"/>
                </a:lnTo>
                <a:lnTo>
                  <a:pt x="16997" y="81342"/>
                </a:lnTo>
                <a:lnTo>
                  <a:pt x="17258" y="81030"/>
                </a:lnTo>
                <a:lnTo>
                  <a:pt x="17519" y="80678"/>
                </a:lnTo>
                <a:lnTo>
                  <a:pt x="17801" y="80266"/>
                </a:lnTo>
                <a:lnTo>
                  <a:pt x="18102" y="79804"/>
                </a:lnTo>
                <a:lnTo>
                  <a:pt x="18685" y="78839"/>
                </a:lnTo>
                <a:lnTo>
                  <a:pt x="19238" y="77924"/>
                </a:lnTo>
                <a:lnTo>
                  <a:pt x="19489" y="77482"/>
                </a:lnTo>
                <a:lnTo>
                  <a:pt x="19730" y="77050"/>
                </a:lnTo>
                <a:lnTo>
                  <a:pt x="19962" y="76628"/>
                </a:lnTo>
                <a:lnTo>
                  <a:pt x="20183" y="76206"/>
                </a:lnTo>
                <a:lnTo>
                  <a:pt x="20374" y="75794"/>
                </a:lnTo>
                <a:lnTo>
                  <a:pt x="20555" y="75381"/>
                </a:lnTo>
                <a:lnTo>
                  <a:pt x="20715" y="74969"/>
                </a:lnTo>
                <a:lnTo>
                  <a:pt x="20846" y="74567"/>
                </a:lnTo>
                <a:lnTo>
                  <a:pt x="20967" y="74165"/>
                </a:lnTo>
                <a:lnTo>
                  <a:pt x="21057" y="73763"/>
                </a:lnTo>
                <a:lnTo>
                  <a:pt x="21087" y="73552"/>
                </a:lnTo>
                <a:lnTo>
                  <a:pt x="21117" y="73351"/>
                </a:lnTo>
                <a:lnTo>
                  <a:pt x="21148" y="73150"/>
                </a:lnTo>
                <a:lnTo>
                  <a:pt x="21168" y="72939"/>
                </a:lnTo>
                <a:lnTo>
                  <a:pt x="21198" y="72537"/>
                </a:lnTo>
                <a:lnTo>
                  <a:pt x="21228" y="72125"/>
                </a:lnTo>
                <a:lnTo>
                  <a:pt x="21318" y="71341"/>
                </a:lnTo>
                <a:lnTo>
                  <a:pt x="21409" y="70597"/>
                </a:lnTo>
                <a:lnTo>
                  <a:pt x="21509" y="69934"/>
                </a:lnTo>
                <a:lnTo>
                  <a:pt x="21600" y="69371"/>
                </a:lnTo>
                <a:lnTo>
                  <a:pt x="21680" y="68939"/>
                </a:lnTo>
                <a:lnTo>
                  <a:pt x="21751" y="68567"/>
                </a:lnTo>
                <a:lnTo>
                  <a:pt x="22424" y="69150"/>
                </a:lnTo>
                <a:lnTo>
                  <a:pt x="23148" y="69753"/>
                </a:lnTo>
                <a:lnTo>
                  <a:pt x="24012" y="70467"/>
                </a:lnTo>
                <a:lnTo>
                  <a:pt x="24927" y="71200"/>
                </a:lnTo>
                <a:lnTo>
                  <a:pt x="25379" y="71562"/>
                </a:lnTo>
                <a:lnTo>
                  <a:pt x="25811" y="71894"/>
                </a:lnTo>
                <a:lnTo>
                  <a:pt x="26213" y="72185"/>
                </a:lnTo>
                <a:lnTo>
                  <a:pt x="26575" y="72447"/>
                </a:lnTo>
                <a:lnTo>
                  <a:pt x="26887" y="72658"/>
                </a:lnTo>
                <a:lnTo>
                  <a:pt x="27027" y="72738"/>
                </a:lnTo>
                <a:lnTo>
                  <a:pt x="27148" y="72798"/>
                </a:lnTo>
                <a:lnTo>
                  <a:pt x="27620" y="73040"/>
                </a:lnTo>
                <a:lnTo>
                  <a:pt x="28173" y="73331"/>
                </a:lnTo>
                <a:lnTo>
                  <a:pt x="28746" y="73663"/>
                </a:lnTo>
                <a:lnTo>
                  <a:pt x="29048" y="73834"/>
                </a:lnTo>
                <a:lnTo>
                  <a:pt x="29329" y="74015"/>
                </a:lnTo>
                <a:lnTo>
                  <a:pt x="29620" y="74206"/>
                </a:lnTo>
                <a:lnTo>
                  <a:pt x="29892" y="74396"/>
                </a:lnTo>
                <a:lnTo>
                  <a:pt x="30143" y="74587"/>
                </a:lnTo>
                <a:lnTo>
                  <a:pt x="30384" y="74788"/>
                </a:lnTo>
                <a:lnTo>
                  <a:pt x="30605" y="74979"/>
                </a:lnTo>
                <a:lnTo>
                  <a:pt x="30796" y="75180"/>
                </a:lnTo>
                <a:lnTo>
                  <a:pt x="30957" y="75371"/>
                </a:lnTo>
                <a:lnTo>
                  <a:pt x="31028" y="75472"/>
                </a:lnTo>
                <a:lnTo>
                  <a:pt x="31088" y="75572"/>
                </a:lnTo>
                <a:lnTo>
                  <a:pt x="31138" y="75663"/>
                </a:lnTo>
                <a:lnTo>
                  <a:pt x="31208" y="75753"/>
                </a:lnTo>
                <a:lnTo>
                  <a:pt x="31279" y="75844"/>
                </a:lnTo>
                <a:lnTo>
                  <a:pt x="31359" y="75934"/>
                </a:lnTo>
                <a:lnTo>
                  <a:pt x="31530" y="76095"/>
                </a:lnTo>
                <a:lnTo>
                  <a:pt x="31731" y="76246"/>
                </a:lnTo>
                <a:lnTo>
                  <a:pt x="31942" y="76387"/>
                </a:lnTo>
                <a:lnTo>
                  <a:pt x="32163" y="76517"/>
                </a:lnTo>
                <a:lnTo>
                  <a:pt x="32394" y="76638"/>
                </a:lnTo>
                <a:lnTo>
                  <a:pt x="32636" y="76738"/>
                </a:lnTo>
                <a:lnTo>
                  <a:pt x="32877" y="76829"/>
                </a:lnTo>
                <a:lnTo>
                  <a:pt x="33108" y="76899"/>
                </a:lnTo>
                <a:lnTo>
                  <a:pt x="33339" y="76959"/>
                </a:lnTo>
                <a:lnTo>
                  <a:pt x="33570" y="77010"/>
                </a:lnTo>
                <a:lnTo>
                  <a:pt x="33771" y="77040"/>
                </a:lnTo>
                <a:lnTo>
                  <a:pt x="33972" y="77050"/>
                </a:lnTo>
                <a:lnTo>
                  <a:pt x="34143" y="77050"/>
                </a:lnTo>
                <a:lnTo>
                  <a:pt x="34294" y="77030"/>
                </a:lnTo>
                <a:lnTo>
                  <a:pt x="34364" y="77010"/>
                </a:lnTo>
                <a:lnTo>
                  <a:pt x="34425" y="76970"/>
                </a:lnTo>
                <a:lnTo>
                  <a:pt x="34485" y="76929"/>
                </a:lnTo>
                <a:lnTo>
                  <a:pt x="34555" y="76869"/>
                </a:lnTo>
                <a:lnTo>
                  <a:pt x="34606" y="76799"/>
                </a:lnTo>
                <a:lnTo>
                  <a:pt x="34666" y="76718"/>
                </a:lnTo>
                <a:lnTo>
                  <a:pt x="34716" y="76628"/>
                </a:lnTo>
                <a:lnTo>
                  <a:pt x="34766" y="76527"/>
                </a:lnTo>
                <a:lnTo>
                  <a:pt x="34857" y="76316"/>
                </a:lnTo>
                <a:lnTo>
                  <a:pt x="34937" y="76075"/>
                </a:lnTo>
                <a:lnTo>
                  <a:pt x="34998" y="75814"/>
                </a:lnTo>
                <a:lnTo>
                  <a:pt x="35038" y="75552"/>
                </a:lnTo>
                <a:lnTo>
                  <a:pt x="35068" y="75281"/>
                </a:lnTo>
                <a:lnTo>
                  <a:pt x="35068" y="75020"/>
                </a:lnTo>
                <a:lnTo>
                  <a:pt x="35048" y="74778"/>
                </a:lnTo>
                <a:lnTo>
                  <a:pt x="35038" y="74658"/>
                </a:lnTo>
                <a:lnTo>
                  <a:pt x="35008" y="74547"/>
                </a:lnTo>
                <a:lnTo>
                  <a:pt x="34978" y="74437"/>
                </a:lnTo>
                <a:lnTo>
                  <a:pt x="34947" y="74346"/>
                </a:lnTo>
                <a:lnTo>
                  <a:pt x="34907" y="74256"/>
                </a:lnTo>
                <a:lnTo>
                  <a:pt x="34857" y="74175"/>
                </a:lnTo>
                <a:lnTo>
                  <a:pt x="34797" y="74105"/>
                </a:lnTo>
                <a:lnTo>
                  <a:pt x="34736" y="74045"/>
                </a:lnTo>
                <a:lnTo>
                  <a:pt x="34666" y="73994"/>
                </a:lnTo>
                <a:lnTo>
                  <a:pt x="34586" y="73964"/>
                </a:lnTo>
                <a:lnTo>
                  <a:pt x="34143" y="73814"/>
                </a:lnTo>
                <a:lnTo>
                  <a:pt x="33520" y="73602"/>
                </a:lnTo>
                <a:lnTo>
                  <a:pt x="32786" y="73331"/>
                </a:lnTo>
                <a:lnTo>
                  <a:pt x="31992" y="73030"/>
                </a:lnTo>
                <a:lnTo>
                  <a:pt x="31600" y="72879"/>
                </a:lnTo>
                <a:lnTo>
                  <a:pt x="31219" y="72708"/>
                </a:lnTo>
                <a:lnTo>
                  <a:pt x="30857" y="72547"/>
                </a:lnTo>
                <a:lnTo>
                  <a:pt x="30525" y="72386"/>
                </a:lnTo>
                <a:lnTo>
                  <a:pt x="30224" y="72226"/>
                </a:lnTo>
                <a:lnTo>
                  <a:pt x="29972" y="72065"/>
                </a:lnTo>
                <a:lnTo>
                  <a:pt x="29862" y="71994"/>
                </a:lnTo>
                <a:lnTo>
                  <a:pt x="29771" y="71914"/>
                </a:lnTo>
                <a:lnTo>
                  <a:pt x="29691" y="71844"/>
                </a:lnTo>
                <a:lnTo>
                  <a:pt x="29620" y="71773"/>
                </a:lnTo>
                <a:lnTo>
                  <a:pt x="29520" y="71653"/>
                </a:lnTo>
                <a:lnTo>
                  <a:pt x="29409" y="71552"/>
                </a:lnTo>
                <a:lnTo>
                  <a:pt x="29299" y="71462"/>
                </a:lnTo>
                <a:lnTo>
                  <a:pt x="29188" y="71391"/>
                </a:lnTo>
                <a:lnTo>
                  <a:pt x="29058" y="71331"/>
                </a:lnTo>
                <a:lnTo>
                  <a:pt x="28927" y="71261"/>
                </a:lnTo>
                <a:lnTo>
                  <a:pt x="28625" y="71120"/>
                </a:lnTo>
                <a:lnTo>
                  <a:pt x="28445" y="71029"/>
                </a:lnTo>
                <a:lnTo>
                  <a:pt x="28233" y="70919"/>
                </a:lnTo>
                <a:lnTo>
                  <a:pt x="28012" y="70788"/>
                </a:lnTo>
                <a:lnTo>
                  <a:pt x="27761" y="70627"/>
                </a:lnTo>
                <a:lnTo>
                  <a:pt x="27470" y="70426"/>
                </a:lnTo>
                <a:lnTo>
                  <a:pt x="27158" y="70195"/>
                </a:lnTo>
                <a:lnTo>
                  <a:pt x="26806" y="69914"/>
                </a:lnTo>
                <a:lnTo>
                  <a:pt x="26414" y="69592"/>
                </a:lnTo>
                <a:lnTo>
                  <a:pt x="26022" y="69240"/>
                </a:lnTo>
                <a:lnTo>
                  <a:pt x="25670" y="68889"/>
                </a:lnTo>
                <a:lnTo>
                  <a:pt x="25349" y="68557"/>
                </a:lnTo>
                <a:lnTo>
                  <a:pt x="25057" y="68245"/>
                </a:lnTo>
                <a:lnTo>
                  <a:pt x="24806" y="67934"/>
                </a:lnTo>
                <a:lnTo>
                  <a:pt x="24575" y="67642"/>
                </a:lnTo>
                <a:lnTo>
                  <a:pt x="24374" y="67371"/>
                </a:lnTo>
                <a:lnTo>
                  <a:pt x="24213" y="67130"/>
                </a:lnTo>
                <a:lnTo>
                  <a:pt x="24062" y="66899"/>
                </a:lnTo>
                <a:lnTo>
                  <a:pt x="23942" y="66698"/>
                </a:lnTo>
                <a:lnTo>
                  <a:pt x="23841" y="66517"/>
                </a:lnTo>
                <a:lnTo>
                  <a:pt x="23771" y="66366"/>
                </a:lnTo>
                <a:lnTo>
                  <a:pt x="23670" y="66155"/>
                </a:lnTo>
                <a:lnTo>
                  <a:pt x="23640" y="66084"/>
                </a:lnTo>
                <a:lnTo>
                  <a:pt x="23821" y="66215"/>
                </a:lnTo>
                <a:lnTo>
                  <a:pt x="24032" y="66356"/>
                </a:lnTo>
                <a:lnTo>
                  <a:pt x="24324" y="66537"/>
                </a:lnTo>
                <a:lnTo>
                  <a:pt x="24706" y="66758"/>
                </a:lnTo>
                <a:lnTo>
                  <a:pt x="25148" y="66999"/>
                </a:lnTo>
                <a:lnTo>
                  <a:pt x="25670" y="67260"/>
                </a:lnTo>
                <a:lnTo>
                  <a:pt x="25962" y="67391"/>
                </a:lnTo>
                <a:lnTo>
                  <a:pt x="26274" y="67532"/>
                </a:lnTo>
                <a:lnTo>
                  <a:pt x="26595" y="67662"/>
                </a:lnTo>
                <a:lnTo>
                  <a:pt x="26937" y="67793"/>
                </a:lnTo>
                <a:lnTo>
                  <a:pt x="27289" y="67924"/>
                </a:lnTo>
                <a:lnTo>
                  <a:pt x="27661" y="68044"/>
                </a:lnTo>
                <a:lnTo>
                  <a:pt x="28053" y="68165"/>
                </a:lnTo>
                <a:lnTo>
                  <a:pt x="28455" y="68276"/>
                </a:lnTo>
                <a:lnTo>
                  <a:pt x="28867" y="68386"/>
                </a:lnTo>
                <a:lnTo>
                  <a:pt x="29309" y="68487"/>
                </a:lnTo>
                <a:lnTo>
                  <a:pt x="29751" y="68577"/>
                </a:lnTo>
                <a:lnTo>
                  <a:pt x="30213" y="68657"/>
                </a:lnTo>
                <a:lnTo>
                  <a:pt x="30696" y="68728"/>
                </a:lnTo>
                <a:lnTo>
                  <a:pt x="31178" y="68778"/>
                </a:lnTo>
                <a:lnTo>
                  <a:pt x="31681" y="68828"/>
                </a:lnTo>
                <a:lnTo>
                  <a:pt x="32204" y="68848"/>
                </a:lnTo>
                <a:lnTo>
                  <a:pt x="32726" y="68858"/>
                </a:lnTo>
                <a:lnTo>
                  <a:pt x="33269" y="68858"/>
                </a:lnTo>
                <a:lnTo>
                  <a:pt x="39108" y="68708"/>
                </a:lnTo>
                <a:lnTo>
                  <a:pt x="39129" y="68577"/>
                </a:lnTo>
                <a:lnTo>
                  <a:pt x="39149" y="68426"/>
                </a:lnTo>
                <a:lnTo>
                  <a:pt x="39169" y="68235"/>
                </a:lnTo>
                <a:lnTo>
                  <a:pt x="39189" y="68004"/>
                </a:lnTo>
                <a:lnTo>
                  <a:pt x="39189" y="67753"/>
                </a:lnTo>
                <a:lnTo>
                  <a:pt x="39189" y="67482"/>
                </a:lnTo>
                <a:lnTo>
                  <a:pt x="39159" y="67200"/>
                </a:lnTo>
                <a:lnTo>
                  <a:pt x="39139" y="67059"/>
                </a:lnTo>
                <a:lnTo>
                  <a:pt x="39118" y="66919"/>
                </a:lnTo>
                <a:lnTo>
                  <a:pt x="39088" y="66788"/>
                </a:lnTo>
                <a:lnTo>
                  <a:pt x="39048" y="66657"/>
                </a:lnTo>
                <a:lnTo>
                  <a:pt x="38998" y="66527"/>
                </a:lnTo>
                <a:lnTo>
                  <a:pt x="38938" y="66406"/>
                </a:lnTo>
                <a:lnTo>
                  <a:pt x="38877" y="66296"/>
                </a:lnTo>
                <a:lnTo>
                  <a:pt x="38797" y="66185"/>
                </a:lnTo>
                <a:lnTo>
                  <a:pt x="38716" y="66094"/>
                </a:lnTo>
                <a:lnTo>
                  <a:pt x="38616" y="66014"/>
                </a:lnTo>
                <a:lnTo>
                  <a:pt x="38515" y="65934"/>
                </a:lnTo>
                <a:lnTo>
                  <a:pt x="38395" y="65873"/>
                </a:lnTo>
                <a:lnTo>
                  <a:pt x="38264" y="65833"/>
                </a:lnTo>
                <a:lnTo>
                  <a:pt x="38123" y="65803"/>
                </a:lnTo>
                <a:lnTo>
                  <a:pt x="37963" y="65793"/>
                </a:lnTo>
                <a:lnTo>
                  <a:pt x="37792" y="65793"/>
                </a:lnTo>
                <a:lnTo>
                  <a:pt x="37601" y="65813"/>
                </a:lnTo>
                <a:lnTo>
                  <a:pt x="37400" y="65843"/>
                </a:lnTo>
                <a:lnTo>
                  <a:pt x="36917" y="65924"/>
                </a:lnTo>
                <a:lnTo>
                  <a:pt x="36385" y="66034"/>
                </a:lnTo>
                <a:lnTo>
                  <a:pt x="35782" y="66165"/>
                </a:lnTo>
                <a:lnTo>
                  <a:pt x="34485" y="66456"/>
                </a:lnTo>
                <a:lnTo>
                  <a:pt x="33802" y="66617"/>
                </a:lnTo>
                <a:lnTo>
                  <a:pt x="33108" y="66758"/>
                </a:lnTo>
                <a:lnTo>
                  <a:pt x="32425" y="66899"/>
                </a:lnTo>
                <a:lnTo>
                  <a:pt x="31751" y="67019"/>
                </a:lnTo>
                <a:lnTo>
                  <a:pt x="31108" y="67110"/>
                </a:lnTo>
                <a:lnTo>
                  <a:pt x="30806" y="67140"/>
                </a:lnTo>
                <a:lnTo>
                  <a:pt x="30515" y="67170"/>
                </a:lnTo>
                <a:lnTo>
                  <a:pt x="30234" y="67190"/>
                </a:lnTo>
                <a:lnTo>
                  <a:pt x="29711" y="67190"/>
                </a:lnTo>
                <a:lnTo>
                  <a:pt x="29480" y="67170"/>
                </a:lnTo>
                <a:lnTo>
                  <a:pt x="29269" y="67140"/>
                </a:lnTo>
                <a:lnTo>
                  <a:pt x="29068" y="67090"/>
                </a:lnTo>
                <a:lnTo>
                  <a:pt x="28897" y="67039"/>
                </a:lnTo>
                <a:lnTo>
                  <a:pt x="28816" y="66999"/>
                </a:lnTo>
                <a:lnTo>
                  <a:pt x="28746" y="66959"/>
                </a:lnTo>
                <a:lnTo>
                  <a:pt x="28605" y="66868"/>
                </a:lnTo>
                <a:lnTo>
                  <a:pt x="28455" y="66758"/>
                </a:lnTo>
                <a:lnTo>
                  <a:pt x="28284" y="66627"/>
                </a:lnTo>
                <a:lnTo>
                  <a:pt x="28103" y="66476"/>
                </a:lnTo>
                <a:lnTo>
                  <a:pt x="27721" y="66135"/>
                </a:lnTo>
                <a:lnTo>
                  <a:pt x="27309" y="65753"/>
                </a:lnTo>
                <a:lnTo>
                  <a:pt x="26887" y="65321"/>
                </a:lnTo>
                <a:lnTo>
                  <a:pt x="26444" y="64868"/>
                </a:lnTo>
                <a:lnTo>
                  <a:pt x="26002" y="64406"/>
                </a:lnTo>
                <a:lnTo>
                  <a:pt x="25580" y="63934"/>
                </a:lnTo>
                <a:lnTo>
                  <a:pt x="24776" y="63039"/>
                </a:lnTo>
                <a:lnTo>
                  <a:pt x="24113" y="62285"/>
                </a:lnTo>
                <a:lnTo>
                  <a:pt x="23500" y="61562"/>
                </a:lnTo>
                <a:lnTo>
                  <a:pt x="23580" y="61009"/>
                </a:lnTo>
                <a:lnTo>
                  <a:pt x="23660" y="60366"/>
                </a:lnTo>
                <a:lnTo>
                  <a:pt x="23771" y="59521"/>
                </a:lnTo>
                <a:lnTo>
                  <a:pt x="23892" y="58496"/>
                </a:lnTo>
                <a:lnTo>
                  <a:pt x="24022" y="57330"/>
                </a:lnTo>
                <a:lnTo>
                  <a:pt x="24143" y="56064"/>
                </a:lnTo>
                <a:lnTo>
                  <a:pt x="24263" y="54707"/>
                </a:lnTo>
                <a:lnTo>
                  <a:pt x="24364" y="53310"/>
                </a:lnTo>
                <a:lnTo>
                  <a:pt x="24404" y="52596"/>
                </a:lnTo>
                <a:lnTo>
                  <a:pt x="24434" y="51893"/>
                </a:lnTo>
                <a:lnTo>
                  <a:pt x="24464" y="51189"/>
                </a:lnTo>
                <a:lnTo>
                  <a:pt x="24484" y="50486"/>
                </a:lnTo>
                <a:lnTo>
                  <a:pt x="24484" y="49802"/>
                </a:lnTo>
                <a:lnTo>
                  <a:pt x="24484" y="49129"/>
                </a:lnTo>
                <a:lnTo>
                  <a:pt x="24464" y="48475"/>
                </a:lnTo>
                <a:lnTo>
                  <a:pt x="24434" y="47852"/>
                </a:lnTo>
                <a:lnTo>
                  <a:pt x="24394" y="47249"/>
                </a:lnTo>
                <a:lnTo>
                  <a:pt x="24334" y="46676"/>
                </a:lnTo>
                <a:lnTo>
                  <a:pt x="24263" y="46144"/>
                </a:lnTo>
                <a:lnTo>
                  <a:pt x="24213" y="45892"/>
                </a:lnTo>
                <a:lnTo>
                  <a:pt x="24173" y="45651"/>
                </a:lnTo>
                <a:lnTo>
                  <a:pt x="24123" y="45420"/>
                </a:lnTo>
                <a:lnTo>
                  <a:pt x="24062" y="45189"/>
                </a:lnTo>
                <a:lnTo>
                  <a:pt x="24002" y="44988"/>
                </a:lnTo>
                <a:lnTo>
                  <a:pt x="23932" y="44787"/>
                </a:lnTo>
                <a:lnTo>
                  <a:pt x="23650" y="43983"/>
                </a:lnTo>
                <a:lnTo>
                  <a:pt x="23349" y="43108"/>
                </a:lnTo>
                <a:lnTo>
                  <a:pt x="22726" y="41219"/>
                </a:lnTo>
                <a:lnTo>
                  <a:pt x="22092" y="39249"/>
                </a:lnTo>
                <a:lnTo>
                  <a:pt x="21489" y="37349"/>
                </a:lnTo>
                <a:lnTo>
                  <a:pt x="20957" y="35630"/>
                </a:lnTo>
                <a:lnTo>
                  <a:pt x="20524" y="34243"/>
                </a:lnTo>
                <a:lnTo>
                  <a:pt x="20143" y="32967"/>
                </a:lnTo>
                <a:lnTo>
                  <a:pt x="20253" y="32585"/>
                </a:lnTo>
                <a:lnTo>
                  <a:pt x="20394" y="32143"/>
                </a:lnTo>
                <a:lnTo>
                  <a:pt x="20595" y="31560"/>
                </a:lnTo>
                <a:lnTo>
                  <a:pt x="20836" y="30866"/>
                </a:lnTo>
                <a:lnTo>
                  <a:pt x="21138" y="30072"/>
                </a:lnTo>
                <a:lnTo>
                  <a:pt x="21479" y="29218"/>
                </a:lnTo>
                <a:lnTo>
                  <a:pt x="21670" y="28766"/>
                </a:lnTo>
                <a:lnTo>
                  <a:pt x="21871" y="28303"/>
                </a:lnTo>
                <a:lnTo>
                  <a:pt x="22092" y="27831"/>
                </a:lnTo>
                <a:lnTo>
                  <a:pt x="22314" y="27359"/>
                </a:lnTo>
                <a:lnTo>
                  <a:pt x="22555" y="26886"/>
                </a:lnTo>
                <a:lnTo>
                  <a:pt x="22796" y="26414"/>
                </a:lnTo>
                <a:lnTo>
                  <a:pt x="23057" y="25951"/>
                </a:lnTo>
                <a:lnTo>
                  <a:pt x="23329" y="25489"/>
                </a:lnTo>
                <a:lnTo>
                  <a:pt x="23610" y="25037"/>
                </a:lnTo>
                <a:lnTo>
                  <a:pt x="23892" y="24595"/>
                </a:lnTo>
                <a:lnTo>
                  <a:pt x="24193" y="24172"/>
                </a:lnTo>
                <a:lnTo>
                  <a:pt x="24505" y="23770"/>
                </a:lnTo>
                <a:lnTo>
                  <a:pt x="24826" y="23388"/>
                </a:lnTo>
                <a:lnTo>
                  <a:pt x="24987" y="23208"/>
                </a:lnTo>
                <a:lnTo>
                  <a:pt x="25158" y="23027"/>
                </a:lnTo>
                <a:lnTo>
                  <a:pt x="25319" y="22856"/>
                </a:lnTo>
                <a:lnTo>
                  <a:pt x="25490" y="22695"/>
                </a:lnTo>
                <a:lnTo>
                  <a:pt x="25660" y="22534"/>
                </a:lnTo>
                <a:lnTo>
                  <a:pt x="25841" y="22393"/>
                </a:lnTo>
                <a:lnTo>
                  <a:pt x="26012" y="22253"/>
                </a:lnTo>
                <a:lnTo>
                  <a:pt x="26193" y="22122"/>
                </a:lnTo>
                <a:lnTo>
                  <a:pt x="26374" y="21991"/>
                </a:lnTo>
                <a:lnTo>
                  <a:pt x="26565" y="21881"/>
                </a:lnTo>
                <a:lnTo>
                  <a:pt x="26937" y="21670"/>
                </a:lnTo>
                <a:lnTo>
                  <a:pt x="27329" y="21469"/>
                </a:lnTo>
                <a:lnTo>
                  <a:pt x="27731" y="21278"/>
                </a:lnTo>
                <a:lnTo>
                  <a:pt x="28153" y="21097"/>
                </a:lnTo>
                <a:lnTo>
                  <a:pt x="28575" y="20926"/>
                </a:lnTo>
                <a:lnTo>
                  <a:pt x="29007" y="20775"/>
                </a:lnTo>
                <a:lnTo>
                  <a:pt x="29440" y="20624"/>
                </a:lnTo>
                <a:lnTo>
                  <a:pt x="29882" y="20484"/>
                </a:lnTo>
                <a:lnTo>
                  <a:pt x="30334" y="20353"/>
                </a:lnTo>
                <a:lnTo>
                  <a:pt x="30776" y="20243"/>
                </a:lnTo>
                <a:lnTo>
                  <a:pt x="31219" y="20132"/>
                </a:lnTo>
                <a:lnTo>
                  <a:pt x="31661" y="20021"/>
                </a:lnTo>
                <a:lnTo>
                  <a:pt x="32103" y="19931"/>
                </a:lnTo>
                <a:lnTo>
                  <a:pt x="32525" y="19841"/>
                </a:lnTo>
                <a:lnTo>
                  <a:pt x="33359" y="19690"/>
                </a:lnTo>
                <a:lnTo>
                  <a:pt x="34153" y="19569"/>
                </a:lnTo>
                <a:lnTo>
                  <a:pt x="34877" y="19469"/>
                </a:lnTo>
                <a:lnTo>
                  <a:pt x="35530" y="19398"/>
                </a:lnTo>
                <a:lnTo>
                  <a:pt x="36103" y="19338"/>
                </a:lnTo>
                <a:lnTo>
                  <a:pt x="36566" y="19298"/>
                </a:lnTo>
                <a:lnTo>
                  <a:pt x="36917" y="19268"/>
                </a:lnTo>
                <a:lnTo>
                  <a:pt x="37209" y="19258"/>
                </a:lnTo>
                <a:lnTo>
                  <a:pt x="36998" y="19197"/>
                </a:lnTo>
                <a:lnTo>
                  <a:pt x="36415" y="19067"/>
                </a:lnTo>
                <a:lnTo>
                  <a:pt x="36003" y="18986"/>
                </a:lnTo>
                <a:lnTo>
                  <a:pt x="35530" y="18906"/>
                </a:lnTo>
                <a:lnTo>
                  <a:pt x="34998" y="18815"/>
                </a:lnTo>
                <a:lnTo>
                  <a:pt x="34425" y="18745"/>
                </a:lnTo>
                <a:lnTo>
                  <a:pt x="33812" y="18685"/>
                </a:lnTo>
                <a:lnTo>
                  <a:pt x="33490" y="18665"/>
                </a:lnTo>
                <a:lnTo>
                  <a:pt x="33168" y="18644"/>
                </a:lnTo>
                <a:lnTo>
                  <a:pt x="32847" y="18634"/>
                </a:lnTo>
                <a:lnTo>
                  <a:pt x="32515" y="18624"/>
                </a:lnTo>
                <a:lnTo>
                  <a:pt x="32183" y="18624"/>
                </a:lnTo>
                <a:lnTo>
                  <a:pt x="31852" y="18644"/>
                </a:lnTo>
                <a:lnTo>
                  <a:pt x="31530" y="18665"/>
                </a:lnTo>
                <a:lnTo>
                  <a:pt x="31198" y="18685"/>
                </a:lnTo>
                <a:lnTo>
                  <a:pt x="30877" y="18725"/>
                </a:lnTo>
                <a:lnTo>
                  <a:pt x="30555" y="18785"/>
                </a:lnTo>
                <a:lnTo>
                  <a:pt x="30234" y="18845"/>
                </a:lnTo>
                <a:lnTo>
                  <a:pt x="29922" y="18916"/>
                </a:lnTo>
                <a:lnTo>
                  <a:pt x="29620" y="19006"/>
                </a:lnTo>
                <a:lnTo>
                  <a:pt x="29329" y="19107"/>
                </a:lnTo>
                <a:lnTo>
                  <a:pt x="29038" y="19227"/>
                </a:lnTo>
                <a:lnTo>
                  <a:pt x="28736" y="19378"/>
                </a:lnTo>
                <a:lnTo>
                  <a:pt x="28414" y="19539"/>
                </a:lnTo>
                <a:lnTo>
                  <a:pt x="28093" y="19720"/>
                </a:lnTo>
                <a:lnTo>
                  <a:pt x="27751" y="19921"/>
                </a:lnTo>
                <a:lnTo>
                  <a:pt x="27409" y="20132"/>
                </a:lnTo>
                <a:lnTo>
                  <a:pt x="27068" y="20363"/>
                </a:lnTo>
                <a:lnTo>
                  <a:pt x="26716" y="20604"/>
                </a:lnTo>
                <a:lnTo>
                  <a:pt x="26364" y="20856"/>
                </a:lnTo>
                <a:lnTo>
                  <a:pt x="26012" y="21117"/>
                </a:lnTo>
                <a:lnTo>
                  <a:pt x="25309" y="21650"/>
                </a:lnTo>
                <a:lnTo>
                  <a:pt x="24615" y="22202"/>
                </a:lnTo>
                <a:lnTo>
                  <a:pt x="23952" y="22755"/>
                </a:lnTo>
                <a:lnTo>
                  <a:pt x="23319" y="23298"/>
                </a:lnTo>
                <a:lnTo>
                  <a:pt x="22736" y="23801"/>
                </a:lnTo>
                <a:lnTo>
                  <a:pt x="22213" y="24273"/>
                </a:lnTo>
                <a:lnTo>
                  <a:pt x="21761" y="24685"/>
                </a:lnTo>
                <a:lnTo>
                  <a:pt x="21107" y="25298"/>
                </a:lnTo>
                <a:lnTo>
                  <a:pt x="20866" y="25529"/>
                </a:lnTo>
                <a:lnTo>
                  <a:pt x="20886" y="25449"/>
                </a:lnTo>
                <a:lnTo>
                  <a:pt x="20916" y="25198"/>
                </a:lnTo>
                <a:lnTo>
                  <a:pt x="20997" y="24826"/>
                </a:lnTo>
                <a:lnTo>
                  <a:pt x="21107" y="24313"/>
                </a:lnTo>
                <a:lnTo>
                  <a:pt x="21178" y="24022"/>
                </a:lnTo>
                <a:lnTo>
                  <a:pt x="21268" y="23700"/>
                </a:lnTo>
                <a:lnTo>
                  <a:pt x="21369" y="23368"/>
                </a:lnTo>
                <a:lnTo>
                  <a:pt x="21479" y="23007"/>
                </a:lnTo>
                <a:lnTo>
                  <a:pt x="21610" y="22625"/>
                </a:lnTo>
                <a:lnTo>
                  <a:pt x="21751" y="22233"/>
                </a:lnTo>
                <a:lnTo>
                  <a:pt x="21911" y="21831"/>
                </a:lnTo>
                <a:lnTo>
                  <a:pt x="22092" y="21408"/>
                </a:lnTo>
                <a:lnTo>
                  <a:pt x="22293" y="20976"/>
                </a:lnTo>
                <a:lnTo>
                  <a:pt x="22504" y="20544"/>
                </a:lnTo>
                <a:lnTo>
                  <a:pt x="22746" y="20102"/>
                </a:lnTo>
                <a:lnTo>
                  <a:pt x="22997" y="19660"/>
                </a:lnTo>
                <a:lnTo>
                  <a:pt x="23278" y="19217"/>
                </a:lnTo>
                <a:lnTo>
                  <a:pt x="23580" y="18775"/>
                </a:lnTo>
                <a:lnTo>
                  <a:pt x="23912" y="18333"/>
                </a:lnTo>
                <a:lnTo>
                  <a:pt x="24253" y="17901"/>
                </a:lnTo>
                <a:lnTo>
                  <a:pt x="24444" y="17680"/>
                </a:lnTo>
                <a:lnTo>
                  <a:pt x="24635" y="17469"/>
                </a:lnTo>
                <a:lnTo>
                  <a:pt x="24826" y="17257"/>
                </a:lnTo>
                <a:lnTo>
                  <a:pt x="25027" y="17056"/>
                </a:lnTo>
                <a:lnTo>
                  <a:pt x="25238" y="16845"/>
                </a:lnTo>
                <a:lnTo>
                  <a:pt x="25459" y="16644"/>
                </a:lnTo>
                <a:lnTo>
                  <a:pt x="25681" y="16453"/>
                </a:lnTo>
                <a:lnTo>
                  <a:pt x="25912" y="16262"/>
                </a:lnTo>
                <a:lnTo>
                  <a:pt x="26153" y="16071"/>
                </a:lnTo>
                <a:lnTo>
                  <a:pt x="26394" y="15880"/>
                </a:lnTo>
                <a:lnTo>
                  <a:pt x="26645" y="15700"/>
                </a:lnTo>
                <a:lnTo>
                  <a:pt x="26907" y="15529"/>
                </a:lnTo>
                <a:lnTo>
                  <a:pt x="27168" y="15358"/>
                </a:lnTo>
                <a:lnTo>
                  <a:pt x="27449" y="15187"/>
                </a:lnTo>
                <a:lnTo>
                  <a:pt x="27731" y="15036"/>
                </a:lnTo>
                <a:lnTo>
                  <a:pt x="28022" y="14875"/>
                </a:lnTo>
                <a:lnTo>
                  <a:pt x="28605" y="14584"/>
                </a:lnTo>
                <a:lnTo>
                  <a:pt x="29178" y="14303"/>
                </a:lnTo>
                <a:lnTo>
                  <a:pt x="29751" y="14041"/>
                </a:lnTo>
                <a:lnTo>
                  <a:pt x="30314" y="13780"/>
                </a:lnTo>
                <a:lnTo>
                  <a:pt x="30857" y="13539"/>
                </a:lnTo>
                <a:lnTo>
                  <a:pt x="31399" y="13307"/>
                </a:lnTo>
                <a:lnTo>
                  <a:pt x="31932" y="13096"/>
                </a:lnTo>
                <a:lnTo>
                  <a:pt x="32445" y="12885"/>
                </a:lnTo>
                <a:lnTo>
                  <a:pt x="33440" y="12513"/>
                </a:lnTo>
                <a:lnTo>
                  <a:pt x="34374" y="12172"/>
                </a:lnTo>
                <a:lnTo>
                  <a:pt x="35249" y="11880"/>
                </a:lnTo>
                <a:lnTo>
                  <a:pt x="36063" y="11629"/>
                </a:lnTo>
                <a:lnTo>
                  <a:pt x="36797" y="11418"/>
                </a:lnTo>
                <a:lnTo>
                  <a:pt x="37450" y="11237"/>
                </a:lnTo>
                <a:lnTo>
                  <a:pt x="38023" y="11096"/>
                </a:lnTo>
                <a:lnTo>
                  <a:pt x="38505" y="10976"/>
                </a:lnTo>
                <a:lnTo>
                  <a:pt x="39169" y="10835"/>
                </a:lnTo>
                <a:lnTo>
                  <a:pt x="39400" y="10795"/>
                </a:lnTo>
                <a:lnTo>
                  <a:pt x="38284" y="10795"/>
                </a:lnTo>
                <a:lnTo>
                  <a:pt x="37711" y="10805"/>
                </a:lnTo>
                <a:lnTo>
                  <a:pt x="37068" y="10835"/>
                </a:lnTo>
                <a:lnTo>
                  <a:pt x="36354" y="10865"/>
                </a:lnTo>
                <a:lnTo>
                  <a:pt x="35591" y="10925"/>
                </a:lnTo>
                <a:lnTo>
                  <a:pt x="34787" y="10996"/>
                </a:lnTo>
                <a:lnTo>
                  <a:pt x="33962" y="11086"/>
                </a:lnTo>
                <a:lnTo>
                  <a:pt x="33550" y="11136"/>
                </a:lnTo>
                <a:lnTo>
                  <a:pt x="33138" y="11207"/>
                </a:lnTo>
                <a:lnTo>
                  <a:pt x="32726" y="11267"/>
                </a:lnTo>
                <a:lnTo>
                  <a:pt x="32324" y="11348"/>
                </a:lnTo>
                <a:lnTo>
                  <a:pt x="31922" y="11428"/>
                </a:lnTo>
                <a:lnTo>
                  <a:pt x="31530" y="11518"/>
                </a:lnTo>
                <a:lnTo>
                  <a:pt x="31148" y="11619"/>
                </a:lnTo>
                <a:lnTo>
                  <a:pt x="30786" y="11729"/>
                </a:lnTo>
                <a:lnTo>
                  <a:pt x="30435" y="11850"/>
                </a:lnTo>
                <a:lnTo>
                  <a:pt x="30093" y="11971"/>
                </a:lnTo>
                <a:lnTo>
                  <a:pt x="29781" y="12111"/>
                </a:lnTo>
                <a:lnTo>
                  <a:pt x="29480" y="12252"/>
                </a:lnTo>
                <a:lnTo>
                  <a:pt x="28897" y="12574"/>
                </a:lnTo>
                <a:lnTo>
                  <a:pt x="28314" y="12915"/>
                </a:lnTo>
                <a:lnTo>
                  <a:pt x="27721" y="13297"/>
                </a:lnTo>
                <a:lnTo>
                  <a:pt x="27128" y="13689"/>
                </a:lnTo>
                <a:lnTo>
                  <a:pt x="26535" y="14112"/>
                </a:lnTo>
                <a:lnTo>
                  <a:pt x="25962" y="14554"/>
                </a:lnTo>
                <a:lnTo>
                  <a:pt x="25399" y="15006"/>
                </a:lnTo>
                <a:lnTo>
                  <a:pt x="24866" y="15458"/>
                </a:lnTo>
                <a:lnTo>
                  <a:pt x="24354" y="15931"/>
                </a:lnTo>
                <a:lnTo>
                  <a:pt x="24103" y="16162"/>
                </a:lnTo>
                <a:lnTo>
                  <a:pt x="23871" y="16403"/>
                </a:lnTo>
                <a:lnTo>
                  <a:pt x="23640" y="16634"/>
                </a:lnTo>
                <a:lnTo>
                  <a:pt x="23419" y="16876"/>
                </a:lnTo>
                <a:lnTo>
                  <a:pt x="23218" y="17107"/>
                </a:lnTo>
                <a:lnTo>
                  <a:pt x="23017" y="17338"/>
                </a:lnTo>
                <a:lnTo>
                  <a:pt x="22826" y="17569"/>
                </a:lnTo>
                <a:lnTo>
                  <a:pt x="22655" y="17800"/>
                </a:lnTo>
                <a:lnTo>
                  <a:pt x="22494" y="18031"/>
                </a:lnTo>
                <a:lnTo>
                  <a:pt x="22344" y="18252"/>
                </a:lnTo>
                <a:lnTo>
                  <a:pt x="22213" y="18474"/>
                </a:lnTo>
                <a:lnTo>
                  <a:pt x="22092" y="18685"/>
                </a:lnTo>
                <a:lnTo>
                  <a:pt x="21982" y="18906"/>
                </a:lnTo>
                <a:lnTo>
                  <a:pt x="21891" y="19107"/>
                </a:lnTo>
                <a:lnTo>
                  <a:pt x="21721" y="19579"/>
                </a:lnTo>
                <a:lnTo>
                  <a:pt x="21520" y="20162"/>
                </a:lnTo>
                <a:lnTo>
                  <a:pt x="21308" y="20825"/>
                </a:lnTo>
                <a:lnTo>
                  <a:pt x="21087" y="21559"/>
                </a:lnTo>
                <a:lnTo>
                  <a:pt x="20866" y="22343"/>
                </a:lnTo>
                <a:lnTo>
                  <a:pt x="20635" y="23167"/>
                </a:lnTo>
                <a:lnTo>
                  <a:pt x="20183" y="24816"/>
                </a:lnTo>
                <a:lnTo>
                  <a:pt x="19771" y="26364"/>
                </a:lnTo>
                <a:lnTo>
                  <a:pt x="19429" y="27660"/>
                </a:lnTo>
                <a:lnTo>
                  <a:pt x="19117" y="28886"/>
                </a:lnTo>
                <a:lnTo>
                  <a:pt x="19067" y="28585"/>
                </a:lnTo>
                <a:lnTo>
                  <a:pt x="19017" y="28223"/>
                </a:lnTo>
                <a:lnTo>
                  <a:pt x="18957" y="27740"/>
                </a:lnTo>
                <a:lnTo>
                  <a:pt x="18896" y="27147"/>
                </a:lnTo>
                <a:lnTo>
                  <a:pt x="18836" y="26464"/>
                </a:lnTo>
                <a:lnTo>
                  <a:pt x="18796" y="25690"/>
                </a:lnTo>
                <a:lnTo>
                  <a:pt x="18786" y="25278"/>
                </a:lnTo>
                <a:lnTo>
                  <a:pt x="18776" y="24856"/>
                </a:lnTo>
                <a:lnTo>
                  <a:pt x="18776" y="24414"/>
                </a:lnTo>
                <a:lnTo>
                  <a:pt x="18786" y="23961"/>
                </a:lnTo>
                <a:lnTo>
                  <a:pt x="18796" y="23499"/>
                </a:lnTo>
                <a:lnTo>
                  <a:pt x="18826" y="23017"/>
                </a:lnTo>
                <a:lnTo>
                  <a:pt x="18866" y="22544"/>
                </a:lnTo>
                <a:lnTo>
                  <a:pt x="18916" y="22052"/>
                </a:lnTo>
                <a:lnTo>
                  <a:pt x="18977" y="21559"/>
                </a:lnTo>
                <a:lnTo>
                  <a:pt x="19057" y="21067"/>
                </a:lnTo>
                <a:lnTo>
                  <a:pt x="19148" y="20574"/>
                </a:lnTo>
                <a:lnTo>
                  <a:pt x="19258" y="20082"/>
                </a:lnTo>
                <a:lnTo>
                  <a:pt x="19379" y="19589"/>
                </a:lnTo>
                <a:lnTo>
                  <a:pt x="19529" y="19097"/>
                </a:lnTo>
                <a:lnTo>
                  <a:pt x="19690" y="18614"/>
                </a:lnTo>
                <a:lnTo>
                  <a:pt x="19861" y="18142"/>
                </a:lnTo>
                <a:lnTo>
                  <a:pt x="20062" y="17670"/>
                </a:lnTo>
                <a:lnTo>
                  <a:pt x="20173" y="17438"/>
                </a:lnTo>
                <a:lnTo>
                  <a:pt x="20283" y="17217"/>
                </a:lnTo>
                <a:lnTo>
                  <a:pt x="20535" y="16755"/>
                </a:lnTo>
                <a:lnTo>
                  <a:pt x="20796" y="16283"/>
                </a:lnTo>
                <a:lnTo>
                  <a:pt x="21077" y="15790"/>
                </a:lnTo>
                <a:lnTo>
                  <a:pt x="21369" y="15298"/>
                </a:lnTo>
                <a:lnTo>
                  <a:pt x="21680" y="14795"/>
                </a:lnTo>
                <a:lnTo>
                  <a:pt x="22002" y="14282"/>
                </a:lnTo>
                <a:lnTo>
                  <a:pt x="22675" y="13247"/>
                </a:lnTo>
                <a:lnTo>
                  <a:pt x="23379" y="12202"/>
                </a:lnTo>
                <a:lnTo>
                  <a:pt x="24103" y="11177"/>
                </a:lnTo>
                <a:lnTo>
                  <a:pt x="24816" y="10172"/>
                </a:lnTo>
                <a:lnTo>
                  <a:pt x="25520" y="9207"/>
                </a:lnTo>
                <a:lnTo>
                  <a:pt x="26193" y="8302"/>
                </a:lnTo>
                <a:lnTo>
                  <a:pt x="26826" y="7468"/>
                </a:lnTo>
                <a:lnTo>
                  <a:pt x="27902" y="6071"/>
                </a:lnTo>
                <a:lnTo>
                  <a:pt x="28625" y="5146"/>
                </a:lnTo>
                <a:lnTo>
                  <a:pt x="28897" y="4815"/>
                </a:lnTo>
                <a:lnTo>
                  <a:pt x="28555" y="5146"/>
                </a:lnTo>
                <a:lnTo>
                  <a:pt x="27651" y="6031"/>
                </a:lnTo>
                <a:lnTo>
                  <a:pt x="26344" y="7337"/>
                </a:lnTo>
                <a:lnTo>
                  <a:pt x="25610" y="8091"/>
                </a:lnTo>
                <a:lnTo>
                  <a:pt x="24826" y="8895"/>
                </a:lnTo>
                <a:lnTo>
                  <a:pt x="24042" y="9729"/>
                </a:lnTo>
                <a:lnTo>
                  <a:pt x="23258" y="10564"/>
                </a:lnTo>
                <a:lnTo>
                  <a:pt x="22515" y="11398"/>
                </a:lnTo>
                <a:lnTo>
                  <a:pt x="21821" y="12202"/>
                </a:lnTo>
                <a:lnTo>
                  <a:pt x="21499" y="12584"/>
                </a:lnTo>
                <a:lnTo>
                  <a:pt x="21198" y="12946"/>
                </a:lnTo>
                <a:lnTo>
                  <a:pt x="20916" y="13307"/>
                </a:lnTo>
                <a:lnTo>
                  <a:pt x="20675" y="13639"/>
                </a:lnTo>
                <a:lnTo>
                  <a:pt x="20454" y="13951"/>
                </a:lnTo>
                <a:lnTo>
                  <a:pt x="20263" y="14232"/>
                </a:lnTo>
                <a:lnTo>
                  <a:pt x="20112" y="14504"/>
                </a:lnTo>
                <a:lnTo>
                  <a:pt x="19992" y="14735"/>
                </a:lnTo>
                <a:lnTo>
                  <a:pt x="19891" y="14966"/>
                </a:lnTo>
                <a:lnTo>
                  <a:pt x="19791" y="15247"/>
                </a:lnTo>
                <a:lnTo>
                  <a:pt x="19560" y="15891"/>
                </a:lnTo>
                <a:lnTo>
                  <a:pt x="19308" y="16654"/>
                </a:lnTo>
                <a:lnTo>
                  <a:pt x="19037" y="17499"/>
                </a:lnTo>
                <a:lnTo>
                  <a:pt x="18766" y="18403"/>
                </a:lnTo>
                <a:lnTo>
                  <a:pt x="18484" y="19358"/>
                </a:lnTo>
                <a:lnTo>
                  <a:pt x="17931" y="21298"/>
                </a:lnTo>
                <a:lnTo>
                  <a:pt x="17429" y="23127"/>
                </a:lnTo>
                <a:lnTo>
                  <a:pt x="17017" y="24665"/>
                </a:lnTo>
                <a:lnTo>
                  <a:pt x="16645" y="26112"/>
                </a:lnTo>
                <a:lnTo>
                  <a:pt x="16534" y="25931"/>
                </a:lnTo>
                <a:lnTo>
                  <a:pt x="16263" y="25439"/>
                </a:lnTo>
                <a:lnTo>
                  <a:pt x="16092" y="25087"/>
                </a:lnTo>
                <a:lnTo>
                  <a:pt x="15891" y="24685"/>
                </a:lnTo>
                <a:lnTo>
                  <a:pt x="15690" y="24243"/>
                </a:lnTo>
                <a:lnTo>
                  <a:pt x="15489" y="23760"/>
                </a:lnTo>
                <a:lnTo>
                  <a:pt x="15298" y="23248"/>
                </a:lnTo>
                <a:lnTo>
                  <a:pt x="15208" y="22986"/>
                </a:lnTo>
                <a:lnTo>
                  <a:pt x="15127" y="22715"/>
                </a:lnTo>
                <a:lnTo>
                  <a:pt x="15047" y="22444"/>
                </a:lnTo>
                <a:lnTo>
                  <a:pt x="14976" y="22172"/>
                </a:lnTo>
                <a:lnTo>
                  <a:pt x="14906" y="21891"/>
                </a:lnTo>
                <a:lnTo>
                  <a:pt x="14856" y="21620"/>
                </a:lnTo>
                <a:lnTo>
                  <a:pt x="14816" y="21348"/>
                </a:lnTo>
                <a:lnTo>
                  <a:pt x="14775" y="21077"/>
                </a:lnTo>
                <a:lnTo>
                  <a:pt x="14765" y="20805"/>
                </a:lnTo>
                <a:lnTo>
                  <a:pt x="14755" y="20544"/>
                </a:lnTo>
                <a:lnTo>
                  <a:pt x="14765" y="20283"/>
                </a:lnTo>
                <a:lnTo>
                  <a:pt x="14785" y="20031"/>
                </a:lnTo>
                <a:lnTo>
                  <a:pt x="14826" y="19780"/>
                </a:lnTo>
                <a:lnTo>
                  <a:pt x="14886" y="19549"/>
                </a:lnTo>
                <a:lnTo>
                  <a:pt x="15188" y="18504"/>
                </a:lnTo>
                <a:lnTo>
                  <a:pt x="15348" y="17911"/>
                </a:lnTo>
                <a:lnTo>
                  <a:pt x="15519" y="17267"/>
                </a:lnTo>
                <a:lnTo>
                  <a:pt x="15680" y="16584"/>
                </a:lnTo>
                <a:lnTo>
                  <a:pt x="15821" y="15860"/>
                </a:lnTo>
                <a:lnTo>
                  <a:pt x="15961" y="15117"/>
                </a:lnTo>
                <a:lnTo>
                  <a:pt x="16022" y="14725"/>
                </a:lnTo>
                <a:lnTo>
                  <a:pt x="16072" y="14333"/>
                </a:lnTo>
                <a:lnTo>
                  <a:pt x="16122" y="13931"/>
                </a:lnTo>
                <a:lnTo>
                  <a:pt x="16162" y="13529"/>
                </a:lnTo>
                <a:lnTo>
                  <a:pt x="16193" y="13117"/>
                </a:lnTo>
                <a:lnTo>
                  <a:pt x="16223" y="12704"/>
                </a:lnTo>
                <a:lnTo>
                  <a:pt x="16233" y="12282"/>
                </a:lnTo>
                <a:lnTo>
                  <a:pt x="16243" y="11860"/>
                </a:lnTo>
                <a:lnTo>
                  <a:pt x="16243" y="11438"/>
                </a:lnTo>
                <a:lnTo>
                  <a:pt x="16223" y="11016"/>
                </a:lnTo>
                <a:lnTo>
                  <a:pt x="16193" y="10584"/>
                </a:lnTo>
                <a:lnTo>
                  <a:pt x="16152" y="10152"/>
                </a:lnTo>
                <a:lnTo>
                  <a:pt x="16102" y="9729"/>
                </a:lnTo>
                <a:lnTo>
                  <a:pt x="16032" y="9297"/>
                </a:lnTo>
                <a:lnTo>
                  <a:pt x="15951" y="8865"/>
                </a:lnTo>
                <a:lnTo>
                  <a:pt x="15861" y="8433"/>
                </a:lnTo>
                <a:lnTo>
                  <a:pt x="15750" y="8011"/>
                </a:lnTo>
                <a:lnTo>
                  <a:pt x="15620" y="7589"/>
                </a:lnTo>
                <a:lnTo>
                  <a:pt x="14615" y="4493"/>
                </a:lnTo>
                <a:lnTo>
                  <a:pt x="13831" y="2091"/>
                </a:lnTo>
                <a:lnTo>
                  <a:pt x="13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4286238" y="1849750"/>
            <a:ext cx="1094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Dendrites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4286238" y="3440650"/>
            <a:ext cx="1094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 body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6756488" y="2857500"/>
            <a:ext cx="1094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Axon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6756488" y="2274350"/>
            <a:ext cx="17379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Peripheral process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756488" y="3440650"/>
            <a:ext cx="14745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 process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1" name="Google Shape;331;p20"/>
          <p:cNvGrpSpPr/>
          <p:nvPr/>
        </p:nvGrpSpPr>
        <p:grpSpPr>
          <a:xfrm>
            <a:off x="649613" y="1070251"/>
            <a:ext cx="2960100" cy="3661824"/>
            <a:chOff x="842075" y="1070251"/>
            <a:chExt cx="2960100" cy="3661824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1291625" y="1070251"/>
              <a:ext cx="2061000" cy="45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Sensory neuron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842075" y="3763675"/>
              <a:ext cx="29601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0"/>
            <p:cNvSpPr txBox="1"/>
            <p:nvPr/>
          </p:nvSpPr>
          <p:spPr>
            <a:xfrm>
              <a:off x="1291625" y="3465549"/>
              <a:ext cx="2061000" cy="27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Unipolar neuron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35" name="Google Shape;335;p20"/>
          <p:cNvSpPr/>
          <p:nvPr/>
        </p:nvSpPr>
        <p:spPr>
          <a:xfrm>
            <a:off x="5733688" y="1464875"/>
            <a:ext cx="226200" cy="22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6" name="Google Shape;336;p20"/>
          <p:cNvCxnSpPr>
            <a:stCxn id="326" idx="3"/>
            <a:endCxn id="335" idx="4"/>
          </p:cNvCxnSpPr>
          <p:nvPr/>
        </p:nvCxnSpPr>
        <p:spPr>
          <a:xfrm rot="10800000" flipH="1">
            <a:off x="5380338" y="1691050"/>
            <a:ext cx="466500" cy="2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20"/>
          <p:cNvSpPr/>
          <p:nvPr/>
        </p:nvSpPr>
        <p:spPr>
          <a:xfrm>
            <a:off x="5698688" y="2871025"/>
            <a:ext cx="226200" cy="22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20"/>
          <p:cNvCxnSpPr>
            <a:stCxn id="327" idx="3"/>
            <a:endCxn id="337" idx="4"/>
          </p:cNvCxnSpPr>
          <p:nvPr/>
        </p:nvCxnSpPr>
        <p:spPr>
          <a:xfrm rot="10800000" flipH="1">
            <a:off x="5380338" y="3097150"/>
            <a:ext cx="431400" cy="456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20"/>
          <p:cNvSpPr/>
          <p:nvPr/>
        </p:nvSpPr>
        <p:spPr>
          <a:xfrm>
            <a:off x="6227588" y="2857500"/>
            <a:ext cx="226200" cy="22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Google Shape;340;p20"/>
          <p:cNvCxnSpPr>
            <a:stCxn id="328" idx="1"/>
            <a:endCxn id="339" idx="6"/>
          </p:cNvCxnSpPr>
          <p:nvPr/>
        </p:nvCxnSpPr>
        <p:spPr>
          <a:xfrm rot="10800000">
            <a:off x="6453788" y="2970600"/>
            <a:ext cx="30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20"/>
          <p:cNvSpPr/>
          <p:nvPr/>
        </p:nvSpPr>
        <p:spPr>
          <a:xfrm>
            <a:off x="6227588" y="2571750"/>
            <a:ext cx="226200" cy="22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6227588" y="3212350"/>
            <a:ext cx="226200" cy="22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3" name="Google Shape;343;p20"/>
          <p:cNvCxnSpPr>
            <a:stCxn id="329" idx="1"/>
            <a:endCxn id="341" idx="7"/>
          </p:cNvCxnSpPr>
          <p:nvPr/>
        </p:nvCxnSpPr>
        <p:spPr>
          <a:xfrm flipH="1">
            <a:off x="6420788" y="2387450"/>
            <a:ext cx="335700" cy="217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20"/>
          <p:cNvCxnSpPr>
            <a:stCxn id="330" idx="1"/>
            <a:endCxn id="342" idx="5"/>
          </p:cNvCxnSpPr>
          <p:nvPr/>
        </p:nvCxnSpPr>
        <p:spPr>
          <a:xfrm rot="10800000">
            <a:off x="6420788" y="3405550"/>
            <a:ext cx="335700" cy="148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5" name="Google Shape;345;p20"/>
          <p:cNvGrpSpPr/>
          <p:nvPr/>
        </p:nvGrpSpPr>
        <p:grpSpPr>
          <a:xfrm>
            <a:off x="1627848" y="2001240"/>
            <a:ext cx="1003629" cy="989907"/>
            <a:chOff x="3194273" y="4938102"/>
            <a:chExt cx="1003629" cy="989907"/>
          </a:xfrm>
        </p:grpSpPr>
        <p:sp>
          <p:nvSpPr>
            <p:cNvPr id="346" name="Google Shape;346;p20"/>
            <p:cNvSpPr/>
            <p:nvPr/>
          </p:nvSpPr>
          <p:spPr>
            <a:xfrm>
              <a:off x="3203715" y="4947544"/>
              <a:ext cx="476863" cy="971023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3711598" y="4947544"/>
              <a:ext cx="476863" cy="971023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194273" y="4938102"/>
              <a:ext cx="495747" cy="989907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244974" y="5049580"/>
              <a:ext cx="348086" cy="306827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542356" y="5042360"/>
              <a:ext cx="63714" cy="94103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244260" y="5250003"/>
              <a:ext cx="223594" cy="163530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3409931" y="5346168"/>
              <a:ext cx="210581" cy="135442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3451190" y="5618238"/>
              <a:ext cx="238114" cy="246049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3409217" y="5701470"/>
              <a:ext cx="94103" cy="116558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263065" y="5496683"/>
              <a:ext cx="165037" cy="16503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531486" y="5531436"/>
              <a:ext cx="94817" cy="95531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328127" y="5077033"/>
              <a:ext cx="75378" cy="116558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557511" y="5773753"/>
              <a:ext cx="44909" cy="15131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577030" y="5023476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369386" y="5173992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501097" y="5332441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592978" y="5413452"/>
              <a:ext cx="38403" cy="39196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438891" y="5229691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3408503" y="5486527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3439606" y="5623316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480785" y="5691314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548069" y="5763676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3603055" y="5521280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3702949" y="4938102"/>
              <a:ext cx="494954" cy="989907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3799194" y="5049580"/>
              <a:ext cx="348086" cy="306827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3786895" y="5042360"/>
              <a:ext cx="63000" cy="94103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3925033" y="5250003"/>
              <a:ext cx="222959" cy="163530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3771661" y="5346168"/>
              <a:ext cx="210661" cy="135442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702949" y="5618238"/>
              <a:ext cx="238828" cy="246049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3888853" y="5701470"/>
              <a:ext cx="94182" cy="116558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3964150" y="5496683"/>
              <a:ext cx="165037" cy="16503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3765869" y="5531436"/>
              <a:ext cx="95611" cy="95531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3988747" y="5077033"/>
              <a:ext cx="75298" cy="116558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3790466" y="5773753"/>
              <a:ext cx="44195" cy="15131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3776739" y="5023476"/>
              <a:ext cx="38403" cy="39196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983669" y="5173992"/>
              <a:ext cx="39117" cy="39196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851957" y="5332441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760791" y="5413452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914163" y="5229691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3944552" y="5486527"/>
              <a:ext cx="39196" cy="39196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913449" y="5623316"/>
              <a:ext cx="39196" cy="3911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3872270" y="5691314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804986" y="5763676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3750000" y="5521280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20"/>
          <p:cNvCxnSpPr>
            <a:stCxn id="391" idx="6"/>
            <a:endCxn id="321" idx="2"/>
          </p:cNvCxnSpPr>
          <p:nvPr/>
        </p:nvCxnSpPr>
        <p:spPr>
          <a:xfrm>
            <a:off x="2783638" y="2496200"/>
            <a:ext cx="324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91" name="Google Shape;391;p20"/>
          <p:cNvSpPr/>
          <p:nvPr/>
        </p:nvSpPr>
        <p:spPr>
          <a:xfrm>
            <a:off x="2293738" y="2251250"/>
            <a:ext cx="489900" cy="489900"/>
          </a:xfrm>
          <a:prstGeom prst="ellipse">
            <a:avLst/>
          </a:prstGeom>
          <a:solidFill>
            <a:srgbClr val="419AB0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397" name="Google Shape;397;p21"/>
          <p:cNvGrpSpPr/>
          <p:nvPr/>
        </p:nvGrpSpPr>
        <p:grpSpPr>
          <a:xfrm rot="-5400000">
            <a:off x="3458447" y="1053700"/>
            <a:ext cx="2227033" cy="3407875"/>
            <a:chOff x="5403486" y="1078668"/>
            <a:chExt cx="596388" cy="912612"/>
          </a:xfrm>
        </p:grpSpPr>
        <p:sp>
          <p:nvSpPr>
            <p:cNvPr id="398" name="Google Shape;398;p21"/>
            <p:cNvSpPr/>
            <p:nvPr/>
          </p:nvSpPr>
          <p:spPr>
            <a:xfrm>
              <a:off x="5578589" y="1476621"/>
              <a:ext cx="53205" cy="101493"/>
            </a:xfrm>
            <a:custGeom>
              <a:avLst/>
              <a:gdLst/>
              <a:ahLst/>
              <a:cxnLst/>
              <a:rect l="l" t="t" r="r" b="b"/>
              <a:pathLst>
                <a:path w="4816" h="9187" extrusionOk="0">
                  <a:moveTo>
                    <a:pt x="2292" y="0"/>
                  </a:moveTo>
                  <a:lnTo>
                    <a:pt x="2172" y="10"/>
                  </a:lnTo>
                  <a:lnTo>
                    <a:pt x="2051" y="20"/>
                  </a:lnTo>
                  <a:lnTo>
                    <a:pt x="1930" y="40"/>
                  </a:lnTo>
                  <a:lnTo>
                    <a:pt x="1699" y="101"/>
                  </a:lnTo>
                  <a:lnTo>
                    <a:pt x="1478" y="191"/>
                  </a:lnTo>
                  <a:lnTo>
                    <a:pt x="1267" y="292"/>
                  </a:lnTo>
                  <a:lnTo>
                    <a:pt x="1066" y="412"/>
                  </a:lnTo>
                  <a:lnTo>
                    <a:pt x="885" y="543"/>
                  </a:lnTo>
                  <a:lnTo>
                    <a:pt x="714" y="704"/>
                  </a:lnTo>
                  <a:lnTo>
                    <a:pt x="553" y="875"/>
                  </a:lnTo>
                  <a:lnTo>
                    <a:pt x="413" y="1056"/>
                  </a:lnTo>
                  <a:lnTo>
                    <a:pt x="292" y="1257"/>
                  </a:lnTo>
                  <a:lnTo>
                    <a:pt x="192" y="1468"/>
                  </a:lnTo>
                  <a:lnTo>
                    <a:pt x="111" y="1689"/>
                  </a:lnTo>
                  <a:lnTo>
                    <a:pt x="51" y="1920"/>
                  </a:lnTo>
                  <a:lnTo>
                    <a:pt x="31" y="2041"/>
                  </a:lnTo>
                  <a:lnTo>
                    <a:pt x="21" y="2161"/>
                  </a:lnTo>
                  <a:lnTo>
                    <a:pt x="11" y="2282"/>
                  </a:lnTo>
                  <a:lnTo>
                    <a:pt x="1" y="2402"/>
                  </a:lnTo>
                  <a:lnTo>
                    <a:pt x="1" y="6785"/>
                  </a:lnTo>
                  <a:lnTo>
                    <a:pt x="11" y="6905"/>
                  </a:lnTo>
                  <a:lnTo>
                    <a:pt x="21" y="7026"/>
                  </a:lnTo>
                  <a:lnTo>
                    <a:pt x="31" y="7146"/>
                  </a:lnTo>
                  <a:lnTo>
                    <a:pt x="51" y="7267"/>
                  </a:lnTo>
                  <a:lnTo>
                    <a:pt x="111" y="7498"/>
                  </a:lnTo>
                  <a:lnTo>
                    <a:pt x="192" y="7719"/>
                  </a:lnTo>
                  <a:lnTo>
                    <a:pt x="292" y="7930"/>
                  </a:lnTo>
                  <a:lnTo>
                    <a:pt x="413" y="8121"/>
                  </a:lnTo>
                  <a:lnTo>
                    <a:pt x="553" y="8312"/>
                  </a:lnTo>
                  <a:lnTo>
                    <a:pt x="714" y="8483"/>
                  </a:lnTo>
                  <a:lnTo>
                    <a:pt x="885" y="8634"/>
                  </a:lnTo>
                  <a:lnTo>
                    <a:pt x="1066" y="8775"/>
                  </a:lnTo>
                  <a:lnTo>
                    <a:pt x="1267" y="8895"/>
                  </a:lnTo>
                  <a:lnTo>
                    <a:pt x="1478" y="8996"/>
                  </a:lnTo>
                  <a:lnTo>
                    <a:pt x="1699" y="9076"/>
                  </a:lnTo>
                  <a:lnTo>
                    <a:pt x="1930" y="9136"/>
                  </a:lnTo>
                  <a:lnTo>
                    <a:pt x="2051" y="9157"/>
                  </a:lnTo>
                  <a:lnTo>
                    <a:pt x="2172" y="9177"/>
                  </a:lnTo>
                  <a:lnTo>
                    <a:pt x="2292" y="9187"/>
                  </a:lnTo>
                  <a:lnTo>
                    <a:pt x="2534" y="9187"/>
                  </a:lnTo>
                  <a:lnTo>
                    <a:pt x="2654" y="9177"/>
                  </a:lnTo>
                  <a:lnTo>
                    <a:pt x="2775" y="9157"/>
                  </a:lnTo>
                  <a:lnTo>
                    <a:pt x="2895" y="9136"/>
                  </a:lnTo>
                  <a:lnTo>
                    <a:pt x="3127" y="9076"/>
                  </a:lnTo>
                  <a:lnTo>
                    <a:pt x="3348" y="8996"/>
                  </a:lnTo>
                  <a:lnTo>
                    <a:pt x="3559" y="8895"/>
                  </a:lnTo>
                  <a:lnTo>
                    <a:pt x="3760" y="8775"/>
                  </a:lnTo>
                  <a:lnTo>
                    <a:pt x="3941" y="8634"/>
                  </a:lnTo>
                  <a:lnTo>
                    <a:pt x="4111" y="8483"/>
                  </a:lnTo>
                  <a:lnTo>
                    <a:pt x="4272" y="8312"/>
                  </a:lnTo>
                  <a:lnTo>
                    <a:pt x="4403" y="8121"/>
                  </a:lnTo>
                  <a:lnTo>
                    <a:pt x="4524" y="7930"/>
                  </a:lnTo>
                  <a:lnTo>
                    <a:pt x="4634" y="7719"/>
                  </a:lnTo>
                  <a:lnTo>
                    <a:pt x="4715" y="7498"/>
                  </a:lnTo>
                  <a:lnTo>
                    <a:pt x="4775" y="7267"/>
                  </a:lnTo>
                  <a:lnTo>
                    <a:pt x="4795" y="7146"/>
                  </a:lnTo>
                  <a:lnTo>
                    <a:pt x="4805" y="7026"/>
                  </a:lnTo>
                  <a:lnTo>
                    <a:pt x="4815" y="6905"/>
                  </a:lnTo>
                  <a:lnTo>
                    <a:pt x="4815" y="6785"/>
                  </a:lnTo>
                  <a:lnTo>
                    <a:pt x="4815" y="2402"/>
                  </a:lnTo>
                  <a:lnTo>
                    <a:pt x="4815" y="2282"/>
                  </a:lnTo>
                  <a:lnTo>
                    <a:pt x="4805" y="2161"/>
                  </a:lnTo>
                  <a:lnTo>
                    <a:pt x="4795" y="2041"/>
                  </a:lnTo>
                  <a:lnTo>
                    <a:pt x="4775" y="1920"/>
                  </a:lnTo>
                  <a:lnTo>
                    <a:pt x="4715" y="1689"/>
                  </a:lnTo>
                  <a:lnTo>
                    <a:pt x="4634" y="1468"/>
                  </a:lnTo>
                  <a:lnTo>
                    <a:pt x="4524" y="1257"/>
                  </a:lnTo>
                  <a:lnTo>
                    <a:pt x="4403" y="1056"/>
                  </a:lnTo>
                  <a:lnTo>
                    <a:pt x="4272" y="875"/>
                  </a:lnTo>
                  <a:lnTo>
                    <a:pt x="4111" y="704"/>
                  </a:lnTo>
                  <a:lnTo>
                    <a:pt x="3941" y="543"/>
                  </a:lnTo>
                  <a:lnTo>
                    <a:pt x="3760" y="412"/>
                  </a:lnTo>
                  <a:lnTo>
                    <a:pt x="3559" y="292"/>
                  </a:lnTo>
                  <a:lnTo>
                    <a:pt x="3348" y="191"/>
                  </a:lnTo>
                  <a:lnTo>
                    <a:pt x="3127" y="101"/>
                  </a:lnTo>
                  <a:lnTo>
                    <a:pt x="2895" y="40"/>
                  </a:lnTo>
                  <a:lnTo>
                    <a:pt x="2775" y="20"/>
                  </a:lnTo>
                  <a:lnTo>
                    <a:pt x="2654" y="10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82588" y="1584434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1"/>
                  </a:moveTo>
                  <a:lnTo>
                    <a:pt x="2061" y="21"/>
                  </a:lnTo>
                  <a:lnTo>
                    <a:pt x="1940" y="41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9" y="141"/>
                  </a:lnTo>
                  <a:lnTo>
                    <a:pt x="1468" y="182"/>
                  </a:lnTo>
                  <a:lnTo>
                    <a:pt x="1357" y="232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74" y="634"/>
                  </a:lnTo>
                  <a:lnTo>
                    <a:pt x="604" y="805"/>
                  </a:lnTo>
                  <a:lnTo>
                    <a:pt x="463" y="986"/>
                  </a:lnTo>
                  <a:lnTo>
                    <a:pt x="332" y="1177"/>
                  </a:lnTo>
                  <a:lnTo>
                    <a:pt x="222" y="1378"/>
                  </a:lnTo>
                  <a:lnTo>
                    <a:pt x="141" y="1599"/>
                  </a:lnTo>
                  <a:lnTo>
                    <a:pt x="71" y="1820"/>
                  </a:lnTo>
                  <a:lnTo>
                    <a:pt x="21" y="2041"/>
                  </a:lnTo>
                  <a:lnTo>
                    <a:pt x="1" y="2282"/>
                  </a:lnTo>
                  <a:lnTo>
                    <a:pt x="1" y="2513"/>
                  </a:lnTo>
                  <a:lnTo>
                    <a:pt x="21" y="2755"/>
                  </a:lnTo>
                  <a:lnTo>
                    <a:pt x="41" y="2865"/>
                  </a:lnTo>
                  <a:lnTo>
                    <a:pt x="61" y="2986"/>
                  </a:lnTo>
                  <a:lnTo>
                    <a:pt x="101" y="3106"/>
                  </a:lnTo>
                  <a:lnTo>
                    <a:pt x="141" y="3217"/>
                  </a:lnTo>
                  <a:lnTo>
                    <a:pt x="1619" y="7338"/>
                  </a:lnTo>
                  <a:lnTo>
                    <a:pt x="1669" y="7458"/>
                  </a:lnTo>
                  <a:lnTo>
                    <a:pt x="1719" y="7569"/>
                  </a:lnTo>
                  <a:lnTo>
                    <a:pt x="1769" y="7669"/>
                  </a:lnTo>
                  <a:lnTo>
                    <a:pt x="1830" y="7780"/>
                  </a:lnTo>
                  <a:lnTo>
                    <a:pt x="1970" y="7971"/>
                  </a:lnTo>
                  <a:lnTo>
                    <a:pt x="2121" y="8152"/>
                  </a:lnTo>
                  <a:lnTo>
                    <a:pt x="2282" y="8313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695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896"/>
                  </a:lnTo>
                  <a:lnTo>
                    <a:pt x="3760" y="8926"/>
                  </a:lnTo>
                  <a:lnTo>
                    <a:pt x="4001" y="8926"/>
                  </a:lnTo>
                  <a:lnTo>
                    <a:pt x="4232" y="8906"/>
                  </a:lnTo>
                  <a:lnTo>
                    <a:pt x="4353" y="8886"/>
                  </a:lnTo>
                  <a:lnTo>
                    <a:pt x="4473" y="885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5"/>
                  </a:lnTo>
                  <a:lnTo>
                    <a:pt x="4935" y="8695"/>
                  </a:lnTo>
                  <a:lnTo>
                    <a:pt x="5036" y="8634"/>
                  </a:lnTo>
                  <a:lnTo>
                    <a:pt x="5147" y="8574"/>
                  </a:lnTo>
                  <a:lnTo>
                    <a:pt x="5338" y="8443"/>
                  </a:lnTo>
                  <a:lnTo>
                    <a:pt x="5518" y="8293"/>
                  </a:lnTo>
                  <a:lnTo>
                    <a:pt x="5679" y="8122"/>
                  </a:lnTo>
                  <a:lnTo>
                    <a:pt x="5830" y="7941"/>
                  </a:lnTo>
                  <a:lnTo>
                    <a:pt x="5961" y="7750"/>
                  </a:lnTo>
                  <a:lnTo>
                    <a:pt x="6061" y="7549"/>
                  </a:lnTo>
                  <a:lnTo>
                    <a:pt x="6152" y="7328"/>
                  </a:lnTo>
                  <a:lnTo>
                    <a:pt x="6222" y="7107"/>
                  </a:lnTo>
                  <a:lnTo>
                    <a:pt x="6262" y="6885"/>
                  </a:lnTo>
                  <a:lnTo>
                    <a:pt x="6292" y="6644"/>
                  </a:lnTo>
                  <a:lnTo>
                    <a:pt x="6292" y="6413"/>
                  </a:lnTo>
                  <a:lnTo>
                    <a:pt x="6272" y="6172"/>
                  </a:lnTo>
                  <a:lnTo>
                    <a:pt x="6252" y="6061"/>
                  </a:lnTo>
                  <a:lnTo>
                    <a:pt x="6222" y="5941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9"/>
                  </a:lnTo>
                  <a:lnTo>
                    <a:pt x="4624" y="1468"/>
                  </a:lnTo>
                  <a:lnTo>
                    <a:pt x="4574" y="1357"/>
                  </a:lnTo>
                  <a:lnTo>
                    <a:pt x="4513" y="1257"/>
                  </a:lnTo>
                  <a:lnTo>
                    <a:pt x="4453" y="1146"/>
                  </a:lnTo>
                  <a:lnTo>
                    <a:pt x="4322" y="955"/>
                  </a:lnTo>
                  <a:lnTo>
                    <a:pt x="4172" y="775"/>
                  </a:lnTo>
                  <a:lnTo>
                    <a:pt x="4001" y="614"/>
                  </a:lnTo>
                  <a:lnTo>
                    <a:pt x="3820" y="463"/>
                  </a:lnTo>
                  <a:lnTo>
                    <a:pt x="3629" y="332"/>
                  </a:lnTo>
                  <a:lnTo>
                    <a:pt x="3428" y="232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5" y="21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626115" y="1688368"/>
              <a:ext cx="69522" cy="98610"/>
            </a:xfrm>
            <a:custGeom>
              <a:avLst/>
              <a:gdLst/>
              <a:ahLst/>
              <a:cxnLst/>
              <a:rect l="l" t="t" r="r" b="b"/>
              <a:pathLst>
                <a:path w="6293" h="8926" extrusionOk="0">
                  <a:moveTo>
                    <a:pt x="2292" y="0"/>
                  </a:moveTo>
                  <a:lnTo>
                    <a:pt x="2051" y="20"/>
                  </a:lnTo>
                  <a:lnTo>
                    <a:pt x="1940" y="40"/>
                  </a:lnTo>
                  <a:lnTo>
                    <a:pt x="1820" y="71"/>
                  </a:lnTo>
                  <a:lnTo>
                    <a:pt x="1699" y="101"/>
                  </a:lnTo>
                  <a:lnTo>
                    <a:pt x="1588" y="141"/>
                  </a:lnTo>
                  <a:lnTo>
                    <a:pt x="1468" y="191"/>
                  </a:lnTo>
                  <a:lnTo>
                    <a:pt x="1357" y="241"/>
                  </a:lnTo>
                  <a:lnTo>
                    <a:pt x="1247" y="292"/>
                  </a:lnTo>
                  <a:lnTo>
                    <a:pt x="1146" y="352"/>
                  </a:lnTo>
                  <a:lnTo>
                    <a:pt x="945" y="483"/>
                  </a:lnTo>
                  <a:lnTo>
                    <a:pt x="764" y="643"/>
                  </a:lnTo>
                  <a:lnTo>
                    <a:pt x="603" y="804"/>
                  </a:lnTo>
                  <a:lnTo>
                    <a:pt x="463" y="985"/>
                  </a:lnTo>
                  <a:lnTo>
                    <a:pt x="332" y="1176"/>
                  </a:lnTo>
                  <a:lnTo>
                    <a:pt x="222" y="1387"/>
                  </a:lnTo>
                  <a:lnTo>
                    <a:pt x="141" y="1598"/>
                  </a:lnTo>
                  <a:lnTo>
                    <a:pt x="71" y="1819"/>
                  </a:lnTo>
                  <a:lnTo>
                    <a:pt x="21" y="2051"/>
                  </a:lnTo>
                  <a:lnTo>
                    <a:pt x="0" y="2282"/>
                  </a:lnTo>
                  <a:lnTo>
                    <a:pt x="0" y="2513"/>
                  </a:lnTo>
                  <a:lnTo>
                    <a:pt x="21" y="2754"/>
                  </a:lnTo>
                  <a:lnTo>
                    <a:pt x="41" y="2875"/>
                  </a:lnTo>
                  <a:lnTo>
                    <a:pt x="61" y="2985"/>
                  </a:lnTo>
                  <a:lnTo>
                    <a:pt x="101" y="3106"/>
                  </a:lnTo>
                  <a:lnTo>
                    <a:pt x="141" y="3226"/>
                  </a:lnTo>
                  <a:lnTo>
                    <a:pt x="1619" y="7337"/>
                  </a:lnTo>
                  <a:lnTo>
                    <a:pt x="1669" y="7458"/>
                  </a:lnTo>
                  <a:lnTo>
                    <a:pt x="1719" y="7568"/>
                  </a:lnTo>
                  <a:lnTo>
                    <a:pt x="1769" y="7679"/>
                  </a:lnTo>
                  <a:lnTo>
                    <a:pt x="1830" y="7780"/>
                  </a:lnTo>
                  <a:lnTo>
                    <a:pt x="1970" y="7981"/>
                  </a:lnTo>
                  <a:lnTo>
                    <a:pt x="2121" y="8161"/>
                  </a:lnTo>
                  <a:lnTo>
                    <a:pt x="2282" y="8322"/>
                  </a:lnTo>
                  <a:lnTo>
                    <a:pt x="2463" y="8463"/>
                  </a:lnTo>
                  <a:lnTo>
                    <a:pt x="2664" y="8594"/>
                  </a:lnTo>
                  <a:lnTo>
                    <a:pt x="2865" y="8704"/>
                  </a:lnTo>
                  <a:lnTo>
                    <a:pt x="3076" y="8785"/>
                  </a:lnTo>
                  <a:lnTo>
                    <a:pt x="3297" y="8855"/>
                  </a:lnTo>
                  <a:lnTo>
                    <a:pt x="3528" y="8905"/>
                  </a:lnTo>
                  <a:lnTo>
                    <a:pt x="3759" y="8925"/>
                  </a:lnTo>
                  <a:lnTo>
                    <a:pt x="4001" y="8925"/>
                  </a:lnTo>
                  <a:lnTo>
                    <a:pt x="4232" y="8905"/>
                  </a:lnTo>
                  <a:lnTo>
                    <a:pt x="4352" y="8885"/>
                  </a:lnTo>
                  <a:lnTo>
                    <a:pt x="4473" y="8865"/>
                  </a:lnTo>
                  <a:lnTo>
                    <a:pt x="4584" y="8825"/>
                  </a:lnTo>
                  <a:lnTo>
                    <a:pt x="4704" y="8785"/>
                  </a:lnTo>
                  <a:lnTo>
                    <a:pt x="4815" y="8744"/>
                  </a:lnTo>
                  <a:lnTo>
                    <a:pt x="4935" y="8694"/>
                  </a:lnTo>
                  <a:lnTo>
                    <a:pt x="5036" y="8634"/>
                  </a:lnTo>
                  <a:lnTo>
                    <a:pt x="5146" y="8584"/>
                  </a:lnTo>
                  <a:lnTo>
                    <a:pt x="5337" y="8443"/>
                  </a:lnTo>
                  <a:lnTo>
                    <a:pt x="5518" y="8292"/>
                  </a:lnTo>
                  <a:lnTo>
                    <a:pt x="5679" y="8121"/>
                  </a:lnTo>
                  <a:lnTo>
                    <a:pt x="5830" y="7940"/>
                  </a:lnTo>
                  <a:lnTo>
                    <a:pt x="5951" y="7749"/>
                  </a:lnTo>
                  <a:lnTo>
                    <a:pt x="6061" y="7548"/>
                  </a:lnTo>
                  <a:lnTo>
                    <a:pt x="6152" y="7337"/>
                  </a:lnTo>
                  <a:lnTo>
                    <a:pt x="6222" y="7116"/>
                  </a:lnTo>
                  <a:lnTo>
                    <a:pt x="6262" y="6885"/>
                  </a:lnTo>
                  <a:lnTo>
                    <a:pt x="6292" y="6654"/>
                  </a:lnTo>
                  <a:lnTo>
                    <a:pt x="6292" y="6413"/>
                  </a:lnTo>
                  <a:lnTo>
                    <a:pt x="6272" y="6181"/>
                  </a:lnTo>
                  <a:lnTo>
                    <a:pt x="6252" y="6061"/>
                  </a:lnTo>
                  <a:lnTo>
                    <a:pt x="6222" y="5940"/>
                  </a:lnTo>
                  <a:lnTo>
                    <a:pt x="6192" y="5820"/>
                  </a:lnTo>
                  <a:lnTo>
                    <a:pt x="6152" y="5709"/>
                  </a:lnTo>
                  <a:lnTo>
                    <a:pt x="4664" y="1588"/>
                  </a:lnTo>
                  <a:lnTo>
                    <a:pt x="4624" y="1478"/>
                  </a:lnTo>
                  <a:lnTo>
                    <a:pt x="4574" y="1367"/>
                  </a:lnTo>
                  <a:lnTo>
                    <a:pt x="4513" y="1257"/>
                  </a:lnTo>
                  <a:lnTo>
                    <a:pt x="4453" y="1156"/>
                  </a:lnTo>
                  <a:lnTo>
                    <a:pt x="4322" y="955"/>
                  </a:lnTo>
                  <a:lnTo>
                    <a:pt x="4172" y="774"/>
                  </a:lnTo>
                  <a:lnTo>
                    <a:pt x="4001" y="613"/>
                  </a:lnTo>
                  <a:lnTo>
                    <a:pt x="3820" y="463"/>
                  </a:lnTo>
                  <a:lnTo>
                    <a:pt x="3629" y="342"/>
                  </a:lnTo>
                  <a:lnTo>
                    <a:pt x="3428" y="231"/>
                  </a:lnTo>
                  <a:lnTo>
                    <a:pt x="3207" y="141"/>
                  </a:lnTo>
                  <a:lnTo>
                    <a:pt x="2986" y="71"/>
                  </a:lnTo>
                  <a:lnTo>
                    <a:pt x="2764" y="30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684413" y="1776859"/>
              <a:ext cx="97936" cy="71632"/>
            </a:xfrm>
            <a:custGeom>
              <a:avLst/>
              <a:gdLst/>
              <a:ahLst/>
              <a:cxnLst/>
              <a:rect l="l" t="t" r="r" b="b"/>
              <a:pathLst>
                <a:path w="8865" h="6484" extrusionOk="0">
                  <a:moveTo>
                    <a:pt x="2392" y="1"/>
                  </a:moveTo>
                  <a:lnTo>
                    <a:pt x="2151" y="11"/>
                  </a:lnTo>
                  <a:lnTo>
                    <a:pt x="1930" y="51"/>
                  </a:lnTo>
                  <a:lnTo>
                    <a:pt x="1699" y="111"/>
                  </a:lnTo>
                  <a:lnTo>
                    <a:pt x="1488" y="192"/>
                  </a:lnTo>
                  <a:lnTo>
                    <a:pt x="1277" y="282"/>
                  </a:lnTo>
                  <a:lnTo>
                    <a:pt x="1076" y="403"/>
                  </a:lnTo>
                  <a:lnTo>
                    <a:pt x="885" y="543"/>
                  </a:lnTo>
                  <a:lnTo>
                    <a:pt x="714" y="694"/>
                  </a:lnTo>
                  <a:lnTo>
                    <a:pt x="553" y="875"/>
                  </a:lnTo>
                  <a:lnTo>
                    <a:pt x="412" y="1066"/>
                  </a:lnTo>
                  <a:lnTo>
                    <a:pt x="352" y="1167"/>
                  </a:lnTo>
                  <a:lnTo>
                    <a:pt x="292" y="1267"/>
                  </a:lnTo>
                  <a:lnTo>
                    <a:pt x="231" y="1378"/>
                  </a:lnTo>
                  <a:lnTo>
                    <a:pt x="181" y="1488"/>
                  </a:lnTo>
                  <a:lnTo>
                    <a:pt x="141" y="1609"/>
                  </a:lnTo>
                  <a:lnTo>
                    <a:pt x="101" y="1719"/>
                  </a:lnTo>
                  <a:lnTo>
                    <a:pt x="70" y="1840"/>
                  </a:lnTo>
                  <a:lnTo>
                    <a:pt x="40" y="1961"/>
                  </a:lnTo>
                  <a:lnTo>
                    <a:pt x="10" y="2192"/>
                  </a:lnTo>
                  <a:lnTo>
                    <a:pt x="0" y="2423"/>
                  </a:lnTo>
                  <a:lnTo>
                    <a:pt x="20" y="2664"/>
                  </a:lnTo>
                  <a:lnTo>
                    <a:pt x="50" y="2885"/>
                  </a:lnTo>
                  <a:lnTo>
                    <a:pt x="111" y="3116"/>
                  </a:lnTo>
                  <a:lnTo>
                    <a:pt x="191" y="3328"/>
                  </a:lnTo>
                  <a:lnTo>
                    <a:pt x="292" y="3539"/>
                  </a:lnTo>
                  <a:lnTo>
                    <a:pt x="402" y="3740"/>
                  </a:lnTo>
                  <a:lnTo>
                    <a:pt x="543" y="3931"/>
                  </a:lnTo>
                  <a:lnTo>
                    <a:pt x="704" y="4101"/>
                  </a:lnTo>
                  <a:lnTo>
                    <a:pt x="875" y="4262"/>
                  </a:lnTo>
                  <a:lnTo>
                    <a:pt x="1066" y="4403"/>
                  </a:lnTo>
                  <a:lnTo>
                    <a:pt x="1166" y="4473"/>
                  </a:lnTo>
                  <a:lnTo>
                    <a:pt x="1267" y="4524"/>
                  </a:lnTo>
                  <a:lnTo>
                    <a:pt x="1377" y="4584"/>
                  </a:lnTo>
                  <a:lnTo>
                    <a:pt x="1488" y="4634"/>
                  </a:lnTo>
                  <a:lnTo>
                    <a:pt x="5538" y="6303"/>
                  </a:lnTo>
                  <a:lnTo>
                    <a:pt x="5659" y="6343"/>
                  </a:lnTo>
                  <a:lnTo>
                    <a:pt x="5769" y="6383"/>
                  </a:lnTo>
                  <a:lnTo>
                    <a:pt x="5890" y="6413"/>
                  </a:lnTo>
                  <a:lnTo>
                    <a:pt x="6010" y="6443"/>
                  </a:lnTo>
                  <a:lnTo>
                    <a:pt x="6242" y="6473"/>
                  </a:lnTo>
                  <a:lnTo>
                    <a:pt x="6473" y="6483"/>
                  </a:lnTo>
                  <a:lnTo>
                    <a:pt x="6714" y="6463"/>
                  </a:lnTo>
                  <a:lnTo>
                    <a:pt x="6935" y="6433"/>
                  </a:lnTo>
                  <a:lnTo>
                    <a:pt x="7166" y="6373"/>
                  </a:lnTo>
                  <a:lnTo>
                    <a:pt x="7377" y="6293"/>
                  </a:lnTo>
                  <a:lnTo>
                    <a:pt x="7588" y="6192"/>
                  </a:lnTo>
                  <a:lnTo>
                    <a:pt x="7789" y="6071"/>
                  </a:lnTo>
                  <a:lnTo>
                    <a:pt x="7980" y="5941"/>
                  </a:lnTo>
                  <a:lnTo>
                    <a:pt x="8151" y="5780"/>
                  </a:lnTo>
                  <a:lnTo>
                    <a:pt x="8312" y="5609"/>
                  </a:lnTo>
                  <a:lnTo>
                    <a:pt x="8453" y="5418"/>
                  </a:lnTo>
                  <a:lnTo>
                    <a:pt x="8513" y="5318"/>
                  </a:lnTo>
                  <a:lnTo>
                    <a:pt x="8573" y="5217"/>
                  </a:lnTo>
                  <a:lnTo>
                    <a:pt x="8634" y="5107"/>
                  </a:lnTo>
                  <a:lnTo>
                    <a:pt x="8684" y="4986"/>
                  </a:lnTo>
                  <a:lnTo>
                    <a:pt x="8724" y="4875"/>
                  </a:lnTo>
                  <a:lnTo>
                    <a:pt x="8764" y="4755"/>
                  </a:lnTo>
                  <a:lnTo>
                    <a:pt x="8795" y="4644"/>
                  </a:lnTo>
                  <a:lnTo>
                    <a:pt x="8825" y="4524"/>
                  </a:lnTo>
                  <a:lnTo>
                    <a:pt x="8855" y="4292"/>
                  </a:lnTo>
                  <a:lnTo>
                    <a:pt x="8865" y="4051"/>
                  </a:lnTo>
                  <a:lnTo>
                    <a:pt x="8845" y="3820"/>
                  </a:lnTo>
                  <a:lnTo>
                    <a:pt x="8815" y="3589"/>
                  </a:lnTo>
                  <a:lnTo>
                    <a:pt x="8754" y="3368"/>
                  </a:lnTo>
                  <a:lnTo>
                    <a:pt x="8674" y="3147"/>
                  </a:lnTo>
                  <a:lnTo>
                    <a:pt x="8573" y="2936"/>
                  </a:lnTo>
                  <a:lnTo>
                    <a:pt x="8463" y="2745"/>
                  </a:lnTo>
                  <a:lnTo>
                    <a:pt x="8322" y="2554"/>
                  </a:lnTo>
                  <a:lnTo>
                    <a:pt x="8161" y="2383"/>
                  </a:lnTo>
                  <a:lnTo>
                    <a:pt x="7991" y="2222"/>
                  </a:lnTo>
                  <a:lnTo>
                    <a:pt x="7800" y="2081"/>
                  </a:lnTo>
                  <a:lnTo>
                    <a:pt x="7699" y="2011"/>
                  </a:lnTo>
                  <a:lnTo>
                    <a:pt x="7599" y="1951"/>
                  </a:lnTo>
                  <a:lnTo>
                    <a:pt x="7488" y="1900"/>
                  </a:lnTo>
                  <a:lnTo>
                    <a:pt x="7377" y="1850"/>
                  </a:lnTo>
                  <a:lnTo>
                    <a:pt x="3327" y="182"/>
                  </a:lnTo>
                  <a:lnTo>
                    <a:pt x="3206" y="141"/>
                  </a:lnTo>
                  <a:lnTo>
                    <a:pt x="3096" y="101"/>
                  </a:lnTo>
                  <a:lnTo>
                    <a:pt x="2975" y="71"/>
                  </a:lnTo>
                  <a:lnTo>
                    <a:pt x="2865" y="41"/>
                  </a:lnTo>
                  <a:lnTo>
                    <a:pt x="2623" y="11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675420" y="1078668"/>
              <a:ext cx="1447" cy="6783"/>
            </a:xfrm>
            <a:custGeom>
              <a:avLst/>
              <a:gdLst/>
              <a:ahLst/>
              <a:cxnLst/>
              <a:rect l="l" t="t" r="r" b="b"/>
              <a:pathLst>
                <a:path w="131" h="614" extrusionOk="0">
                  <a:moveTo>
                    <a:pt x="0" y="0"/>
                  </a:moveTo>
                  <a:lnTo>
                    <a:pt x="20" y="161"/>
                  </a:lnTo>
                  <a:lnTo>
                    <a:pt x="50" y="312"/>
                  </a:lnTo>
                  <a:lnTo>
                    <a:pt x="131" y="613"/>
                  </a:lnTo>
                  <a:lnTo>
                    <a:pt x="111" y="452"/>
                  </a:lnTo>
                  <a:lnTo>
                    <a:pt x="90" y="302"/>
                  </a:lnTo>
                  <a:lnTo>
                    <a:pt x="5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557389" y="1210686"/>
              <a:ext cx="674" cy="342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60" y="0"/>
                  </a:moveTo>
                  <a:lnTo>
                    <a:pt x="40" y="11"/>
                  </a:lnTo>
                  <a:lnTo>
                    <a:pt x="0" y="31"/>
                  </a:lnTo>
                  <a:lnTo>
                    <a:pt x="50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03486" y="1085219"/>
              <a:ext cx="517443" cy="496232"/>
            </a:xfrm>
            <a:custGeom>
              <a:avLst/>
              <a:gdLst/>
              <a:ahLst/>
              <a:cxnLst/>
              <a:rect l="l" t="t" r="r" b="b"/>
              <a:pathLst>
                <a:path w="46838" h="44918" extrusionOk="0">
                  <a:moveTo>
                    <a:pt x="24203" y="19720"/>
                  </a:moveTo>
                  <a:lnTo>
                    <a:pt x="24404" y="19730"/>
                  </a:lnTo>
                  <a:lnTo>
                    <a:pt x="24605" y="19740"/>
                  </a:lnTo>
                  <a:lnTo>
                    <a:pt x="24796" y="19760"/>
                  </a:lnTo>
                  <a:lnTo>
                    <a:pt x="24987" y="19800"/>
                  </a:lnTo>
                  <a:lnTo>
                    <a:pt x="25168" y="19840"/>
                  </a:lnTo>
                  <a:lnTo>
                    <a:pt x="25359" y="19881"/>
                  </a:lnTo>
                  <a:lnTo>
                    <a:pt x="25540" y="19941"/>
                  </a:lnTo>
                  <a:lnTo>
                    <a:pt x="25711" y="20001"/>
                  </a:lnTo>
                  <a:lnTo>
                    <a:pt x="25881" y="20072"/>
                  </a:lnTo>
                  <a:lnTo>
                    <a:pt x="26052" y="20152"/>
                  </a:lnTo>
                  <a:lnTo>
                    <a:pt x="26213" y="20242"/>
                  </a:lnTo>
                  <a:lnTo>
                    <a:pt x="26364" y="20333"/>
                  </a:lnTo>
                  <a:lnTo>
                    <a:pt x="26515" y="20433"/>
                  </a:lnTo>
                  <a:lnTo>
                    <a:pt x="26665" y="20544"/>
                  </a:lnTo>
                  <a:lnTo>
                    <a:pt x="26806" y="20654"/>
                  </a:lnTo>
                  <a:lnTo>
                    <a:pt x="26937" y="20765"/>
                  </a:lnTo>
                  <a:lnTo>
                    <a:pt x="27067" y="20896"/>
                  </a:lnTo>
                  <a:lnTo>
                    <a:pt x="27188" y="21026"/>
                  </a:lnTo>
                  <a:lnTo>
                    <a:pt x="27299" y="21157"/>
                  </a:lnTo>
                  <a:lnTo>
                    <a:pt x="27409" y="21298"/>
                  </a:lnTo>
                  <a:lnTo>
                    <a:pt x="27510" y="21448"/>
                  </a:lnTo>
                  <a:lnTo>
                    <a:pt x="27600" y="21589"/>
                  </a:lnTo>
                  <a:lnTo>
                    <a:pt x="27691" y="21750"/>
                  </a:lnTo>
                  <a:lnTo>
                    <a:pt x="27771" y="21911"/>
                  </a:lnTo>
                  <a:lnTo>
                    <a:pt x="27841" y="22072"/>
                  </a:lnTo>
                  <a:lnTo>
                    <a:pt x="27902" y="22232"/>
                  </a:lnTo>
                  <a:lnTo>
                    <a:pt x="27952" y="22403"/>
                  </a:lnTo>
                  <a:lnTo>
                    <a:pt x="27992" y="22574"/>
                  </a:lnTo>
                  <a:lnTo>
                    <a:pt x="28022" y="22755"/>
                  </a:lnTo>
                  <a:lnTo>
                    <a:pt x="28052" y="22936"/>
                  </a:lnTo>
                  <a:lnTo>
                    <a:pt x="28062" y="23117"/>
                  </a:lnTo>
                  <a:lnTo>
                    <a:pt x="28072" y="23298"/>
                  </a:lnTo>
                  <a:lnTo>
                    <a:pt x="28062" y="23479"/>
                  </a:lnTo>
                  <a:lnTo>
                    <a:pt x="28052" y="23660"/>
                  </a:lnTo>
                  <a:lnTo>
                    <a:pt x="28022" y="23841"/>
                  </a:lnTo>
                  <a:lnTo>
                    <a:pt x="27992" y="24022"/>
                  </a:lnTo>
                  <a:lnTo>
                    <a:pt x="27952" y="24192"/>
                  </a:lnTo>
                  <a:lnTo>
                    <a:pt x="27902" y="24363"/>
                  </a:lnTo>
                  <a:lnTo>
                    <a:pt x="27841" y="24524"/>
                  </a:lnTo>
                  <a:lnTo>
                    <a:pt x="27771" y="24685"/>
                  </a:lnTo>
                  <a:lnTo>
                    <a:pt x="27691" y="24846"/>
                  </a:lnTo>
                  <a:lnTo>
                    <a:pt x="27600" y="24996"/>
                  </a:lnTo>
                  <a:lnTo>
                    <a:pt x="27510" y="25147"/>
                  </a:lnTo>
                  <a:lnTo>
                    <a:pt x="27409" y="25298"/>
                  </a:lnTo>
                  <a:lnTo>
                    <a:pt x="27299" y="25439"/>
                  </a:lnTo>
                  <a:lnTo>
                    <a:pt x="27188" y="25569"/>
                  </a:lnTo>
                  <a:lnTo>
                    <a:pt x="27067" y="25700"/>
                  </a:lnTo>
                  <a:lnTo>
                    <a:pt x="26937" y="25821"/>
                  </a:lnTo>
                  <a:lnTo>
                    <a:pt x="26806" y="25941"/>
                  </a:lnTo>
                  <a:lnTo>
                    <a:pt x="26665" y="26052"/>
                  </a:lnTo>
                  <a:lnTo>
                    <a:pt x="26515" y="26162"/>
                  </a:lnTo>
                  <a:lnTo>
                    <a:pt x="26364" y="26263"/>
                  </a:lnTo>
                  <a:lnTo>
                    <a:pt x="26213" y="26353"/>
                  </a:lnTo>
                  <a:lnTo>
                    <a:pt x="26052" y="26444"/>
                  </a:lnTo>
                  <a:lnTo>
                    <a:pt x="25881" y="26514"/>
                  </a:lnTo>
                  <a:lnTo>
                    <a:pt x="25711" y="26595"/>
                  </a:lnTo>
                  <a:lnTo>
                    <a:pt x="25540" y="26655"/>
                  </a:lnTo>
                  <a:lnTo>
                    <a:pt x="25359" y="26715"/>
                  </a:lnTo>
                  <a:lnTo>
                    <a:pt x="25168" y="26755"/>
                  </a:lnTo>
                  <a:lnTo>
                    <a:pt x="24987" y="26796"/>
                  </a:lnTo>
                  <a:lnTo>
                    <a:pt x="24796" y="26826"/>
                  </a:lnTo>
                  <a:lnTo>
                    <a:pt x="24605" y="26856"/>
                  </a:lnTo>
                  <a:lnTo>
                    <a:pt x="24404" y="26866"/>
                  </a:lnTo>
                  <a:lnTo>
                    <a:pt x="24203" y="26876"/>
                  </a:lnTo>
                  <a:lnTo>
                    <a:pt x="24002" y="26866"/>
                  </a:lnTo>
                  <a:lnTo>
                    <a:pt x="23811" y="26856"/>
                  </a:lnTo>
                  <a:lnTo>
                    <a:pt x="23620" y="26826"/>
                  </a:lnTo>
                  <a:lnTo>
                    <a:pt x="23429" y="26796"/>
                  </a:lnTo>
                  <a:lnTo>
                    <a:pt x="23238" y="26755"/>
                  </a:lnTo>
                  <a:lnTo>
                    <a:pt x="23057" y="26715"/>
                  </a:lnTo>
                  <a:lnTo>
                    <a:pt x="22876" y="26655"/>
                  </a:lnTo>
                  <a:lnTo>
                    <a:pt x="22705" y="26595"/>
                  </a:lnTo>
                  <a:lnTo>
                    <a:pt x="22524" y="26514"/>
                  </a:lnTo>
                  <a:lnTo>
                    <a:pt x="22364" y="26444"/>
                  </a:lnTo>
                  <a:lnTo>
                    <a:pt x="22203" y="26353"/>
                  </a:lnTo>
                  <a:lnTo>
                    <a:pt x="22042" y="26263"/>
                  </a:lnTo>
                  <a:lnTo>
                    <a:pt x="21891" y="26162"/>
                  </a:lnTo>
                  <a:lnTo>
                    <a:pt x="21751" y="26052"/>
                  </a:lnTo>
                  <a:lnTo>
                    <a:pt x="21610" y="25941"/>
                  </a:lnTo>
                  <a:lnTo>
                    <a:pt x="21469" y="25821"/>
                  </a:lnTo>
                  <a:lnTo>
                    <a:pt x="21348" y="25700"/>
                  </a:lnTo>
                  <a:lnTo>
                    <a:pt x="21218" y="25569"/>
                  </a:lnTo>
                  <a:lnTo>
                    <a:pt x="21107" y="25439"/>
                  </a:lnTo>
                  <a:lnTo>
                    <a:pt x="20997" y="25298"/>
                  </a:lnTo>
                  <a:lnTo>
                    <a:pt x="20896" y="25147"/>
                  </a:lnTo>
                  <a:lnTo>
                    <a:pt x="20806" y="24996"/>
                  </a:lnTo>
                  <a:lnTo>
                    <a:pt x="20725" y="24846"/>
                  </a:lnTo>
                  <a:lnTo>
                    <a:pt x="20645" y="24685"/>
                  </a:lnTo>
                  <a:lnTo>
                    <a:pt x="20575" y="24524"/>
                  </a:lnTo>
                  <a:lnTo>
                    <a:pt x="20514" y="24363"/>
                  </a:lnTo>
                  <a:lnTo>
                    <a:pt x="20464" y="24192"/>
                  </a:lnTo>
                  <a:lnTo>
                    <a:pt x="20414" y="24022"/>
                  </a:lnTo>
                  <a:lnTo>
                    <a:pt x="20384" y="23841"/>
                  </a:lnTo>
                  <a:lnTo>
                    <a:pt x="20364" y="23660"/>
                  </a:lnTo>
                  <a:lnTo>
                    <a:pt x="20343" y="23479"/>
                  </a:lnTo>
                  <a:lnTo>
                    <a:pt x="20343" y="23298"/>
                  </a:lnTo>
                  <a:lnTo>
                    <a:pt x="20343" y="23117"/>
                  </a:lnTo>
                  <a:lnTo>
                    <a:pt x="20364" y="22936"/>
                  </a:lnTo>
                  <a:lnTo>
                    <a:pt x="20384" y="22755"/>
                  </a:lnTo>
                  <a:lnTo>
                    <a:pt x="20414" y="22574"/>
                  </a:lnTo>
                  <a:lnTo>
                    <a:pt x="20464" y="22403"/>
                  </a:lnTo>
                  <a:lnTo>
                    <a:pt x="20514" y="22232"/>
                  </a:lnTo>
                  <a:lnTo>
                    <a:pt x="20575" y="22072"/>
                  </a:lnTo>
                  <a:lnTo>
                    <a:pt x="20645" y="21911"/>
                  </a:lnTo>
                  <a:lnTo>
                    <a:pt x="20725" y="21750"/>
                  </a:lnTo>
                  <a:lnTo>
                    <a:pt x="20806" y="21589"/>
                  </a:lnTo>
                  <a:lnTo>
                    <a:pt x="20896" y="21448"/>
                  </a:lnTo>
                  <a:lnTo>
                    <a:pt x="20997" y="21298"/>
                  </a:lnTo>
                  <a:lnTo>
                    <a:pt x="21107" y="21157"/>
                  </a:lnTo>
                  <a:lnTo>
                    <a:pt x="21218" y="21026"/>
                  </a:lnTo>
                  <a:lnTo>
                    <a:pt x="21348" y="20896"/>
                  </a:lnTo>
                  <a:lnTo>
                    <a:pt x="21469" y="20765"/>
                  </a:lnTo>
                  <a:lnTo>
                    <a:pt x="21610" y="20654"/>
                  </a:lnTo>
                  <a:lnTo>
                    <a:pt x="21751" y="20544"/>
                  </a:lnTo>
                  <a:lnTo>
                    <a:pt x="21891" y="20433"/>
                  </a:lnTo>
                  <a:lnTo>
                    <a:pt x="22042" y="20333"/>
                  </a:lnTo>
                  <a:lnTo>
                    <a:pt x="22203" y="20242"/>
                  </a:lnTo>
                  <a:lnTo>
                    <a:pt x="22364" y="20152"/>
                  </a:lnTo>
                  <a:lnTo>
                    <a:pt x="22524" y="20072"/>
                  </a:lnTo>
                  <a:lnTo>
                    <a:pt x="22705" y="20001"/>
                  </a:lnTo>
                  <a:lnTo>
                    <a:pt x="22876" y="19941"/>
                  </a:lnTo>
                  <a:lnTo>
                    <a:pt x="23057" y="19881"/>
                  </a:lnTo>
                  <a:lnTo>
                    <a:pt x="23238" y="19840"/>
                  </a:lnTo>
                  <a:lnTo>
                    <a:pt x="23429" y="19800"/>
                  </a:lnTo>
                  <a:lnTo>
                    <a:pt x="23620" y="19760"/>
                  </a:lnTo>
                  <a:lnTo>
                    <a:pt x="23811" y="19740"/>
                  </a:lnTo>
                  <a:lnTo>
                    <a:pt x="24002" y="19730"/>
                  </a:lnTo>
                  <a:lnTo>
                    <a:pt x="24203" y="19720"/>
                  </a:lnTo>
                  <a:close/>
                  <a:moveTo>
                    <a:pt x="36101" y="36254"/>
                  </a:moveTo>
                  <a:lnTo>
                    <a:pt x="36093" y="36364"/>
                  </a:lnTo>
                  <a:lnTo>
                    <a:pt x="36103" y="36273"/>
                  </a:lnTo>
                  <a:lnTo>
                    <a:pt x="36101" y="36254"/>
                  </a:lnTo>
                  <a:close/>
                  <a:moveTo>
                    <a:pt x="26816" y="0"/>
                  </a:moveTo>
                  <a:lnTo>
                    <a:pt x="26776" y="80"/>
                  </a:lnTo>
                  <a:lnTo>
                    <a:pt x="26736" y="171"/>
                  </a:lnTo>
                  <a:lnTo>
                    <a:pt x="26696" y="291"/>
                  </a:lnTo>
                  <a:lnTo>
                    <a:pt x="26655" y="432"/>
                  </a:lnTo>
                  <a:lnTo>
                    <a:pt x="26575" y="774"/>
                  </a:lnTo>
                  <a:lnTo>
                    <a:pt x="26495" y="1176"/>
                  </a:lnTo>
                  <a:lnTo>
                    <a:pt x="26324" y="2101"/>
                  </a:lnTo>
                  <a:lnTo>
                    <a:pt x="26233" y="2603"/>
                  </a:lnTo>
                  <a:lnTo>
                    <a:pt x="26123" y="3106"/>
                  </a:lnTo>
                  <a:lnTo>
                    <a:pt x="26012" y="3598"/>
                  </a:lnTo>
                  <a:lnTo>
                    <a:pt x="25891" y="4050"/>
                  </a:lnTo>
                  <a:lnTo>
                    <a:pt x="25831" y="4272"/>
                  </a:lnTo>
                  <a:lnTo>
                    <a:pt x="25761" y="4473"/>
                  </a:lnTo>
                  <a:lnTo>
                    <a:pt x="25690" y="4664"/>
                  </a:lnTo>
                  <a:lnTo>
                    <a:pt x="25620" y="4834"/>
                  </a:lnTo>
                  <a:lnTo>
                    <a:pt x="25540" y="4995"/>
                  </a:lnTo>
                  <a:lnTo>
                    <a:pt x="25459" y="5126"/>
                  </a:lnTo>
                  <a:lnTo>
                    <a:pt x="25369" y="5236"/>
                  </a:lnTo>
                  <a:lnTo>
                    <a:pt x="25278" y="5327"/>
                  </a:lnTo>
                  <a:lnTo>
                    <a:pt x="25238" y="5367"/>
                  </a:lnTo>
                  <a:lnTo>
                    <a:pt x="25188" y="5397"/>
                  </a:lnTo>
                  <a:lnTo>
                    <a:pt x="25138" y="5417"/>
                  </a:lnTo>
                  <a:lnTo>
                    <a:pt x="25087" y="5427"/>
                  </a:lnTo>
                  <a:lnTo>
                    <a:pt x="25037" y="5438"/>
                  </a:lnTo>
                  <a:lnTo>
                    <a:pt x="24987" y="5438"/>
                  </a:lnTo>
                  <a:lnTo>
                    <a:pt x="24927" y="5427"/>
                  </a:lnTo>
                  <a:lnTo>
                    <a:pt x="24876" y="5417"/>
                  </a:lnTo>
                  <a:lnTo>
                    <a:pt x="24796" y="5377"/>
                  </a:lnTo>
                  <a:lnTo>
                    <a:pt x="24736" y="5337"/>
                  </a:lnTo>
                  <a:lnTo>
                    <a:pt x="24675" y="5277"/>
                  </a:lnTo>
                  <a:lnTo>
                    <a:pt x="24625" y="5216"/>
                  </a:lnTo>
                  <a:lnTo>
                    <a:pt x="24595" y="5146"/>
                  </a:lnTo>
                  <a:lnTo>
                    <a:pt x="24565" y="5066"/>
                  </a:lnTo>
                  <a:lnTo>
                    <a:pt x="24545" y="4985"/>
                  </a:lnTo>
                  <a:lnTo>
                    <a:pt x="24525" y="4895"/>
                  </a:lnTo>
                  <a:lnTo>
                    <a:pt x="24525" y="4794"/>
                  </a:lnTo>
                  <a:lnTo>
                    <a:pt x="24525" y="4694"/>
                  </a:lnTo>
                  <a:lnTo>
                    <a:pt x="24545" y="4473"/>
                  </a:lnTo>
                  <a:lnTo>
                    <a:pt x="24585" y="4252"/>
                  </a:lnTo>
                  <a:lnTo>
                    <a:pt x="24635" y="4010"/>
                  </a:lnTo>
                  <a:lnTo>
                    <a:pt x="24705" y="3779"/>
                  </a:lnTo>
                  <a:lnTo>
                    <a:pt x="24776" y="3538"/>
                  </a:lnTo>
                  <a:lnTo>
                    <a:pt x="24937" y="3096"/>
                  </a:lnTo>
                  <a:lnTo>
                    <a:pt x="25067" y="2734"/>
                  </a:lnTo>
                  <a:lnTo>
                    <a:pt x="25118" y="2583"/>
                  </a:lnTo>
                  <a:lnTo>
                    <a:pt x="25148" y="2473"/>
                  </a:lnTo>
                  <a:lnTo>
                    <a:pt x="25178" y="2292"/>
                  </a:lnTo>
                  <a:lnTo>
                    <a:pt x="25198" y="2121"/>
                  </a:lnTo>
                  <a:lnTo>
                    <a:pt x="25208" y="1950"/>
                  </a:lnTo>
                  <a:lnTo>
                    <a:pt x="25208" y="1789"/>
                  </a:lnTo>
                  <a:lnTo>
                    <a:pt x="25198" y="1638"/>
                  </a:lnTo>
                  <a:lnTo>
                    <a:pt x="25178" y="1477"/>
                  </a:lnTo>
                  <a:lnTo>
                    <a:pt x="25148" y="1327"/>
                  </a:lnTo>
                  <a:lnTo>
                    <a:pt x="25118" y="1186"/>
                  </a:lnTo>
                  <a:lnTo>
                    <a:pt x="25027" y="895"/>
                  </a:lnTo>
                  <a:lnTo>
                    <a:pt x="24937" y="603"/>
                  </a:lnTo>
                  <a:lnTo>
                    <a:pt x="24836" y="322"/>
                  </a:lnTo>
                  <a:lnTo>
                    <a:pt x="24746" y="20"/>
                  </a:lnTo>
                  <a:lnTo>
                    <a:pt x="24756" y="191"/>
                  </a:lnTo>
                  <a:lnTo>
                    <a:pt x="24746" y="372"/>
                  </a:lnTo>
                  <a:lnTo>
                    <a:pt x="24736" y="543"/>
                  </a:lnTo>
                  <a:lnTo>
                    <a:pt x="24716" y="724"/>
                  </a:lnTo>
                  <a:lnTo>
                    <a:pt x="24695" y="905"/>
                  </a:lnTo>
                  <a:lnTo>
                    <a:pt x="24655" y="1085"/>
                  </a:lnTo>
                  <a:lnTo>
                    <a:pt x="24575" y="1447"/>
                  </a:lnTo>
                  <a:lnTo>
                    <a:pt x="24464" y="1809"/>
                  </a:lnTo>
                  <a:lnTo>
                    <a:pt x="24354" y="2161"/>
                  </a:lnTo>
                  <a:lnTo>
                    <a:pt x="24223" y="2493"/>
                  </a:lnTo>
                  <a:lnTo>
                    <a:pt x="24102" y="2814"/>
                  </a:lnTo>
                  <a:lnTo>
                    <a:pt x="24012" y="3066"/>
                  </a:lnTo>
                  <a:lnTo>
                    <a:pt x="23932" y="3307"/>
                  </a:lnTo>
                  <a:lnTo>
                    <a:pt x="23881" y="3548"/>
                  </a:lnTo>
                  <a:lnTo>
                    <a:pt x="23841" y="3789"/>
                  </a:lnTo>
                  <a:lnTo>
                    <a:pt x="23811" y="4020"/>
                  </a:lnTo>
                  <a:lnTo>
                    <a:pt x="23801" y="4252"/>
                  </a:lnTo>
                  <a:lnTo>
                    <a:pt x="23801" y="4493"/>
                  </a:lnTo>
                  <a:lnTo>
                    <a:pt x="23811" y="4724"/>
                  </a:lnTo>
                  <a:lnTo>
                    <a:pt x="23841" y="4965"/>
                  </a:lnTo>
                  <a:lnTo>
                    <a:pt x="23871" y="5196"/>
                  </a:lnTo>
                  <a:lnTo>
                    <a:pt x="23952" y="5689"/>
                  </a:lnTo>
                  <a:lnTo>
                    <a:pt x="24062" y="6211"/>
                  </a:lnTo>
                  <a:lnTo>
                    <a:pt x="24183" y="6764"/>
                  </a:lnTo>
                  <a:lnTo>
                    <a:pt x="24233" y="7026"/>
                  </a:lnTo>
                  <a:lnTo>
                    <a:pt x="24273" y="7287"/>
                  </a:lnTo>
                  <a:lnTo>
                    <a:pt x="24344" y="7810"/>
                  </a:lnTo>
                  <a:lnTo>
                    <a:pt x="24394" y="8332"/>
                  </a:lnTo>
                  <a:lnTo>
                    <a:pt x="24434" y="8865"/>
                  </a:lnTo>
                  <a:lnTo>
                    <a:pt x="24474" y="9257"/>
                  </a:lnTo>
                  <a:lnTo>
                    <a:pt x="24504" y="9659"/>
                  </a:lnTo>
                  <a:lnTo>
                    <a:pt x="24514" y="9860"/>
                  </a:lnTo>
                  <a:lnTo>
                    <a:pt x="24504" y="10061"/>
                  </a:lnTo>
                  <a:lnTo>
                    <a:pt x="24484" y="10252"/>
                  </a:lnTo>
                  <a:lnTo>
                    <a:pt x="24444" y="10453"/>
                  </a:lnTo>
                  <a:lnTo>
                    <a:pt x="24384" y="10644"/>
                  </a:lnTo>
                  <a:lnTo>
                    <a:pt x="24324" y="10825"/>
                  </a:lnTo>
                  <a:lnTo>
                    <a:pt x="24283" y="10915"/>
                  </a:lnTo>
                  <a:lnTo>
                    <a:pt x="24243" y="10996"/>
                  </a:lnTo>
                  <a:lnTo>
                    <a:pt x="24203" y="11056"/>
                  </a:lnTo>
                  <a:lnTo>
                    <a:pt x="24153" y="11116"/>
                  </a:lnTo>
                  <a:lnTo>
                    <a:pt x="24102" y="11166"/>
                  </a:lnTo>
                  <a:lnTo>
                    <a:pt x="24042" y="11197"/>
                  </a:lnTo>
                  <a:lnTo>
                    <a:pt x="23972" y="11207"/>
                  </a:lnTo>
                  <a:lnTo>
                    <a:pt x="23901" y="11207"/>
                  </a:lnTo>
                  <a:lnTo>
                    <a:pt x="23821" y="11177"/>
                  </a:lnTo>
                  <a:lnTo>
                    <a:pt x="23731" y="11136"/>
                  </a:lnTo>
                  <a:lnTo>
                    <a:pt x="23630" y="11066"/>
                  </a:lnTo>
                  <a:lnTo>
                    <a:pt x="23519" y="10976"/>
                  </a:lnTo>
                  <a:lnTo>
                    <a:pt x="23339" y="10795"/>
                  </a:lnTo>
                  <a:lnTo>
                    <a:pt x="23168" y="10604"/>
                  </a:lnTo>
                  <a:lnTo>
                    <a:pt x="23007" y="10403"/>
                  </a:lnTo>
                  <a:lnTo>
                    <a:pt x="22846" y="10202"/>
                  </a:lnTo>
                  <a:lnTo>
                    <a:pt x="22595" y="9890"/>
                  </a:lnTo>
                  <a:lnTo>
                    <a:pt x="22333" y="9589"/>
                  </a:lnTo>
                  <a:lnTo>
                    <a:pt x="22042" y="9287"/>
                  </a:lnTo>
                  <a:lnTo>
                    <a:pt x="21720" y="8985"/>
                  </a:lnTo>
                  <a:lnTo>
                    <a:pt x="21399" y="8674"/>
                  </a:lnTo>
                  <a:lnTo>
                    <a:pt x="21238" y="8513"/>
                  </a:lnTo>
                  <a:lnTo>
                    <a:pt x="21087" y="8352"/>
                  </a:lnTo>
                  <a:lnTo>
                    <a:pt x="20936" y="8181"/>
                  </a:lnTo>
                  <a:lnTo>
                    <a:pt x="20806" y="8011"/>
                  </a:lnTo>
                  <a:lnTo>
                    <a:pt x="20665" y="7840"/>
                  </a:lnTo>
                  <a:lnTo>
                    <a:pt x="20544" y="7659"/>
                  </a:lnTo>
                  <a:lnTo>
                    <a:pt x="20424" y="7478"/>
                  </a:lnTo>
                  <a:lnTo>
                    <a:pt x="20323" y="7307"/>
                  </a:lnTo>
                  <a:lnTo>
                    <a:pt x="20223" y="7146"/>
                  </a:lnTo>
                  <a:lnTo>
                    <a:pt x="20132" y="6975"/>
                  </a:lnTo>
                  <a:lnTo>
                    <a:pt x="20052" y="6804"/>
                  </a:lnTo>
                  <a:lnTo>
                    <a:pt x="19982" y="6644"/>
                  </a:lnTo>
                  <a:lnTo>
                    <a:pt x="19861" y="6312"/>
                  </a:lnTo>
                  <a:lnTo>
                    <a:pt x="19750" y="5970"/>
                  </a:lnTo>
                  <a:lnTo>
                    <a:pt x="19660" y="5618"/>
                  </a:lnTo>
                  <a:lnTo>
                    <a:pt x="19580" y="5257"/>
                  </a:lnTo>
                  <a:lnTo>
                    <a:pt x="19509" y="4865"/>
                  </a:lnTo>
                  <a:lnTo>
                    <a:pt x="19469" y="4704"/>
                  </a:lnTo>
                  <a:lnTo>
                    <a:pt x="19429" y="4543"/>
                  </a:lnTo>
                  <a:lnTo>
                    <a:pt x="19379" y="4382"/>
                  </a:lnTo>
                  <a:lnTo>
                    <a:pt x="19318" y="4231"/>
                  </a:lnTo>
                  <a:lnTo>
                    <a:pt x="19198" y="3920"/>
                  </a:lnTo>
                  <a:lnTo>
                    <a:pt x="19057" y="3618"/>
                  </a:lnTo>
                  <a:lnTo>
                    <a:pt x="18926" y="3317"/>
                  </a:lnTo>
                  <a:lnTo>
                    <a:pt x="18796" y="3015"/>
                  </a:lnTo>
                  <a:lnTo>
                    <a:pt x="18685" y="2704"/>
                  </a:lnTo>
                  <a:lnTo>
                    <a:pt x="18635" y="2553"/>
                  </a:lnTo>
                  <a:lnTo>
                    <a:pt x="18595" y="2392"/>
                  </a:lnTo>
                  <a:lnTo>
                    <a:pt x="18564" y="3176"/>
                  </a:lnTo>
                  <a:lnTo>
                    <a:pt x="18564" y="3588"/>
                  </a:lnTo>
                  <a:lnTo>
                    <a:pt x="18564" y="4000"/>
                  </a:lnTo>
                  <a:lnTo>
                    <a:pt x="18574" y="4412"/>
                  </a:lnTo>
                  <a:lnTo>
                    <a:pt x="18595" y="4814"/>
                  </a:lnTo>
                  <a:lnTo>
                    <a:pt x="18635" y="5216"/>
                  </a:lnTo>
                  <a:lnTo>
                    <a:pt x="18685" y="5598"/>
                  </a:lnTo>
                  <a:lnTo>
                    <a:pt x="18715" y="5699"/>
                  </a:lnTo>
                  <a:lnTo>
                    <a:pt x="18745" y="5819"/>
                  </a:lnTo>
                  <a:lnTo>
                    <a:pt x="18786" y="5930"/>
                  </a:lnTo>
                  <a:lnTo>
                    <a:pt x="18816" y="6051"/>
                  </a:lnTo>
                  <a:lnTo>
                    <a:pt x="18816" y="6101"/>
                  </a:lnTo>
                  <a:lnTo>
                    <a:pt x="18816" y="6151"/>
                  </a:lnTo>
                  <a:lnTo>
                    <a:pt x="18806" y="6201"/>
                  </a:lnTo>
                  <a:lnTo>
                    <a:pt x="18775" y="6242"/>
                  </a:lnTo>
                  <a:lnTo>
                    <a:pt x="18745" y="6282"/>
                  </a:lnTo>
                  <a:lnTo>
                    <a:pt x="18695" y="6322"/>
                  </a:lnTo>
                  <a:lnTo>
                    <a:pt x="18625" y="6342"/>
                  </a:lnTo>
                  <a:lnTo>
                    <a:pt x="18544" y="6372"/>
                  </a:lnTo>
                  <a:lnTo>
                    <a:pt x="18484" y="6372"/>
                  </a:lnTo>
                  <a:lnTo>
                    <a:pt x="18424" y="6362"/>
                  </a:lnTo>
                  <a:lnTo>
                    <a:pt x="18353" y="6352"/>
                  </a:lnTo>
                  <a:lnTo>
                    <a:pt x="18293" y="6322"/>
                  </a:lnTo>
                  <a:lnTo>
                    <a:pt x="18162" y="6252"/>
                  </a:lnTo>
                  <a:lnTo>
                    <a:pt x="18022" y="6161"/>
                  </a:lnTo>
                  <a:lnTo>
                    <a:pt x="17891" y="6061"/>
                  </a:lnTo>
                  <a:lnTo>
                    <a:pt x="17770" y="5970"/>
                  </a:lnTo>
                  <a:lnTo>
                    <a:pt x="17589" y="5809"/>
                  </a:lnTo>
                  <a:lnTo>
                    <a:pt x="17479" y="5709"/>
                  </a:lnTo>
                  <a:lnTo>
                    <a:pt x="17378" y="5618"/>
                  </a:lnTo>
                  <a:lnTo>
                    <a:pt x="17187" y="5407"/>
                  </a:lnTo>
                  <a:lnTo>
                    <a:pt x="17017" y="5196"/>
                  </a:lnTo>
                  <a:lnTo>
                    <a:pt x="16856" y="4965"/>
                  </a:lnTo>
                  <a:lnTo>
                    <a:pt x="16675" y="4714"/>
                  </a:lnTo>
                  <a:lnTo>
                    <a:pt x="16444" y="4372"/>
                  </a:lnTo>
                  <a:lnTo>
                    <a:pt x="16323" y="4191"/>
                  </a:lnTo>
                  <a:lnTo>
                    <a:pt x="16233" y="4020"/>
                  </a:lnTo>
                  <a:lnTo>
                    <a:pt x="16162" y="3880"/>
                  </a:lnTo>
                  <a:lnTo>
                    <a:pt x="16152" y="3819"/>
                  </a:lnTo>
                  <a:lnTo>
                    <a:pt x="16142" y="3769"/>
                  </a:lnTo>
                  <a:lnTo>
                    <a:pt x="16142" y="4010"/>
                  </a:lnTo>
                  <a:lnTo>
                    <a:pt x="16162" y="4252"/>
                  </a:lnTo>
                  <a:lnTo>
                    <a:pt x="16182" y="4493"/>
                  </a:lnTo>
                  <a:lnTo>
                    <a:pt x="16223" y="4724"/>
                  </a:lnTo>
                  <a:lnTo>
                    <a:pt x="16273" y="4955"/>
                  </a:lnTo>
                  <a:lnTo>
                    <a:pt x="16343" y="5176"/>
                  </a:lnTo>
                  <a:lnTo>
                    <a:pt x="16424" y="5397"/>
                  </a:lnTo>
                  <a:lnTo>
                    <a:pt x="16514" y="5618"/>
                  </a:lnTo>
                  <a:lnTo>
                    <a:pt x="16615" y="5829"/>
                  </a:lnTo>
                  <a:lnTo>
                    <a:pt x="16735" y="6031"/>
                  </a:lnTo>
                  <a:lnTo>
                    <a:pt x="16866" y="6232"/>
                  </a:lnTo>
                  <a:lnTo>
                    <a:pt x="17007" y="6433"/>
                  </a:lnTo>
                  <a:lnTo>
                    <a:pt x="17157" y="6634"/>
                  </a:lnTo>
                  <a:lnTo>
                    <a:pt x="17318" y="6825"/>
                  </a:lnTo>
                  <a:lnTo>
                    <a:pt x="17499" y="7005"/>
                  </a:lnTo>
                  <a:lnTo>
                    <a:pt x="17680" y="7196"/>
                  </a:lnTo>
                  <a:lnTo>
                    <a:pt x="17801" y="7297"/>
                  </a:lnTo>
                  <a:lnTo>
                    <a:pt x="17921" y="7397"/>
                  </a:lnTo>
                  <a:lnTo>
                    <a:pt x="18052" y="7488"/>
                  </a:lnTo>
                  <a:lnTo>
                    <a:pt x="18172" y="7578"/>
                  </a:lnTo>
                  <a:lnTo>
                    <a:pt x="18444" y="7739"/>
                  </a:lnTo>
                  <a:lnTo>
                    <a:pt x="18715" y="7890"/>
                  </a:lnTo>
                  <a:lnTo>
                    <a:pt x="19268" y="8181"/>
                  </a:lnTo>
                  <a:lnTo>
                    <a:pt x="19549" y="8322"/>
                  </a:lnTo>
                  <a:lnTo>
                    <a:pt x="19821" y="8483"/>
                  </a:lnTo>
                  <a:lnTo>
                    <a:pt x="19992" y="8604"/>
                  </a:lnTo>
                  <a:lnTo>
                    <a:pt x="20122" y="8694"/>
                  </a:lnTo>
                  <a:lnTo>
                    <a:pt x="20203" y="8784"/>
                  </a:lnTo>
                  <a:lnTo>
                    <a:pt x="20223" y="8825"/>
                  </a:lnTo>
                  <a:lnTo>
                    <a:pt x="20233" y="8865"/>
                  </a:lnTo>
                  <a:lnTo>
                    <a:pt x="20243" y="8895"/>
                  </a:lnTo>
                  <a:lnTo>
                    <a:pt x="20243" y="8925"/>
                  </a:lnTo>
                  <a:lnTo>
                    <a:pt x="20233" y="8955"/>
                  </a:lnTo>
                  <a:lnTo>
                    <a:pt x="20213" y="8985"/>
                  </a:lnTo>
                  <a:lnTo>
                    <a:pt x="20152" y="9026"/>
                  </a:lnTo>
                  <a:lnTo>
                    <a:pt x="20072" y="9076"/>
                  </a:lnTo>
                  <a:lnTo>
                    <a:pt x="19972" y="9106"/>
                  </a:lnTo>
                  <a:lnTo>
                    <a:pt x="19861" y="9136"/>
                  </a:lnTo>
                  <a:lnTo>
                    <a:pt x="19600" y="9186"/>
                  </a:lnTo>
                  <a:lnTo>
                    <a:pt x="19338" y="9237"/>
                  </a:lnTo>
                  <a:lnTo>
                    <a:pt x="19087" y="9277"/>
                  </a:lnTo>
                  <a:lnTo>
                    <a:pt x="18765" y="9347"/>
                  </a:lnTo>
                  <a:lnTo>
                    <a:pt x="18444" y="9408"/>
                  </a:lnTo>
                  <a:lnTo>
                    <a:pt x="18132" y="9448"/>
                  </a:lnTo>
                  <a:lnTo>
                    <a:pt x="17821" y="9468"/>
                  </a:lnTo>
                  <a:lnTo>
                    <a:pt x="17509" y="9468"/>
                  </a:lnTo>
                  <a:lnTo>
                    <a:pt x="17187" y="9448"/>
                  </a:lnTo>
                  <a:lnTo>
                    <a:pt x="16856" y="9408"/>
                  </a:lnTo>
                  <a:lnTo>
                    <a:pt x="16514" y="9347"/>
                  </a:lnTo>
                  <a:lnTo>
                    <a:pt x="15831" y="9207"/>
                  </a:lnTo>
                  <a:lnTo>
                    <a:pt x="15519" y="9156"/>
                  </a:lnTo>
                  <a:lnTo>
                    <a:pt x="15238" y="9116"/>
                  </a:lnTo>
                  <a:lnTo>
                    <a:pt x="14956" y="9076"/>
                  </a:lnTo>
                  <a:lnTo>
                    <a:pt x="14695" y="9056"/>
                  </a:lnTo>
                  <a:lnTo>
                    <a:pt x="14444" y="9046"/>
                  </a:lnTo>
                  <a:lnTo>
                    <a:pt x="14182" y="9046"/>
                  </a:lnTo>
                  <a:lnTo>
                    <a:pt x="13931" y="9056"/>
                  </a:lnTo>
                  <a:lnTo>
                    <a:pt x="13680" y="9066"/>
                  </a:lnTo>
                  <a:lnTo>
                    <a:pt x="13408" y="9096"/>
                  </a:lnTo>
                  <a:lnTo>
                    <a:pt x="13137" y="9146"/>
                  </a:lnTo>
                  <a:lnTo>
                    <a:pt x="12856" y="9197"/>
                  </a:lnTo>
                  <a:lnTo>
                    <a:pt x="12544" y="9257"/>
                  </a:lnTo>
                  <a:lnTo>
                    <a:pt x="12222" y="9337"/>
                  </a:lnTo>
                  <a:lnTo>
                    <a:pt x="11871" y="9428"/>
                  </a:lnTo>
                  <a:lnTo>
                    <a:pt x="12373" y="9428"/>
                  </a:lnTo>
                  <a:lnTo>
                    <a:pt x="12876" y="9438"/>
                  </a:lnTo>
                  <a:lnTo>
                    <a:pt x="13358" y="9478"/>
                  </a:lnTo>
                  <a:lnTo>
                    <a:pt x="13609" y="9508"/>
                  </a:lnTo>
                  <a:lnTo>
                    <a:pt x="13851" y="9538"/>
                  </a:lnTo>
                  <a:lnTo>
                    <a:pt x="14092" y="9578"/>
                  </a:lnTo>
                  <a:lnTo>
                    <a:pt x="14333" y="9619"/>
                  </a:lnTo>
                  <a:lnTo>
                    <a:pt x="14564" y="9679"/>
                  </a:lnTo>
                  <a:lnTo>
                    <a:pt x="14805" y="9739"/>
                  </a:lnTo>
                  <a:lnTo>
                    <a:pt x="15037" y="9810"/>
                  </a:lnTo>
                  <a:lnTo>
                    <a:pt x="15268" y="9880"/>
                  </a:lnTo>
                  <a:lnTo>
                    <a:pt x="15499" y="9970"/>
                  </a:lnTo>
                  <a:lnTo>
                    <a:pt x="15730" y="10061"/>
                  </a:lnTo>
                  <a:lnTo>
                    <a:pt x="15670" y="10182"/>
                  </a:lnTo>
                  <a:lnTo>
                    <a:pt x="15599" y="10282"/>
                  </a:lnTo>
                  <a:lnTo>
                    <a:pt x="15509" y="10383"/>
                  </a:lnTo>
                  <a:lnTo>
                    <a:pt x="15408" y="10463"/>
                  </a:lnTo>
                  <a:lnTo>
                    <a:pt x="15308" y="10543"/>
                  </a:lnTo>
                  <a:lnTo>
                    <a:pt x="15187" y="10614"/>
                  </a:lnTo>
                  <a:lnTo>
                    <a:pt x="14936" y="10754"/>
                  </a:lnTo>
                  <a:lnTo>
                    <a:pt x="14685" y="10885"/>
                  </a:lnTo>
                  <a:lnTo>
                    <a:pt x="14434" y="11026"/>
                  </a:lnTo>
                  <a:lnTo>
                    <a:pt x="14313" y="11096"/>
                  </a:lnTo>
                  <a:lnTo>
                    <a:pt x="14192" y="11177"/>
                  </a:lnTo>
                  <a:lnTo>
                    <a:pt x="14092" y="11267"/>
                  </a:lnTo>
                  <a:lnTo>
                    <a:pt x="13991" y="11357"/>
                  </a:lnTo>
                  <a:lnTo>
                    <a:pt x="13991" y="11357"/>
                  </a:lnTo>
                  <a:lnTo>
                    <a:pt x="14233" y="11297"/>
                  </a:lnTo>
                  <a:lnTo>
                    <a:pt x="14494" y="11247"/>
                  </a:lnTo>
                  <a:lnTo>
                    <a:pt x="15006" y="11177"/>
                  </a:lnTo>
                  <a:lnTo>
                    <a:pt x="15258" y="11136"/>
                  </a:lnTo>
                  <a:lnTo>
                    <a:pt x="15499" y="11076"/>
                  </a:lnTo>
                  <a:lnTo>
                    <a:pt x="15620" y="11046"/>
                  </a:lnTo>
                  <a:lnTo>
                    <a:pt x="15740" y="11006"/>
                  </a:lnTo>
                  <a:lnTo>
                    <a:pt x="15851" y="10955"/>
                  </a:lnTo>
                  <a:lnTo>
                    <a:pt x="15961" y="10905"/>
                  </a:lnTo>
                  <a:lnTo>
                    <a:pt x="16092" y="10825"/>
                  </a:lnTo>
                  <a:lnTo>
                    <a:pt x="16213" y="10744"/>
                  </a:lnTo>
                  <a:lnTo>
                    <a:pt x="16403" y="10594"/>
                  </a:lnTo>
                  <a:lnTo>
                    <a:pt x="16715" y="10332"/>
                  </a:lnTo>
                  <a:lnTo>
                    <a:pt x="16785" y="10272"/>
                  </a:lnTo>
                  <a:lnTo>
                    <a:pt x="16866" y="10222"/>
                  </a:lnTo>
                  <a:lnTo>
                    <a:pt x="16956" y="10171"/>
                  </a:lnTo>
                  <a:lnTo>
                    <a:pt x="17057" y="10121"/>
                  </a:lnTo>
                  <a:lnTo>
                    <a:pt x="17167" y="10081"/>
                  </a:lnTo>
                  <a:lnTo>
                    <a:pt x="17298" y="10041"/>
                  </a:lnTo>
                  <a:lnTo>
                    <a:pt x="17449" y="10001"/>
                  </a:lnTo>
                  <a:lnTo>
                    <a:pt x="17610" y="9970"/>
                  </a:lnTo>
                  <a:lnTo>
                    <a:pt x="17760" y="9960"/>
                  </a:lnTo>
                  <a:lnTo>
                    <a:pt x="17921" y="9940"/>
                  </a:lnTo>
                  <a:lnTo>
                    <a:pt x="18253" y="9930"/>
                  </a:lnTo>
                  <a:lnTo>
                    <a:pt x="18605" y="9950"/>
                  </a:lnTo>
                  <a:lnTo>
                    <a:pt x="18977" y="9980"/>
                  </a:lnTo>
                  <a:lnTo>
                    <a:pt x="19368" y="10021"/>
                  </a:lnTo>
                  <a:lnTo>
                    <a:pt x="19771" y="10091"/>
                  </a:lnTo>
                  <a:lnTo>
                    <a:pt x="20183" y="10171"/>
                  </a:lnTo>
                  <a:lnTo>
                    <a:pt x="20595" y="10262"/>
                  </a:lnTo>
                  <a:lnTo>
                    <a:pt x="20856" y="10332"/>
                  </a:lnTo>
                  <a:lnTo>
                    <a:pt x="21117" y="10423"/>
                  </a:lnTo>
                  <a:lnTo>
                    <a:pt x="21359" y="10533"/>
                  </a:lnTo>
                  <a:lnTo>
                    <a:pt x="21600" y="10654"/>
                  </a:lnTo>
                  <a:lnTo>
                    <a:pt x="21831" y="10795"/>
                  </a:lnTo>
                  <a:lnTo>
                    <a:pt x="22042" y="10945"/>
                  </a:lnTo>
                  <a:lnTo>
                    <a:pt x="22243" y="11116"/>
                  </a:lnTo>
                  <a:lnTo>
                    <a:pt x="22434" y="11297"/>
                  </a:lnTo>
                  <a:lnTo>
                    <a:pt x="22545" y="11418"/>
                  </a:lnTo>
                  <a:lnTo>
                    <a:pt x="22695" y="11589"/>
                  </a:lnTo>
                  <a:lnTo>
                    <a:pt x="22826" y="11780"/>
                  </a:lnTo>
                  <a:lnTo>
                    <a:pt x="22937" y="11971"/>
                  </a:lnTo>
                  <a:lnTo>
                    <a:pt x="23017" y="12162"/>
                  </a:lnTo>
                  <a:lnTo>
                    <a:pt x="23087" y="12373"/>
                  </a:lnTo>
                  <a:lnTo>
                    <a:pt x="23138" y="12574"/>
                  </a:lnTo>
                  <a:lnTo>
                    <a:pt x="23168" y="12785"/>
                  </a:lnTo>
                  <a:lnTo>
                    <a:pt x="23178" y="12996"/>
                  </a:lnTo>
                  <a:lnTo>
                    <a:pt x="23158" y="13197"/>
                  </a:lnTo>
                  <a:lnTo>
                    <a:pt x="23127" y="13408"/>
                  </a:lnTo>
                  <a:lnTo>
                    <a:pt x="23077" y="13619"/>
                  </a:lnTo>
                  <a:lnTo>
                    <a:pt x="23007" y="13820"/>
                  </a:lnTo>
                  <a:lnTo>
                    <a:pt x="22916" y="14011"/>
                  </a:lnTo>
                  <a:lnTo>
                    <a:pt x="22796" y="14202"/>
                  </a:lnTo>
                  <a:lnTo>
                    <a:pt x="22665" y="14383"/>
                  </a:lnTo>
                  <a:lnTo>
                    <a:pt x="22514" y="14564"/>
                  </a:lnTo>
                  <a:lnTo>
                    <a:pt x="22364" y="14714"/>
                  </a:lnTo>
                  <a:lnTo>
                    <a:pt x="22213" y="14855"/>
                  </a:lnTo>
                  <a:lnTo>
                    <a:pt x="22052" y="14986"/>
                  </a:lnTo>
                  <a:lnTo>
                    <a:pt x="21891" y="15116"/>
                  </a:lnTo>
                  <a:lnTo>
                    <a:pt x="21730" y="15237"/>
                  </a:lnTo>
                  <a:lnTo>
                    <a:pt x="21560" y="15348"/>
                  </a:lnTo>
                  <a:lnTo>
                    <a:pt x="21389" y="15448"/>
                  </a:lnTo>
                  <a:lnTo>
                    <a:pt x="21218" y="15549"/>
                  </a:lnTo>
                  <a:lnTo>
                    <a:pt x="21037" y="15639"/>
                  </a:lnTo>
                  <a:lnTo>
                    <a:pt x="20856" y="15730"/>
                  </a:lnTo>
                  <a:lnTo>
                    <a:pt x="20665" y="15810"/>
                  </a:lnTo>
                  <a:lnTo>
                    <a:pt x="20474" y="15880"/>
                  </a:lnTo>
                  <a:lnTo>
                    <a:pt x="20273" y="15951"/>
                  </a:lnTo>
                  <a:lnTo>
                    <a:pt x="20062" y="16011"/>
                  </a:lnTo>
                  <a:lnTo>
                    <a:pt x="19640" y="16132"/>
                  </a:lnTo>
                  <a:lnTo>
                    <a:pt x="19278" y="16212"/>
                  </a:lnTo>
                  <a:lnTo>
                    <a:pt x="18906" y="16282"/>
                  </a:lnTo>
                  <a:lnTo>
                    <a:pt x="18534" y="16343"/>
                  </a:lnTo>
                  <a:lnTo>
                    <a:pt x="18172" y="16393"/>
                  </a:lnTo>
                  <a:lnTo>
                    <a:pt x="17801" y="16433"/>
                  </a:lnTo>
                  <a:lnTo>
                    <a:pt x="17429" y="16473"/>
                  </a:lnTo>
                  <a:lnTo>
                    <a:pt x="16675" y="16534"/>
                  </a:lnTo>
                  <a:lnTo>
                    <a:pt x="16414" y="16554"/>
                  </a:lnTo>
                  <a:lnTo>
                    <a:pt x="16152" y="16564"/>
                  </a:lnTo>
                  <a:lnTo>
                    <a:pt x="15891" y="16574"/>
                  </a:lnTo>
                  <a:lnTo>
                    <a:pt x="15630" y="16564"/>
                  </a:lnTo>
                  <a:lnTo>
                    <a:pt x="15368" y="16554"/>
                  </a:lnTo>
                  <a:lnTo>
                    <a:pt x="15107" y="16534"/>
                  </a:lnTo>
                  <a:lnTo>
                    <a:pt x="14846" y="16503"/>
                  </a:lnTo>
                  <a:lnTo>
                    <a:pt x="14584" y="16473"/>
                  </a:lnTo>
                  <a:lnTo>
                    <a:pt x="14323" y="16423"/>
                  </a:lnTo>
                  <a:lnTo>
                    <a:pt x="14072" y="16373"/>
                  </a:lnTo>
                  <a:lnTo>
                    <a:pt x="13820" y="16313"/>
                  </a:lnTo>
                  <a:lnTo>
                    <a:pt x="13569" y="16242"/>
                  </a:lnTo>
                  <a:lnTo>
                    <a:pt x="13328" y="16162"/>
                  </a:lnTo>
                  <a:lnTo>
                    <a:pt x="13087" y="16081"/>
                  </a:lnTo>
                  <a:lnTo>
                    <a:pt x="12846" y="15981"/>
                  </a:lnTo>
                  <a:lnTo>
                    <a:pt x="12614" y="15870"/>
                  </a:lnTo>
                  <a:lnTo>
                    <a:pt x="12373" y="15760"/>
                  </a:lnTo>
                  <a:lnTo>
                    <a:pt x="12152" y="15629"/>
                  </a:lnTo>
                  <a:lnTo>
                    <a:pt x="11931" y="15498"/>
                  </a:lnTo>
                  <a:lnTo>
                    <a:pt x="11730" y="15348"/>
                  </a:lnTo>
                  <a:lnTo>
                    <a:pt x="11539" y="15197"/>
                  </a:lnTo>
                  <a:lnTo>
                    <a:pt x="11348" y="15026"/>
                  </a:lnTo>
                  <a:lnTo>
                    <a:pt x="11167" y="14855"/>
                  </a:lnTo>
                  <a:lnTo>
                    <a:pt x="11006" y="14664"/>
                  </a:lnTo>
                  <a:lnTo>
                    <a:pt x="10845" y="14463"/>
                  </a:lnTo>
                  <a:lnTo>
                    <a:pt x="10695" y="14242"/>
                  </a:lnTo>
                  <a:lnTo>
                    <a:pt x="10554" y="14011"/>
                  </a:lnTo>
                  <a:lnTo>
                    <a:pt x="10423" y="13770"/>
                  </a:lnTo>
                  <a:lnTo>
                    <a:pt x="10303" y="13508"/>
                  </a:lnTo>
                  <a:lnTo>
                    <a:pt x="10192" y="13227"/>
                  </a:lnTo>
                  <a:lnTo>
                    <a:pt x="10092" y="12935"/>
                  </a:lnTo>
                  <a:lnTo>
                    <a:pt x="9991" y="12624"/>
                  </a:lnTo>
                  <a:lnTo>
                    <a:pt x="9800" y="11971"/>
                  </a:lnTo>
                  <a:lnTo>
                    <a:pt x="9619" y="11347"/>
                  </a:lnTo>
                  <a:lnTo>
                    <a:pt x="9539" y="11036"/>
                  </a:lnTo>
                  <a:lnTo>
                    <a:pt x="9468" y="10724"/>
                  </a:lnTo>
                  <a:lnTo>
                    <a:pt x="9408" y="10423"/>
                  </a:lnTo>
                  <a:lnTo>
                    <a:pt x="9368" y="10121"/>
                  </a:lnTo>
                  <a:lnTo>
                    <a:pt x="9348" y="9810"/>
                  </a:lnTo>
                  <a:lnTo>
                    <a:pt x="9338" y="9659"/>
                  </a:lnTo>
                  <a:lnTo>
                    <a:pt x="9348" y="9508"/>
                  </a:lnTo>
                  <a:lnTo>
                    <a:pt x="9348" y="9357"/>
                  </a:lnTo>
                  <a:lnTo>
                    <a:pt x="9368" y="9207"/>
                  </a:lnTo>
                  <a:lnTo>
                    <a:pt x="9388" y="9046"/>
                  </a:lnTo>
                  <a:lnTo>
                    <a:pt x="9418" y="8895"/>
                  </a:lnTo>
                  <a:lnTo>
                    <a:pt x="9458" y="8734"/>
                  </a:lnTo>
                  <a:lnTo>
                    <a:pt x="9509" y="8583"/>
                  </a:lnTo>
                  <a:lnTo>
                    <a:pt x="9559" y="8423"/>
                  </a:lnTo>
                  <a:lnTo>
                    <a:pt x="9619" y="8272"/>
                  </a:lnTo>
                  <a:lnTo>
                    <a:pt x="9700" y="8111"/>
                  </a:lnTo>
                  <a:lnTo>
                    <a:pt x="9780" y="7950"/>
                  </a:lnTo>
                  <a:lnTo>
                    <a:pt x="9870" y="7789"/>
                  </a:lnTo>
                  <a:lnTo>
                    <a:pt x="9971" y="7619"/>
                  </a:lnTo>
                  <a:lnTo>
                    <a:pt x="9770" y="7719"/>
                  </a:lnTo>
                  <a:lnTo>
                    <a:pt x="9589" y="7830"/>
                  </a:lnTo>
                  <a:lnTo>
                    <a:pt x="9418" y="7930"/>
                  </a:lnTo>
                  <a:lnTo>
                    <a:pt x="9277" y="8051"/>
                  </a:lnTo>
                  <a:lnTo>
                    <a:pt x="9147" y="8161"/>
                  </a:lnTo>
                  <a:lnTo>
                    <a:pt x="9026" y="8282"/>
                  </a:lnTo>
                  <a:lnTo>
                    <a:pt x="8926" y="8413"/>
                  </a:lnTo>
                  <a:lnTo>
                    <a:pt x="8845" y="8543"/>
                  </a:lnTo>
                  <a:lnTo>
                    <a:pt x="8775" y="8674"/>
                  </a:lnTo>
                  <a:lnTo>
                    <a:pt x="8715" y="8805"/>
                  </a:lnTo>
                  <a:lnTo>
                    <a:pt x="8664" y="8945"/>
                  </a:lnTo>
                  <a:lnTo>
                    <a:pt x="8624" y="9086"/>
                  </a:lnTo>
                  <a:lnTo>
                    <a:pt x="8604" y="9227"/>
                  </a:lnTo>
                  <a:lnTo>
                    <a:pt x="8584" y="9377"/>
                  </a:lnTo>
                  <a:lnTo>
                    <a:pt x="8574" y="9528"/>
                  </a:lnTo>
                  <a:lnTo>
                    <a:pt x="8574" y="9679"/>
                  </a:lnTo>
                  <a:lnTo>
                    <a:pt x="8584" y="9991"/>
                  </a:lnTo>
                  <a:lnTo>
                    <a:pt x="8614" y="10302"/>
                  </a:lnTo>
                  <a:lnTo>
                    <a:pt x="8654" y="10624"/>
                  </a:lnTo>
                  <a:lnTo>
                    <a:pt x="8705" y="10945"/>
                  </a:lnTo>
                  <a:lnTo>
                    <a:pt x="8755" y="11277"/>
                  </a:lnTo>
                  <a:lnTo>
                    <a:pt x="8785" y="11609"/>
                  </a:lnTo>
                  <a:lnTo>
                    <a:pt x="8805" y="11930"/>
                  </a:lnTo>
                  <a:lnTo>
                    <a:pt x="8805" y="12101"/>
                  </a:lnTo>
                  <a:lnTo>
                    <a:pt x="8805" y="12262"/>
                  </a:lnTo>
                  <a:lnTo>
                    <a:pt x="8795" y="12292"/>
                  </a:lnTo>
                  <a:lnTo>
                    <a:pt x="8785" y="12312"/>
                  </a:lnTo>
                  <a:lnTo>
                    <a:pt x="8765" y="12322"/>
                  </a:lnTo>
                  <a:lnTo>
                    <a:pt x="8735" y="12332"/>
                  </a:lnTo>
                  <a:lnTo>
                    <a:pt x="8654" y="12342"/>
                  </a:lnTo>
                  <a:lnTo>
                    <a:pt x="8564" y="12332"/>
                  </a:lnTo>
                  <a:lnTo>
                    <a:pt x="8443" y="12312"/>
                  </a:lnTo>
                  <a:lnTo>
                    <a:pt x="8323" y="12282"/>
                  </a:lnTo>
                  <a:lnTo>
                    <a:pt x="8041" y="12192"/>
                  </a:lnTo>
                  <a:lnTo>
                    <a:pt x="7760" y="12081"/>
                  </a:lnTo>
                  <a:lnTo>
                    <a:pt x="7509" y="11971"/>
                  </a:lnTo>
                  <a:lnTo>
                    <a:pt x="7318" y="11880"/>
                  </a:lnTo>
                  <a:lnTo>
                    <a:pt x="7227" y="11830"/>
                  </a:lnTo>
                  <a:lnTo>
                    <a:pt x="7066" y="11709"/>
                  </a:lnTo>
                  <a:lnTo>
                    <a:pt x="6916" y="11589"/>
                  </a:lnTo>
                  <a:lnTo>
                    <a:pt x="6785" y="11458"/>
                  </a:lnTo>
                  <a:lnTo>
                    <a:pt x="6654" y="11327"/>
                  </a:lnTo>
                  <a:lnTo>
                    <a:pt x="6534" y="11197"/>
                  </a:lnTo>
                  <a:lnTo>
                    <a:pt x="6433" y="11046"/>
                  </a:lnTo>
                  <a:lnTo>
                    <a:pt x="6333" y="10895"/>
                  </a:lnTo>
                  <a:lnTo>
                    <a:pt x="6242" y="10734"/>
                  </a:lnTo>
                  <a:lnTo>
                    <a:pt x="5931" y="10071"/>
                  </a:lnTo>
                  <a:lnTo>
                    <a:pt x="5760" y="9749"/>
                  </a:lnTo>
                  <a:lnTo>
                    <a:pt x="5669" y="9599"/>
                  </a:lnTo>
                  <a:lnTo>
                    <a:pt x="5569" y="9448"/>
                  </a:lnTo>
                  <a:lnTo>
                    <a:pt x="5458" y="9297"/>
                  </a:lnTo>
                  <a:lnTo>
                    <a:pt x="5338" y="9166"/>
                  </a:lnTo>
                  <a:lnTo>
                    <a:pt x="5217" y="9036"/>
                  </a:lnTo>
                  <a:lnTo>
                    <a:pt x="5076" y="8915"/>
                  </a:lnTo>
                  <a:lnTo>
                    <a:pt x="4915" y="8805"/>
                  </a:lnTo>
                  <a:lnTo>
                    <a:pt x="4745" y="8704"/>
                  </a:lnTo>
                  <a:lnTo>
                    <a:pt x="4564" y="8624"/>
                  </a:lnTo>
                  <a:lnTo>
                    <a:pt x="4363" y="8553"/>
                  </a:lnTo>
                  <a:lnTo>
                    <a:pt x="4383" y="8634"/>
                  </a:lnTo>
                  <a:lnTo>
                    <a:pt x="4413" y="8724"/>
                  </a:lnTo>
                  <a:lnTo>
                    <a:pt x="4463" y="8805"/>
                  </a:lnTo>
                  <a:lnTo>
                    <a:pt x="4513" y="8895"/>
                  </a:lnTo>
                  <a:lnTo>
                    <a:pt x="4624" y="9056"/>
                  </a:lnTo>
                  <a:lnTo>
                    <a:pt x="4755" y="9217"/>
                  </a:lnTo>
                  <a:lnTo>
                    <a:pt x="4895" y="9377"/>
                  </a:lnTo>
                  <a:lnTo>
                    <a:pt x="5016" y="9548"/>
                  </a:lnTo>
                  <a:lnTo>
                    <a:pt x="5076" y="9629"/>
                  </a:lnTo>
                  <a:lnTo>
                    <a:pt x="5126" y="9719"/>
                  </a:lnTo>
                  <a:lnTo>
                    <a:pt x="5177" y="9810"/>
                  </a:lnTo>
                  <a:lnTo>
                    <a:pt x="5207" y="9900"/>
                  </a:lnTo>
                  <a:lnTo>
                    <a:pt x="5348" y="10312"/>
                  </a:lnTo>
                  <a:lnTo>
                    <a:pt x="5478" y="10734"/>
                  </a:lnTo>
                  <a:lnTo>
                    <a:pt x="5559" y="10935"/>
                  </a:lnTo>
                  <a:lnTo>
                    <a:pt x="5639" y="11146"/>
                  </a:lnTo>
                  <a:lnTo>
                    <a:pt x="5740" y="11337"/>
                  </a:lnTo>
                  <a:lnTo>
                    <a:pt x="5840" y="11518"/>
                  </a:lnTo>
                  <a:lnTo>
                    <a:pt x="5921" y="11629"/>
                  </a:lnTo>
                  <a:lnTo>
                    <a:pt x="6031" y="11759"/>
                  </a:lnTo>
                  <a:lnTo>
                    <a:pt x="6152" y="11910"/>
                  </a:lnTo>
                  <a:lnTo>
                    <a:pt x="6262" y="12071"/>
                  </a:lnTo>
                  <a:lnTo>
                    <a:pt x="6302" y="12151"/>
                  </a:lnTo>
                  <a:lnTo>
                    <a:pt x="6333" y="12232"/>
                  </a:lnTo>
                  <a:lnTo>
                    <a:pt x="6353" y="12302"/>
                  </a:lnTo>
                  <a:lnTo>
                    <a:pt x="6353" y="12373"/>
                  </a:lnTo>
                  <a:lnTo>
                    <a:pt x="6343" y="12443"/>
                  </a:lnTo>
                  <a:lnTo>
                    <a:pt x="6302" y="12503"/>
                  </a:lnTo>
                  <a:lnTo>
                    <a:pt x="6232" y="12564"/>
                  </a:lnTo>
                  <a:lnTo>
                    <a:pt x="6142" y="12614"/>
                  </a:lnTo>
                  <a:lnTo>
                    <a:pt x="6031" y="12644"/>
                  </a:lnTo>
                  <a:lnTo>
                    <a:pt x="5880" y="12674"/>
                  </a:lnTo>
                  <a:lnTo>
                    <a:pt x="5679" y="12684"/>
                  </a:lnTo>
                  <a:lnTo>
                    <a:pt x="5448" y="12694"/>
                  </a:lnTo>
                  <a:lnTo>
                    <a:pt x="5197" y="12694"/>
                  </a:lnTo>
                  <a:lnTo>
                    <a:pt x="4915" y="12684"/>
                  </a:lnTo>
                  <a:lnTo>
                    <a:pt x="4634" y="12674"/>
                  </a:lnTo>
                  <a:lnTo>
                    <a:pt x="4343" y="12654"/>
                  </a:lnTo>
                  <a:lnTo>
                    <a:pt x="4051" y="12624"/>
                  </a:lnTo>
                  <a:lnTo>
                    <a:pt x="3770" y="12584"/>
                  </a:lnTo>
                  <a:lnTo>
                    <a:pt x="3508" y="12543"/>
                  </a:lnTo>
                  <a:lnTo>
                    <a:pt x="3267" y="12493"/>
                  </a:lnTo>
                  <a:lnTo>
                    <a:pt x="3056" y="12433"/>
                  </a:lnTo>
                  <a:lnTo>
                    <a:pt x="2885" y="12363"/>
                  </a:lnTo>
                  <a:lnTo>
                    <a:pt x="2815" y="12332"/>
                  </a:lnTo>
                  <a:lnTo>
                    <a:pt x="2765" y="12292"/>
                  </a:lnTo>
                  <a:lnTo>
                    <a:pt x="2714" y="12252"/>
                  </a:lnTo>
                  <a:lnTo>
                    <a:pt x="2684" y="12212"/>
                  </a:lnTo>
                  <a:lnTo>
                    <a:pt x="2765" y="12342"/>
                  </a:lnTo>
                  <a:lnTo>
                    <a:pt x="2845" y="12463"/>
                  </a:lnTo>
                  <a:lnTo>
                    <a:pt x="2935" y="12564"/>
                  </a:lnTo>
                  <a:lnTo>
                    <a:pt x="3026" y="12654"/>
                  </a:lnTo>
                  <a:lnTo>
                    <a:pt x="3116" y="12744"/>
                  </a:lnTo>
                  <a:lnTo>
                    <a:pt x="3207" y="12815"/>
                  </a:lnTo>
                  <a:lnTo>
                    <a:pt x="3307" y="12875"/>
                  </a:lnTo>
                  <a:lnTo>
                    <a:pt x="3408" y="12935"/>
                  </a:lnTo>
                  <a:lnTo>
                    <a:pt x="3508" y="12976"/>
                  </a:lnTo>
                  <a:lnTo>
                    <a:pt x="3619" y="13016"/>
                  </a:lnTo>
                  <a:lnTo>
                    <a:pt x="3729" y="13046"/>
                  </a:lnTo>
                  <a:lnTo>
                    <a:pt x="3840" y="13076"/>
                  </a:lnTo>
                  <a:lnTo>
                    <a:pt x="4071" y="13106"/>
                  </a:lnTo>
                  <a:lnTo>
                    <a:pt x="4302" y="13126"/>
                  </a:lnTo>
                  <a:lnTo>
                    <a:pt x="5046" y="13126"/>
                  </a:lnTo>
                  <a:lnTo>
                    <a:pt x="5307" y="13136"/>
                  </a:lnTo>
                  <a:lnTo>
                    <a:pt x="5559" y="13147"/>
                  </a:lnTo>
                  <a:lnTo>
                    <a:pt x="5820" y="13177"/>
                  </a:lnTo>
                  <a:lnTo>
                    <a:pt x="5951" y="13207"/>
                  </a:lnTo>
                  <a:lnTo>
                    <a:pt x="6081" y="13227"/>
                  </a:lnTo>
                  <a:lnTo>
                    <a:pt x="6212" y="13267"/>
                  </a:lnTo>
                  <a:lnTo>
                    <a:pt x="6343" y="13307"/>
                  </a:lnTo>
                  <a:lnTo>
                    <a:pt x="6514" y="13378"/>
                  </a:lnTo>
                  <a:lnTo>
                    <a:pt x="6674" y="13448"/>
                  </a:lnTo>
                  <a:lnTo>
                    <a:pt x="6805" y="13508"/>
                  </a:lnTo>
                  <a:lnTo>
                    <a:pt x="6905" y="13579"/>
                  </a:lnTo>
                  <a:lnTo>
                    <a:pt x="6996" y="13639"/>
                  </a:lnTo>
                  <a:lnTo>
                    <a:pt x="7056" y="13699"/>
                  </a:lnTo>
                  <a:lnTo>
                    <a:pt x="7107" y="13760"/>
                  </a:lnTo>
                  <a:lnTo>
                    <a:pt x="7137" y="13810"/>
                  </a:lnTo>
                  <a:lnTo>
                    <a:pt x="7147" y="13870"/>
                  </a:lnTo>
                  <a:lnTo>
                    <a:pt x="7137" y="13920"/>
                  </a:lnTo>
                  <a:lnTo>
                    <a:pt x="7117" y="13981"/>
                  </a:lnTo>
                  <a:lnTo>
                    <a:pt x="7086" y="14031"/>
                  </a:lnTo>
                  <a:lnTo>
                    <a:pt x="7036" y="14081"/>
                  </a:lnTo>
                  <a:lnTo>
                    <a:pt x="6976" y="14131"/>
                  </a:lnTo>
                  <a:lnTo>
                    <a:pt x="6905" y="14182"/>
                  </a:lnTo>
                  <a:lnTo>
                    <a:pt x="6835" y="14232"/>
                  </a:lnTo>
                  <a:lnTo>
                    <a:pt x="6644" y="14333"/>
                  </a:lnTo>
                  <a:lnTo>
                    <a:pt x="6443" y="14423"/>
                  </a:lnTo>
                  <a:lnTo>
                    <a:pt x="5991" y="14614"/>
                  </a:lnTo>
                  <a:lnTo>
                    <a:pt x="5549" y="14805"/>
                  </a:lnTo>
                  <a:lnTo>
                    <a:pt x="5348" y="14895"/>
                  </a:lnTo>
                  <a:lnTo>
                    <a:pt x="5187" y="14996"/>
                  </a:lnTo>
                  <a:lnTo>
                    <a:pt x="5237" y="14976"/>
                  </a:lnTo>
                  <a:lnTo>
                    <a:pt x="5328" y="14976"/>
                  </a:lnTo>
                  <a:lnTo>
                    <a:pt x="5569" y="14986"/>
                  </a:lnTo>
                  <a:lnTo>
                    <a:pt x="5830" y="15006"/>
                  </a:lnTo>
                  <a:lnTo>
                    <a:pt x="6011" y="15006"/>
                  </a:lnTo>
                  <a:lnTo>
                    <a:pt x="6252" y="14976"/>
                  </a:lnTo>
                  <a:lnTo>
                    <a:pt x="6493" y="14936"/>
                  </a:lnTo>
                  <a:lnTo>
                    <a:pt x="6976" y="14835"/>
                  </a:lnTo>
                  <a:lnTo>
                    <a:pt x="7418" y="14745"/>
                  </a:lnTo>
                  <a:lnTo>
                    <a:pt x="7639" y="14714"/>
                  </a:lnTo>
                  <a:lnTo>
                    <a:pt x="7850" y="14684"/>
                  </a:lnTo>
                  <a:lnTo>
                    <a:pt x="8071" y="14674"/>
                  </a:lnTo>
                  <a:lnTo>
                    <a:pt x="8292" y="14674"/>
                  </a:lnTo>
                  <a:lnTo>
                    <a:pt x="8514" y="14694"/>
                  </a:lnTo>
                  <a:lnTo>
                    <a:pt x="8745" y="14724"/>
                  </a:lnTo>
                  <a:lnTo>
                    <a:pt x="8855" y="14755"/>
                  </a:lnTo>
                  <a:lnTo>
                    <a:pt x="8976" y="14805"/>
                  </a:lnTo>
                  <a:lnTo>
                    <a:pt x="9117" y="14865"/>
                  </a:lnTo>
                  <a:lnTo>
                    <a:pt x="9267" y="14946"/>
                  </a:lnTo>
                  <a:lnTo>
                    <a:pt x="9609" y="15147"/>
                  </a:lnTo>
                  <a:lnTo>
                    <a:pt x="10001" y="15398"/>
                  </a:lnTo>
                  <a:lnTo>
                    <a:pt x="10413" y="15689"/>
                  </a:lnTo>
                  <a:lnTo>
                    <a:pt x="10855" y="16011"/>
                  </a:lnTo>
                  <a:lnTo>
                    <a:pt x="11298" y="16353"/>
                  </a:lnTo>
                  <a:lnTo>
                    <a:pt x="11750" y="16704"/>
                  </a:lnTo>
                  <a:lnTo>
                    <a:pt x="12182" y="17056"/>
                  </a:lnTo>
                  <a:lnTo>
                    <a:pt x="12604" y="17408"/>
                  </a:lnTo>
                  <a:lnTo>
                    <a:pt x="12996" y="17740"/>
                  </a:lnTo>
                  <a:lnTo>
                    <a:pt x="13348" y="18041"/>
                  </a:lnTo>
                  <a:lnTo>
                    <a:pt x="13650" y="18313"/>
                  </a:lnTo>
                  <a:lnTo>
                    <a:pt x="13891" y="18544"/>
                  </a:lnTo>
                  <a:lnTo>
                    <a:pt x="14062" y="18715"/>
                  </a:lnTo>
                  <a:lnTo>
                    <a:pt x="14162" y="18825"/>
                  </a:lnTo>
                  <a:lnTo>
                    <a:pt x="14212" y="18906"/>
                  </a:lnTo>
                  <a:lnTo>
                    <a:pt x="14253" y="18996"/>
                  </a:lnTo>
                  <a:lnTo>
                    <a:pt x="14273" y="19097"/>
                  </a:lnTo>
                  <a:lnTo>
                    <a:pt x="14293" y="19197"/>
                  </a:lnTo>
                  <a:lnTo>
                    <a:pt x="14303" y="19288"/>
                  </a:lnTo>
                  <a:lnTo>
                    <a:pt x="14303" y="19398"/>
                  </a:lnTo>
                  <a:lnTo>
                    <a:pt x="14293" y="19499"/>
                  </a:lnTo>
                  <a:lnTo>
                    <a:pt x="14273" y="19599"/>
                  </a:lnTo>
                  <a:lnTo>
                    <a:pt x="14233" y="19810"/>
                  </a:lnTo>
                  <a:lnTo>
                    <a:pt x="14162" y="20011"/>
                  </a:lnTo>
                  <a:lnTo>
                    <a:pt x="14032" y="20373"/>
                  </a:lnTo>
                  <a:lnTo>
                    <a:pt x="13971" y="20524"/>
                  </a:lnTo>
                  <a:lnTo>
                    <a:pt x="13911" y="20665"/>
                  </a:lnTo>
                  <a:lnTo>
                    <a:pt x="13830" y="20805"/>
                  </a:lnTo>
                  <a:lnTo>
                    <a:pt x="13750" y="20936"/>
                  </a:lnTo>
                  <a:lnTo>
                    <a:pt x="13670" y="21057"/>
                  </a:lnTo>
                  <a:lnTo>
                    <a:pt x="13579" y="21177"/>
                  </a:lnTo>
                  <a:lnTo>
                    <a:pt x="13479" y="21288"/>
                  </a:lnTo>
                  <a:lnTo>
                    <a:pt x="13378" y="21398"/>
                  </a:lnTo>
                  <a:lnTo>
                    <a:pt x="13268" y="21499"/>
                  </a:lnTo>
                  <a:lnTo>
                    <a:pt x="13147" y="21599"/>
                  </a:lnTo>
                  <a:lnTo>
                    <a:pt x="13026" y="21690"/>
                  </a:lnTo>
                  <a:lnTo>
                    <a:pt x="12906" y="21780"/>
                  </a:lnTo>
                  <a:lnTo>
                    <a:pt x="12644" y="21941"/>
                  </a:lnTo>
                  <a:lnTo>
                    <a:pt x="12363" y="22092"/>
                  </a:lnTo>
                  <a:lnTo>
                    <a:pt x="12082" y="22222"/>
                  </a:lnTo>
                  <a:lnTo>
                    <a:pt x="11780" y="22343"/>
                  </a:lnTo>
                  <a:lnTo>
                    <a:pt x="11469" y="22454"/>
                  </a:lnTo>
                  <a:lnTo>
                    <a:pt x="11147" y="22544"/>
                  </a:lnTo>
                  <a:lnTo>
                    <a:pt x="10825" y="22624"/>
                  </a:lnTo>
                  <a:lnTo>
                    <a:pt x="10504" y="22695"/>
                  </a:lnTo>
                  <a:lnTo>
                    <a:pt x="10172" y="22765"/>
                  </a:lnTo>
                  <a:lnTo>
                    <a:pt x="9850" y="22825"/>
                  </a:lnTo>
                  <a:lnTo>
                    <a:pt x="9669" y="22815"/>
                  </a:lnTo>
                  <a:lnTo>
                    <a:pt x="9489" y="22795"/>
                  </a:lnTo>
                  <a:lnTo>
                    <a:pt x="9308" y="22765"/>
                  </a:lnTo>
                  <a:lnTo>
                    <a:pt x="9137" y="22725"/>
                  </a:lnTo>
                  <a:lnTo>
                    <a:pt x="8956" y="22665"/>
                  </a:lnTo>
                  <a:lnTo>
                    <a:pt x="8785" y="22604"/>
                  </a:lnTo>
                  <a:lnTo>
                    <a:pt x="8614" y="22534"/>
                  </a:lnTo>
                  <a:lnTo>
                    <a:pt x="8443" y="22444"/>
                  </a:lnTo>
                  <a:lnTo>
                    <a:pt x="8272" y="22353"/>
                  </a:lnTo>
                  <a:lnTo>
                    <a:pt x="8102" y="22263"/>
                  </a:lnTo>
                  <a:lnTo>
                    <a:pt x="7941" y="22152"/>
                  </a:lnTo>
                  <a:lnTo>
                    <a:pt x="7770" y="22041"/>
                  </a:lnTo>
                  <a:lnTo>
                    <a:pt x="7448" y="21800"/>
                  </a:lnTo>
                  <a:lnTo>
                    <a:pt x="7127" y="21549"/>
                  </a:lnTo>
                  <a:lnTo>
                    <a:pt x="6815" y="21288"/>
                  </a:lnTo>
                  <a:lnTo>
                    <a:pt x="6503" y="21016"/>
                  </a:lnTo>
                  <a:lnTo>
                    <a:pt x="5910" y="20484"/>
                  </a:lnTo>
                  <a:lnTo>
                    <a:pt x="5619" y="20232"/>
                  </a:lnTo>
                  <a:lnTo>
                    <a:pt x="5338" y="19991"/>
                  </a:lnTo>
                  <a:lnTo>
                    <a:pt x="5056" y="19780"/>
                  </a:lnTo>
                  <a:lnTo>
                    <a:pt x="4785" y="19599"/>
                  </a:lnTo>
                  <a:lnTo>
                    <a:pt x="4222" y="19247"/>
                  </a:lnTo>
                  <a:lnTo>
                    <a:pt x="3971" y="19076"/>
                  </a:lnTo>
                  <a:lnTo>
                    <a:pt x="3739" y="18906"/>
                  </a:lnTo>
                  <a:lnTo>
                    <a:pt x="3518" y="18715"/>
                  </a:lnTo>
                  <a:lnTo>
                    <a:pt x="3297" y="18494"/>
                  </a:lnTo>
                  <a:lnTo>
                    <a:pt x="3076" y="18252"/>
                  </a:lnTo>
                  <a:lnTo>
                    <a:pt x="2855" y="17961"/>
                  </a:lnTo>
                  <a:lnTo>
                    <a:pt x="2513" y="17468"/>
                  </a:lnTo>
                  <a:lnTo>
                    <a:pt x="2162" y="16976"/>
                  </a:lnTo>
                  <a:lnTo>
                    <a:pt x="1991" y="16735"/>
                  </a:lnTo>
                  <a:lnTo>
                    <a:pt x="1810" y="16503"/>
                  </a:lnTo>
                  <a:lnTo>
                    <a:pt x="1619" y="16272"/>
                  </a:lnTo>
                  <a:lnTo>
                    <a:pt x="1418" y="16051"/>
                  </a:lnTo>
                  <a:lnTo>
                    <a:pt x="1448" y="16101"/>
                  </a:lnTo>
                  <a:lnTo>
                    <a:pt x="1468" y="16192"/>
                  </a:lnTo>
                  <a:lnTo>
                    <a:pt x="1508" y="16403"/>
                  </a:lnTo>
                  <a:lnTo>
                    <a:pt x="1538" y="16624"/>
                  </a:lnTo>
                  <a:lnTo>
                    <a:pt x="1558" y="16725"/>
                  </a:lnTo>
                  <a:lnTo>
                    <a:pt x="1589" y="16795"/>
                  </a:lnTo>
                  <a:lnTo>
                    <a:pt x="1689" y="16996"/>
                  </a:lnTo>
                  <a:lnTo>
                    <a:pt x="1810" y="17197"/>
                  </a:lnTo>
                  <a:lnTo>
                    <a:pt x="1930" y="17388"/>
                  </a:lnTo>
                  <a:lnTo>
                    <a:pt x="2051" y="17589"/>
                  </a:lnTo>
                  <a:lnTo>
                    <a:pt x="2111" y="17720"/>
                  </a:lnTo>
                  <a:lnTo>
                    <a:pt x="2192" y="17880"/>
                  </a:lnTo>
                  <a:lnTo>
                    <a:pt x="2262" y="18061"/>
                  </a:lnTo>
                  <a:lnTo>
                    <a:pt x="2292" y="18162"/>
                  </a:lnTo>
                  <a:lnTo>
                    <a:pt x="2312" y="18252"/>
                  </a:lnTo>
                  <a:lnTo>
                    <a:pt x="2322" y="18343"/>
                  </a:lnTo>
                  <a:lnTo>
                    <a:pt x="2322" y="18433"/>
                  </a:lnTo>
                  <a:lnTo>
                    <a:pt x="2302" y="18514"/>
                  </a:lnTo>
                  <a:lnTo>
                    <a:pt x="2272" y="18594"/>
                  </a:lnTo>
                  <a:lnTo>
                    <a:pt x="2232" y="18654"/>
                  </a:lnTo>
                  <a:lnTo>
                    <a:pt x="2162" y="18715"/>
                  </a:lnTo>
                  <a:lnTo>
                    <a:pt x="2081" y="18755"/>
                  </a:lnTo>
                  <a:lnTo>
                    <a:pt x="1971" y="18775"/>
                  </a:lnTo>
                  <a:lnTo>
                    <a:pt x="1860" y="18785"/>
                  </a:lnTo>
                  <a:lnTo>
                    <a:pt x="1739" y="18775"/>
                  </a:lnTo>
                  <a:lnTo>
                    <a:pt x="1619" y="18755"/>
                  </a:lnTo>
                  <a:lnTo>
                    <a:pt x="1488" y="18715"/>
                  </a:lnTo>
                  <a:lnTo>
                    <a:pt x="1357" y="18654"/>
                  </a:lnTo>
                  <a:lnTo>
                    <a:pt x="1227" y="18594"/>
                  </a:lnTo>
                  <a:lnTo>
                    <a:pt x="1086" y="18524"/>
                  </a:lnTo>
                  <a:lnTo>
                    <a:pt x="955" y="18443"/>
                  </a:lnTo>
                  <a:lnTo>
                    <a:pt x="704" y="18272"/>
                  </a:lnTo>
                  <a:lnTo>
                    <a:pt x="463" y="18102"/>
                  </a:lnTo>
                  <a:lnTo>
                    <a:pt x="262" y="17941"/>
                  </a:lnTo>
                  <a:lnTo>
                    <a:pt x="111" y="17800"/>
                  </a:lnTo>
                  <a:lnTo>
                    <a:pt x="282" y="18061"/>
                  </a:lnTo>
                  <a:lnTo>
                    <a:pt x="443" y="18293"/>
                  </a:lnTo>
                  <a:lnTo>
                    <a:pt x="604" y="18504"/>
                  </a:lnTo>
                  <a:lnTo>
                    <a:pt x="764" y="18685"/>
                  </a:lnTo>
                  <a:lnTo>
                    <a:pt x="925" y="18855"/>
                  </a:lnTo>
                  <a:lnTo>
                    <a:pt x="1096" y="18996"/>
                  </a:lnTo>
                  <a:lnTo>
                    <a:pt x="1267" y="19127"/>
                  </a:lnTo>
                  <a:lnTo>
                    <a:pt x="1448" y="19237"/>
                  </a:lnTo>
                  <a:lnTo>
                    <a:pt x="1629" y="19328"/>
                  </a:lnTo>
                  <a:lnTo>
                    <a:pt x="1830" y="19418"/>
                  </a:lnTo>
                  <a:lnTo>
                    <a:pt x="2041" y="19489"/>
                  </a:lnTo>
                  <a:lnTo>
                    <a:pt x="2262" y="19549"/>
                  </a:lnTo>
                  <a:lnTo>
                    <a:pt x="2503" y="19609"/>
                  </a:lnTo>
                  <a:lnTo>
                    <a:pt x="2765" y="19659"/>
                  </a:lnTo>
                  <a:lnTo>
                    <a:pt x="3348" y="19750"/>
                  </a:lnTo>
                  <a:lnTo>
                    <a:pt x="3428" y="19770"/>
                  </a:lnTo>
                  <a:lnTo>
                    <a:pt x="3508" y="19800"/>
                  </a:lnTo>
                  <a:lnTo>
                    <a:pt x="3709" y="19871"/>
                  </a:lnTo>
                  <a:lnTo>
                    <a:pt x="3930" y="19991"/>
                  </a:lnTo>
                  <a:lnTo>
                    <a:pt x="4172" y="20132"/>
                  </a:lnTo>
                  <a:lnTo>
                    <a:pt x="4443" y="20303"/>
                  </a:lnTo>
                  <a:lnTo>
                    <a:pt x="4714" y="20484"/>
                  </a:lnTo>
                  <a:lnTo>
                    <a:pt x="5006" y="20695"/>
                  </a:lnTo>
                  <a:lnTo>
                    <a:pt x="5287" y="20906"/>
                  </a:lnTo>
                  <a:lnTo>
                    <a:pt x="5569" y="21127"/>
                  </a:lnTo>
                  <a:lnTo>
                    <a:pt x="5840" y="21348"/>
                  </a:lnTo>
                  <a:lnTo>
                    <a:pt x="6091" y="21559"/>
                  </a:lnTo>
                  <a:lnTo>
                    <a:pt x="6323" y="21770"/>
                  </a:lnTo>
                  <a:lnTo>
                    <a:pt x="6534" y="21971"/>
                  </a:lnTo>
                  <a:lnTo>
                    <a:pt x="6704" y="22142"/>
                  </a:lnTo>
                  <a:lnTo>
                    <a:pt x="6845" y="22303"/>
                  </a:lnTo>
                  <a:lnTo>
                    <a:pt x="6936" y="22433"/>
                  </a:lnTo>
                  <a:lnTo>
                    <a:pt x="6986" y="22524"/>
                  </a:lnTo>
                  <a:lnTo>
                    <a:pt x="7016" y="22614"/>
                  </a:lnTo>
                  <a:lnTo>
                    <a:pt x="7016" y="22705"/>
                  </a:lnTo>
                  <a:lnTo>
                    <a:pt x="7006" y="22775"/>
                  </a:lnTo>
                  <a:lnTo>
                    <a:pt x="6966" y="22846"/>
                  </a:lnTo>
                  <a:lnTo>
                    <a:pt x="6905" y="22916"/>
                  </a:lnTo>
                  <a:lnTo>
                    <a:pt x="6835" y="22966"/>
                  </a:lnTo>
                  <a:lnTo>
                    <a:pt x="6745" y="23016"/>
                  </a:lnTo>
                  <a:lnTo>
                    <a:pt x="6644" y="23067"/>
                  </a:lnTo>
                  <a:lnTo>
                    <a:pt x="6534" y="23107"/>
                  </a:lnTo>
                  <a:lnTo>
                    <a:pt x="6403" y="23137"/>
                  </a:lnTo>
                  <a:lnTo>
                    <a:pt x="6262" y="23167"/>
                  </a:lnTo>
                  <a:lnTo>
                    <a:pt x="5961" y="23217"/>
                  </a:lnTo>
                  <a:lnTo>
                    <a:pt x="5629" y="23248"/>
                  </a:lnTo>
                  <a:lnTo>
                    <a:pt x="5277" y="23268"/>
                  </a:lnTo>
                  <a:lnTo>
                    <a:pt x="4936" y="23278"/>
                  </a:lnTo>
                  <a:lnTo>
                    <a:pt x="4594" y="23278"/>
                  </a:lnTo>
                  <a:lnTo>
                    <a:pt x="4262" y="23268"/>
                  </a:lnTo>
                  <a:lnTo>
                    <a:pt x="3709" y="23248"/>
                  </a:lnTo>
                  <a:lnTo>
                    <a:pt x="3348" y="23227"/>
                  </a:lnTo>
                  <a:lnTo>
                    <a:pt x="3126" y="23217"/>
                  </a:lnTo>
                  <a:lnTo>
                    <a:pt x="2915" y="23187"/>
                  </a:lnTo>
                  <a:lnTo>
                    <a:pt x="2714" y="23147"/>
                  </a:lnTo>
                  <a:lnTo>
                    <a:pt x="2503" y="23107"/>
                  </a:lnTo>
                  <a:lnTo>
                    <a:pt x="2101" y="22996"/>
                  </a:lnTo>
                  <a:lnTo>
                    <a:pt x="1709" y="22886"/>
                  </a:lnTo>
                  <a:lnTo>
                    <a:pt x="1317" y="22765"/>
                  </a:lnTo>
                  <a:lnTo>
                    <a:pt x="1116" y="22715"/>
                  </a:lnTo>
                  <a:lnTo>
                    <a:pt x="915" y="22665"/>
                  </a:lnTo>
                  <a:lnTo>
                    <a:pt x="714" y="22624"/>
                  </a:lnTo>
                  <a:lnTo>
                    <a:pt x="513" y="22594"/>
                  </a:lnTo>
                  <a:lnTo>
                    <a:pt x="312" y="22574"/>
                  </a:lnTo>
                  <a:lnTo>
                    <a:pt x="101" y="22564"/>
                  </a:lnTo>
                  <a:lnTo>
                    <a:pt x="101" y="22564"/>
                  </a:lnTo>
                  <a:lnTo>
                    <a:pt x="171" y="22645"/>
                  </a:lnTo>
                  <a:lnTo>
                    <a:pt x="262" y="22715"/>
                  </a:lnTo>
                  <a:lnTo>
                    <a:pt x="362" y="22775"/>
                  </a:lnTo>
                  <a:lnTo>
                    <a:pt x="483" y="22846"/>
                  </a:lnTo>
                  <a:lnTo>
                    <a:pt x="614" y="22906"/>
                  </a:lnTo>
                  <a:lnTo>
                    <a:pt x="764" y="22976"/>
                  </a:lnTo>
                  <a:lnTo>
                    <a:pt x="1086" y="23087"/>
                  </a:lnTo>
                  <a:lnTo>
                    <a:pt x="1438" y="23207"/>
                  </a:lnTo>
                  <a:lnTo>
                    <a:pt x="1820" y="23318"/>
                  </a:lnTo>
                  <a:lnTo>
                    <a:pt x="2604" y="23519"/>
                  </a:lnTo>
                  <a:lnTo>
                    <a:pt x="2986" y="23630"/>
                  </a:lnTo>
                  <a:lnTo>
                    <a:pt x="3348" y="23730"/>
                  </a:lnTo>
                  <a:lnTo>
                    <a:pt x="3679" y="23841"/>
                  </a:lnTo>
                  <a:lnTo>
                    <a:pt x="3971" y="23951"/>
                  </a:lnTo>
                  <a:lnTo>
                    <a:pt x="4091" y="24011"/>
                  </a:lnTo>
                  <a:lnTo>
                    <a:pt x="4202" y="24062"/>
                  </a:lnTo>
                  <a:lnTo>
                    <a:pt x="4302" y="24122"/>
                  </a:lnTo>
                  <a:lnTo>
                    <a:pt x="4383" y="24192"/>
                  </a:lnTo>
                  <a:lnTo>
                    <a:pt x="4443" y="24253"/>
                  </a:lnTo>
                  <a:lnTo>
                    <a:pt x="4483" y="24323"/>
                  </a:lnTo>
                  <a:lnTo>
                    <a:pt x="4493" y="24393"/>
                  </a:lnTo>
                  <a:lnTo>
                    <a:pt x="4493" y="24464"/>
                  </a:lnTo>
                  <a:lnTo>
                    <a:pt x="4473" y="24514"/>
                  </a:lnTo>
                  <a:lnTo>
                    <a:pt x="4433" y="24574"/>
                  </a:lnTo>
                  <a:lnTo>
                    <a:pt x="4373" y="24635"/>
                  </a:lnTo>
                  <a:lnTo>
                    <a:pt x="4292" y="24695"/>
                  </a:lnTo>
                  <a:lnTo>
                    <a:pt x="4202" y="24755"/>
                  </a:lnTo>
                  <a:lnTo>
                    <a:pt x="4091" y="24816"/>
                  </a:lnTo>
                  <a:lnTo>
                    <a:pt x="3830" y="24936"/>
                  </a:lnTo>
                  <a:lnTo>
                    <a:pt x="3528" y="25067"/>
                  </a:lnTo>
                  <a:lnTo>
                    <a:pt x="3197" y="25197"/>
                  </a:lnTo>
                  <a:lnTo>
                    <a:pt x="2835" y="25318"/>
                  </a:lnTo>
                  <a:lnTo>
                    <a:pt x="2453" y="25449"/>
                  </a:lnTo>
                  <a:lnTo>
                    <a:pt x="976" y="25931"/>
                  </a:lnTo>
                  <a:lnTo>
                    <a:pt x="664" y="26042"/>
                  </a:lnTo>
                  <a:lnTo>
                    <a:pt x="383" y="26142"/>
                  </a:lnTo>
                  <a:lnTo>
                    <a:pt x="161" y="26233"/>
                  </a:lnTo>
                  <a:lnTo>
                    <a:pt x="1" y="26313"/>
                  </a:lnTo>
                  <a:lnTo>
                    <a:pt x="644" y="26233"/>
                  </a:lnTo>
                  <a:lnTo>
                    <a:pt x="1307" y="26142"/>
                  </a:lnTo>
                  <a:lnTo>
                    <a:pt x="2001" y="26032"/>
                  </a:lnTo>
                  <a:lnTo>
                    <a:pt x="2694" y="25901"/>
                  </a:lnTo>
                  <a:lnTo>
                    <a:pt x="3036" y="25831"/>
                  </a:lnTo>
                  <a:lnTo>
                    <a:pt x="3378" y="25760"/>
                  </a:lnTo>
                  <a:lnTo>
                    <a:pt x="3719" y="25670"/>
                  </a:lnTo>
                  <a:lnTo>
                    <a:pt x="4051" y="25579"/>
                  </a:lnTo>
                  <a:lnTo>
                    <a:pt x="4373" y="25479"/>
                  </a:lnTo>
                  <a:lnTo>
                    <a:pt x="4684" y="25378"/>
                  </a:lnTo>
                  <a:lnTo>
                    <a:pt x="4986" y="25258"/>
                  </a:lnTo>
                  <a:lnTo>
                    <a:pt x="5277" y="25137"/>
                  </a:lnTo>
                  <a:lnTo>
                    <a:pt x="5448" y="25057"/>
                  </a:lnTo>
                  <a:lnTo>
                    <a:pt x="5609" y="24966"/>
                  </a:lnTo>
                  <a:lnTo>
                    <a:pt x="5941" y="24785"/>
                  </a:lnTo>
                  <a:lnTo>
                    <a:pt x="6604" y="24393"/>
                  </a:lnTo>
                  <a:lnTo>
                    <a:pt x="6936" y="24202"/>
                  </a:lnTo>
                  <a:lnTo>
                    <a:pt x="7107" y="24122"/>
                  </a:lnTo>
                  <a:lnTo>
                    <a:pt x="7287" y="24032"/>
                  </a:lnTo>
                  <a:lnTo>
                    <a:pt x="7458" y="23961"/>
                  </a:lnTo>
                  <a:lnTo>
                    <a:pt x="7639" y="23891"/>
                  </a:lnTo>
                  <a:lnTo>
                    <a:pt x="7820" y="23831"/>
                  </a:lnTo>
                  <a:lnTo>
                    <a:pt x="8011" y="23780"/>
                  </a:lnTo>
                  <a:lnTo>
                    <a:pt x="8172" y="23750"/>
                  </a:lnTo>
                  <a:lnTo>
                    <a:pt x="8323" y="23720"/>
                  </a:lnTo>
                  <a:lnTo>
                    <a:pt x="8473" y="23720"/>
                  </a:lnTo>
                  <a:lnTo>
                    <a:pt x="8614" y="23730"/>
                  </a:lnTo>
                  <a:lnTo>
                    <a:pt x="8684" y="23740"/>
                  </a:lnTo>
                  <a:lnTo>
                    <a:pt x="8755" y="23750"/>
                  </a:lnTo>
                  <a:lnTo>
                    <a:pt x="8815" y="23780"/>
                  </a:lnTo>
                  <a:lnTo>
                    <a:pt x="8875" y="23810"/>
                  </a:lnTo>
                  <a:lnTo>
                    <a:pt x="8936" y="23851"/>
                  </a:lnTo>
                  <a:lnTo>
                    <a:pt x="8996" y="23891"/>
                  </a:lnTo>
                  <a:lnTo>
                    <a:pt x="9056" y="23941"/>
                  </a:lnTo>
                  <a:lnTo>
                    <a:pt x="9107" y="24001"/>
                  </a:lnTo>
                  <a:lnTo>
                    <a:pt x="9187" y="24122"/>
                  </a:lnTo>
                  <a:lnTo>
                    <a:pt x="9237" y="24233"/>
                  </a:lnTo>
                  <a:lnTo>
                    <a:pt x="9277" y="24353"/>
                  </a:lnTo>
                  <a:lnTo>
                    <a:pt x="9288" y="24464"/>
                  </a:lnTo>
                  <a:lnTo>
                    <a:pt x="9277" y="24574"/>
                  </a:lnTo>
                  <a:lnTo>
                    <a:pt x="9257" y="24675"/>
                  </a:lnTo>
                  <a:lnTo>
                    <a:pt x="9227" y="24785"/>
                  </a:lnTo>
                  <a:lnTo>
                    <a:pt x="9177" y="24896"/>
                  </a:lnTo>
                  <a:lnTo>
                    <a:pt x="9117" y="24996"/>
                  </a:lnTo>
                  <a:lnTo>
                    <a:pt x="9056" y="25097"/>
                  </a:lnTo>
                  <a:lnTo>
                    <a:pt x="8926" y="25308"/>
                  </a:lnTo>
                  <a:lnTo>
                    <a:pt x="8795" y="25519"/>
                  </a:lnTo>
                  <a:lnTo>
                    <a:pt x="8745" y="25630"/>
                  </a:lnTo>
                  <a:lnTo>
                    <a:pt x="8695" y="25730"/>
                  </a:lnTo>
                  <a:lnTo>
                    <a:pt x="8634" y="25881"/>
                  </a:lnTo>
                  <a:lnTo>
                    <a:pt x="8584" y="26032"/>
                  </a:lnTo>
                  <a:lnTo>
                    <a:pt x="8483" y="26353"/>
                  </a:lnTo>
                  <a:lnTo>
                    <a:pt x="8403" y="26685"/>
                  </a:lnTo>
                  <a:lnTo>
                    <a:pt x="8333" y="27027"/>
                  </a:lnTo>
                  <a:lnTo>
                    <a:pt x="8282" y="27378"/>
                  </a:lnTo>
                  <a:lnTo>
                    <a:pt x="8242" y="27710"/>
                  </a:lnTo>
                  <a:lnTo>
                    <a:pt x="8212" y="28032"/>
                  </a:lnTo>
                  <a:lnTo>
                    <a:pt x="8192" y="28323"/>
                  </a:lnTo>
                  <a:lnTo>
                    <a:pt x="8483" y="27781"/>
                  </a:lnTo>
                  <a:lnTo>
                    <a:pt x="8614" y="27509"/>
                  </a:lnTo>
                  <a:lnTo>
                    <a:pt x="8674" y="27368"/>
                  </a:lnTo>
                  <a:lnTo>
                    <a:pt x="8735" y="27228"/>
                  </a:lnTo>
                  <a:lnTo>
                    <a:pt x="8845" y="26896"/>
                  </a:lnTo>
                  <a:lnTo>
                    <a:pt x="8896" y="26725"/>
                  </a:lnTo>
                  <a:lnTo>
                    <a:pt x="8966" y="26554"/>
                  </a:lnTo>
                  <a:lnTo>
                    <a:pt x="9036" y="26383"/>
                  </a:lnTo>
                  <a:lnTo>
                    <a:pt x="9127" y="26233"/>
                  </a:lnTo>
                  <a:lnTo>
                    <a:pt x="9177" y="26152"/>
                  </a:lnTo>
                  <a:lnTo>
                    <a:pt x="9237" y="26082"/>
                  </a:lnTo>
                  <a:lnTo>
                    <a:pt x="9298" y="26022"/>
                  </a:lnTo>
                  <a:lnTo>
                    <a:pt x="9368" y="25961"/>
                  </a:lnTo>
                  <a:lnTo>
                    <a:pt x="9448" y="26012"/>
                  </a:lnTo>
                  <a:lnTo>
                    <a:pt x="9509" y="26072"/>
                  </a:lnTo>
                  <a:lnTo>
                    <a:pt x="9569" y="26142"/>
                  </a:lnTo>
                  <a:lnTo>
                    <a:pt x="9609" y="26223"/>
                  </a:lnTo>
                  <a:lnTo>
                    <a:pt x="9639" y="26303"/>
                  </a:lnTo>
                  <a:lnTo>
                    <a:pt x="9669" y="26394"/>
                  </a:lnTo>
                  <a:lnTo>
                    <a:pt x="9680" y="26484"/>
                  </a:lnTo>
                  <a:lnTo>
                    <a:pt x="9690" y="26584"/>
                  </a:lnTo>
                  <a:lnTo>
                    <a:pt x="9690" y="26775"/>
                  </a:lnTo>
                  <a:lnTo>
                    <a:pt x="9680" y="26976"/>
                  </a:lnTo>
                  <a:lnTo>
                    <a:pt x="9629" y="27308"/>
                  </a:lnTo>
                  <a:lnTo>
                    <a:pt x="9589" y="27489"/>
                  </a:lnTo>
                  <a:lnTo>
                    <a:pt x="9549" y="27680"/>
                  </a:lnTo>
                  <a:lnTo>
                    <a:pt x="9509" y="27861"/>
                  </a:lnTo>
                  <a:lnTo>
                    <a:pt x="9478" y="28052"/>
                  </a:lnTo>
                  <a:lnTo>
                    <a:pt x="9478" y="28162"/>
                  </a:lnTo>
                  <a:lnTo>
                    <a:pt x="9489" y="28283"/>
                  </a:lnTo>
                  <a:lnTo>
                    <a:pt x="9529" y="28544"/>
                  </a:lnTo>
                  <a:lnTo>
                    <a:pt x="9549" y="28685"/>
                  </a:lnTo>
                  <a:lnTo>
                    <a:pt x="9549" y="28806"/>
                  </a:lnTo>
                  <a:lnTo>
                    <a:pt x="9539" y="28926"/>
                  </a:lnTo>
                  <a:lnTo>
                    <a:pt x="9519" y="28987"/>
                  </a:lnTo>
                  <a:lnTo>
                    <a:pt x="9499" y="29037"/>
                  </a:lnTo>
                  <a:lnTo>
                    <a:pt x="9599" y="28836"/>
                  </a:lnTo>
                  <a:lnTo>
                    <a:pt x="9720" y="28625"/>
                  </a:lnTo>
                  <a:lnTo>
                    <a:pt x="9840" y="28404"/>
                  </a:lnTo>
                  <a:lnTo>
                    <a:pt x="9951" y="28173"/>
                  </a:lnTo>
                  <a:lnTo>
                    <a:pt x="10061" y="27931"/>
                  </a:lnTo>
                  <a:lnTo>
                    <a:pt x="10162" y="27690"/>
                  </a:lnTo>
                  <a:lnTo>
                    <a:pt x="10192" y="27569"/>
                  </a:lnTo>
                  <a:lnTo>
                    <a:pt x="10222" y="27459"/>
                  </a:lnTo>
                  <a:lnTo>
                    <a:pt x="10252" y="27338"/>
                  </a:lnTo>
                  <a:lnTo>
                    <a:pt x="10262" y="27218"/>
                  </a:lnTo>
                  <a:lnTo>
                    <a:pt x="10273" y="27007"/>
                  </a:lnTo>
                  <a:lnTo>
                    <a:pt x="10262" y="26796"/>
                  </a:lnTo>
                  <a:lnTo>
                    <a:pt x="10242" y="26584"/>
                  </a:lnTo>
                  <a:lnTo>
                    <a:pt x="10222" y="26383"/>
                  </a:lnTo>
                  <a:lnTo>
                    <a:pt x="10172" y="26002"/>
                  </a:lnTo>
                  <a:lnTo>
                    <a:pt x="10162" y="25811"/>
                  </a:lnTo>
                  <a:lnTo>
                    <a:pt x="10142" y="25630"/>
                  </a:lnTo>
                  <a:lnTo>
                    <a:pt x="10152" y="25439"/>
                  </a:lnTo>
                  <a:lnTo>
                    <a:pt x="10162" y="25258"/>
                  </a:lnTo>
                  <a:lnTo>
                    <a:pt x="10202" y="25077"/>
                  </a:lnTo>
                  <a:lnTo>
                    <a:pt x="10262" y="24896"/>
                  </a:lnTo>
                  <a:lnTo>
                    <a:pt x="10293" y="24805"/>
                  </a:lnTo>
                  <a:lnTo>
                    <a:pt x="10343" y="24705"/>
                  </a:lnTo>
                  <a:lnTo>
                    <a:pt x="10393" y="24615"/>
                  </a:lnTo>
                  <a:lnTo>
                    <a:pt x="10463" y="24524"/>
                  </a:lnTo>
                  <a:lnTo>
                    <a:pt x="10534" y="24434"/>
                  </a:lnTo>
                  <a:lnTo>
                    <a:pt x="10604" y="24343"/>
                  </a:lnTo>
                  <a:lnTo>
                    <a:pt x="10695" y="24243"/>
                  </a:lnTo>
                  <a:lnTo>
                    <a:pt x="10795" y="24152"/>
                  </a:lnTo>
                  <a:lnTo>
                    <a:pt x="10866" y="24092"/>
                  </a:lnTo>
                  <a:lnTo>
                    <a:pt x="10936" y="24042"/>
                  </a:lnTo>
                  <a:lnTo>
                    <a:pt x="11077" y="23951"/>
                  </a:lnTo>
                  <a:lnTo>
                    <a:pt x="11237" y="23891"/>
                  </a:lnTo>
                  <a:lnTo>
                    <a:pt x="11408" y="23841"/>
                  </a:lnTo>
                  <a:lnTo>
                    <a:pt x="11589" y="23810"/>
                  </a:lnTo>
                  <a:lnTo>
                    <a:pt x="11770" y="23800"/>
                  </a:lnTo>
                  <a:lnTo>
                    <a:pt x="11951" y="23800"/>
                  </a:lnTo>
                  <a:lnTo>
                    <a:pt x="12142" y="23820"/>
                  </a:lnTo>
                  <a:lnTo>
                    <a:pt x="12333" y="23851"/>
                  </a:lnTo>
                  <a:lnTo>
                    <a:pt x="12514" y="23901"/>
                  </a:lnTo>
                  <a:lnTo>
                    <a:pt x="12695" y="23961"/>
                  </a:lnTo>
                  <a:lnTo>
                    <a:pt x="12866" y="24032"/>
                  </a:lnTo>
                  <a:lnTo>
                    <a:pt x="13036" y="24112"/>
                  </a:lnTo>
                  <a:lnTo>
                    <a:pt x="13187" y="24202"/>
                  </a:lnTo>
                  <a:lnTo>
                    <a:pt x="13338" y="24303"/>
                  </a:lnTo>
                  <a:lnTo>
                    <a:pt x="13459" y="24413"/>
                  </a:lnTo>
                  <a:lnTo>
                    <a:pt x="13569" y="24524"/>
                  </a:lnTo>
                  <a:lnTo>
                    <a:pt x="13670" y="24635"/>
                  </a:lnTo>
                  <a:lnTo>
                    <a:pt x="13760" y="24745"/>
                  </a:lnTo>
                  <a:lnTo>
                    <a:pt x="13841" y="24866"/>
                  </a:lnTo>
                  <a:lnTo>
                    <a:pt x="14001" y="25107"/>
                  </a:lnTo>
                  <a:lnTo>
                    <a:pt x="14142" y="25358"/>
                  </a:lnTo>
                  <a:lnTo>
                    <a:pt x="14313" y="25700"/>
                  </a:lnTo>
                  <a:lnTo>
                    <a:pt x="14393" y="25871"/>
                  </a:lnTo>
                  <a:lnTo>
                    <a:pt x="14464" y="26042"/>
                  </a:lnTo>
                  <a:lnTo>
                    <a:pt x="14534" y="26213"/>
                  </a:lnTo>
                  <a:lnTo>
                    <a:pt x="14594" y="26394"/>
                  </a:lnTo>
                  <a:lnTo>
                    <a:pt x="14645" y="26574"/>
                  </a:lnTo>
                  <a:lnTo>
                    <a:pt x="14675" y="26765"/>
                  </a:lnTo>
                  <a:lnTo>
                    <a:pt x="14685" y="26785"/>
                  </a:lnTo>
                  <a:lnTo>
                    <a:pt x="14715" y="27007"/>
                  </a:lnTo>
                  <a:lnTo>
                    <a:pt x="14735" y="27228"/>
                  </a:lnTo>
                  <a:lnTo>
                    <a:pt x="14745" y="27459"/>
                  </a:lnTo>
                  <a:lnTo>
                    <a:pt x="14745" y="27680"/>
                  </a:lnTo>
                  <a:lnTo>
                    <a:pt x="14735" y="27901"/>
                  </a:lnTo>
                  <a:lnTo>
                    <a:pt x="14715" y="28132"/>
                  </a:lnTo>
                  <a:lnTo>
                    <a:pt x="14695" y="28353"/>
                  </a:lnTo>
                  <a:lnTo>
                    <a:pt x="14655" y="28575"/>
                  </a:lnTo>
                  <a:lnTo>
                    <a:pt x="14604" y="28796"/>
                  </a:lnTo>
                  <a:lnTo>
                    <a:pt x="14554" y="29017"/>
                  </a:lnTo>
                  <a:lnTo>
                    <a:pt x="14494" y="29238"/>
                  </a:lnTo>
                  <a:lnTo>
                    <a:pt x="14413" y="29449"/>
                  </a:lnTo>
                  <a:lnTo>
                    <a:pt x="14333" y="29670"/>
                  </a:lnTo>
                  <a:lnTo>
                    <a:pt x="14253" y="29881"/>
                  </a:lnTo>
                  <a:lnTo>
                    <a:pt x="14152" y="30092"/>
                  </a:lnTo>
                  <a:lnTo>
                    <a:pt x="14052" y="30293"/>
                  </a:lnTo>
                  <a:lnTo>
                    <a:pt x="13861" y="30645"/>
                  </a:lnTo>
                  <a:lnTo>
                    <a:pt x="13660" y="30997"/>
                  </a:lnTo>
                  <a:lnTo>
                    <a:pt x="13449" y="31349"/>
                  </a:lnTo>
                  <a:lnTo>
                    <a:pt x="13227" y="31690"/>
                  </a:lnTo>
                  <a:lnTo>
                    <a:pt x="13097" y="31791"/>
                  </a:lnTo>
                  <a:lnTo>
                    <a:pt x="12966" y="31891"/>
                  </a:lnTo>
                  <a:lnTo>
                    <a:pt x="12825" y="31992"/>
                  </a:lnTo>
                  <a:lnTo>
                    <a:pt x="12685" y="32072"/>
                  </a:lnTo>
                  <a:lnTo>
                    <a:pt x="12544" y="32163"/>
                  </a:lnTo>
                  <a:lnTo>
                    <a:pt x="12393" y="32243"/>
                  </a:lnTo>
                  <a:lnTo>
                    <a:pt x="12092" y="32384"/>
                  </a:lnTo>
                  <a:lnTo>
                    <a:pt x="11780" y="32504"/>
                  </a:lnTo>
                  <a:lnTo>
                    <a:pt x="11459" y="32615"/>
                  </a:lnTo>
                  <a:lnTo>
                    <a:pt x="11127" y="32705"/>
                  </a:lnTo>
                  <a:lnTo>
                    <a:pt x="10785" y="32786"/>
                  </a:lnTo>
                  <a:lnTo>
                    <a:pt x="10443" y="32856"/>
                  </a:lnTo>
                  <a:lnTo>
                    <a:pt x="10102" y="32917"/>
                  </a:lnTo>
                  <a:lnTo>
                    <a:pt x="9750" y="32967"/>
                  </a:lnTo>
                  <a:lnTo>
                    <a:pt x="9408" y="33017"/>
                  </a:lnTo>
                  <a:lnTo>
                    <a:pt x="8715" y="33087"/>
                  </a:lnTo>
                  <a:lnTo>
                    <a:pt x="8041" y="33148"/>
                  </a:lnTo>
                  <a:lnTo>
                    <a:pt x="7328" y="33228"/>
                  </a:lnTo>
                  <a:lnTo>
                    <a:pt x="6644" y="33319"/>
                  </a:lnTo>
                  <a:lnTo>
                    <a:pt x="5971" y="33409"/>
                  </a:lnTo>
                  <a:lnTo>
                    <a:pt x="5307" y="33479"/>
                  </a:lnTo>
                  <a:lnTo>
                    <a:pt x="4986" y="33510"/>
                  </a:lnTo>
                  <a:lnTo>
                    <a:pt x="4654" y="33530"/>
                  </a:lnTo>
                  <a:lnTo>
                    <a:pt x="4322" y="33540"/>
                  </a:lnTo>
                  <a:lnTo>
                    <a:pt x="3991" y="33540"/>
                  </a:lnTo>
                  <a:lnTo>
                    <a:pt x="3649" y="33520"/>
                  </a:lnTo>
                  <a:lnTo>
                    <a:pt x="3307" y="33489"/>
                  </a:lnTo>
                  <a:lnTo>
                    <a:pt x="2956" y="33439"/>
                  </a:lnTo>
                  <a:lnTo>
                    <a:pt x="2604" y="33369"/>
                  </a:lnTo>
                  <a:lnTo>
                    <a:pt x="2714" y="33399"/>
                  </a:lnTo>
                  <a:lnTo>
                    <a:pt x="2815" y="33439"/>
                  </a:lnTo>
                  <a:lnTo>
                    <a:pt x="3036" y="33550"/>
                  </a:lnTo>
                  <a:lnTo>
                    <a:pt x="3257" y="33660"/>
                  </a:lnTo>
                  <a:lnTo>
                    <a:pt x="3368" y="33711"/>
                  </a:lnTo>
                  <a:lnTo>
                    <a:pt x="3468" y="33751"/>
                  </a:lnTo>
                  <a:lnTo>
                    <a:pt x="3709" y="33811"/>
                  </a:lnTo>
                  <a:lnTo>
                    <a:pt x="3961" y="33871"/>
                  </a:lnTo>
                  <a:lnTo>
                    <a:pt x="4202" y="33912"/>
                  </a:lnTo>
                  <a:lnTo>
                    <a:pt x="4453" y="33952"/>
                  </a:lnTo>
                  <a:lnTo>
                    <a:pt x="4584" y="33972"/>
                  </a:lnTo>
                  <a:lnTo>
                    <a:pt x="4714" y="33972"/>
                  </a:lnTo>
                  <a:lnTo>
                    <a:pt x="4966" y="33982"/>
                  </a:lnTo>
                  <a:lnTo>
                    <a:pt x="5227" y="33962"/>
                  </a:lnTo>
                  <a:lnTo>
                    <a:pt x="5478" y="33942"/>
                  </a:lnTo>
                  <a:lnTo>
                    <a:pt x="5740" y="33932"/>
                  </a:lnTo>
                  <a:lnTo>
                    <a:pt x="5991" y="33912"/>
                  </a:lnTo>
                  <a:lnTo>
                    <a:pt x="6252" y="33912"/>
                  </a:lnTo>
                  <a:lnTo>
                    <a:pt x="6514" y="33932"/>
                  </a:lnTo>
                  <a:lnTo>
                    <a:pt x="6654" y="33962"/>
                  </a:lnTo>
                  <a:lnTo>
                    <a:pt x="6715" y="33982"/>
                  </a:lnTo>
                  <a:lnTo>
                    <a:pt x="6755" y="34002"/>
                  </a:lnTo>
                  <a:lnTo>
                    <a:pt x="6795" y="34032"/>
                  </a:lnTo>
                  <a:lnTo>
                    <a:pt x="6825" y="34052"/>
                  </a:lnTo>
                  <a:lnTo>
                    <a:pt x="6845" y="34082"/>
                  </a:lnTo>
                  <a:lnTo>
                    <a:pt x="6865" y="34123"/>
                  </a:lnTo>
                  <a:lnTo>
                    <a:pt x="6865" y="34153"/>
                  </a:lnTo>
                  <a:lnTo>
                    <a:pt x="6865" y="34193"/>
                  </a:lnTo>
                  <a:lnTo>
                    <a:pt x="6855" y="34263"/>
                  </a:lnTo>
                  <a:lnTo>
                    <a:pt x="6815" y="34354"/>
                  </a:lnTo>
                  <a:lnTo>
                    <a:pt x="6755" y="34434"/>
                  </a:lnTo>
                  <a:lnTo>
                    <a:pt x="6684" y="34525"/>
                  </a:lnTo>
                  <a:lnTo>
                    <a:pt x="6604" y="34605"/>
                  </a:lnTo>
                  <a:lnTo>
                    <a:pt x="6433" y="34776"/>
                  </a:lnTo>
                  <a:lnTo>
                    <a:pt x="6252" y="34917"/>
                  </a:lnTo>
                  <a:lnTo>
                    <a:pt x="6111" y="35027"/>
                  </a:lnTo>
                  <a:lnTo>
                    <a:pt x="6011" y="35098"/>
                  </a:lnTo>
                  <a:lnTo>
                    <a:pt x="5900" y="35168"/>
                  </a:lnTo>
                  <a:lnTo>
                    <a:pt x="5669" y="35299"/>
                  </a:lnTo>
                  <a:lnTo>
                    <a:pt x="5428" y="35439"/>
                  </a:lnTo>
                  <a:lnTo>
                    <a:pt x="5187" y="35580"/>
                  </a:lnTo>
                  <a:lnTo>
                    <a:pt x="5066" y="35660"/>
                  </a:lnTo>
                  <a:lnTo>
                    <a:pt x="4966" y="35741"/>
                  </a:lnTo>
                  <a:lnTo>
                    <a:pt x="4865" y="35821"/>
                  </a:lnTo>
                  <a:lnTo>
                    <a:pt x="4765" y="35912"/>
                  </a:lnTo>
                  <a:lnTo>
                    <a:pt x="4684" y="36002"/>
                  </a:lnTo>
                  <a:lnTo>
                    <a:pt x="4624" y="36103"/>
                  </a:lnTo>
                  <a:lnTo>
                    <a:pt x="4574" y="36213"/>
                  </a:lnTo>
                  <a:lnTo>
                    <a:pt x="4533" y="36324"/>
                  </a:lnTo>
                  <a:lnTo>
                    <a:pt x="4533" y="36324"/>
                  </a:lnTo>
                  <a:lnTo>
                    <a:pt x="4694" y="36284"/>
                  </a:lnTo>
                  <a:lnTo>
                    <a:pt x="4855" y="36233"/>
                  </a:lnTo>
                  <a:lnTo>
                    <a:pt x="5167" y="36113"/>
                  </a:lnTo>
                  <a:lnTo>
                    <a:pt x="5478" y="35972"/>
                  </a:lnTo>
                  <a:lnTo>
                    <a:pt x="5790" y="35821"/>
                  </a:lnTo>
                  <a:lnTo>
                    <a:pt x="6091" y="35650"/>
                  </a:lnTo>
                  <a:lnTo>
                    <a:pt x="6393" y="35469"/>
                  </a:lnTo>
                  <a:lnTo>
                    <a:pt x="6996" y="35098"/>
                  </a:lnTo>
                  <a:lnTo>
                    <a:pt x="7609" y="34716"/>
                  </a:lnTo>
                  <a:lnTo>
                    <a:pt x="7921" y="34535"/>
                  </a:lnTo>
                  <a:lnTo>
                    <a:pt x="8232" y="34354"/>
                  </a:lnTo>
                  <a:lnTo>
                    <a:pt x="8554" y="34193"/>
                  </a:lnTo>
                  <a:lnTo>
                    <a:pt x="8885" y="34042"/>
                  </a:lnTo>
                  <a:lnTo>
                    <a:pt x="9227" y="33922"/>
                  </a:lnTo>
                  <a:lnTo>
                    <a:pt x="9398" y="33861"/>
                  </a:lnTo>
                  <a:lnTo>
                    <a:pt x="9569" y="33811"/>
                  </a:lnTo>
                  <a:lnTo>
                    <a:pt x="9870" y="33731"/>
                  </a:lnTo>
                  <a:lnTo>
                    <a:pt x="10061" y="33680"/>
                  </a:lnTo>
                  <a:lnTo>
                    <a:pt x="10252" y="33640"/>
                  </a:lnTo>
                  <a:lnTo>
                    <a:pt x="10443" y="33610"/>
                  </a:lnTo>
                  <a:lnTo>
                    <a:pt x="10634" y="33600"/>
                  </a:lnTo>
                  <a:lnTo>
                    <a:pt x="10715" y="33610"/>
                  </a:lnTo>
                  <a:lnTo>
                    <a:pt x="10795" y="33620"/>
                  </a:lnTo>
                  <a:lnTo>
                    <a:pt x="10866" y="33640"/>
                  </a:lnTo>
                  <a:lnTo>
                    <a:pt x="10926" y="33670"/>
                  </a:lnTo>
                  <a:lnTo>
                    <a:pt x="10966" y="33700"/>
                  </a:lnTo>
                  <a:lnTo>
                    <a:pt x="11006" y="33741"/>
                  </a:lnTo>
                  <a:lnTo>
                    <a:pt x="11036" y="33781"/>
                  </a:lnTo>
                  <a:lnTo>
                    <a:pt x="11067" y="33821"/>
                  </a:lnTo>
                  <a:lnTo>
                    <a:pt x="11087" y="33861"/>
                  </a:lnTo>
                  <a:lnTo>
                    <a:pt x="11107" y="33912"/>
                  </a:lnTo>
                  <a:lnTo>
                    <a:pt x="11117" y="34012"/>
                  </a:lnTo>
                  <a:lnTo>
                    <a:pt x="11107" y="34113"/>
                  </a:lnTo>
                  <a:lnTo>
                    <a:pt x="11077" y="34233"/>
                  </a:lnTo>
                  <a:lnTo>
                    <a:pt x="11026" y="34354"/>
                  </a:lnTo>
                  <a:lnTo>
                    <a:pt x="10956" y="34484"/>
                  </a:lnTo>
                  <a:lnTo>
                    <a:pt x="10876" y="34615"/>
                  </a:lnTo>
                  <a:lnTo>
                    <a:pt x="10785" y="34756"/>
                  </a:lnTo>
                  <a:lnTo>
                    <a:pt x="10675" y="34897"/>
                  </a:lnTo>
                  <a:lnTo>
                    <a:pt x="10544" y="35037"/>
                  </a:lnTo>
                  <a:lnTo>
                    <a:pt x="10273" y="35339"/>
                  </a:lnTo>
                  <a:lnTo>
                    <a:pt x="9961" y="35630"/>
                  </a:lnTo>
                  <a:lnTo>
                    <a:pt x="9639" y="35932"/>
                  </a:lnTo>
                  <a:lnTo>
                    <a:pt x="9308" y="36213"/>
                  </a:lnTo>
                  <a:lnTo>
                    <a:pt x="8976" y="36475"/>
                  </a:lnTo>
                  <a:lnTo>
                    <a:pt x="8654" y="36726"/>
                  </a:lnTo>
                  <a:lnTo>
                    <a:pt x="8363" y="36937"/>
                  </a:lnTo>
                  <a:lnTo>
                    <a:pt x="8102" y="37118"/>
                  </a:lnTo>
                  <a:lnTo>
                    <a:pt x="7901" y="37248"/>
                  </a:lnTo>
                  <a:lnTo>
                    <a:pt x="7750" y="37339"/>
                  </a:lnTo>
                  <a:lnTo>
                    <a:pt x="7468" y="37480"/>
                  </a:lnTo>
                  <a:lnTo>
                    <a:pt x="7187" y="37610"/>
                  </a:lnTo>
                  <a:lnTo>
                    <a:pt x="6885" y="37741"/>
                  </a:lnTo>
                  <a:lnTo>
                    <a:pt x="6584" y="37862"/>
                  </a:lnTo>
                  <a:lnTo>
                    <a:pt x="6272" y="37972"/>
                  </a:lnTo>
                  <a:lnTo>
                    <a:pt x="5961" y="38073"/>
                  </a:lnTo>
                  <a:lnTo>
                    <a:pt x="5307" y="38274"/>
                  </a:lnTo>
                  <a:lnTo>
                    <a:pt x="4654" y="38455"/>
                  </a:lnTo>
                  <a:lnTo>
                    <a:pt x="4001" y="38625"/>
                  </a:lnTo>
                  <a:lnTo>
                    <a:pt x="3358" y="38796"/>
                  </a:lnTo>
                  <a:lnTo>
                    <a:pt x="2744" y="38967"/>
                  </a:lnTo>
                  <a:lnTo>
                    <a:pt x="2915" y="39017"/>
                  </a:lnTo>
                  <a:lnTo>
                    <a:pt x="3086" y="39058"/>
                  </a:lnTo>
                  <a:lnTo>
                    <a:pt x="3257" y="39088"/>
                  </a:lnTo>
                  <a:lnTo>
                    <a:pt x="3438" y="39108"/>
                  </a:lnTo>
                  <a:lnTo>
                    <a:pt x="3619" y="39118"/>
                  </a:lnTo>
                  <a:lnTo>
                    <a:pt x="3800" y="39118"/>
                  </a:lnTo>
                  <a:lnTo>
                    <a:pt x="3981" y="39108"/>
                  </a:lnTo>
                  <a:lnTo>
                    <a:pt x="4162" y="39098"/>
                  </a:lnTo>
                  <a:lnTo>
                    <a:pt x="4523" y="39058"/>
                  </a:lnTo>
                  <a:lnTo>
                    <a:pt x="4885" y="38987"/>
                  </a:lnTo>
                  <a:lnTo>
                    <a:pt x="5237" y="38917"/>
                  </a:lnTo>
                  <a:lnTo>
                    <a:pt x="5579" y="38836"/>
                  </a:lnTo>
                  <a:lnTo>
                    <a:pt x="5730" y="38806"/>
                  </a:lnTo>
                  <a:lnTo>
                    <a:pt x="5890" y="38786"/>
                  </a:lnTo>
                  <a:lnTo>
                    <a:pt x="6041" y="38766"/>
                  </a:lnTo>
                  <a:lnTo>
                    <a:pt x="6312" y="38766"/>
                  </a:lnTo>
                  <a:lnTo>
                    <a:pt x="6443" y="38786"/>
                  </a:lnTo>
                  <a:lnTo>
                    <a:pt x="6554" y="38806"/>
                  </a:lnTo>
                  <a:lnTo>
                    <a:pt x="6654" y="38847"/>
                  </a:lnTo>
                  <a:lnTo>
                    <a:pt x="6725" y="38887"/>
                  </a:lnTo>
                  <a:lnTo>
                    <a:pt x="6765" y="38917"/>
                  </a:lnTo>
                  <a:lnTo>
                    <a:pt x="6785" y="38947"/>
                  </a:lnTo>
                  <a:lnTo>
                    <a:pt x="6805" y="38987"/>
                  </a:lnTo>
                  <a:lnTo>
                    <a:pt x="6825" y="39027"/>
                  </a:lnTo>
                  <a:lnTo>
                    <a:pt x="6825" y="39068"/>
                  </a:lnTo>
                  <a:lnTo>
                    <a:pt x="6835" y="39108"/>
                  </a:lnTo>
                  <a:lnTo>
                    <a:pt x="6825" y="39158"/>
                  </a:lnTo>
                  <a:lnTo>
                    <a:pt x="6815" y="39218"/>
                  </a:lnTo>
                  <a:lnTo>
                    <a:pt x="6765" y="39329"/>
                  </a:lnTo>
                  <a:lnTo>
                    <a:pt x="6684" y="39460"/>
                  </a:lnTo>
                  <a:lnTo>
                    <a:pt x="6564" y="39610"/>
                  </a:lnTo>
                  <a:lnTo>
                    <a:pt x="6433" y="39751"/>
                  </a:lnTo>
                  <a:lnTo>
                    <a:pt x="6292" y="39882"/>
                  </a:lnTo>
                  <a:lnTo>
                    <a:pt x="6142" y="40012"/>
                  </a:lnTo>
                  <a:lnTo>
                    <a:pt x="5971" y="40133"/>
                  </a:lnTo>
                  <a:lnTo>
                    <a:pt x="5629" y="40384"/>
                  </a:lnTo>
                  <a:lnTo>
                    <a:pt x="5287" y="40626"/>
                  </a:lnTo>
                  <a:lnTo>
                    <a:pt x="5116" y="40746"/>
                  </a:lnTo>
                  <a:lnTo>
                    <a:pt x="4956" y="40877"/>
                  </a:lnTo>
                  <a:lnTo>
                    <a:pt x="4805" y="41017"/>
                  </a:lnTo>
                  <a:lnTo>
                    <a:pt x="4664" y="41158"/>
                  </a:lnTo>
                  <a:lnTo>
                    <a:pt x="4544" y="41299"/>
                  </a:lnTo>
                  <a:lnTo>
                    <a:pt x="4433" y="41460"/>
                  </a:lnTo>
                  <a:lnTo>
                    <a:pt x="4343" y="41631"/>
                  </a:lnTo>
                  <a:lnTo>
                    <a:pt x="4312" y="41711"/>
                  </a:lnTo>
                  <a:lnTo>
                    <a:pt x="4282" y="41801"/>
                  </a:lnTo>
                  <a:lnTo>
                    <a:pt x="4594" y="41621"/>
                  </a:lnTo>
                  <a:lnTo>
                    <a:pt x="4895" y="41430"/>
                  </a:lnTo>
                  <a:lnTo>
                    <a:pt x="5197" y="41239"/>
                  </a:lnTo>
                  <a:lnTo>
                    <a:pt x="5488" y="41028"/>
                  </a:lnTo>
                  <a:lnTo>
                    <a:pt x="5780" y="40806"/>
                  </a:lnTo>
                  <a:lnTo>
                    <a:pt x="6061" y="40585"/>
                  </a:lnTo>
                  <a:lnTo>
                    <a:pt x="6343" y="40354"/>
                  </a:lnTo>
                  <a:lnTo>
                    <a:pt x="6614" y="40123"/>
                  </a:lnTo>
                  <a:lnTo>
                    <a:pt x="7137" y="39630"/>
                  </a:lnTo>
                  <a:lnTo>
                    <a:pt x="7659" y="39138"/>
                  </a:lnTo>
                  <a:lnTo>
                    <a:pt x="8162" y="38635"/>
                  </a:lnTo>
                  <a:lnTo>
                    <a:pt x="8654" y="38143"/>
                  </a:lnTo>
                  <a:lnTo>
                    <a:pt x="8875" y="37902"/>
                  </a:lnTo>
                  <a:lnTo>
                    <a:pt x="9087" y="37661"/>
                  </a:lnTo>
                  <a:lnTo>
                    <a:pt x="9298" y="37409"/>
                  </a:lnTo>
                  <a:lnTo>
                    <a:pt x="9489" y="37158"/>
                  </a:lnTo>
                  <a:lnTo>
                    <a:pt x="9891" y="36645"/>
                  </a:lnTo>
                  <a:lnTo>
                    <a:pt x="10102" y="36394"/>
                  </a:lnTo>
                  <a:lnTo>
                    <a:pt x="10313" y="36153"/>
                  </a:lnTo>
                  <a:lnTo>
                    <a:pt x="10564" y="35871"/>
                  </a:lnTo>
                  <a:lnTo>
                    <a:pt x="10695" y="35731"/>
                  </a:lnTo>
                  <a:lnTo>
                    <a:pt x="10835" y="35590"/>
                  </a:lnTo>
                  <a:lnTo>
                    <a:pt x="10976" y="35459"/>
                  </a:lnTo>
                  <a:lnTo>
                    <a:pt x="11127" y="35339"/>
                  </a:lnTo>
                  <a:lnTo>
                    <a:pt x="11288" y="35228"/>
                  </a:lnTo>
                  <a:lnTo>
                    <a:pt x="11448" y="35128"/>
                  </a:lnTo>
                  <a:lnTo>
                    <a:pt x="11559" y="35077"/>
                  </a:lnTo>
                  <a:lnTo>
                    <a:pt x="11660" y="35047"/>
                  </a:lnTo>
                  <a:lnTo>
                    <a:pt x="11750" y="35037"/>
                  </a:lnTo>
                  <a:lnTo>
                    <a:pt x="11840" y="35047"/>
                  </a:lnTo>
                  <a:lnTo>
                    <a:pt x="11921" y="35067"/>
                  </a:lnTo>
                  <a:lnTo>
                    <a:pt x="12001" y="35098"/>
                  </a:lnTo>
                  <a:lnTo>
                    <a:pt x="12072" y="35148"/>
                  </a:lnTo>
                  <a:lnTo>
                    <a:pt x="12132" y="35198"/>
                  </a:lnTo>
                  <a:lnTo>
                    <a:pt x="12182" y="35268"/>
                  </a:lnTo>
                  <a:lnTo>
                    <a:pt x="12232" y="35339"/>
                  </a:lnTo>
                  <a:lnTo>
                    <a:pt x="12273" y="35419"/>
                  </a:lnTo>
                  <a:lnTo>
                    <a:pt x="12303" y="35500"/>
                  </a:lnTo>
                  <a:lnTo>
                    <a:pt x="12323" y="35590"/>
                  </a:lnTo>
                  <a:lnTo>
                    <a:pt x="12343" y="35680"/>
                  </a:lnTo>
                  <a:lnTo>
                    <a:pt x="12343" y="35771"/>
                  </a:lnTo>
                  <a:lnTo>
                    <a:pt x="12343" y="35861"/>
                  </a:lnTo>
                  <a:lnTo>
                    <a:pt x="12313" y="36022"/>
                  </a:lnTo>
                  <a:lnTo>
                    <a:pt x="12263" y="36173"/>
                  </a:lnTo>
                  <a:lnTo>
                    <a:pt x="12202" y="36314"/>
                  </a:lnTo>
                  <a:lnTo>
                    <a:pt x="12122" y="36464"/>
                  </a:lnTo>
                  <a:lnTo>
                    <a:pt x="12031" y="36605"/>
                  </a:lnTo>
                  <a:lnTo>
                    <a:pt x="11941" y="36736"/>
                  </a:lnTo>
                  <a:lnTo>
                    <a:pt x="11750" y="36987"/>
                  </a:lnTo>
                  <a:lnTo>
                    <a:pt x="11499" y="37289"/>
                  </a:lnTo>
                  <a:lnTo>
                    <a:pt x="11237" y="37610"/>
                  </a:lnTo>
                  <a:lnTo>
                    <a:pt x="11117" y="37771"/>
                  </a:lnTo>
                  <a:lnTo>
                    <a:pt x="11006" y="37932"/>
                  </a:lnTo>
                  <a:lnTo>
                    <a:pt x="10896" y="38093"/>
                  </a:lnTo>
                  <a:lnTo>
                    <a:pt x="10805" y="38264"/>
                  </a:lnTo>
                  <a:lnTo>
                    <a:pt x="10735" y="38414"/>
                  </a:lnTo>
                  <a:lnTo>
                    <a:pt x="10685" y="38565"/>
                  </a:lnTo>
                  <a:lnTo>
                    <a:pt x="10654" y="38726"/>
                  </a:lnTo>
                  <a:lnTo>
                    <a:pt x="10624" y="38887"/>
                  </a:lnTo>
                  <a:lnTo>
                    <a:pt x="10604" y="39218"/>
                  </a:lnTo>
                  <a:lnTo>
                    <a:pt x="10584" y="39379"/>
                  </a:lnTo>
                  <a:lnTo>
                    <a:pt x="10564" y="39530"/>
                  </a:lnTo>
                  <a:lnTo>
                    <a:pt x="10644" y="39369"/>
                  </a:lnTo>
                  <a:lnTo>
                    <a:pt x="10735" y="39208"/>
                  </a:lnTo>
                  <a:lnTo>
                    <a:pt x="10835" y="39048"/>
                  </a:lnTo>
                  <a:lnTo>
                    <a:pt x="10946" y="38887"/>
                  </a:lnTo>
                  <a:lnTo>
                    <a:pt x="11167" y="38585"/>
                  </a:lnTo>
                  <a:lnTo>
                    <a:pt x="11378" y="38314"/>
                  </a:lnTo>
                  <a:lnTo>
                    <a:pt x="11469" y="38203"/>
                  </a:lnTo>
                  <a:lnTo>
                    <a:pt x="11549" y="38113"/>
                  </a:lnTo>
                  <a:lnTo>
                    <a:pt x="11619" y="38042"/>
                  </a:lnTo>
                  <a:lnTo>
                    <a:pt x="11660" y="38022"/>
                  </a:lnTo>
                  <a:lnTo>
                    <a:pt x="11690" y="38012"/>
                  </a:lnTo>
                  <a:lnTo>
                    <a:pt x="11720" y="38012"/>
                  </a:lnTo>
                  <a:lnTo>
                    <a:pt x="11740" y="38022"/>
                  </a:lnTo>
                  <a:lnTo>
                    <a:pt x="11770" y="38042"/>
                  </a:lnTo>
                  <a:lnTo>
                    <a:pt x="11790" y="38073"/>
                  </a:lnTo>
                  <a:lnTo>
                    <a:pt x="11810" y="38113"/>
                  </a:lnTo>
                  <a:lnTo>
                    <a:pt x="11820" y="38163"/>
                  </a:lnTo>
                  <a:lnTo>
                    <a:pt x="11850" y="38304"/>
                  </a:lnTo>
                  <a:lnTo>
                    <a:pt x="11891" y="38676"/>
                  </a:lnTo>
                  <a:lnTo>
                    <a:pt x="11921" y="39068"/>
                  </a:lnTo>
                  <a:lnTo>
                    <a:pt x="11941" y="39460"/>
                  </a:lnTo>
                  <a:lnTo>
                    <a:pt x="11951" y="39842"/>
                  </a:lnTo>
                  <a:lnTo>
                    <a:pt x="11951" y="39671"/>
                  </a:lnTo>
                  <a:lnTo>
                    <a:pt x="11961" y="39490"/>
                  </a:lnTo>
                  <a:lnTo>
                    <a:pt x="11981" y="39299"/>
                  </a:lnTo>
                  <a:lnTo>
                    <a:pt x="12001" y="39118"/>
                  </a:lnTo>
                  <a:lnTo>
                    <a:pt x="12072" y="38746"/>
                  </a:lnTo>
                  <a:lnTo>
                    <a:pt x="12152" y="38364"/>
                  </a:lnTo>
                  <a:lnTo>
                    <a:pt x="12253" y="37992"/>
                  </a:lnTo>
                  <a:lnTo>
                    <a:pt x="12343" y="37620"/>
                  </a:lnTo>
                  <a:lnTo>
                    <a:pt x="12544" y="36907"/>
                  </a:lnTo>
                  <a:lnTo>
                    <a:pt x="12655" y="36475"/>
                  </a:lnTo>
                  <a:lnTo>
                    <a:pt x="12775" y="36042"/>
                  </a:lnTo>
                  <a:lnTo>
                    <a:pt x="12846" y="35831"/>
                  </a:lnTo>
                  <a:lnTo>
                    <a:pt x="12926" y="35620"/>
                  </a:lnTo>
                  <a:lnTo>
                    <a:pt x="13006" y="35409"/>
                  </a:lnTo>
                  <a:lnTo>
                    <a:pt x="13107" y="35208"/>
                  </a:lnTo>
                  <a:lnTo>
                    <a:pt x="13177" y="35108"/>
                  </a:lnTo>
                  <a:lnTo>
                    <a:pt x="13248" y="35007"/>
                  </a:lnTo>
                  <a:lnTo>
                    <a:pt x="13318" y="34917"/>
                  </a:lnTo>
                  <a:lnTo>
                    <a:pt x="13398" y="34846"/>
                  </a:lnTo>
                  <a:lnTo>
                    <a:pt x="13479" y="34776"/>
                  </a:lnTo>
                  <a:lnTo>
                    <a:pt x="13569" y="34736"/>
                  </a:lnTo>
                  <a:lnTo>
                    <a:pt x="13650" y="34696"/>
                  </a:lnTo>
                  <a:lnTo>
                    <a:pt x="13730" y="34685"/>
                  </a:lnTo>
                  <a:lnTo>
                    <a:pt x="13810" y="34685"/>
                  </a:lnTo>
                  <a:lnTo>
                    <a:pt x="13891" y="34706"/>
                  </a:lnTo>
                  <a:lnTo>
                    <a:pt x="13951" y="34746"/>
                  </a:lnTo>
                  <a:lnTo>
                    <a:pt x="14021" y="34806"/>
                  </a:lnTo>
                  <a:lnTo>
                    <a:pt x="14072" y="34886"/>
                  </a:lnTo>
                  <a:lnTo>
                    <a:pt x="14112" y="34997"/>
                  </a:lnTo>
                  <a:lnTo>
                    <a:pt x="14142" y="35118"/>
                  </a:lnTo>
                  <a:lnTo>
                    <a:pt x="14162" y="35278"/>
                  </a:lnTo>
                  <a:lnTo>
                    <a:pt x="14162" y="35399"/>
                  </a:lnTo>
                  <a:lnTo>
                    <a:pt x="14152" y="35530"/>
                  </a:lnTo>
                  <a:lnTo>
                    <a:pt x="14132" y="35660"/>
                  </a:lnTo>
                  <a:lnTo>
                    <a:pt x="14102" y="35791"/>
                  </a:lnTo>
                  <a:lnTo>
                    <a:pt x="14052" y="36052"/>
                  </a:lnTo>
                  <a:lnTo>
                    <a:pt x="14032" y="36183"/>
                  </a:lnTo>
                  <a:lnTo>
                    <a:pt x="14021" y="36314"/>
                  </a:lnTo>
                  <a:lnTo>
                    <a:pt x="14021" y="36424"/>
                  </a:lnTo>
                  <a:lnTo>
                    <a:pt x="14042" y="36545"/>
                  </a:lnTo>
                  <a:lnTo>
                    <a:pt x="14102" y="36776"/>
                  </a:lnTo>
                  <a:lnTo>
                    <a:pt x="14152" y="36997"/>
                  </a:lnTo>
                  <a:lnTo>
                    <a:pt x="14172" y="37108"/>
                  </a:lnTo>
                  <a:lnTo>
                    <a:pt x="14172" y="37218"/>
                  </a:lnTo>
                  <a:lnTo>
                    <a:pt x="14182" y="37068"/>
                  </a:lnTo>
                  <a:lnTo>
                    <a:pt x="14212" y="36937"/>
                  </a:lnTo>
                  <a:lnTo>
                    <a:pt x="14243" y="36796"/>
                  </a:lnTo>
                  <a:lnTo>
                    <a:pt x="14293" y="36665"/>
                  </a:lnTo>
                  <a:lnTo>
                    <a:pt x="14343" y="36535"/>
                  </a:lnTo>
                  <a:lnTo>
                    <a:pt x="14393" y="36404"/>
                  </a:lnTo>
                  <a:lnTo>
                    <a:pt x="14514" y="36153"/>
                  </a:lnTo>
                  <a:lnTo>
                    <a:pt x="14645" y="35902"/>
                  </a:lnTo>
                  <a:lnTo>
                    <a:pt x="14765" y="35640"/>
                  </a:lnTo>
                  <a:lnTo>
                    <a:pt x="14826" y="35510"/>
                  </a:lnTo>
                  <a:lnTo>
                    <a:pt x="14876" y="35369"/>
                  </a:lnTo>
                  <a:lnTo>
                    <a:pt x="14916" y="35228"/>
                  </a:lnTo>
                  <a:lnTo>
                    <a:pt x="14956" y="35087"/>
                  </a:lnTo>
                  <a:lnTo>
                    <a:pt x="14976" y="34927"/>
                  </a:lnTo>
                  <a:lnTo>
                    <a:pt x="14986" y="34766"/>
                  </a:lnTo>
                  <a:lnTo>
                    <a:pt x="14976" y="34625"/>
                  </a:lnTo>
                  <a:lnTo>
                    <a:pt x="14956" y="34474"/>
                  </a:lnTo>
                  <a:lnTo>
                    <a:pt x="14926" y="34344"/>
                  </a:lnTo>
                  <a:lnTo>
                    <a:pt x="14886" y="34203"/>
                  </a:lnTo>
                  <a:lnTo>
                    <a:pt x="14836" y="34082"/>
                  </a:lnTo>
                  <a:lnTo>
                    <a:pt x="14785" y="33952"/>
                  </a:lnTo>
                  <a:lnTo>
                    <a:pt x="14675" y="33700"/>
                  </a:lnTo>
                  <a:lnTo>
                    <a:pt x="14564" y="33449"/>
                  </a:lnTo>
                  <a:lnTo>
                    <a:pt x="14514" y="33329"/>
                  </a:lnTo>
                  <a:lnTo>
                    <a:pt x="14474" y="33198"/>
                  </a:lnTo>
                  <a:lnTo>
                    <a:pt x="14444" y="33057"/>
                  </a:lnTo>
                  <a:lnTo>
                    <a:pt x="14423" y="32927"/>
                  </a:lnTo>
                  <a:lnTo>
                    <a:pt x="14413" y="32786"/>
                  </a:lnTo>
                  <a:lnTo>
                    <a:pt x="14423" y="32645"/>
                  </a:lnTo>
                  <a:lnTo>
                    <a:pt x="14434" y="32514"/>
                  </a:lnTo>
                  <a:lnTo>
                    <a:pt x="14464" y="32374"/>
                  </a:lnTo>
                  <a:lnTo>
                    <a:pt x="14494" y="32263"/>
                  </a:lnTo>
                  <a:lnTo>
                    <a:pt x="14524" y="32153"/>
                  </a:lnTo>
                  <a:lnTo>
                    <a:pt x="14564" y="32052"/>
                  </a:lnTo>
                  <a:lnTo>
                    <a:pt x="14614" y="31952"/>
                  </a:lnTo>
                  <a:lnTo>
                    <a:pt x="14665" y="31851"/>
                  </a:lnTo>
                  <a:lnTo>
                    <a:pt x="14725" y="31761"/>
                  </a:lnTo>
                  <a:lnTo>
                    <a:pt x="14856" y="31580"/>
                  </a:lnTo>
                  <a:lnTo>
                    <a:pt x="15006" y="31409"/>
                  </a:lnTo>
                  <a:lnTo>
                    <a:pt x="15167" y="31248"/>
                  </a:lnTo>
                  <a:lnTo>
                    <a:pt x="15348" y="31107"/>
                  </a:lnTo>
                  <a:lnTo>
                    <a:pt x="15549" y="30987"/>
                  </a:lnTo>
                  <a:lnTo>
                    <a:pt x="15760" y="30866"/>
                  </a:lnTo>
                  <a:lnTo>
                    <a:pt x="15981" y="30776"/>
                  </a:lnTo>
                  <a:lnTo>
                    <a:pt x="16202" y="30695"/>
                  </a:lnTo>
                  <a:lnTo>
                    <a:pt x="16444" y="30625"/>
                  </a:lnTo>
                  <a:lnTo>
                    <a:pt x="16685" y="30585"/>
                  </a:lnTo>
                  <a:lnTo>
                    <a:pt x="16936" y="30555"/>
                  </a:lnTo>
                  <a:lnTo>
                    <a:pt x="17198" y="30545"/>
                  </a:lnTo>
                  <a:lnTo>
                    <a:pt x="17449" y="30555"/>
                  </a:lnTo>
                  <a:lnTo>
                    <a:pt x="17891" y="30595"/>
                  </a:lnTo>
                  <a:lnTo>
                    <a:pt x="18323" y="30645"/>
                  </a:lnTo>
                  <a:lnTo>
                    <a:pt x="18765" y="30705"/>
                  </a:lnTo>
                  <a:lnTo>
                    <a:pt x="19208" y="30776"/>
                  </a:lnTo>
                  <a:lnTo>
                    <a:pt x="19650" y="30866"/>
                  </a:lnTo>
                  <a:lnTo>
                    <a:pt x="20082" y="30957"/>
                  </a:lnTo>
                  <a:lnTo>
                    <a:pt x="20514" y="31067"/>
                  </a:lnTo>
                  <a:lnTo>
                    <a:pt x="20946" y="31178"/>
                  </a:lnTo>
                  <a:lnTo>
                    <a:pt x="21127" y="31238"/>
                  </a:lnTo>
                  <a:lnTo>
                    <a:pt x="21308" y="31298"/>
                  </a:lnTo>
                  <a:lnTo>
                    <a:pt x="21479" y="31369"/>
                  </a:lnTo>
                  <a:lnTo>
                    <a:pt x="21650" y="31449"/>
                  </a:lnTo>
                  <a:lnTo>
                    <a:pt x="21811" y="31529"/>
                  </a:lnTo>
                  <a:lnTo>
                    <a:pt x="21962" y="31620"/>
                  </a:lnTo>
                  <a:lnTo>
                    <a:pt x="22112" y="31710"/>
                  </a:lnTo>
                  <a:lnTo>
                    <a:pt x="22263" y="31811"/>
                  </a:lnTo>
                  <a:lnTo>
                    <a:pt x="22394" y="31921"/>
                  </a:lnTo>
                  <a:lnTo>
                    <a:pt x="22524" y="32032"/>
                  </a:lnTo>
                  <a:lnTo>
                    <a:pt x="22655" y="32143"/>
                  </a:lnTo>
                  <a:lnTo>
                    <a:pt x="22776" y="32263"/>
                  </a:lnTo>
                  <a:lnTo>
                    <a:pt x="22886" y="32394"/>
                  </a:lnTo>
                  <a:lnTo>
                    <a:pt x="22997" y="32525"/>
                  </a:lnTo>
                  <a:lnTo>
                    <a:pt x="23087" y="32655"/>
                  </a:lnTo>
                  <a:lnTo>
                    <a:pt x="23188" y="32796"/>
                  </a:lnTo>
                  <a:lnTo>
                    <a:pt x="23268" y="32937"/>
                  </a:lnTo>
                  <a:lnTo>
                    <a:pt x="23349" y="33077"/>
                  </a:lnTo>
                  <a:lnTo>
                    <a:pt x="23419" y="33228"/>
                  </a:lnTo>
                  <a:lnTo>
                    <a:pt x="23479" y="33379"/>
                  </a:lnTo>
                  <a:lnTo>
                    <a:pt x="23540" y="33530"/>
                  </a:lnTo>
                  <a:lnTo>
                    <a:pt x="23590" y="33690"/>
                  </a:lnTo>
                  <a:lnTo>
                    <a:pt x="23630" y="33841"/>
                  </a:lnTo>
                  <a:lnTo>
                    <a:pt x="23660" y="34002"/>
                  </a:lnTo>
                  <a:lnTo>
                    <a:pt x="23690" y="34163"/>
                  </a:lnTo>
                  <a:lnTo>
                    <a:pt x="23710" y="34334"/>
                  </a:lnTo>
                  <a:lnTo>
                    <a:pt x="23710" y="34494"/>
                  </a:lnTo>
                  <a:lnTo>
                    <a:pt x="23720" y="34665"/>
                  </a:lnTo>
                  <a:lnTo>
                    <a:pt x="23710" y="34826"/>
                  </a:lnTo>
                  <a:lnTo>
                    <a:pt x="23690" y="34997"/>
                  </a:lnTo>
                  <a:lnTo>
                    <a:pt x="23670" y="35158"/>
                  </a:lnTo>
                  <a:lnTo>
                    <a:pt x="23630" y="35329"/>
                  </a:lnTo>
                  <a:lnTo>
                    <a:pt x="23590" y="35550"/>
                  </a:lnTo>
                  <a:lnTo>
                    <a:pt x="23550" y="35771"/>
                  </a:lnTo>
                  <a:lnTo>
                    <a:pt x="23489" y="36143"/>
                  </a:lnTo>
                  <a:lnTo>
                    <a:pt x="23449" y="36505"/>
                  </a:lnTo>
                  <a:lnTo>
                    <a:pt x="23379" y="37218"/>
                  </a:lnTo>
                  <a:lnTo>
                    <a:pt x="23318" y="37912"/>
                  </a:lnTo>
                  <a:lnTo>
                    <a:pt x="23258" y="38605"/>
                  </a:lnTo>
                  <a:lnTo>
                    <a:pt x="23208" y="38947"/>
                  </a:lnTo>
                  <a:lnTo>
                    <a:pt x="23158" y="39279"/>
                  </a:lnTo>
                  <a:lnTo>
                    <a:pt x="23097" y="39620"/>
                  </a:lnTo>
                  <a:lnTo>
                    <a:pt x="23017" y="39962"/>
                  </a:lnTo>
                  <a:lnTo>
                    <a:pt x="22926" y="40304"/>
                  </a:lnTo>
                  <a:lnTo>
                    <a:pt x="22816" y="40646"/>
                  </a:lnTo>
                  <a:lnTo>
                    <a:pt x="22685" y="40997"/>
                  </a:lnTo>
                  <a:lnTo>
                    <a:pt x="22524" y="41339"/>
                  </a:lnTo>
                  <a:lnTo>
                    <a:pt x="22585" y="41239"/>
                  </a:lnTo>
                  <a:lnTo>
                    <a:pt x="22665" y="41138"/>
                  </a:lnTo>
                  <a:lnTo>
                    <a:pt x="22756" y="41048"/>
                  </a:lnTo>
                  <a:lnTo>
                    <a:pt x="22846" y="40957"/>
                  </a:lnTo>
                  <a:lnTo>
                    <a:pt x="22937" y="40867"/>
                  </a:lnTo>
                  <a:lnTo>
                    <a:pt x="23017" y="40776"/>
                  </a:lnTo>
                  <a:lnTo>
                    <a:pt x="23097" y="40676"/>
                  </a:lnTo>
                  <a:lnTo>
                    <a:pt x="23158" y="40575"/>
                  </a:lnTo>
                  <a:lnTo>
                    <a:pt x="23318" y="40244"/>
                  </a:lnTo>
                  <a:lnTo>
                    <a:pt x="23459" y="39892"/>
                  </a:lnTo>
                  <a:lnTo>
                    <a:pt x="23590" y="39540"/>
                  </a:lnTo>
                  <a:lnTo>
                    <a:pt x="23710" y="39198"/>
                  </a:lnTo>
                  <a:lnTo>
                    <a:pt x="23801" y="38957"/>
                  </a:lnTo>
                  <a:lnTo>
                    <a:pt x="23921" y="38666"/>
                  </a:lnTo>
                  <a:lnTo>
                    <a:pt x="23982" y="38515"/>
                  </a:lnTo>
                  <a:lnTo>
                    <a:pt x="24062" y="38374"/>
                  </a:lnTo>
                  <a:lnTo>
                    <a:pt x="24133" y="38254"/>
                  </a:lnTo>
                  <a:lnTo>
                    <a:pt x="24213" y="38143"/>
                  </a:lnTo>
                  <a:lnTo>
                    <a:pt x="24293" y="38052"/>
                  </a:lnTo>
                  <a:lnTo>
                    <a:pt x="24334" y="38022"/>
                  </a:lnTo>
                  <a:lnTo>
                    <a:pt x="24374" y="38002"/>
                  </a:lnTo>
                  <a:lnTo>
                    <a:pt x="24424" y="37982"/>
                  </a:lnTo>
                  <a:lnTo>
                    <a:pt x="24464" y="37972"/>
                  </a:lnTo>
                  <a:lnTo>
                    <a:pt x="24504" y="37982"/>
                  </a:lnTo>
                  <a:lnTo>
                    <a:pt x="24545" y="37992"/>
                  </a:lnTo>
                  <a:lnTo>
                    <a:pt x="24585" y="38022"/>
                  </a:lnTo>
                  <a:lnTo>
                    <a:pt x="24625" y="38063"/>
                  </a:lnTo>
                  <a:lnTo>
                    <a:pt x="24665" y="38113"/>
                  </a:lnTo>
                  <a:lnTo>
                    <a:pt x="24705" y="38173"/>
                  </a:lnTo>
                  <a:lnTo>
                    <a:pt x="24746" y="38254"/>
                  </a:lnTo>
                  <a:lnTo>
                    <a:pt x="24776" y="38354"/>
                  </a:lnTo>
                  <a:lnTo>
                    <a:pt x="24846" y="38595"/>
                  </a:lnTo>
                  <a:lnTo>
                    <a:pt x="24886" y="38766"/>
                  </a:lnTo>
                  <a:lnTo>
                    <a:pt x="24906" y="38947"/>
                  </a:lnTo>
                  <a:lnTo>
                    <a:pt x="24906" y="39128"/>
                  </a:lnTo>
                  <a:lnTo>
                    <a:pt x="24896" y="39319"/>
                  </a:lnTo>
                  <a:lnTo>
                    <a:pt x="24886" y="39510"/>
                  </a:lnTo>
                  <a:lnTo>
                    <a:pt x="24856" y="39701"/>
                  </a:lnTo>
                  <a:lnTo>
                    <a:pt x="24776" y="40083"/>
                  </a:lnTo>
                  <a:lnTo>
                    <a:pt x="24685" y="40475"/>
                  </a:lnTo>
                  <a:lnTo>
                    <a:pt x="24595" y="40857"/>
                  </a:lnTo>
                  <a:lnTo>
                    <a:pt x="24514" y="41229"/>
                  </a:lnTo>
                  <a:lnTo>
                    <a:pt x="24484" y="41409"/>
                  </a:lnTo>
                  <a:lnTo>
                    <a:pt x="24464" y="41590"/>
                  </a:lnTo>
                  <a:lnTo>
                    <a:pt x="24444" y="41801"/>
                  </a:lnTo>
                  <a:lnTo>
                    <a:pt x="24434" y="42023"/>
                  </a:lnTo>
                  <a:lnTo>
                    <a:pt x="24424" y="42244"/>
                  </a:lnTo>
                  <a:lnTo>
                    <a:pt x="24424" y="42475"/>
                  </a:lnTo>
                  <a:lnTo>
                    <a:pt x="24434" y="42706"/>
                  </a:lnTo>
                  <a:lnTo>
                    <a:pt x="24444" y="42947"/>
                  </a:lnTo>
                  <a:lnTo>
                    <a:pt x="24474" y="43178"/>
                  </a:lnTo>
                  <a:lnTo>
                    <a:pt x="24504" y="43410"/>
                  </a:lnTo>
                  <a:lnTo>
                    <a:pt x="24545" y="43631"/>
                  </a:lnTo>
                  <a:lnTo>
                    <a:pt x="24595" y="43852"/>
                  </a:lnTo>
                  <a:lnTo>
                    <a:pt x="24655" y="44063"/>
                  </a:lnTo>
                  <a:lnTo>
                    <a:pt x="24726" y="44264"/>
                  </a:lnTo>
                  <a:lnTo>
                    <a:pt x="24806" y="44445"/>
                  </a:lnTo>
                  <a:lnTo>
                    <a:pt x="24896" y="44616"/>
                  </a:lnTo>
                  <a:lnTo>
                    <a:pt x="24997" y="44777"/>
                  </a:lnTo>
                  <a:lnTo>
                    <a:pt x="25107" y="44917"/>
                  </a:lnTo>
                  <a:lnTo>
                    <a:pt x="25097" y="44666"/>
                  </a:lnTo>
                  <a:lnTo>
                    <a:pt x="25067" y="44405"/>
                  </a:lnTo>
                  <a:lnTo>
                    <a:pt x="24997" y="43862"/>
                  </a:lnTo>
                  <a:lnTo>
                    <a:pt x="24967" y="43591"/>
                  </a:lnTo>
                  <a:lnTo>
                    <a:pt x="24957" y="43460"/>
                  </a:lnTo>
                  <a:lnTo>
                    <a:pt x="24957" y="43319"/>
                  </a:lnTo>
                  <a:lnTo>
                    <a:pt x="24957" y="43199"/>
                  </a:lnTo>
                  <a:lnTo>
                    <a:pt x="24977" y="43068"/>
                  </a:lnTo>
                  <a:lnTo>
                    <a:pt x="24997" y="42947"/>
                  </a:lnTo>
                  <a:lnTo>
                    <a:pt x="25037" y="42837"/>
                  </a:lnTo>
                  <a:lnTo>
                    <a:pt x="25077" y="42726"/>
                  </a:lnTo>
                  <a:lnTo>
                    <a:pt x="25128" y="42646"/>
                  </a:lnTo>
                  <a:lnTo>
                    <a:pt x="25178" y="42585"/>
                  </a:lnTo>
                  <a:lnTo>
                    <a:pt x="25228" y="42545"/>
                  </a:lnTo>
                  <a:lnTo>
                    <a:pt x="25288" y="42525"/>
                  </a:lnTo>
                  <a:lnTo>
                    <a:pt x="25349" y="42525"/>
                  </a:lnTo>
                  <a:lnTo>
                    <a:pt x="25399" y="42535"/>
                  </a:lnTo>
                  <a:lnTo>
                    <a:pt x="25459" y="42565"/>
                  </a:lnTo>
                  <a:lnTo>
                    <a:pt x="25530" y="42606"/>
                  </a:lnTo>
                  <a:lnTo>
                    <a:pt x="25590" y="42656"/>
                  </a:lnTo>
                  <a:lnTo>
                    <a:pt x="25711" y="42786"/>
                  </a:lnTo>
                  <a:lnTo>
                    <a:pt x="25831" y="42937"/>
                  </a:lnTo>
                  <a:lnTo>
                    <a:pt x="25952" y="43108"/>
                  </a:lnTo>
                  <a:lnTo>
                    <a:pt x="26022" y="43209"/>
                  </a:lnTo>
                  <a:lnTo>
                    <a:pt x="26072" y="43319"/>
                  </a:lnTo>
                  <a:lnTo>
                    <a:pt x="26133" y="43440"/>
                  </a:lnTo>
                  <a:lnTo>
                    <a:pt x="26173" y="43570"/>
                  </a:lnTo>
                  <a:lnTo>
                    <a:pt x="26253" y="43832"/>
                  </a:lnTo>
                  <a:lnTo>
                    <a:pt x="26314" y="44093"/>
                  </a:lnTo>
                  <a:lnTo>
                    <a:pt x="26354" y="44334"/>
                  </a:lnTo>
                  <a:lnTo>
                    <a:pt x="26374" y="44535"/>
                  </a:lnTo>
                  <a:lnTo>
                    <a:pt x="26384" y="44686"/>
                  </a:lnTo>
                  <a:lnTo>
                    <a:pt x="26384" y="44777"/>
                  </a:lnTo>
                  <a:lnTo>
                    <a:pt x="26404" y="44656"/>
                  </a:lnTo>
                  <a:lnTo>
                    <a:pt x="26444" y="44545"/>
                  </a:lnTo>
                  <a:lnTo>
                    <a:pt x="26515" y="44304"/>
                  </a:lnTo>
                  <a:lnTo>
                    <a:pt x="26605" y="44063"/>
                  </a:lnTo>
                  <a:lnTo>
                    <a:pt x="26685" y="43812"/>
                  </a:lnTo>
                  <a:lnTo>
                    <a:pt x="26766" y="43560"/>
                  </a:lnTo>
                  <a:lnTo>
                    <a:pt x="26786" y="43440"/>
                  </a:lnTo>
                  <a:lnTo>
                    <a:pt x="26806" y="43309"/>
                  </a:lnTo>
                  <a:lnTo>
                    <a:pt x="26816" y="43188"/>
                  </a:lnTo>
                  <a:lnTo>
                    <a:pt x="26816" y="43068"/>
                  </a:lnTo>
                  <a:lnTo>
                    <a:pt x="26806" y="42957"/>
                  </a:lnTo>
                  <a:lnTo>
                    <a:pt x="26776" y="42837"/>
                  </a:lnTo>
                  <a:lnTo>
                    <a:pt x="26746" y="42746"/>
                  </a:lnTo>
                  <a:lnTo>
                    <a:pt x="26696" y="42656"/>
                  </a:lnTo>
                  <a:lnTo>
                    <a:pt x="26645" y="42565"/>
                  </a:lnTo>
                  <a:lnTo>
                    <a:pt x="26575" y="42475"/>
                  </a:lnTo>
                  <a:lnTo>
                    <a:pt x="26434" y="42314"/>
                  </a:lnTo>
                  <a:lnTo>
                    <a:pt x="26273" y="42153"/>
                  </a:lnTo>
                  <a:lnTo>
                    <a:pt x="26113" y="42002"/>
                  </a:lnTo>
                  <a:lnTo>
                    <a:pt x="25962" y="41842"/>
                  </a:lnTo>
                  <a:lnTo>
                    <a:pt x="25902" y="41751"/>
                  </a:lnTo>
                  <a:lnTo>
                    <a:pt x="25841" y="41661"/>
                  </a:lnTo>
                  <a:lnTo>
                    <a:pt x="25801" y="41570"/>
                  </a:lnTo>
                  <a:lnTo>
                    <a:pt x="25761" y="41480"/>
                  </a:lnTo>
                  <a:lnTo>
                    <a:pt x="25680" y="41219"/>
                  </a:lnTo>
                  <a:lnTo>
                    <a:pt x="25620" y="40947"/>
                  </a:lnTo>
                  <a:lnTo>
                    <a:pt x="25570" y="40676"/>
                  </a:lnTo>
                  <a:lnTo>
                    <a:pt x="25520" y="40394"/>
                  </a:lnTo>
                  <a:lnTo>
                    <a:pt x="25489" y="40113"/>
                  </a:lnTo>
                  <a:lnTo>
                    <a:pt x="25479" y="39842"/>
                  </a:lnTo>
                  <a:lnTo>
                    <a:pt x="25469" y="39560"/>
                  </a:lnTo>
                  <a:lnTo>
                    <a:pt x="25479" y="39299"/>
                  </a:lnTo>
                  <a:lnTo>
                    <a:pt x="25499" y="38937"/>
                  </a:lnTo>
                  <a:lnTo>
                    <a:pt x="25520" y="38716"/>
                  </a:lnTo>
                  <a:lnTo>
                    <a:pt x="25550" y="38485"/>
                  </a:lnTo>
                  <a:lnTo>
                    <a:pt x="25570" y="38374"/>
                  </a:lnTo>
                  <a:lnTo>
                    <a:pt x="25600" y="38274"/>
                  </a:lnTo>
                  <a:lnTo>
                    <a:pt x="25630" y="38173"/>
                  </a:lnTo>
                  <a:lnTo>
                    <a:pt x="25670" y="38073"/>
                  </a:lnTo>
                  <a:lnTo>
                    <a:pt x="25721" y="37992"/>
                  </a:lnTo>
                  <a:lnTo>
                    <a:pt x="25781" y="37922"/>
                  </a:lnTo>
                  <a:lnTo>
                    <a:pt x="25851" y="37862"/>
                  </a:lnTo>
                  <a:lnTo>
                    <a:pt x="25932" y="37821"/>
                  </a:lnTo>
                  <a:lnTo>
                    <a:pt x="26022" y="37791"/>
                  </a:lnTo>
                  <a:lnTo>
                    <a:pt x="26103" y="37781"/>
                  </a:lnTo>
                  <a:lnTo>
                    <a:pt x="26183" y="37791"/>
                  </a:lnTo>
                  <a:lnTo>
                    <a:pt x="26263" y="37811"/>
                  </a:lnTo>
                  <a:lnTo>
                    <a:pt x="26344" y="37851"/>
                  </a:lnTo>
                  <a:lnTo>
                    <a:pt x="26414" y="37902"/>
                  </a:lnTo>
                  <a:lnTo>
                    <a:pt x="26484" y="37962"/>
                  </a:lnTo>
                  <a:lnTo>
                    <a:pt x="26555" y="38022"/>
                  </a:lnTo>
                  <a:lnTo>
                    <a:pt x="26675" y="38173"/>
                  </a:lnTo>
                  <a:lnTo>
                    <a:pt x="26786" y="38334"/>
                  </a:lnTo>
                  <a:lnTo>
                    <a:pt x="26947" y="38605"/>
                  </a:lnTo>
                  <a:lnTo>
                    <a:pt x="27027" y="38776"/>
                  </a:lnTo>
                  <a:lnTo>
                    <a:pt x="27118" y="38947"/>
                  </a:lnTo>
                  <a:lnTo>
                    <a:pt x="27278" y="39329"/>
                  </a:lnTo>
                  <a:lnTo>
                    <a:pt x="27439" y="39721"/>
                  </a:lnTo>
                  <a:lnTo>
                    <a:pt x="27530" y="39922"/>
                  </a:lnTo>
                  <a:lnTo>
                    <a:pt x="27630" y="40113"/>
                  </a:lnTo>
                  <a:lnTo>
                    <a:pt x="27731" y="40304"/>
                  </a:lnTo>
                  <a:lnTo>
                    <a:pt x="27851" y="40485"/>
                  </a:lnTo>
                  <a:lnTo>
                    <a:pt x="27982" y="40656"/>
                  </a:lnTo>
                  <a:lnTo>
                    <a:pt x="28113" y="40806"/>
                  </a:lnTo>
                  <a:lnTo>
                    <a:pt x="28193" y="40877"/>
                  </a:lnTo>
                  <a:lnTo>
                    <a:pt x="28273" y="40947"/>
                  </a:lnTo>
                  <a:lnTo>
                    <a:pt x="28354" y="41007"/>
                  </a:lnTo>
                  <a:lnTo>
                    <a:pt x="28444" y="41068"/>
                  </a:lnTo>
                  <a:lnTo>
                    <a:pt x="28535" y="41118"/>
                  </a:lnTo>
                  <a:lnTo>
                    <a:pt x="28635" y="41158"/>
                  </a:lnTo>
                  <a:lnTo>
                    <a:pt x="28736" y="41198"/>
                  </a:lnTo>
                  <a:lnTo>
                    <a:pt x="28846" y="41229"/>
                  </a:lnTo>
                  <a:lnTo>
                    <a:pt x="28766" y="41158"/>
                  </a:lnTo>
                  <a:lnTo>
                    <a:pt x="28676" y="41068"/>
                  </a:lnTo>
                  <a:lnTo>
                    <a:pt x="28565" y="40957"/>
                  </a:lnTo>
                  <a:lnTo>
                    <a:pt x="28454" y="40827"/>
                  </a:lnTo>
                  <a:lnTo>
                    <a:pt x="28344" y="40676"/>
                  </a:lnTo>
                  <a:lnTo>
                    <a:pt x="28233" y="40515"/>
                  </a:lnTo>
                  <a:lnTo>
                    <a:pt x="28133" y="40354"/>
                  </a:lnTo>
                  <a:lnTo>
                    <a:pt x="28032" y="40183"/>
                  </a:lnTo>
                  <a:lnTo>
                    <a:pt x="27942" y="40002"/>
                  </a:lnTo>
                  <a:lnTo>
                    <a:pt x="27871" y="39842"/>
                  </a:lnTo>
                  <a:lnTo>
                    <a:pt x="27811" y="39671"/>
                  </a:lnTo>
                  <a:lnTo>
                    <a:pt x="27781" y="39520"/>
                  </a:lnTo>
                  <a:lnTo>
                    <a:pt x="27781" y="39440"/>
                  </a:lnTo>
                  <a:lnTo>
                    <a:pt x="27781" y="39369"/>
                  </a:lnTo>
                  <a:lnTo>
                    <a:pt x="27781" y="39309"/>
                  </a:lnTo>
                  <a:lnTo>
                    <a:pt x="27801" y="39238"/>
                  </a:lnTo>
                  <a:lnTo>
                    <a:pt x="27821" y="39188"/>
                  </a:lnTo>
                  <a:lnTo>
                    <a:pt x="27851" y="39138"/>
                  </a:lnTo>
                  <a:lnTo>
                    <a:pt x="27892" y="39088"/>
                  </a:lnTo>
                  <a:lnTo>
                    <a:pt x="27942" y="39048"/>
                  </a:lnTo>
                  <a:lnTo>
                    <a:pt x="28002" y="39007"/>
                  </a:lnTo>
                  <a:lnTo>
                    <a:pt x="28072" y="38977"/>
                  </a:lnTo>
                  <a:lnTo>
                    <a:pt x="28143" y="38947"/>
                  </a:lnTo>
                  <a:lnTo>
                    <a:pt x="28203" y="38937"/>
                  </a:lnTo>
                  <a:lnTo>
                    <a:pt x="28324" y="38937"/>
                  </a:lnTo>
                  <a:lnTo>
                    <a:pt x="28394" y="38947"/>
                  </a:lnTo>
                  <a:lnTo>
                    <a:pt x="28454" y="38967"/>
                  </a:lnTo>
                  <a:lnTo>
                    <a:pt x="28565" y="39017"/>
                  </a:lnTo>
                  <a:lnTo>
                    <a:pt x="28686" y="39088"/>
                  </a:lnTo>
                  <a:lnTo>
                    <a:pt x="28796" y="39188"/>
                  </a:lnTo>
                  <a:lnTo>
                    <a:pt x="28897" y="39299"/>
                  </a:lnTo>
                  <a:lnTo>
                    <a:pt x="28997" y="39409"/>
                  </a:lnTo>
                  <a:lnTo>
                    <a:pt x="29098" y="39530"/>
                  </a:lnTo>
                  <a:lnTo>
                    <a:pt x="29269" y="39781"/>
                  </a:lnTo>
                  <a:lnTo>
                    <a:pt x="29419" y="40012"/>
                  </a:lnTo>
                  <a:lnTo>
                    <a:pt x="29490" y="40103"/>
                  </a:lnTo>
                  <a:lnTo>
                    <a:pt x="29550" y="40173"/>
                  </a:lnTo>
                  <a:lnTo>
                    <a:pt x="29510" y="40123"/>
                  </a:lnTo>
                  <a:lnTo>
                    <a:pt x="29480" y="40073"/>
                  </a:lnTo>
                  <a:lnTo>
                    <a:pt x="29429" y="39952"/>
                  </a:lnTo>
                  <a:lnTo>
                    <a:pt x="29389" y="39811"/>
                  </a:lnTo>
                  <a:lnTo>
                    <a:pt x="29359" y="39671"/>
                  </a:lnTo>
                  <a:lnTo>
                    <a:pt x="29309" y="39389"/>
                  </a:lnTo>
                  <a:lnTo>
                    <a:pt x="29269" y="39259"/>
                  </a:lnTo>
                  <a:lnTo>
                    <a:pt x="29228" y="39138"/>
                  </a:lnTo>
                  <a:lnTo>
                    <a:pt x="29088" y="38877"/>
                  </a:lnTo>
                  <a:lnTo>
                    <a:pt x="28927" y="38615"/>
                  </a:lnTo>
                  <a:lnTo>
                    <a:pt x="28746" y="38364"/>
                  </a:lnTo>
                  <a:lnTo>
                    <a:pt x="28645" y="38243"/>
                  </a:lnTo>
                  <a:lnTo>
                    <a:pt x="28545" y="38123"/>
                  </a:lnTo>
                  <a:lnTo>
                    <a:pt x="28434" y="38012"/>
                  </a:lnTo>
                  <a:lnTo>
                    <a:pt x="28314" y="37912"/>
                  </a:lnTo>
                  <a:lnTo>
                    <a:pt x="28193" y="37811"/>
                  </a:lnTo>
                  <a:lnTo>
                    <a:pt x="28072" y="37711"/>
                  </a:lnTo>
                  <a:lnTo>
                    <a:pt x="27932" y="37630"/>
                  </a:lnTo>
                  <a:lnTo>
                    <a:pt x="27791" y="37550"/>
                  </a:lnTo>
                  <a:lnTo>
                    <a:pt x="27650" y="37480"/>
                  </a:lnTo>
                  <a:lnTo>
                    <a:pt x="27490" y="37419"/>
                  </a:lnTo>
                  <a:lnTo>
                    <a:pt x="26957" y="37248"/>
                  </a:lnTo>
                  <a:lnTo>
                    <a:pt x="26696" y="37148"/>
                  </a:lnTo>
                  <a:lnTo>
                    <a:pt x="26575" y="37088"/>
                  </a:lnTo>
                  <a:lnTo>
                    <a:pt x="26444" y="37027"/>
                  </a:lnTo>
                  <a:lnTo>
                    <a:pt x="26253" y="36907"/>
                  </a:lnTo>
                  <a:lnTo>
                    <a:pt x="26042" y="36756"/>
                  </a:lnTo>
                  <a:lnTo>
                    <a:pt x="25841" y="36585"/>
                  </a:lnTo>
                  <a:lnTo>
                    <a:pt x="25630" y="36404"/>
                  </a:lnTo>
                  <a:lnTo>
                    <a:pt x="25439" y="36223"/>
                  </a:lnTo>
                  <a:lnTo>
                    <a:pt x="25258" y="36032"/>
                  </a:lnTo>
                  <a:lnTo>
                    <a:pt x="25107" y="35841"/>
                  </a:lnTo>
                  <a:lnTo>
                    <a:pt x="24977" y="35670"/>
                  </a:lnTo>
                  <a:lnTo>
                    <a:pt x="24917" y="35570"/>
                  </a:lnTo>
                  <a:lnTo>
                    <a:pt x="24876" y="35469"/>
                  </a:lnTo>
                  <a:lnTo>
                    <a:pt x="24836" y="35349"/>
                  </a:lnTo>
                  <a:lnTo>
                    <a:pt x="24816" y="35228"/>
                  </a:lnTo>
                  <a:lnTo>
                    <a:pt x="24806" y="35108"/>
                  </a:lnTo>
                  <a:lnTo>
                    <a:pt x="24796" y="34977"/>
                  </a:lnTo>
                  <a:lnTo>
                    <a:pt x="24806" y="34846"/>
                  </a:lnTo>
                  <a:lnTo>
                    <a:pt x="24806" y="34716"/>
                  </a:lnTo>
                  <a:lnTo>
                    <a:pt x="24836" y="34444"/>
                  </a:lnTo>
                  <a:lnTo>
                    <a:pt x="24876" y="34183"/>
                  </a:lnTo>
                  <a:lnTo>
                    <a:pt x="24957" y="33711"/>
                  </a:lnTo>
                  <a:lnTo>
                    <a:pt x="25007" y="33489"/>
                  </a:lnTo>
                  <a:lnTo>
                    <a:pt x="25057" y="33268"/>
                  </a:lnTo>
                  <a:lnTo>
                    <a:pt x="25128" y="33047"/>
                  </a:lnTo>
                  <a:lnTo>
                    <a:pt x="25218" y="32836"/>
                  </a:lnTo>
                  <a:lnTo>
                    <a:pt x="25319" y="32625"/>
                  </a:lnTo>
                  <a:lnTo>
                    <a:pt x="25429" y="32414"/>
                  </a:lnTo>
                  <a:lnTo>
                    <a:pt x="25550" y="32223"/>
                  </a:lnTo>
                  <a:lnTo>
                    <a:pt x="25680" y="32022"/>
                  </a:lnTo>
                  <a:lnTo>
                    <a:pt x="25871" y="31781"/>
                  </a:lnTo>
                  <a:lnTo>
                    <a:pt x="26062" y="31550"/>
                  </a:lnTo>
                  <a:lnTo>
                    <a:pt x="26273" y="31318"/>
                  </a:lnTo>
                  <a:lnTo>
                    <a:pt x="26505" y="31107"/>
                  </a:lnTo>
                  <a:lnTo>
                    <a:pt x="26736" y="30896"/>
                  </a:lnTo>
                  <a:lnTo>
                    <a:pt x="26977" y="30695"/>
                  </a:lnTo>
                  <a:lnTo>
                    <a:pt x="27218" y="30494"/>
                  </a:lnTo>
                  <a:lnTo>
                    <a:pt x="27469" y="30303"/>
                  </a:lnTo>
                  <a:lnTo>
                    <a:pt x="27992" y="29931"/>
                  </a:lnTo>
                  <a:lnTo>
                    <a:pt x="28515" y="29580"/>
                  </a:lnTo>
                  <a:lnTo>
                    <a:pt x="29530" y="28916"/>
                  </a:lnTo>
                  <a:lnTo>
                    <a:pt x="29711" y="28806"/>
                  </a:lnTo>
                  <a:lnTo>
                    <a:pt x="29902" y="28705"/>
                  </a:lnTo>
                  <a:lnTo>
                    <a:pt x="30093" y="28615"/>
                  </a:lnTo>
                  <a:lnTo>
                    <a:pt x="30284" y="28534"/>
                  </a:lnTo>
                  <a:lnTo>
                    <a:pt x="30495" y="28464"/>
                  </a:lnTo>
                  <a:lnTo>
                    <a:pt x="30696" y="28394"/>
                  </a:lnTo>
                  <a:lnTo>
                    <a:pt x="30917" y="28343"/>
                  </a:lnTo>
                  <a:lnTo>
                    <a:pt x="31128" y="28303"/>
                  </a:lnTo>
                  <a:lnTo>
                    <a:pt x="31168" y="28293"/>
                  </a:lnTo>
                  <a:lnTo>
                    <a:pt x="31359" y="28263"/>
                  </a:lnTo>
                  <a:lnTo>
                    <a:pt x="31540" y="28243"/>
                  </a:lnTo>
                  <a:lnTo>
                    <a:pt x="31721" y="28233"/>
                  </a:lnTo>
                  <a:lnTo>
                    <a:pt x="31902" y="28243"/>
                  </a:lnTo>
                  <a:lnTo>
                    <a:pt x="32083" y="28263"/>
                  </a:lnTo>
                  <a:lnTo>
                    <a:pt x="32264" y="28293"/>
                  </a:lnTo>
                  <a:lnTo>
                    <a:pt x="32435" y="28343"/>
                  </a:lnTo>
                  <a:lnTo>
                    <a:pt x="32605" y="28404"/>
                  </a:lnTo>
                  <a:lnTo>
                    <a:pt x="32766" y="28474"/>
                  </a:lnTo>
                  <a:lnTo>
                    <a:pt x="32917" y="28554"/>
                  </a:lnTo>
                  <a:lnTo>
                    <a:pt x="33068" y="28645"/>
                  </a:lnTo>
                  <a:lnTo>
                    <a:pt x="33208" y="28755"/>
                  </a:lnTo>
                  <a:lnTo>
                    <a:pt x="33339" y="28866"/>
                  </a:lnTo>
                  <a:lnTo>
                    <a:pt x="33450" y="28987"/>
                  </a:lnTo>
                  <a:lnTo>
                    <a:pt x="33560" y="29127"/>
                  </a:lnTo>
                  <a:lnTo>
                    <a:pt x="33661" y="29268"/>
                  </a:lnTo>
                  <a:lnTo>
                    <a:pt x="33721" y="29359"/>
                  </a:lnTo>
                  <a:lnTo>
                    <a:pt x="33842" y="29489"/>
                  </a:lnTo>
                  <a:lnTo>
                    <a:pt x="34173" y="29851"/>
                  </a:lnTo>
                  <a:lnTo>
                    <a:pt x="34354" y="30042"/>
                  </a:lnTo>
                  <a:lnTo>
                    <a:pt x="34515" y="30243"/>
                  </a:lnTo>
                  <a:lnTo>
                    <a:pt x="34646" y="30414"/>
                  </a:lnTo>
                  <a:lnTo>
                    <a:pt x="34686" y="30494"/>
                  </a:lnTo>
                  <a:lnTo>
                    <a:pt x="34726" y="30565"/>
                  </a:lnTo>
                  <a:lnTo>
                    <a:pt x="34786" y="30735"/>
                  </a:lnTo>
                  <a:lnTo>
                    <a:pt x="34837" y="30906"/>
                  </a:lnTo>
                  <a:lnTo>
                    <a:pt x="34887" y="31087"/>
                  </a:lnTo>
                  <a:lnTo>
                    <a:pt x="34927" y="31268"/>
                  </a:lnTo>
                  <a:lnTo>
                    <a:pt x="34957" y="31459"/>
                  </a:lnTo>
                  <a:lnTo>
                    <a:pt x="34977" y="31640"/>
                  </a:lnTo>
                  <a:lnTo>
                    <a:pt x="34997" y="31831"/>
                  </a:lnTo>
                  <a:lnTo>
                    <a:pt x="35008" y="32022"/>
                  </a:lnTo>
                  <a:lnTo>
                    <a:pt x="35018" y="32404"/>
                  </a:lnTo>
                  <a:lnTo>
                    <a:pt x="35008" y="32776"/>
                  </a:lnTo>
                  <a:lnTo>
                    <a:pt x="34977" y="33148"/>
                  </a:lnTo>
                  <a:lnTo>
                    <a:pt x="34927" y="33510"/>
                  </a:lnTo>
                  <a:lnTo>
                    <a:pt x="34897" y="33650"/>
                  </a:lnTo>
                  <a:lnTo>
                    <a:pt x="34847" y="33811"/>
                  </a:lnTo>
                  <a:lnTo>
                    <a:pt x="34796" y="33962"/>
                  </a:lnTo>
                  <a:lnTo>
                    <a:pt x="34726" y="34123"/>
                  </a:lnTo>
                  <a:lnTo>
                    <a:pt x="34585" y="34424"/>
                  </a:lnTo>
                  <a:lnTo>
                    <a:pt x="34445" y="34706"/>
                  </a:lnTo>
                  <a:lnTo>
                    <a:pt x="34364" y="34836"/>
                  </a:lnTo>
                  <a:lnTo>
                    <a:pt x="34264" y="34967"/>
                  </a:lnTo>
                  <a:lnTo>
                    <a:pt x="34063" y="35208"/>
                  </a:lnTo>
                  <a:lnTo>
                    <a:pt x="33962" y="35329"/>
                  </a:lnTo>
                  <a:lnTo>
                    <a:pt x="33862" y="35459"/>
                  </a:lnTo>
                  <a:lnTo>
                    <a:pt x="33781" y="35580"/>
                  </a:lnTo>
                  <a:lnTo>
                    <a:pt x="33721" y="35711"/>
                  </a:lnTo>
                  <a:lnTo>
                    <a:pt x="33822" y="35650"/>
                  </a:lnTo>
                  <a:lnTo>
                    <a:pt x="33922" y="35570"/>
                  </a:lnTo>
                  <a:lnTo>
                    <a:pt x="34033" y="35469"/>
                  </a:lnTo>
                  <a:lnTo>
                    <a:pt x="34133" y="35359"/>
                  </a:lnTo>
                  <a:lnTo>
                    <a:pt x="34354" y="35138"/>
                  </a:lnTo>
                  <a:lnTo>
                    <a:pt x="34465" y="35027"/>
                  </a:lnTo>
                  <a:lnTo>
                    <a:pt x="34575" y="34927"/>
                  </a:lnTo>
                  <a:lnTo>
                    <a:pt x="34686" y="34836"/>
                  </a:lnTo>
                  <a:lnTo>
                    <a:pt x="34807" y="34756"/>
                  </a:lnTo>
                  <a:lnTo>
                    <a:pt x="34917" y="34696"/>
                  </a:lnTo>
                  <a:lnTo>
                    <a:pt x="34977" y="34675"/>
                  </a:lnTo>
                  <a:lnTo>
                    <a:pt x="35038" y="34665"/>
                  </a:lnTo>
                  <a:lnTo>
                    <a:pt x="35088" y="34655"/>
                  </a:lnTo>
                  <a:lnTo>
                    <a:pt x="35148" y="34655"/>
                  </a:lnTo>
                  <a:lnTo>
                    <a:pt x="35198" y="34665"/>
                  </a:lnTo>
                  <a:lnTo>
                    <a:pt x="35259" y="34675"/>
                  </a:lnTo>
                  <a:lnTo>
                    <a:pt x="35319" y="34706"/>
                  </a:lnTo>
                  <a:lnTo>
                    <a:pt x="35369" y="34736"/>
                  </a:lnTo>
                  <a:lnTo>
                    <a:pt x="35430" y="34776"/>
                  </a:lnTo>
                  <a:lnTo>
                    <a:pt x="35480" y="34836"/>
                  </a:lnTo>
                  <a:lnTo>
                    <a:pt x="35601" y="34977"/>
                  </a:lnTo>
                  <a:lnTo>
                    <a:pt x="35721" y="35158"/>
                  </a:lnTo>
                  <a:lnTo>
                    <a:pt x="35832" y="35349"/>
                  </a:lnTo>
                  <a:lnTo>
                    <a:pt x="35922" y="35560"/>
                  </a:lnTo>
                  <a:lnTo>
                    <a:pt x="36003" y="35771"/>
                  </a:lnTo>
                  <a:lnTo>
                    <a:pt x="36063" y="35982"/>
                  </a:lnTo>
                  <a:lnTo>
                    <a:pt x="36083" y="36083"/>
                  </a:lnTo>
                  <a:lnTo>
                    <a:pt x="36093" y="36183"/>
                  </a:lnTo>
                  <a:lnTo>
                    <a:pt x="36101" y="36254"/>
                  </a:lnTo>
                  <a:lnTo>
                    <a:pt x="36113" y="36083"/>
                  </a:lnTo>
                  <a:lnTo>
                    <a:pt x="36133" y="35791"/>
                  </a:lnTo>
                  <a:lnTo>
                    <a:pt x="36133" y="35510"/>
                  </a:lnTo>
                  <a:lnTo>
                    <a:pt x="36123" y="35218"/>
                  </a:lnTo>
                  <a:lnTo>
                    <a:pt x="36113" y="34937"/>
                  </a:lnTo>
                  <a:lnTo>
                    <a:pt x="36083" y="34645"/>
                  </a:lnTo>
                  <a:lnTo>
                    <a:pt x="36053" y="34364"/>
                  </a:lnTo>
                  <a:lnTo>
                    <a:pt x="36013" y="34082"/>
                  </a:lnTo>
                  <a:lnTo>
                    <a:pt x="35962" y="33912"/>
                  </a:lnTo>
                  <a:lnTo>
                    <a:pt x="35912" y="33721"/>
                  </a:lnTo>
                  <a:lnTo>
                    <a:pt x="35852" y="33520"/>
                  </a:lnTo>
                  <a:lnTo>
                    <a:pt x="35832" y="33419"/>
                  </a:lnTo>
                  <a:lnTo>
                    <a:pt x="35822" y="33319"/>
                  </a:lnTo>
                  <a:lnTo>
                    <a:pt x="35822" y="33228"/>
                  </a:lnTo>
                  <a:lnTo>
                    <a:pt x="35832" y="33148"/>
                  </a:lnTo>
                  <a:lnTo>
                    <a:pt x="35852" y="33067"/>
                  </a:lnTo>
                  <a:lnTo>
                    <a:pt x="35902" y="32997"/>
                  </a:lnTo>
                  <a:lnTo>
                    <a:pt x="35962" y="32937"/>
                  </a:lnTo>
                  <a:lnTo>
                    <a:pt x="36053" y="32896"/>
                  </a:lnTo>
                  <a:lnTo>
                    <a:pt x="36163" y="32866"/>
                  </a:lnTo>
                  <a:lnTo>
                    <a:pt x="36304" y="32846"/>
                  </a:lnTo>
                  <a:lnTo>
                    <a:pt x="36384" y="32846"/>
                  </a:lnTo>
                  <a:lnTo>
                    <a:pt x="36465" y="32856"/>
                  </a:lnTo>
                  <a:lnTo>
                    <a:pt x="36545" y="32876"/>
                  </a:lnTo>
                  <a:lnTo>
                    <a:pt x="36626" y="32896"/>
                  </a:lnTo>
                  <a:lnTo>
                    <a:pt x="36696" y="32927"/>
                  </a:lnTo>
                  <a:lnTo>
                    <a:pt x="36766" y="32967"/>
                  </a:lnTo>
                  <a:lnTo>
                    <a:pt x="36897" y="33047"/>
                  </a:lnTo>
                  <a:lnTo>
                    <a:pt x="37028" y="33148"/>
                  </a:lnTo>
                  <a:lnTo>
                    <a:pt x="37148" y="33248"/>
                  </a:lnTo>
                  <a:lnTo>
                    <a:pt x="37249" y="33359"/>
                  </a:lnTo>
                  <a:lnTo>
                    <a:pt x="37349" y="33459"/>
                  </a:lnTo>
                  <a:lnTo>
                    <a:pt x="37570" y="33731"/>
                  </a:lnTo>
                  <a:lnTo>
                    <a:pt x="37792" y="34012"/>
                  </a:lnTo>
                  <a:lnTo>
                    <a:pt x="37983" y="34314"/>
                  </a:lnTo>
                  <a:lnTo>
                    <a:pt x="38174" y="34615"/>
                  </a:lnTo>
                  <a:lnTo>
                    <a:pt x="38334" y="34917"/>
                  </a:lnTo>
                  <a:lnTo>
                    <a:pt x="38495" y="35228"/>
                  </a:lnTo>
                  <a:lnTo>
                    <a:pt x="38636" y="35550"/>
                  </a:lnTo>
                  <a:lnTo>
                    <a:pt x="38767" y="35861"/>
                  </a:lnTo>
                  <a:lnTo>
                    <a:pt x="39008" y="36444"/>
                  </a:lnTo>
                  <a:lnTo>
                    <a:pt x="39229" y="37007"/>
                  </a:lnTo>
                  <a:lnTo>
                    <a:pt x="39460" y="37540"/>
                  </a:lnTo>
                  <a:lnTo>
                    <a:pt x="39591" y="37791"/>
                  </a:lnTo>
                  <a:lnTo>
                    <a:pt x="39711" y="38042"/>
                  </a:lnTo>
                  <a:lnTo>
                    <a:pt x="39852" y="38294"/>
                  </a:lnTo>
                  <a:lnTo>
                    <a:pt x="39993" y="38535"/>
                  </a:lnTo>
                  <a:lnTo>
                    <a:pt x="40143" y="38766"/>
                  </a:lnTo>
                  <a:lnTo>
                    <a:pt x="40304" y="39007"/>
                  </a:lnTo>
                  <a:lnTo>
                    <a:pt x="40475" y="39238"/>
                  </a:lnTo>
                  <a:lnTo>
                    <a:pt x="40666" y="39460"/>
                  </a:lnTo>
                  <a:lnTo>
                    <a:pt x="40867" y="39691"/>
                  </a:lnTo>
                  <a:lnTo>
                    <a:pt x="41088" y="39912"/>
                  </a:lnTo>
                  <a:lnTo>
                    <a:pt x="40867" y="39329"/>
                  </a:lnTo>
                  <a:lnTo>
                    <a:pt x="40656" y="38746"/>
                  </a:lnTo>
                  <a:lnTo>
                    <a:pt x="40455" y="38163"/>
                  </a:lnTo>
                  <a:lnTo>
                    <a:pt x="40244" y="37580"/>
                  </a:lnTo>
                  <a:lnTo>
                    <a:pt x="40143" y="37349"/>
                  </a:lnTo>
                  <a:lnTo>
                    <a:pt x="40083" y="37178"/>
                  </a:lnTo>
                  <a:lnTo>
                    <a:pt x="40033" y="36997"/>
                  </a:lnTo>
                  <a:lnTo>
                    <a:pt x="40013" y="36917"/>
                  </a:lnTo>
                  <a:lnTo>
                    <a:pt x="40003" y="36836"/>
                  </a:lnTo>
                  <a:lnTo>
                    <a:pt x="40003" y="36776"/>
                  </a:lnTo>
                  <a:lnTo>
                    <a:pt x="40023" y="36726"/>
                  </a:lnTo>
                  <a:lnTo>
                    <a:pt x="40043" y="36706"/>
                  </a:lnTo>
                  <a:lnTo>
                    <a:pt x="40053" y="36696"/>
                  </a:lnTo>
                  <a:lnTo>
                    <a:pt x="40083" y="36686"/>
                  </a:lnTo>
                  <a:lnTo>
                    <a:pt x="40103" y="36686"/>
                  </a:lnTo>
                  <a:lnTo>
                    <a:pt x="40174" y="36696"/>
                  </a:lnTo>
                  <a:lnTo>
                    <a:pt x="40264" y="36736"/>
                  </a:lnTo>
                  <a:lnTo>
                    <a:pt x="40334" y="36776"/>
                  </a:lnTo>
                  <a:lnTo>
                    <a:pt x="40405" y="36836"/>
                  </a:lnTo>
                  <a:lnTo>
                    <a:pt x="40465" y="36907"/>
                  </a:lnTo>
                  <a:lnTo>
                    <a:pt x="40525" y="36987"/>
                  </a:lnTo>
                  <a:lnTo>
                    <a:pt x="40646" y="37168"/>
                  </a:lnTo>
                  <a:lnTo>
                    <a:pt x="40757" y="37369"/>
                  </a:lnTo>
                  <a:lnTo>
                    <a:pt x="40958" y="37781"/>
                  </a:lnTo>
                  <a:lnTo>
                    <a:pt x="41058" y="37962"/>
                  </a:lnTo>
                  <a:lnTo>
                    <a:pt x="41108" y="38032"/>
                  </a:lnTo>
                  <a:lnTo>
                    <a:pt x="41159" y="38103"/>
                  </a:lnTo>
                  <a:lnTo>
                    <a:pt x="41299" y="38264"/>
                  </a:lnTo>
                  <a:lnTo>
                    <a:pt x="41460" y="38424"/>
                  </a:lnTo>
                  <a:lnTo>
                    <a:pt x="41621" y="38585"/>
                  </a:lnTo>
                  <a:lnTo>
                    <a:pt x="41792" y="38726"/>
                  </a:lnTo>
                  <a:lnTo>
                    <a:pt x="41983" y="38857"/>
                  </a:lnTo>
                  <a:lnTo>
                    <a:pt x="42184" y="38957"/>
                  </a:lnTo>
                  <a:lnTo>
                    <a:pt x="42294" y="39007"/>
                  </a:lnTo>
                  <a:lnTo>
                    <a:pt x="42395" y="39048"/>
                  </a:lnTo>
                  <a:lnTo>
                    <a:pt x="42515" y="39088"/>
                  </a:lnTo>
                  <a:lnTo>
                    <a:pt x="42626" y="39118"/>
                  </a:lnTo>
                  <a:lnTo>
                    <a:pt x="42626" y="39118"/>
                  </a:lnTo>
                  <a:lnTo>
                    <a:pt x="42475" y="38957"/>
                  </a:lnTo>
                  <a:lnTo>
                    <a:pt x="42335" y="38786"/>
                  </a:lnTo>
                  <a:lnTo>
                    <a:pt x="42214" y="38615"/>
                  </a:lnTo>
                  <a:lnTo>
                    <a:pt x="42113" y="38434"/>
                  </a:lnTo>
                  <a:lnTo>
                    <a:pt x="42013" y="38254"/>
                  </a:lnTo>
                  <a:lnTo>
                    <a:pt x="41922" y="38063"/>
                  </a:lnTo>
                  <a:lnTo>
                    <a:pt x="41762" y="37681"/>
                  </a:lnTo>
                  <a:lnTo>
                    <a:pt x="41611" y="37299"/>
                  </a:lnTo>
                  <a:lnTo>
                    <a:pt x="41520" y="37108"/>
                  </a:lnTo>
                  <a:lnTo>
                    <a:pt x="41440" y="36917"/>
                  </a:lnTo>
                  <a:lnTo>
                    <a:pt x="41340" y="36736"/>
                  </a:lnTo>
                  <a:lnTo>
                    <a:pt x="41239" y="36555"/>
                  </a:lnTo>
                  <a:lnTo>
                    <a:pt x="41118" y="36384"/>
                  </a:lnTo>
                  <a:lnTo>
                    <a:pt x="40988" y="36223"/>
                  </a:lnTo>
                  <a:lnTo>
                    <a:pt x="40847" y="36072"/>
                  </a:lnTo>
                  <a:lnTo>
                    <a:pt x="40706" y="35932"/>
                  </a:lnTo>
                  <a:lnTo>
                    <a:pt x="40425" y="35670"/>
                  </a:lnTo>
                  <a:lnTo>
                    <a:pt x="40143" y="35429"/>
                  </a:lnTo>
                  <a:lnTo>
                    <a:pt x="39862" y="35188"/>
                  </a:lnTo>
                  <a:lnTo>
                    <a:pt x="39581" y="34957"/>
                  </a:lnTo>
                  <a:lnTo>
                    <a:pt x="39309" y="34706"/>
                  </a:lnTo>
                  <a:lnTo>
                    <a:pt x="39179" y="34575"/>
                  </a:lnTo>
                  <a:lnTo>
                    <a:pt x="39048" y="34434"/>
                  </a:lnTo>
                  <a:lnTo>
                    <a:pt x="38927" y="34283"/>
                  </a:lnTo>
                  <a:lnTo>
                    <a:pt x="38797" y="34123"/>
                  </a:lnTo>
                  <a:lnTo>
                    <a:pt x="38636" y="33922"/>
                  </a:lnTo>
                  <a:lnTo>
                    <a:pt x="38364" y="33630"/>
                  </a:lnTo>
                  <a:lnTo>
                    <a:pt x="38043" y="33258"/>
                  </a:lnTo>
                  <a:lnTo>
                    <a:pt x="37701" y="32866"/>
                  </a:lnTo>
                  <a:lnTo>
                    <a:pt x="37530" y="32655"/>
                  </a:lnTo>
                  <a:lnTo>
                    <a:pt x="37369" y="32454"/>
                  </a:lnTo>
                  <a:lnTo>
                    <a:pt x="37229" y="32263"/>
                  </a:lnTo>
                  <a:lnTo>
                    <a:pt x="37118" y="32092"/>
                  </a:lnTo>
                  <a:lnTo>
                    <a:pt x="37018" y="31921"/>
                  </a:lnTo>
                  <a:lnTo>
                    <a:pt x="36957" y="31781"/>
                  </a:lnTo>
                  <a:lnTo>
                    <a:pt x="36947" y="31720"/>
                  </a:lnTo>
                  <a:lnTo>
                    <a:pt x="36937" y="31670"/>
                  </a:lnTo>
                  <a:lnTo>
                    <a:pt x="36937" y="31620"/>
                  </a:lnTo>
                  <a:lnTo>
                    <a:pt x="36957" y="31580"/>
                  </a:lnTo>
                  <a:lnTo>
                    <a:pt x="36988" y="31529"/>
                  </a:lnTo>
                  <a:lnTo>
                    <a:pt x="37038" y="31489"/>
                  </a:lnTo>
                  <a:lnTo>
                    <a:pt x="37088" y="31459"/>
                  </a:lnTo>
                  <a:lnTo>
                    <a:pt x="37158" y="31439"/>
                  </a:lnTo>
                  <a:lnTo>
                    <a:pt x="37229" y="31419"/>
                  </a:lnTo>
                  <a:lnTo>
                    <a:pt x="37319" y="31409"/>
                  </a:lnTo>
                  <a:lnTo>
                    <a:pt x="37510" y="31409"/>
                  </a:lnTo>
                  <a:lnTo>
                    <a:pt x="37731" y="31439"/>
                  </a:lnTo>
                  <a:lnTo>
                    <a:pt x="37962" y="31479"/>
                  </a:lnTo>
                  <a:lnTo>
                    <a:pt x="38214" y="31529"/>
                  </a:lnTo>
                  <a:lnTo>
                    <a:pt x="38485" y="31600"/>
                  </a:lnTo>
                  <a:lnTo>
                    <a:pt x="39008" y="31741"/>
                  </a:lnTo>
                  <a:lnTo>
                    <a:pt x="39510" y="31891"/>
                  </a:lnTo>
                  <a:lnTo>
                    <a:pt x="39731" y="31952"/>
                  </a:lnTo>
                  <a:lnTo>
                    <a:pt x="39932" y="32002"/>
                  </a:lnTo>
                  <a:lnTo>
                    <a:pt x="40103" y="32032"/>
                  </a:lnTo>
                  <a:lnTo>
                    <a:pt x="40234" y="32042"/>
                  </a:lnTo>
                  <a:lnTo>
                    <a:pt x="39953" y="31932"/>
                  </a:lnTo>
                  <a:lnTo>
                    <a:pt x="39711" y="31811"/>
                  </a:lnTo>
                  <a:lnTo>
                    <a:pt x="39480" y="31680"/>
                  </a:lnTo>
                  <a:lnTo>
                    <a:pt x="39269" y="31550"/>
                  </a:lnTo>
                  <a:lnTo>
                    <a:pt x="39068" y="31409"/>
                  </a:lnTo>
                  <a:lnTo>
                    <a:pt x="38877" y="31278"/>
                  </a:lnTo>
                  <a:lnTo>
                    <a:pt x="38505" y="31017"/>
                  </a:lnTo>
                  <a:lnTo>
                    <a:pt x="38314" y="30886"/>
                  </a:lnTo>
                  <a:lnTo>
                    <a:pt x="38123" y="30766"/>
                  </a:lnTo>
                  <a:lnTo>
                    <a:pt x="37912" y="30655"/>
                  </a:lnTo>
                  <a:lnTo>
                    <a:pt x="37681" y="30545"/>
                  </a:lnTo>
                  <a:lnTo>
                    <a:pt x="37440" y="30454"/>
                  </a:lnTo>
                  <a:lnTo>
                    <a:pt x="37168" y="30374"/>
                  </a:lnTo>
                  <a:lnTo>
                    <a:pt x="36867" y="30313"/>
                  </a:lnTo>
                  <a:lnTo>
                    <a:pt x="36535" y="30263"/>
                  </a:lnTo>
                  <a:lnTo>
                    <a:pt x="36334" y="30223"/>
                  </a:lnTo>
                  <a:lnTo>
                    <a:pt x="36153" y="30183"/>
                  </a:lnTo>
                  <a:lnTo>
                    <a:pt x="35972" y="30132"/>
                  </a:lnTo>
                  <a:lnTo>
                    <a:pt x="35812" y="30072"/>
                  </a:lnTo>
                  <a:lnTo>
                    <a:pt x="35661" y="30002"/>
                  </a:lnTo>
                  <a:lnTo>
                    <a:pt x="35520" y="29921"/>
                  </a:lnTo>
                  <a:lnTo>
                    <a:pt x="35379" y="29831"/>
                  </a:lnTo>
                  <a:lnTo>
                    <a:pt x="35249" y="29730"/>
                  </a:lnTo>
                  <a:lnTo>
                    <a:pt x="35128" y="29630"/>
                  </a:lnTo>
                  <a:lnTo>
                    <a:pt x="35008" y="29529"/>
                  </a:lnTo>
                  <a:lnTo>
                    <a:pt x="34766" y="29298"/>
                  </a:lnTo>
                  <a:lnTo>
                    <a:pt x="34284" y="28806"/>
                  </a:lnTo>
                  <a:lnTo>
                    <a:pt x="34203" y="28725"/>
                  </a:lnTo>
                  <a:lnTo>
                    <a:pt x="34123" y="28625"/>
                  </a:lnTo>
                  <a:lnTo>
                    <a:pt x="34043" y="28524"/>
                  </a:lnTo>
                  <a:lnTo>
                    <a:pt x="33972" y="28414"/>
                  </a:lnTo>
                  <a:lnTo>
                    <a:pt x="33902" y="28303"/>
                  </a:lnTo>
                  <a:lnTo>
                    <a:pt x="33852" y="28183"/>
                  </a:lnTo>
                  <a:lnTo>
                    <a:pt x="33801" y="28072"/>
                  </a:lnTo>
                  <a:lnTo>
                    <a:pt x="33781" y="27961"/>
                  </a:lnTo>
                  <a:lnTo>
                    <a:pt x="33771" y="27851"/>
                  </a:lnTo>
                  <a:lnTo>
                    <a:pt x="33781" y="27740"/>
                  </a:lnTo>
                  <a:lnTo>
                    <a:pt x="33791" y="27690"/>
                  </a:lnTo>
                  <a:lnTo>
                    <a:pt x="33811" y="27640"/>
                  </a:lnTo>
                  <a:lnTo>
                    <a:pt x="33842" y="27600"/>
                  </a:lnTo>
                  <a:lnTo>
                    <a:pt x="33872" y="27549"/>
                  </a:lnTo>
                  <a:lnTo>
                    <a:pt x="33912" y="27509"/>
                  </a:lnTo>
                  <a:lnTo>
                    <a:pt x="33962" y="27469"/>
                  </a:lnTo>
                  <a:lnTo>
                    <a:pt x="34023" y="27439"/>
                  </a:lnTo>
                  <a:lnTo>
                    <a:pt x="34083" y="27409"/>
                  </a:lnTo>
                  <a:lnTo>
                    <a:pt x="34153" y="27378"/>
                  </a:lnTo>
                  <a:lnTo>
                    <a:pt x="34234" y="27348"/>
                  </a:lnTo>
                  <a:lnTo>
                    <a:pt x="34415" y="27308"/>
                  </a:lnTo>
                  <a:lnTo>
                    <a:pt x="34686" y="27308"/>
                  </a:lnTo>
                  <a:lnTo>
                    <a:pt x="34857" y="27318"/>
                  </a:lnTo>
                  <a:lnTo>
                    <a:pt x="35068" y="27348"/>
                  </a:lnTo>
                  <a:lnTo>
                    <a:pt x="35520" y="27419"/>
                  </a:lnTo>
                  <a:lnTo>
                    <a:pt x="36013" y="27509"/>
                  </a:lnTo>
                  <a:lnTo>
                    <a:pt x="36505" y="27600"/>
                  </a:lnTo>
                  <a:lnTo>
                    <a:pt x="36957" y="27700"/>
                  </a:lnTo>
                  <a:lnTo>
                    <a:pt x="37611" y="27841"/>
                  </a:lnTo>
                  <a:lnTo>
                    <a:pt x="37952" y="27901"/>
                  </a:lnTo>
                  <a:lnTo>
                    <a:pt x="38304" y="27982"/>
                  </a:lnTo>
                  <a:lnTo>
                    <a:pt x="38656" y="28072"/>
                  </a:lnTo>
                  <a:lnTo>
                    <a:pt x="39008" y="28173"/>
                  </a:lnTo>
                  <a:lnTo>
                    <a:pt x="39349" y="28293"/>
                  </a:lnTo>
                  <a:lnTo>
                    <a:pt x="39510" y="28353"/>
                  </a:lnTo>
                  <a:lnTo>
                    <a:pt x="39671" y="28434"/>
                  </a:lnTo>
                  <a:lnTo>
                    <a:pt x="39832" y="28514"/>
                  </a:lnTo>
                  <a:lnTo>
                    <a:pt x="39983" y="28595"/>
                  </a:lnTo>
                  <a:lnTo>
                    <a:pt x="40123" y="28695"/>
                  </a:lnTo>
                  <a:lnTo>
                    <a:pt x="40254" y="28796"/>
                  </a:lnTo>
                  <a:lnTo>
                    <a:pt x="40435" y="28946"/>
                  </a:lnTo>
                  <a:lnTo>
                    <a:pt x="40596" y="29097"/>
                  </a:lnTo>
                  <a:lnTo>
                    <a:pt x="40747" y="29268"/>
                  </a:lnTo>
                  <a:lnTo>
                    <a:pt x="40887" y="29439"/>
                  </a:lnTo>
                  <a:lnTo>
                    <a:pt x="41018" y="29610"/>
                  </a:lnTo>
                  <a:lnTo>
                    <a:pt x="41139" y="29791"/>
                  </a:lnTo>
                  <a:lnTo>
                    <a:pt x="41370" y="30142"/>
                  </a:lnTo>
                  <a:lnTo>
                    <a:pt x="41601" y="30514"/>
                  </a:lnTo>
                  <a:lnTo>
                    <a:pt x="41721" y="30695"/>
                  </a:lnTo>
                  <a:lnTo>
                    <a:pt x="41852" y="30866"/>
                  </a:lnTo>
                  <a:lnTo>
                    <a:pt x="41983" y="31047"/>
                  </a:lnTo>
                  <a:lnTo>
                    <a:pt x="42123" y="31218"/>
                  </a:lnTo>
                  <a:lnTo>
                    <a:pt x="42274" y="31389"/>
                  </a:lnTo>
                  <a:lnTo>
                    <a:pt x="42445" y="31550"/>
                  </a:lnTo>
                  <a:lnTo>
                    <a:pt x="42787" y="31871"/>
                  </a:lnTo>
                  <a:lnTo>
                    <a:pt x="43119" y="32193"/>
                  </a:lnTo>
                  <a:lnTo>
                    <a:pt x="43450" y="32525"/>
                  </a:lnTo>
                  <a:lnTo>
                    <a:pt x="43782" y="32836"/>
                  </a:lnTo>
                  <a:lnTo>
                    <a:pt x="44134" y="33148"/>
                  </a:lnTo>
                  <a:lnTo>
                    <a:pt x="44315" y="33288"/>
                  </a:lnTo>
                  <a:lnTo>
                    <a:pt x="44495" y="33429"/>
                  </a:lnTo>
                  <a:lnTo>
                    <a:pt x="44686" y="33570"/>
                  </a:lnTo>
                  <a:lnTo>
                    <a:pt x="44877" y="33700"/>
                  </a:lnTo>
                  <a:lnTo>
                    <a:pt x="45078" y="33821"/>
                  </a:lnTo>
                  <a:lnTo>
                    <a:pt x="45289" y="33932"/>
                  </a:lnTo>
                  <a:lnTo>
                    <a:pt x="45199" y="33711"/>
                  </a:lnTo>
                  <a:lnTo>
                    <a:pt x="45099" y="33499"/>
                  </a:lnTo>
                  <a:lnTo>
                    <a:pt x="44988" y="33288"/>
                  </a:lnTo>
                  <a:lnTo>
                    <a:pt x="44877" y="33087"/>
                  </a:lnTo>
                  <a:lnTo>
                    <a:pt x="44747" y="32886"/>
                  </a:lnTo>
                  <a:lnTo>
                    <a:pt x="44616" y="32695"/>
                  </a:lnTo>
                  <a:lnTo>
                    <a:pt x="44475" y="32504"/>
                  </a:lnTo>
                  <a:lnTo>
                    <a:pt x="44335" y="32313"/>
                  </a:lnTo>
                  <a:lnTo>
                    <a:pt x="44184" y="32133"/>
                  </a:lnTo>
                  <a:lnTo>
                    <a:pt x="44033" y="31952"/>
                  </a:lnTo>
                  <a:lnTo>
                    <a:pt x="43701" y="31590"/>
                  </a:lnTo>
                  <a:lnTo>
                    <a:pt x="43360" y="31248"/>
                  </a:lnTo>
                  <a:lnTo>
                    <a:pt x="43008" y="30906"/>
                  </a:lnTo>
                  <a:lnTo>
                    <a:pt x="42897" y="30806"/>
                  </a:lnTo>
                  <a:lnTo>
                    <a:pt x="42737" y="30675"/>
                  </a:lnTo>
                  <a:lnTo>
                    <a:pt x="42556" y="30534"/>
                  </a:lnTo>
                  <a:lnTo>
                    <a:pt x="42375" y="30374"/>
                  </a:lnTo>
                  <a:lnTo>
                    <a:pt x="42284" y="30293"/>
                  </a:lnTo>
                  <a:lnTo>
                    <a:pt x="42214" y="30213"/>
                  </a:lnTo>
                  <a:lnTo>
                    <a:pt x="42144" y="30122"/>
                  </a:lnTo>
                  <a:lnTo>
                    <a:pt x="42093" y="30042"/>
                  </a:lnTo>
                  <a:lnTo>
                    <a:pt x="42053" y="29962"/>
                  </a:lnTo>
                  <a:lnTo>
                    <a:pt x="42033" y="29881"/>
                  </a:lnTo>
                  <a:lnTo>
                    <a:pt x="42043" y="29811"/>
                  </a:lnTo>
                  <a:lnTo>
                    <a:pt x="42053" y="29771"/>
                  </a:lnTo>
                  <a:lnTo>
                    <a:pt x="42063" y="29730"/>
                  </a:lnTo>
                  <a:lnTo>
                    <a:pt x="42113" y="29660"/>
                  </a:lnTo>
                  <a:lnTo>
                    <a:pt x="42184" y="29610"/>
                  </a:lnTo>
                  <a:lnTo>
                    <a:pt x="42244" y="29580"/>
                  </a:lnTo>
                  <a:lnTo>
                    <a:pt x="42325" y="29560"/>
                  </a:lnTo>
                  <a:lnTo>
                    <a:pt x="42405" y="29560"/>
                  </a:lnTo>
                  <a:lnTo>
                    <a:pt x="42495" y="29570"/>
                  </a:lnTo>
                  <a:lnTo>
                    <a:pt x="42576" y="29590"/>
                  </a:lnTo>
                  <a:lnTo>
                    <a:pt x="42676" y="29610"/>
                  </a:lnTo>
                  <a:lnTo>
                    <a:pt x="42857" y="29680"/>
                  </a:lnTo>
                  <a:lnTo>
                    <a:pt x="43038" y="29750"/>
                  </a:lnTo>
                  <a:lnTo>
                    <a:pt x="43209" y="29811"/>
                  </a:lnTo>
                  <a:lnTo>
                    <a:pt x="43289" y="29831"/>
                  </a:lnTo>
                  <a:lnTo>
                    <a:pt x="43360" y="29841"/>
                  </a:lnTo>
                  <a:lnTo>
                    <a:pt x="43571" y="29841"/>
                  </a:lnTo>
                  <a:lnTo>
                    <a:pt x="43802" y="29831"/>
                  </a:lnTo>
                  <a:lnTo>
                    <a:pt x="44043" y="29811"/>
                  </a:lnTo>
                  <a:lnTo>
                    <a:pt x="44284" y="29771"/>
                  </a:lnTo>
                  <a:lnTo>
                    <a:pt x="44516" y="29710"/>
                  </a:lnTo>
                  <a:lnTo>
                    <a:pt x="44747" y="29650"/>
                  </a:lnTo>
                  <a:lnTo>
                    <a:pt x="44948" y="29580"/>
                  </a:lnTo>
                  <a:lnTo>
                    <a:pt x="45129" y="29499"/>
                  </a:lnTo>
                  <a:lnTo>
                    <a:pt x="44787" y="29399"/>
                  </a:lnTo>
                  <a:lnTo>
                    <a:pt x="44465" y="29298"/>
                  </a:lnTo>
                  <a:lnTo>
                    <a:pt x="44305" y="29248"/>
                  </a:lnTo>
                  <a:lnTo>
                    <a:pt x="44144" y="29208"/>
                  </a:lnTo>
                  <a:lnTo>
                    <a:pt x="43973" y="29178"/>
                  </a:lnTo>
                  <a:lnTo>
                    <a:pt x="43792" y="29157"/>
                  </a:lnTo>
                  <a:lnTo>
                    <a:pt x="43641" y="29137"/>
                  </a:lnTo>
                  <a:lnTo>
                    <a:pt x="43480" y="29107"/>
                  </a:lnTo>
                  <a:lnTo>
                    <a:pt x="43189" y="29027"/>
                  </a:lnTo>
                  <a:lnTo>
                    <a:pt x="42887" y="28946"/>
                  </a:lnTo>
                  <a:lnTo>
                    <a:pt x="42737" y="28916"/>
                  </a:lnTo>
                  <a:lnTo>
                    <a:pt x="42586" y="28886"/>
                  </a:lnTo>
                  <a:lnTo>
                    <a:pt x="42063" y="28786"/>
                  </a:lnTo>
                  <a:lnTo>
                    <a:pt x="41802" y="28735"/>
                  </a:lnTo>
                  <a:lnTo>
                    <a:pt x="41551" y="28675"/>
                  </a:lnTo>
                  <a:lnTo>
                    <a:pt x="41390" y="28625"/>
                  </a:lnTo>
                  <a:lnTo>
                    <a:pt x="41229" y="28554"/>
                  </a:lnTo>
                  <a:lnTo>
                    <a:pt x="41068" y="28484"/>
                  </a:lnTo>
                  <a:lnTo>
                    <a:pt x="40907" y="28394"/>
                  </a:lnTo>
                  <a:lnTo>
                    <a:pt x="40747" y="28303"/>
                  </a:lnTo>
                  <a:lnTo>
                    <a:pt x="40596" y="28193"/>
                  </a:lnTo>
                  <a:lnTo>
                    <a:pt x="40455" y="28082"/>
                  </a:lnTo>
                  <a:lnTo>
                    <a:pt x="40324" y="27951"/>
                  </a:lnTo>
                  <a:lnTo>
                    <a:pt x="40214" y="27831"/>
                  </a:lnTo>
                  <a:lnTo>
                    <a:pt x="40113" y="27690"/>
                  </a:lnTo>
                  <a:lnTo>
                    <a:pt x="40043" y="27549"/>
                  </a:lnTo>
                  <a:lnTo>
                    <a:pt x="40013" y="27469"/>
                  </a:lnTo>
                  <a:lnTo>
                    <a:pt x="39993" y="27399"/>
                  </a:lnTo>
                  <a:lnTo>
                    <a:pt x="39973" y="27328"/>
                  </a:lnTo>
                  <a:lnTo>
                    <a:pt x="39963" y="27248"/>
                  </a:lnTo>
                  <a:lnTo>
                    <a:pt x="39963" y="27167"/>
                  </a:lnTo>
                  <a:lnTo>
                    <a:pt x="39973" y="27097"/>
                  </a:lnTo>
                  <a:lnTo>
                    <a:pt x="39983" y="27017"/>
                  </a:lnTo>
                  <a:lnTo>
                    <a:pt x="40013" y="26936"/>
                  </a:lnTo>
                  <a:lnTo>
                    <a:pt x="40043" y="26856"/>
                  </a:lnTo>
                  <a:lnTo>
                    <a:pt x="40083" y="26775"/>
                  </a:lnTo>
                  <a:lnTo>
                    <a:pt x="40154" y="26655"/>
                  </a:lnTo>
                  <a:lnTo>
                    <a:pt x="40244" y="26554"/>
                  </a:lnTo>
                  <a:lnTo>
                    <a:pt x="40345" y="26444"/>
                  </a:lnTo>
                  <a:lnTo>
                    <a:pt x="40455" y="26353"/>
                  </a:lnTo>
                  <a:lnTo>
                    <a:pt x="40586" y="26263"/>
                  </a:lnTo>
                  <a:lnTo>
                    <a:pt x="40706" y="26182"/>
                  </a:lnTo>
                  <a:lnTo>
                    <a:pt x="40847" y="26112"/>
                  </a:lnTo>
                  <a:lnTo>
                    <a:pt x="40988" y="26042"/>
                  </a:lnTo>
                  <a:lnTo>
                    <a:pt x="41279" y="25911"/>
                  </a:lnTo>
                  <a:lnTo>
                    <a:pt x="41581" y="25790"/>
                  </a:lnTo>
                  <a:lnTo>
                    <a:pt x="42154" y="25599"/>
                  </a:lnTo>
                  <a:lnTo>
                    <a:pt x="42375" y="25529"/>
                  </a:lnTo>
                  <a:lnTo>
                    <a:pt x="42586" y="25469"/>
                  </a:lnTo>
                  <a:lnTo>
                    <a:pt x="42998" y="25358"/>
                  </a:lnTo>
                  <a:lnTo>
                    <a:pt x="43390" y="25278"/>
                  </a:lnTo>
                  <a:lnTo>
                    <a:pt x="43772" y="25177"/>
                  </a:lnTo>
                  <a:lnTo>
                    <a:pt x="43963" y="25127"/>
                  </a:lnTo>
                  <a:lnTo>
                    <a:pt x="44144" y="25057"/>
                  </a:lnTo>
                  <a:lnTo>
                    <a:pt x="44335" y="24986"/>
                  </a:lnTo>
                  <a:lnTo>
                    <a:pt x="44516" y="24896"/>
                  </a:lnTo>
                  <a:lnTo>
                    <a:pt x="44707" y="24805"/>
                  </a:lnTo>
                  <a:lnTo>
                    <a:pt x="44887" y="24685"/>
                  </a:lnTo>
                  <a:lnTo>
                    <a:pt x="45078" y="24544"/>
                  </a:lnTo>
                  <a:lnTo>
                    <a:pt x="45269" y="24393"/>
                  </a:lnTo>
                  <a:lnTo>
                    <a:pt x="45119" y="24413"/>
                  </a:lnTo>
                  <a:lnTo>
                    <a:pt x="44968" y="24444"/>
                  </a:lnTo>
                  <a:lnTo>
                    <a:pt x="44656" y="24514"/>
                  </a:lnTo>
                  <a:lnTo>
                    <a:pt x="44033" y="24675"/>
                  </a:lnTo>
                  <a:lnTo>
                    <a:pt x="43722" y="24755"/>
                  </a:lnTo>
                  <a:lnTo>
                    <a:pt x="43561" y="24785"/>
                  </a:lnTo>
                  <a:lnTo>
                    <a:pt x="43390" y="24805"/>
                  </a:lnTo>
                  <a:lnTo>
                    <a:pt x="43229" y="24826"/>
                  </a:lnTo>
                  <a:lnTo>
                    <a:pt x="42897" y="24826"/>
                  </a:lnTo>
                  <a:lnTo>
                    <a:pt x="42727" y="24805"/>
                  </a:lnTo>
                  <a:lnTo>
                    <a:pt x="42716" y="24745"/>
                  </a:lnTo>
                  <a:lnTo>
                    <a:pt x="42716" y="24685"/>
                  </a:lnTo>
                  <a:lnTo>
                    <a:pt x="42716" y="24615"/>
                  </a:lnTo>
                  <a:lnTo>
                    <a:pt x="42727" y="24554"/>
                  </a:lnTo>
                  <a:lnTo>
                    <a:pt x="42767" y="24434"/>
                  </a:lnTo>
                  <a:lnTo>
                    <a:pt x="42817" y="24323"/>
                  </a:lnTo>
                  <a:lnTo>
                    <a:pt x="42887" y="24212"/>
                  </a:lnTo>
                  <a:lnTo>
                    <a:pt x="42978" y="24102"/>
                  </a:lnTo>
                  <a:lnTo>
                    <a:pt x="43078" y="23991"/>
                  </a:lnTo>
                  <a:lnTo>
                    <a:pt x="43189" y="23891"/>
                  </a:lnTo>
                  <a:lnTo>
                    <a:pt x="43430" y="23690"/>
                  </a:lnTo>
                  <a:lnTo>
                    <a:pt x="43671" y="23489"/>
                  </a:lnTo>
                  <a:lnTo>
                    <a:pt x="43892" y="23298"/>
                  </a:lnTo>
                  <a:lnTo>
                    <a:pt x="44003" y="23207"/>
                  </a:lnTo>
                  <a:lnTo>
                    <a:pt x="44093" y="23107"/>
                  </a:lnTo>
                  <a:lnTo>
                    <a:pt x="43872" y="23187"/>
                  </a:lnTo>
                  <a:lnTo>
                    <a:pt x="43661" y="23278"/>
                  </a:lnTo>
                  <a:lnTo>
                    <a:pt x="43440" y="23378"/>
                  </a:lnTo>
                  <a:lnTo>
                    <a:pt x="43229" y="23489"/>
                  </a:lnTo>
                  <a:lnTo>
                    <a:pt x="43008" y="23619"/>
                  </a:lnTo>
                  <a:lnTo>
                    <a:pt x="42797" y="23750"/>
                  </a:lnTo>
                  <a:lnTo>
                    <a:pt x="42365" y="24032"/>
                  </a:lnTo>
                  <a:lnTo>
                    <a:pt x="41922" y="24333"/>
                  </a:lnTo>
                  <a:lnTo>
                    <a:pt x="41490" y="24645"/>
                  </a:lnTo>
                  <a:lnTo>
                    <a:pt x="41048" y="24956"/>
                  </a:lnTo>
                  <a:lnTo>
                    <a:pt x="40596" y="25248"/>
                  </a:lnTo>
                  <a:lnTo>
                    <a:pt x="40375" y="25388"/>
                  </a:lnTo>
                  <a:lnTo>
                    <a:pt x="40154" y="25529"/>
                  </a:lnTo>
                  <a:lnTo>
                    <a:pt x="39922" y="25650"/>
                  </a:lnTo>
                  <a:lnTo>
                    <a:pt x="39691" y="25770"/>
                  </a:lnTo>
                  <a:lnTo>
                    <a:pt x="39460" y="25881"/>
                  </a:lnTo>
                  <a:lnTo>
                    <a:pt x="39229" y="25971"/>
                  </a:lnTo>
                  <a:lnTo>
                    <a:pt x="38988" y="26052"/>
                  </a:lnTo>
                  <a:lnTo>
                    <a:pt x="38756" y="26122"/>
                  </a:lnTo>
                  <a:lnTo>
                    <a:pt x="38515" y="26172"/>
                  </a:lnTo>
                  <a:lnTo>
                    <a:pt x="38274" y="26213"/>
                  </a:lnTo>
                  <a:lnTo>
                    <a:pt x="38023" y="26233"/>
                  </a:lnTo>
                  <a:lnTo>
                    <a:pt x="37782" y="26233"/>
                  </a:lnTo>
                  <a:lnTo>
                    <a:pt x="37530" y="26213"/>
                  </a:lnTo>
                  <a:lnTo>
                    <a:pt x="37279" y="26162"/>
                  </a:lnTo>
                  <a:lnTo>
                    <a:pt x="37028" y="26102"/>
                  </a:lnTo>
                  <a:lnTo>
                    <a:pt x="36766" y="26012"/>
                  </a:lnTo>
                  <a:lnTo>
                    <a:pt x="36575" y="25931"/>
                  </a:lnTo>
                  <a:lnTo>
                    <a:pt x="36405" y="25851"/>
                  </a:lnTo>
                  <a:lnTo>
                    <a:pt x="36244" y="25750"/>
                  </a:lnTo>
                  <a:lnTo>
                    <a:pt x="36083" y="25660"/>
                  </a:lnTo>
                  <a:lnTo>
                    <a:pt x="35942" y="25549"/>
                  </a:lnTo>
                  <a:lnTo>
                    <a:pt x="35802" y="25439"/>
                  </a:lnTo>
                  <a:lnTo>
                    <a:pt x="35671" y="25328"/>
                  </a:lnTo>
                  <a:lnTo>
                    <a:pt x="35560" y="25208"/>
                  </a:lnTo>
                  <a:lnTo>
                    <a:pt x="35450" y="25077"/>
                  </a:lnTo>
                  <a:lnTo>
                    <a:pt x="35339" y="24946"/>
                  </a:lnTo>
                  <a:lnTo>
                    <a:pt x="35249" y="24805"/>
                  </a:lnTo>
                  <a:lnTo>
                    <a:pt x="35158" y="24655"/>
                  </a:lnTo>
                  <a:lnTo>
                    <a:pt x="35078" y="24514"/>
                  </a:lnTo>
                  <a:lnTo>
                    <a:pt x="35008" y="24353"/>
                  </a:lnTo>
                  <a:lnTo>
                    <a:pt x="34947" y="24202"/>
                  </a:lnTo>
                  <a:lnTo>
                    <a:pt x="34877" y="24032"/>
                  </a:lnTo>
                  <a:lnTo>
                    <a:pt x="34827" y="23871"/>
                  </a:lnTo>
                  <a:lnTo>
                    <a:pt x="34776" y="23690"/>
                  </a:lnTo>
                  <a:lnTo>
                    <a:pt x="34696" y="23338"/>
                  </a:lnTo>
                  <a:lnTo>
                    <a:pt x="34626" y="22966"/>
                  </a:lnTo>
                  <a:lnTo>
                    <a:pt x="34575" y="22584"/>
                  </a:lnTo>
                  <a:lnTo>
                    <a:pt x="34545" y="22182"/>
                  </a:lnTo>
                  <a:lnTo>
                    <a:pt x="34515" y="21770"/>
                  </a:lnTo>
                  <a:lnTo>
                    <a:pt x="34495" y="21348"/>
                  </a:lnTo>
                  <a:lnTo>
                    <a:pt x="34485" y="20916"/>
                  </a:lnTo>
                  <a:lnTo>
                    <a:pt x="34475" y="20725"/>
                  </a:lnTo>
                  <a:lnTo>
                    <a:pt x="34485" y="20544"/>
                  </a:lnTo>
                  <a:lnTo>
                    <a:pt x="34495" y="20373"/>
                  </a:lnTo>
                  <a:lnTo>
                    <a:pt x="34515" y="20192"/>
                  </a:lnTo>
                  <a:lnTo>
                    <a:pt x="34535" y="20021"/>
                  </a:lnTo>
                  <a:lnTo>
                    <a:pt x="34565" y="19860"/>
                  </a:lnTo>
                  <a:lnTo>
                    <a:pt x="34595" y="19700"/>
                  </a:lnTo>
                  <a:lnTo>
                    <a:pt x="34636" y="19539"/>
                  </a:lnTo>
                  <a:lnTo>
                    <a:pt x="34686" y="19388"/>
                  </a:lnTo>
                  <a:lnTo>
                    <a:pt x="34736" y="19237"/>
                  </a:lnTo>
                  <a:lnTo>
                    <a:pt x="34796" y="19097"/>
                  </a:lnTo>
                  <a:lnTo>
                    <a:pt x="34857" y="18956"/>
                  </a:lnTo>
                  <a:lnTo>
                    <a:pt x="34927" y="18815"/>
                  </a:lnTo>
                  <a:lnTo>
                    <a:pt x="35008" y="18685"/>
                  </a:lnTo>
                  <a:lnTo>
                    <a:pt x="35078" y="18554"/>
                  </a:lnTo>
                  <a:lnTo>
                    <a:pt x="35168" y="18433"/>
                  </a:lnTo>
                  <a:lnTo>
                    <a:pt x="35249" y="18313"/>
                  </a:lnTo>
                  <a:lnTo>
                    <a:pt x="35349" y="18202"/>
                  </a:lnTo>
                  <a:lnTo>
                    <a:pt x="35440" y="18092"/>
                  </a:lnTo>
                  <a:lnTo>
                    <a:pt x="35550" y="17991"/>
                  </a:lnTo>
                  <a:lnTo>
                    <a:pt x="35651" y="17880"/>
                  </a:lnTo>
                  <a:lnTo>
                    <a:pt x="35761" y="17790"/>
                  </a:lnTo>
                  <a:lnTo>
                    <a:pt x="36003" y="17609"/>
                  </a:lnTo>
                  <a:lnTo>
                    <a:pt x="36244" y="17448"/>
                  </a:lnTo>
                  <a:lnTo>
                    <a:pt x="36515" y="17297"/>
                  </a:lnTo>
                  <a:lnTo>
                    <a:pt x="36797" y="17177"/>
                  </a:lnTo>
                  <a:lnTo>
                    <a:pt x="37088" y="17066"/>
                  </a:lnTo>
                  <a:lnTo>
                    <a:pt x="37299" y="17006"/>
                  </a:lnTo>
                  <a:lnTo>
                    <a:pt x="37540" y="16936"/>
                  </a:lnTo>
                  <a:lnTo>
                    <a:pt x="37792" y="16885"/>
                  </a:lnTo>
                  <a:lnTo>
                    <a:pt x="38013" y="16845"/>
                  </a:lnTo>
                  <a:lnTo>
                    <a:pt x="38354" y="16805"/>
                  </a:lnTo>
                  <a:lnTo>
                    <a:pt x="38696" y="16775"/>
                  </a:lnTo>
                  <a:lnTo>
                    <a:pt x="39048" y="16755"/>
                  </a:lnTo>
                  <a:lnTo>
                    <a:pt x="39410" y="16735"/>
                  </a:lnTo>
                  <a:lnTo>
                    <a:pt x="40123" y="16725"/>
                  </a:lnTo>
                  <a:lnTo>
                    <a:pt x="40827" y="16715"/>
                  </a:lnTo>
                  <a:lnTo>
                    <a:pt x="41179" y="16704"/>
                  </a:lnTo>
                  <a:lnTo>
                    <a:pt x="41531" y="16694"/>
                  </a:lnTo>
                  <a:lnTo>
                    <a:pt x="41882" y="16674"/>
                  </a:lnTo>
                  <a:lnTo>
                    <a:pt x="42214" y="16644"/>
                  </a:lnTo>
                  <a:lnTo>
                    <a:pt x="42556" y="16604"/>
                  </a:lnTo>
                  <a:lnTo>
                    <a:pt x="42877" y="16544"/>
                  </a:lnTo>
                  <a:lnTo>
                    <a:pt x="43199" y="16473"/>
                  </a:lnTo>
                  <a:lnTo>
                    <a:pt x="43511" y="16383"/>
                  </a:lnTo>
                  <a:lnTo>
                    <a:pt x="43440" y="16373"/>
                  </a:lnTo>
                  <a:lnTo>
                    <a:pt x="43299" y="16343"/>
                  </a:lnTo>
                  <a:lnTo>
                    <a:pt x="42907" y="16222"/>
                  </a:lnTo>
                  <a:lnTo>
                    <a:pt x="42485" y="16091"/>
                  </a:lnTo>
                  <a:lnTo>
                    <a:pt x="42314" y="16041"/>
                  </a:lnTo>
                  <a:lnTo>
                    <a:pt x="42214" y="16021"/>
                  </a:lnTo>
                  <a:lnTo>
                    <a:pt x="41983" y="16001"/>
                  </a:lnTo>
                  <a:lnTo>
                    <a:pt x="41762" y="15991"/>
                  </a:lnTo>
                  <a:lnTo>
                    <a:pt x="41309" y="15981"/>
                  </a:lnTo>
                  <a:lnTo>
                    <a:pt x="40405" y="15981"/>
                  </a:lnTo>
                  <a:lnTo>
                    <a:pt x="40093" y="15991"/>
                  </a:lnTo>
                  <a:lnTo>
                    <a:pt x="39932" y="15991"/>
                  </a:lnTo>
                  <a:lnTo>
                    <a:pt x="39782" y="15981"/>
                  </a:lnTo>
                  <a:lnTo>
                    <a:pt x="39631" y="15961"/>
                  </a:lnTo>
                  <a:lnTo>
                    <a:pt x="39571" y="15941"/>
                  </a:lnTo>
                  <a:lnTo>
                    <a:pt x="39500" y="15910"/>
                  </a:lnTo>
                  <a:lnTo>
                    <a:pt x="39440" y="15880"/>
                  </a:lnTo>
                  <a:lnTo>
                    <a:pt x="39380" y="15840"/>
                  </a:lnTo>
                  <a:lnTo>
                    <a:pt x="39329" y="15790"/>
                  </a:lnTo>
                  <a:lnTo>
                    <a:pt x="39279" y="15730"/>
                  </a:lnTo>
                  <a:lnTo>
                    <a:pt x="39229" y="15639"/>
                  </a:lnTo>
                  <a:lnTo>
                    <a:pt x="39199" y="15559"/>
                  </a:lnTo>
                  <a:lnTo>
                    <a:pt x="39179" y="15468"/>
                  </a:lnTo>
                  <a:lnTo>
                    <a:pt x="39179" y="15388"/>
                  </a:lnTo>
                  <a:lnTo>
                    <a:pt x="39199" y="15317"/>
                  </a:lnTo>
                  <a:lnTo>
                    <a:pt x="39229" y="15247"/>
                  </a:lnTo>
                  <a:lnTo>
                    <a:pt x="39259" y="15177"/>
                  </a:lnTo>
                  <a:lnTo>
                    <a:pt x="39309" y="15106"/>
                  </a:lnTo>
                  <a:lnTo>
                    <a:pt x="39370" y="15046"/>
                  </a:lnTo>
                  <a:lnTo>
                    <a:pt x="39440" y="14986"/>
                  </a:lnTo>
                  <a:lnTo>
                    <a:pt x="39581" y="14885"/>
                  </a:lnTo>
                  <a:lnTo>
                    <a:pt x="39741" y="14785"/>
                  </a:lnTo>
                  <a:lnTo>
                    <a:pt x="39892" y="14704"/>
                  </a:lnTo>
                  <a:lnTo>
                    <a:pt x="40214" y="14554"/>
                  </a:lnTo>
                  <a:lnTo>
                    <a:pt x="40546" y="14423"/>
                  </a:lnTo>
                  <a:lnTo>
                    <a:pt x="40867" y="14312"/>
                  </a:lnTo>
                  <a:lnTo>
                    <a:pt x="41199" y="14202"/>
                  </a:lnTo>
                  <a:lnTo>
                    <a:pt x="41531" y="14111"/>
                  </a:lnTo>
                  <a:lnTo>
                    <a:pt x="41862" y="14031"/>
                  </a:lnTo>
                  <a:lnTo>
                    <a:pt x="42566" y="13870"/>
                  </a:lnTo>
                  <a:lnTo>
                    <a:pt x="42847" y="13810"/>
                  </a:lnTo>
                  <a:lnTo>
                    <a:pt x="43129" y="13740"/>
                  </a:lnTo>
                  <a:lnTo>
                    <a:pt x="43400" y="13659"/>
                  </a:lnTo>
                  <a:lnTo>
                    <a:pt x="43681" y="13579"/>
                  </a:lnTo>
                  <a:lnTo>
                    <a:pt x="44214" y="13398"/>
                  </a:lnTo>
                  <a:lnTo>
                    <a:pt x="44747" y="13207"/>
                  </a:lnTo>
                  <a:lnTo>
                    <a:pt x="45792" y="12795"/>
                  </a:lnTo>
                  <a:lnTo>
                    <a:pt x="46315" y="12584"/>
                  </a:lnTo>
                  <a:lnTo>
                    <a:pt x="46837" y="12393"/>
                  </a:lnTo>
                  <a:lnTo>
                    <a:pt x="46646" y="12393"/>
                  </a:lnTo>
                  <a:lnTo>
                    <a:pt x="46395" y="12423"/>
                  </a:lnTo>
                  <a:lnTo>
                    <a:pt x="46104" y="12463"/>
                  </a:lnTo>
                  <a:lnTo>
                    <a:pt x="45762" y="12523"/>
                  </a:lnTo>
                  <a:lnTo>
                    <a:pt x="45008" y="12664"/>
                  </a:lnTo>
                  <a:lnTo>
                    <a:pt x="44616" y="12734"/>
                  </a:lnTo>
                  <a:lnTo>
                    <a:pt x="44234" y="12795"/>
                  </a:lnTo>
                  <a:lnTo>
                    <a:pt x="43862" y="12845"/>
                  </a:lnTo>
                  <a:lnTo>
                    <a:pt x="43531" y="12875"/>
                  </a:lnTo>
                  <a:lnTo>
                    <a:pt x="43229" y="12875"/>
                  </a:lnTo>
                  <a:lnTo>
                    <a:pt x="43098" y="12865"/>
                  </a:lnTo>
                  <a:lnTo>
                    <a:pt x="42978" y="12845"/>
                  </a:lnTo>
                  <a:lnTo>
                    <a:pt x="42877" y="12815"/>
                  </a:lnTo>
                  <a:lnTo>
                    <a:pt x="42797" y="12775"/>
                  </a:lnTo>
                  <a:lnTo>
                    <a:pt x="42727" y="12724"/>
                  </a:lnTo>
                  <a:lnTo>
                    <a:pt x="42686" y="12674"/>
                  </a:lnTo>
                  <a:lnTo>
                    <a:pt x="42676" y="12634"/>
                  </a:lnTo>
                  <a:lnTo>
                    <a:pt x="42666" y="12594"/>
                  </a:lnTo>
                  <a:lnTo>
                    <a:pt x="42666" y="12513"/>
                  </a:lnTo>
                  <a:lnTo>
                    <a:pt x="42686" y="12413"/>
                  </a:lnTo>
                  <a:lnTo>
                    <a:pt x="42737" y="12302"/>
                  </a:lnTo>
                  <a:lnTo>
                    <a:pt x="42777" y="12242"/>
                  </a:lnTo>
                  <a:lnTo>
                    <a:pt x="42827" y="12182"/>
                  </a:lnTo>
                  <a:lnTo>
                    <a:pt x="42887" y="12111"/>
                  </a:lnTo>
                  <a:lnTo>
                    <a:pt x="42968" y="12051"/>
                  </a:lnTo>
                  <a:lnTo>
                    <a:pt x="43149" y="11910"/>
                  </a:lnTo>
                  <a:lnTo>
                    <a:pt x="43360" y="11780"/>
                  </a:lnTo>
                  <a:lnTo>
                    <a:pt x="43611" y="11639"/>
                  </a:lnTo>
                  <a:lnTo>
                    <a:pt x="43872" y="11498"/>
                  </a:lnTo>
                  <a:lnTo>
                    <a:pt x="44455" y="11227"/>
                  </a:lnTo>
                  <a:lnTo>
                    <a:pt x="45048" y="10955"/>
                  </a:lnTo>
                  <a:lnTo>
                    <a:pt x="45611" y="10694"/>
                  </a:lnTo>
                  <a:lnTo>
                    <a:pt x="45872" y="10573"/>
                  </a:lnTo>
                  <a:lnTo>
                    <a:pt x="46094" y="10443"/>
                  </a:lnTo>
                  <a:lnTo>
                    <a:pt x="46295" y="10332"/>
                  </a:lnTo>
                  <a:lnTo>
                    <a:pt x="46445" y="10222"/>
                  </a:lnTo>
                  <a:lnTo>
                    <a:pt x="46023" y="10282"/>
                  </a:lnTo>
                  <a:lnTo>
                    <a:pt x="45601" y="10352"/>
                  </a:lnTo>
                  <a:lnTo>
                    <a:pt x="45179" y="10443"/>
                  </a:lnTo>
                  <a:lnTo>
                    <a:pt x="44757" y="10543"/>
                  </a:lnTo>
                  <a:lnTo>
                    <a:pt x="44345" y="10654"/>
                  </a:lnTo>
                  <a:lnTo>
                    <a:pt x="43933" y="10785"/>
                  </a:lnTo>
                  <a:lnTo>
                    <a:pt x="43531" y="10925"/>
                  </a:lnTo>
                  <a:lnTo>
                    <a:pt x="43139" y="11086"/>
                  </a:lnTo>
                  <a:lnTo>
                    <a:pt x="42747" y="11257"/>
                  </a:lnTo>
                  <a:lnTo>
                    <a:pt x="42365" y="11448"/>
                  </a:lnTo>
                  <a:lnTo>
                    <a:pt x="41983" y="11639"/>
                  </a:lnTo>
                  <a:lnTo>
                    <a:pt x="41621" y="11860"/>
                  </a:lnTo>
                  <a:lnTo>
                    <a:pt x="41259" y="12081"/>
                  </a:lnTo>
                  <a:lnTo>
                    <a:pt x="40917" y="12322"/>
                  </a:lnTo>
                  <a:lnTo>
                    <a:pt x="40586" y="12584"/>
                  </a:lnTo>
                  <a:lnTo>
                    <a:pt x="40254" y="12855"/>
                  </a:lnTo>
                  <a:lnTo>
                    <a:pt x="40103" y="12996"/>
                  </a:lnTo>
                  <a:lnTo>
                    <a:pt x="39942" y="13136"/>
                  </a:lnTo>
                  <a:lnTo>
                    <a:pt x="39651" y="13438"/>
                  </a:lnTo>
                  <a:lnTo>
                    <a:pt x="39370" y="13750"/>
                  </a:lnTo>
                  <a:lnTo>
                    <a:pt x="39078" y="14061"/>
                  </a:lnTo>
                  <a:lnTo>
                    <a:pt x="38797" y="14363"/>
                  </a:lnTo>
                  <a:lnTo>
                    <a:pt x="38495" y="14664"/>
                  </a:lnTo>
                  <a:lnTo>
                    <a:pt x="38344" y="14805"/>
                  </a:lnTo>
                  <a:lnTo>
                    <a:pt x="38184" y="14946"/>
                  </a:lnTo>
                  <a:lnTo>
                    <a:pt x="38023" y="15086"/>
                  </a:lnTo>
                  <a:lnTo>
                    <a:pt x="37852" y="15217"/>
                  </a:lnTo>
                  <a:lnTo>
                    <a:pt x="37721" y="15317"/>
                  </a:lnTo>
                  <a:lnTo>
                    <a:pt x="37611" y="15418"/>
                  </a:lnTo>
                  <a:lnTo>
                    <a:pt x="37390" y="15609"/>
                  </a:lnTo>
                  <a:lnTo>
                    <a:pt x="37269" y="15689"/>
                  </a:lnTo>
                  <a:lnTo>
                    <a:pt x="37148" y="15760"/>
                  </a:lnTo>
                  <a:lnTo>
                    <a:pt x="37008" y="15810"/>
                  </a:lnTo>
                  <a:lnTo>
                    <a:pt x="36927" y="15840"/>
                  </a:lnTo>
                  <a:lnTo>
                    <a:pt x="36847" y="15850"/>
                  </a:lnTo>
                  <a:lnTo>
                    <a:pt x="36766" y="15860"/>
                  </a:lnTo>
                  <a:lnTo>
                    <a:pt x="36636" y="15860"/>
                  </a:lnTo>
                  <a:lnTo>
                    <a:pt x="36565" y="15850"/>
                  </a:lnTo>
                  <a:lnTo>
                    <a:pt x="36505" y="15830"/>
                  </a:lnTo>
                  <a:lnTo>
                    <a:pt x="36445" y="15800"/>
                  </a:lnTo>
                  <a:lnTo>
                    <a:pt x="36384" y="15770"/>
                  </a:lnTo>
                  <a:lnTo>
                    <a:pt x="36334" y="15740"/>
                  </a:lnTo>
                  <a:lnTo>
                    <a:pt x="36284" y="15699"/>
                  </a:lnTo>
                  <a:lnTo>
                    <a:pt x="36244" y="15659"/>
                  </a:lnTo>
                  <a:lnTo>
                    <a:pt x="36204" y="15609"/>
                  </a:lnTo>
                  <a:lnTo>
                    <a:pt x="36163" y="15559"/>
                  </a:lnTo>
                  <a:lnTo>
                    <a:pt x="36143" y="15498"/>
                  </a:lnTo>
                  <a:lnTo>
                    <a:pt x="36123" y="15448"/>
                  </a:lnTo>
                  <a:lnTo>
                    <a:pt x="36103" y="15388"/>
                  </a:lnTo>
                  <a:lnTo>
                    <a:pt x="36103" y="15317"/>
                  </a:lnTo>
                  <a:lnTo>
                    <a:pt x="36103" y="15197"/>
                  </a:lnTo>
                  <a:lnTo>
                    <a:pt x="36113" y="15066"/>
                  </a:lnTo>
                  <a:lnTo>
                    <a:pt x="36133" y="14956"/>
                  </a:lnTo>
                  <a:lnTo>
                    <a:pt x="36153" y="14835"/>
                  </a:lnTo>
                  <a:lnTo>
                    <a:pt x="36194" y="14724"/>
                  </a:lnTo>
                  <a:lnTo>
                    <a:pt x="36234" y="14614"/>
                  </a:lnTo>
                  <a:lnTo>
                    <a:pt x="36334" y="14393"/>
                  </a:lnTo>
                  <a:lnTo>
                    <a:pt x="36445" y="14182"/>
                  </a:lnTo>
                  <a:lnTo>
                    <a:pt x="36565" y="13971"/>
                  </a:lnTo>
                  <a:lnTo>
                    <a:pt x="36676" y="13750"/>
                  </a:lnTo>
                  <a:lnTo>
                    <a:pt x="36787" y="13528"/>
                  </a:lnTo>
                  <a:lnTo>
                    <a:pt x="36867" y="13348"/>
                  </a:lnTo>
                  <a:lnTo>
                    <a:pt x="36957" y="13177"/>
                  </a:lnTo>
                  <a:lnTo>
                    <a:pt x="37048" y="12996"/>
                  </a:lnTo>
                  <a:lnTo>
                    <a:pt x="37148" y="12825"/>
                  </a:lnTo>
                  <a:lnTo>
                    <a:pt x="37259" y="12664"/>
                  </a:lnTo>
                  <a:lnTo>
                    <a:pt x="37380" y="12503"/>
                  </a:lnTo>
                  <a:lnTo>
                    <a:pt x="37510" y="12352"/>
                  </a:lnTo>
                  <a:lnTo>
                    <a:pt x="37661" y="12212"/>
                  </a:lnTo>
                  <a:lnTo>
                    <a:pt x="37832" y="12041"/>
                  </a:lnTo>
                  <a:lnTo>
                    <a:pt x="37993" y="11870"/>
                  </a:lnTo>
                  <a:lnTo>
                    <a:pt x="38143" y="11689"/>
                  </a:lnTo>
                  <a:lnTo>
                    <a:pt x="38274" y="11508"/>
                  </a:lnTo>
                  <a:lnTo>
                    <a:pt x="38405" y="11327"/>
                  </a:lnTo>
                  <a:lnTo>
                    <a:pt x="38525" y="11136"/>
                  </a:lnTo>
                  <a:lnTo>
                    <a:pt x="38746" y="10744"/>
                  </a:lnTo>
                  <a:lnTo>
                    <a:pt x="39179" y="9970"/>
                  </a:lnTo>
                  <a:lnTo>
                    <a:pt x="39410" y="9589"/>
                  </a:lnTo>
                  <a:lnTo>
                    <a:pt x="39530" y="9398"/>
                  </a:lnTo>
                  <a:lnTo>
                    <a:pt x="39651" y="9217"/>
                  </a:lnTo>
                  <a:lnTo>
                    <a:pt x="39500" y="9307"/>
                  </a:lnTo>
                  <a:lnTo>
                    <a:pt x="39349" y="9408"/>
                  </a:lnTo>
                  <a:lnTo>
                    <a:pt x="39199" y="9518"/>
                  </a:lnTo>
                  <a:lnTo>
                    <a:pt x="39058" y="9639"/>
                  </a:lnTo>
                  <a:lnTo>
                    <a:pt x="38917" y="9769"/>
                  </a:lnTo>
                  <a:lnTo>
                    <a:pt x="38777" y="9900"/>
                  </a:lnTo>
                  <a:lnTo>
                    <a:pt x="38515" y="10182"/>
                  </a:lnTo>
                  <a:lnTo>
                    <a:pt x="38264" y="10473"/>
                  </a:lnTo>
                  <a:lnTo>
                    <a:pt x="38033" y="10775"/>
                  </a:lnTo>
                  <a:lnTo>
                    <a:pt x="37611" y="11347"/>
                  </a:lnTo>
                  <a:lnTo>
                    <a:pt x="37470" y="11548"/>
                  </a:lnTo>
                  <a:lnTo>
                    <a:pt x="37410" y="11629"/>
                  </a:lnTo>
                  <a:lnTo>
                    <a:pt x="37369" y="11659"/>
                  </a:lnTo>
                  <a:lnTo>
                    <a:pt x="37339" y="11679"/>
                  </a:lnTo>
                  <a:lnTo>
                    <a:pt x="37299" y="11699"/>
                  </a:lnTo>
                  <a:lnTo>
                    <a:pt x="37269" y="11709"/>
                  </a:lnTo>
                  <a:lnTo>
                    <a:pt x="37229" y="11699"/>
                  </a:lnTo>
                  <a:lnTo>
                    <a:pt x="37189" y="11689"/>
                  </a:lnTo>
                  <a:lnTo>
                    <a:pt x="37148" y="11659"/>
                  </a:lnTo>
                  <a:lnTo>
                    <a:pt x="37108" y="11619"/>
                  </a:lnTo>
                  <a:lnTo>
                    <a:pt x="37068" y="11558"/>
                  </a:lnTo>
                  <a:lnTo>
                    <a:pt x="37018" y="11488"/>
                  </a:lnTo>
                  <a:lnTo>
                    <a:pt x="36977" y="11388"/>
                  </a:lnTo>
                  <a:lnTo>
                    <a:pt x="36957" y="11287"/>
                  </a:lnTo>
                  <a:lnTo>
                    <a:pt x="36937" y="11166"/>
                  </a:lnTo>
                  <a:lnTo>
                    <a:pt x="36937" y="11046"/>
                  </a:lnTo>
                  <a:lnTo>
                    <a:pt x="36937" y="10925"/>
                  </a:lnTo>
                  <a:lnTo>
                    <a:pt x="36947" y="10805"/>
                  </a:lnTo>
                  <a:lnTo>
                    <a:pt x="36988" y="10594"/>
                  </a:lnTo>
                  <a:lnTo>
                    <a:pt x="37068" y="10242"/>
                  </a:lnTo>
                  <a:lnTo>
                    <a:pt x="37168" y="9890"/>
                  </a:lnTo>
                  <a:lnTo>
                    <a:pt x="37369" y="9186"/>
                  </a:lnTo>
                  <a:lnTo>
                    <a:pt x="37470" y="8835"/>
                  </a:lnTo>
                  <a:lnTo>
                    <a:pt x="37550" y="8483"/>
                  </a:lnTo>
                  <a:lnTo>
                    <a:pt x="37581" y="8302"/>
                  </a:lnTo>
                  <a:lnTo>
                    <a:pt x="37601" y="8121"/>
                  </a:lnTo>
                  <a:lnTo>
                    <a:pt x="37621" y="7940"/>
                  </a:lnTo>
                  <a:lnTo>
                    <a:pt x="37631" y="7759"/>
                  </a:lnTo>
                  <a:lnTo>
                    <a:pt x="37460" y="7970"/>
                  </a:lnTo>
                  <a:lnTo>
                    <a:pt x="37309" y="8181"/>
                  </a:lnTo>
                  <a:lnTo>
                    <a:pt x="37168" y="8403"/>
                  </a:lnTo>
                  <a:lnTo>
                    <a:pt x="37048" y="8624"/>
                  </a:lnTo>
                  <a:lnTo>
                    <a:pt x="36927" y="8855"/>
                  </a:lnTo>
                  <a:lnTo>
                    <a:pt x="36817" y="9086"/>
                  </a:lnTo>
                  <a:lnTo>
                    <a:pt x="36716" y="9327"/>
                  </a:lnTo>
                  <a:lnTo>
                    <a:pt x="36626" y="9558"/>
                  </a:lnTo>
                  <a:lnTo>
                    <a:pt x="36545" y="9800"/>
                  </a:lnTo>
                  <a:lnTo>
                    <a:pt x="36475" y="10051"/>
                  </a:lnTo>
                  <a:lnTo>
                    <a:pt x="36334" y="10543"/>
                  </a:lnTo>
                  <a:lnTo>
                    <a:pt x="36224" y="11036"/>
                  </a:lnTo>
                  <a:lnTo>
                    <a:pt x="36123" y="11538"/>
                  </a:lnTo>
                  <a:lnTo>
                    <a:pt x="35932" y="12543"/>
                  </a:lnTo>
                  <a:lnTo>
                    <a:pt x="35832" y="13046"/>
                  </a:lnTo>
                  <a:lnTo>
                    <a:pt x="35721" y="13528"/>
                  </a:lnTo>
                  <a:lnTo>
                    <a:pt x="35601" y="14011"/>
                  </a:lnTo>
                  <a:lnTo>
                    <a:pt x="35520" y="14242"/>
                  </a:lnTo>
                  <a:lnTo>
                    <a:pt x="35450" y="14473"/>
                  </a:lnTo>
                  <a:lnTo>
                    <a:pt x="35359" y="14704"/>
                  </a:lnTo>
                  <a:lnTo>
                    <a:pt x="35269" y="14926"/>
                  </a:lnTo>
                  <a:lnTo>
                    <a:pt x="35168" y="15137"/>
                  </a:lnTo>
                  <a:lnTo>
                    <a:pt x="35058" y="15358"/>
                  </a:lnTo>
                  <a:lnTo>
                    <a:pt x="34927" y="15559"/>
                  </a:lnTo>
                  <a:lnTo>
                    <a:pt x="34786" y="15740"/>
                  </a:lnTo>
                  <a:lnTo>
                    <a:pt x="34626" y="15921"/>
                  </a:lnTo>
                  <a:lnTo>
                    <a:pt x="34455" y="16081"/>
                  </a:lnTo>
                  <a:lnTo>
                    <a:pt x="34264" y="16222"/>
                  </a:lnTo>
                  <a:lnTo>
                    <a:pt x="34063" y="16353"/>
                  </a:lnTo>
                  <a:lnTo>
                    <a:pt x="33842" y="16463"/>
                  </a:lnTo>
                  <a:lnTo>
                    <a:pt x="33621" y="16564"/>
                  </a:lnTo>
                  <a:lnTo>
                    <a:pt x="33389" y="16644"/>
                  </a:lnTo>
                  <a:lnTo>
                    <a:pt x="33148" y="16704"/>
                  </a:lnTo>
                  <a:lnTo>
                    <a:pt x="32897" y="16745"/>
                  </a:lnTo>
                  <a:lnTo>
                    <a:pt x="32646" y="16775"/>
                  </a:lnTo>
                  <a:lnTo>
                    <a:pt x="32394" y="16775"/>
                  </a:lnTo>
                  <a:lnTo>
                    <a:pt x="32143" y="16765"/>
                  </a:lnTo>
                  <a:lnTo>
                    <a:pt x="31882" y="16735"/>
                  </a:lnTo>
                  <a:lnTo>
                    <a:pt x="31630" y="16684"/>
                  </a:lnTo>
                  <a:lnTo>
                    <a:pt x="31088" y="16544"/>
                  </a:lnTo>
                  <a:lnTo>
                    <a:pt x="30545" y="16403"/>
                  </a:lnTo>
                  <a:lnTo>
                    <a:pt x="30002" y="16252"/>
                  </a:lnTo>
                  <a:lnTo>
                    <a:pt x="29459" y="16091"/>
                  </a:lnTo>
                  <a:lnTo>
                    <a:pt x="28927" y="15921"/>
                  </a:lnTo>
                  <a:lnTo>
                    <a:pt x="28404" y="15740"/>
                  </a:lnTo>
                  <a:lnTo>
                    <a:pt x="27902" y="15539"/>
                  </a:lnTo>
                  <a:lnTo>
                    <a:pt x="27409" y="15328"/>
                  </a:lnTo>
                  <a:lnTo>
                    <a:pt x="27258" y="15257"/>
                  </a:lnTo>
                  <a:lnTo>
                    <a:pt x="27108" y="15177"/>
                  </a:lnTo>
                  <a:lnTo>
                    <a:pt x="26967" y="15096"/>
                  </a:lnTo>
                  <a:lnTo>
                    <a:pt x="26826" y="15006"/>
                  </a:lnTo>
                  <a:lnTo>
                    <a:pt x="26685" y="14915"/>
                  </a:lnTo>
                  <a:lnTo>
                    <a:pt x="26555" y="14815"/>
                  </a:lnTo>
                  <a:lnTo>
                    <a:pt x="26424" y="14704"/>
                  </a:lnTo>
                  <a:lnTo>
                    <a:pt x="26304" y="14594"/>
                  </a:lnTo>
                  <a:lnTo>
                    <a:pt x="26193" y="14483"/>
                  </a:lnTo>
                  <a:lnTo>
                    <a:pt x="26082" y="14363"/>
                  </a:lnTo>
                  <a:lnTo>
                    <a:pt x="25982" y="14242"/>
                  </a:lnTo>
                  <a:lnTo>
                    <a:pt x="25881" y="14111"/>
                  </a:lnTo>
                  <a:lnTo>
                    <a:pt x="25801" y="13991"/>
                  </a:lnTo>
                  <a:lnTo>
                    <a:pt x="25711" y="13850"/>
                  </a:lnTo>
                  <a:lnTo>
                    <a:pt x="25640" y="13719"/>
                  </a:lnTo>
                  <a:lnTo>
                    <a:pt x="25580" y="13579"/>
                  </a:lnTo>
                  <a:lnTo>
                    <a:pt x="25520" y="13438"/>
                  </a:lnTo>
                  <a:lnTo>
                    <a:pt x="25469" y="13297"/>
                  </a:lnTo>
                  <a:lnTo>
                    <a:pt x="25429" y="13157"/>
                  </a:lnTo>
                  <a:lnTo>
                    <a:pt x="25399" y="13006"/>
                  </a:lnTo>
                  <a:lnTo>
                    <a:pt x="25379" y="12865"/>
                  </a:lnTo>
                  <a:lnTo>
                    <a:pt x="25369" y="12714"/>
                  </a:lnTo>
                  <a:lnTo>
                    <a:pt x="25369" y="12564"/>
                  </a:lnTo>
                  <a:lnTo>
                    <a:pt x="25379" y="12413"/>
                  </a:lnTo>
                  <a:lnTo>
                    <a:pt x="25399" y="12262"/>
                  </a:lnTo>
                  <a:lnTo>
                    <a:pt x="25429" y="12111"/>
                  </a:lnTo>
                  <a:lnTo>
                    <a:pt x="25469" y="11971"/>
                  </a:lnTo>
                  <a:lnTo>
                    <a:pt x="25520" y="11820"/>
                  </a:lnTo>
                  <a:lnTo>
                    <a:pt x="25590" y="11669"/>
                  </a:lnTo>
                  <a:lnTo>
                    <a:pt x="25670" y="11518"/>
                  </a:lnTo>
                  <a:lnTo>
                    <a:pt x="25761" y="11378"/>
                  </a:lnTo>
                  <a:lnTo>
                    <a:pt x="25861" y="11227"/>
                  </a:lnTo>
                  <a:lnTo>
                    <a:pt x="26223" y="10764"/>
                  </a:lnTo>
                  <a:lnTo>
                    <a:pt x="26404" y="10533"/>
                  </a:lnTo>
                  <a:lnTo>
                    <a:pt x="26595" y="10302"/>
                  </a:lnTo>
                  <a:lnTo>
                    <a:pt x="26786" y="10081"/>
                  </a:lnTo>
                  <a:lnTo>
                    <a:pt x="26997" y="9870"/>
                  </a:lnTo>
                  <a:lnTo>
                    <a:pt x="27208" y="9679"/>
                  </a:lnTo>
                  <a:lnTo>
                    <a:pt x="27309" y="9599"/>
                  </a:lnTo>
                  <a:lnTo>
                    <a:pt x="27429" y="9518"/>
                  </a:lnTo>
                  <a:lnTo>
                    <a:pt x="27550" y="9438"/>
                  </a:lnTo>
                  <a:lnTo>
                    <a:pt x="27680" y="9367"/>
                  </a:lnTo>
                  <a:lnTo>
                    <a:pt x="27932" y="9237"/>
                  </a:lnTo>
                  <a:lnTo>
                    <a:pt x="28183" y="9136"/>
                  </a:lnTo>
                  <a:lnTo>
                    <a:pt x="28434" y="9036"/>
                  </a:lnTo>
                  <a:lnTo>
                    <a:pt x="28696" y="8925"/>
                  </a:lnTo>
                  <a:lnTo>
                    <a:pt x="28816" y="8865"/>
                  </a:lnTo>
                  <a:lnTo>
                    <a:pt x="28947" y="8794"/>
                  </a:lnTo>
                  <a:lnTo>
                    <a:pt x="29068" y="8724"/>
                  </a:lnTo>
                  <a:lnTo>
                    <a:pt x="29198" y="8634"/>
                  </a:lnTo>
                  <a:lnTo>
                    <a:pt x="29319" y="8543"/>
                  </a:lnTo>
                  <a:lnTo>
                    <a:pt x="29449" y="8433"/>
                  </a:lnTo>
                  <a:lnTo>
                    <a:pt x="29681" y="8212"/>
                  </a:lnTo>
                  <a:lnTo>
                    <a:pt x="29902" y="7990"/>
                  </a:lnTo>
                  <a:lnTo>
                    <a:pt x="30354" y="7518"/>
                  </a:lnTo>
                  <a:lnTo>
                    <a:pt x="30786" y="7046"/>
                  </a:lnTo>
                  <a:lnTo>
                    <a:pt x="31218" y="6593"/>
                  </a:lnTo>
                  <a:lnTo>
                    <a:pt x="31168" y="6644"/>
                  </a:lnTo>
                  <a:lnTo>
                    <a:pt x="31108" y="6694"/>
                  </a:lnTo>
                  <a:lnTo>
                    <a:pt x="30957" y="6784"/>
                  </a:lnTo>
                  <a:lnTo>
                    <a:pt x="30796" y="6875"/>
                  </a:lnTo>
                  <a:lnTo>
                    <a:pt x="30615" y="6965"/>
                  </a:lnTo>
                  <a:lnTo>
                    <a:pt x="30264" y="7136"/>
                  </a:lnTo>
                  <a:lnTo>
                    <a:pt x="30103" y="7227"/>
                  </a:lnTo>
                  <a:lnTo>
                    <a:pt x="29962" y="7317"/>
                  </a:lnTo>
                  <a:lnTo>
                    <a:pt x="29681" y="7538"/>
                  </a:lnTo>
                  <a:lnTo>
                    <a:pt x="29409" y="7759"/>
                  </a:lnTo>
                  <a:lnTo>
                    <a:pt x="29138" y="7990"/>
                  </a:lnTo>
                  <a:lnTo>
                    <a:pt x="28856" y="8212"/>
                  </a:lnTo>
                  <a:lnTo>
                    <a:pt x="28655" y="8362"/>
                  </a:lnTo>
                  <a:lnTo>
                    <a:pt x="28565" y="8423"/>
                  </a:lnTo>
                  <a:lnTo>
                    <a:pt x="28475" y="8463"/>
                  </a:lnTo>
                  <a:lnTo>
                    <a:pt x="28424" y="8483"/>
                  </a:lnTo>
                  <a:lnTo>
                    <a:pt x="28374" y="8483"/>
                  </a:lnTo>
                  <a:lnTo>
                    <a:pt x="28324" y="8493"/>
                  </a:lnTo>
                  <a:lnTo>
                    <a:pt x="28273" y="8483"/>
                  </a:lnTo>
                  <a:lnTo>
                    <a:pt x="28213" y="8473"/>
                  </a:lnTo>
                  <a:lnTo>
                    <a:pt x="28163" y="8443"/>
                  </a:lnTo>
                  <a:lnTo>
                    <a:pt x="28103" y="8413"/>
                  </a:lnTo>
                  <a:lnTo>
                    <a:pt x="28032" y="8372"/>
                  </a:lnTo>
                  <a:lnTo>
                    <a:pt x="27962" y="8312"/>
                  </a:lnTo>
                  <a:lnTo>
                    <a:pt x="27912" y="8252"/>
                  </a:lnTo>
                  <a:lnTo>
                    <a:pt x="27871" y="8191"/>
                  </a:lnTo>
                  <a:lnTo>
                    <a:pt x="27851" y="8131"/>
                  </a:lnTo>
                  <a:lnTo>
                    <a:pt x="27831" y="8071"/>
                  </a:lnTo>
                  <a:lnTo>
                    <a:pt x="27831" y="8011"/>
                  </a:lnTo>
                  <a:lnTo>
                    <a:pt x="27841" y="7950"/>
                  </a:lnTo>
                  <a:lnTo>
                    <a:pt x="27851" y="7890"/>
                  </a:lnTo>
                  <a:lnTo>
                    <a:pt x="27902" y="7759"/>
                  </a:lnTo>
                  <a:lnTo>
                    <a:pt x="27962" y="7629"/>
                  </a:lnTo>
                  <a:lnTo>
                    <a:pt x="28022" y="7508"/>
                  </a:lnTo>
                  <a:lnTo>
                    <a:pt x="28072" y="7377"/>
                  </a:lnTo>
                  <a:lnTo>
                    <a:pt x="28123" y="7227"/>
                  </a:lnTo>
                  <a:lnTo>
                    <a:pt x="28153" y="7076"/>
                  </a:lnTo>
                  <a:lnTo>
                    <a:pt x="28183" y="6915"/>
                  </a:lnTo>
                  <a:lnTo>
                    <a:pt x="28203" y="6754"/>
                  </a:lnTo>
                  <a:lnTo>
                    <a:pt x="28213" y="6422"/>
                  </a:lnTo>
                  <a:lnTo>
                    <a:pt x="28213" y="6111"/>
                  </a:lnTo>
                  <a:lnTo>
                    <a:pt x="28203" y="5990"/>
                  </a:lnTo>
                  <a:lnTo>
                    <a:pt x="28173" y="5840"/>
                  </a:lnTo>
                  <a:lnTo>
                    <a:pt x="28072" y="5508"/>
                  </a:lnTo>
                  <a:lnTo>
                    <a:pt x="28032" y="5347"/>
                  </a:lnTo>
                  <a:lnTo>
                    <a:pt x="27992" y="5196"/>
                  </a:lnTo>
                  <a:lnTo>
                    <a:pt x="27972" y="5066"/>
                  </a:lnTo>
                  <a:lnTo>
                    <a:pt x="27972" y="5005"/>
                  </a:lnTo>
                  <a:lnTo>
                    <a:pt x="27982" y="4965"/>
                  </a:lnTo>
                  <a:lnTo>
                    <a:pt x="27932" y="5136"/>
                  </a:lnTo>
                  <a:lnTo>
                    <a:pt x="27882" y="5307"/>
                  </a:lnTo>
                  <a:lnTo>
                    <a:pt x="27811" y="5649"/>
                  </a:lnTo>
                  <a:lnTo>
                    <a:pt x="27751" y="6000"/>
                  </a:lnTo>
                  <a:lnTo>
                    <a:pt x="27691" y="6342"/>
                  </a:lnTo>
                  <a:lnTo>
                    <a:pt x="27590" y="7046"/>
                  </a:lnTo>
                  <a:lnTo>
                    <a:pt x="27530" y="7387"/>
                  </a:lnTo>
                  <a:lnTo>
                    <a:pt x="27449" y="7739"/>
                  </a:lnTo>
                  <a:lnTo>
                    <a:pt x="27379" y="8000"/>
                  </a:lnTo>
                  <a:lnTo>
                    <a:pt x="27258" y="8332"/>
                  </a:lnTo>
                  <a:lnTo>
                    <a:pt x="27188" y="8513"/>
                  </a:lnTo>
                  <a:lnTo>
                    <a:pt x="27098" y="8694"/>
                  </a:lnTo>
                  <a:lnTo>
                    <a:pt x="27007" y="8875"/>
                  </a:lnTo>
                  <a:lnTo>
                    <a:pt x="26907" y="9056"/>
                  </a:lnTo>
                  <a:lnTo>
                    <a:pt x="26796" y="9227"/>
                  </a:lnTo>
                  <a:lnTo>
                    <a:pt x="26665" y="9387"/>
                  </a:lnTo>
                  <a:lnTo>
                    <a:pt x="26535" y="9528"/>
                  </a:lnTo>
                  <a:lnTo>
                    <a:pt x="26464" y="9589"/>
                  </a:lnTo>
                  <a:lnTo>
                    <a:pt x="26394" y="9639"/>
                  </a:lnTo>
                  <a:lnTo>
                    <a:pt x="26324" y="9689"/>
                  </a:lnTo>
                  <a:lnTo>
                    <a:pt x="26243" y="9739"/>
                  </a:lnTo>
                  <a:lnTo>
                    <a:pt x="26173" y="9769"/>
                  </a:lnTo>
                  <a:lnTo>
                    <a:pt x="26092" y="9790"/>
                  </a:lnTo>
                  <a:lnTo>
                    <a:pt x="26002" y="9810"/>
                  </a:lnTo>
                  <a:lnTo>
                    <a:pt x="25922" y="9820"/>
                  </a:lnTo>
                  <a:lnTo>
                    <a:pt x="25831" y="9820"/>
                  </a:lnTo>
                  <a:lnTo>
                    <a:pt x="25741" y="9800"/>
                  </a:lnTo>
                  <a:lnTo>
                    <a:pt x="25630" y="9779"/>
                  </a:lnTo>
                  <a:lnTo>
                    <a:pt x="25540" y="9729"/>
                  </a:lnTo>
                  <a:lnTo>
                    <a:pt x="25449" y="9679"/>
                  </a:lnTo>
                  <a:lnTo>
                    <a:pt x="25369" y="9619"/>
                  </a:lnTo>
                  <a:lnTo>
                    <a:pt x="25309" y="9538"/>
                  </a:lnTo>
                  <a:lnTo>
                    <a:pt x="25248" y="9458"/>
                  </a:lnTo>
                  <a:lnTo>
                    <a:pt x="25208" y="9367"/>
                  </a:lnTo>
                  <a:lnTo>
                    <a:pt x="25168" y="9267"/>
                  </a:lnTo>
                  <a:lnTo>
                    <a:pt x="25138" y="9156"/>
                  </a:lnTo>
                  <a:lnTo>
                    <a:pt x="25107" y="9046"/>
                  </a:lnTo>
                  <a:lnTo>
                    <a:pt x="25097" y="8925"/>
                  </a:lnTo>
                  <a:lnTo>
                    <a:pt x="25087" y="8794"/>
                  </a:lnTo>
                  <a:lnTo>
                    <a:pt x="25087" y="8664"/>
                  </a:lnTo>
                  <a:lnTo>
                    <a:pt x="25087" y="8533"/>
                  </a:lnTo>
                  <a:lnTo>
                    <a:pt x="25107" y="8262"/>
                  </a:lnTo>
                  <a:lnTo>
                    <a:pt x="25158" y="7990"/>
                  </a:lnTo>
                  <a:lnTo>
                    <a:pt x="25208" y="7719"/>
                  </a:lnTo>
                  <a:lnTo>
                    <a:pt x="25278" y="7448"/>
                  </a:lnTo>
                  <a:lnTo>
                    <a:pt x="25359" y="7196"/>
                  </a:lnTo>
                  <a:lnTo>
                    <a:pt x="25439" y="6965"/>
                  </a:lnTo>
                  <a:lnTo>
                    <a:pt x="25520" y="6764"/>
                  </a:lnTo>
                  <a:lnTo>
                    <a:pt x="25590" y="6583"/>
                  </a:lnTo>
                  <a:lnTo>
                    <a:pt x="25660" y="6453"/>
                  </a:lnTo>
                  <a:lnTo>
                    <a:pt x="25851" y="6141"/>
                  </a:lnTo>
                  <a:lnTo>
                    <a:pt x="26042" y="5829"/>
                  </a:lnTo>
                  <a:lnTo>
                    <a:pt x="26243" y="5508"/>
                  </a:lnTo>
                  <a:lnTo>
                    <a:pt x="26424" y="5186"/>
                  </a:lnTo>
                  <a:lnTo>
                    <a:pt x="26595" y="4865"/>
                  </a:lnTo>
                  <a:lnTo>
                    <a:pt x="26675" y="4704"/>
                  </a:lnTo>
                  <a:lnTo>
                    <a:pt x="26746" y="4533"/>
                  </a:lnTo>
                  <a:lnTo>
                    <a:pt x="26806" y="4362"/>
                  </a:lnTo>
                  <a:lnTo>
                    <a:pt x="26866" y="4191"/>
                  </a:lnTo>
                  <a:lnTo>
                    <a:pt x="26907" y="4020"/>
                  </a:lnTo>
                  <a:lnTo>
                    <a:pt x="26947" y="3839"/>
                  </a:lnTo>
                  <a:lnTo>
                    <a:pt x="26977" y="3598"/>
                  </a:lnTo>
                  <a:lnTo>
                    <a:pt x="26997" y="3357"/>
                  </a:lnTo>
                  <a:lnTo>
                    <a:pt x="27007" y="3116"/>
                  </a:lnTo>
                  <a:lnTo>
                    <a:pt x="27007" y="2875"/>
                  </a:lnTo>
                  <a:lnTo>
                    <a:pt x="26997" y="2633"/>
                  </a:lnTo>
                  <a:lnTo>
                    <a:pt x="26977" y="2392"/>
                  </a:lnTo>
                  <a:lnTo>
                    <a:pt x="26927" y="1910"/>
                  </a:lnTo>
                  <a:lnTo>
                    <a:pt x="26876" y="1437"/>
                  </a:lnTo>
                  <a:lnTo>
                    <a:pt x="26836" y="955"/>
                  </a:lnTo>
                  <a:lnTo>
                    <a:pt x="26816" y="714"/>
                  </a:lnTo>
                  <a:lnTo>
                    <a:pt x="26806" y="482"/>
                  </a:lnTo>
                  <a:lnTo>
                    <a:pt x="26806" y="241"/>
                  </a:lnTo>
                  <a:lnTo>
                    <a:pt x="268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797440" y="1681817"/>
              <a:ext cx="202434" cy="309463"/>
            </a:xfrm>
            <a:custGeom>
              <a:avLst/>
              <a:gdLst/>
              <a:ahLst/>
              <a:cxnLst/>
              <a:rect l="l" t="t" r="r" b="b"/>
              <a:pathLst>
                <a:path w="18324" h="28012" extrusionOk="0">
                  <a:moveTo>
                    <a:pt x="11700" y="0"/>
                  </a:moveTo>
                  <a:lnTo>
                    <a:pt x="11589" y="10"/>
                  </a:lnTo>
                  <a:lnTo>
                    <a:pt x="11358" y="40"/>
                  </a:lnTo>
                  <a:lnTo>
                    <a:pt x="11117" y="91"/>
                  </a:lnTo>
                  <a:lnTo>
                    <a:pt x="10896" y="161"/>
                  </a:lnTo>
                  <a:lnTo>
                    <a:pt x="10675" y="241"/>
                  </a:lnTo>
                  <a:lnTo>
                    <a:pt x="10464" y="322"/>
                  </a:lnTo>
                  <a:lnTo>
                    <a:pt x="10283" y="402"/>
                  </a:lnTo>
                  <a:lnTo>
                    <a:pt x="10021" y="533"/>
                  </a:lnTo>
                  <a:lnTo>
                    <a:pt x="9921" y="583"/>
                  </a:lnTo>
                  <a:lnTo>
                    <a:pt x="9891" y="704"/>
                  </a:lnTo>
                  <a:lnTo>
                    <a:pt x="9790" y="1035"/>
                  </a:lnTo>
                  <a:lnTo>
                    <a:pt x="9629" y="1578"/>
                  </a:lnTo>
                  <a:lnTo>
                    <a:pt x="9509" y="1930"/>
                  </a:lnTo>
                  <a:lnTo>
                    <a:pt x="9368" y="2322"/>
                  </a:lnTo>
                  <a:lnTo>
                    <a:pt x="9207" y="2764"/>
                  </a:lnTo>
                  <a:lnTo>
                    <a:pt x="9016" y="3247"/>
                  </a:lnTo>
                  <a:lnTo>
                    <a:pt x="8805" y="3769"/>
                  </a:lnTo>
                  <a:lnTo>
                    <a:pt x="8564" y="4342"/>
                  </a:lnTo>
                  <a:lnTo>
                    <a:pt x="8293" y="4955"/>
                  </a:lnTo>
                  <a:lnTo>
                    <a:pt x="7991" y="5598"/>
                  </a:lnTo>
                  <a:lnTo>
                    <a:pt x="7660" y="6282"/>
                  </a:lnTo>
                  <a:lnTo>
                    <a:pt x="7288" y="7006"/>
                  </a:lnTo>
                  <a:lnTo>
                    <a:pt x="7197" y="7187"/>
                  </a:lnTo>
                  <a:lnTo>
                    <a:pt x="7097" y="7367"/>
                  </a:lnTo>
                  <a:lnTo>
                    <a:pt x="6986" y="7538"/>
                  </a:lnTo>
                  <a:lnTo>
                    <a:pt x="6876" y="7709"/>
                  </a:lnTo>
                  <a:lnTo>
                    <a:pt x="6644" y="8031"/>
                  </a:lnTo>
                  <a:lnTo>
                    <a:pt x="6393" y="8332"/>
                  </a:lnTo>
                  <a:lnTo>
                    <a:pt x="6132" y="8614"/>
                  </a:lnTo>
                  <a:lnTo>
                    <a:pt x="5860" y="8885"/>
                  </a:lnTo>
                  <a:lnTo>
                    <a:pt x="5579" y="9136"/>
                  </a:lnTo>
                  <a:lnTo>
                    <a:pt x="5288" y="9378"/>
                  </a:lnTo>
                  <a:lnTo>
                    <a:pt x="4996" y="9599"/>
                  </a:lnTo>
                  <a:lnTo>
                    <a:pt x="4695" y="9800"/>
                  </a:lnTo>
                  <a:lnTo>
                    <a:pt x="4393" y="9991"/>
                  </a:lnTo>
                  <a:lnTo>
                    <a:pt x="4092" y="10172"/>
                  </a:lnTo>
                  <a:lnTo>
                    <a:pt x="3780" y="10332"/>
                  </a:lnTo>
                  <a:lnTo>
                    <a:pt x="3478" y="10483"/>
                  </a:lnTo>
                  <a:lnTo>
                    <a:pt x="3177" y="10624"/>
                  </a:lnTo>
                  <a:lnTo>
                    <a:pt x="2875" y="10745"/>
                  </a:lnTo>
                  <a:lnTo>
                    <a:pt x="2584" y="10855"/>
                  </a:lnTo>
                  <a:lnTo>
                    <a:pt x="2302" y="10966"/>
                  </a:lnTo>
                  <a:lnTo>
                    <a:pt x="2031" y="11056"/>
                  </a:lnTo>
                  <a:lnTo>
                    <a:pt x="1770" y="11137"/>
                  </a:lnTo>
                  <a:lnTo>
                    <a:pt x="1277" y="11277"/>
                  </a:lnTo>
                  <a:lnTo>
                    <a:pt x="855" y="11378"/>
                  </a:lnTo>
                  <a:lnTo>
                    <a:pt x="493" y="11448"/>
                  </a:lnTo>
                  <a:lnTo>
                    <a:pt x="232" y="11498"/>
                  </a:lnTo>
                  <a:lnTo>
                    <a:pt x="1" y="11528"/>
                  </a:lnTo>
                  <a:lnTo>
                    <a:pt x="292" y="13720"/>
                  </a:lnTo>
                  <a:lnTo>
                    <a:pt x="2333" y="17077"/>
                  </a:lnTo>
                  <a:lnTo>
                    <a:pt x="5539" y="28012"/>
                  </a:lnTo>
                  <a:lnTo>
                    <a:pt x="8604" y="27871"/>
                  </a:lnTo>
                  <a:lnTo>
                    <a:pt x="8373" y="27238"/>
                  </a:lnTo>
                  <a:lnTo>
                    <a:pt x="8112" y="26544"/>
                  </a:lnTo>
                  <a:lnTo>
                    <a:pt x="7770" y="25680"/>
                  </a:lnTo>
                  <a:lnTo>
                    <a:pt x="7569" y="25208"/>
                  </a:lnTo>
                  <a:lnTo>
                    <a:pt x="7348" y="24705"/>
                  </a:lnTo>
                  <a:lnTo>
                    <a:pt x="7127" y="24193"/>
                  </a:lnTo>
                  <a:lnTo>
                    <a:pt x="6886" y="23680"/>
                  </a:lnTo>
                  <a:lnTo>
                    <a:pt x="6634" y="23177"/>
                  </a:lnTo>
                  <a:lnTo>
                    <a:pt x="6373" y="22675"/>
                  </a:lnTo>
                  <a:lnTo>
                    <a:pt x="6102" y="22192"/>
                  </a:lnTo>
                  <a:lnTo>
                    <a:pt x="5830" y="21740"/>
                  </a:lnTo>
                  <a:lnTo>
                    <a:pt x="5700" y="21519"/>
                  </a:lnTo>
                  <a:lnTo>
                    <a:pt x="5579" y="21298"/>
                  </a:lnTo>
                  <a:lnTo>
                    <a:pt x="5458" y="21067"/>
                  </a:lnTo>
                  <a:lnTo>
                    <a:pt x="5348" y="20826"/>
                  </a:lnTo>
                  <a:lnTo>
                    <a:pt x="5237" y="20594"/>
                  </a:lnTo>
                  <a:lnTo>
                    <a:pt x="5147" y="20353"/>
                  </a:lnTo>
                  <a:lnTo>
                    <a:pt x="5056" y="20112"/>
                  </a:lnTo>
                  <a:lnTo>
                    <a:pt x="4966" y="19871"/>
                  </a:lnTo>
                  <a:lnTo>
                    <a:pt x="4815" y="19388"/>
                  </a:lnTo>
                  <a:lnTo>
                    <a:pt x="4685" y="18916"/>
                  </a:lnTo>
                  <a:lnTo>
                    <a:pt x="4574" y="18454"/>
                  </a:lnTo>
                  <a:lnTo>
                    <a:pt x="4483" y="18021"/>
                  </a:lnTo>
                  <a:lnTo>
                    <a:pt x="4413" y="17609"/>
                  </a:lnTo>
                  <a:lnTo>
                    <a:pt x="4353" y="17237"/>
                  </a:lnTo>
                  <a:lnTo>
                    <a:pt x="4303" y="16906"/>
                  </a:lnTo>
                  <a:lnTo>
                    <a:pt x="4272" y="16614"/>
                  </a:lnTo>
                  <a:lnTo>
                    <a:pt x="4242" y="16202"/>
                  </a:lnTo>
                  <a:lnTo>
                    <a:pt x="4232" y="16051"/>
                  </a:lnTo>
                  <a:lnTo>
                    <a:pt x="4473" y="16202"/>
                  </a:lnTo>
                  <a:lnTo>
                    <a:pt x="5328" y="16705"/>
                  </a:lnTo>
                  <a:lnTo>
                    <a:pt x="6936" y="17649"/>
                  </a:lnTo>
                  <a:lnTo>
                    <a:pt x="9479" y="19117"/>
                  </a:lnTo>
                  <a:lnTo>
                    <a:pt x="9670" y="19227"/>
                  </a:lnTo>
                  <a:lnTo>
                    <a:pt x="9851" y="19348"/>
                  </a:lnTo>
                  <a:lnTo>
                    <a:pt x="10021" y="19459"/>
                  </a:lnTo>
                  <a:lnTo>
                    <a:pt x="10192" y="19589"/>
                  </a:lnTo>
                  <a:lnTo>
                    <a:pt x="10353" y="19710"/>
                  </a:lnTo>
                  <a:lnTo>
                    <a:pt x="10504" y="19841"/>
                  </a:lnTo>
                  <a:lnTo>
                    <a:pt x="10655" y="19971"/>
                  </a:lnTo>
                  <a:lnTo>
                    <a:pt x="10795" y="20112"/>
                  </a:lnTo>
                  <a:lnTo>
                    <a:pt x="10936" y="20253"/>
                  </a:lnTo>
                  <a:lnTo>
                    <a:pt x="11067" y="20393"/>
                  </a:lnTo>
                  <a:lnTo>
                    <a:pt x="11308" y="20685"/>
                  </a:lnTo>
                  <a:lnTo>
                    <a:pt x="11529" y="20976"/>
                  </a:lnTo>
                  <a:lnTo>
                    <a:pt x="11730" y="21288"/>
                  </a:lnTo>
                  <a:lnTo>
                    <a:pt x="11911" y="21599"/>
                  </a:lnTo>
                  <a:lnTo>
                    <a:pt x="12072" y="21911"/>
                  </a:lnTo>
                  <a:lnTo>
                    <a:pt x="12213" y="22223"/>
                  </a:lnTo>
                  <a:lnTo>
                    <a:pt x="12333" y="22544"/>
                  </a:lnTo>
                  <a:lnTo>
                    <a:pt x="12444" y="22856"/>
                  </a:lnTo>
                  <a:lnTo>
                    <a:pt x="12544" y="23167"/>
                  </a:lnTo>
                  <a:lnTo>
                    <a:pt x="12625" y="23479"/>
                  </a:lnTo>
                  <a:lnTo>
                    <a:pt x="12695" y="23780"/>
                  </a:lnTo>
                  <a:lnTo>
                    <a:pt x="12745" y="24082"/>
                  </a:lnTo>
                  <a:lnTo>
                    <a:pt x="12796" y="24373"/>
                  </a:lnTo>
                  <a:lnTo>
                    <a:pt x="12826" y="24645"/>
                  </a:lnTo>
                  <a:lnTo>
                    <a:pt x="12856" y="24916"/>
                  </a:lnTo>
                  <a:lnTo>
                    <a:pt x="12866" y="25167"/>
                  </a:lnTo>
                  <a:lnTo>
                    <a:pt x="12876" y="25409"/>
                  </a:lnTo>
                  <a:lnTo>
                    <a:pt x="12886" y="25841"/>
                  </a:lnTo>
                  <a:lnTo>
                    <a:pt x="12876" y="26203"/>
                  </a:lnTo>
                  <a:lnTo>
                    <a:pt x="12856" y="26474"/>
                  </a:lnTo>
                  <a:lnTo>
                    <a:pt x="12836" y="26705"/>
                  </a:lnTo>
                  <a:lnTo>
                    <a:pt x="14876" y="27580"/>
                  </a:lnTo>
                  <a:lnTo>
                    <a:pt x="14906" y="27519"/>
                  </a:lnTo>
                  <a:lnTo>
                    <a:pt x="14987" y="27338"/>
                  </a:lnTo>
                  <a:lnTo>
                    <a:pt x="15037" y="27198"/>
                  </a:lnTo>
                  <a:lnTo>
                    <a:pt x="15087" y="27037"/>
                  </a:lnTo>
                  <a:lnTo>
                    <a:pt x="15137" y="26846"/>
                  </a:lnTo>
                  <a:lnTo>
                    <a:pt x="15188" y="26625"/>
                  </a:lnTo>
                  <a:lnTo>
                    <a:pt x="15238" y="26384"/>
                  </a:lnTo>
                  <a:lnTo>
                    <a:pt x="15268" y="26112"/>
                  </a:lnTo>
                  <a:lnTo>
                    <a:pt x="15298" y="25811"/>
                  </a:lnTo>
                  <a:lnTo>
                    <a:pt x="15308" y="25489"/>
                  </a:lnTo>
                  <a:lnTo>
                    <a:pt x="15308" y="25137"/>
                  </a:lnTo>
                  <a:lnTo>
                    <a:pt x="15288" y="24755"/>
                  </a:lnTo>
                  <a:lnTo>
                    <a:pt x="15238" y="24353"/>
                  </a:lnTo>
                  <a:lnTo>
                    <a:pt x="15167" y="23931"/>
                  </a:lnTo>
                  <a:lnTo>
                    <a:pt x="15127" y="23720"/>
                  </a:lnTo>
                  <a:lnTo>
                    <a:pt x="15067" y="23509"/>
                  </a:lnTo>
                  <a:lnTo>
                    <a:pt x="15007" y="23308"/>
                  </a:lnTo>
                  <a:lnTo>
                    <a:pt x="14926" y="23117"/>
                  </a:lnTo>
                  <a:lnTo>
                    <a:pt x="14846" y="22926"/>
                  </a:lnTo>
                  <a:lnTo>
                    <a:pt x="14755" y="22745"/>
                  </a:lnTo>
                  <a:lnTo>
                    <a:pt x="14665" y="22564"/>
                  </a:lnTo>
                  <a:lnTo>
                    <a:pt x="14554" y="22393"/>
                  </a:lnTo>
                  <a:lnTo>
                    <a:pt x="14444" y="22223"/>
                  </a:lnTo>
                  <a:lnTo>
                    <a:pt x="14333" y="22062"/>
                  </a:lnTo>
                  <a:lnTo>
                    <a:pt x="14213" y="21901"/>
                  </a:lnTo>
                  <a:lnTo>
                    <a:pt x="14082" y="21750"/>
                  </a:lnTo>
                  <a:lnTo>
                    <a:pt x="13821" y="21449"/>
                  </a:lnTo>
                  <a:lnTo>
                    <a:pt x="13549" y="21157"/>
                  </a:lnTo>
                  <a:lnTo>
                    <a:pt x="13268" y="20876"/>
                  </a:lnTo>
                  <a:lnTo>
                    <a:pt x="12976" y="20594"/>
                  </a:lnTo>
                  <a:lnTo>
                    <a:pt x="12404" y="20032"/>
                  </a:lnTo>
                  <a:lnTo>
                    <a:pt x="12122" y="19750"/>
                  </a:lnTo>
                  <a:lnTo>
                    <a:pt x="11861" y="19449"/>
                  </a:lnTo>
                  <a:lnTo>
                    <a:pt x="11610" y="19147"/>
                  </a:lnTo>
                  <a:lnTo>
                    <a:pt x="11489" y="18986"/>
                  </a:lnTo>
                  <a:lnTo>
                    <a:pt x="11378" y="18825"/>
                  </a:lnTo>
                  <a:lnTo>
                    <a:pt x="11258" y="18655"/>
                  </a:lnTo>
                  <a:lnTo>
                    <a:pt x="11117" y="18484"/>
                  </a:lnTo>
                  <a:lnTo>
                    <a:pt x="10946" y="18313"/>
                  </a:lnTo>
                  <a:lnTo>
                    <a:pt x="10765" y="18132"/>
                  </a:lnTo>
                  <a:lnTo>
                    <a:pt x="10564" y="17941"/>
                  </a:lnTo>
                  <a:lnTo>
                    <a:pt x="10353" y="17760"/>
                  </a:lnTo>
                  <a:lnTo>
                    <a:pt x="10122" y="17569"/>
                  </a:lnTo>
                  <a:lnTo>
                    <a:pt x="9881" y="17378"/>
                  </a:lnTo>
                  <a:lnTo>
                    <a:pt x="9368" y="16996"/>
                  </a:lnTo>
                  <a:lnTo>
                    <a:pt x="8835" y="16624"/>
                  </a:lnTo>
                  <a:lnTo>
                    <a:pt x="8283" y="16262"/>
                  </a:lnTo>
                  <a:lnTo>
                    <a:pt x="7730" y="15911"/>
                  </a:lnTo>
                  <a:lnTo>
                    <a:pt x="7187" y="15579"/>
                  </a:lnTo>
                  <a:lnTo>
                    <a:pt x="6685" y="15267"/>
                  </a:lnTo>
                  <a:lnTo>
                    <a:pt x="5800" y="14765"/>
                  </a:lnTo>
                  <a:lnTo>
                    <a:pt x="5187" y="14423"/>
                  </a:lnTo>
                  <a:lnTo>
                    <a:pt x="4956" y="14303"/>
                  </a:lnTo>
                  <a:lnTo>
                    <a:pt x="4956" y="14303"/>
                  </a:lnTo>
                  <a:lnTo>
                    <a:pt x="5358" y="14313"/>
                  </a:lnTo>
                  <a:lnTo>
                    <a:pt x="5800" y="14323"/>
                  </a:lnTo>
                  <a:lnTo>
                    <a:pt x="6383" y="14323"/>
                  </a:lnTo>
                  <a:lnTo>
                    <a:pt x="7056" y="14292"/>
                  </a:lnTo>
                  <a:lnTo>
                    <a:pt x="7418" y="14272"/>
                  </a:lnTo>
                  <a:lnTo>
                    <a:pt x="7790" y="14242"/>
                  </a:lnTo>
                  <a:lnTo>
                    <a:pt x="8172" y="14202"/>
                  </a:lnTo>
                  <a:lnTo>
                    <a:pt x="8564" y="14152"/>
                  </a:lnTo>
                  <a:lnTo>
                    <a:pt x="8946" y="14081"/>
                  </a:lnTo>
                  <a:lnTo>
                    <a:pt x="9338" y="14011"/>
                  </a:lnTo>
                  <a:lnTo>
                    <a:pt x="9529" y="13961"/>
                  </a:lnTo>
                  <a:lnTo>
                    <a:pt x="9740" y="13900"/>
                  </a:lnTo>
                  <a:lnTo>
                    <a:pt x="9971" y="13820"/>
                  </a:lnTo>
                  <a:lnTo>
                    <a:pt x="10202" y="13730"/>
                  </a:lnTo>
                  <a:lnTo>
                    <a:pt x="10444" y="13629"/>
                  </a:lnTo>
                  <a:lnTo>
                    <a:pt x="10695" y="13519"/>
                  </a:lnTo>
                  <a:lnTo>
                    <a:pt x="11218" y="13267"/>
                  </a:lnTo>
                  <a:lnTo>
                    <a:pt x="11760" y="12986"/>
                  </a:lnTo>
                  <a:lnTo>
                    <a:pt x="12323" y="12684"/>
                  </a:lnTo>
                  <a:lnTo>
                    <a:pt x="12896" y="12363"/>
                  </a:lnTo>
                  <a:lnTo>
                    <a:pt x="13459" y="12041"/>
                  </a:lnTo>
                  <a:lnTo>
                    <a:pt x="14544" y="11398"/>
                  </a:lnTo>
                  <a:lnTo>
                    <a:pt x="15529" y="10805"/>
                  </a:lnTo>
                  <a:lnTo>
                    <a:pt x="15962" y="10564"/>
                  </a:lnTo>
                  <a:lnTo>
                    <a:pt x="16343" y="10353"/>
                  </a:lnTo>
                  <a:lnTo>
                    <a:pt x="16665" y="10182"/>
                  </a:lnTo>
                  <a:lnTo>
                    <a:pt x="16806" y="10121"/>
                  </a:lnTo>
                  <a:lnTo>
                    <a:pt x="16916" y="10071"/>
                  </a:lnTo>
                  <a:lnTo>
                    <a:pt x="17027" y="10031"/>
                  </a:lnTo>
                  <a:lnTo>
                    <a:pt x="17137" y="9981"/>
                  </a:lnTo>
                  <a:lnTo>
                    <a:pt x="17238" y="9920"/>
                  </a:lnTo>
                  <a:lnTo>
                    <a:pt x="17338" y="9860"/>
                  </a:lnTo>
                  <a:lnTo>
                    <a:pt x="17519" y="9729"/>
                  </a:lnTo>
                  <a:lnTo>
                    <a:pt x="17700" y="9579"/>
                  </a:lnTo>
                  <a:lnTo>
                    <a:pt x="17851" y="9408"/>
                  </a:lnTo>
                  <a:lnTo>
                    <a:pt x="17992" y="9237"/>
                  </a:lnTo>
                  <a:lnTo>
                    <a:pt x="18102" y="9046"/>
                  </a:lnTo>
                  <a:lnTo>
                    <a:pt x="18193" y="8845"/>
                  </a:lnTo>
                  <a:lnTo>
                    <a:pt x="18233" y="8744"/>
                  </a:lnTo>
                  <a:lnTo>
                    <a:pt x="18263" y="8644"/>
                  </a:lnTo>
                  <a:lnTo>
                    <a:pt x="18293" y="8543"/>
                  </a:lnTo>
                  <a:lnTo>
                    <a:pt x="18313" y="8443"/>
                  </a:lnTo>
                  <a:lnTo>
                    <a:pt x="18323" y="8342"/>
                  </a:lnTo>
                  <a:lnTo>
                    <a:pt x="18323" y="8242"/>
                  </a:lnTo>
                  <a:lnTo>
                    <a:pt x="18323" y="8141"/>
                  </a:lnTo>
                  <a:lnTo>
                    <a:pt x="18313" y="8041"/>
                  </a:lnTo>
                  <a:lnTo>
                    <a:pt x="18303" y="7940"/>
                  </a:lnTo>
                  <a:lnTo>
                    <a:pt x="18273" y="7840"/>
                  </a:lnTo>
                  <a:lnTo>
                    <a:pt x="18243" y="7749"/>
                  </a:lnTo>
                  <a:lnTo>
                    <a:pt x="18193" y="7649"/>
                  </a:lnTo>
                  <a:lnTo>
                    <a:pt x="18143" y="7558"/>
                  </a:lnTo>
                  <a:lnTo>
                    <a:pt x="18092" y="7468"/>
                  </a:lnTo>
                  <a:lnTo>
                    <a:pt x="18022" y="7388"/>
                  </a:lnTo>
                  <a:lnTo>
                    <a:pt x="17942" y="7297"/>
                  </a:lnTo>
                  <a:lnTo>
                    <a:pt x="17861" y="7217"/>
                  </a:lnTo>
                  <a:lnTo>
                    <a:pt x="17771" y="7146"/>
                  </a:lnTo>
                  <a:lnTo>
                    <a:pt x="17680" y="7086"/>
                  </a:lnTo>
                  <a:lnTo>
                    <a:pt x="17580" y="7036"/>
                  </a:lnTo>
                  <a:lnTo>
                    <a:pt x="17479" y="6986"/>
                  </a:lnTo>
                  <a:lnTo>
                    <a:pt x="17379" y="6945"/>
                  </a:lnTo>
                  <a:lnTo>
                    <a:pt x="17268" y="6915"/>
                  </a:lnTo>
                  <a:lnTo>
                    <a:pt x="17168" y="6885"/>
                  </a:lnTo>
                  <a:lnTo>
                    <a:pt x="16946" y="6845"/>
                  </a:lnTo>
                  <a:lnTo>
                    <a:pt x="16725" y="6825"/>
                  </a:lnTo>
                  <a:lnTo>
                    <a:pt x="16514" y="6815"/>
                  </a:lnTo>
                  <a:lnTo>
                    <a:pt x="16303" y="6825"/>
                  </a:lnTo>
                  <a:lnTo>
                    <a:pt x="16102" y="6845"/>
                  </a:lnTo>
                  <a:lnTo>
                    <a:pt x="15921" y="6865"/>
                  </a:lnTo>
                  <a:lnTo>
                    <a:pt x="15750" y="6895"/>
                  </a:lnTo>
                  <a:lnTo>
                    <a:pt x="15600" y="6925"/>
                  </a:lnTo>
                  <a:lnTo>
                    <a:pt x="15389" y="6986"/>
                  </a:lnTo>
                  <a:lnTo>
                    <a:pt x="15318" y="7006"/>
                  </a:lnTo>
                  <a:lnTo>
                    <a:pt x="15147" y="7187"/>
                  </a:lnTo>
                  <a:lnTo>
                    <a:pt x="14665" y="7669"/>
                  </a:lnTo>
                  <a:lnTo>
                    <a:pt x="13951" y="8373"/>
                  </a:lnTo>
                  <a:lnTo>
                    <a:pt x="13519" y="8775"/>
                  </a:lnTo>
                  <a:lnTo>
                    <a:pt x="13057" y="9217"/>
                  </a:lnTo>
                  <a:lnTo>
                    <a:pt x="12564" y="9669"/>
                  </a:lnTo>
                  <a:lnTo>
                    <a:pt x="12052" y="10121"/>
                  </a:lnTo>
                  <a:lnTo>
                    <a:pt x="11529" y="10574"/>
                  </a:lnTo>
                  <a:lnTo>
                    <a:pt x="11006" y="11006"/>
                  </a:lnTo>
                  <a:lnTo>
                    <a:pt x="10484" y="11418"/>
                  </a:lnTo>
                  <a:lnTo>
                    <a:pt x="9981" y="11800"/>
                  </a:lnTo>
                  <a:lnTo>
                    <a:pt x="9740" y="11971"/>
                  </a:lnTo>
                  <a:lnTo>
                    <a:pt x="9499" y="12132"/>
                  </a:lnTo>
                  <a:lnTo>
                    <a:pt x="9268" y="12272"/>
                  </a:lnTo>
                  <a:lnTo>
                    <a:pt x="9047" y="12403"/>
                  </a:lnTo>
                  <a:lnTo>
                    <a:pt x="8825" y="12513"/>
                  </a:lnTo>
                  <a:lnTo>
                    <a:pt x="8604" y="12614"/>
                  </a:lnTo>
                  <a:lnTo>
                    <a:pt x="8393" y="12684"/>
                  </a:lnTo>
                  <a:lnTo>
                    <a:pt x="8172" y="12735"/>
                  </a:lnTo>
                  <a:lnTo>
                    <a:pt x="7961" y="12775"/>
                  </a:lnTo>
                  <a:lnTo>
                    <a:pt x="7750" y="12795"/>
                  </a:lnTo>
                  <a:lnTo>
                    <a:pt x="7539" y="12805"/>
                  </a:lnTo>
                  <a:lnTo>
                    <a:pt x="7328" y="12795"/>
                  </a:lnTo>
                  <a:lnTo>
                    <a:pt x="7127" y="12785"/>
                  </a:lnTo>
                  <a:lnTo>
                    <a:pt x="6926" y="12755"/>
                  </a:lnTo>
                  <a:lnTo>
                    <a:pt x="6735" y="12704"/>
                  </a:lnTo>
                  <a:lnTo>
                    <a:pt x="6544" y="12654"/>
                  </a:lnTo>
                  <a:lnTo>
                    <a:pt x="6353" y="12604"/>
                  </a:lnTo>
                  <a:lnTo>
                    <a:pt x="6172" y="12534"/>
                  </a:lnTo>
                  <a:lnTo>
                    <a:pt x="6001" y="12463"/>
                  </a:lnTo>
                  <a:lnTo>
                    <a:pt x="5830" y="12383"/>
                  </a:lnTo>
                  <a:lnTo>
                    <a:pt x="5669" y="12302"/>
                  </a:lnTo>
                  <a:lnTo>
                    <a:pt x="5519" y="12222"/>
                  </a:lnTo>
                  <a:lnTo>
                    <a:pt x="5237" y="12051"/>
                  </a:lnTo>
                  <a:lnTo>
                    <a:pt x="4986" y="11880"/>
                  </a:lnTo>
                  <a:lnTo>
                    <a:pt x="4775" y="11730"/>
                  </a:lnTo>
                  <a:lnTo>
                    <a:pt x="4604" y="11589"/>
                  </a:lnTo>
                  <a:lnTo>
                    <a:pt x="4483" y="11478"/>
                  </a:lnTo>
                  <a:lnTo>
                    <a:pt x="4373" y="11388"/>
                  </a:lnTo>
                  <a:lnTo>
                    <a:pt x="4996" y="10966"/>
                  </a:lnTo>
                  <a:lnTo>
                    <a:pt x="5730" y="10463"/>
                  </a:lnTo>
                  <a:lnTo>
                    <a:pt x="6705" y="9780"/>
                  </a:lnTo>
                  <a:lnTo>
                    <a:pt x="6845" y="9679"/>
                  </a:lnTo>
                  <a:lnTo>
                    <a:pt x="6986" y="9559"/>
                  </a:lnTo>
                  <a:lnTo>
                    <a:pt x="7127" y="9438"/>
                  </a:lnTo>
                  <a:lnTo>
                    <a:pt x="7268" y="9307"/>
                  </a:lnTo>
                  <a:lnTo>
                    <a:pt x="7559" y="9006"/>
                  </a:lnTo>
                  <a:lnTo>
                    <a:pt x="7851" y="8684"/>
                  </a:lnTo>
                  <a:lnTo>
                    <a:pt x="8132" y="8342"/>
                  </a:lnTo>
                  <a:lnTo>
                    <a:pt x="8413" y="7991"/>
                  </a:lnTo>
                  <a:lnTo>
                    <a:pt x="8675" y="7639"/>
                  </a:lnTo>
                  <a:lnTo>
                    <a:pt x="8936" y="7277"/>
                  </a:lnTo>
                  <a:lnTo>
                    <a:pt x="9167" y="6935"/>
                  </a:lnTo>
                  <a:lnTo>
                    <a:pt x="9388" y="6614"/>
                  </a:lnTo>
                  <a:lnTo>
                    <a:pt x="9750" y="6061"/>
                  </a:lnTo>
                  <a:lnTo>
                    <a:pt x="9981" y="5689"/>
                  </a:lnTo>
                  <a:lnTo>
                    <a:pt x="10062" y="5548"/>
                  </a:lnTo>
                  <a:lnTo>
                    <a:pt x="10182" y="5387"/>
                  </a:lnTo>
                  <a:lnTo>
                    <a:pt x="10494" y="4955"/>
                  </a:lnTo>
                  <a:lnTo>
                    <a:pt x="10926" y="4322"/>
                  </a:lnTo>
                  <a:lnTo>
                    <a:pt x="11167" y="3950"/>
                  </a:lnTo>
                  <a:lnTo>
                    <a:pt x="11419" y="3558"/>
                  </a:lnTo>
                  <a:lnTo>
                    <a:pt x="11660" y="3146"/>
                  </a:lnTo>
                  <a:lnTo>
                    <a:pt x="11891" y="2734"/>
                  </a:lnTo>
                  <a:lnTo>
                    <a:pt x="12102" y="2322"/>
                  </a:lnTo>
                  <a:lnTo>
                    <a:pt x="12192" y="2121"/>
                  </a:lnTo>
                  <a:lnTo>
                    <a:pt x="12283" y="1920"/>
                  </a:lnTo>
                  <a:lnTo>
                    <a:pt x="12353" y="1719"/>
                  </a:lnTo>
                  <a:lnTo>
                    <a:pt x="12424" y="1538"/>
                  </a:lnTo>
                  <a:lnTo>
                    <a:pt x="12484" y="1347"/>
                  </a:lnTo>
                  <a:lnTo>
                    <a:pt x="12524" y="1176"/>
                  </a:lnTo>
                  <a:lnTo>
                    <a:pt x="12554" y="1015"/>
                  </a:lnTo>
                  <a:lnTo>
                    <a:pt x="12564" y="865"/>
                  </a:lnTo>
                  <a:lnTo>
                    <a:pt x="12564" y="714"/>
                  </a:lnTo>
                  <a:lnTo>
                    <a:pt x="12544" y="583"/>
                  </a:lnTo>
                  <a:lnTo>
                    <a:pt x="12514" y="473"/>
                  </a:lnTo>
                  <a:lnTo>
                    <a:pt x="12464" y="372"/>
                  </a:lnTo>
                  <a:lnTo>
                    <a:pt x="12414" y="282"/>
                  </a:lnTo>
                  <a:lnTo>
                    <a:pt x="12343" y="211"/>
                  </a:lnTo>
                  <a:lnTo>
                    <a:pt x="12273" y="151"/>
                  </a:lnTo>
                  <a:lnTo>
                    <a:pt x="12192" y="101"/>
                  </a:lnTo>
                  <a:lnTo>
                    <a:pt x="12102" y="60"/>
                  </a:lnTo>
                  <a:lnTo>
                    <a:pt x="12012" y="30"/>
                  </a:lnTo>
                  <a:lnTo>
                    <a:pt x="11911" y="20"/>
                  </a:lnTo>
                  <a:lnTo>
                    <a:pt x="11811" y="10"/>
                  </a:lnTo>
                  <a:lnTo>
                    <a:pt x="11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21"/>
          <p:cNvGrpSpPr/>
          <p:nvPr/>
        </p:nvGrpSpPr>
        <p:grpSpPr>
          <a:xfrm>
            <a:off x="457125" y="1073600"/>
            <a:ext cx="2300400" cy="680664"/>
            <a:chOff x="457125" y="1073600"/>
            <a:chExt cx="2300400" cy="680664"/>
          </a:xfrm>
        </p:grpSpPr>
        <p:grpSp>
          <p:nvGrpSpPr>
            <p:cNvPr id="407" name="Google Shape;407;p21"/>
            <p:cNvGrpSpPr/>
            <p:nvPr/>
          </p:nvGrpSpPr>
          <p:grpSpPr>
            <a:xfrm>
              <a:off x="457125" y="1073600"/>
              <a:ext cx="2061000" cy="680664"/>
              <a:chOff x="1429500" y="1073600"/>
              <a:chExt cx="2061000" cy="680664"/>
            </a:xfrm>
          </p:grpSpPr>
          <p:sp>
            <p:nvSpPr>
              <p:cNvPr id="408" name="Google Shape;408;p21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Dendrite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9" name="Google Shape;409;p21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10" name="Google Shape;410;p21"/>
            <p:cNvSpPr/>
            <p:nvPr/>
          </p:nvSpPr>
          <p:spPr>
            <a:xfrm>
              <a:off x="2594325" y="1342938"/>
              <a:ext cx="163200" cy="16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1"/>
          <p:cNvGrpSpPr/>
          <p:nvPr/>
        </p:nvGrpSpPr>
        <p:grpSpPr>
          <a:xfrm>
            <a:off x="6386400" y="1073600"/>
            <a:ext cx="2300400" cy="680664"/>
            <a:chOff x="6386400" y="1073600"/>
            <a:chExt cx="2300400" cy="680664"/>
          </a:xfrm>
        </p:grpSpPr>
        <p:grpSp>
          <p:nvGrpSpPr>
            <p:cNvPr id="412" name="Google Shape;412;p21"/>
            <p:cNvGrpSpPr/>
            <p:nvPr/>
          </p:nvGrpSpPr>
          <p:grpSpPr>
            <a:xfrm>
              <a:off x="6625800" y="1073600"/>
              <a:ext cx="2061000" cy="680664"/>
              <a:chOff x="5189025" y="1073600"/>
              <a:chExt cx="2061000" cy="680664"/>
            </a:xfrm>
          </p:grpSpPr>
          <p:sp>
            <p:nvSpPr>
              <p:cNvPr id="413" name="Google Shape;413;p21"/>
              <p:cNvSpPr txBox="1"/>
              <p:nvPr/>
            </p:nvSpPr>
            <p:spPr>
              <a:xfrm>
                <a:off x="5189025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Axon terminal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4" name="Google Shape;414;p21"/>
              <p:cNvSpPr txBox="1"/>
              <p:nvPr/>
            </p:nvSpPr>
            <p:spPr>
              <a:xfrm>
                <a:off x="5189025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15" name="Google Shape;415;p21"/>
            <p:cNvSpPr/>
            <p:nvPr/>
          </p:nvSpPr>
          <p:spPr>
            <a:xfrm>
              <a:off x="6386400" y="1342938"/>
              <a:ext cx="163200" cy="16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1"/>
          <p:cNvGrpSpPr/>
          <p:nvPr/>
        </p:nvGrpSpPr>
        <p:grpSpPr>
          <a:xfrm>
            <a:off x="457125" y="2066190"/>
            <a:ext cx="2300400" cy="680679"/>
            <a:chOff x="457125" y="2066190"/>
            <a:chExt cx="2300400" cy="680679"/>
          </a:xfrm>
        </p:grpSpPr>
        <p:grpSp>
          <p:nvGrpSpPr>
            <p:cNvPr id="417" name="Google Shape;417;p21"/>
            <p:cNvGrpSpPr/>
            <p:nvPr/>
          </p:nvGrpSpPr>
          <p:grpSpPr>
            <a:xfrm>
              <a:off x="457125" y="2066190"/>
              <a:ext cx="2061000" cy="680679"/>
              <a:chOff x="1429500" y="2034175"/>
              <a:chExt cx="2061000" cy="680679"/>
            </a:xfrm>
          </p:grpSpPr>
          <p:sp>
            <p:nvSpPr>
              <p:cNvPr id="418" name="Google Shape;418;p21"/>
              <p:cNvSpPr txBox="1"/>
              <p:nvPr/>
            </p:nvSpPr>
            <p:spPr>
              <a:xfrm>
                <a:off x="1429500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Nucleus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9" name="Google Shape;419;p21"/>
              <p:cNvSpPr txBox="1"/>
              <p:nvPr/>
            </p:nvSpPr>
            <p:spPr>
              <a:xfrm>
                <a:off x="1429500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0" name="Google Shape;420;p21"/>
            <p:cNvSpPr/>
            <p:nvPr/>
          </p:nvSpPr>
          <p:spPr>
            <a:xfrm>
              <a:off x="2594325" y="2324925"/>
              <a:ext cx="163200" cy="16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1"/>
          <p:cNvGrpSpPr/>
          <p:nvPr/>
        </p:nvGrpSpPr>
        <p:grpSpPr>
          <a:xfrm>
            <a:off x="6386400" y="2066194"/>
            <a:ext cx="2300400" cy="680679"/>
            <a:chOff x="6386400" y="2066194"/>
            <a:chExt cx="2300400" cy="680679"/>
          </a:xfrm>
        </p:grpSpPr>
        <p:grpSp>
          <p:nvGrpSpPr>
            <p:cNvPr id="422" name="Google Shape;422;p21"/>
            <p:cNvGrpSpPr/>
            <p:nvPr/>
          </p:nvGrpSpPr>
          <p:grpSpPr>
            <a:xfrm>
              <a:off x="6625800" y="2066194"/>
              <a:ext cx="2061000" cy="680679"/>
              <a:chOff x="5189025" y="2034175"/>
              <a:chExt cx="2061000" cy="680679"/>
            </a:xfrm>
          </p:grpSpPr>
          <p:sp>
            <p:nvSpPr>
              <p:cNvPr id="423" name="Google Shape;423;p21"/>
              <p:cNvSpPr txBox="1"/>
              <p:nvPr/>
            </p:nvSpPr>
            <p:spPr>
              <a:xfrm>
                <a:off x="5189025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Node of Ranvier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4" name="Google Shape;424;p21"/>
              <p:cNvSpPr txBox="1"/>
              <p:nvPr/>
            </p:nvSpPr>
            <p:spPr>
              <a:xfrm>
                <a:off x="5189025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5" name="Google Shape;425;p21"/>
            <p:cNvSpPr/>
            <p:nvPr/>
          </p:nvSpPr>
          <p:spPr>
            <a:xfrm>
              <a:off x="6386400" y="2324913"/>
              <a:ext cx="163200" cy="163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1"/>
          <p:cNvGrpSpPr/>
          <p:nvPr/>
        </p:nvGrpSpPr>
        <p:grpSpPr>
          <a:xfrm>
            <a:off x="457125" y="3058796"/>
            <a:ext cx="2300400" cy="680677"/>
            <a:chOff x="457125" y="3058796"/>
            <a:chExt cx="2300400" cy="680677"/>
          </a:xfrm>
        </p:grpSpPr>
        <p:grpSp>
          <p:nvGrpSpPr>
            <p:cNvPr id="427" name="Google Shape;427;p21"/>
            <p:cNvGrpSpPr/>
            <p:nvPr/>
          </p:nvGrpSpPr>
          <p:grpSpPr>
            <a:xfrm>
              <a:off x="457125" y="3058796"/>
              <a:ext cx="2061000" cy="680677"/>
              <a:chOff x="457125" y="2984950"/>
              <a:chExt cx="2061000" cy="680677"/>
            </a:xfrm>
          </p:grpSpPr>
          <p:sp>
            <p:nvSpPr>
              <p:cNvPr id="428" name="Google Shape;428;p21"/>
              <p:cNvSpPr txBox="1"/>
              <p:nvPr/>
            </p:nvSpPr>
            <p:spPr>
              <a:xfrm>
                <a:off x="457125" y="29849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Cell body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9" name="Google Shape;429;p21"/>
              <p:cNvSpPr txBox="1"/>
              <p:nvPr/>
            </p:nvSpPr>
            <p:spPr>
              <a:xfrm>
                <a:off x="457125" y="326692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0" name="Google Shape;430;p21"/>
            <p:cNvSpPr/>
            <p:nvPr/>
          </p:nvSpPr>
          <p:spPr>
            <a:xfrm>
              <a:off x="2594325" y="3306900"/>
              <a:ext cx="163200" cy="163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6386400" y="3058804"/>
            <a:ext cx="2300400" cy="680665"/>
            <a:chOff x="6386400" y="3058804"/>
            <a:chExt cx="2300400" cy="680665"/>
          </a:xfrm>
        </p:grpSpPr>
        <p:grpSp>
          <p:nvGrpSpPr>
            <p:cNvPr id="432" name="Google Shape;432;p21"/>
            <p:cNvGrpSpPr/>
            <p:nvPr/>
          </p:nvGrpSpPr>
          <p:grpSpPr>
            <a:xfrm>
              <a:off x="6625800" y="3058804"/>
              <a:ext cx="2061000" cy="680665"/>
              <a:chOff x="6625800" y="2984950"/>
              <a:chExt cx="2061000" cy="680665"/>
            </a:xfrm>
          </p:grpSpPr>
          <p:sp>
            <p:nvSpPr>
              <p:cNvPr id="433" name="Google Shape;433;p21"/>
              <p:cNvSpPr txBox="1"/>
              <p:nvPr/>
            </p:nvSpPr>
            <p:spPr>
              <a:xfrm>
                <a:off x="6625800" y="29849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Schwann cell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34" name="Google Shape;434;p21"/>
              <p:cNvSpPr txBox="1"/>
              <p:nvPr/>
            </p:nvSpPr>
            <p:spPr>
              <a:xfrm>
                <a:off x="6625800" y="3266915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5" name="Google Shape;435;p21"/>
            <p:cNvSpPr/>
            <p:nvPr/>
          </p:nvSpPr>
          <p:spPr>
            <a:xfrm>
              <a:off x="6386400" y="3306888"/>
              <a:ext cx="163200" cy="16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>
            <a:off x="457125" y="4051400"/>
            <a:ext cx="2300400" cy="680677"/>
            <a:chOff x="457125" y="4051400"/>
            <a:chExt cx="2300400" cy="680677"/>
          </a:xfrm>
        </p:grpSpPr>
        <p:grpSp>
          <p:nvGrpSpPr>
            <p:cNvPr id="437" name="Google Shape;437;p21"/>
            <p:cNvGrpSpPr/>
            <p:nvPr/>
          </p:nvGrpSpPr>
          <p:grpSpPr>
            <a:xfrm>
              <a:off x="457125" y="4051400"/>
              <a:ext cx="2061000" cy="680677"/>
              <a:chOff x="457125" y="3975800"/>
              <a:chExt cx="2061000" cy="680677"/>
            </a:xfrm>
          </p:grpSpPr>
          <p:sp>
            <p:nvSpPr>
              <p:cNvPr id="438" name="Google Shape;438;p21"/>
              <p:cNvSpPr txBox="1"/>
              <p:nvPr/>
            </p:nvSpPr>
            <p:spPr>
              <a:xfrm>
                <a:off x="457125" y="39758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Axon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39" name="Google Shape;439;p21"/>
              <p:cNvSpPr txBox="1"/>
              <p:nvPr/>
            </p:nvSpPr>
            <p:spPr>
              <a:xfrm>
                <a:off x="457125" y="425777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0" name="Google Shape;440;p21"/>
            <p:cNvSpPr/>
            <p:nvPr/>
          </p:nvSpPr>
          <p:spPr>
            <a:xfrm>
              <a:off x="2594325" y="4288863"/>
              <a:ext cx="163200" cy="163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1"/>
          <p:cNvGrpSpPr/>
          <p:nvPr/>
        </p:nvGrpSpPr>
        <p:grpSpPr>
          <a:xfrm>
            <a:off x="6386400" y="4051400"/>
            <a:ext cx="2300400" cy="680677"/>
            <a:chOff x="6386400" y="4051400"/>
            <a:chExt cx="2300400" cy="680677"/>
          </a:xfrm>
        </p:grpSpPr>
        <p:grpSp>
          <p:nvGrpSpPr>
            <p:cNvPr id="442" name="Google Shape;442;p21"/>
            <p:cNvGrpSpPr/>
            <p:nvPr/>
          </p:nvGrpSpPr>
          <p:grpSpPr>
            <a:xfrm>
              <a:off x="6625800" y="4051400"/>
              <a:ext cx="2061000" cy="680677"/>
              <a:chOff x="6625800" y="3975800"/>
              <a:chExt cx="2061000" cy="680677"/>
            </a:xfrm>
          </p:grpSpPr>
          <p:sp>
            <p:nvSpPr>
              <p:cNvPr id="443" name="Google Shape;443;p21"/>
              <p:cNvSpPr txBox="1"/>
              <p:nvPr/>
            </p:nvSpPr>
            <p:spPr>
              <a:xfrm>
                <a:off x="6625800" y="39758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Myelin sheath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4" name="Google Shape;444;p21"/>
              <p:cNvSpPr txBox="1"/>
              <p:nvPr/>
            </p:nvSpPr>
            <p:spPr>
              <a:xfrm>
                <a:off x="6625800" y="425777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5" name="Google Shape;445;p21"/>
            <p:cNvSpPr/>
            <p:nvPr/>
          </p:nvSpPr>
          <p:spPr>
            <a:xfrm>
              <a:off x="6386400" y="4288863"/>
              <a:ext cx="163200" cy="16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21"/>
          <p:cNvSpPr/>
          <p:nvPr/>
        </p:nvSpPr>
        <p:spPr>
          <a:xfrm>
            <a:off x="3504050" y="1996063"/>
            <a:ext cx="163200" cy="16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7" name="Google Shape;447;p21"/>
          <p:cNvCxnSpPr>
            <a:stCxn id="410" idx="6"/>
            <a:endCxn id="446" idx="0"/>
          </p:cNvCxnSpPr>
          <p:nvPr/>
        </p:nvCxnSpPr>
        <p:spPr>
          <a:xfrm>
            <a:off x="2757525" y="1424538"/>
            <a:ext cx="828000" cy="571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448;p21"/>
          <p:cNvSpPr/>
          <p:nvPr/>
        </p:nvSpPr>
        <p:spPr>
          <a:xfrm>
            <a:off x="3760725" y="2787700"/>
            <a:ext cx="163200" cy="16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9" name="Google Shape;449;p21"/>
          <p:cNvCxnSpPr>
            <a:stCxn id="420" idx="6"/>
            <a:endCxn id="448" idx="2"/>
          </p:cNvCxnSpPr>
          <p:nvPr/>
        </p:nvCxnSpPr>
        <p:spPr>
          <a:xfrm>
            <a:off x="2757525" y="2406525"/>
            <a:ext cx="1003200" cy="46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21"/>
          <p:cNvSpPr/>
          <p:nvPr/>
        </p:nvSpPr>
        <p:spPr>
          <a:xfrm>
            <a:off x="3760725" y="3085300"/>
            <a:ext cx="163200" cy="16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1" name="Google Shape;451;p21"/>
          <p:cNvCxnSpPr>
            <a:stCxn id="430" idx="6"/>
            <a:endCxn id="450" idx="2"/>
          </p:cNvCxnSpPr>
          <p:nvPr/>
        </p:nvCxnSpPr>
        <p:spPr>
          <a:xfrm rot="10800000" flipH="1">
            <a:off x="2757525" y="3166800"/>
            <a:ext cx="1003200" cy="221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21"/>
          <p:cNvSpPr/>
          <p:nvPr/>
        </p:nvSpPr>
        <p:spPr>
          <a:xfrm>
            <a:off x="4320500" y="3085288"/>
            <a:ext cx="163200" cy="16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3" name="Google Shape;453;p21"/>
          <p:cNvCxnSpPr>
            <a:stCxn id="440" idx="6"/>
            <a:endCxn id="452" idx="4"/>
          </p:cNvCxnSpPr>
          <p:nvPr/>
        </p:nvCxnSpPr>
        <p:spPr>
          <a:xfrm rot="10800000" flipH="1">
            <a:off x="2757525" y="3248463"/>
            <a:ext cx="1644600" cy="1122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21"/>
          <p:cNvSpPr/>
          <p:nvPr/>
        </p:nvSpPr>
        <p:spPr>
          <a:xfrm>
            <a:off x="5336725" y="1591063"/>
            <a:ext cx="163200" cy="16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5" name="Google Shape;455;p21"/>
          <p:cNvCxnSpPr>
            <a:stCxn id="415" idx="2"/>
            <a:endCxn id="454" idx="6"/>
          </p:cNvCxnSpPr>
          <p:nvPr/>
        </p:nvCxnSpPr>
        <p:spPr>
          <a:xfrm flipH="1">
            <a:off x="5499900" y="1424538"/>
            <a:ext cx="886500" cy="2481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21"/>
          <p:cNvSpPr/>
          <p:nvPr/>
        </p:nvSpPr>
        <p:spPr>
          <a:xfrm>
            <a:off x="5499900" y="2787688"/>
            <a:ext cx="163200" cy="1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21"/>
          <p:cNvCxnSpPr>
            <a:stCxn id="425" idx="2"/>
            <a:endCxn id="456" idx="6"/>
          </p:cNvCxnSpPr>
          <p:nvPr/>
        </p:nvCxnSpPr>
        <p:spPr>
          <a:xfrm flipH="1">
            <a:off x="5663100" y="2406513"/>
            <a:ext cx="723300" cy="46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21"/>
          <p:cNvSpPr/>
          <p:nvPr/>
        </p:nvSpPr>
        <p:spPr>
          <a:xfrm>
            <a:off x="5173525" y="2869413"/>
            <a:ext cx="163200" cy="16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9" name="Google Shape;459;p21"/>
          <p:cNvCxnSpPr>
            <a:stCxn id="435" idx="2"/>
            <a:endCxn id="458" idx="4"/>
          </p:cNvCxnSpPr>
          <p:nvPr/>
        </p:nvCxnSpPr>
        <p:spPr>
          <a:xfrm rot="10800000">
            <a:off x="5255100" y="3032688"/>
            <a:ext cx="1131300" cy="355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21"/>
          <p:cNvSpPr/>
          <p:nvPr/>
        </p:nvSpPr>
        <p:spPr>
          <a:xfrm>
            <a:off x="4880275" y="3128988"/>
            <a:ext cx="163200" cy="16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1" name="Google Shape;461;p21"/>
          <p:cNvCxnSpPr>
            <a:stCxn id="445" idx="2"/>
            <a:endCxn id="460" idx="4"/>
          </p:cNvCxnSpPr>
          <p:nvPr/>
        </p:nvCxnSpPr>
        <p:spPr>
          <a:xfrm rot="10800000">
            <a:off x="4962000" y="3292263"/>
            <a:ext cx="1424400" cy="1078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457200" y="1797017"/>
            <a:ext cx="2061000" cy="2061000"/>
          </a:xfrm>
          <a:prstGeom prst="ellipse">
            <a:avLst/>
          </a:prstGeom>
          <a:solidFill>
            <a:srgbClr val="8DA4B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3541500" y="1797017"/>
            <a:ext cx="2061000" cy="2061000"/>
          </a:xfrm>
          <a:prstGeom prst="ellipse">
            <a:avLst/>
          </a:prstGeom>
          <a:solidFill>
            <a:srgbClr val="419AB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6625800" y="1796990"/>
            <a:ext cx="2061000" cy="2061000"/>
          </a:xfrm>
          <a:prstGeom prst="ellipse">
            <a:avLst/>
          </a:prstGeom>
          <a:solidFill>
            <a:srgbClr val="2F809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1102841" y="2017858"/>
            <a:ext cx="769679" cy="1619256"/>
          </a:xfrm>
          <a:custGeom>
            <a:avLst/>
            <a:gdLst/>
            <a:ahLst/>
            <a:cxnLst/>
            <a:rect l="l" t="t" r="r" b="b"/>
            <a:pathLst>
              <a:path w="39400" h="82890" extrusionOk="0">
                <a:moveTo>
                  <a:pt x="8484" y="43912"/>
                </a:moveTo>
                <a:lnTo>
                  <a:pt x="8705" y="43922"/>
                </a:lnTo>
                <a:lnTo>
                  <a:pt x="8926" y="43942"/>
                </a:lnTo>
                <a:lnTo>
                  <a:pt x="9147" y="43963"/>
                </a:lnTo>
                <a:lnTo>
                  <a:pt x="9368" y="44003"/>
                </a:lnTo>
                <a:lnTo>
                  <a:pt x="9579" y="44033"/>
                </a:lnTo>
                <a:lnTo>
                  <a:pt x="9780" y="44083"/>
                </a:lnTo>
                <a:lnTo>
                  <a:pt x="9981" y="44133"/>
                </a:lnTo>
                <a:lnTo>
                  <a:pt x="10182" y="44184"/>
                </a:lnTo>
                <a:lnTo>
                  <a:pt x="10373" y="44244"/>
                </a:lnTo>
                <a:lnTo>
                  <a:pt x="10554" y="44314"/>
                </a:lnTo>
                <a:lnTo>
                  <a:pt x="10735" y="44385"/>
                </a:lnTo>
                <a:lnTo>
                  <a:pt x="10916" y="44465"/>
                </a:lnTo>
                <a:lnTo>
                  <a:pt x="11087" y="44545"/>
                </a:lnTo>
                <a:lnTo>
                  <a:pt x="11248" y="44636"/>
                </a:lnTo>
                <a:lnTo>
                  <a:pt x="11398" y="44726"/>
                </a:lnTo>
                <a:lnTo>
                  <a:pt x="11549" y="44817"/>
                </a:lnTo>
                <a:lnTo>
                  <a:pt x="11690" y="44917"/>
                </a:lnTo>
                <a:lnTo>
                  <a:pt x="11820" y="45028"/>
                </a:lnTo>
                <a:lnTo>
                  <a:pt x="11941" y="45128"/>
                </a:lnTo>
                <a:lnTo>
                  <a:pt x="12062" y="45249"/>
                </a:lnTo>
                <a:lnTo>
                  <a:pt x="12162" y="45360"/>
                </a:lnTo>
                <a:lnTo>
                  <a:pt x="12263" y="45480"/>
                </a:lnTo>
                <a:lnTo>
                  <a:pt x="12353" y="45601"/>
                </a:lnTo>
                <a:lnTo>
                  <a:pt x="12434" y="45731"/>
                </a:lnTo>
                <a:lnTo>
                  <a:pt x="12504" y="45862"/>
                </a:lnTo>
                <a:lnTo>
                  <a:pt x="12564" y="45993"/>
                </a:lnTo>
                <a:lnTo>
                  <a:pt x="12615" y="46123"/>
                </a:lnTo>
                <a:lnTo>
                  <a:pt x="12655" y="46264"/>
                </a:lnTo>
                <a:lnTo>
                  <a:pt x="12675" y="46395"/>
                </a:lnTo>
                <a:lnTo>
                  <a:pt x="12695" y="46536"/>
                </a:lnTo>
                <a:lnTo>
                  <a:pt x="12705" y="46686"/>
                </a:lnTo>
                <a:lnTo>
                  <a:pt x="12695" y="46827"/>
                </a:lnTo>
                <a:lnTo>
                  <a:pt x="12675" y="46968"/>
                </a:lnTo>
                <a:lnTo>
                  <a:pt x="12655" y="47108"/>
                </a:lnTo>
                <a:lnTo>
                  <a:pt x="12615" y="47239"/>
                </a:lnTo>
                <a:lnTo>
                  <a:pt x="12564" y="47380"/>
                </a:lnTo>
                <a:lnTo>
                  <a:pt x="12504" y="47510"/>
                </a:lnTo>
                <a:lnTo>
                  <a:pt x="12434" y="47631"/>
                </a:lnTo>
                <a:lnTo>
                  <a:pt x="12353" y="47762"/>
                </a:lnTo>
                <a:lnTo>
                  <a:pt x="12263" y="47882"/>
                </a:lnTo>
                <a:lnTo>
                  <a:pt x="12162" y="48003"/>
                </a:lnTo>
                <a:lnTo>
                  <a:pt x="12062" y="48124"/>
                </a:lnTo>
                <a:lnTo>
                  <a:pt x="11941" y="48234"/>
                </a:lnTo>
                <a:lnTo>
                  <a:pt x="11820" y="48345"/>
                </a:lnTo>
                <a:lnTo>
                  <a:pt x="11690" y="48445"/>
                </a:lnTo>
                <a:lnTo>
                  <a:pt x="11549" y="48546"/>
                </a:lnTo>
                <a:lnTo>
                  <a:pt x="11398" y="48646"/>
                </a:lnTo>
                <a:lnTo>
                  <a:pt x="11248" y="48737"/>
                </a:lnTo>
                <a:lnTo>
                  <a:pt x="11087" y="48817"/>
                </a:lnTo>
                <a:lnTo>
                  <a:pt x="10916" y="48908"/>
                </a:lnTo>
                <a:lnTo>
                  <a:pt x="10735" y="48978"/>
                </a:lnTo>
                <a:lnTo>
                  <a:pt x="10554" y="49058"/>
                </a:lnTo>
                <a:lnTo>
                  <a:pt x="10373" y="49119"/>
                </a:lnTo>
                <a:lnTo>
                  <a:pt x="10182" y="49179"/>
                </a:lnTo>
                <a:lnTo>
                  <a:pt x="9981" y="49239"/>
                </a:lnTo>
                <a:lnTo>
                  <a:pt x="9780" y="49289"/>
                </a:lnTo>
                <a:lnTo>
                  <a:pt x="9579" y="49330"/>
                </a:lnTo>
                <a:lnTo>
                  <a:pt x="9368" y="49370"/>
                </a:lnTo>
                <a:lnTo>
                  <a:pt x="9147" y="49400"/>
                </a:lnTo>
                <a:lnTo>
                  <a:pt x="8926" y="49420"/>
                </a:lnTo>
                <a:lnTo>
                  <a:pt x="8705" y="49440"/>
                </a:lnTo>
                <a:lnTo>
                  <a:pt x="8484" y="49450"/>
                </a:lnTo>
                <a:lnTo>
                  <a:pt x="8021" y="49450"/>
                </a:lnTo>
                <a:lnTo>
                  <a:pt x="7800" y="49440"/>
                </a:lnTo>
                <a:lnTo>
                  <a:pt x="7569" y="49420"/>
                </a:lnTo>
                <a:lnTo>
                  <a:pt x="7358" y="49400"/>
                </a:lnTo>
                <a:lnTo>
                  <a:pt x="7137" y="49370"/>
                </a:lnTo>
                <a:lnTo>
                  <a:pt x="6926" y="49330"/>
                </a:lnTo>
                <a:lnTo>
                  <a:pt x="6725" y="49289"/>
                </a:lnTo>
                <a:lnTo>
                  <a:pt x="6524" y="49239"/>
                </a:lnTo>
                <a:lnTo>
                  <a:pt x="6323" y="49179"/>
                </a:lnTo>
                <a:lnTo>
                  <a:pt x="6132" y="49119"/>
                </a:lnTo>
                <a:lnTo>
                  <a:pt x="5941" y="49058"/>
                </a:lnTo>
                <a:lnTo>
                  <a:pt x="5760" y="48978"/>
                </a:lnTo>
                <a:lnTo>
                  <a:pt x="5589" y="48908"/>
                </a:lnTo>
                <a:lnTo>
                  <a:pt x="5418" y="48817"/>
                </a:lnTo>
                <a:lnTo>
                  <a:pt x="5257" y="48737"/>
                </a:lnTo>
                <a:lnTo>
                  <a:pt x="5107" y="48646"/>
                </a:lnTo>
                <a:lnTo>
                  <a:pt x="4956" y="48546"/>
                </a:lnTo>
                <a:lnTo>
                  <a:pt x="4815" y="48445"/>
                </a:lnTo>
                <a:lnTo>
                  <a:pt x="4684" y="48345"/>
                </a:lnTo>
                <a:lnTo>
                  <a:pt x="4564" y="48234"/>
                </a:lnTo>
                <a:lnTo>
                  <a:pt x="4443" y="48124"/>
                </a:lnTo>
                <a:lnTo>
                  <a:pt x="4343" y="48003"/>
                </a:lnTo>
                <a:lnTo>
                  <a:pt x="4242" y="47882"/>
                </a:lnTo>
                <a:lnTo>
                  <a:pt x="4152" y="47762"/>
                </a:lnTo>
                <a:lnTo>
                  <a:pt x="4071" y="47631"/>
                </a:lnTo>
                <a:lnTo>
                  <a:pt x="4001" y="47510"/>
                </a:lnTo>
                <a:lnTo>
                  <a:pt x="3941" y="47380"/>
                </a:lnTo>
                <a:lnTo>
                  <a:pt x="3890" y="47239"/>
                </a:lnTo>
                <a:lnTo>
                  <a:pt x="3850" y="47108"/>
                </a:lnTo>
                <a:lnTo>
                  <a:pt x="3820" y="46968"/>
                </a:lnTo>
                <a:lnTo>
                  <a:pt x="3810" y="46827"/>
                </a:lnTo>
                <a:lnTo>
                  <a:pt x="3800" y="46686"/>
                </a:lnTo>
                <a:lnTo>
                  <a:pt x="3810" y="46536"/>
                </a:lnTo>
                <a:lnTo>
                  <a:pt x="3820" y="46395"/>
                </a:lnTo>
                <a:lnTo>
                  <a:pt x="3850" y="46264"/>
                </a:lnTo>
                <a:lnTo>
                  <a:pt x="3890" y="46123"/>
                </a:lnTo>
                <a:lnTo>
                  <a:pt x="3941" y="45993"/>
                </a:lnTo>
                <a:lnTo>
                  <a:pt x="4001" y="45862"/>
                </a:lnTo>
                <a:lnTo>
                  <a:pt x="4071" y="45731"/>
                </a:lnTo>
                <a:lnTo>
                  <a:pt x="4152" y="45601"/>
                </a:lnTo>
                <a:lnTo>
                  <a:pt x="4242" y="45480"/>
                </a:lnTo>
                <a:lnTo>
                  <a:pt x="4343" y="45360"/>
                </a:lnTo>
                <a:lnTo>
                  <a:pt x="4443" y="45249"/>
                </a:lnTo>
                <a:lnTo>
                  <a:pt x="4564" y="45128"/>
                </a:lnTo>
                <a:lnTo>
                  <a:pt x="4684" y="45028"/>
                </a:lnTo>
                <a:lnTo>
                  <a:pt x="4815" y="44917"/>
                </a:lnTo>
                <a:lnTo>
                  <a:pt x="4956" y="44817"/>
                </a:lnTo>
                <a:lnTo>
                  <a:pt x="5107" y="44726"/>
                </a:lnTo>
                <a:lnTo>
                  <a:pt x="5257" y="44636"/>
                </a:lnTo>
                <a:lnTo>
                  <a:pt x="5418" y="44545"/>
                </a:lnTo>
                <a:lnTo>
                  <a:pt x="5589" y="44465"/>
                </a:lnTo>
                <a:lnTo>
                  <a:pt x="5760" y="44385"/>
                </a:lnTo>
                <a:lnTo>
                  <a:pt x="5941" y="44314"/>
                </a:lnTo>
                <a:lnTo>
                  <a:pt x="6132" y="44244"/>
                </a:lnTo>
                <a:lnTo>
                  <a:pt x="6323" y="44184"/>
                </a:lnTo>
                <a:lnTo>
                  <a:pt x="6524" y="44133"/>
                </a:lnTo>
                <a:lnTo>
                  <a:pt x="6725" y="44083"/>
                </a:lnTo>
                <a:lnTo>
                  <a:pt x="6926" y="44033"/>
                </a:lnTo>
                <a:lnTo>
                  <a:pt x="7137" y="44003"/>
                </a:lnTo>
                <a:lnTo>
                  <a:pt x="7358" y="43963"/>
                </a:lnTo>
                <a:lnTo>
                  <a:pt x="7569" y="43942"/>
                </a:lnTo>
                <a:lnTo>
                  <a:pt x="7800" y="43922"/>
                </a:lnTo>
                <a:lnTo>
                  <a:pt x="8021" y="43912"/>
                </a:lnTo>
                <a:close/>
                <a:moveTo>
                  <a:pt x="13137" y="0"/>
                </a:moveTo>
                <a:lnTo>
                  <a:pt x="13368" y="1066"/>
                </a:lnTo>
                <a:lnTo>
                  <a:pt x="13610" y="2231"/>
                </a:lnTo>
                <a:lnTo>
                  <a:pt x="13891" y="3649"/>
                </a:lnTo>
                <a:lnTo>
                  <a:pt x="14032" y="4412"/>
                </a:lnTo>
                <a:lnTo>
                  <a:pt x="14172" y="5196"/>
                </a:lnTo>
                <a:lnTo>
                  <a:pt x="14303" y="5990"/>
                </a:lnTo>
                <a:lnTo>
                  <a:pt x="14434" y="6764"/>
                </a:lnTo>
                <a:lnTo>
                  <a:pt x="14544" y="7518"/>
                </a:lnTo>
                <a:lnTo>
                  <a:pt x="14635" y="8232"/>
                </a:lnTo>
                <a:lnTo>
                  <a:pt x="14705" y="8895"/>
                </a:lnTo>
                <a:lnTo>
                  <a:pt x="14745" y="9478"/>
                </a:lnTo>
                <a:lnTo>
                  <a:pt x="14765" y="10031"/>
                </a:lnTo>
                <a:lnTo>
                  <a:pt x="14775" y="10584"/>
                </a:lnTo>
                <a:lnTo>
                  <a:pt x="14765" y="11136"/>
                </a:lnTo>
                <a:lnTo>
                  <a:pt x="14755" y="11679"/>
                </a:lnTo>
                <a:lnTo>
                  <a:pt x="14735" y="12222"/>
                </a:lnTo>
                <a:lnTo>
                  <a:pt x="14705" y="12745"/>
                </a:lnTo>
                <a:lnTo>
                  <a:pt x="14675" y="13257"/>
                </a:lnTo>
                <a:lnTo>
                  <a:pt x="14635" y="13750"/>
                </a:lnTo>
                <a:lnTo>
                  <a:pt x="14544" y="14654"/>
                </a:lnTo>
                <a:lnTo>
                  <a:pt x="14454" y="15428"/>
                </a:lnTo>
                <a:lnTo>
                  <a:pt x="14373" y="16051"/>
                </a:lnTo>
                <a:lnTo>
                  <a:pt x="14303" y="16484"/>
                </a:lnTo>
                <a:lnTo>
                  <a:pt x="14273" y="16644"/>
                </a:lnTo>
                <a:lnTo>
                  <a:pt x="14223" y="16805"/>
                </a:lnTo>
                <a:lnTo>
                  <a:pt x="14172" y="16956"/>
                </a:lnTo>
                <a:lnTo>
                  <a:pt x="14112" y="17107"/>
                </a:lnTo>
                <a:lnTo>
                  <a:pt x="14042" y="17247"/>
                </a:lnTo>
                <a:lnTo>
                  <a:pt x="13961" y="17378"/>
                </a:lnTo>
                <a:lnTo>
                  <a:pt x="13811" y="17609"/>
                </a:lnTo>
                <a:lnTo>
                  <a:pt x="13670" y="17810"/>
                </a:lnTo>
                <a:lnTo>
                  <a:pt x="13549" y="17961"/>
                </a:lnTo>
                <a:lnTo>
                  <a:pt x="13429" y="18092"/>
                </a:lnTo>
                <a:lnTo>
                  <a:pt x="13338" y="17770"/>
                </a:lnTo>
                <a:lnTo>
                  <a:pt x="13228" y="17398"/>
                </a:lnTo>
                <a:lnTo>
                  <a:pt x="13067" y="16916"/>
                </a:lnTo>
                <a:lnTo>
                  <a:pt x="12876" y="16353"/>
                </a:lnTo>
                <a:lnTo>
                  <a:pt x="12635" y="15710"/>
                </a:lnTo>
                <a:lnTo>
                  <a:pt x="12363" y="15026"/>
                </a:lnTo>
                <a:lnTo>
                  <a:pt x="12223" y="14674"/>
                </a:lnTo>
                <a:lnTo>
                  <a:pt x="12062" y="14313"/>
                </a:lnTo>
                <a:lnTo>
                  <a:pt x="11901" y="13951"/>
                </a:lnTo>
                <a:lnTo>
                  <a:pt x="11730" y="13599"/>
                </a:lnTo>
                <a:lnTo>
                  <a:pt x="11549" y="13247"/>
                </a:lnTo>
                <a:lnTo>
                  <a:pt x="11358" y="12895"/>
                </a:lnTo>
                <a:lnTo>
                  <a:pt x="11167" y="12554"/>
                </a:lnTo>
                <a:lnTo>
                  <a:pt x="10966" y="12232"/>
                </a:lnTo>
                <a:lnTo>
                  <a:pt x="10755" y="11920"/>
                </a:lnTo>
                <a:lnTo>
                  <a:pt x="10534" y="11629"/>
                </a:lnTo>
                <a:lnTo>
                  <a:pt x="10313" y="11348"/>
                </a:lnTo>
                <a:lnTo>
                  <a:pt x="10092" y="11096"/>
                </a:lnTo>
                <a:lnTo>
                  <a:pt x="9861" y="10875"/>
                </a:lnTo>
                <a:lnTo>
                  <a:pt x="9740" y="10775"/>
                </a:lnTo>
                <a:lnTo>
                  <a:pt x="9619" y="10674"/>
                </a:lnTo>
                <a:lnTo>
                  <a:pt x="9499" y="10584"/>
                </a:lnTo>
                <a:lnTo>
                  <a:pt x="9378" y="10503"/>
                </a:lnTo>
                <a:lnTo>
                  <a:pt x="9247" y="10433"/>
                </a:lnTo>
                <a:lnTo>
                  <a:pt x="9127" y="10373"/>
                </a:lnTo>
                <a:lnTo>
                  <a:pt x="8996" y="10312"/>
                </a:lnTo>
                <a:lnTo>
                  <a:pt x="8876" y="10272"/>
                </a:lnTo>
                <a:lnTo>
                  <a:pt x="8745" y="10232"/>
                </a:lnTo>
                <a:lnTo>
                  <a:pt x="8614" y="10212"/>
                </a:lnTo>
                <a:lnTo>
                  <a:pt x="8092" y="10131"/>
                </a:lnTo>
                <a:lnTo>
                  <a:pt x="7539" y="10061"/>
                </a:lnTo>
                <a:lnTo>
                  <a:pt x="6986" y="10001"/>
                </a:lnTo>
                <a:lnTo>
                  <a:pt x="6433" y="9950"/>
                </a:lnTo>
                <a:lnTo>
                  <a:pt x="5891" y="9910"/>
                </a:lnTo>
                <a:lnTo>
                  <a:pt x="5348" y="9870"/>
                </a:lnTo>
                <a:lnTo>
                  <a:pt x="4343" y="9810"/>
                </a:lnTo>
                <a:lnTo>
                  <a:pt x="3458" y="9770"/>
                </a:lnTo>
                <a:lnTo>
                  <a:pt x="2765" y="9749"/>
                </a:lnTo>
                <a:lnTo>
                  <a:pt x="2142" y="9739"/>
                </a:lnTo>
                <a:lnTo>
                  <a:pt x="2423" y="9790"/>
                </a:lnTo>
                <a:lnTo>
                  <a:pt x="2765" y="9850"/>
                </a:lnTo>
                <a:lnTo>
                  <a:pt x="3197" y="9950"/>
                </a:lnTo>
                <a:lnTo>
                  <a:pt x="3730" y="10091"/>
                </a:lnTo>
                <a:lnTo>
                  <a:pt x="4021" y="10172"/>
                </a:lnTo>
                <a:lnTo>
                  <a:pt x="4333" y="10272"/>
                </a:lnTo>
                <a:lnTo>
                  <a:pt x="4654" y="10383"/>
                </a:lnTo>
                <a:lnTo>
                  <a:pt x="4996" y="10503"/>
                </a:lnTo>
                <a:lnTo>
                  <a:pt x="5338" y="10634"/>
                </a:lnTo>
                <a:lnTo>
                  <a:pt x="5700" y="10775"/>
                </a:lnTo>
                <a:lnTo>
                  <a:pt x="6061" y="10935"/>
                </a:lnTo>
                <a:lnTo>
                  <a:pt x="6423" y="11116"/>
                </a:lnTo>
                <a:lnTo>
                  <a:pt x="6795" y="11307"/>
                </a:lnTo>
                <a:lnTo>
                  <a:pt x="7157" y="11508"/>
                </a:lnTo>
                <a:lnTo>
                  <a:pt x="7529" y="11740"/>
                </a:lnTo>
                <a:lnTo>
                  <a:pt x="7891" y="11981"/>
                </a:lnTo>
                <a:lnTo>
                  <a:pt x="8252" y="12232"/>
                </a:lnTo>
                <a:lnTo>
                  <a:pt x="8604" y="12513"/>
                </a:lnTo>
                <a:lnTo>
                  <a:pt x="8946" y="12805"/>
                </a:lnTo>
                <a:lnTo>
                  <a:pt x="9268" y="13117"/>
                </a:lnTo>
                <a:lnTo>
                  <a:pt x="9428" y="13277"/>
                </a:lnTo>
                <a:lnTo>
                  <a:pt x="9589" y="13448"/>
                </a:lnTo>
                <a:lnTo>
                  <a:pt x="9740" y="13619"/>
                </a:lnTo>
                <a:lnTo>
                  <a:pt x="9891" y="13800"/>
                </a:lnTo>
                <a:lnTo>
                  <a:pt x="10031" y="13991"/>
                </a:lnTo>
                <a:lnTo>
                  <a:pt x="10172" y="14172"/>
                </a:lnTo>
                <a:lnTo>
                  <a:pt x="10303" y="14373"/>
                </a:lnTo>
                <a:lnTo>
                  <a:pt x="10433" y="14574"/>
                </a:lnTo>
                <a:lnTo>
                  <a:pt x="10554" y="14775"/>
                </a:lnTo>
                <a:lnTo>
                  <a:pt x="10675" y="14986"/>
                </a:lnTo>
                <a:lnTo>
                  <a:pt x="10785" y="15207"/>
                </a:lnTo>
                <a:lnTo>
                  <a:pt x="10896" y="15428"/>
                </a:lnTo>
                <a:lnTo>
                  <a:pt x="11318" y="16393"/>
                </a:lnTo>
                <a:lnTo>
                  <a:pt x="11760" y="17448"/>
                </a:lnTo>
                <a:lnTo>
                  <a:pt x="12233" y="18584"/>
                </a:lnTo>
                <a:lnTo>
                  <a:pt x="12705" y="19780"/>
                </a:lnTo>
                <a:lnTo>
                  <a:pt x="13177" y="21016"/>
                </a:lnTo>
                <a:lnTo>
                  <a:pt x="13650" y="22253"/>
                </a:lnTo>
                <a:lnTo>
                  <a:pt x="14554" y="24675"/>
                </a:lnTo>
                <a:lnTo>
                  <a:pt x="15358" y="26866"/>
                </a:lnTo>
                <a:lnTo>
                  <a:pt x="16002" y="28655"/>
                </a:lnTo>
                <a:lnTo>
                  <a:pt x="16585" y="30303"/>
                </a:lnTo>
                <a:lnTo>
                  <a:pt x="16755" y="31128"/>
                </a:lnTo>
                <a:lnTo>
                  <a:pt x="16956" y="31992"/>
                </a:lnTo>
                <a:lnTo>
                  <a:pt x="17198" y="33027"/>
                </a:lnTo>
                <a:lnTo>
                  <a:pt x="17459" y="34103"/>
                </a:lnTo>
                <a:lnTo>
                  <a:pt x="17600" y="34635"/>
                </a:lnTo>
                <a:lnTo>
                  <a:pt x="17740" y="35138"/>
                </a:lnTo>
                <a:lnTo>
                  <a:pt x="17871" y="35600"/>
                </a:lnTo>
                <a:lnTo>
                  <a:pt x="18002" y="36012"/>
                </a:lnTo>
                <a:lnTo>
                  <a:pt x="18132" y="36354"/>
                </a:lnTo>
                <a:lnTo>
                  <a:pt x="18193" y="36495"/>
                </a:lnTo>
                <a:lnTo>
                  <a:pt x="18243" y="36615"/>
                </a:lnTo>
                <a:lnTo>
                  <a:pt x="18374" y="36907"/>
                </a:lnTo>
                <a:lnTo>
                  <a:pt x="18544" y="37319"/>
                </a:lnTo>
                <a:lnTo>
                  <a:pt x="18745" y="37842"/>
                </a:lnTo>
                <a:lnTo>
                  <a:pt x="18967" y="38455"/>
                </a:lnTo>
                <a:lnTo>
                  <a:pt x="19469" y="39852"/>
                </a:lnTo>
                <a:lnTo>
                  <a:pt x="19992" y="41359"/>
                </a:lnTo>
                <a:lnTo>
                  <a:pt x="20916" y="44043"/>
                </a:lnTo>
                <a:lnTo>
                  <a:pt x="21308" y="45219"/>
                </a:lnTo>
                <a:lnTo>
                  <a:pt x="21278" y="45289"/>
                </a:lnTo>
                <a:lnTo>
                  <a:pt x="21178" y="45440"/>
                </a:lnTo>
                <a:lnTo>
                  <a:pt x="21097" y="45541"/>
                </a:lnTo>
                <a:lnTo>
                  <a:pt x="21007" y="45651"/>
                </a:lnTo>
                <a:lnTo>
                  <a:pt x="20906" y="45772"/>
                </a:lnTo>
                <a:lnTo>
                  <a:pt x="20776" y="45882"/>
                </a:lnTo>
                <a:lnTo>
                  <a:pt x="20645" y="45983"/>
                </a:lnTo>
                <a:lnTo>
                  <a:pt x="20494" y="46083"/>
                </a:lnTo>
                <a:lnTo>
                  <a:pt x="20404" y="46123"/>
                </a:lnTo>
                <a:lnTo>
                  <a:pt x="20323" y="46154"/>
                </a:lnTo>
                <a:lnTo>
                  <a:pt x="20233" y="46184"/>
                </a:lnTo>
                <a:lnTo>
                  <a:pt x="20143" y="46204"/>
                </a:lnTo>
                <a:lnTo>
                  <a:pt x="20042" y="46224"/>
                </a:lnTo>
                <a:lnTo>
                  <a:pt x="19942" y="46234"/>
                </a:lnTo>
                <a:lnTo>
                  <a:pt x="19730" y="46234"/>
                </a:lnTo>
                <a:lnTo>
                  <a:pt x="19620" y="46214"/>
                </a:lnTo>
                <a:lnTo>
                  <a:pt x="19509" y="46184"/>
                </a:lnTo>
                <a:lnTo>
                  <a:pt x="19389" y="46144"/>
                </a:lnTo>
                <a:lnTo>
                  <a:pt x="19268" y="46103"/>
                </a:lnTo>
                <a:lnTo>
                  <a:pt x="18796" y="45882"/>
                </a:lnTo>
                <a:lnTo>
                  <a:pt x="18374" y="45671"/>
                </a:lnTo>
                <a:lnTo>
                  <a:pt x="18002" y="45470"/>
                </a:lnTo>
                <a:lnTo>
                  <a:pt x="17680" y="45299"/>
                </a:lnTo>
                <a:lnTo>
                  <a:pt x="17238" y="45028"/>
                </a:lnTo>
                <a:lnTo>
                  <a:pt x="17077" y="44927"/>
                </a:lnTo>
                <a:lnTo>
                  <a:pt x="16936" y="44726"/>
                </a:lnTo>
                <a:lnTo>
                  <a:pt x="16765" y="44495"/>
                </a:lnTo>
                <a:lnTo>
                  <a:pt x="16534" y="44194"/>
                </a:lnTo>
                <a:lnTo>
                  <a:pt x="16223" y="43832"/>
                </a:lnTo>
                <a:lnTo>
                  <a:pt x="16042" y="43641"/>
                </a:lnTo>
                <a:lnTo>
                  <a:pt x="15851" y="43440"/>
                </a:lnTo>
                <a:lnTo>
                  <a:pt x="15630" y="43229"/>
                </a:lnTo>
                <a:lnTo>
                  <a:pt x="15399" y="43018"/>
                </a:lnTo>
                <a:lnTo>
                  <a:pt x="15157" y="42807"/>
                </a:lnTo>
                <a:lnTo>
                  <a:pt x="14886" y="42596"/>
                </a:lnTo>
                <a:lnTo>
                  <a:pt x="14605" y="42385"/>
                </a:lnTo>
                <a:lnTo>
                  <a:pt x="14313" y="42184"/>
                </a:lnTo>
                <a:lnTo>
                  <a:pt x="13991" y="41983"/>
                </a:lnTo>
                <a:lnTo>
                  <a:pt x="13660" y="41782"/>
                </a:lnTo>
                <a:lnTo>
                  <a:pt x="13308" y="41601"/>
                </a:lnTo>
                <a:lnTo>
                  <a:pt x="12936" y="41420"/>
                </a:lnTo>
                <a:lnTo>
                  <a:pt x="12554" y="41259"/>
                </a:lnTo>
                <a:lnTo>
                  <a:pt x="12152" y="41118"/>
                </a:lnTo>
                <a:lnTo>
                  <a:pt x="11740" y="40987"/>
                </a:lnTo>
                <a:lnTo>
                  <a:pt x="11298" y="40877"/>
                </a:lnTo>
                <a:lnTo>
                  <a:pt x="11077" y="40827"/>
                </a:lnTo>
                <a:lnTo>
                  <a:pt x="10846" y="40786"/>
                </a:lnTo>
                <a:lnTo>
                  <a:pt x="10614" y="40746"/>
                </a:lnTo>
                <a:lnTo>
                  <a:pt x="10373" y="40716"/>
                </a:lnTo>
                <a:lnTo>
                  <a:pt x="10132" y="40686"/>
                </a:lnTo>
                <a:lnTo>
                  <a:pt x="9891" y="40676"/>
                </a:lnTo>
                <a:lnTo>
                  <a:pt x="9639" y="40656"/>
                </a:lnTo>
                <a:lnTo>
                  <a:pt x="9127" y="40656"/>
                </a:lnTo>
                <a:lnTo>
                  <a:pt x="8866" y="40666"/>
                </a:lnTo>
                <a:lnTo>
                  <a:pt x="8594" y="40676"/>
                </a:lnTo>
                <a:lnTo>
                  <a:pt x="8323" y="40706"/>
                </a:lnTo>
                <a:lnTo>
                  <a:pt x="7790" y="40756"/>
                </a:lnTo>
                <a:lnTo>
                  <a:pt x="7267" y="40827"/>
                </a:lnTo>
                <a:lnTo>
                  <a:pt x="6765" y="40897"/>
                </a:lnTo>
                <a:lnTo>
                  <a:pt x="6282" y="40977"/>
                </a:lnTo>
                <a:lnTo>
                  <a:pt x="5820" y="41058"/>
                </a:lnTo>
                <a:lnTo>
                  <a:pt x="5378" y="41158"/>
                </a:lnTo>
                <a:lnTo>
                  <a:pt x="4956" y="41259"/>
                </a:lnTo>
                <a:lnTo>
                  <a:pt x="4544" y="41369"/>
                </a:lnTo>
                <a:lnTo>
                  <a:pt x="4152" y="41480"/>
                </a:lnTo>
                <a:lnTo>
                  <a:pt x="3780" y="41611"/>
                </a:lnTo>
                <a:lnTo>
                  <a:pt x="3428" y="41741"/>
                </a:lnTo>
                <a:lnTo>
                  <a:pt x="3086" y="41882"/>
                </a:lnTo>
                <a:lnTo>
                  <a:pt x="2775" y="42033"/>
                </a:lnTo>
                <a:lnTo>
                  <a:pt x="2473" y="42184"/>
                </a:lnTo>
                <a:lnTo>
                  <a:pt x="2192" y="42354"/>
                </a:lnTo>
                <a:lnTo>
                  <a:pt x="1920" y="42525"/>
                </a:lnTo>
                <a:lnTo>
                  <a:pt x="1679" y="42706"/>
                </a:lnTo>
                <a:lnTo>
                  <a:pt x="1448" y="42897"/>
                </a:lnTo>
                <a:lnTo>
                  <a:pt x="1237" y="43098"/>
                </a:lnTo>
                <a:lnTo>
                  <a:pt x="1036" y="43309"/>
                </a:lnTo>
                <a:lnTo>
                  <a:pt x="855" y="43520"/>
                </a:lnTo>
                <a:lnTo>
                  <a:pt x="694" y="43751"/>
                </a:lnTo>
                <a:lnTo>
                  <a:pt x="554" y="43983"/>
                </a:lnTo>
                <a:lnTo>
                  <a:pt x="423" y="44234"/>
                </a:lnTo>
                <a:lnTo>
                  <a:pt x="312" y="44485"/>
                </a:lnTo>
                <a:lnTo>
                  <a:pt x="222" y="44747"/>
                </a:lnTo>
                <a:lnTo>
                  <a:pt x="141" y="45018"/>
                </a:lnTo>
                <a:lnTo>
                  <a:pt x="81" y="45309"/>
                </a:lnTo>
                <a:lnTo>
                  <a:pt x="41" y="45601"/>
                </a:lnTo>
                <a:lnTo>
                  <a:pt x="11" y="45902"/>
                </a:lnTo>
                <a:lnTo>
                  <a:pt x="1" y="46214"/>
                </a:lnTo>
                <a:lnTo>
                  <a:pt x="11" y="46536"/>
                </a:lnTo>
                <a:lnTo>
                  <a:pt x="21" y="46696"/>
                </a:lnTo>
                <a:lnTo>
                  <a:pt x="31" y="46857"/>
                </a:lnTo>
                <a:lnTo>
                  <a:pt x="61" y="47018"/>
                </a:lnTo>
                <a:lnTo>
                  <a:pt x="81" y="47179"/>
                </a:lnTo>
                <a:lnTo>
                  <a:pt x="162" y="47490"/>
                </a:lnTo>
                <a:lnTo>
                  <a:pt x="252" y="47792"/>
                </a:lnTo>
                <a:lnTo>
                  <a:pt x="373" y="48083"/>
                </a:lnTo>
                <a:lnTo>
                  <a:pt x="503" y="48375"/>
                </a:lnTo>
                <a:lnTo>
                  <a:pt x="664" y="48646"/>
                </a:lnTo>
                <a:lnTo>
                  <a:pt x="835" y="48918"/>
                </a:lnTo>
                <a:lnTo>
                  <a:pt x="1036" y="49179"/>
                </a:lnTo>
                <a:lnTo>
                  <a:pt x="1247" y="49420"/>
                </a:lnTo>
                <a:lnTo>
                  <a:pt x="1468" y="49661"/>
                </a:lnTo>
                <a:lnTo>
                  <a:pt x="1709" y="49893"/>
                </a:lnTo>
                <a:lnTo>
                  <a:pt x="1971" y="50114"/>
                </a:lnTo>
                <a:lnTo>
                  <a:pt x="2242" y="50315"/>
                </a:lnTo>
                <a:lnTo>
                  <a:pt x="2523" y="50516"/>
                </a:lnTo>
                <a:lnTo>
                  <a:pt x="2815" y="50697"/>
                </a:lnTo>
                <a:lnTo>
                  <a:pt x="3127" y="50867"/>
                </a:lnTo>
                <a:lnTo>
                  <a:pt x="3438" y="51028"/>
                </a:lnTo>
                <a:lnTo>
                  <a:pt x="3770" y="51169"/>
                </a:lnTo>
                <a:lnTo>
                  <a:pt x="4101" y="51310"/>
                </a:lnTo>
                <a:lnTo>
                  <a:pt x="4443" y="51430"/>
                </a:lnTo>
                <a:lnTo>
                  <a:pt x="4795" y="51531"/>
                </a:lnTo>
                <a:lnTo>
                  <a:pt x="5147" y="51631"/>
                </a:lnTo>
                <a:lnTo>
                  <a:pt x="5509" y="51712"/>
                </a:lnTo>
                <a:lnTo>
                  <a:pt x="5870" y="51772"/>
                </a:lnTo>
                <a:lnTo>
                  <a:pt x="6242" y="51822"/>
                </a:lnTo>
                <a:lnTo>
                  <a:pt x="6614" y="51852"/>
                </a:lnTo>
                <a:lnTo>
                  <a:pt x="6986" y="51873"/>
                </a:lnTo>
                <a:lnTo>
                  <a:pt x="7358" y="51883"/>
                </a:lnTo>
                <a:lnTo>
                  <a:pt x="7730" y="51862"/>
                </a:lnTo>
                <a:lnTo>
                  <a:pt x="8102" y="51832"/>
                </a:lnTo>
                <a:lnTo>
                  <a:pt x="8474" y="51792"/>
                </a:lnTo>
                <a:lnTo>
                  <a:pt x="9167" y="51692"/>
                </a:lnTo>
                <a:lnTo>
                  <a:pt x="9770" y="51611"/>
                </a:lnTo>
                <a:lnTo>
                  <a:pt x="10775" y="51481"/>
                </a:lnTo>
                <a:lnTo>
                  <a:pt x="11529" y="51390"/>
                </a:lnTo>
                <a:lnTo>
                  <a:pt x="11831" y="51340"/>
                </a:lnTo>
                <a:lnTo>
                  <a:pt x="12102" y="51300"/>
                </a:lnTo>
                <a:lnTo>
                  <a:pt x="12343" y="51249"/>
                </a:lnTo>
                <a:lnTo>
                  <a:pt x="12554" y="51189"/>
                </a:lnTo>
                <a:lnTo>
                  <a:pt x="12765" y="51119"/>
                </a:lnTo>
                <a:lnTo>
                  <a:pt x="12966" y="51028"/>
                </a:lnTo>
                <a:lnTo>
                  <a:pt x="13167" y="50928"/>
                </a:lnTo>
                <a:lnTo>
                  <a:pt x="13378" y="50797"/>
                </a:lnTo>
                <a:lnTo>
                  <a:pt x="13610" y="50656"/>
                </a:lnTo>
                <a:lnTo>
                  <a:pt x="13871" y="50475"/>
                </a:lnTo>
                <a:lnTo>
                  <a:pt x="14383" y="50104"/>
                </a:lnTo>
                <a:lnTo>
                  <a:pt x="14846" y="49752"/>
                </a:lnTo>
                <a:lnTo>
                  <a:pt x="15248" y="49430"/>
                </a:lnTo>
                <a:lnTo>
                  <a:pt x="15579" y="49149"/>
                </a:lnTo>
                <a:lnTo>
                  <a:pt x="15851" y="48908"/>
                </a:lnTo>
                <a:lnTo>
                  <a:pt x="16042" y="48737"/>
                </a:lnTo>
                <a:lnTo>
                  <a:pt x="16203" y="48576"/>
                </a:lnTo>
                <a:lnTo>
                  <a:pt x="16585" y="48576"/>
                </a:lnTo>
                <a:lnTo>
                  <a:pt x="17007" y="48556"/>
                </a:lnTo>
                <a:lnTo>
                  <a:pt x="17519" y="48526"/>
                </a:lnTo>
                <a:lnTo>
                  <a:pt x="18082" y="48475"/>
                </a:lnTo>
                <a:lnTo>
                  <a:pt x="18374" y="48435"/>
                </a:lnTo>
                <a:lnTo>
                  <a:pt x="18665" y="48395"/>
                </a:lnTo>
                <a:lnTo>
                  <a:pt x="18947" y="48345"/>
                </a:lnTo>
                <a:lnTo>
                  <a:pt x="19218" y="48284"/>
                </a:lnTo>
                <a:lnTo>
                  <a:pt x="19469" y="48214"/>
                </a:lnTo>
                <a:lnTo>
                  <a:pt x="19700" y="48144"/>
                </a:lnTo>
                <a:lnTo>
                  <a:pt x="20866" y="47701"/>
                </a:lnTo>
                <a:lnTo>
                  <a:pt x="20906" y="47812"/>
                </a:lnTo>
                <a:lnTo>
                  <a:pt x="20987" y="48144"/>
                </a:lnTo>
                <a:lnTo>
                  <a:pt x="21037" y="48395"/>
                </a:lnTo>
                <a:lnTo>
                  <a:pt x="21097" y="48707"/>
                </a:lnTo>
                <a:lnTo>
                  <a:pt x="21158" y="49068"/>
                </a:lnTo>
                <a:lnTo>
                  <a:pt x="21218" y="49490"/>
                </a:lnTo>
                <a:lnTo>
                  <a:pt x="21278" y="49973"/>
                </a:lnTo>
                <a:lnTo>
                  <a:pt x="21339" y="50516"/>
                </a:lnTo>
                <a:lnTo>
                  <a:pt x="21389" y="51109"/>
                </a:lnTo>
                <a:lnTo>
                  <a:pt x="21429" y="51762"/>
                </a:lnTo>
                <a:lnTo>
                  <a:pt x="21459" y="52486"/>
                </a:lnTo>
                <a:lnTo>
                  <a:pt x="21469" y="53260"/>
                </a:lnTo>
                <a:lnTo>
                  <a:pt x="21469" y="54104"/>
                </a:lnTo>
                <a:lnTo>
                  <a:pt x="21459" y="54998"/>
                </a:lnTo>
                <a:lnTo>
                  <a:pt x="21409" y="56737"/>
                </a:lnTo>
                <a:lnTo>
                  <a:pt x="21349" y="58225"/>
                </a:lnTo>
                <a:lnTo>
                  <a:pt x="21318" y="58888"/>
                </a:lnTo>
                <a:lnTo>
                  <a:pt x="21278" y="59501"/>
                </a:lnTo>
                <a:lnTo>
                  <a:pt x="21238" y="60064"/>
                </a:lnTo>
                <a:lnTo>
                  <a:pt x="21178" y="60577"/>
                </a:lnTo>
                <a:lnTo>
                  <a:pt x="21117" y="61049"/>
                </a:lnTo>
                <a:lnTo>
                  <a:pt x="21027" y="61481"/>
                </a:lnTo>
                <a:lnTo>
                  <a:pt x="20987" y="61682"/>
                </a:lnTo>
                <a:lnTo>
                  <a:pt x="20937" y="61863"/>
                </a:lnTo>
                <a:lnTo>
                  <a:pt x="20876" y="62044"/>
                </a:lnTo>
                <a:lnTo>
                  <a:pt x="20816" y="62225"/>
                </a:lnTo>
                <a:lnTo>
                  <a:pt x="20756" y="62386"/>
                </a:lnTo>
                <a:lnTo>
                  <a:pt x="20685" y="62536"/>
                </a:lnTo>
                <a:lnTo>
                  <a:pt x="20605" y="62687"/>
                </a:lnTo>
                <a:lnTo>
                  <a:pt x="20524" y="62828"/>
                </a:lnTo>
                <a:lnTo>
                  <a:pt x="20444" y="62959"/>
                </a:lnTo>
                <a:lnTo>
                  <a:pt x="20344" y="63079"/>
                </a:lnTo>
                <a:lnTo>
                  <a:pt x="20243" y="63200"/>
                </a:lnTo>
                <a:lnTo>
                  <a:pt x="20143" y="63310"/>
                </a:lnTo>
                <a:lnTo>
                  <a:pt x="19660" y="63803"/>
                </a:lnTo>
                <a:lnTo>
                  <a:pt x="19107" y="64386"/>
                </a:lnTo>
                <a:lnTo>
                  <a:pt x="18494" y="65019"/>
                </a:lnTo>
                <a:lnTo>
                  <a:pt x="17861" y="65662"/>
                </a:lnTo>
                <a:lnTo>
                  <a:pt x="17539" y="65984"/>
                </a:lnTo>
                <a:lnTo>
                  <a:pt x="17218" y="66296"/>
                </a:lnTo>
                <a:lnTo>
                  <a:pt x="16906" y="66587"/>
                </a:lnTo>
                <a:lnTo>
                  <a:pt x="16595" y="66868"/>
                </a:lnTo>
                <a:lnTo>
                  <a:pt x="16293" y="67120"/>
                </a:lnTo>
                <a:lnTo>
                  <a:pt x="16002" y="67341"/>
                </a:lnTo>
                <a:lnTo>
                  <a:pt x="15730" y="67532"/>
                </a:lnTo>
                <a:lnTo>
                  <a:pt x="15469" y="67693"/>
                </a:lnTo>
                <a:lnTo>
                  <a:pt x="15338" y="67773"/>
                </a:lnTo>
                <a:lnTo>
                  <a:pt x="15177" y="67873"/>
                </a:lnTo>
                <a:lnTo>
                  <a:pt x="14796" y="68155"/>
                </a:lnTo>
                <a:lnTo>
                  <a:pt x="14343" y="68497"/>
                </a:lnTo>
                <a:lnTo>
                  <a:pt x="13821" y="68909"/>
                </a:lnTo>
                <a:lnTo>
                  <a:pt x="13268" y="69371"/>
                </a:lnTo>
                <a:lnTo>
                  <a:pt x="12685" y="69854"/>
                </a:lnTo>
                <a:lnTo>
                  <a:pt x="11479" y="70879"/>
                </a:lnTo>
                <a:lnTo>
                  <a:pt x="10343" y="71874"/>
                </a:lnTo>
                <a:lnTo>
                  <a:pt x="9378" y="72718"/>
                </a:lnTo>
                <a:lnTo>
                  <a:pt x="8474" y="73522"/>
                </a:lnTo>
                <a:lnTo>
                  <a:pt x="8524" y="73663"/>
                </a:lnTo>
                <a:lnTo>
                  <a:pt x="8665" y="74005"/>
                </a:lnTo>
                <a:lnTo>
                  <a:pt x="8876" y="74477"/>
                </a:lnTo>
                <a:lnTo>
                  <a:pt x="9006" y="74748"/>
                </a:lnTo>
                <a:lnTo>
                  <a:pt x="9147" y="75020"/>
                </a:lnTo>
                <a:lnTo>
                  <a:pt x="9288" y="75291"/>
                </a:lnTo>
                <a:lnTo>
                  <a:pt x="9449" y="75552"/>
                </a:lnTo>
                <a:lnTo>
                  <a:pt x="9599" y="75784"/>
                </a:lnTo>
                <a:lnTo>
                  <a:pt x="9760" y="75985"/>
                </a:lnTo>
                <a:lnTo>
                  <a:pt x="9840" y="76075"/>
                </a:lnTo>
                <a:lnTo>
                  <a:pt x="9921" y="76155"/>
                </a:lnTo>
                <a:lnTo>
                  <a:pt x="10001" y="76216"/>
                </a:lnTo>
                <a:lnTo>
                  <a:pt x="10072" y="76266"/>
                </a:lnTo>
                <a:lnTo>
                  <a:pt x="10152" y="76296"/>
                </a:lnTo>
                <a:lnTo>
                  <a:pt x="10222" y="76316"/>
                </a:lnTo>
                <a:lnTo>
                  <a:pt x="10293" y="76316"/>
                </a:lnTo>
                <a:lnTo>
                  <a:pt x="10363" y="76296"/>
                </a:lnTo>
                <a:lnTo>
                  <a:pt x="10444" y="76266"/>
                </a:lnTo>
                <a:lnTo>
                  <a:pt x="10514" y="76216"/>
                </a:lnTo>
                <a:lnTo>
                  <a:pt x="10604" y="76155"/>
                </a:lnTo>
                <a:lnTo>
                  <a:pt x="10695" y="76075"/>
                </a:lnTo>
                <a:lnTo>
                  <a:pt x="10896" y="75894"/>
                </a:lnTo>
                <a:lnTo>
                  <a:pt x="11107" y="75673"/>
                </a:lnTo>
                <a:lnTo>
                  <a:pt x="11338" y="75422"/>
                </a:lnTo>
                <a:lnTo>
                  <a:pt x="11569" y="75150"/>
                </a:lnTo>
                <a:lnTo>
                  <a:pt x="11800" y="74869"/>
                </a:lnTo>
                <a:lnTo>
                  <a:pt x="12022" y="74587"/>
                </a:lnTo>
                <a:lnTo>
                  <a:pt x="12454" y="74025"/>
                </a:lnTo>
                <a:lnTo>
                  <a:pt x="12805" y="73552"/>
                </a:lnTo>
                <a:lnTo>
                  <a:pt x="13137" y="73090"/>
                </a:lnTo>
                <a:lnTo>
                  <a:pt x="13479" y="72597"/>
                </a:lnTo>
                <a:lnTo>
                  <a:pt x="13851" y="72075"/>
                </a:lnTo>
                <a:lnTo>
                  <a:pt x="14323" y="71452"/>
                </a:lnTo>
                <a:lnTo>
                  <a:pt x="14584" y="71120"/>
                </a:lnTo>
                <a:lnTo>
                  <a:pt x="14856" y="70778"/>
                </a:lnTo>
                <a:lnTo>
                  <a:pt x="15137" y="70447"/>
                </a:lnTo>
                <a:lnTo>
                  <a:pt x="15419" y="70135"/>
                </a:lnTo>
                <a:lnTo>
                  <a:pt x="15700" y="69843"/>
                </a:lnTo>
                <a:lnTo>
                  <a:pt x="15971" y="69572"/>
                </a:lnTo>
                <a:lnTo>
                  <a:pt x="16243" y="69341"/>
                </a:lnTo>
                <a:lnTo>
                  <a:pt x="16374" y="69240"/>
                </a:lnTo>
                <a:lnTo>
                  <a:pt x="16494" y="69150"/>
                </a:lnTo>
                <a:lnTo>
                  <a:pt x="16755" y="68979"/>
                </a:lnTo>
                <a:lnTo>
                  <a:pt x="17037" y="68808"/>
                </a:lnTo>
                <a:lnTo>
                  <a:pt x="17640" y="68466"/>
                </a:lnTo>
                <a:lnTo>
                  <a:pt x="18273" y="68115"/>
                </a:lnTo>
                <a:lnTo>
                  <a:pt x="18886" y="67803"/>
                </a:lnTo>
                <a:lnTo>
                  <a:pt x="19429" y="67522"/>
                </a:lnTo>
                <a:lnTo>
                  <a:pt x="19881" y="67301"/>
                </a:lnTo>
                <a:lnTo>
                  <a:pt x="20283" y="67110"/>
                </a:lnTo>
                <a:lnTo>
                  <a:pt x="20273" y="67291"/>
                </a:lnTo>
                <a:lnTo>
                  <a:pt x="20223" y="67813"/>
                </a:lnTo>
                <a:lnTo>
                  <a:pt x="20133" y="68597"/>
                </a:lnTo>
                <a:lnTo>
                  <a:pt x="20072" y="69070"/>
                </a:lnTo>
                <a:lnTo>
                  <a:pt x="19992" y="69592"/>
                </a:lnTo>
                <a:lnTo>
                  <a:pt x="19911" y="70135"/>
                </a:lnTo>
                <a:lnTo>
                  <a:pt x="19801" y="70708"/>
                </a:lnTo>
                <a:lnTo>
                  <a:pt x="19680" y="71301"/>
                </a:lnTo>
                <a:lnTo>
                  <a:pt x="19550" y="71904"/>
                </a:lnTo>
                <a:lnTo>
                  <a:pt x="19399" y="72517"/>
                </a:lnTo>
                <a:lnTo>
                  <a:pt x="19228" y="73110"/>
                </a:lnTo>
                <a:lnTo>
                  <a:pt x="19137" y="73401"/>
                </a:lnTo>
                <a:lnTo>
                  <a:pt x="19037" y="73693"/>
                </a:lnTo>
                <a:lnTo>
                  <a:pt x="18936" y="73974"/>
                </a:lnTo>
                <a:lnTo>
                  <a:pt x="18826" y="74256"/>
                </a:lnTo>
                <a:lnTo>
                  <a:pt x="18605" y="74788"/>
                </a:lnTo>
                <a:lnTo>
                  <a:pt x="18364" y="75291"/>
                </a:lnTo>
                <a:lnTo>
                  <a:pt x="18122" y="75763"/>
                </a:lnTo>
                <a:lnTo>
                  <a:pt x="17861" y="76206"/>
                </a:lnTo>
                <a:lnTo>
                  <a:pt x="17600" y="76618"/>
                </a:lnTo>
                <a:lnTo>
                  <a:pt x="17328" y="77000"/>
                </a:lnTo>
                <a:lnTo>
                  <a:pt x="17057" y="77351"/>
                </a:lnTo>
                <a:lnTo>
                  <a:pt x="16786" y="77683"/>
                </a:lnTo>
                <a:lnTo>
                  <a:pt x="16514" y="77985"/>
                </a:lnTo>
                <a:lnTo>
                  <a:pt x="16243" y="78256"/>
                </a:lnTo>
                <a:lnTo>
                  <a:pt x="15971" y="78507"/>
                </a:lnTo>
                <a:lnTo>
                  <a:pt x="15710" y="78728"/>
                </a:lnTo>
                <a:lnTo>
                  <a:pt x="15459" y="78929"/>
                </a:lnTo>
                <a:lnTo>
                  <a:pt x="15208" y="79090"/>
                </a:lnTo>
                <a:lnTo>
                  <a:pt x="14966" y="79241"/>
                </a:lnTo>
                <a:lnTo>
                  <a:pt x="14745" y="79362"/>
                </a:lnTo>
                <a:lnTo>
                  <a:pt x="13911" y="79794"/>
                </a:lnTo>
                <a:lnTo>
                  <a:pt x="13207" y="80166"/>
                </a:lnTo>
                <a:lnTo>
                  <a:pt x="12554" y="80528"/>
                </a:lnTo>
                <a:lnTo>
                  <a:pt x="12584" y="80638"/>
                </a:lnTo>
                <a:lnTo>
                  <a:pt x="12665" y="80940"/>
                </a:lnTo>
                <a:lnTo>
                  <a:pt x="12725" y="81131"/>
                </a:lnTo>
                <a:lnTo>
                  <a:pt x="12805" y="81342"/>
                </a:lnTo>
                <a:lnTo>
                  <a:pt x="12886" y="81573"/>
                </a:lnTo>
                <a:lnTo>
                  <a:pt x="12996" y="81804"/>
                </a:lnTo>
                <a:lnTo>
                  <a:pt x="13107" y="82035"/>
                </a:lnTo>
                <a:lnTo>
                  <a:pt x="13238" y="82256"/>
                </a:lnTo>
                <a:lnTo>
                  <a:pt x="13308" y="82357"/>
                </a:lnTo>
                <a:lnTo>
                  <a:pt x="13378" y="82447"/>
                </a:lnTo>
                <a:lnTo>
                  <a:pt x="13459" y="82538"/>
                </a:lnTo>
                <a:lnTo>
                  <a:pt x="13539" y="82618"/>
                </a:lnTo>
                <a:lnTo>
                  <a:pt x="13620" y="82698"/>
                </a:lnTo>
                <a:lnTo>
                  <a:pt x="13710" y="82759"/>
                </a:lnTo>
                <a:lnTo>
                  <a:pt x="13800" y="82809"/>
                </a:lnTo>
                <a:lnTo>
                  <a:pt x="13891" y="82849"/>
                </a:lnTo>
                <a:lnTo>
                  <a:pt x="13991" y="82869"/>
                </a:lnTo>
                <a:lnTo>
                  <a:pt x="14092" y="82889"/>
                </a:lnTo>
                <a:lnTo>
                  <a:pt x="14203" y="82879"/>
                </a:lnTo>
                <a:lnTo>
                  <a:pt x="14303" y="82859"/>
                </a:lnTo>
                <a:lnTo>
                  <a:pt x="14735" y="82759"/>
                </a:lnTo>
                <a:lnTo>
                  <a:pt x="14956" y="82698"/>
                </a:lnTo>
                <a:lnTo>
                  <a:pt x="15167" y="82628"/>
                </a:lnTo>
                <a:lnTo>
                  <a:pt x="15378" y="82558"/>
                </a:lnTo>
                <a:lnTo>
                  <a:pt x="15600" y="82457"/>
                </a:lnTo>
                <a:lnTo>
                  <a:pt x="15811" y="82347"/>
                </a:lnTo>
                <a:lnTo>
                  <a:pt x="16042" y="82206"/>
                </a:lnTo>
                <a:lnTo>
                  <a:pt x="16263" y="82045"/>
                </a:lnTo>
                <a:lnTo>
                  <a:pt x="16504" y="81844"/>
                </a:lnTo>
                <a:lnTo>
                  <a:pt x="16745" y="81613"/>
                </a:lnTo>
                <a:lnTo>
                  <a:pt x="16997" y="81342"/>
                </a:lnTo>
                <a:lnTo>
                  <a:pt x="17258" y="81030"/>
                </a:lnTo>
                <a:lnTo>
                  <a:pt x="17519" y="80678"/>
                </a:lnTo>
                <a:lnTo>
                  <a:pt x="17801" y="80266"/>
                </a:lnTo>
                <a:lnTo>
                  <a:pt x="18102" y="79804"/>
                </a:lnTo>
                <a:lnTo>
                  <a:pt x="18685" y="78839"/>
                </a:lnTo>
                <a:lnTo>
                  <a:pt x="19238" y="77924"/>
                </a:lnTo>
                <a:lnTo>
                  <a:pt x="19489" y="77482"/>
                </a:lnTo>
                <a:lnTo>
                  <a:pt x="19730" y="77050"/>
                </a:lnTo>
                <a:lnTo>
                  <a:pt x="19962" y="76628"/>
                </a:lnTo>
                <a:lnTo>
                  <a:pt x="20183" y="76206"/>
                </a:lnTo>
                <a:lnTo>
                  <a:pt x="20374" y="75794"/>
                </a:lnTo>
                <a:lnTo>
                  <a:pt x="20555" y="75381"/>
                </a:lnTo>
                <a:lnTo>
                  <a:pt x="20715" y="74969"/>
                </a:lnTo>
                <a:lnTo>
                  <a:pt x="20846" y="74567"/>
                </a:lnTo>
                <a:lnTo>
                  <a:pt x="20967" y="74165"/>
                </a:lnTo>
                <a:lnTo>
                  <a:pt x="21057" y="73763"/>
                </a:lnTo>
                <a:lnTo>
                  <a:pt x="21087" y="73552"/>
                </a:lnTo>
                <a:lnTo>
                  <a:pt x="21117" y="73351"/>
                </a:lnTo>
                <a:lnTo>
                  <a:pt x="21148" y="73150"/>
                </a:lnTo>
                <a:lnTo>
                  <a:pt x="21168" y="72939"/>
                </a:lnTo>
                <a:lnTo>
                  <a:pt x="21198" y="72537"/>
                </a:lnTo>
                <a:lnTo>
                  <a:pt x="21228" y="72125"/>
                </a:lnTo>
                <a:lnTo>
                  <a:pt x="21318" y="71341"/>
                </a:lnTo>
                <a:lnTo>
                  <a:pt x="21409" y="70597"/>
                </a:lnTo>
                <a:lnTo>
                  <a:pt x="21509" y="69934"/>
                </a:lnTo>
                <a:lnTo>
                  <a:pt x="21600" y="69371"/>
                </a:lnTo>
                <a:lnTo>
                  <a:pt x="21680" y="68939"/>
                </a:lnTo>
                <a:lnTo>
                  <a:pt x="21751" y="68567"/>
                </a:lnTo>
                <a:lnTo>
                  <a:pt x="22424" y="69150"/>
                </a:lnTo>
                <a:lnTo>
                  <a:pt x="23148" y="69753"/>
                </a:lnTo>
                <a:lnTo>
                  <a:pt x="24012" y="70467"/>
                </a:lnTo>
                <a:lnTo>
                  <a:pt x="24927" y="71200"/>
                </a:lnTo>
                <a:lnTo>
                  <a:pt x="25379" y="71562"/>
                </a:lnTo>
                <a:lnTo>
                  <a:pt x="25811" y="71894"/>
                </a:lnTo>
                <a:lnTo>
                  <a:pt x="26213" y="72185"/>
                </a:lnTo>
                <a:lnTo>
                  <a:pt x="26575" y="72447"/>
                </a:lnTo>
                <a:lnTo>
                  <a:pt x="26887" y="72658"/>
                </a:lnTo>
                <a:lnTo>
                  <a:pt x="27027" y="72738"/>
                </a:lnTo>
                <a:lnTo>
                  <a:pt x="27148" y="72798"/>
                </a:lnTo>
                <a:lnTo>
                  <a:pt x="27620" y="73040"/>
                </a:lnTo>
                <a:lnTo>
                  <a:pt x="28173" y="73331"/>
                </a:lnTo>
                <a:lnTo>
                  <a:pt x="28746" y="73663"/>
                </a:lnTo>
                <a:lnTo>
                  <a:pt x="29048" y="73834"/>
                </a:lnTo>
                <a:lnTo>
                  <a:pt x="29329" y="74015"/>
                </a:lnTo>
                <a:lnTo>
                  <a:pt x="29620" y="74206"/>
                </a:lnTo>
                <a:lnTo>
                  <a:pt x="29892" y="74396"/>
                </a:lnTo>
                <a:lnTo>
                  <a:pt x="30143" y="74587"/>
                </a:lnTo>
                <a:lnTo>
                  <a:pt x="30384" y="74788"/>
                </a:lnTo>
                <a:lnTo>
                  <a:pt x="30605" y="74979"/>
                </a:lnTo>
                <a:lnTo>
                  <a:pt x="30796" y="75180"/>
                </a:lnTo>
                <a:lnTo>
                  <a:pt x="30957" y="75371"/>
                </a:lnTo>
                <a:lnTo>
                  <a:pt x="31028" y="75472"/>
                </a:lnTo>
                <a:lnTo>
                  <a:pt x="31088" y="75572"/>
                </a:lnTo>
                <a:lnTo>
                  <a:pt x="31138" y="75663"/>
                </a:lnTo>
                <a:lnTo>
                  <a:pt x="31208" y="75753"/>
                </a:lnTo>
                <a:lnTo>
                  <a:pt x="31279" y="75844"/>
                </a:lnTo>
                <a:lnTo>
                  <a:pt x="31359" y="75934"/>
                </a:lnTo>
                <a:lnTo>
                  <a:pt x="31530" y="76095"/>
                </a:lnTo>
                <a:lnTo>
                  <a:pt x="31731" y="76246"/>
                </a:lnTo>
                <a:lnTo>
                  <a:pt x="31942" y="76387"/>
                </a:lnTo>
                <a:lnTo>
                  <a:pt x="32163" y="76517"/>
                </a:lnTo>
                <a:lnTo>
                  <a:pt x="32394" y="76638"/>
                </a:lnTo>
                <a:lnTo>
                  <a:pt x="32636" y="76738"/>
                </a:lnTo>
                <a:lnTo>
                  <a:pt x="32877" y="76829"/>
                </a:lnTo>
                <a:lnTo>
                  <a:pt x="33108" y="76899"/>
                </a:lnTo>
                <a:lnTo>
                  <a:pt x="33339" y="76959"/>
                </a:lnTo>
                <a:lnTo>
                  <a:pt x="33570" y="77010"/>
                </a:lnTo>
                <a:lnTo>
                  <a:pt x="33771" y="77040"/>
                </a:lnTo>
                <a:lnTo>
                  <a:pt x="33972" y="77050"/>
                </a:lnTo>
                <a:lnTo>
                  <a:pt x="34143" y="77050"/>
                </a:lnTo>
                <a:lnTo>
                  <a:pt x="34294" y="77030"/>
                </a:lnTo>
                <a:lnTo>
                  <a:pt x="34364" y="77010"/>
                </a:lnTo>
                <a:lnTo>
                  <a:pt x="34425" y="76970"/>
                </a:lnTo>
                <a:lnTo>
                  <a:pt x="34485" y="76929"/>
                </a:lnTo>
                <a:lnTo>
                  <a:pt x="34555" y="76869"/>
                </a:lnTo>
                <a:lnTo>
                  <a:pt x="34606" y="76799"/>
                </a:lnTo>
                <a:lnTo>
                  <a:pt x="34666" y="76718"/>
                </a:lnTo>
                <a:lnTo>
                  <a:pt x="34716" y="76628"/>
                </a:lnTo>
                <a:lnTo>
                  <a:pt x="34766" y="76527"/>
                </a:lnTo>
                <a:lnTo>
                  <a:pt x="34857" y="76316"/>
                </a:lnTo>
                <a:lnTo>
                  <a:pt x="34937" y="76075"/>
                </a:lnTo>
                <a:lnTo>
                  <a:pt x="34998" y="75814"/>
                </a:lnTo>
                <a:lnTo>
                  <a:pt x="35038" y="75552"/>
                </a:lnTo>
                <a:lnTo>
                  <a:pt x="35068" y="75281"/>
                </a:lnTo>
                <a:lnTo>
                  <a:pt x="35068" y="75020"/>
                </a:lnTo>
                <a:lnTo>
                  <a:pt x="35048" y="74778"/>
                </a:lnTo>
                <a:lnTo>
                  <a:pt x="35038" y="74658"/>
                </a:lnTo>
                <a:lnTo>
                  <a:pt x="35008" y="74547"/>
                </a:lnTo>
                <a:lnTo>
                  <a:pt x="34978" y="74437"/>
                </a:lnTo>
                <a:lnTo>
                  <a:pt x="34947" y="74346"/>
                </a:lnTo>
                <a:lnTo>
                  <a:pt x="34907" y="74256"/>
                </a:lnTo>
                <a:lnTo>
                  <a:pt x="34857" y="74175"/>
                </a:lnTo>
                <a:lnTo>
                  <a:pt x="34797" y="74105"/>
                </a:lnTo>
                <a:lnTo>
                  <a:pt x="34736" y="74045"/>
                </a:lnTo>
                <a:lnTo>
                  <a:pt x="34666" y="73994"/>
                </a:lnTo>
                <a:lnTo>
                  <a:pt x="34586" y="73964"/>
                </a:lnTo>
                <a:lnTo>
                  <a:pt x="34143" y="73814"/>
                </a:lnTo>
                <a:lnTo>
                  <a:pt x="33520" y="73602"/>
                </a:lnTo>
                <a:lnTo>
                  <a:pt x="32786" y="73331"/>
                </a:lnTo>
                <a:lnTo>
                  <a:pt x="31992" y="73030"/>
                </a:lnTo>
                <a:lnTo>
                  <a:pt x="31600" y="72879"/>
                </a:lnTo>
                <a:lnTo>
                  <a:pt x="31219" y="72708"/>
                </a:lnTo>
                <a:lnTo>
                  <a:pt x="30857" y="72547"/>
                </a:lnTo>
                <a:lnTo>
                  <a:pt x="30525" y="72386"/>
                </a:lnTo>
                <a:lnTo>
                  <a:pt x="30224" y="72226"/>
                </a:lnTo>
                <a:lnTo>
                  <a:pt x="29972" y="72065"/>
                </a:lnTo>
                <a:lnTo>
                  <a:pt x="29862" y="71994"/>
                </a:lnTo>
                <a:lnTo>
                  <a:pt x="29771" y="71914"/>
                </a:lnTo>
                <a:lnTo>
                  <a:pt x="29691" y="71844"/>
                </a:lnTo>
                <a:lnTo>
                  <a:pt x="29620" y="71773"/>
                </a:lnTo>
                <a:lnTo>
                  <a:pt x="29520" y="71653"/>
                </a:lnTo>
                <a:lnTo>
                  <a:pt x="29409" y="71552"/>
                </a:lnTo>
                <a:lnTo>
                  <a:pt x="29299" y="71462"/>
                </a:lnTo>
                <a:lnTo>
                  <a:pt x="29188" y="71391"/>
                </a:lnTo>
                <a:lnTo>
                  <a:pt x="29058" y="71331"/>
                </a:lnTo>
                <a:lnTo>
                  <a:pt x="28927" y="71261"/>
                </a:lnTo>
                <a:lnTo>
                  <a:pt x="28625" y="71120"/>
                </a:lnTo>
                <a:lnTo>
                  <a:pt x="28445" y="71029"/>
                </a:lnTo>
                <a:lnTo>
                  <a:pt x="28233" y="70919"/>
                </a:lnTo>
                <a:lnTo>
                  <a:pt x="28012" y="70788"/>
                </a:lnTo>
                <a:lnTo>
                  <a:pt x="27761" y="70627"/>
                </a:lnTo>
                <a:lnTo>
                  <a:pt x="27470" y="70426"/>
                </a:lnTo>
                <a:lnTo>
                  <a:pt x="27158" y="70195"/>
                </a:lnTo>
                <a:lnTo>
                  <a:pt x="26806" y="69914"/>
                </a:lnTo>
                <a:lnTo>
                  <a:pt x="26414" y="69592"/>
                </a:lnTo>
                <a:lnTo>
                  <a:pt x="26022" y="69240"/>
                </a:lnTo>
                <a:lnTo>
                  <a:pt x="25670" y="68889"/>
                </a:lnTo>
                <a:lnTo>
                  <a:pt x="25349" y="68557"/>
                </a:lnTo>
                <a:lnTo>
                  <a:pt x="25057" y="68245"/>
                </a:lnTo>
                <a:lnTo>
                  <a:pt x="24806" y="67934"/>
                </a:lnTo>
                <a:lnTo>
                  <a:pt x="24575" y="67642"/>
                </a:lnTo>
                <a:lnTo>
                  <a:pt x="24374" y="67371"/>
                </a:lnTo>
                <a:lnTo>
                  <a:pt x="24213" y="67130"/>
                </a:lnTo>
                <a:lnTo>
                  <a:pt x="24062" y="66899"/>
                </a:lnTo>
                <a:lnTo>
                  <a:pt x="23942" y="66698"/>
                </a:lnTo>
                <a:lnTo>
                  <a:pt x="23841" y="66517"/>
                </a:lnTo>
                <a:lnTo>
                  <a:pt x="23771" y="66366"/>
                </a:lnTo>
                <a:lnTo>
                  <a:pt x="23670" y="66155"/>
                </a:lnTo>
                <a:lnTo>
                  <a:pt x="23640" y="66084"/>
                </a:lnTo>
                <a:lnTo>
                  <a:pt x="23821" y="66215"/>
                </a:lnTo>
                <a:lnTo>
                  <a:pt x="24032" y="66356"/>
                </a:lnTo>
                <a:lnTo>
                  <a:pt x="24324" y="66537"/>
                </a:lnTo>
                <a:lnTo>
                  <a:pt x="24706" y="66758"/>
                </a:lnTo>
                <a:lnTo>
                  <a:pt x="25148" y="66999"/>
                </a:lnTo>
                <a:lnTo>
                  <a:pt x="25670" y="67260"/>
                </a:lnTo>
                <a:lnTo>
                  <a:pt x="25962" y="67391"/>
                </a:lnTo>
                <a:lnTo>
                  <a:pt x="26274" y="67532"/>
                </a:lnTo>
                <a:lnTo>
                  <a:pt x="26595" y="67662"/>
                </a:lnTo>
                <a:lnTo>
                  <a:pt x="26937" y="67793"/>
                </a:lnTo>
                <a:lnTo>
                  <a:pt x="27289" y="67924"/>
                </a:lnTo>
                <a:lnTo>
                  <a:pt x="27661" y="68044"/>
                </a:lnTo>
                <a:lnTo>
                  <a:pt x="28053" y="68165"/>
                </a:lnTo>
                <a:lnTo>
                  <a:pt x="28455" y="68276"/>
                </a:lnTo>
                <a:lnTo>
                  <a:pt x="28867" y="68386"/>
                </a:lnTo>
                <a:lnTo>
                  <a:pt x="29309" y="68487"/>
                </a:lnTo>
                <a:lnTo>
                  <a:pt x="29751" y="68577"/>
                </a:lnTo>
                <a:lnTo>
                  <a:pt x="30213" y="68657"/>
                </a:lnTo>
                <a:lnTo>
                  <a:pt x="30696" y="68728"/>
                </a:lnTo>
                <a:lnTo>
                  <a:pt x="31178" y="68778"/>
                </a:lnTo>
                <a:lnTo>
                  <a:pt x="31681" y="68828"/>
                </a:lnTo>
                <a:lnTo>
                  <a:pt x="32204" y="68848"/>
                </a:lnTo>
                <a:lnTo>
                  <a:pt x="32726" y="68858"/>
                </a:lnTo>
                <a:lnTo>
                  <a:pt x="33269" y="68858"/>
                </a:lnTo>
                <a:lnTo>
                  <a:pt x="39108" y="68708"/>
                </a:lnTo>
                <a:lnTo>
                  <a:pt x="39129" y="68577"/>
                </a:lnTo>
                <a:lnTo>
                  <a:pt x="39149" y="68426"/>
                </a:lnTo>
                <a:lnTo>
                  <a:pt x="39169" y="68235"/>
                </a:lnTo>
                <a:lnTo>
                  <a:pt x="39189" y="68004"/>
                </a:lnTo>
                <a:lnTo>
                  <a:pt x="39189" y="67753"/>
                </a:lnTo>
                <a:lnTo>
                  <a:pt x="39189" y="67482"/>
                </a:lnTo>
                <a:lnTo>
                  <a:pt x="39159" y="67200"/>
                </a:lnTo>
                <a:lnTo>
                  <a:pt x="39139" y="67059"/>
                </a:lnTo>
                <a:lnTo>
                  <a:pt x="39118" y="66919"/>
                </a:lnTo>
                <a:lnTo>
                  <a:pt x="39088" y="66788"/>
                </a:lnTo>
                <a:lnTo>
                  <a:pt x="39048" y="66657"/>
                </a:lnTo>
                <a:lnTo>
                  <a:pt x="38998" y="66527"/>
                </a:lnTo>
                <a:lnTo>
                  <a:pt x="38938" y="66406"/>
                </a:lnTo>
                <a:lnTo>
                  <a:pt x="38877" y="66296"/>
                </a:lnTo>
                <a:lnTo>
                  <a:pt x="38797" y="66185"/>
                </a:lnTo>
                <a:lnTo>
                  <a:pt x="38716" y="66094"/>
                </a:lnTo>
                <a:lnTo>
                  <a:pt x="38616" y="66014"/>
                </a:lnTo>
                <a:lnTo>
                  <a:pt x="38515" y="65934"/>
                </a:lnTo>
                <a:lnTo>
                  <a:pt x="38395" y="65873"/>
                </a:lnTo>
                <a:lnTo>
                  <a:pt x="38264" y="65833"/>
                </a:lnTo>
                <a:lnTo>
                  <a:pt x="38123" y="65803"/>
                </a:lnTo>
                <a:lnTo>
                  <a:pt x="37963" y="65793"/>
                </a:lnTo>
                <a:lnTo>
                  <a:pt x="37792" y="65793"/>
                </a:lnTo>
                <a:lnTo>
                  <a:pt x="37601" y="65813"/>
                </a:lnTo>
                <a:lnTo>
                  <a:pt x="37400" y="65843"/>
                </a:lnTo>
                <a:lnTo>
                  <a:pt x="36917" y="65924"/>
                </a:lnTo>
                <a:lnTo>
                  <a:pt x="36385" y="66034"/>
                </a:lnTo>
                <a:lnTo>
                  <a:pt x="35782" y="66165"/>
                </a:lnTo>
                <a:lnTo>
                  <a:pt x="34485" y="66456"/>
                </a:lnTo>
                <a:lnTo>
                  <a:pt x="33802" y="66617"/>
                </a:lnTo>
                <a:lnTo>
                  <a:pt x="33108" y="66758"/>
                </a:lnTo>
                <a:lnTo>
                  <a:pt x="32425" y="66899"/>
                </a:lnTo>
                <a:lnTo>
                  <a:pt x="31751" y="67019"/>
                </a:lnTo>
                <a:lnTo>
                  <a:pt x="31108" y="67110"/>
                </a:lnTo>
                <a:lnTo>
                  <a:pt x="30806" y="67140"/>
                </a:lnTo>
                <a:lnTo>
                  <a:pt x="30515" y="67170"/>
                </a:lnTo>
                <a:lnTo>
                  <a:pt x="30234" y="67190"/>
                </a:lnTo>
                <a:lnTo>
                  <a:pt x="29711" y="67190"/>
                </a:lnTo>
                <a:lnTo>
                  <a:pt x="29480" y="67170"/>
                </a:lnTo>
                <a:lnTo>
                  <a:pt x="29269" y="67140"/>
                </a:lnTo>
                <a:lnTo>
                  <a:pt x="29068" y="67090"/>
                </a:lnTo>
                <a:lnTo>
                  <a:pt x="28897" y="67039"/>
                </a:lnTo>
                <a:lnTo>
                  <a:pt x="28816" y="66999"/>
                </a:lnTo>
                <a:lnTo>
                  <a:pt x="28746" y="66959"/>
                </a:lnTo>
                <a:lnTo>
                  <a:pt x="28605" y="66868"/>
                </a:lnTo>
                <a:lnTo>
                  <a:pt x="28455" y="66758"/>
                </a:lnTo>
                <a:lnTo>
                  <a:pt x="28284" y="66627"/>
                </a:lnTo>
                <a:lnTo>
                  <a:pt x="28103" y="66476"/>
                </a:lnTo>
                <a:lnTo>
                  <a:pt x="27721" y="66135"/>
                </a:lnTo>
                <a:lnTo>
                  <a:pt x="27309" y="65753"/>
                </a:lnTo>
                <a:lnTo>
                  <a:pt x="26887" y="65321"/>
                </a:lnTo>
                <a:lnTo>
                  <a:pt x="26444" y="64868"/>
                </a:lnTo>
                <a:lnTo>
                  <a:pt x="26002" y="64406"/>
                </a:lnTo>
                <a:lnTo>
                  <a:pt x="25580" y="63934"/>
                </a:lnTo>
                <a:lnTo>
                  <a:pt x="24776" y="63039"/>
                </a:lnTo>
                <a:lnTo>
                  <a:pt x="24113" y="62285"/>
                </a:lnTo>
                <a:lnTo>
                  <a:pt x="23500" y="61562"/>
                </a:lnTo>
                <a:lnTo>
                  <a:pt x="23580" y="61009"/>
                </a:lnTo>
                <a:lnTo>
                  <a:pt x="23660" y="60366"/>
                </a:lnTo>
                <a:lnTo>
                  <a:pt x="23771" y="59521"/>
                </a:lnTo>
                <a:lnTo>
                  <a:pt x="23892" y="58496"/>
                </a:lnTo>
                <a:lnTo>
                  <a:pt x="24022" y="57330"/>
                </a:lnTo>
                <a:lnTo>
                  <a:pt x="24143" y="56064"/>
                </a:lnTo>
                <a:lnTo>
                  <a:pt x="24263" y="54707"/>
                </a:lnTo>
                <a:lnTo>
                  <a:pt x="24364" y="53310"/>
                </a:lnTo>
                <a:lnTo>
                  <a:pt x="24404" y="52596"/>
                </a:lnTo>
                <a:lnTo>
                  <a:pt x="24434" y="51893"/>
                </a:lnTo>
                <a:lnTo>
                  <a:pt x="24464" y="51189"/>
                </a:lnTo>
                <a:lnTo>
                  <a:pt x="24484" y="50486"/>
                </a:lnTo>
                <a:lnTo>
                  <a:pt x="24484" y="49802"/>
                </a:lnTo>
                <a:lnTo>
                  <a:pt x="24484" y="49129"/>
                </a:lnTo>
                <a:lnTo>
                  <a:pt x="24464" y="48475"/>
                </a:lnTo>
                <a:lnTo>
                  <a:pt x="24434" y="47852"/>
                </a:lnTo>
                <a:lnTo>
                  <a:pt x="24394" y="47249"/>
                </a:lnTo>
                <a:lnTo>
                  <a:pt x="24334" y="46676"/>
                </a:lnTo>
                <a:lnTo>
                  <a:pt x="24263" y="46144"/>
                </a:lnTo>
                <a:lnTo>
                  <a:pt x="24213" y="45892"/>
                </a:lnTo>
                <a:lnTo>
                  <a:pt x="24173" y="45651"/>
                </a:lnTo>
                <a:lnTo>
                  <a:pt x="24123" y="45420"/>
                </a:lnTo>
                <a:lnTo>
                  <a:pt x="24062" y="45189"/>
                </a:lnTo>
                <a:lnTo>
                  <a:pt x="24002" y="44988"/>
                </a:lnTo>
                <a:lnTo>
                  <a:pt x="23932" y="44787"/>
                </a:lnTo>
                <a:lnTo>
                  <a:pt x="23650" y="43983"/>
                </a:lnTo>
                <a:lnTo>
                  <a:pt x="23349" y="43108"/>
                </a:lnTo>
                <a:lnTo>
                  <a:pt x="22726" y="41219"/>
                </a:lnTo>
                <a:lnTo>
                  <a:pt x="22092" y="39249"/>
                </a:lnTo>
                <a:lnTo>
                  <a:pt x="21489" y="37349"/>
                </a:lnTo>
                <a:lnTo>
                  <a:pt x="20957" y="35630"/>
                </a:lnTo>
                <a:lnTo>
                  <a:pt x="20524" y="34243"/>
                </a:lnTo>
                <a:lnTo>
                  <a:pt x="20143" y="32967"/>
                </a:lnTo>
                <a:lnTo>
                  <a:pt x="20253" y="32585"/>
                </a:lnTo>
                <a:lnTo>
                  <a:pt x="20394" y="32143"/>
                </a:lnTo>
                <a:lnTo>
                  <a:pt x="20595" y="31560"/>
                </a:lnTo>
                <a:lnTo>
                  <a:pt x="20836" y="30866"/>
                </a:lnTo>
                <a:lnTo>
                  <a:pt x="21138" y="30072"/>
                </a:lnTo>
                <a:lnTo>
                  <a:pt x="21479" y="29218"/>
                </a:lnTo>
                <a:lnTo>
                  <a:pt x="21670" y="28766"/>
                </a:lnTo>
                <a:lnTo>
                  <a:pt x="21871" y="28303"/>
                </a:lnTo>
                <a:lnTo>
                  <a:pt x="22092" y="27831"/>
                </a:lnTo>
                <a:lnTo>
                  <a:pt x="22314" y="27359"/>
                </a:lnTo>
                <a:lnTo>
                  <a:pt x="22555" y="26886"/>
                </a:lnTo>
                <a:lnTo>
                  <a:pt x="22796" y="26414"/>
                </a:lnTo>
                <a:lnTo>
                  <a:pt x="23057" y="25951"/>
                </a:lnTo>
                <a:lnTo>
                  <a:pt x="23329" y="25489"/>
                </a:lnTo>
                <a:lnTo>
                  <a:pt x="23610" y="25037"/>
                </a:lnTo>
                <a:lnTo>
                  <a:pt x="23892" y="24595"/>
                </a:lnTo>
                <a:lnTo>
                  <a:pt x="24193" y="24172"/>
                </a:lnTo>
                <a:lnTo>
                  <a:pt x="24505" y="23770"/>
                </a:lnTo>
                <a:lnTo>
                  <a:pt x="24826" y="23388"/>
                </a:lnTo>
                <a:lnTo>
                  <a:pt x="24987" y="23208"/>
                </a:lnTo>
                <a:lnTo>
                  <a:pt x="25158" y="23027"/>
                </a:lnTo>
                <a:lnTo>
                  <a:pt x="25319" y="22856"/>
                </a:lnTo>
                <a:lnTo>
                  <a:pt x="25490" y="22695"/>
                </a:lnTo>
                <a:lnTo>
                  <a:pt x="25660" y="22534"/>
                </a:lnTo>
                <a:lnTo>
                  <a:pt x="25841" y="22393"/>
                </a:lnTo>
                <a:lnTo>
                  <a:pt x="26012" y="22253"/>
                </a:lnTo>
                <a:lnTo>
                  <a:pt x="26193" y="22122"/>
                </a:lnTo>
                <a:lnTo>
                  <a:pt x="26374" y="21991"/>
                </a:lnTo>
                <a:lnTo>
                  <a:pt x="26565" y="21881"/>
                </a:lnTo>
                <a:lnTo>
                  <a:pt x="26937" y="21670"/>
                </a:lnTo>
                <a:lnTo>
                  <a:pt x="27329" y="21469"/>
                </a:lnTo>
                <a:lnTo>
                  <a:pt x="27731" y="21278"/>
                </a:lnTo>
                <a:lnTo>
                  <a:pt x="28153" y="21097"/>
                </a:lnTo>
                <a:lnTo>
                  <a:pt x="28575" y="20926"/>
                </a:lnTo>
                <a:lnTo>
                  <a:pt x="29007" y="20775"/>
                </a:lnTo>
                <a:lnTo>
                  <a:pt x="29440" y="20624"/>
                </a:lnTo>
                <a:lnTo>
                  <a:pt x="29882" y="20484"/>
                </a:lnTo>
                <a:lnTo>
                  <a:pt x="30334" y="20353"/>
                </a:lnTo>
                <a:lnTo>
                  <a:pt x="30776" y="20243"/>
                </a:lnTo>
                <a:lnTo>
                  <a:pt x="31219" y="20132"/>
                </a:lnTo>
                <a:lnTo>
                  <a:pt x="31661" y="20021"/>
                </a:lnTo>
                <a:lnTo>
                  <a:pt x="32103" y="19931"/>
                </a:lnTo>
                <a:lnTo>
                  <a:pt x="32525" y="19841"/>
                </a:lnTo>
                <a:lnTo>
                  <a:pt x="33359" y="19690"/>
                </a:lnTo>
                <a:lnTo>
                  <a:pt x="34153" y="19569"/>
                </a:lnTo>
                <a:lnTo>
                  <a:pt x="34877" y="19469"/>
                </a:lnTo>
                <a:lnTo>
                  <a:pt x="35530" y="19398"/>
                </a:lnTo>
                <a:lnTo>
                  <a:pt x="36103" y="19338"/>
                </a:lnTo>
                <a:lnTo>
                  <a:pt x="36566" y="19298"/>
                </a:lnTo>
                <a:lnTo>
                  <a:pt x="36917" y="19268"/>
                </a:lnTo>
                <a:lnTo>
                  <a:pt x="37209" y="19258"/>
                </a:lnTo>
                <a:lnTo>
                  <a:pt x="36998" y="19197"/>
                </a:lnTo>
                <a:lnTo>
                  <a:pt x="36415" y="19067"/>
                </a:lnTo>
                <a:lnTo>
                  <a:pt x="36003" y="18986"/>
                </a:lnTo>
                <a:lnTo>
                  <a:pt x="35530" y="18906"/>
                </a:lnTo>
                <a:lnTo>
                  <a:pt x="34998" y="18815"/>
                </a:lnTo>
                <a:lnTo>
                  <a:pt x="34425" y="18745"/>
                </a:lnTo>
                <a:lnTo>
                  <a:pt x="33812" y="18685"/>
                </a:lnTo>
                <a:lnTo>
                  <a:pt x="33490" y="18665"/>
                </a:lnTo>
                <a:lnTo>
                  <a:pt x="33168" y="18644"/>
                </a:lnTo>
                <a:lnTo>
                  <a:pt x="32847" y="18634"/>
                </a:lnTo>
                <a:lnTo>
                  <a:pt x="32515" y="18624"/>
                </a:lnTo>
                <a:lnTo>
                  <a:pt x="32183" y="18624"/>
                </a:lnTo>
                <a:lnTo>
                  <a:pt x="31852" y="18644"/>
                </a:lnTo>
                <a:lnTo>
                  <a:pt x="31530" y="18665"/>
                </a:lnTo>
                <a:lnTo>
                  <a:pt x="31198" y="18685"/>
                </a:lnTo>
                <a:lnTo>
                  <a:pt x="30877" y="18725"/>
                </a:lnTo>
                <a:lnTo>
                  <a:pt x="30555" y="18785"/>
                </a:lnTo>
                <a:lnTo>
                  <a:pt x="30234" y="18845"/>
                </a:lnTo>
                <a:lnTo>
                  <a:pt x="29922" y="18916"/>
                </a:lnTo>
                <a:lnTo>
                  <a:pt x="29620" y="19006"/>
                </a:lnTo>
                <a:lnTo>
                  <a:pt x="29329" y="19107"/>
                </a:lnTo>
                <a:lnTo>
                  <a:pt x="29038" y="19227"/>
                </a:lnTo>
                <a:lnTo>
                  <a:pt x="28736" y="19378"/>
                </a:lnTo>
                <a:lnTo>
                  <a:pt x="28414" y="19539"/>
                </a:lnTo>
                <a:lnTo>
                  <a:pt x="28093" y="19720"/>
                </a:lnTo>
                <a:lnTo>
                  <a:pt x="27751" y="19921"/>
                </a:lnTo>
                <a:lnTo>
                  <a:pt x="27409" y="20132"/>
                </a:lnTo>
                <a:lnTo>
                  <a:pt x="27068" y="20363"/>
                </a:lnTo>
                <a:lnTo>
                  <a:pt x="26716" y="20604"/>
                </a:lnTo>
                <a:lnTo>
                  <a:pt x="26364" y="20856"/>
                </a:lnTo>
                <a:lnTo>
                  <a:pt x="26012" y="21117"/>
                </a:lnTo>
                <a:lnTo>
                  <a:pt x="25309" y="21650"/>
                </a:lnTo>
                <a:lnTo>
                  <a:pt x="24615" y="22202"/>
                </a:lnTo>
                <a:lnTo>
                  <a:pt x="23952" y="22755"/>
                </a:lnTo>
                <a:lnTo>
                  <a:pt x="23319" y="23298"/>
                </a:lnTo>
                <a:lnTo>
                  <a:pt x="22736" y="23801"/>
                </a:lnTo>
                <a:lnTo>
                  <a:pt x="22213" y="24273"/>
                </a:lnTo>
                <a:lnTo>
                  <a:pt x="21761" y="24685"/>
                </a:lnTo>
                <a:lnTo>
                  <a:pt x="21107" y="25298"/>
                </a:lnTo>
                <a:lnTo>
                  <a:pt x="20866" y="25529"/>
                </a:lnTo>
                <a:lnTo>
                  <a:pt x="20886" y="25449"/>
                </a:lnTo>
                <a:lnTo>
                  <a:pt x="20916" y="25198"/>
                </a:lnTo>
                <a:lnTo>
                  <a:pt x="20997" y="24826"/>
                </a:lnTo>
                <a:lnTo>
                  <a:pt x="21107" y="24313"/>
                </a:lnTo>
                <a:lnTo>
                  <a:pt x="21178" y="24022"/>
                </a:lnTo>
                <a:lnTo>
                  <a:pt x="21268" y="23700"/>
                </a:lnTo>
                <a:lnTo>
                  <a:pt x="21369" y="23368"/>
                </a:lnTo>
                <a:lnTo>
                  <a:pt x="21479" y="23007"/>
                </a:lnTo>
                <a:lnTo>
                  <a:pt x="21610" y="22625"/>
                </a:lnTo>
                <a:lnTo>
                  <a:pt x="21751" y="22233"/>
                </a:lnTo>
                <a:lnTo>
                  <a:pt x="21911" y="21831"/>
                </a:lnTo>
                <a:lnTo>
                  <a:pt x="22092" y="21408"/>
                </a:lnTo>
                <a:lnTo>
                  <a:pt x="22293" y="20976"/>
                </a:lnTo>
                <a:lnTo>
                  <a:pt x="22504" y="20544"/>
                </a:lnTo>
                <a:lnTo>
                  <a:pt x="22746" y="20102"/>
                </a:lnTo>
                <a:lnTo>
                  <a:pt x="22997" y="19660"/>
                </a:lnTo>
                <a:lnTo>
                  <a:pt x="23278" y="19217"/>
                </a:lnTo>
                <a:lnTo>
                  <a:pt x="23580" y="18775"/>
                </a:lnTo>
                <a:lnTo>
                  <a:pt x="23912" y="18333"/>
                </a:lnTo>
                <a:lnTo>
                  <a:pt x="24253" y="17901"/>
                </a:lnTo>
                <a:lnTo>
                  <a:pt x="24444" y="17680"/>
                </a:lnTo>
                <a:lnTo>
                  <a:pt x="24635" y="17469"/>
                </a:lnTo>
                <a:lnTo>
                  <a:pt x="24826" y="17257"/>
                </a:lnTo>
                <a:lnTo>
                  <a:pt x="25027" y="17056"/>
                </a:lnTo>
                <a:lnTo>
                  <a:pt x="25238" y="16845"/>
                </a:lnTo>
                <a:lnTo>
                  <a:pt x="25459" y="16644"/>
                </a:lnTo>
                <a:lnTo>
                  <a:pt x="25681" y="16453"/>
                </a:lnTo>
                <a:lnTo>
                  <a:pt x="25912" y="16262"/>
                </a:lnTo>
                <a:lnTo>
                  <a:pt x="26153" y="16071"/>
                </a:lnTo>
                <a:lnTo>
                  <a:pt x="26394" y="15880"/>
                </a:lnTo>
                <a:lnTo>
                  <a:pt x="26645" y="15700"/>
                </a:lnTo>
                <a:lnTo>
                  <a:pt x="26907" y="15529"/>
                </a:lnTo>
                <a:lnTo>
                  <a:pt x="27168" y="15358"/>
                </a:lnTo>
                <a:lnTo>
                  <a:pt x="27449" y="15187"/>
                </a:lnTo>
                <a:lnTo>
                  <a:pt x="27731" y="15036"/>
                </a:lnTo>
                <a:lnTo>
                  <a:pt x="28022" y="14875"/>
                </a:lnTo>
                <a:lnTo>
                  <a:pt x="28605" y="14584"/>
                </a:lnTo>
                <a:lnTo>
                  <a:pt x="29178" y="14303"/>
                </a:lnTo>
                <a:lnTo>
                  <a:pt x="29751" y="14041"/>
                </a:lnTo>
                <a:lnTo>
                  <a:pt x="30314" y="13780"/>
                </a:lnTo>
                <a:lnTo>
                  <a:pt x="30857" y="13539"/>
                </a:lnTo>
                <a:lnTo>
                  <a:pt x="31399" y="13307"/>
                </a:lnTo>
                <a:lnTo>
                  <a:pt x="31932" y="13096"/>
                </a:lnTo>
                <a:lnTo>
                  <a:pt x="32445" y="12885"/>
                </a:lnTo>
                <a:lnTo>
                  <a:pt x="33440" y="12513"/>
                </a:lnTo>
                <a:lnTo>
                  <a:pt x="34374" y="12172"/>
                </a:lnTo>
                <a:lnTo>
                  <a:pt x="35249" y="11880"/>
                </a:lnTo>
                <a:lnTo>
                  <a:pt x="36063" y="11629"/>
                </a:lnTo>
                <a:lnTo>
                  <a:pt x="36797" y="11418"/>
                </a:lnTo>
                <a:lnTo>
                  <a:pt x="37450" y="11237"/>
                </a:lnTo>
                <a:lnTo>
                  <a:pt x="38023" y="11096"/>
                </a:lnTo>
                <a:lnTo>
                  <a:pt x="38505" y="10976"/>
                </a:lnTo>
                <a:lnTo>
                  <a:pt x="39169" y="10835"/>
                </a:lnTo>
                <a:lnTo>
                  <a:pt x="39400" y="10795"/>
                </a:lnTo>
                <a:lnTo>
                  <a:pt x="38284" y="10795"/>
                </a:lnTo>
                <a:lnTo>
                  <a:pt x="37711" y="10805"/>
                </a:lnTo>
                <a:lnTo>
                  <a:pt x="37068" y="10835"/>
                </a:lnTo>
                <a:lnTo>
                  <a:pt x="36354" y="10865"/>
                </a:lnTo>
                <a:lnTo>
                  <a:pt x="35591" y="10925"/>
                </a:lnTo>
                <a:lnTo>
                  <a:pt x="34787" y="10996"/>
                </a:lnTo>
                <a:lnTo>
                  <a:pt x="33962" y="11086"/>
                </a:lnTo>
                <a:lnTo>
                  <a:pt x="33550" y="11136"/>
                </a:lnTo>
                <a:lnTo>
                  <a:pt x="33138" y="11207"/>
                </a:lnTo>
                <a:lnTo>
                  <a:pt x="32726" y="11267"/>
                </a:lnTo>
                <a:lnTo>
                  <a:pt x="32324" y="11348"/>
                </a:lnTo>
                <a:lnTo>
                  <a:pt x="31922" y="11428"/>
                </a:lnTo>
                <a:lnTo>
                  <a:pt x="31530" y="11518"/>
                </a:lnTo>
                <a:lnTo>
                  <a:pt x="31148" y="11619"/>
                </a:lnTo>
                <a:lnTo>
                  <a:pt x="30786" y="11729"/>
                </a:lnTo>
                <a:lnTo>
                  <a:pt x="30435" y="11850"/>
                </a:lnTo>
                <a:lnTo>
                  <a:pt x="30093" y="11971"/>
                </a:lnTo>
                <a:lnTo>
                  <a:pt x="29781" y="12111"/>
                </a:lnTo>
                <a:lnTo>
                  <a:pt x="29480" y="12252"/>
                </a:lnTo>
                <a:lnTo>
                  <a:pt x="28897" y="12574"/>
                </a:lnTo>
                <a:lnTo>
                  <a:pt x="28314" y="12915"/>
                </a:lnTo>
                <a:lnTo>
                  <a:pt x="27721" y="13297"/>
                </a:lnTo>
                <a:lnTo>
                  <a:pt x="27128" y="13689"/>
                </a:lnTo>
                <a:lnTo>
                  <a:pt x="26535" y="14112"/>
                </a:lnTo>
                <a:lnTo>
                  <a:pt x="25962" y="14554"/>
                </a:lnTo>
                <a:lnTo>
                  <a:pt x="25399" y="15006"/>
                </a:lnTo>
                <a:lnTo>
                  <a:pt x="24866" y="15458"/>
                </a:lnTo>
                <a:lnTo>
                  <a:pt x="24354" y="15931"/>
                </a:lnTo>
                <a:lnTo>
                  <a:pt x="24103" y="16162"/>
                </a:lnTo>
                <a:lnTo>
                  <a:pt x="23871" y="16403"/>
                </a:lnTo>
                <a:lnTo>
                  <a:pt x="23640" y="16634"/>
                </a:lnTo>
                <a:lnTo>
                  <a:pt x="23419" y="16876"/>
                </a:lnTo>
                <a:lnTo>
                  <a:pt x="23218" y="17107"/>
                </a:lnTo>
                <a:lnTo>
                  <a:pt x="23017" y="17338"/>
                </a:lnTo>
                <a:lnTo>
                  <a:pt x="22826" y="17569"/>
                </a:lnTo>
                <a:lnTo>
                  <a:pt x="22655" y="17800"/>
                </a:lnTo>
                <a:lnTo>
                  <a:pt x="22494" y="18031"/>
                </a:lnTo>
                <a:lnTo>
                  <a:pt x="22344" y="18252"/>
                </a:lnTo>
                <a:lnTo>
                  <a:pt x="22213" y="18474"/>
                </a:lnTo>
                <a:lnTo>
                  <a:pt x="22092" y="18685"/>
                </a:lnTo>
                <a:lnTo>
                  <a:pt x="21982" y="18906"/>
                </a:lnTo>
                <a:lnTo>
                  <a:pt x="21891" y="19107"/>
                </a:lnTo>
                <a:lnTo>
                  <a:pt x="21721" y="19579"/>
                </a:lnTo>
                <a:lnTo>
                  <a:pt x="21520" y="20162"/>
                </a:lnTo>
                <a:lnTo>
                  <a:pt x="21308" y="20825"/>
                </a:lnTo>
                <a:lnTo>
                  <a:pt x="21087" y="21559"/>
                </a:lnTo>
                <a:lnTo>
                  <a:pt x="20866" y="22343"/>
                </a:lnTo>
                <a:lnTo>
                  <a:pt x="20635" y="23167"/>
                </a:lnTo>
                <a:lnTo>
                  <a:pt x="20183" y="24816"/>
                </a:lnTo>
                <a:lnTo>
                  <a:pt x="19771" y="26364"/>
                </a:lnTo>
                <a:lnTo>
                  <a:pt x="19429" y="27660"/>
                </a:lnTo>
                <a:lnTo>
                  <a:pt x="19117" y="28886"/>
                </a:lnTo>
                <a:lnTo>
                  <a:pt x="19067" y="28585"/>
                </a:lnTo>
                <a:lnTo>
                  <a:pt x="19017" y="28223"/>
                </a:lnTo>
                <a:lnTo>
                  <a:pt x="18957" y="27740"/>
                </a:lnTo>
                <a:lnTo>
                  <a:pt x="18896" y="27147"/>
                </a:lnTo>
                <a:lnTo>
                  <a:pt x="18836" y="26464"/>
                </a:lnTo>
                <a:lnTo>
                  <a:pt x="18796" y="25690"/>
                </a:lnTo>
                <a:lnTo>
                  <a:pt x="18786" y="25278"/>
                </a:lnTo>
                <a:lnTo>
                  <a:pt x="18776" y="24856"/>
                </a:lnTo>
                <a:lnTo>
                  <a:pt x="18776" y="24414"/>
                </a:lnTo>
                <a:lnTo>
                  <a:pt x="18786" y="23961"/>
                </a:lnTo>
                <a:lnTo>
                  <a:pt x="18796" y="23499"/>
                </a:lnTo>
                <a:lnTo>
                  <a:pt x="18826" y="23017"/>
                </a:lnTo>
                <a:lnTo>
                  <a:pt x="18866" y="22544"/>
                </a:lnTo>
                <a:lnTo>
                  <a:pt x="18916" y="22052"/>
                </a:lnTo>
                <a:lnTo>
                  <a:pt x="18977" y="21559"/>
                </a:lnTo>
                <a:lnTo>
                  <a:pt x="19057" y="21067"/>
                </a:lnTo>
                <a:lnTo>
                  <a:pt x="19148" y="20574"/>
                </a:lnTo>
                <a:lnTo>
                  <a:pt x="19258" y="20082"/>
                </a:lnTo>
                <a:lnTo>
                  <a:pt x="19379" y="19589"/>
                </a:lnTo>
                <a:lnTo>
                  <a:pt x="19529" y="19097"/>
                </a:lnTo>
                <a:lnTo>
                  <a:pt x="19690" y="18614"/>
                </a:lnTo>
                <a:lnTo>
                  <a:pt x="19861" y="18142"/>
                </a:lnTo>
                <a:lnTo>
                  <a:pt x="20062" y="17670"/>
                </a:lnTo>
                <a:lnTo>
                  <a:pt x="20173" y="17438"/>
                </a:lnTo>
                <a:lnTo>
                  <a:pt x="20283" y="17217"/>
                </a:lnTo>
                <a:lnTo>
                  <a:pt x="20535" y="16755"/>
                </a:lnTo>
                <a:lnTo>
                  <a:pt x="20796" y="16283"/>
                </a:lnTo>
                <a:lnTo>
                  <a:pt x="21077" y="15790"/>
                </a:lnTo>
                <a:lnTo>
                  <a:pt x="21369" y="15298"/>
                </a:lnTo>
                <a:lnTo>
                  <a:pt x="21680" y="14795"/>
                </a:lnTo>
                <a:lnTo>
                  <a:pt x="22002" y="14282"/>
                </a:lnTo>
                <a:lnTo>
                  <a:pt x="22675" y="13247"/>
                </a:lnTo>
                <a:lnTo>
                  <a:pt x="23379" y="12202"/>
                </a:lnTo>
                <a:lnTo>
                  <a:pt x="24103" y="11177"/>
                </a:lnTo>
                <a:lnTo>
                  <a:pt x="24816" y="10172"/>
                </a:lnTo>
                <a:lnTo>
                  <a:pt x="25520" y="9207"/>
                </a:lnTo>
                <a:lnTo>
                  <a:pt x="26193" y="8302"/>
                </a:lnTo>
                <a:lnTo>
                  <a:pt x="26826" y="7468"/>
                </a:lnTo>
                <a:lnTo>
                  <a:pt x="27902" y="6071"/>
                </a:lnTo>
                <a:lnTo>
                  <a:pt x="28625" y="5146"/>
                </a:lnTo>
                <a:lnTo>
                  <a:pt x="28897" y="4815"/>
                </a:lnTo>
                <a:lnTo>
                  <a:pt x="28555" y="5146"/>
                </a:lnTo>
                <a:lnTo>
                  <a:pt x="27651" y="6031"/>
                </a:lnTo>
                <a:lnTo>
                  <a:pt x="26344" y="7337"/>
                </a:lnTo>
                <a:lnTo>
                  <a:pt x="25610" y="8091"/>
                </a:lnTo>
                <a:lnTo>
                  <a:pt x="24826" y="8895"/>
                </a:lnTo>
                <a:lnTo>
                  <a:pt x="24042" y="9729"/>
                </a:lnTo>
                <a:lnTo>
                  <a:pt x="23258" y="10564"/>
                </a:lnTo>
                <a:lnTo>
                  <a:pt x="22515" y="11398"/>
                </a:lnTo>
                <a:lnTo>
                  <a:pt x="21821" y="12202"/>
                </a:lnTo>
                <a:lnTo>
                  <a:pt x="21499" y="12584"/>
                </a:lnTo>
                <a:lnTo>
                  <a:pt x="21198" y="12946"/>
                </a:lnTo>
                <a:lnTo>
                  <a:pt x="20916" y="13307"/>
                </a:lnTo>
                <a:lnTo>
                  <a:pt x="20675" y="13639"/>
                </a:lnTo>
                <a:lnTo>
                  <a:pt x="20454" y="13951"/>
                </a:lnTo>
                <a:lnTo>
                  <a:pt x="20263" y="14232"/>
                </a:lnTo>
                <a:lnTo>
                  <a:pt x="20112" y="14504"/>
                </a:lnTo>
                <a:lnTo>
                  <a:pt x="19992" y="14735"/>
                </a:lnTo>
                <a:lnTo>
                  <a:pt x="19891" y="14966"/>
                </a:lnTo>
                <a:lnTo>
                  <a:pt x="19791" y="15247"/>
                </a:lnTo>
                <a:lnTo>
                  <a:pt x="19560" y="15891"/>
                </a:lnTo>
                <a:lnTo>
                  <a:pt x="19308" y="16654"/>
                </a:lnTo>
                <a:lnTo>
                  <a:pt x="19037" y="17499"/>
                </a:lnTo>
                <a:lnTo>
                  <a:pt x="18766" y="18403"/>
                </a:lnTo>
                <a:lnTo>
                  <a:pt x="18484" y="19358"/>
                </a:lnTo>
                <a:lnTo>
                  <a:pt x="17931" y="21298"/>
                </a:lnTo>
                <a:lnTo>
                  <a:pt x="17429" y="23127"/>
                </a:lnTo>
                <a:lnTo>
                  <a:pt x="17017" y="24665"/>
                </a:lnTo>
                <a:lnTo>
                  <a:pt x="16645" y="26112"/>
                </a:lnTo>
                <a:lnTo>
                  <a:pt x="16534" y="25931"/>
                </a:lnTo>
                <a:lnTo>
                  <a:pt x="16263" y="25439"/>
                </a:lnTo>
                <a:lnTo>
                  <a:pt x="16092" y="25087"/>
                </a:lnTo>
                <a:lnTo>
                  <a:pt x="15891" y="24685"/>
                </a:lnTo>
                <a:lnTo>
                  <a:pt x="15690" y="24243"/>
                </a:lnTo>
                <a:lnTo>
                  <a:pt x="15489" y="23760"/>
                </a:lnTo>
                <a:lnTo>
                  <a:pt x="15298" y="23248"/>
                </a:lnTo>
                <a:lnTo>
                  <a:pt x="15208" y="22986"/>
                </a:lnTo>
                <a:lnTo>
                  <a:pt x="15127" y="22715"/>
                </a:lnTo>
                <a:lnTo>
                  <a:pt x="15047" y="22444"/>
                </a:lnTo>
                <a:lnTo>
                  <a:pt x="14976" y="22172"/>
                </a:lnTo>
                <a:lnTo>
                  <a:pt x="14906" y="21891"/>
                </a:lnTo>
                <a:lnTo>
                  <a:pt x="14856" y="21620"/>
                </a:lnTo>
                <a:lnTo>
                  <a:pt x="14816" y="21348"/>
                </a:lnTo>
                <a:lnTo>
                  <a:pt x="14775" y="21077"/>
                </a:lnTo>
                <a:lnTo>
                  <a:pt x="14765" y="20805"/>
                </a:lnTo>
                <a:lnTo>
                  <a:pt x="14755" y="20544"/>
                </a:lnTo>
                <a:lnTo>
                  <a:pt x="14765" y="20283"/>
                </a:lnTo>
                <a:lnTo>
                  <a:pt x="14785" y="20031"/>
                </a:lnTo>
                <a:lnTo>
                  <a:pt x="14826" y="19780"/>
                </a:lnTo>
                <a:lnTo>
                  <a:pt x="14886" y="19549"/>
                </a:lnTo>
                <a:lnTo>
                  <a:pt x="15188" y="18504"/>
                </a:lnTo>
                <a:lnTo>
                  <a:pt x="15348" y="17911"/>
                </a:lnTo>
                <a:lnTo>
                  <a:pt x="15519" y="17267"/>
                </a:lnTo>
                <a:lnTo>
                  <a:pt x="15680" y="16584"/>
                </a:lnTo>
                <a:lnTo>
                  <a:pt x="15821" y="15860"/>
                </a:lnTo>
                <a:lnTo>
                  <a:pt x="15961" y="15117"/>
                </a:lnTo>
                <a:lnTo>
                  <a:pt x="16022" y="14725"/>
                </a:lnTo>
                <a:lnTo>
                  <a:pt x="16072" y="14333"/>
                </a:lnTo>
                <a:lnTo>
                  <a:pt x="16122" y="13931"/>
                </a:lnTo>
                <a:lnTo>
                  <a:pt x="16162" y="13529"/>
                </a:lnTo>
                <a:lnTo>
                  <a:pt x="16193" y="13117"/>
                </a:lnTo>
                <a:lnTo>
                  <a:pt x="16223" y="12704"/>
                </a:lnTo>
                <a:lnTo>
                  <a:pt x="16233" y="12282"/>
                </a:lnTo>
                <a:lnTo>
                  <a:pt x="16243" y="11860"/>
                </a:lnTo>
                <a:lnTo>
                  <a:pt x="16243" y="11438"/>
                </a:lnTo>
                <a:lnTo>
                  <a:pt x="16223" y="11016"/>
                </a:lnTo>
                <a:lnTo>
                  <a:pt x="16193" y="10584"/>
                </a:lnTo>
                <a:lnTo>
                  <a:pt x="16152" y="10152"/>
                </a:lnTo>
                <a:lnTo>
                  <a:pt x="16102" y="9729"/>
                </a:lnTo>
                <a:lnTo>
                  <a:pt x="16032" y="9297"/>
                </a:lnTo>
                <a:lnTo>
                  <a:pt x="15951" y="8865"/>
                </a:lnTo>
                <a:lnTo>
                  <a:pt x="15861" y="8433"/>
                </a:lnTo>
                <a:lnTo>
                  <a:pt x="15750" y="8011"/>
                </a:lnTo>
                <a:lnTo>
                  <a:pt x="15620" y="7589"/>
                </a:lnTo>
                <a:lnTo>
                  <a:pt x="14615" y="4493"/>
                </a:lnTo>
                <a:lnTo>
                  <a:pt x="13831" y="2091"/>
                </a:lnTo>
                <a:lnTo>
                  <a:pt x="13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3850895" y="2109256"/>
            <a:ext cx="1319453" cy="1436467"/>
          </a:xfrm>
          <a:custGeom>
            <a:avLst/>
            <a:gdLst/>
            <a:ahLst/>
            <a:cxnLst/>
            <a:rect l="l" t="t" r="r" b="b"/>
            <a:pathLst>
              <a:path w="67543" h="73533" extrusionOk="0">
                <a:moveTo>
                  <a:pt x="33239" y="36968"/>
                </a:moveTo>
                <a:lnTo>
                  <a:pt x="33380" y="36988"/>
                </a:lnTo>
                <a:lnTo>
                  <a:pt x="33520" y="37008"/>
                </a:lnTo>
                <a:lnTo>
                  <a:pt x="33651" y="37038"/>
                </a:lnTo>
                <a:lnTo>
                  <a:pt x="33792" y="37078"/>
                </a:lnTo>
                <a:lnTo>
                  <a:pt x="33922" y="37118"/>
                </a:lnTo>
                <a:lnTo>
                  <a:pt x="34063" y="37169"/>
                </a:lnTo>
                <a:lnTo>
                  <a:pt x="34194" y="37229"/>
                </a:lnTo>
                <a:lnTo>
                  <a:pt x="34324" y="37299"/>
                </a:lnTo>
                <a:lnTo>
                  <a:pt x="34445" y="37370"/>
                </a:lnTo>
                <a:lnTo>
                  <a:pt x="34576" y="37450"/>
                </a:lnTo>
                <a:lnTo>
                  <a:pt x="34696" y="37540"/>
                </a:lnTo>
                <a:lnTo>
                  <a:pt x="34817" y="37631"/>
                </a:lnTo>
                <a:lnTo>
                  <a:pt x="34937" y="37731"/>
                </a:lnTo>
                <a:lnTo>
                  <a:pt x="35048" y="37842"/>
                </a:lnTo>
                <a:lnTo>
                  <a:pt x="35159" y="37953"/>
                </a:lnTo>
                <a:lnTo>
                  <a:pt x="35259" y="38073"/>
                </a:lnTo>
                <a:lnTo>
                  <a:pt x="35360" y="38194"/>
                </a:lnTo>
                <a:lnTo>
                  <a:pt x="35460" y="38324"/>
                </a:lnTo>
                <a:lnTo>
                  <a:pt x="35551" y="38455"/>
                </a:lnTo>
                <a:lnTo>
                  <a:pt x="35641" y="38596"/>
                </a:lnTo>
                <a:lnTo>
                  <a:pt x="35721" y="38737"/>
                </a:lnTo>
                <a:lnTo>
                  <a:pt x="35802" y="38887"/>
                </a:lnTo>
                <a:lnTo>
                  <a:pt x="35872" y="39048"/>
                </a:lnTo>
                <a:lnTo>
                  <a:pt x="35943" y="39209"/>
                </a:lnTo>
                <a:lnTo>
                  <a:pt x="36003" y="39370"/>
                </a:lnTo>
                <a:lnTo>
                  <a:pt x="36053" y="39531"/>
                </a:lnTo>
                <a:lnTo>
                  <a:pt x="36103" y="39701"/>
                </a:lnTo>
                <a:lnTo>
                  <a:pt x="36144" y="39872"/>
                </a:lnTo>
                <a:lnTo>
                  <a:pt x="36184" y="40043"/>
                </a:lnTo>
                <a:lnTo>
                  <a:pt x="36204" y="40214"/>
                </a:lnTo>
                <a:lnTo>
                  <a:pt x="36224" y="40385"/>
                </a:lnTo>
                <a:lnTo>
                  <a:pt x="36234" y="40546"/>
                </a:lnTo>
                <a:lnTo>
                  <a:pt x="36244" y="40717"/>
                </a:lnTo>
                <a:lnTo>
                  <a:pt x="36234" y="40877"/>
                </a:lnTo>
                <a:lnTo>
                  <a:pt x="36234" y="41038"/>
                </a:lnTo>
                <a:lnTo>
                  <a:pt x="36214" y="41199"/>
                </a:lnTo>
                <a:lnTo>
                  <a:pt x="36194" y="41350"/>
                </a:lnTo>
                <a:lnTo>
                  <a:pt x="36164" y="41511"/>
                </a:lnTo>
                <a:lnTo>
                  <a:pt x="36134" y="41661"/>
                </a:lnTo>
                <a:lnTo>
                  <a:pt x="36093" y="41802"/>
                </a:lnTo>
                <a:lnTo>
                  <a:pt x="36043" y="41953"/>
                </a:lnTo>
                <a:lnTo>
                  <a:pt x="35993" y="42094"/>
                </a:lnTo>
                <a:lnTo>
                  <a:pt x="35933" y="42224"/>
                </a:lnTo>
                <a:lnTo>
                  <a:pt x="35862" y="42365"/>
                </a:lnTo>
                <a:lnTo>
                  <a:pt x="35792" y="42485"/>
                </a:lnTo>
                <a:lnTo>
                  <a:pt x="35721" y="42606"/>
                </a:lnTo>
                <a:lnTo>
                  <a:pt x="35641" y="42727"/>
                </a:lnTo>
                <a:lnTo>
                  <a:pt x="35551" y="42837"/>
                </a:lnTo>
                <a:lnTo>
                  <a:pt x="35460" y="42948"/>
                </a:lnTo>
                <a:lnTo>
                  <a:pt x="35360" y="43048"/>
                </a:lnTo>
                <a:lnTo>
                  <a:pt x="35259" y="43149"/>
                </a:lnTo>
                <a:lnTo>
                  <a:pt x="35149" y="43239"/>
                </a:lnTo>
                <a:lnTo>
                  <a:pt x="35038" y="43320"/>
                </a:lnTo>
                <a:lnTo>
                  <a:pt x="34917" y="43390"/>
                </a:lnTo>
                <a:lnTo>
                  <a:pt x="34797" y="43460"/>
                </a:lnTo>
                <a:lnTo>
                  <a:pt x="34676" y="43521"/>
                </a:lnTo>
                <a:lnTo>
                  <a:pt x="34545" y="43581"/>
                </a:lnTo>
                <a:lnTo>
                  <a:pt x="34405" y="43621"/>
                </a:lnTo>
                <a:lnTo>
                  <a:pt x="34264" y="43661"/>
                </a:lnTo>
                <a:lnTo>
                  <a:pt x="34133" y="43692"/>
                </a:lnTo>
                <a:lnTo>
                  <a:pt x="33993" y="43712"/>
                </a:lnTo>
                <a:lnTo>
                  <a:pt x="33852" y="43722"/>
                </a:lnTo>
                <a:lnTo>
                  <a:pt x="33711" y="43722"/>
                </a:lnTo>
                <a:lnTo>
                  <a:pt x="33571" y="43712"/>
                </a:lnTo>
                <a:lnTo>
                  <a:pt x="33430" y="43702"/>
                </a:lnTo>
                <a:lnTo>
                  <a:pt x="33299" y="43682"/>
                </a:lnTo>
                <a:lnTo>
                  <a:pt x="33158" y="43651"/>
                </a:lnTo>
                <a:lnTo>
                  <a:pt x="33018" y="43611"/>
                </a:lnTo>
                <a:lnTo>
                  <a:pt x="32887" y="43571"/>
                </a:lnTo>
                <a:lnTo>
                  <a:pt x="32756" y="43511"/>
                </a:lnTo>
                <a:lnTo>
                  <a:pt x="32626" y="43450"/>
                </a:lnTo>
                <a:lnTo>
                  <a:pt x="32495" y="43390"/>
                </a:lnTo>
                <a:lnTo>
                  <a:pt x="32364" y="43320"/>
                </a:lnTo>
                <a:lnTo>
                  <a:pt x="32234" y="43229"/>
                </a:lnTo>
                <a:lnTo>
                  <a:pt x="32113" y="43149"/>
                </a:lnTo>
                <a:lnTo>
                  <a:pt x="31993" y="43058"/>
                </a:lnTo>
                <a:lnTo>
                  <a:pt x="31882" y="42958"/>
                </a:lnTo>
                <a:lnTo>
                  <a:pt x="31771" y="42847"/>
                </a:lnTo>
                <a:lnTo>
                  <a:pt x="31661" y="42737"/>
                </a:lnTo>
                <a:lnTo>
                  <a:pt x="31550" y="42616"/>
                </a:lnTo>
                <a:lnTo>
                  <a:pt x="31450" y="42496"/>
                </a:lnTo>
                <a:lnTo>
                  <a:pt x="31349" y="42365"/>
                </a:lnTo>
                <a:lnTo>
                  <a:pt x="31259" y="42234"/>
                </a:lnTo>
                <a:lnTo>
                  <a:pt x="31168" y="42094"/>
                </a:lnTo>
                <a:lnTo>
                  <a:pt x="31088" y="41943"/>
                </a:lnTo>
                <a:lnTo>
                  <a:pt x="31008" y="41792"/>
                </a:lnTo>
                <a:lnTo>
                  <a:pt x="30937" y="41641"/>
                </a:lnTo>
                <a:lnTo>
                  <a:pt x="30867" y="41480"/>
                </a:lnTo>
                <a:lnTo>
                  <a:pt x="30807" y="41320"/>
                </a:lnTo>
                <a:lnTo>
                  <a:pt x="30756" y="41149"/>
                </a:lnTo>
                <a:lnTo>
                  <a:pt x="30706" y="40978"/>
                </a:lnTo>
                <a:lnTo>
                  <a:pt x="30666" y="40817"/>
                </a:lnTo>
                <a:lnTo>
                  <a:pt x="30636" y="40646"/>
                </a:lnTo>
                <a:lnTo>
                  <a:pt x="30606" y="40475"/>
                </a:lnTo>
                <a:lnTo>
                  <a:pt x="30585" y="40304"/>
                </a:lnTo>
                <a:lnTo>
                  <a:pt x="30575" y="40144"/>
                </a:lnTo>
                <a:lnTo>
                  <a:pt x="30575" y="39973"/>
                </a:lnTo>
                <a:lnTo>
                  <a:pt x="30575" y="39812"/>
                </a:lnTo>
                <a:lnTo>
                  <a:pt x="30585" y="39651"/>
                </a:lnTo>
                <a:lnTo>
                  <a:pt x="30596" y="39490"/>
                </a:lnTo>
                <a:lnTo>
                  <a:pt x="30616" y="39330"/>
                </a:lnTo>
                <a:lnTo>
                  <a:pt x="30646" y="39179"/>
                </a:lnTo>
                <a:lnTo>
                  <a:pt x="30686" y="39028"/>
                </a:lnTo>
                <a:lnTo>
                  <a:pt x="30726" y="38877"/>
                </a:lnTo>
                <a:lnTo>
                  <a:pt x="30776" y="38737"/>
                </a:lnTo>
                <a:lnTo>
                  <a:pt x="30827" y="38596"/>
                </a:lnTo>
                <a:lnTo>
                  <a:pt x="30887" y="38455"/>
                </a:lnTo>
                <a:lnTo>
                  <a:pt x="30947" y="38324"/>
                </a:lnTo>
                <a:lnTo>
                  <a:pt x="31018" y="38204"/>
                </a:lnTo>
                <a:lnTo>
                  <a:pt x="31098" y="38073"/>
                </a:lnTo>
                <a:lnTo>
                  <a:pt x="31178" y="37963"/>
                </a:lnTo>
                <a:lnTo>
                  <a:pt x="31259" y="37842"/>
                </a:lnTo>
                <a:lnTo>
                  <a:pt x="31359" y="37742"/>
                </a:lnTo>
                <a:lnTo>
                  <a:pt x="31450" y="37641"/>
                </a:lnTo>
                <a:lnTo>
                  <a:pt x="31560" y="37540"/>
                </a:lnTo>
                <a:lnTo>
                  <a:pt x="31661" y="37450"/>
                </a:lnTo>
                <a:lnTo>
                  <a:pt x="31771" y="37370"/>
                </a:lnTo>
                <a:lnTo>
                  <a:pt x="31892" y="37289"/>
                </a:lnTo>
                <a:lnTo>
                  <a:pt x="32013" y="37229"/>
                </a:lnTo>
                <a:lnTo>
                  <a:pt x="32143" y="37169"/>
                </a:lnTo>
                <a:lnTo>
                  <a:pt x="32274" y="37108"/>
                </a:lnTo>
                <a:lnTo>
                  <a:pt x="32405" y="37068"/>
                </a:lnTo>
                <a:lnTo>
                  <a:pt x="32545" y="37028"/>
                </a:lnTo>
                <a:lnTo>
                  <a:pt x="32686" y="36998"/>
                </a:lnTo>
                <a:lnTo>
                  <a:pt x="32827" y="36978"/>
                </a:lnTo>
                <a:lnTo>
                  <a:pt x="32957" y="36968"/>
                </a:lnTo>
                <a:close/>
                <a:moveTo>
                  <a:pt x="35159" y="1"/>
                </a:moveTo>
                <a:lnTo>
                  <a:pt x="32244" y="8906"/>
                </a:lnTo>
                <a:lnTo>
                  <a:pt x="29178" y="3800"/>
                </a:lnTo>
                <a:lnTo>
                  <a:pt x="29490" y="4835"/>
                </a:lnTo>
                <a:lnTo>
                  <a:pt x="29822" y="5921"/>
                </a:lnTo>
                <a:lnTo>
                  <a:pt x="30234" y="7187"/>
                </a:lnTo>
                <a:lnTo>
                  <a:pt x="30455" y="7850"/>
                </a:lnTo>
                <a:lnTo>
                  <a:pt x="30686" y="8504"/>
                </a:lnTo>
                <a:lnTo>
                  <a:pt x="30917" y="9127"/>
                </a:lnTo>
                <a:lnTo>
                  <a:pt x="31148" y="9710"/>
                </a:lnTo>
                <a:lnTo>
                  <a:pt x="31369" y="10222"/>
                </a:lnTo>
                <a:lnTo>
                  <a:pt x="31470" y="10453"/>
                </a:lnTo>
                <a:lnTo>
                  <a:pt x="31581" y="10665"/>
                </a:lnTo>
                <a:lnTo>
                  <a:pt x="31681" y="10855"/>
                </a:lnTo>
                <a:lnTo>
                  <a:pt x="31771" y="11006"/>
                </a:lnTo>
                <a:lnTo>
                  <a:pt x="31862" y="11137"/>
                </a:lnTo>
                <a:lnTo>
                  <a:pt x="31952" y="11237"/>
                </a:lnTo>
                <a:lnTo>
                  <a:pt x="32033" y="11328"/>
                </a:lnTo>
                <a:lnTo>
                  <a:pt x="32113" y="11428"/>
                </a:lnTo>
                <a:lnTo>
                  <a:pt x="32304" y="11680"/>
                </a:lnTo>
                <a:lnTo>
                  <a:pt x="32485" y="11971"/>
                </a:lnTo>
                <a:lnTo>
                  <a:pt x="32686" y="12293"/>
                </a:lnTo>
                <a:lnTo>
                  <a:pt x="32877" y="12645"/>
                </a:lnTo>
                <a:lnTo>
                  <a:pt x="33068" y="13006"/>
                </a:lnTo>
                <a:lnTo>
                  <a:pt x="33259" y="13378"/>
                </a:lnTo>
                <a:lnTo>
                  <a:pt x="33440" y="13750"/>
                </a:lnTo>
                <a:lnTo>
                  <a:pt x="33772" y="14464"/>
                </a:lnTo>
                <a:lnTo>
                  <a:pt x="34043" y="15057"/>
                </a:lnTo>
                <a:lnTo>
                  <a:pt x="34284" y="15620"/>
                </a:lnTo>
                <a:lnTo>
                  <a:pt x="32093" y="23489"/>
                </a:lnTo>
                <a:lnTo>
                  <a:pt x="31952" y="23399"/>
                </a:lnTo>
                <a:lnTo>
                  <a:pt x="31782" y="23268"/>
                </a:lnTo>
                <a:lnTo>
                  <a:pt x="31560" y="23087"/>
                </a:lnTo>
                <a:lnTo>
                  <a:pt x="31289" y="22846"/>
                </a:lnTo>
                <a:lnTo>
                  <a:pt x="30967" y="22535"/>
                </a:lnTo>
                <a:lnTo>
                  <a:pt x="30616" y="22173"/>
                </a:lnTo>
                <a:lnTo>
                  <a:pt x="30425" y="21962"/>
                </a:lnTo>
                <a:lnTo>
                  <a:pt x="30234" y="21741"/>
                </a:lnTo>
                <a:lnTo>
                  <a:pt x="30033" y="21499"/>
                </a:lnTo>
                <a:lnTo>
                  <a:pt x="29822" y="21238"/>
                </a:lnTo>
                <a:lnTo>
                  <a:pt x="29611" y="20967"/>
                </a:lnTo>
                <a:lnTo>
                  <a:pt x="29399" y="20675"/>
                </a:lnTo>
                <a:lnTo>
                  <a:pt x="29188" y="20364"/>
                </a:lnTo>
                <a:lnTo>
                  <a:pt x="28967" y="20032"/>
                </a:lnTo>
                <a:lnTo>
                  <a:pt x="28746" y="19680"/>
                </a:lnTo>
                <a:lnTo>
                  <a:pt x="28525" y="19308"/>
                </a:lnTo>
                <a:lnTo>
                  <a:pt x="28304" y="18916"/>
                </a:lnTo>
                <a:lnTo>
                  <a:pt x="28083" y="18514"/>
                </a:lnTo>
                <a:lnTo>
                  <a:pt x="27872" y="18082"/>
                </a:lnTo>
                <a:lnTo>
                  <a:pt x="27651" y="17630"/>
                </a:lnTo>
                <a:lnTo>
                  <a:pt x="27440" y="17157"/>
                </a:lnTo>
                <a:lnTo>
                  <a:pt x="27239" y="16665"/>
                </a:lnTo>
                <a:lnTo>
                  <a:pt x="27038" y="16152"/>
                </a:lnTo>
                <a:lnTo>
                  <a:pt x="26837" y="15620"/>
                </a:lnTo>
                <a:lnTo>
                  <a:pt x="26455" y="14524"/>
                </a:lnTo>
                <a:lnTo>
                  <a:pt x="26073" y="13459"/>
                </a:lnTo>
                <a:lnTo>
                  <a:pt x="25319" y="11418"/>
                </a:lnTo>
                <a:lnTo>
                  <a:pt x="24605" y="9539"/>
                </a:lnTo>
                <a:lnTo>
                  <a:pt x="23962" y="7880"/>
                </a:lnTo>
                <a:lnTo>
                  <a:pt x="23409" y="6493"/>
                </a:lnTo>
                <a:lnTo>
                  <a:pt x="22987" y="5438"/>
                </a:lnTo>
                <a:lnTo>
                  <a:pt x="22615" y="4523"/>
                </a:lnTo>
                <a:lnTo>
                  <a:pt x="22615" y="4825"/>
                </a:lnTo>
                <a:lnTo>
                  <a:pt x="22655" y="5639"/>
                </a:lnTo>
                <a:lnTo>
                  <a:pt x="22686" y="6202"/>
                </a:lnTo>
                <a:lnTo>
                  <a:pt x="22736" y="6835"/>
                </a:lnTo>
                <a:lnTo>
                  <a:pt x="22796" y="7539"/>
                </a:lnTo>
                <a:lnTo>
                  <a:pt x="22866" y="8282"/>
                </a:lnTo>
                <a:lnTo>
                  <a:pt x="22957" y="9066"/>
                </a:lnTo>
                <a:lnTo>
                  <a:pt x="23067" y="9860"/>
                </a:lnTo>
                <a:lnTo>
                  <a:pt x="23198" y="10644"/>
                </a:lnTo>
                <a:lnTo>
                  <a:pt x="23268" y="11036"/>
                </a:lnTo>
                <a:lnTo>
                  <a:pt x="23349" y="11418"/>
                </a:lnTo>
                <a:lnTo>
                  <a:pt x="23429" y="11800"/>
                </a:lnTo>
                <a:lnTo>
                  <a:pt x="23530" y="12162"/>
                </a:lnTo>
                <a:lnTo>
                  <a:pt x="23620" y="12514"/>
                </a:lnTo>
                <a:lnTo>
                  <a:pt x="23731" y="12846"/>
                </a:lnTo>
                <a:lnTo>
                  <a:pt x="23841" y="13167"/>
                </a:lnTo>
                <a:lnTo>
                  <a:pt x="23962" y="13469"/>
                </a:lnTo>
                <a:lnTo>
                  <a:pt x="24083" y="13750"/>
                </a:lnTo>
                <a:lnTo>
                  <a:pt x="24213" y="14011"/>
                </a:lnTo>
                <a:lnTo>
                  <a:pt x="24746" y="14976"/>
                </a:lnTo>
                <a:lnTo>
                  <a:pt x="25238" y="15891"/>
                </a:lnTo>
                <a:lnTo>
                  <a:pt x="26073" y="17479"/>
                </a:lnTo>
                <a:lnTo>
                  <a:pt x="26636" y="18564"/>
                </a:lnTo>
                <a:lnTo>
                  <a:pt x="26837" y="18967"/>
                </a:lnTo>
                <a:lnTo>
                  <a:pt x="26595" y="18826"/>
                </a:lnTo>
                <a:lnTo>
                  <a:pt x="25932" y="18404"/>
                </a:lnTo>
                <a:lnTo>
                  <a:pt x="25470" y="18102"/>
                </a:lnTo>
                <a:lnTo>
                  <a:pt x="24957" y="17750"/>
                </a:lnTo>
                <a:lnTo>
                  <a:pt x="24394" y="17358"/>
                </a:lnTo>
                <a:lnTo>
                  <a:pt x="23791" y="16926"/>
                </a:lnTo>
                <a:lnTo>
                  <a:pt x="23178" y="16464"/>
                </a:lnTo>
                <a:lnTo>
                  <a:pt x="22565" y="15961"/>
                </a:lnTo>
                <a:lnTo>
                  <a:pt x="22253" y="15710"/>
                </a:lnTo>
                <a:lnTo>
                  <a:pt x="21952" y="15449"/>
                </a:lnTo>
                <a:lnTo>
                  <a:pt x="21650" y="15177"/>
                </a:lnTo>
                <a:lnTo>
                  <a:pt x="21359" y="14906"/>
                </a:lnTo>
                <a:lnTo>
                  <a:pt x="21087" y="14635"/>
                </a:lnTo>
                <a:lnTo>
                  <a:pt x="20816" y="14363"/>
                </a:lnTo>
                <a:lnTo>
                  <a:pt x="20565" y="14082"/>
                </a:lnTo>
                <a:lnTo>
                  <a:pt x="20324" y="13800"/>
                </a:lnTo>
                <a:lnTo>
                  <a:pt x="20102" y="13529"/>
                </a:lnTo>
                <a:lnTo>
                  <a:pt x="19891" y="13248"/>
                </a:lnTo>
                <a:lnTo>
                  <a:pt x="19711" y="12976"/>
                </a:lnTo>
                <a:lnTo>
                  <a:pt x="19550" y="12695"/>
                </a:lnTo>
                <a:lnTo>
                  <a:pt x="18947" y="11579"/>
                </a:lnTo>
                <a:lnTo>
                  <a:pt x="18344" y="10464"/>
                </a:lnTo>
                <a:lnTo>
                  <a:pt x="17781" y="9388"/>
                </a:lnTo>
                <a:lnTo>
                  <a:pt x="17268" y="8393"/>
                </a:lnTo>
                <a:lnTo>
                  <a:pt x="16494" y="6875"/>
                </a:lnTo>
                <a:lnTo>
                  <a:pt x="16193" y="6282"/>
                </a:lnTo>
                <a:lnTo>
                  <a:pt x="16253" y="6644"/>
                </a:lnTo>
                <a:lnTo>
                  <a:pt x="16333" y="7066"/>
                </a:lnTo>
                <a:lnTo>
                  <a:pt x="16454" y="7629"/>
                </a:lnTo>
                <a:lnTo>
                  <a:pt x="16615" y="8303"/>
                </a:lnTo>
                <a:lnTo>
                  <a:pt x="16806" y="9077"/>
                </a:lnTo>
                <a:lnTo>
                  <a:pt x="17047" y="9931"/>
                </a:lnTo>
                <a:lnTo>
                  <a:pt x="17178" y="10373"/>
                </a:lnTo>
                <a:lnTo>
                  <a:pt x="17318" y="10835"/>
                </a:lnTo>
                <a:lnTo>
                  <a:pt x="17479" y="11308"/>
                </a:lnTo>
                <a:lnTo>
                  <a:pt x="17650" y="11780"/>
                </a:lnTo>
                <a:lnTo>
                  <a:pt x="17821" y="12263"/>
                </a:lnTo>
                <a:lnTo>
                  <a:pt x="18012" y="12745"/>
                </a:lnTo>
                <a:lnTo>
                  <a:pt x="18213" y="13227"/>
                </a:lnTo>
                <a:lnTo>
                  <a:pt x="18434" y="13710"/>
                </a:lnTo>
                <a:lnTo>
                  <a:pt x="18655" y="14182"/>
                </a:lnTo>
                <a:lnTo>
                  <a:pt x="18896" y="14645"/>
                </a:lnTo>
                <a:lnTo>
                  <a:pt x="19148" y="15107"/>
                </a:lnTo>
                <a:lnTo>
                  <a:pt x="19419" y="15549"/>
                </a:lnTo>
                <a:lnTo>
                  <a:pt x="19700" y="15971"/>
                </a:lnTo>
                <a:lnTo>
                  <a:pt x="19992" y="16383"/>
                </a:lnTo>
                <a:lnTo>
                  <a:pt x="20143" y="16584"/>
                </a:lnTo>
                <a:lnTo>
                  <a:pt x="20293" y="16775"/>
                </a:lnTo>
                <a:lnTo>
                  <a:pt x="20454" y="16966"/>
                </a:lnTo>
                <a:lnTo>
                  <a:pt x="20615" y="17147"/>
                </a:lnTo>
                <a:lnTo>
                  <a:pt x="20776" y="17318"/>
                </a:lnTo>
                <a:lnTo>
                  <a:pt x="20947" y="17489"/>
                </a:lnTo>
                <a:lnTo>
                  <a:pt x="21118" y="17650"/>
                </a:lnTo>
                <a:lnTo>
                  <a:pt x="21299" y="17801"/>
                </a:lnTo>
                <a:lnTo>
                  <a:pt x="21650" y="18102"/>
                </a:lnTo>
                <a:lnTo>
                  <a:pt x="22002" y="18374"/>
                </a:lnTo>
                <a:lnTo>
                  <a:pt x="22344" y="18645"/>
                </a:lnTo>
                <a:lnTo>
                  <a:pt x="22686" y="18896"/>
                </a:lnTo>
                <a:lnTo>
                  <a:pt x="23027" y="19137"/>
                </a:lnTo>
                <a:lnTo>
                  <a:pt x="23349" y="19359"/>
                </a:lnTo>
                <a:lnTo>
                  <a:pt x="23681" y="19570"/>
                </a:lnTo>
                <a:lnTo>
                  <a:pt x="23992" y="19771"/>
                </a:lnTo>
                <a:lnTo>
                  <a:pt x="24304" y="19962"/>
                </a:lnTo>
                <a:lnTo>
                  <a:pt x="24605" y="20142"/>
                </a:lnTo>
                <a:lnTo>
                  <a:pt x="25178" y="20464"/>
                </a:lnTo>
                <a:lnTo>
                  <a:pt x="25721" y="20735"/>
                </a:lnTo>
                <a:lnTo>
                  <a:pt x="26223" y="20977"/>
                </a:lnTo>
                <a:lnTo>
                  <a:pt x="26676" y="21178"/>
                </a:lnTo>
                <a:lnTo>
                  <a:pt x="27088" y="21339"/>
                </a:lnTo>
                <a:lnTo>
                  <a:pt x="27440" y="21479"/>
                </a:lnTo>
                <a:lnTo>
                  <a:pt x="27741" y="21580"/>
                </a:lnTo>
                <a:lnTo>
                  <a:pt x="27982" y="21650"/>
                </a:lnTo>
                <a:lnTo>
                  <a:pt x="28153" y="21700"/>
                </a:lnTo>
                <a:lnTo>
                  <a:pt x="28304" y="21741"/>
                </a:lnTo>
                <a:lnTo>
                  <a:pt x="31651" y="25680"/>
                </a:lnTo>
                <a:lnTo>
                  <a:pt x="31219" y="28746"/>
                </a:lnTo>
                <a:lnTo>
                  <a:pt x="30706" y="28746"/>
                </a:lnTo>
                <a:lnTo>
                  <a:pt x="30344" y="28716"/>
                </a:lnTo>
                <a:lnTo>
                  <a:pt x="29892" y="28676"/>
                </a:lnTo>
                <a:lnTo>
                  <a:pt x="29631" y="28645"/>
                </a:lnTo>
                <a:lnTo>
                  <a:pt x="29359" y="28595"/>
                </a:lnTo>
                <a:lnTo>
                  <a:pt x="29078" y="28545"/>
                </a:lnTo>
                <a:lnTo>
                  <a:pt x="28776" y="28485"/>
                </a:lnTo>
                <a:lnTo>
                  <a:pt x="28465" y="28414"/>
                </a:lnTo>
                <a:lnTo>
                  <a:pt x="28133" y="28324"/>
                </a:lnTo>
                <a:lnTo>
                  <a:pt x="27801" y="28223"/>
                </a:lnTo>
                <a:lnTo>
                  <a:pt x="27450" y="28113"/>
                </a:lnTo>
                <a:lnTo>
                  <a:pt x="27098" y="27982"/>
                </a:lnTo>
                <a:lnTo>
                  <a:pt x="26736" y="27841"/>
                </a:lnTo>
                <a:lnTo>
                  <a:pt x="26374" y="27681"/>
                </a:lnTo>
                <a:lnTo>
                  <a:pt x="26002" y="27500"/>
                </a:lnTo>
                <a:lnTo>
                  <a:pt x="25620" y="27299"/>
                </a:lnTo>
                <a:lnTo>
                  <a:pt x="25249" y="27088"/>
                </a:lnTo>
                <a:lnTo>
                  <a:pt x="24867" y="26846"/>
                </a:lnTo>
                <a:lnTo>
                  <a:pt x="24495" y="26585"/>
                </a:lnTo>
                <a:lnTo>
                  <a:pt x="24123" y="26304"/>
                </a:lnTo>
                <a:lnTo>
                  <a:pt x="23751" y="25992"/>
                </a:lnTo>
                <a:lnTo>
                  <a:pt x="23379" y="25660"/>
                </a:lnTo>
                <a:lnTo>
                  <a:pt x="23017" y="25309"/>
                </a:lnTo>
                <a:lnTo>
                  <a:pt x="22665" y="24927"/>
                </a:lnTo>
                <a:lnTo>
                  <a:pt x="22495" y="24726"/>
                </a:lnTo>
                <a:lnTo>
                  <a:pt x="22324" y="24515"/>
                </a:lnTo>
                <a:lnTo>
                  <a:pt x="21972" y="24072"/>
                </a:lnTo>
                <a:lnTo>
                  <a:pt x="21630" y="23620"/>
                </a:lnTo>
                <a:lnTo>
                  <a:pt x="21278" y="23128"/>
                </a:lnTo>
                <a:lnTo>
                  <a:pt x="20917" y="22625"/>
                </a:lnTo>
                <a:lnTo>
                  <a:pt x="20565" y="22102"/>
                </a:lnTo>
                <a:lnTo>
                  <a:pt x="20213" y="21570"/>
                </a:lnTo>
                <a:lnTo>
                  <a:pt x="19851" y="21017"/>
                </a:lnTo>
                <a:lnTo>
                  <a:pt x="19499" y="20464"/>
                </a:lnTo>
                <a:lnTo>
                  <a:pt x="18806" y="19328"/>
                </a:lnTo>
                <a:lnTo>
                  <a:pt x="18133" y="18193"/>
                </a:lnTo>
                <a:lnTo>
                  <a:pt x="17479" y="17057"/>
                </a:lnTo>
                <a:lnTo>
                  <a:pt x="16866" y="15961"/>
                </a:lnTo>
                <a:lnTo>
                  <a:pt x="16293" y="14916"/>
                </a:lnTo>
                <a:lnTo>
                  <a:pt x="15771" y="13951"/>
                </a:lnTo>
                <a:lnTo>
                  <a:pt x="15308" y="13067"/>
                </a:lnTo>
                <a:lnTo>
                  <a:pt x="14916" y="12303"/>
                </a:lnTo>
                <a:lnTo>
                  <a:pt x="14353" y="11207"/>
                </a:lnTo>
                <a:lnTo>
                  <a:pt x="14152" y="10805"/>
                </a:lnTo>
                <a:lnTo>
                  <a:pt x="14183" y="11087"/>
                </a:lnTo>
                <a:lnTo>
                  <a:pt x="14273" y="11871"/>
                </a:lnTo>
                <a:lnTo>
                  <a:pt x="14353" y="12413"/>
                </a:lnTo>
                <a:lnTo>
                  <a:pt x="14454" y="13037"/>
                </a:lnTo>
                <a:lnTo>
                  <a:pt x="14575" y="13720"/>
                </a:lnTo>
                <a:lnTo>
                  <a:pt x="14715" y="14444"/>
                </a:lnTo>
                <a:lnTo>
                  <a:pt x="14886" y="15218"/>
                </a:lnTo>
                <a:lnTo>
                  <a:pt x="14977" y="15610"/>
                </a:lnTo>
                <a:lnTo>
                  <a:pt x="15087" y="16002"/>
                </a:lnTo>
                <a:lnTo>
                  <a:pt x="15188" y="16394"/>
                </a:lnTo>
                <a:lnTo>
                  <a:pt x="15308" y="16796"/>
                </a:lnTo>
                <a:lnTo>
                  <a:pt x="15429" y="17188"/>
                </a:lnTo>
                <a:lnTo>
                  <a:pt x="15570" y="17569"/>
                </a:lnTo>
                <a:lnTo>
                  <a:pt x="15700" y="17951"/>
                </a:lnTo>
                <a:lnTo>
                  <a:pt x="15851" y="18323"/>
                </a:lnTo>
                <a:lnTo>
                  <a:pt x="16012" y="18685"/>
                </a:lnTo>
                <a:lnTo>
                  <a:pt x="16173" y="19037"/>
                </a:lnTo>
                <a:lnTo>
                  <a:pt x="16343" y="19379"/>
                </a:lnTo>
                <a:lnTo>
                  <a:pt x="16524" y="19700"/>
                </a:lnTo>
                <a:lnTo>
                  <a:pt x="16725" y="20002"/>
                </a:lnTo>
                <a:lnTo>
                  <a:pt x="16916" y="20283"/>
                </a:lnTo>
                <a:lnTo>
                  <a:pt x="17328" y="20826"/>
                </a:lnTo>
                <a:lnTo>
                  <a:pt x="17710" y="21369"/>
                </a:lnTo>
                <a:lnTo>
                  <a:pt x="18082" y="21891"/>
                </a:lnTo>
                <a:lnTo>
                  <a:pt x="18434" y="22404"/>
                </a:lnTo>
                <a:lnTo>
                  <a:pt x="19087" y="23369"/>
                </a:lnTo>
                <a:lnTo>
                  <a:pt x="19640" y="24223"/>
                </a:lnTo>
                <a:lnTo>
                  <a:pt x="20092" y="24947"/>
                </a:lnTo>
                <a:lnTo>
                  <a:pt x="20424" y="25500"/>
                </a:lnTo>
                <a:lnTo>
                  <a:pt x="20716" y="25972"/>
                </a:lnTo>
                <a:lnTo>
                  <a:pt x="5690" y="18534"/>
                </a:lnTo>
                <a:lnTo>
                  <a:pt x="13710" y="24665"/>
                </a:lnTo>
                <a:lnTo>
                  <a:pt x="1" y="24072"/>
                </a:lnTo>
                <a:lnTo>
                  <a:pt x="353" y="24243"/>
                </a:lnTo>
                <a:lnTo>
                  <a:pt x="765" y="24434"/>
                </a:lnTo>
                <a:lnTo>
                  <a:pt x="1318" y="24685"/>
                </a:lnTo>
                <a:lnTo>
                  <a:pt x="1981" y="24977"/>
                </a:lnTo>
                <a:lnTo>
                  <a:pt x="2745" y="25289"/>
                </a:lnTo>
                <a:lnTo>
                  <a:pt x="3589" y="25630"/>
                </a:lnTo>
                <a:lnTo>
                  <a:pt x="4504" y="25972"/>
                </a:lnTo>
                <a:lnTo>
                  <a:pt x="4976" y="26143"/>
                </a:lnTo>
                <a:lnTo>
                  <a:pt x="5458" y="26314"/>
                </a:lnTo>
                <a:lnTo>
                  <a:pt x="5951" y="26475"/>
                </a:lnTo>
                <a:lnTo>
                  <a:pt x="6443" y="26625"/>
                </a:lnTo>
                <a:lnTo>
                  <a:pt x="6946" y="26776"/>
                </a:lnTo>
                <a:lnTo>
                  <a:pt x="7438" y="26917"/>
                </a:lnTo>
                <a:lnTo>
                  <a:pt x="7941" y="27037"/>
                </a:lnTo>
                <a:lnTo>
                  <a:pt x="8434" y="27158"/>
                </a:lnTo>
                <a:lnTo>
                  <a:pt x="8916" y="27258"/>
                </a:lnTo>
                <a:lnTo>
                  <a:pt x="9398" y="27339"/>
                </a:lnTo>
                <a:lnTo>
                  <a:pt x="9861" y="27409"/>
                </a:lnTo>
                <a:lnTo>
                  <a:pt x="10313" y="27459"/>
                </a:lnTo>
                <a:lnTo>
                  <a:pt x="10755" y="27480"/>
                </a:lnTo>
                <a:lnTo>
                  <a:pt x="11177" y="27490"/>
                </a:lnTo>
                <a:lnTo>
                  <a:pt x="11378" y="27490"/>
                </a:lnTo>
                <a:lnTo>
                  <a:pt x="11579" y="27470"/>
                </a:lnTo>
                <a:lnTo>
                  <a:pt x="11770" y="27459"/>
                </a:lnTo>
                <a:lnTo>
                  <a:pt x="11961" y="27429"/>
                </a:lnTo>
                <a:lnTo>
                  <a:pt x="13288" y="27228"/>
                </a:lnTo>
                <a:lnTo>
                  <a:pt x="14353" y="27047"/>
                </a:lnTo>
                <a:lnTo>
                  <a:pt x="15168" y="26897"/>
                </a:lnTo>
                <a:lnTo>
                  <a:pt x="15771" y="26776"/>
                </a:lnTo>
                <a:lnTo>
                  <a:pt x="16193" y="26676"/>
                </a:lnTo>
                <a:lnTo>
                  <a:pt x="16454" y="26615"/>
                </a:lnTo>
                <a:lnTo>
                  <a:pt x="16625" y="26555"/>
                </a:lnTo>
                <a:lnTo>
                  <a:pt x="21299" y="28887"/>
                </a:lnTo>
                <a:lnTo>
                  <a:pt x="8755" y="30937"/>
                </a:lnTo>
                <a:lnTo>
                  <a:pt x="9147" y="30957"/>
                </a:lnTo>
                <a:lnTo>
                  <a:pt x="10223" y="31017"/>
                </a:lnTo>
                <a:lnTo>
                  <a:pt x="11790" y="31088"/>
                </a:lnTo>
                <a:lnTo>
                  <a:pt x="12695" y="31118"/>
                </a:lnTo>
                <a:lnTo>
                  <a:pt x="13660" y="31148"/>
                </a:lnTo>
                <a:lnTo>
                  <a:pt x="14645" y="31178"/>
                </a:lnTo>
                <a:lnTo>
                  <a:pt x="15640" y="31188"/>
                </a:lnTo>
                <a:lnTo>
                  <a:pt x="16615" y="31188"/>
                </a:lnTo>
                <a:lnTo>
                  <a:pt x="17550" y="31178"/>
                </a:lnTo>
                <a:lnTo>
                  <a:pt x="18424" y="31148"/>
                </a:lnTo>
                <a:lnTo>
                  <a:pt x="18826" y="31128"/>
                </a:lnTo>
                <a:lnTo>
                  <a:pt x="19208" y="31098"/>
                </a:lnTo>
                <a:lnTo>
                  <a:pt x="19560" y="31068"/>
                </a:lnTo>
                <a:lnTo>
                  <a:pt x="19881" y="31028"/>
                </a:lnTo>
                <a:lnTo>
                  <a:pt x="20173" y="30987"/>
                </a:lnTo>
                <a:lnTo>
                  <a:pt x="20424" y="30937"/>
                </a:lnTo>
                <a:lnTo>
                  <a:pt x="21309" y="30716"/>
                </a:lnTo>
                <a:lnTo>
                  <a:pt x="22103" y="30505"/>
                </a:lnTo>
                <a:lnTo>
                  <a:pt x="22806" y="30304"/>
                </a:lnTo>
                <a:lnTo>
                  <a:pt x="23399" y="30133"/>
                </a:lnTo>
                <a:lnTo>
                  <a:pt x="23872" y="29982"/>
                </a:lnTo>
                <a:lnTo>
                  <a:pt x="24213" y="29872"/>
                </a:lnTo>
                <a:lnTo>
                  <a:pt x="24505" y="29771"/>
                </a:lnTo>
                <a:lnTo>
                  <a:pt x="24605" y="29821"/>
                </a:lnTo>
                <a:lnTo>
                  <a:pt x="24877" y="29952"/>
                </a:lnTo>
                <a:lnTo>
                  <a:pt x="25289" y="30133"/>
                </a:lnTo>
                <a:lnTo>
                  <a:pt x="25530" y="30244"/>
                </a:lnTo>
                <a:lnTo>
                  <a:pt x="25801" y="30354"/>
                </a:lnTo>
                <a:lnTo>
                  <a:pt x="26093" y="30455"/>
                </a:lnTo>
                <a:lnTo>
                  <a:pt x="26394" y="30565"/>
                </a:lnTo>
                <a:lnTo>
                  <a:pt x="26706" y="30666"/>
                </a:lnTo>
                <a:lnTo>
                  <a:pt x="27027" y="30756"/>
                </a:lnTo>
                <a:lnTo>
                  <a:pt x="27359" y="30827"/>
                </a:lnTo>
                <a:lnTo>
                  <a:pt x="27681" y="30887"/>
                </a:lnTo>
                <a:lnTo>
                  <a:pt x="27992" y="30917"/>
                </a:lnTo>
                <a:lnTo>
                  <a:pt x="28153" y="30927"/>
                </a:lnTo>
                <a:lnTo>
                  <a:pt x="28304" y="30937"/>
                </a:lnTo>
                <a:lnTo>
                  <a:pt x="28897" y="30927"/>
                </a:lnTo>
                <a:lnTo>
                  <a:pt x="29460" y="30907"/>
                </a:lnTo>
                <a:lnTo>
                  <a:pt x="29972" y="30887"/>
                </a:lnTo>
                <a:lnTo>
                  <a:pt x="30435" y="30857"/>
                </a:lnTo>
                <a:lnTo>
                  <a:pt x="31108" y="30806"/>
                </a:lnTo>
                <a:lnTo>
                  <a:pt x="31359" y="30786"/>
                </a:lnTo>
                <a:lnTo>
                  <a:pt x="31651" y="34586"/>
                </a:lnTo>
                <a:lnTo>
                  <a:pt x="29470" y="37641"/>
                </a:lnTo>
                <a:lnTo>
                  <a:pt x="23198" y="36184"/>
                </a:lnTo>
                <a:lnTo>
                  <a:pt x="23198" y="36184"/>
                </a:lnTo>
                <a:lnTo>
                  <a:pt x="28153" y="42315"/>
                </a:lnTo>
                <a:lnTo>
                  <a:pt x="29902" y="51501"/>
                </a:lnTo>
                <a:lnTo>
                  <a:pt x="33118" y="45812"/>
                </a:lnTo>
                <a:lnTo>
                  <a:pt x="35742" y="46978"/>
                </a:lnTo>
                <a:lnTo>
                  <a:pt x="35852" y="47179"/>
                </a:lnTo>
                <a:lnTo>
                  <a:pt x="36154" y="47722"/>
                </a:lnTo>
                <a:lnTo>
                  <a:pt x="36365" y="48114"/>
                </a:lnTo>
                <a:lnTo>
                  <a:pt x="36596" y="48566"/>
                </a:lnTo>
                <a:lnTo>
                  <a:pt x="36847" y="49079"/>
                </a:lnTo>
                <a:lnTo>
                  <a:pt x="37108" y="49642"/>
                </a:lnTo>
                <a:lnTo>
                  <a:pt x="37380" y="50255"/>
                </a:lnTo>
                <a:lnTo>
                  <a:pt x="37641" y="50898"/>
                </a:lnTo>
                <a:lnTo>
                  <a:pt x="37902" y="51571"/>
                </a:lnTo>
                <a:lnTo>
                  <a:pt x="38023" y="51923"/>
                </a:lnTo>
                <a:lnTo>
                  <a:pt x="38144" y="52275"/>
                </a:lnTo>
                <a:lnTo>
                  <a:pt x="38254" y="52627"/>
                </a:lnTo>
                <a:lnTo>
                  <a:pt x="38355" y="52989"/>
                </a:lnTo>
                <a:lnTo>
                  <a:pt x="38455" y="53350"/>
                </a:lnTo>
                <a:lnTo>
                  <a:pt x="38546" y="53712"/>
                </a:lnTo>
                <a:lnTo>
                  <a:pt x="38626" y="54074"/>
                </a:lnTo>
                <a:lnTo>
                  <a:pt x="38696" y="54436"/>
                </a:lnTo>
                <a:lnTo>
                  <a:pt x="38757" y="54798"/>
                </a:lnTo>
                <a:lnTo>
                  <a:pt x="38807" y="55150"/>
                </a:lnTo>
                <a:lnTo>
                  <a:pt x="38837" y="55501"/>
                </a:lnTo>
                <a:lnTo>
                  <a:pt x="38867" y="55843"/>
                </a:lnTo>
                <a:lnTo>
                  <a:pt x="38897" y="56185"/>
                </a:lnTo>
                <a:lnTo>
                  <a:pt x="38908" y="56506"/>
                </a:lnTo>
                <a:lnTo>
                  <a:pt x="38928" y="57140"/>
                </a:lnTo>
                <a:lnTo>
                  <a:pt x="38918" y="57733"/>
                </a:lnTo>
                <a:lnTo>
                  <a:pt x="38897" y="58285"/>
                </a:lnTo>
                <a:lnTo>
                  <a:pt x="38857" y="58808"/>
                </a:lnTo>
                <a:lnTo>
                  <a:pt x="38807" y="59280"/>
                </a:lnTo>
                <a:lnTo>
                  <a:pt x="38747" y="59713"/>
                </a:lnTo>
                <a:lnTo>
                  <a:pt x="38686" y="60095"/>
                </a:lnTo>
                <a:lnTo>
                  <a:pt x="38616" y="60436"/>
                </a:lnTo>
                <a:lnTo>
                  <a:pt x="38556" y="60738"/>
                </a:lnTo>
                <a:lnTo>
                  <a:pt x="38495" y="60979"/>
                </a:lnTo>
                <a:lnTo>
                  <a:pt x="38405" y="61311"/>
                </a:lnTo>
                <a:lnTo>
                  <a:pt x="38365" y="61421"/>
                </a:lnTo>
                <a:lnTo>
                  <a:pt x="38134" y="61502"/>
                </a:lnTo>
                <a:lnTo>
                  <a:pt x="37862" y="61582"/>
                </a:lnTo>
                <a:lnTo>
                  <a:pt x="37510" y="61683"/>
                </a:lnTo>
                <a:lnTo>
                  <a:pt x="37088" y="61773"/>
                </a:lnTo>
                <a:lnTo>
                  <a:pt x="36857" y="61813"/>
                </a:lnTo>
                <a:lnTo>
                  <a:pt x="36616" y="61853"/>
                </a:lnTo>
                <a:lnTo>
                  <a:pt x="36365" y="61884"/>
                </a:lnTo>
                <a:lnTo>
                  <a:pt x="36113" y="61914"/>
                </a:lnTo>
                <a:lnTo>
                  <a:pt x="35842" y="61934"/>
                </a:lnTo>
                <a:lnTo>
                  <a:pt x="35309" y="61934"/>
                </a:lnTo>
                <a:lnTo>
                  <a:pt x="35038" y="61914"/>
                </a:lnTo>
                <a:lnTo>
                  <a:pt x="34767" y="61874"/>
                </a:lnTo>
                <a:lnTo>
                  <a:pt x="34495" y="61823"/>
                </a:lnTo>
                <a:lnTo>
                  <a:pt x="34234" y="61753"/>
                </a:lnTo>
                <a:lnTo>
                  <a:pt x="33983" y="61663"/>
                </a:lnTo>
                <a:lnTo>
                  <a:pt x="33862" y="61612"/>
                </a:lnTo>
                <a:lnTo>
                  <a:pt x="33741" y="61552"/>
                </a:lnTo>
                <a:lnTo>
                  <a:pt x="33621" y="61492"/>
                </a:lnTo>
                <a:lnTo>
                  <a:pt x="33500" y="61421"/>
                </a:lnTo>
                <a:lnTo>
                  <a:pt x="33390" y="61351"/>
                </a:lnTo>
                <a:lnTo>
                  <a:pt x="33279" y="61271"/>
                </a:lnTo>
                <a:lnTo>
                  <a:pt x="33179" y="61180"/>
                </a:lnTo>
                <a:lnTo>
                  <a:pt x="33078" y="61090"/>
                </a:lnTo>
                <a:lnTo>
                  <a:pt x="32978" y="60989"/>
                </a:lnTo>
                <a:lnTo>
                  <a:pt x="32887" y="60879"/>
                </a:lnTo>
                <a:lnTo>
                  <a:pt x="32797" y="60768"/>
                </a:lnTo>
                <a:lnTo>
                  <a:pt x="32716" y="60647"/>
                </a:lnTo>
                <a:lnTo>
                  <a:pt x="32636" y="60517"/>
                </a:lnTo>
                <a:lnTo>
                  <a:pt x="32555" y="60376"/>
                </a:lnTo>
                <a:lnTo>
                  <a:pt x="32495" y="60235"/>
                </a:lnTo>
                <a:lnTo>
                  <a:pt x="32425" y="60074"/>
                </a:lnTo>
                <a:lnTo>
                  <a:pt x="32375" y="59914"/>
                </a:lnTo>
                <a:lnTo>
                  <a:pt x="32324" y="59743"/>
                </a:lnTo>
                <a:lnTo>
                  <a:pt x="32274" y="59572"/>
                </a:lnTo>
                <a:lnTo>
                  <a:pt x="32244" y="59381"/>
                </a:lnTo>
                <a:lnTo>
                  <a:pt x="32113" y="58637"/>
                </a:lnTo>
                <a:lnTo>
                  <a:pt x="32013" y="57944"/>
                </a:lnTo>
                <a:lnTo>
                  <a:pt x="31932" y="57300"/>
                </a:lnTo>
                <a:lnTo>
                  <a:pt x="31862" y="56697"/>
                </a:lnTo>
                <a:lnTo>
                  <a:pt x="31812" y="56155"/>
                </a:lnTo>
                <a:lnTo>
                  <a:pt x="31782" y="55652"/>
                </a:lnTo>
                <a:lnTo>
                  <a:pt x="31761" y="55190"/>
                </a:lnTo>
                <a:lnTo>
                  <a:pt x="31751" y="54788"/>
                </a:lnTo>
                <a:lnTo>
                  <a:pt x="31741" y="54426"/>
                </a:lnTo>
                <a:lnTo>
                  <a:pt x="31751" y="54114"/>
                </a:lnTo>
                <a:lnTo>
                  <a:pt x="31771" y="53642"/>
                </a:lnTo>
                <a:lnTo>
                  <a:pt x="31792" y="53350"/>
                </a:lnTo>
                <a:lnTo>
                  <a:pt x="31802" y="53260"/>
                </a:lnTo>
                <a:lnTo>
                  <a:pt x="30636" y="58507"/>
                </a:lnTo>
                <a:lnTo>
                  <a:pt x="21590" y="51210"/>
                </a:lnTo>
                <a:lnTo>
                  <a:pt x="23922" y="55883"/>
                </a:lnTo>
                <a:lnTo>
                  <a:pt x="23922" y="55883"/>
                </a:lnTo>
                <a:lnTo>
                  <a:pt x="17067" y="51793"/>
                </a:lnTo>
                <a:lnTo>
                  <a:pt x="20716" y="56607"/>
                </a:lnTo>
                <a:lnTo>
                  <a:pt x="13569" y="57049"/>
                </a:lnTo>
                <a:lnTo>
                  <a:pt x="13730" y="57200"/>
                </a:lnTo>
                <a:lnTo>
                  <a:pt x="13921" y="57371"/>
                </a:lnTo>
                <a:lnTo>
                  <a:pt x="14173" y="57592"/>
                </a:lnTo>
                <a:lnTo>
                  <a:pt x="14484" y="57853"/>
                </a:lnTo>
                <a:lnTo>
                  <a:pt x="14846" y="58125"/>
                </a:lnTo>
                <a:lnTo>
                  <a:pt x="15258" y="58406"/>
                </a:lnTo>
                <a:lnTo>
                  <a:pt x="15469" y="58547"/>
                </a:lnTo>
                <a:lnTo>
                  <a:pt x="15700" y="58687"/>
                </a:lnTo>
                <a:lnTo>
                  <a:pt x="15931" y="58828"/>
                </a:lnTo>
                <a:lnTo>
                  <a:pt x="16173" y="58949"/>
                </a:lnTo>
                <a:lnTo>
                  <a:pt x="16414" y="59069"/>
                </a:lnTo>
                <a:lnTo>
                  <a:pt x="16665" y="59190"/>
                </a:lnTo>
                <a:lnTo>
                  <a:pt x="16916" y="59291"/>
                </a:lnTo>
                <a:lnTo>
                  <a:pt x="17178" y="59371"/>
                </a:lnTo>
                <a:lnTo>
                  <a:pt x="17429" y="59451"/>
                </a:lnTo>
                <a:lnTo>
                  <a:pt x="17690" y="59512"/>
                </a:lnTo>
                <a:lnTo>
                  <a:pt x="17952" y="59552"/>
                </a:lnTo>
                <a:lnTo>
                  <a:pt x="18203" y="59572"/>
                </a:lnTo>
                <a:lnTo>
                  <a:pt x="18464" y="59582"/>
                </a:lnTo>
                <a:lnTo>
                  <a:pt x="18715" y="59562"/>
                </a:lnTo>
                <a:lnTo>
                  <a:pt x="18846" y="59542"/>
                </a:lnTo>
                <a:lnTo>
                  <a:pt x="18967" y="59522"/>
                </a:lnTo>
                <a:lnTo>
                  <a:pt x="19097" y="59492"/>
                </a:lnTo>
                <a:lnTo>
                  <a:pt x="19218" y="59451"/>
                </a:lnTo>
                <a:lnTo>
                  <a:pt x="19339" y="59411"/>
                </a:lnTo>
                <a:lnTo>
                  <a:pt x="19459" y="59361"/>
                </a:lnTo>
                <a:lnTo>
                  <a:pt x="19580" y="59301"/>
                </a:lnTo>
                <a:lnTo>
                  <a:pt x="19690" y="59240"/>
                </a:lnTo>
                <a:lnTo>
                  <a:pt x="20143" y="58979"/>
                </a:lnTo>
                <a:lnTo>
                  <a:pt x="20565" y="58738"/>
                </a:lnTo>
                <a:lnTo>
                  <a:pt x="20947" y="58537"/>
                </a:lnTo>
                <a:lnTo>
                  <a:pt x="21309" y="58346"/>
                </a:lnTo>
                <a:lnTo>
                  <a:pt x="21640" y="58185"/>
                </a:lnTo>
                <a:lnTo>
                  <a:pt x="21942" y="58044"/>
                </a:lnTo>
                <a:lnTo>
                  <a:pt x="22444" y="57813"/>
                </a:lnTo>
                <a:lnTo>
                  <a:pt x="22836" y="57652"/>
                </a:lnTo>
                <a:lnTo>
                  <a:pt x="23118" y="57552"/>
                </a:lnTo>
                <a:lnTo>
                  <a:pt x="23289" y="57501"/>
                </a:lnTo>
                <a:lnTo>
                  <a:pt x="23339" y="57481"/>
                </a:lnTo>
                <a:lnTo>
                  <a:pt x="26696" y="57924"/>
                </a:lnTo>
                <a:lnTo>
                  <a:pt x="31952" y="61572"/>
                </a:lnTo>
                <a:lnTo>
                  <a:pt x="25962" y="61421"/>
                </a:lnTo>
                <a:lnTo>
                  <a:pt x="26063" y="61532"/>
                </a:lnTo>
                <a:lnTo>
                  <a:pt x="26324" y="61813"/>
                </a:lnTo>
                <a:lnTo>
                  <a:pt x="26515" y="62004"/>
                </a:lnTo>
                <a:lnTo>
                  <a:pt x="26746" y="62205"/>
                </a:lnTo>
                <a:lnTo>
                  <a:pt x="27007" y="62436"/>
                </a:lnTo>
                <a:lnTo>
                  <a:pt x="27299" y="62668"/>
                </a:lnTo>
                <a:lnTo>
                  <a:pt x="27620" y="62899"/>
                </a:lnTo>
                <a:lnTo>
                  <a:pt x="27972" y="63120"/>
                </a:lnTo>
                <a:lnTo>
                  <a:pt x="28153" y="63230"/>
                </a:lnTo>
                <a:lnTo>
                  <a:pt x="28344" y="63331"/>
                </a:lnTo>
                <a:lnTo>
                  <a:pt x="28535" y="63431"/>
                </a:lnTo>
                <a:lnTo>
                  <a:pt x="28736" y="63522"/>
                </a:lnTo>
                <a:lnTo>
                  <a:pt x="28937" y="63602"/>
                </a:lnTo>
                <a:lnTo>
                  <a:pt x="29148" y="63673"/>
                </a:lnTo>
                <a:lnTo>
                  <a:pt x="29369" y="63743"/>
                </a:lnTo>
                <a:lnTo>
                  <a:pt x="29580" y="63803"/>
                </a:lnTo>
                <a:lnTo>
                  <a:pt x="29802" y="63844"/>
                </a:lnTo>
                <a:lnTo>
                  <a:pt x="30033" y="63874"/>
                </a:lnTo>
                <a:lnTo>
                  <a:pt x="30254" y="63894"/>
                </a:lnTo>
                <a:lnTo>
                  <a:pt x="30485" y="63904"/>
                </a:lnTo>
                <a:lnTo>
                  <a:pt x="30988" y="63894"/>
                </a:lnTo>
                <a:lnTo>
                  <a:pt x="31540" y="63884"/>
                </a:lnTo>
                <a:lnTo>
                  <a:pt x="32133" y="63854"/>
                </a:lnTo>
                <a:lnTo>
                  <a:pt x="32766" y="63813"/>
                </a:lnTo>
                <a:lnTo>
                  <a:pt x="34073" y="63723"/>
                </a:lnTo>
                <a:lnTo>
                  <a:pt x="35360" y="63612"/>
                </a:lnTo>
                <a:lnTo>
                  <a:pt x="36525" y="63502"/>
                </a:lnTo>
                <a:lnTo>
                  <a:pt x="37480" y="63411"/>
                </a:lnTo>
                <a:lnTo>
                  <a:pt x="38365" y="63321"/>
                </a:lnTo>
                <a:lnTo>
                  <a:pt x="36174" y="73241"/>
                </a:lnTo>
                <a:lnTo>
                  <a:pt x="38656" y="73533"/>
                </a:lnTo>
                <a:lnTo>
                  <a:pt x="38757" y="73050"/>
                </a:lnTo>
                <a:lnTo>
                  <a:pt x="39028" y="71754"/>
                </a:lnTo>
                <a:lnTo>
                  <a:pt x="39400" y="69854"/>
                </a:lnTo>
                <a:lnTo>
                  <a:pt x="39822" y="67593"/>
                </a:lnTo>
                <a:lnTo>
                  <a:pt x="40043" y="66386"/>
                </a:lnTo>
                <a:lnTo>
                  <a:pt x="40254" y="65170"/>
                </a:lnTo>
                <a:lnTo>
                  <a:pt x="40455" y="63974"/>
                </a:lnTo>
                <a:lnTo>
                  <a:pt x="40626" y="62828"/>
                </a:lnTo>
                <a:lnTo>
                  <a:pt x="40777" y="61743"/>
                </a:lnTo>
                <a:lnTo>
                  <a:pt x="40837" y="61250"/>
                </a:lnTo>
                <a:lnTo>
                  <a:pt x="40888" y="60768"/>
                </a:lnTo>
                <a:lnTo>
                  <a:pt x="40938" y="60336"/>
                </a:lnTo>
                <a:lnTo>
                  <a:pt x="40968" y="59924"/>
                </a:lnTo>
                <a:lnTo>
                  <a:pt x="40988" y="59562"/>
                </a:lnTo>
                <a:lnTo>
                  <a:pt x="40988" y="59240"/>
                </a:lnTo>
                <a:lnTo>
                  <a:pt x="40988" y="56024"/>
                </a:lnTo>
                <a:lnTo>
                  <a:pt x="45370" y="55150"/>
                </a:lnTo>
                <a:lnTo>
                  <a:pt x="45410" y="55250"/>
                </a:lnTo>
                <a:lnTo>
                  <a:pt x="45481" y="55351"/>
                </a:lnTo>
                <a:lnTo>
                  <a:pt x="45571" y="55491"/>
                </a:lnTo>
                <a:lnTo>
                  <a:pt x="45702" y="55652"/>
                </a:lnTo>
                <a:lnTo>
                  <a:pt x="45863" y="55833"/>
                </a:lnTo>
                <a:lnTo>
                  <a:pt x="45963" y="55934"/>
                </a:lnTo>
                <a:lnTo>
                  <a:pt x="46064" y="56034"/>
                </a:lnTo>
                <a:lnTo>
                  <a:pt x="46184" y="56124"/>
                </a:lnTo>
                <a:lnTo>
                  <a:pt x="46315" y="56225"/>
                </a:lnTo>
                <a:lnTo>
                  <a:pt x="46456" y="56326"/>
                </a:lnTo>
                <a:lnTo>
                  <a:pt x="46617" y="56426"/>
                </a:lnTo>
                <a:lnTo>
                  <a:pt x="46787" y="56516"/>
                </a:lnTo>
                <a:lnTo>
                  <a:pt x="46968" y="56617"/>
                </a:lnTo>
                <a:lnTo>
                  <a:pt x="47159" y="56697"/>
                </a:lnTo>
                <a:lnTo>
                  <a:pt x="47370" y="56788"/>
                </a:lnTo>
                <a:lnTo>
                  <a:pt x="47591" y="56868"/>
                </a:lnTo>
                <a:lnTo>
                  <a:pt x="47833" y="56939"/>
                </a:lnTo>
                <a:lnTo>
                  <a:pt x="48084" y="56999"/>
                </a:lnTo>
                <a:lnTo>
                  <a:pt x="48355" y="57059"/>
                </a:lnTo>
                <a:lnTo>
                  <a:pt x="48637" y="57109"/>
                </a:lnTo>
                <a:lnTo>
                  <a:pt x="48948" y="57150"/>
                </a:lnTo>
                <a:lnTo>
                  <a:pt x="49260" y="57180"/>
                </a:lnTo>
                <a:lnTo>
                  <a:pt x="49602" y="57200"/>
                </a:lnTo>
                <a:lnTo>
                  <a:pt x="49953" y="57200"/>
                </a:lnTo>
                <a:lnTo>
                  <a:pt x="50325" y="57190"/>
                </a:lnTo>
                <a:lnTo>
                  <a:pt x="50707" y="57180"/>
                </a:lnTo>
                <a:lnTo>
                  <a:pt x="51079" y="57150"/>
                </a:lnTo>
                <a:lnTo>
                  <a:pt x="51431" y="57109"/>
                </a:lnTo>
                <a:lnTo>
                  <a:pt x="51783" y="57059"/>
                </a:lnTo>
                <a:lnTo>
                  <a:pt x="52124" y="56999"/>
                </a:lnTo>
                <a:lnTo>
                  <a:pt x="52456" y="56939"/>
                </a:lnTo>
                <a:lnTo>
                  <a:pt x="52768" y="56868"/>
                </a:lnTo>
                <a:lnTo>
                  <a:pt x="53079" y="56788"/>
                </a:lnTo>
                <a:lnTo>
                  <a:pt x="53381" y="56707"/>
                </a:lnTo>
                <a:lnTo>
                  <a:pt x="53662" y="56617"/>
                </a:lnTo>
                <a:lnTo>
                  <a:pt x="53933" y="56527"/>
                </a:lnTo>
                <a:lnTo>
                  <a:pt x="54205" y="56436"/>
                </a:lnTo>
                <a:lnTo>
                  <a:pt x="54697" y="56245"/>
                </a:lnTo>
                <a:lnTo>
                  <a:pt x="55140" y="56044"/>
                </a:lnTo>
                <a:lnTo>
                  <a:pt x="55542" y="55853"/>
                </a:lnTo>
                <a:lnTo>
                  <a:pt x="55893" y="55662"/>
                </a:lnTo>
                <a:lnTo>
                  <a:pt x="56195" y="55481"/>
                </a:lnTo>
                <a:lnTo>
                  <a:pt x="56446" y="55330"/>
                </a:lnTo>
                <a:lnTo>
                  <a:pt x="56637" y="55200"/>
                </a:lnTo>
                <a:lnTo>
                  <a:pt x="56778" y="55089"/>
                </a:lnTo>
                <a:lnTo>
                  <a:pt x="56898" y="55009"/>
                </a:lnTo>
                <a:lnTo>
                  <a:pt x="56547" y="55039"/>
                </a:lnTo>
                <a:lnTo>
                  <a:pt x="55632" y="55129"/>
                </a:lnTo>
                <a:lnTo>
                  <a:pt x="54305" y="55240"/>
                </a:lnTo>
                <a:lnTo>
                  <a:pt x="53562" y="55300"/>
                </a:lnTo>
                <a:lnTo>
                  <a:pt x="52778" y="55351"/>
                </a:lnTo>
                <a:lnTo>
                  <a:pt x="51984" y="55391"/>
                </a:lnTo>
                <a:lnTo>
                  <a:pt x="51200" y="55431"/>
                </a:lnTo>
                <a:lnTo>
                  <a:pt x="50446" y="55441"/>
                </a:lnTo>
                <a:lnTo>
                  <a:pt x="49752" y="55441"/>
                </a:lnTo>
                <a:lnTo>
                  <a:pt x="49441" y="55421"/>
                </a:lnTo>
                <a:lnTo>
                  <a:pt x="49139" y="55411"/>
                </a:lnTo>
                <a:lnTo>
                  <a:pt x="48868" y="55381"/>
                </a:lnTo>
                <a:lnTo>
                  <a:pt x="48627" y="55351"/>
                </a:lnTo>
                <a:lnTo>
                  <a:pt x="48416" y="55320"/>
                </a:lnTo>
                <a:lnTo>
                  <a:pt x="48245" y="55270"/>
                </a:lnTo>
                <a:lnTo>
                  <a:pt x="48094" y="55220"/>
                </a:lnTo>
                <a:lnTo>
                  <a:pt x="48044" y="55180"/>
                </a:lnTo>
                <a:lnTo>
                  <a:pt x="47993" y="55150"/>
                </a:lnTo>
                <a:lnTo>
                  <a:pt x="47963" y="55119"/>
                </a:lnTo>
                <a:lnTo>
                  <a:pt x="47933" y="55079"/>
                </a:lnTo>
                <a:lnTo>
                  <a:pt x="47903" y="55039"/>
                </a:lnTo>
                <a:lnTo>
                  <a:pt x="47893" y="54999"/>
                </a:lnTo>
                <a:lnTo>
                  <a:pt x="47883" y="54949"/>
                </a:lnTo>
                <a:lnTo>
                  <a:pt x="47883" y="54908"/>
                </a:lnTo>
                <a:lnTo>
                  <a:pt x="47903" y="54808"/>
                </a:lnTo>
                <a:lnTo>
                  <a:pt x="47943" y="54697"/>
                </a:lnTo>
                <a:lnTo>
                  <a:pt x="48004" y="54587"/>
                </a:lnTo>
                <a:lnTo>
                  <a:pt x="48094" y="54466"/>
                </a:lnTo>
                <a:lnTo>
                  <a:pt x="48194" y="54345"/>
                </a:lnTo>
                <a:lnTo>
                  <a:pt x="48315" y="54215"/>
                </a:lnTo>
                <a:lnTo>
                  <a:pt x="48456" y="54084"/>
                </a:lnTo>
                <a:lnTo>
                  <a:pt x="48607" y="53954"/>
                </a:lnTo>
                <a:lnTo>
                  <a:pt x="48767" y="53813"/>
                </a:lnTo>
                <a:lnTo>
                  <a:pt x="49119" y="53541"/>
                </a:lnTo>
                <a:lnTo>
                  <a:pt x="49491" y="53270"/>
                </a:lnTo>
                <a:lnTo>
                  <a:pt x="49873" y="53009"/>
                </a:lnTo>
                <a:lnTo>
                  <a:pt x="50255" y="52768"/>
                </a:lnTo>
                <a:lnTo>
                  <a:pt x="50617" y="52536"/>
                </a:lnTo>
                <a:lnTo>
                  <a:pt x="50948" y="52345"/>
                </a:lnTo>
                <a:lnTo>
                  <a:pt x="51451" y="52054"/>
                </a:lnTo>
                <a:lnTo>
                  <a:pt x="51642" y="51943"/>
                </a:lnTo>
                <a:lnTo>
                  <a:pt x="51994" y="51943"/>
                </a:lnTo>
                <a:lnTo>
                  <a:pt x="52406" y="51933"/>
                </a:lnTo>
                <a:lnTo>
                  <a:pt x="52959" y="51903"/>
                </a:lnTo>
                <a:lnTo>
                  <a:pt x="53270" y="51883"/>
                </a:lnTo>
                <a:lnTo>
                  <a:pt x="53612" y="51843"/>
                </a:lnTo>
                <a:lnTo>
                  <a:pt x="53984" y="51803"/>
                </a:lnTo>
                <a:lnTo>
                  <a:pt x="54376" y="51752"/>
                </a:lnTo>
                <a:lnTo>
                  <a:pt x="54788" y="51682"/>
                </a:lnTo>
                <a:lnTo>
                  <a:pt x="55210" y="51612"/>
                </a:lnTo>
                <a:lnTo>
                  <a:pt x="55652" y="51521"/>
                </a:lnTo>
                <a:lnTo>
                  <a:pt x="56115" y="51411"/>
                </a:lnTo>
                <a:lnTo>
                  <a:pt x="56577" y="51290"/>
                </a:lnTo>
                <a:lnTo>
                  <a:pt x="57049" y="51159"/>
                </a:lnTo>
                <a:lnTo>
                  <a:pt x="57532" y="50999"/>
                </a:lnTo>
                <a:lnTo>
                  <a:pt x="58014" y="50828"/>
                </a:lnTo>
                <a:lnTo>
                  <a:pt x="58507" y="50627"/>
                </a:lnTo>
                <a:lnTo>
                  <a:pt x="58989" y="50416"/>
                </a:lnTo>
                <a:lnTo>
                  <a:pt x="59471" y="50174"/>
                </a:lnTo>
                <a:lnTo>
                  <a:pt x="59713" y="50044"/>
                </a:lnTo>
                <a:lnTo>
                  <a:pt x="59954" y="49913"/>
                </a:lnTo>
                <a:lnTo>
                  <a:pt x="60185" y="49772"/>
                </a:lnTo>
                <a:lnTo>
                  <a:pt x="60426" y="49622"/>
                </a:lnTo>
                <a:lnTo>
                  <a:pt x="60657" y="49471"/>
                </a:lnTo>
                <a:lnTo>
                  <a:pt x="60879" y="49310"/>
                </a:lnTo>
                <a:lnTo>
                  <a:pt x="61110" y="49149"/>
                </a:lnTo>
                <a:lnTo>
                  <a:pt x="61331" y="48968"/>
                </a:lnTo>
                <a:lnTo>
                  <a:pt x="61552" y="48787"/>
                </a:lnTo>
                <a:lnTo>
                  <a:pt x="61763" y="48606"/>
                </a:lnTo>
                <a:lnTo>
                  <a:pt x="61974" y="48415"/>
                </a:lnTo>
                <a:lnTo>
                  <a:pt x="62185" y="48204"/>
                </a:lnTo>
                <a:lnTo>
                  <a:pt x="62386" y="48003"/>
                </a:lnTo>
                <a:lnTo>
                  <a:pt x="62577" y="47782"/>
                </a:lnTo>
                <a:lnTo>
                  <a:pt x="62778" y="47561"/>
                </a:lnTo>
                <a:lnTo>
                  <a:pt x="62959" y="47330"/>
                </a:lnTo>
                <a:lnTo>
                  <a:pt x="63140" y="47089"/>
                </a:lnTo>
                <a:lnTo>
                  <a:pt x="63311" y="46838"/>
                </a:lnTo>
                <a:lnTo>
                  <a:pt x="63964" y="45873"/>
                </a:lnTo>
                <a:lnTo>
                  <a:pt x="64547" y="44988"/>
                </a:lnTo>
                <a:lnTo>
                  <a:pt x="65060" y="44184"/>
                </a:lnTo>
                <a:lnTo>
                  <a:pt x="65512" y="43460"/>
                </a:lnTo>
                <a:lnTo>
                  <a:pt x="65914" y="42817"/>
                </a:lnTo>
                <a:lnTo>
                  <a:pt x="66256" y="42244"/>
                </a:lnTo>
                <a:lnTo>
                  <a:pt x="66547" y="41742"/>
                </a:lnTo>
                <a:lnTo>
                  <a:pt x="66799" y="41310"/>
                </a:lnTo>
                <a:lnTo>
                  <a:pt x="67000" y="40938"/>
                </a:lnTo>
                <a:lnTo>
                  <a:pt x="67170" y="40626"/>
                </a:lnTo>
                <a:lnTo>
                  <a:pt x="67402" y="40164"/>
                </a:lnTo>
                <a:lnTo>
                  <a:pt x="67512" y="39912"/>
                </a:lnTo>
                <a:lnTo>
                  <a:pt x="67542" y="39832"/>
                </a:lnTo>
                <a:lnTo>
                  <a:pt x="67392" y="40053"/>
                </a:lnTo>
                <a:lnTo>
                  <a:pt x="66949" y="40636"/>
                </a:lnTo>
                <a:lnTo>
                  <a:pt x="66638" y="41028"/>
                </a:lnTo>
                <a:lnTo>
                  <a:pt x="66266" y="41490"/>
                </a:lnTo>
                <a:lnTo>
                  <a:pt x="65854" y="41983"/>
                </a:lnTo>
                <a:lnTo>
                  <a:pt x="65391" y="42516"/>
                </a:lnTo>
                <a:lnTo>
                  <a:pt x="64899" y="43058"/>
                </a:lnTo>
                <a:lnTo>
                  <a:pt x="64366" y="43611"/>
                </a:lnTo>
                <a:lnTo>
                  <a:pt x="64095" y="43893"/>
                </a:lnTo>
                <a:lnTo>
                  <a:pt x="63813" y="44164"/>
                </a:lnTo>
                <a:lnTo>
                  <a:pt x="63522" y="44435"/>
                </a:lnTo>
                <a:lnTo>
                  <a:pt x="63241" y="44697"/>
                </a:lnTo>
                <a:lnTo>
                  <a:pt x="62939" y="44948"/>
                </a:lnTo>
                <a:lnTo>
                  <a:pt x="62648" y="45199"/>
                </a:lnTo>
                <a:lnTo>
                  <a:pt x="62346" y="45430"/>
                </a:lnTo>
                <a:lnTo>
                  <a:pt x="62044" y="45652"/>
                </a:lnTo>
                <a:lnTo>
                  <a:pt x="61743" y="45863"/>
                </a:lnTo>
                <a:lnTo>
                  <a:pt x="61441" y="46064"/>
                </a:lnTo>
                <a:lnTo>
                  <a:pt x="61140" y="46234"/>
                </a:lnTo>
                <a:lnTo>
                  <a:pt x="60838" y="46395"/>
                </a:lnTo>
                <a:lnTo>
                  <a:pt x="59652" y="46978"/>
                </a:lnTo>
                <a:lnTo>
                  <a:pt x="58547" y="47511"/>
                </a:lnTo>
                <a:lnTo>
                  <a:pt x="57532" y="47983"/>
                </a:lnTo>
                <a:lnTo>
                  <a:pt x="56637" y="48385"/>
                </a:lnTo>
                <a:lnTo>
                  <a:pt x="55341" y="48958"/>
                </a:lnTo>
                <a:lnTo>
                  <a:pt x="54848" y="49169"/>
                </a:lnTo>
                <a:lnTo>
                  <a:pt x="61713" y="37792"/>
                </a:lnTo>
                <a:lnTo>
                  <a:pt x="55140" y="45521"/>
                </a:lnTo>
                <a:lnTo>
                  <a:pt x="54848" y="36917"/>
                </a:lnTo>
                <a:lnTo>
                  <a:pt x="54778" y="37390"/>
                </a:lnTo>
                <a:lnTo>
                  <a:pt x="54567" y="38666"/>
                </a:lnTo>
                <a:lnTo>
                  <a:pt x="54255" y="40465"/>
                </a:lnTo>
                <a:lnTo>
                  <a:pt x="54064" y="41501"/>
                </a:lnTo>
                <a:lnTo>
                  <a:pt x="53863" y="42566"/>
                </a:lnTo>
                <a:lnTo>
                  <a:pt x="53662" y="43651"/>
                </a:lnTo>
                <a:lnTo>
                  <a:pt x="53441" y="44707"/>
                </a:lnTo>
                <a:lnTo>
                  <a:pt x="53220" y="45712"/>
                </a:lnTo>
                <a:lnTo>
                  <a:pt x="53009" y="46636"/>
                </a:lnTo>
                <a:lnTo>
                  <a:pt x="52898" y="47059"/>
                </a:lnTo>
                <a:lnTo>
                  <a:pt x="52798" y="47451"/>
                </a:lnTo>
                <a:lnTo>
                  <a:pt x="52687" y="47802"/>
                </a:lnTo>
                <a:lnTo>
                  <a:pt x="52587" y="48114"/>
                </a:lnTo>
                <a:lnTo>
                  <a:pt x="52496" y="48385"/>
                </a:lnTo>
                <a:lnTo>
                  <a:pt x="52396" y="48596"/>
                </a:lnTo>
                <a:lnTo>
                  <a:pt x="52315" y="48767"/>
                </a:lnTo>
                <a:lnTo>
                  <a:pt x="52265" y="48828"/>
                </a:lnTo>
                <a:lnTo>
                  <a:pt x="52225" y="48878"/>
                </a:lnTo>
                <a:lnTo>
                  <a:pt x="52014" y="49069"/>
                </a:lnTo>
                <a:lnTo>
                  <a:pt x="51732" y="49310"/>
                </a:lnTo>
                <a:lnTo>
                  <a:pt x="51381" y="49581"/>
                </a:lnTo>
                <a:lnTo>
                  <a:pt x="50968" y="49883"/>
                </a:lnTo>
                <a:lnTo>
                  <a:pt x="50044" y="50556"/>
                </a:lnTo>
                <a:lnTo>
                  <a:pt x="49049" y="51250"/>
                </a:lnTo>
                <a:lnTo>
                  <a:pt x="48104" y="51903"/>
                </a:lnTo>
                <a:lnTo>
                  <a:pt x="47300" y="52446"/>
                </a:lnTo>
                <a:lnTo>
                  <a:pt x="46536" y="52958"/>
                </a:lnTo>
                <a:lnTo>
                  <a:pt x="49019" y="43621"/>
                </a:lnTo>
                <a:lnTo>
                  <a:pt x="48858" y="44033"/>
                </a:lnTo>
                <a:lnTo>
                  <a:pt x="48416" y="45119"/>
                </a:lnTo>
                <a:lnTo>
                  <a:pt x="48114" y="45842"/>
                </a:lnTo>
                <a:lnTo>
                  <a:pt x="47762" y="46657"/>
                </a:lnTo>
                <a:lnTo>
                  <a:pt x="47370" y="47531"/>
                </a:lnTo>
                <a:lnTo>
                  <a:pt x="46958" y="48446"/>
                </a:lnTo>
                <a:lnTo>
                  <a:pt x="46516" y="49360"/>
                </a:lnTo>
                <a:lnTo>
                  <a:pt x="46285" y="49813"/>
                </a:lnTo>
                <a:lnTo>
                  <a:pt x="46064" y="50255"/>
                </a:lnTo>
                <a:lnTo>
                  <a:pt x="45833" y="50687"/>
                </a:lnTo>
                <a:lnTo>
                  <a:pt x="45601" y="51099"/>
                </a:lnTo>
                <a:lnTo>
                  <a:pt x="45370" y="51501"/>
                </a:lnTo>
                <a:lnTo>
                  <a:pt x="45139" y="51873"/>
                </a:lnTo>
                <a:lnTo>
                  <a:pt x="44908" y="52225"/>
                </a:lnTo>
                <a:lnTo>
                  <a:pt x="44687" y="52546"/>
                </a:lnTo>
                <a:lnTo>
                  <a:pt x="44466" y="52838"/>
                </a:lnTo>
                <a:lnTo>
                  <a:pt x="44255" y="53089"/>
                </a:lnTo>
                <a:lnTo>
                  <a:pt x="44043" y="53310"/>
                </a:lnTo>
                <a:lnTo>
                  <a:pt x="43943" y="53401"/>
                </a:lnTo>
                <a:lnTo>
                  <a:pt x="43853" y="53481"/>
                </a:lnTo>
                <a:lnTo>
                  <a:pt x="43752" y="53551"/>
                </a:lnTo>
                <a:lnTo>
                  <a:pt x="43652" y="53612"/>
                </a:lnTo>
                <a:lnTo>
                  <a:pt x="43561" y="53662"/>
                </a:lnTo>
                <a:lnTo>
                  <a:pt x="43471" y="53692"/>
                </a:lnTo>
                <a:lnTo>
                  <a:pt x="41581" y="54275"/>
                </a:lnTo>
                <a:lnTo>
                  <a:pt x="37782" y="43621"/>
                </a:lnTo>
                <a:lnTo>
                  <a:pt x="43621" y="43189"/>
                </a:lnTo>
                <a:lnTo>
                  <a:pt x="38516" y="37932"/>
                </a:lnTo>
                <a:lnTo>
                  <a:pt x="39681" y="31661"/>
                </a:lnTo>
                <a:lnTo>
                  <a:pt x="35299" y="35751"/>
                </a:lnTo>
                <a:lnTo>
                  <a:pt x="33842" y="34294"/>
                </a:lnTo>
                <a:lnTo>
                  <a:pt x="33842" y="29771"/>
                </a:lnTo>
                <a:lnTo>
                  <a:pt x="34164" y="29731"/>
                </a:lnTo>
                <a:lnTo>
                  <a:pt x="35008" y="29641"/>
                </a:lnTo>
                <a:lnTo>
                  <a:pt x="36244" y="29480"/>
                </a:lnTo>
                <a:lnTo>
                  <a:pt x="36958" y="29389"/>
                </a:lnTo>
                <a:lnTo>
                  <a:pt x="37711" y="29279"/>
                </a:lnTo>
                <a:lnTo>
                  <a:pt x="38485" y="29148"/>
                </a:lnTo>
                <a:lnTo>
                  <a:pt x="39259" y="29017"/>
                </a:lnTo>
                <a:lnTo>
                  <a:pt x="40013" y="28877"/>
                </a:lnTo>
                <a:lnTo>
                  <a:pt x="40737" y="28716"/>
                </a:lnTo>
                <a:lnTo>
                  <a:pt x="41079" y="28635"/>
                </a:lnTo>
                <a:lnTo>
                  <a:pt x="41400" y="28555"/>
                </a:lnTo>
                <a:lnTo>
                  <a:pt x="41712" y="28475"/>
                </a:lnTo>
                <a:lnTo>
                  <a:pt x="41993" y="28384"/>
                </a:lnTo>
                <a:lnTo>
                  <a:pt x="42265" y="28294"/>
                </a:lnTo>
                <a:lnTo>
                  <a:pt x="42496" y="28203"/>
                </a:lnTo>
                <a:lnTo>
                  <a:pt x="42707" y="28113"/>
                </a:lnTo>
                <a:lnTo>
                  <a:pt x="42888" y="28012"/>
                </a:lnTo>
                <a:lnTo>
                  <a:pt x="44033" y="27339"/>
                </a:lnTo>
                <a:lnTo>
                  <a:pt x="44858" y="26826"/>
                </a:lnTo>
                <a:lnTo>
                  <a:pt x="45350" y="26515"/>
                </a:lnTo>
                <a:lnTo>
                  <a:pt x="45511" y="26414"/>
                </a:lnTo>
                <a:lnTo>
                  <a:pt x="45662" y="26424"/>
                </a:lnTo>
                <a:lnTo>
                  <a:pt x="45833" y="26434"/>
                </a:lnTo>
                <a:lnTo>
                  <a:pt x="46074" y="26454"/>
                </a:lnTo>
                <a:lnTo>
                  <a:pt x="46707" y="26454"/>
                </a:lnTo>
                <a:lnTo>
                  <a:pt x="47099" y="26434"/>
                </a:lnTo>
                <a:lnTo>
                  <a:pt x="47541" y="26394"/>
                </a:lnTo>
                <a:lnTo>
                  <a:pt x="48014" y="26334"/>
                </a:lnTo>
                <a:lnTo>
                  <a:pt x="48526" y="26243"/>
                </a:lnTo>
                <a:lnTo>
                  <a:pt x="48798" y="26193"/>
                </a:lnTo>
                <a:lnTo>
                  <a:pt x="49069" y="26133"/>
                </a:lnTo>
                <a:lnTo>
                  <a:pt x="49350" y="26062"/>
                </a:lnTo>
                <a:lnTo>
                  <a:pt x="49642" y="25982"/>
                </a:lnTo>
                <a:lnTo>
                  <a:pt x="49933" y="25892"/>
                </a:lnTo>
                <a:lnTo>
                  <a:pt x="50225" y="25791"/>
                </a:lnTo>
                <a:lnTo>
                  <a:pt x="50526" y="25680"/>
                </a:lnTo>
                <a:lnTo>
                  <a:pt x="50838" y="25560"/>
                </a:lnTo>
                <a:lnTo>
                  <a:pt x="51139" y="25429"/>
                </a:lnTo>
                <a:lnTo>
                  <a:pt x="51451" y="25278"/>
                </a:lnTo>
                <a:lnTo>
                  <a:pt x="51763" y="25128"/>
                </a:lnTo>
                <a:lnTo>
                  <a:pt x="52084" y="24957"/>
                </a:lnTo>
                <a:lnTo>
                  <a:pt x="52386" y="24776"/>
                </a:lnTo>
                <a:lnTo>
                  <a:pt x="52687" y="24595"/>
                </a:lnTo>
                <a:lnTo>
                  <a:pt x="52979" y="24414"/>
                </a:lnTo>
                <a:lnTo>
                  <a:pt x="53250" y="24233"/>
                </a:lnTo>
                <a:lnTo>
                  <a:pt x="53773" y="23871"/>
                </a:lnTo>
                <a:lnTo>
                  <a:pt x="54245" y="23510"/>
                </a:lnTo>
                <a:lnTo>
                  <a:pt x="54687" y="23168"/>
                </a:lnTo>
                <a:lnTo>
                  <a:pt x="55079" y="22826"/>
                </a:lnTo>
                <a:lnTo>
                  <a:pt x="55431" y="22504"/>
                </a:lnTo>
                <a:lnTo>
                  <a:pt x="55743" y="22203"/>
                </a:lnTo>
                <a:lnTo>
                  <a:pt x="56024" y="21911"/>
                </a:lnTo>
                <a:lnTo>
                  <a:pt x="56255" y="21660"/>
                </a:lnTo>
                <a:lnTo>
                  <a:pt x="56456" y="21429"/>
                </a:lnTo>
                <a:lnTo>
                  <a:pt x="56617" y="21238"/>
                </a:lnTo>
                <a:lnTo>
                  <a:pt x="56828" y="20967"/>
                </a:lnTo>
                <a:lnTo>
                  <a:pt x="56898" y="20866"/>
                </a:lnTo>
                <a:lnTo>
                  <a:pt x="56898" y="20866"/>
                </a:lnTo>
                <a:lnTo>
                  <a:pt x="48727" y="24223"/>
                </a:lnTo>
                <a:lnTo>
                  <a:pt x="48918" y="24002"/>
                </a:lnTo>
                <a:lnTo>
                  <a:pt x="49441" y="23379"/>
                </a:lnTo>
                <a:lnTo>
                  <a:pt x="49793" y="22957"/>
                </a:lnTo>
                <a:lnTo>
                  <a:pt x="50185" y="22464"/>
                </a:lnTo>
                <a:lnTo>
                  <a:pt x="50617" y="21911"/>
                </a:lnTo>
                <a:lnTo>
                  <a:pt x="51059" y="21318"/>
                </a:lnTo>
                <a:lnTo>
                  <a:pt x="51511" y="20695"/>
                </a:lnTo>
                <a:lnTo>
                  <a:pt x="51964" y="20052"/>
                </a:lnTo>
                <a:lnTo>
                  <a:pt x="52386" y="19399"/>
                </a:lnTo>
                <a:lnTo>
                  <a:pt x="52597" y="19067"/>
                </a:lnTo>
                <a:lnTo>
                  <a:pt x="52788" y="18745"/>
                </a:lnTo>
                <a:lnTo>
                  <a:pt x="52969" y="18424"/>
                </a:lnTo>
                <a:lnTo>
                  <a:pt x="53139" y="18102"/>
                </a:lnTo>
                <a:lnTo>
                  <a:pt x="53300" y="17791"/>
                </a:lnTo>
                <a:lnTo>
                  <a:pt x="53441" y="17479"/>
                </a:lnTo>
                <a:lnTo>
                  <a:pt x="53572" y="17177"/>
                </a:lnTo>
                <a:lnTo>
                  <a:pt x="53682" y="16886"/>
                </a:lnTo>
                <a:lnTo>
                  <a:pt x="53763" y="16615"/>
                </a:lnTo>
                <a:lnTo>
                  <a:pt x="53833" y="16343"/>
                </a:lnTo>
                <a:lnTo>
                  <a:pt x="53923" y="15841"/>
                </a:lnTo>
                <a:lnTo>
                  <a:pt x="53994" y="15378"/>
                </a:lnTo>
                <a:lnTo>
                  <a:pt x="54044" y="14956"/>
                </a:lnTo>
                <a:lnTo>
                  <a:pt x="54074" y="14564"/>
                </a:lnTo>
                <a:lnTo>
                  <a:pt x="54094" y="14202"/>
                </a:lnTo>
                <a:lnTo>
                  <a:pt x="54084" y="13881"/>
                </a:lnTo>
                <a:lnTo>
                  <a:pt x="54074" y="13589"/>
                </a:lnTo>
                <a:lnTo>
                  <a:pt x="54054" y="13338"/>
                </a:lnTo>
                <a:lnTo>
                  <a:pt x="54024" y="13117"/>
                </a:lnTo>
                <a:lnTo>
                  <a:pt x="53984" y="12926"/>
                </a:lnTo>
                <a:lnTo>
                  <a:pt x="53954" y="12765"/>
                </a:lnTo>
                <a:lnTo>
                  <a:pt x="53913" y="12634"/>
                </a:lnTo>
                <a:lnTo>
                  <a:pt x="53853" y="12464"/>
                </a:lnTo>
                <a:lnTo>
                  <a:pt x="53833" y="12403"/>
                </a:lnTo>
                <a:lnTo>
                  <a:pt x="53712" y="12675"/>
                </a:lnTo>
                <a:lnTo>
                  <a:pt x="53401" y="13408"/>
                </a:lnTo>
                <a:lnTo>
                  <a:pt x="52918" y="14484"/>
                </a:lnTo>
                <a:lnTo>
                  <a:pt x="52335" y="15760"/>
                </a:lnTo>
                <a:lnTo>
                  <a:pt x="52014" y="16444"/>
                </a:lnTo>
                <a:lnTo>
                  <a:pt x="51682" y="17117"/>
                </a:lnTo>
                <a:lnTo>
                  <a:pt x="51340" y="17791"/>
                </a:lnTo>
                <a:lnTo>
                  <a:pt x="50999" y="18434"/>
                </a:lnTo>
                <a:lnTo>
                  <a:pt x="50667" y="19037"/>
                </a:lnTo>
                <a:lnTo>
                  <a:pt x="50345" y="19580"/>
                </a:lnTo>
                <a:lnTo>
                  <a:pt x="50185" y="19831"/>
                </a:lnTo>
                <a:lnTo>
                  <a:pt x="50034" y="20052"/>
                </a:lnTo>
                <a:lnTo>
                  <a:pt x="49883" y="20253"/>
                </a:lnTo>
                <a:lnTo>
                  <a:pt x="49742" y="20434"/>
                </a:lnTo>
                <a:lnTo>
                  <a:pt x="49602" y="20595"/>
                </a:lnTo>
                <a:lnTo>
                  <a:pt x="49421" y="20776"/>
                </a:lnTo>
                <a:lnTo>
                  <a:pt x="49230" y="20967"/>
                </a:lnTo>
                <a:lnTo>
                  <a:pt x="49019" y="21158"/>
                </a:lnTo>
                <a:lnTo>
                  <a:pt x="48777" y="21359"/>
                </a:lnTo>
                <a:lnTo>
                  <a:pt x="48536" y="21560"/>
                </a:lnTo>
                <a:lnTo>
                  <a:pt x="47993" y="21992"/>
                </a:lnTo>
                <a:lnTo>
                  <a:pt x="47411" y="22424"/>
                </a:lnTo>
                <a:lnTo>
                  <a:pt x="46797" y="22856"/>
                </a:lnTo>
                <a:lnTo>
                  <a:pt x="46174" y="23288"/>
                </a:lnTo>
                <a:lnTo>
                  <a:pt x="45551" y="23711"/>
                </a:lnTo>
                <a:lnTo>
                  <a:pt x="44948" y="24113"/>
                </a:lnTo>
                <a:lnTo>
                  <a:pt x="44375" y="24484"/>
                </a:lnTo>
                <a:lnTo>
                  <a:pt x="43390" y="25108"/>
                </a:lnTo>
                <a:lnTo>
                  <a:pt x="42707" y="25530"/>
                </a:lnTo>
                <a:lnTo>
                  <a:pt x="42455" y="25680"/>
                </a:lnTo>
                <a:lnTo>
                  <a:pt x="42636" y="25459"/>
                </a:lnTo>
                <a:lnTo>
                  <a:pt x="43129" y="24836"/>
                </a:lnTo>
                <a:lnTo>
                  <a:pt x="43451" y="24404"/>
                </a:lnTo>
                <a:lnTo>
                  <a:pt x="43832" y="23901"/>
                </a:lnTo>
                <a:lnTo>
                  <a:pt x="44234" y="23349"/>
                </a:lnTo>
                <a:lnTo>
                  <a:pt x="44657" y="22746"/>
                </a:lnTo>
                <a:lnTo>
                  <a:pt x="45089" y="22102"/>
                </a:lnTo>
                <a:lnTo>
                  <a:pt x="45521" y="21439"/>
                </a:lnTo>
                <a:lnTo>
                  <a:pt x="45943" y="20766"/>
                </a:lnTo>
                <a:lnTo>
                  <a:pt x="46134" y="20424"/>
                </a:lnTo>
                <a:lnTo>
                  <a:pt x="46325" y="20082"/>
                </a:lnTo>
                <a:lnTo>
                  <a:pt x="46516" y="19740"/>
                </a:lnTo>
                <a:lnTo>
                  <a:pt x="46687" y="19399"/>
                </a:lnTo>
                <a:lnTo>
                  <a:pt x="46848" y="19067"/>
                </a:lnTo>
                <a:lnTo>
                  <a:pt x="46988" y="18745"/>
                </a:lnTo>
                <a:lnTo>
                  <a:pt x="47119" y="18424"/>
                </a:lnTo>
                <a:lnTo>
                  <a:pt x="47240" y="18112"/>
                </a:lnTo>
                <a:lnTo>
                  <a:pt x="47330" y="17801"/>
                </a:lnTo>
                <a:lnTo>
                  <a:pt x="47411" y="17509"/>
                </a:lnTo>
                <a:lnTo>
                  <a:pt x="47541" y="16946"/>
                </a:lnTo>
                <a:lnTo>
                  <a:pt x="47642" y="16404"/>
                </a:lnTo>
                <a:lnTo>
                  <a:pt x="47722" y="15891"/>
                </a:lnTo>
                <a:lnTo>
                  <a:pt x="47792" y="15398"/>
                </a:lnTo>
                <a:lnTo>
                  <a:pt x="47833" y="14936"/>
                </a:lnTo>
                <a:lnTo>
                  <a:pt x="47873" y="14504"/>
                </a:lnTo>
                <a:lnTo>
                  <a:pt x="47893" y="14102"/>
                </a:lnTo>
                <a:lnTo>
                  <a:pt x="47903" y="13740"/>
                </a:lnTo>
                <a:lnTo>
                  <a:pt x="47903" y="13408"/>
                </a:lnTo>
                <a:lnTo>
                  <a:pt x="47903" y="13117"/>
                </a:lnTo>
                <a:lnTo>
                  <a:pt x="47883" y="12645"/>
                </a:lnTo>
                <a:lnTo>
                  <a:pt x="47863" y="12363"/>
                </a:lnTo>
                <a:lnTo>
                  <a:pt x="47853" y="12263"/>
                </a:lnTo>
                <a:lnTo>
                  <a:pt x="47712" y="12675"/>
                </a:lnTo>
                <a:lnTo>
                  <a:pt x="47320" y="13770"/>
                </a:lnTo>
                <a:lnTo>
                  <a:pt x="47049" y="14504"/>
                </a:lnTo>
                <a:lnTo>
                  <a:pt x="46737" y="15348"/>
                </a:lnTo>
                <a:lnTo>
                  <a:pt x="46395" y="16253"/>
                </a:lnTo>
                <a:lnTo>
                  <a:pt x="46024" y="17198"/>
                </a:lnTo>
                <a:lnTo>
                  <a:pt x="45632" y="18173"/>
                </a:lnTo>
                <a:lnTo>
                  <a:pt x="45229" y="19137"/>
                </a:lnTo>
                <a:lnTo>
                  <a:pt x="44817" y="20062"/>
                </a:lnTo>
                <a:lnTo>
                  <a:pt x="44606" y="20514"/>
                </a:lnTo>
                <a:lnTo>
                  <a:pt x="44405" y="20936"/>
                </a:lnTo>
                <a:lnTo>
                  <a:pt x="44194" y="21349"/>
                </a:lnTo>
                <a:lnTo>
                  <a:pt x="43993" y="21731"/>
                </a:lnTo>
                <a:lnTo>
                  <a:pt x="43802" y="22082"/>
                </a:lnTo>
                <a:lnTo>
                  <a:pt x="43601" y="22414"/>
                </a:lnTo>
                <a:lnTo>
                  <a:pt x="43420" y="22705"/>
                </a:lnTo>
                <a:lnTo>
                  <a:pt x="43229" y="22957"/>
                </a:lnTo>
                <a:lnTo>
                  <a:pt x="43059" y="23178"/>
                </a:lnTo>
                <a:lnTo>
                  <a:pt x="42968" y="23268"/>
                </a:lnTo>
                <a:lnTo>
                  <a:pt x="42888" y="23349"/>
                </a:lnTo>
                <a:lnTo>
                  <a:pt x="41440" y="24685"/>
                </a:lnTo>
                <a:lnTo>
                  <a:pt x="40656" y="25409"/>
                </a:lnTo>
                <a:lnTo>
                  <a:pt x="40264" y="25761"/>
                </a:lnTo>
                <a:lnTo>
                  <a:pt x="39862" y="26103"/>
                </a:lnTo>
                <a:lnTo>
                  <a:pt x="39470" y="26424"/>
                </a:lnTo>
                <a:lnTo>
                  <a:pt x="39078" y="26736"/>
                </a:lnTo>
                <a:lnTo>
                  <a:pt x="38696" y="27017"/>
                </a:lnTo>
                <a:lnTo>
                  <a:pt x="38335" y="27269"/>
                </a:lnTo>
                <a:lnTo>
                  <a:pt x="37983" y="27480"/>
                </a:lnTo>
                <a:lnTo>
                  <a:pt x="37812" y="27580"/>
                </a:lnTo>
                <a:lnTo>
                  <a:pt x="37651" y="27661"/>
                </a:lnTo>
                <a:lnTo>
                  <a:pt x="37490" y="27731"/>
                </a:lnTo>
                <a:lnTo>
                  <a:pt x="37340" y="27791"/>
                </a:lnTo>
                <a:lnTo>
                  <a:pt x="37199" y="27831"/>
                </a:lnTo>
                <a:lnTo>
                  <a:pt x="37058" y="27872"/>
                </a:lnTo>
                <a:lnTo>
                  <a:pt x="36777" y="27922"/>
                </a:lnTo>
                <a:lnTo>
                  <a:pt x="36495" y="27962"/>
                </a:lnTo>
                <a:lnTo>
                  <a:pt x="35912" y="28042"/>
                </a:lnTo>
                <a:lnTo>
                  <a:pt x="35350" y="28093"/>
                </a:lnTo>
                <a:lnTo>
                  <a:pt x="34827" y="28123"/>
                </a:lnTo>
                <a:lnTo>
                  <a:pt x="34375" y="28143"/>
                </a:lnTo>
                <a:lnTo>
                  <a:pt x="34013" y="28153"/>
                </a:lnTo>
                <a:lnTo>
                  <a:pt x="33701" y="28163"/>
                </a:lnTo>
                <a:lnTo>
                  <a:pt x="33691" y="27841"/>
                </a:lnTo>
                <a:lnTo>
                  <a:pt x="33681" y="27470"/>
                </a:lnTo>
                <a:lnTo>
                  <a:pt x="33691" y="26967"/>
                </a:lnTo>
                <a:lnTo>
                  <a:pt x="33711" y="26344"/>
                </a:lnTo>
                <a:lnTo>
                  <a:pt x="33762" y="25620"/>
                </a:lnTo>
                <a:lnTo>
                  <a:pt x="33792" y="25228"/>
                </a:lnTo>
                <a:lnTo>
                  <a:pt x="33842" y="24816"/>
                </a:lnTo>
                <a:lnTo>
                  <a:pt x="33892" y="24384"/>
                </a:lnTo>
                <a:lnTo>
                  <a:pt x="33952" y="23932"/>
                </a:lnTo>
                <a:lnTo>
                  <a:pt x="34023" y="23469"/>
                </a:lnTo>
                <a:lnTo>
                  <a:pt x="34113" y="22987"/>
                </a:lnTo>
                <a:lnTo>
                  <a:pt x="34214" y="22494"/>
                </a:lnTo>
                <a:lnTo>
                  <a:pt x="34324" y="21992"/>
                </a:lnTo>
                <a:lnTo>
                  <a:pt x="34455" y="21479"/>
                </a:lnTo>
                <a:lnTo>
                  <a:pt x="34596" y="20967"/>
                </a:lnTo>
                <a:lnTo>
                  <a:pt x="34757" y="20444"/>
                </a:lnTo>
                <a:lnTo>
                  <a:pt x="34927" y="19911"/>
                </a:lnTo>
                <a:lnTo>
                  <a:pt x="35118" y="19389"/>
                </a:lnTo>
                <a:lnTo>
                  <a:pt x="35340" y="18856"/>
                </a:lnTo>
                <a:lnTo>
                  <a:pt x="35571" y="18323"/>
                </a:lnTo>
                <a:lnTo>
                  <a:pt x="35822" y="17801"/>
                </a:lnTo>
                <a:lnTo>
                  <a:pt x="36093" y="17278"/>
                </a:lnTo>
                <a:lnTo>
                  <a:pt x="36395" y="16765"/>
                </a:lnTo>
                <a:lnTo>
                  <a:pt x="36546" y="16514"/>
                </a:lnTo>
                <a:lnTo>
                  <a:pt x="36706" y="16263"/>
                </a:lnTo>
                <a:lnTo>
                  <a:pt x="36877" y="16012"/>
                </a:lnTo>
                <a:lnTo>
                  <a:pt x="37058" y="15760"/>
                </a:lnTo>
                <a:lnTo>
                  <a:pt x="38375" y="13941"/>
                </a:lnTo>
                <a:lnTo>
                  <a:pt x="39501" y="12423"/>
                </a:lnTo>
                <a:lnTo>
                  <a:pt x="40425" y="11187"/>
                </a:lnTo>
                <a:lnTo>
                  <a:pt x="41179" y="10212"/>
                </a:lnTo>
                <a:lnTo>
                  <a:pt x="41742" y="9489"/>
                </a:lnTo>
                <a:lnTo>
                  <a:pt x="42144" y="8986"/>
                </a:lnTo>
                <a:lnTo>
                  <a:pt x="42455" y="8614"/>
                </a:lnTo>
                <a:lnTo>
                  <a:pt x="50325" y="7157"/>
                </a:lnTo>
                <a:lnTo>
                  <a:pt x="44204" y="6423"/>
                </a:lnTo>
                <a:lnTo>
                  <a:pt x="50476" y="1609"/>
                </a:lnTo>
                <a:lnTo>
                  <a:pt x="42747" y="5699"/>
                </a:lnTo>
                <a:lnTo>
                  <a:pt x="43621" y="443"/>
                </a:lnTo>
                <a:lnTo>
                  <a:pt x="40697" y="7298"/>
                </a:lnTo>
                <a:lnTo>
                  <a:pt x="35008" y="14152"/>
                </a:lnTo>
                <a:lnTo>
                  <a:pt x="34425" y="9338"/>
                </a:lnTo>
                <a:lnTo>
                  <a:pt x="37933" y="3066"/>
                </a:lnTo>
                <a:lnTo>
                  <a:pt x="34425" y="5991"/>
                </a:lnTo>
                <a:lnTo>
                  <a:pt x="351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2"/>
          <p:cNvSpPr/>
          <p:nvPr/>
        </p:nvSpPr>
        <p:spPr>
          <a:xfrm rot="-1809065">
            <a:off x="6950510" y="2006666"/>
            <a:ext cx="1294633" cy="1641663"/>
          </a:xfrm>
          <a:custGeom>
            <a:avLst/>
            <a:gdLst/>
            <a:ahLst/>
            <a:cxnLst/>
            <a:rect l="l" t="t" r="r" b="b"/>
            <a:pathLst>
              <a:path w="60406" h="76598" extrusionOk="0">
                <a:moveTo>
                  <a:pt x="34032" y="36766"/>
                </a:moveTo>
                <a:lnTo>
                  <a:pt x="34264" y="36776"/>
                </a:lnTo>
                <a:lnTo>
                  <a:pt x="34495" y="36806"/>
                </a:lnTo>
                <a:lnTo>
                  <a:pt x="34716" y="36857"/>
                </a:lnTo>
                <a:lnTo>
                  <a:pt x="34927" y="36917"/>
                </a:lnTo>
                <a:lnTo>
                  <a:pt x="35128" y="37007"/>
                </a:lnTo>
                <a:lnTo>
                  <a:pt x="35319" y="37098"/>
                </a:lnTo>
                <a:lnTo>
                  <a:pt x="35490" y="37218"/>
                </a:lnTo>
                <a:lnTo>
                  <a:pt x="35661" y="37339"/>
                </a:lnTo>
                <a:lnTo>
                  <a:pt x="35801" y="37480"/>
                </a:lnTo>
                <a:lnTo>
                  <a:pt x="35942" y="37631"/>
                </a:lnTo>
                <a:lnTo>
                  <a:pt x="36053" y="37801"/>
                </a:lnTo>
                <a:lnTo>
                  <a:pt x="36153" y="37972"/>
                </a:lnTo>
                <a:lnTo>
                  <a:pt x="36224" y="38153"/>
                </a:lnTo>
                <a:lnTo>
                  <a:pt x="36284" y="38334"/>
                </a:lnTo>
                <a:lnTo>
                  <a:pt x="36314" y="38535"/>
                </a:lnTo>
                <a:lnTo>
                  <a:pt x="36334" y="38736"/>
                </a:lnTo>
                <a:lnTo>
                  <a:pt x="36314" y="38937"/>
                </a:lnTo>
                <a:lnTo>
                  <a:pt x="36284" y="39128"/>
                </a:lnTo>
                <a:lnTo>
                  <a:pt x="36224" y="39319"/>
                </a:lnTo>
                <a:lnTo>
                  <a:pt x="36153" y="39500"/>
                </a:lnTo>
                <a:lnTo>
                  <a:pt x="36053" y="39671"/>
                </a:lnTo>
                <a:lnTo>
                  <a:pt x="35942" y="39832"/>
                </a:lnTo>
                <a:lnTo>
                  <a:pt x="35801" y="39992"/>
                </a:lnTo>
                <a:lnTo>
                  <a:pt x="35661" y="40123"/>
                </a:lnTo>
                <a:lnTo>
                  <a:pt x="35490" y="40254"/>
                </a:lnTo>
                <a:lnTo>
                  <a:pt x="35319" y="40364"/>
                </a:lnTo>
                <a:lnTo>
                  <a:pt x="35128" y="40465"/>
                </a:lnTo>
                <a:lnTo>
                  <a:pt x="34927" y="40545"/>
                </a:lnTo>
                <a:lnTo>
                  <a:pt x="34716" y="40616"/>
                </a:lnTo>
                <a:lnTo>
                  <a:pt x="34495" y="40666"/>
                </a:lnTo>
                <a:lnTo>
                  <a:pt x="34264" y="40696"/>
                </a:lnTo>
                <a:lnTo>
                  <a:pt x="34032" y="40706"/>
                </a:lnTo>
                <a:lnTo>
                  <a:pt x="33801" y="40696"/>
                </a:lnTo>
                <a:lnTo>
                  <a:pt x="33570" y="40666"/>
                </a:lnTo>
                <a:lnTo>
                  <a:pt x="33349" y="40616"/>
                </a:lnTo>
                <a:lnTo>
                  <a:pt x="33138" y="40545"/>
                </a:lnTo>
                <a:lnTo>
                  <a:pt x="32937" y="40465"/>
                </a:lnTo>
                <a:lnTo>
                  <a:pt x="32746" y="40364"/>
                </a:lnTo>
                <a:lnTo>
                  <a:pt x="32575" y="40254"/>
                </a:lnTo>
                <a:lnTo>
                  <a:pt x="32404" y="40123"/>
                </a:lnTo>
                <a:lnTo>
                  <a:pt x="32264" y="39992"/>
                </a:lnTo>
                <a:lnTo>
                  <a:pt x="32123" y="39832"/>
                </a:lnTo>
                <a:lnTo>
                  <a:pt x="32012" y="39671"/>
                </a:lnTo>
                <a:lnTo>
                  <a:pt x="31912" y="39500"/>
                </a:lnTo>
                <a:lnTo>
                  <a:pt x="31841" y="39319"/>
                </a:lnTo>
                <a:lnTo>
                  <a:pt x="31781" y="39128"/>
                </a:lnTo>
                <a:lnTo>
                  <a:pt x="31751" y="38937"/>
                </a:lnTo>
                <a:lnTo>
                  <a:pt x="31731" y="38736"/>
                </a:lnTo>
                <a:lnTo>
                  <a:pt x="31751" y="38535"/>
                </a:lnTo>
                <a:lnTo>
                  <a:pt x="31781" y="38334"/>
                </a:lnTo>
                <a:lnTo>
                  <a:pt x="31841" y="38153"/>
                </a:lnTo>
                <a:lnTo>
                  <a:pt x="31912" y="37972"/>
                </a:lnTo>
                <a:lnTo>
                  <a:pt x="32012" y="37801"/>
                </a:lnTo>
                <a:lnTo>
                  <a:pt x="32123" y="37631"/>
                </a:lnTo>
                <a:lnTo>
                  <a:pt x="32264" y="37480"/>
                </a:lnTo>
                <a:lnTo>
                  <a:pt x="32404" y="37339"/>
                </a:lnTo>
                <a:lnTo>
                  <a:pt x="32575" y="37218"/>
                </a:lnTo>
                <a:lnTo>
                  <a:pt x="32746" y="37098"/>
                </a:lnTo>
                <a:lnTo>
                  <a:pt x="32937" y="37007"/>
                </a:lnTo>
                <a:lnTo>
                  <a:pt x="33138" y="36917"/>
                </a:lnTo>
                <a:lnTo>
                  <a:pt x="33349" y="36857"/>
                </a:lnTo>
                <a:lnTo>
                  <a:pt x="33570" y="36806"/>
                </a:lnTo>
                <a:lnTo>
                  <a:pt x="33801" y="36776"/>
                </a:lnTo>
                <a:lnTo>
                  <a:pt x="34032" y="36766"/>
                </a:lnTo>
                <a:close/>
                <a:moveTo>
                  <a:pt x="34143" y="0"/>
                </a:moveTo>
                <a:lnTo>
                  <a:pt x="31731" y="5036"/>
                </a:lnTo>
                <a:lnTo>
                  <a:pt x="29108" y="3719"/>
                </a:lnTo>
                <a:lnTo>
                  <a:pt x="29108" y="3719"/>
                </a:lnTo>
                <a:lnTo>
                  <a:pt x="33731" y="15478"/>
                </a:lnTo>
                <a:lnTo>
                  <a:pt x="33600" y="16001"/>
                </a:lnTo>
                <a:lnTo>
                  <a:pt x="33470" y="16574"/>
                </a:lnTo>
                <a:lnTo>
                  <a:pt x="33339" y="17177"/>
                </a:lnTo>
                <a:lnTo>
                  <a:pt x="33218" y="17820"/>
                </a:lnTo>
                <a:lnTo>
                  <a:pt x="33088" y="18504"/>
                </a:lnTo>
                <a:lnTo>
                  <a:pt x="32957" y="19237"/>
                </a:lnTo>
                <a:lnTo>
                  <a:pt x="32826" y="20021"/>
                </a:lnTo>
                <a:lnTo>
                  <a:pt x="32696" y="20866"/>
                </a:lnTo>
                <a:lnTo>
                  <a:pt x="32424" y="22705"/>
                </a:lnTo>
                <a:lnTo>
                  <a:pt x="32143" y="24786"/>
                </a:lnTo>
                <a:lnTo>
                  <a:pt x="31841" y="27127"/>
                </a:lnTo>
                <a:lnTo>
                  <a:pt x="31520" y="29761"/>
                </a:lnTo>
                <a:lnTo>
                  <a:pt x="31409" y="30746"/>
                </a:lnTo>
                <a:lnTo>
                  <a:pt x="31319" y="31701"/>
                </a:lnTo>
                <a:lnTo>
                  <a:pt x="31258" y="32625"/>
                </a:lnTo>
                <a:lnTo>
                  <a:pt x="31218" y="33510"/>
                </a:lnTo>
                <a:lnTo>
                  <a:pt x="28886" y="34354"/>
                </a:lnTo>
                <a:lnTo>
                  <a:pt x="25168" y="33701"/>
                </a:lnTo>
                <a:lnTo>
                  <a:pt x="29108" y="40706"/>
                </a:lnTo>
                <a:lnTo>
                  <a:pt x="26042" y="41580"/>
                </a:lnTo>
                <a:lnTo>
                  <a:pt x="22323" y="35238"/>
                </a:lnTo>
                <a:lnTo>
                  <a:pt x="23851" y="41802"/>
                </a:lnTo>
                <a:lnTo>
                  <a:pt x="23549" y="41832"/>
                </a:lnTo>
                <a:lnTo>
                  <a:pt x="23168" y="41862"/>
                </a:lnTo>
                <a:lnTo>
                  <a:pt x="22595" y="41882"/>
                </a:lnTo>
                <a:lnTo>
                  <a:pt x="21851" y="41892"/>
                </a:lnTo>
                <a:lnTo>
                  <a:pt x="20896" y="41892"/>
                </a:lnTo>
                <a:lnTo>
                  <a:pt x="20353" y="41882"/>
                </a:lnTo>
                <a:lnTo>
                  <a:pt x="19750" y="41862"/>
                </a:lnTo>
                <a:lnTo>
                  <a:pt x="19097" y="41832"/>
                </a:lnTo>
                <a:lnTo>
                  <a:pt x="18383" y="41802"/>
                </a:lnTo>
                <a:lnTo>
                  <a:pt x="18001" y="41771"/>
                </a:lnTo>
                <a:lnTo>
                  <a:pt x="17589" y="41711"/>
                </a:lnTo>
                <a:lnTo>
                  <a:pt x="17147" y="41641"/>
                </a:lnTo>
                <a:lnTo>
                  <a:pt x="16675" y="41550"/>
                </a:lnTo>
                <a:lnTo>
                  <a:pt x="16192" y="41440"/>
                </a:lnTo>
                <a:lnTo>
                  <a:pt x="15690" y="41309"/>
                </a:lnTo>
                <a:lnTo>
                  <a:pt x="15167" y="41178"/>
                </a:lnTo>
                <a:lnTo>
                  <a:pt x="14634" y="41028"/>
                </a:lnTo>
                <a:lnTo>
                  <a:pt x="14092" y="40857"/>
                </a:lnTo>
                <a:lnTo>
                  <a:pt x="13539" y="40686"/>
                </a:lnTo>
                <a:lnTo>
                  <a:pt x="12433" y="40314"/>
                </a:lnTo>
                <a:lnTo>
                  <a:pt x="11318" y="39932"/>
                </a:lnTo>
                <a:lnTo>
                  <a:pt x="10232" y="39530"/>
                </a:lnTo>
                <a:lnTo>
                  <a:pt x="9187" y="39128"/>
                </a:lnTo>
                <a:lnTo>
                  <a:pt x="8222" y="38746"/>
                </a:lnTo>
                <a:lnTo>
                  <a:pt x="7338" y="38394"/>
                </a:lnTo>
                <a:lnTo>
                  <a:pt x="6564" y="38073"/>
                </a:lnTo>
                <a:lnTo>
                  <a:pt x="5448" y="37600"/>
                </a:lnTo>
                <a:lnTo>
                  <a:pt x="5036" y="37419"/>
                </a:lnTo>
                <a:lnTo>
                  <a:pt x="9197" y="42897"/>
                </a:lnTo>
                <a:lnTo>
                  <a:pt x="0" y="43329"/>
                </a:lnTo>
                <a:lnTo>
                  <a:pt x="121" y="43400"/>
                </a:lnTo>
                <a:lnTo>
                  <a:pt x="473" y="43571"/>
                </a:lnTo>
                <a:lnTo>
                  <a:pt x="724" y="43691"/>
                </a:lnTo>
                <a:lnTo>
                  <a:pt x="1026" y="43832"/>
                </a:lnTo>
                <a:lnTo>
                  <a:pt x="1377" y="43973"/>
                </a:lnTo>
                <a:lnTo>
                  <a:pt x="1779" y="44123"/>
                </a:lnTo>
                <a:lnTo>
                  <a:pt x="2222" y="44274"/>
                </a:lnTo>
                <a:lnTo>
                  <a:pt x="2704" y="44435"/>
                </a:lnTo>
                <a:lnTo>
                  <a:pt x="3227" y="44576"/>
                </a:lnTo>
                <a:lnTo>
                  <a:pt x="3790" y="44716"/>
                </a:lnTo>
                <a:lnTo>
                  <a:pt x="4383" y="44837"/>
                </a:lnTo>
                <a:lnTo>
                  <a:pt x="4684" y="44897"/>
                </a:lnTo>
                <a:lnTo>
                  <a:pt x="5006" y="44948"/>
                </a:lnTo>
                <a:lnTo>
                  <a:pt x="5327" y="44988"/>
                </a:lnTo>
                <a:lnTo>
                  <a:pt x="5659" y="45028"/>
                </a:lnTo>
                <a:lnTo>
                  <a:pt x="6001" y="45058"/>
                </a:lnTo>
                <a:lnTo>
                  <a:pt x="6342" y="45078"/>
                </a:lnTo>
                <a:lnTo>
                  <a:pt x="6704" y="45098"/>
                </a:lnTo>
                <a:lnTo>
                  <a:pt x="7066" y="45098"/>
                </a:lnTo>
                <a:lnTo>
                  <a:pt x="7448" y="45088"/>
                </a:lnTo>
                <a:lnTo>
                  <a:pt x="7840" y="45058"/>
                </a:lnTo>
                <a:lnTo>
                  <a:pt x="8232" y="45028"/>
                </a:lnTo>
                <a:lnTo>
                  <a:pt x="8634" y="44978"/>
                </a:lnTo>
                <a:lnTo>
                  <a:pt x="9046" y="44927"/>
                </a:lnTo>
                <a:lnTo>
                  <a:pt x="9458" y="44867"/>
                </a:lnTo>
                <a:lnTo>
                  <a:pt x="9870" y="44797"/>
                </a:lnTo>
                <a:lnTo>
                  <a:pt x="10282" y="44726"/>
                </a:lnTo>
                <a:lnTo>
                  <a:pt x="11097" y="44556"/>
                </a:lnTo>
                <a:lnTo>
                  <a:pt x="11901" y="44375"/>
                </a:lnTo>
                <a:lnTo>
                  <a:pt x="12664" y="44184"/>
                </a:lnTo>
                <a:lnTo>
                  <a:pt x="13388" y="43983"/>
                </a:lnTo>
                <a:lnTo>
                  <a:pt x="14062" y="43792"/>
                </a:lnTo>
                <a:lnTo>
                  <a:pt x="14665" y="43611"/>
                </a:lnTo>
                <a:lnTo>
                  <a:pt x="15177" y="43450"/>
                </a:lnTo>
                <a:lnTo>
                  <a:pt x="15921" y="43209"/>
                </a:lnTo>
                <a:lnTo>
                  <a:pt x="16192" y="43108"/>
                </a:lnTo>
                <a:lnTo>
                  <a:pt x="24947" y="43993"/>
                </a:lnTo>
                <a:lnTo>
                  <a:pt x="19700" y="45953"/>
                </a:lnTo>
                <a:lnTo>
                  <a:pt x="19801" y="45993"/>
                </a:lnTo>
                <a:lnTo>
                  <a:pt x="20082" y="46083"/>
                </a:lnTo>
                <a:lnTo>
                  <a:pt x="20303" y="46144"/>
                </a:lnTo>
                <a:lnTo>
                  <a:pt x="20554" y="46204"/>
                </a:lnTo>
                <a:lnTo>
                  <a:pt x="20846" y="46254"/>
                </a:lnTo>
                <a:lnTo>
                  <a:pt x="21177" y="46314"/>
                </a:lnTo>
                <a:lnTo>
                  <a:pt x="21539" y="46365"/>
                </a:lnTo>
                <a:lnTo>
                  <a:pt x="21941" y="46395"/>
                </a:lnTo>
                <a:lnTo>
                  <a:pt x="22374" y="46415"/>
                </a:lnTo>
                <a:lnTo>
                  <a:pt x="22836" y="46415"/>
                </a:lnTo>
                <a:lnTo>
                  <a:pt x="23328" y="46405"/>
                </a:lnTo>
                <a:lnTo>
                  <a:pt x="23580" y="46385"/>
                </a:lnTo>
                <a:lnTo>
                  <a:pt x="23841" y="46355"/>
                </a:lnTo>
                <a:lnTo>
                  <a:pt x="24112" y="46324"/>
                </a:lnTo>
                <a:lnTo>
                  <a:pt x="24384" y="46284"/>
                </a:lnTo>
                <a:lnTo>
                  <a:pt x="24665" y="46234"/>
                </a:lnTo>
                <a:lnTo>
                  <a:pt x="24947" y="46174"/>
                </a:lnTo>
                <a:lnTo>
                  <a:pt x="25228" y="46103"/>
                </a:lnTo>
                <a:lnTo>
                  <a:pt x="25499" y="46023"/>
                </a:lnTo>
                <a:lnTo>
                  <a:pt x="25761" y="45933"/>
                </a:lnTo>
                <a:lnTo>
                  <a:pt x="26012" y="45832"/>
                </a:lnTo>
                <a:lnTo>
                  <a:pt x="26243" y="45711"/>
                </a:lnTo>
                <a:lnTo>
                  <a:pt x="26474" y="45591"/>
                </a:lnTo>
                <a:lnTo>
                  <a:pt x="26685" y="45460"/>
                </a:lnTo>
                <a:lnTo>
                  <a:pt x="26896" y="45319"/>
                </a:lnTo>
                <a:lnTo>
                  <a:pt x="27087" y="45169"/>
                </a:lnTo>
                <a:lnTo>
                  <a:pt x="27268" y="45018"/>
                </a:lnTo>
                <a:lnTo>
                  <a:pt x="27449" y="44867"/>
                </a:lnTo>
                <a:lnTo>
                  <a:pt x="27610" y="44706"/>
                </a:lnTo>
                <a:lnTo>
                  <a:pt x="27771" y="44556"/>
                </a:lnTo>
                <a:lnTo>
                  <a:pt x="27912" y="44395"/>
                </a:lnTo>
                <a:lnTo>
                  <a:pt x="28052" y="44234"/>
                </a:lnTo>
                <a:lnTo>
                  <a:pt x="28173" y="44073"/>
                </a:lnTo>
                <a:lnTo>
                  <a:pt x="28404" y="43762"/>
                </a:lnTo>
                <a:lnTo>
                  <a:pt x="28605" y="43460"/>
                </a:lnTo>
                <a:lnTo>
                  <a:pt x="28756" y="43189"/>
                </a:lnTo>
                <a:lnTo>
                  <a:pt x="28886" y="42947"/>
                </a:lnTo>
                <a:lnTo>
                  <a:pt x="28987" y="42746"/>
                </a:lnTo>
                <a:lnTo>
                  <a:pt x="29057" y="42586"/>
                </a:lnTo>
                <a:lnTo>
                  <a:pt x="29108" y="42455"/>
                </a:lnTo>
                <a:lnTo>
                  <a:pt x="33269" y="45078"/>
                </a:lnTo>
                <a:lnTo>
                  <a:pt x="33319" y="45078"/>
                </a:lnTo>
                <a:lnTo>
                  <a:pt x="33580" y="45601"/>
                </a:lnTo>
                <a:lnTo>
                  <a:pt x="33841" y="46103"/>
                </a:lnTo>
                <a:lnTo>
                  <a:pt x="34113" y="46576"/>
                </a:lnTo>
                <a:lnTo>
                  <a:pt x="34384" y="47028"/>
                </a:lnTo>
                <a:lnTo>
                  <a:pt x="34656" y="47460"/>
                </a:lnTo>
                <a:lnTo>
                  <a:pt x="34917" y="47882"/>
                </a:lnTo>
                <a:lnTo>
                  <a:pt x="35440" y="48666"/>
                </a:lnTo>
                <a:lnTo>
                  <a:pt x="35912" y="49400"/>
                </a:lnTo>
                <a:lnTo>
                  <a:pt x="36133" y="49752"/>
                </a:lnTo>
                <a:lnTo>
                  <a:pt x="36344" y="50094"/>
                </a:lnTo>
                <a:lnTo>
                  <a:pt x="36535" y="50435"/>
                </a:lnTo>
                <a:lnTo>
                  <a:pt x="36706" y="50767"/>
                </a:lnTo>
                <a:lnTo>
                  <a:pt x="36857" y="51099"/>
                </a:lnTo>
                <a:lnTo>
                  <a:pt x="36987" y="51430"/>
                </a:lnTo>
                <a:lnTo>
                  <a:pt x="37038" y="51581"/>
                </a:lnTo>
                <a:lnTo>
                  <a:pt x="37078" y="51762"/>
                </a:lnTo>
                <a:lnTo>
                  <a:pt x="37128" y="51953"/>
                </a:lnTo>
                <a:lnTo>
                  <a:pt x="37168" y="52154"/>
                </a:lnTo>
                <a:lnTo>
                  <a:pt x="37229" y="52616"/>
                </a:lnTo>
                <a:lnTo>
                  <a:pt x="37289" y="53149"/>
                </a:lnTo>
                <a:lnTo>
                  <a:pt x="37329" y="53722"/>
                </a:lnTo>
                <a:lnTo>
                  <a:pt x="37359" y="54355"/>
                </a:lnTo>
                <a:lnTo>
                  <a:pt x="37369" y="55039"/>
                </a:lnTo>
                <a:lnTo>
                  <a:pt x="37379" y="55762"/>
                </a:lnTo>
                <a:lnTo>
                  <a:pt x="37269" y="55672"/>
                </a:lnTo>
                <a:lnTo>
                  <a:pt x="37098" y="55531"/>
                </a:lnTo>
                <a:lnTo>
                  <a:pt x="36857" y="55370"/>
                </a:lnTo>
                <a:lnTo>
                  <a:pt x="36716" y="55290"/>
                </a:lnTo>
                <a:lnTo>
                  <a:pt x="36565" y="55199"/>
                </a:lnTo>
                <a:lnTo>
                  <a:pt x="36394" y="55109"/>
                </a:lnTo>
                <a:lnTo>
                  <a:pt x="36213" y="55018"/>
                </a:lnTo>
                <a:lnTo>
                  <a:pt x="36012" y="54938"/>
                </a:lnTo>
                <a:lnTo>
                  <a:pt x="35801" y="54858"/>
                </a:lnTo>
                <a:lnTo>
                  <a:pt x="35570" y="54777"/>
                </a:lnTo>
                <a:lnTo>
                  <a:pt x="35339" y="54707"/>
                </a:lnTo>
                <a:lnTo>
                  <a:pt x="35078" y="54647"/>
                </a:lnTo>
                <a:lnTo>
                  <a:pt x="34816" y="54596"/>
                </a:lnTo>
                <a:lnTo>
                  <a:pt x="34535" y="54556"/>
                </a:lnTo>
                <a:lnTo>
                  <a:pt x="34244" y="54536"/>
                </a:lnTo>
                <a:lnTo>
                  <a:pt x="33932" y="54526"/>
                </a:lnTo>
                <a:lnTo>
                  <a:pt x="33620" y="54526"/>
                </a:lnTo>
                <a:lnTo>
                  <a:pt x="33289" y="54556"/>
                </a:lnTo>
                <a:lnTo>
                  <a:pt x="32947" y="54596"/>
                </a:lnTo>
                <a:lnTo>
                  <a:pt x="32585" y="54667"/>
                </a:lnTo>
                <a:lnTo>
                  <a:pt x="32223" y="54757"/>
                </a:lnTo>
                <a:lnTo>
                  <a:pt x="31841" y="54868"/>
                </a:lnTo>
                <a:lnTo>
                  <a:pt x="31449" y="55008"/>
                </a:lnTo>
                <a:lnTo>
                  <a:pt x="31057" y="55169"/>
                </a:lnTo>
                <a:lnTo>
                  <a:pt x="30645" y="55360"/>
                </a:lnTo>
                <a:lnTo>
                  <a:pt x="30223" y="55591"/>
                </a:lnTo>
                <a:lnTo>
                  <a:pt x="29791" y="55843"/>
                </a:lnTo>
                <a:lnTo>
                  <a:pt x="29339" y="56134"/>
                </a:lnTo>
                <a:lnTo>
                  <a:pt x="28886" y="56466"/>
                </a:lnTo>
                <a:lnTo>
                  <a:pt x="28414" y="56828"/>
                </a:lnTo>
                <a:lnTo>
                  <a:pt x="27992" y="57169"/>
                </a:lnTo>
                <a:lnTo>
                  <a:pt x="27600" y="57511"/>
                </a:lnTo>
                <a:lnTo>
                  <a:pt x="27248" y="57833"/>
                </a:lnTo>
                <a:lnTo>
                  <a:pt x="26937" y="58144"/>
                </a:lnTo>
                <a:lnTo>
                  <a:pt x="26645" y="58436"/>
                </a:lnTo>
                <a:lnTo>
                  <a:pt x="26394" y="58727"/>
                </a:lnTo>
                <a:lnTo>
                  <a:pt x="26163" y="58999"/>
                </a:lnTo>
                <a:lnTo>
                  <a:pt x="25962" y="59270"/>
                </a:lnTo>
                <a:lnTo>
                  <a:pt x="25771" y="59521"/>
                </a:lnTo>
                <a:lnTo>
                  <a:pt x="25610" y="59773"/>
                </a:lnTo>
                <a:lnTo>
                  <a:pt x="25459" y="60004"/>
                </a:lnTo>
                <a:lnTo>
                  <a:pt x="25198" y="60456"/>
                </a:lnTo>
                <a:lnTo>
                  <a:pt x="24977" y="60868"/>
                </a:lnTo>
                <a:lnTo>
                  <a:pt x="24766" y="61250"/>
                </a:lnTo>
                <a:lnTo>
                  <a:pt x="24655" y="61441"/>
                </a:lnTo>
                <a:lnTo>
                  <a:pt x="24544" y="61612"/>
                </a:lnTo>
                <a:lnTo>
                  <a:pt x="24424" y="61793"/>
                </a:lnTo>
                <a:lnTo>
                  <a:pt x="24293" y="61954"/>
                </a:lnTo>
                <a:lnTo>
                  <a:pt x="24153" y="62124"/>
                </a:lnTo>
                <a:lnTo>
                  <a:pt x="23992" y="62275"/>
                </a:lnTo>
                <a:lnTo>
                  <a:pt x="23821" y="62436"/>
                </a:lnTo>
                <a:lnTo>
                  <a:pt x="23630" y="62587"/>
                </a:lnTo>
                <a:lnTo>
                  <a:pt x="23409" y="62738"/>
                </a:lnTo>
                <a:lnTo>
                  <a:pt x="23168" y="62888"/>
                </a:lnTo>
                <a:lnTo>
                  <a:pt x="22896" y="63029"/>
                </a:lnTo>
                <a:lnTo>
                  <a:pt x="22595" y="63180"/>
                </a:lnTo>
                <a:lnTo>
                  <a:pt x="22253" y="63320"/>
                </a:lnTo>
                <a:lnTo>
                  <a:pt x="21881" y="63471"/>
                </a:lnTo>
                <a:lnTo>
                  <a:pt x="21127" y="63753"/>
                </a:lnTo>
                <a:lnTo>
                  <a:pt x="20424" y="64024"/>
                </a:lnTo>
                <a:lnTo>
                  <a:pt x="19780" y="64295"/>
                </a:lnTo>
                <a:lnTo>
                  <a:pt x="19177" y="64557"/>
                </a:lnTo>
                <a:lnTo>
                  <a:pt x="18625" y="64808"/>
                </a:lnTo>
                <a:lnTo>
                  <a:pt x="18122" y="65039"/>
                </a:lnTo>
                <a:lnTo>
                  <a:pt x="17670" y="65260"/>
                </a:lnTo>
                <a:lnTo>
                  <a:pt x="17258" y="65461"/>
                </a:lnTo>
                <a:lnTo>
                  <a:pt x="16604" y="65813"/>
                </a:lnTo>
                <a:lnTo>
                  <a:pt x="16132" y="66084"/>
                </a:lnTo>
                <a:lnTo>
                  <a:pt x="15851" y="66255"/>
                </a:lnTo>
                <a:lnTo>
                  <a:pt x="15760" y="66316"/>
                </a:lnTo>
                <a:lnTo>
                  <a:pt x="15760" y="66316"/>
                </a:lnTo>
                <a:lnTo>
                  <a:pt x="16011" y="66306"/>
                </a:lnTo>
                <a:lnTo>
                  <a:pt x="16685" y="66285"/>
                </a:lnTo>
                <a:lnTo>
                  <a:pt x="17147" y="66255"/>
                </a:lnTo>
                <a:lnTo>
                  <a:pt x="17690" y="66215"/>
                </a:lnTo>
                <a:lnTo>
                  <a:pt x="18273" y="66165"/>
                </a:lnTo>
                <a:lnTo>
                  <a:pt x="18906" y="66094"/>
                </a:lnTo>
                <a:lnTo>
                  <a:pt x="19559" y="66004"/>
                </a:lnTo>
                <a:lnTo>
                  <a:pt x="20233" y="65883"/>
                </a:lnTo>
                <a:lnTo>
                  <a:pt x="20574" y="65813"/>
                </a:lnTo>
                <a:lnTo>
                  <a:pt x="20906" y="65743"/>
                </a:lnTo>
                <a:lnTo>
                  <a:pt x="21248" y="65662"/>
                </a:lnTo>
                <a:lnTo>
                  <a:pt x="21569" y="65572"/>
                </a:lnTo>
                <a:lnTo>
                  <a:pt x="21901" y="65481"/>
                </a:lnTo>
                <a:lnTo>
                  <a:pt x="22213" y="65371"/>
                </a:lnTo>
                <a:lnTo>
                  <a:pt x="22524" y="65260"/>
                </a:lnTo>
                <a:lnTo>
                  <a:pt x="22816" y="65140"/>
                </a:lnTo>
                <a:lnTo>
                  <a:pt x="23097" y="65009"/>
                </a:lnTo>
                <a:lnTo>
                  <a:pt x="23369" y="64868"/>
                </a:lnTo>
                <a:lnTo>
                  <a:pt x="23620" y="64718"/>
                </a:lnTo>
                <a:lnTo>
                  <a:pt x="23851" y="64557"/>
                </a:lnTo>
                <a:lnTo>
                  <a:pt x="24313" y="64215"/>
                </a:lnTo>
                <a:lnTo>
                  <a:pt x="24776" y="63843"/>
                </a:lnTo>
                <a:lnTo>
                  <a:pt x="25238" y="63441"/>
                </a:lnTo>
                <a:lnTo>
                  <a:pt x="25690" y="63039"/>
                </a:lnTo>
                <a:lnTo>
                  <a:pt x="26143" y="62617"/>
                </a:lnTo>
                <a:lnTo>
                  <a:pt x="26575" y="62195"/>
                </a:lnTo>
                <a:lnTo>
                  <a:pt x="26987" y="61783"/>
                </a:lnTo>
                <a:lnTo>
                  <a:pt x="27389" y="61391"/>
                </a:lnTo>
                <a:lnTo>
                  <a:pt x="28082" y="60657"/>
                </a:lnTo>
                <a:lnTo>
                  <a:pt x="28625" y="60064"/>
                </a:lnTo>
                <a:lnTo>
                  <a:pt x="29108" y="59531"/>
                </a:lnTo>
                <a:lnTo>
                  <a:pt x="29158" y="59612"/>
                </a:lnTo>
                <a:lnTo>
                  <a:pt x="29218" y="59702"/>
                </a:lnTo>
                <a:lnTo>
                  <a:pt x="29288" y="59843"/>
                </a:lnTo>
                <a:lnTo>
                  <a:pt x="29369" y="60004"/>
                </a:lnTo>
                <a:lnTo>
                  <a:pt x="29439" y="60205"/>
                </a:lnTo>
                <a:lnTo>
                  <a:pt x="29510" y="60436"/>
                </a:lnTo>
                <a:lnTo>
                  <a:pt x="29570" y="60707"/>
                </a:lnTo>
                <a:lnTo>
                  <a:pt x="29600" y="60848"/>
                </a:lnTo>
                <a:lnTo>
                  <a:pt x="29610" y="60999"/>
                </a:lnTo>
                <a:lnTo>
                  <a:pt x="29630" y="61149"/>
                </a:lnTo>
                <a:lnTo>
                  <a:pt x="29630" y="61310"/>
                </a:lnTo>
                <a:lnTo>
                  <a:pt x="29630" y="61481"/>
                </a:lnTo>
                <a:lnTo>
                  <a:pt x="29620" y="61652"/>
                </a:lnTo>
                <a:lnTo>
                  <a:pt x="29600" y="61833"/>
                </a:lnTo>
                <a:lnTo>
                  <a:pt x="29570" y="62024"/>
                </a:lnTo>
                <a:lnTo>
                  <a:pt x="29530" y="62215"/>
                </a:lnTo>
                <a:lnTo>
                  <a:pt x="29479" y="62406"/>
                </a:lnTo>
                <a:lnTo>
                  <a:pt x="29419" y="62607"/>
                </a:lnTo>
                <a:lnTo>
                  <a:pt x="29339" y="62818"/>
                </a:lnTo>
                <a:lnTo>
                  <a:pt x="29248" y="63029"/>
                </a:lnTo>
                <a:lnTo>
                  <a:pt x="29148" y="63240"/>
                </a:lnTo>
                <a:lnTo>
                  <a:pt x="29027" y="63461"/>
                </a:lnTo>
                <a:lnTo>
                  <a:pt x="28886" y="63682"/>
                </a:lnTo>
                <a:lnTo>
                  <a:pt x="28746" y="63913"/>
                </a:lnTo>
                <a:lnTo>
                  <a:pt x="28585" y="64135"/>
                </a:lnTo>
                <a:lnTo>
                  <a:pt x="28424" y="64346"/>
                </a:lnTo>
                <a:lnTo>
                  <a:pt x="28253" y="64567"/>
                </a:lnTo>
                <a:lnTo>
                  <a:pt x="28072" y="64778"/>
                </a:lnTo>
                <a:lnTo>
                  <a:pt x="27891" y="64979"/>
                </a:lnTo>
                <a:lnTo>
                  <a:pt x="27530" y="65381"/>
                </a:lnTo>
                <a:lnTo>
                  <a:pt x="27148" y="65763"/>
                </a:lnTo>
                <a:lnTo>
                  <a:pt x="26766" y="66125"/>
                </a:lnTo>
                <a:lnTo>
                  <a:pt x="26384" y="66466"/>
                </a:lnTo>
                <a:lnTo>
                  <a:pt x="26012" y="66778"/>
                </a:lnTo>
                <a:lnTo>
                  <a:pt x="25670" y="67059"/>
                </a:lnTo>
                <a:lnTo>
                  <a:pt x="25339" y="67311"/>
                </a:lnTo>
                <a:lnTo>
                  <a:pt x="25047" y="67532"/>
                </a:lnTo>
                <a:lnTo>
                  <a:pt x="24796" y="67713"/>
                </a:lnTo>
                <a:lnTo>
                  <a:pt x="24424" y="67974"/>
                </a:lnTo>
                <a:lnTo>
                  <a:pt x="24293" y="68064"/>
                </a:lnTo>
                <a:lnTo>
                  <a:pt x="24293" y="68064"/>
                </a:lnTo>
                <a:lnTo>
                  <a:pt x="24424" y="68034"/>
                </a:lnTo>
                <a:lnTo>
                  <a:pt x="24796" y="67964"/>
                </a:lnTo>
                <a:lnTo>
                  <a:pt x="25057" y="67894"/>
                </a:lnTo>
                <a:lnTo>
                  <a:pt x="25359" y="67813"/>
                </a:lnTo>
                <a:lnTo>
                  <a:pt x="25690" y="67703"/>
                </a:lnTo>
                <a:lnTo>
                  <a:pt x="26042" y="67572"/>
                </a:lnTo>
                <a:lnTo>
                  <a:pt x="26424" y="67411"/>
                </a:lnTo>
                <a:lnTo>
                  <a:pt x="26816" y="67230"/>
                </a:lnTo>
                <a:lnTo>
                  <a:pt x="27017" y="67130"/>
                </a:lnTo>
                <a:lnTo>
                  <a:pt x="27218" y="67019"/>
                </a:lnTo>
                <a:lnTo>
                  <a:pt x="27419" y="66899"/>
                </a:lnTo>
                <a:lnTo>
                  <a:pt x="27620" y="66768"/>
                </a:lnTo>
                <a:lnTo>
                  <a:pt x="27821" y="66637"/>
                </a:lnTo>
                <a:lnTo>
                  <a:pt x="28012" y="66486"/>
                </a:lnTo>
                <a:lnTo>
                  <a:pt x="28203" y="66336"/>
                </a:lnTo>
                <a:lnTo>
                  <a:pt x="28394" y="66175"/>
                </a:lnTo>
                <a:lnTo>
                  <a:pt x="28585" y="66004"/>
                </a:lnTo>
                <a:lnTo>
                  <a:pt x="28766" y="65823"/>
                </a:lnTo>
                <a:lnTo>
                  <a:pt x="28937" y="65632"/>
                </a:lnTo>
                <a:lnTo>
                  <a:pt x="29108" y="65431"/>
                </a:lnTo>
                <a:lnTo>
                  <a:pt x="29268" y="65230"/>
                </a:lnTo>
                <a:lnTo>
                  <a:pt x="29409" y="65019"/>
                </a:lnTo>
                <a:lnTo>
                  <a:pt x="29550" y="64798"/>
                </a:lnTo>
                <a:lnTo>
                  <a:pt x="29680" y="64577"/>
                </a:lnTo>
                <a:lnTo>
                  <a:pt x="29801" y="64356"/>
                </a:lnTo>
                <a:lnTo>
                  <a:pt x="29912" y="64125"/>
                </a:lnTo>
                <a:lnTo>
                  <a:pt x="30012" y="63903"/>
                </a:lnTo>
                <a:lnTo>
                  <a:pt x="30103" y="63672"/>
                </a:lnTo>
                <a:lnTo>
                  <a:pt x="30193" y="63431"/>
                </a:lnTo>
                <a:lnTo>
                  <a:pt x="30273" y="63200"/>
                </a:lnTo>
                <a:lnTo>
                  <a:pt x="30424" y="62727"/>
                </a:lnTo>
                <a:lnTo>
                  <a:pt x="30545" y="62265"/>
                </a:lnTo>
                <a:lnTo>
                  <a:pt x="30665" y="61793"/>
                </a:lnTo>
                <a:lnTo>
                  <a:pt x="30887" y="60898"/>
                </a:lnTo>
                <a:lnTo>
                  <a:pt x="30997" y="60466"/>
                </a:lnTo>
                <a:lnTo>
                  <a:pt x="31108" y="60054"/>
                </a:lnTo>
                <a:lnTo>
                  <a:pt x="31238" y="59662"/>
                </a:lnTo>
                <a:lnTo>
                  <a:pt x="31309" y="59471"/>
                </a:lnTo>
                <a:lnTo>
                  <a:pt x="31379" y="59290"/>
                </a:lnTo>
                <a:lnTo>
                  <a:pt x="31459" y="59119"/>
                </a:lnTo>
                <a:lnTo>
                  <a:pt x="31540" y="58958"/>
                </a:lnTo>
                <a:lnTo>
                  <a:pt x="31640" y="58798"/>
                </a:lnTo>
                <a:lnTo>
                  <a:pt x="31731" y="58647"/>
                </a:lnTo>
                <a:lnTo>
                  <a:pt x="31932" y="58365"/>
                </a:lnTo>
                <a:lnTo>
                  <a:pt x="32113" y="58084"/>
                </a:lnTo>
                <a:lnTo>
                  <a:pt x="32424" y="57541"/>
                </a:lnTo>
                <a:lnTo>
                  <a:pt x="32575" y="57280"/>
                </a:lnTo>
                <a:lnTo>
                  <a:pt x="32726" y="57039"/>
                </a:lnTo>
                <a:lnTo>
                  <a:pt x="32867" y="56828"/>
                </a:lnTo>
                <a:lnTo>
                  <a:pt x="33017" y="56627"/>
                </a:lnTo>
                <a:lnTo>
                  <a:pt x="33098" y="56536"/>
                </a:lnTo>
                <a:lnTo>
                  <a:pt x="33178" y="56456"/>
                </a:lnTo>
                <a:lnTo>
                  <a:pt x="33259" y="56385"/>
                </a:lnTo>
                <a:lnTo>
                  <a:pt x="33349" y="56315"/>
                </a:lnTo>
                <a:lnTo>
                  <a:pt x="33439" y="56255"/>
                </a:lnTo>
                <a:lnTo>
                  <a:pt x="33530" y="56204"/>
                </a:lnTo>
                <a:lnTo>
                  <a:pt x="33630" y="56164"/>
                </a:lnTo>
                <a:lnTo>
                  <a:pt x="33731" y="56124"/>
                </a:lnTo>
                <a:lnTo>
                  <a:pt x="33841" y="56104"/>
                </a:lnTo>
                <a:lnTo>
                  <a:pt x="33962" y="56094"/>
                </a:lnTo>
                <a:lnTo>
                  <a:pt x="34083" y="56084"/>
                </a:lnTo>
                <a:lnTo>
                  <a:pt x="34213" y="56094"/>
                </a:lnTo>
                <a:lnTo>
                  <a:pt x="34344" y="56114"/>
                </a:lnTo>
                <a:lnTo>
                  <a:pt x="34485" y="56144"/>
                </a:lnTo>
                <a:lnTo>
                  <a:pt x="34636" y="56184"/>
                </a:lnTo>
                <a:lnTo>
                  <a:pt x="34796" y="56245"/>
                </a:lnTo>
                <a:lnTo>
                  <a:pt x="35198" y="56405"/>
                </a:lnTo>
                <a:lnTo>
                  <a:pt x="35590" y="56566"/>
                </a:lnTo>
                <a:lnTo>
                  <a:pt x="35952" y="56727"/>
                </a:lnTo>
                <a:lnTo>
                  <a:pt x="36284" y="56888"/>
                </a:lnTo>
                <a:lnTo>
                  <a:pt x="36605" y="57049"/>
                </a:lnTo>
                <a:lnTo>
                  <a:pt x="36887" y="57200"/>
                </a:lnTo>
                <a:lnTo>
                  <a:pt x="37359" y="57471"/>
                </a:lnTo>
                <a:lnTo>
                  <a:pt x="37309" y="58938"/>
                </a:lnTo>
                <a:lnTo>
                  <a:pt x="37249" y="60476"/>
                </a:lnTo>
                <a:lnTo>
                  <a:pt x="37158" y="62064"/>
                </a:lnTo>
                <a:lnTo>
                  <a:pt x="37058" y="63672"/>
                </a:lnTo>
                <a:lnTo>
                  <a:pt x="36937" y="65280"/>
                </a:lnTo>
                <a:lnTo>
                  <a:pt x="36817" y="66868"/>
                </a:lnTo>
                <a:lnTo>
                  <a:pt x="36686" y="68416"/>
                </a:lnTo>
                <a:lnTo>
                  <a:pt x="36565" y="69894"/>
                </a:lnTo>
                <a:lnTo>
                  <a:pt x="36314" y="72557"/>
                </a:lnTo>
                <a:lnTo>
                  <a:pt x="36093" y="74678"/>
                </a:lnTo>
                <a:lnTo>
                  <a:pt x="35892" y="76598"/>
                </a:lnTo>
                <a:lnTo>
                  <a:pt x="36103" y="76145"/>
                </a:lnTo>
                <a:lnTo>
                  <a:pt x="36344" y="75613"/>
                </a:lnTo>
                <a:lnTo>
                  <a:pt x="36636" y="74929"/>
                </a:lnTo>
                <a:lnTo>
                  <a:pt x="36786" y="74537"/>
                </a:lnTo>
                <a:lnTo>
                  <a:pt x="36947" y="74105"/>
                </a:lnTo>
                <a:lnTo>
                  <a:pt x="37118" y="73653"/>
                </a:lnTo>
                <a:lnTo>
                  <a:pt x="37279" y="73180"/>
                </a:lnTo>
                <a:lnTo>
                  <a:pt x="37440" y="72688"/>
                </a:lnTo>
                <a:lnTo>
                  <a:pt x="37590" y="72175"/>
                </a:lnTo>
                <a:lnTo>
                  <a:pt x="37731" y="71653"/>
                </a:lnTo>
                <a:lnTo>
                  <a:pt x="37862" y="71130"/>
                </a:lnTo>
                <a:lnTo>
                  <a:pt x="37932" y="70768"/>
                </a:lnTo>
                <a:lnTo>
                  <a:pt x="38013" y="70346"/>
                </a:lnTo>
                <a:lnTo>
                  <a:pt x="38083" y="69843"/>
                </a:lnTo>
                <a:lnTo>
                  <a:pt x="38153" y="69281"/>
                </a:lnTo>
                <a:lnTo>
                  <a:pt x="38224" y="68668"/>
                </a:lnTo>
                <a:lnTo>
                  <a:pt x="38294" y="67994"/>
                </a:lnTo>
                <a:lnTo>
                  <a:pt x="38425" y="66527"/>
                </a:lnTo>
                <a:lnTo>
                  <a:pt x="38545" y="64898"/>
                </a:lnTo>
                <a:lnTo>
                  <a:pt x="38656" y="63180"/>
                </a:lnTo>
                <a:lnTo>
                  <a:pt x="38766" y="61401"/>
                </a:lnTo>
                <a:lnTo>
                  <a:pt x="38847" y="59612"/>
                </a:lnTo>
                <a:lnTo>
                  <a:pt x="39309" y="59501"/>
                </a:lnTo>
                <a:lnTo>
                  <a:pt x="39792" y="59411"/>
                </a:lnTo>
                <a:lnTo>
                  <a:pt x="40043" y="59370"/>
                </a:lnTo>
                <a:lnTo>
                  <a:pt x="40284" y="59340"/>
                </a:lnTo>
                <a:lnTo>
                  <a:pt x="40535" y="59320"/>
                </a:lnTo>
                <a:lnTo>
                  <a:pt x="40777" y="59310"/>
                </a:lnTo>
                <a:lnTo>
                  <a:pt x="41008" y="59310"/>
                </a:lnTo>
                <a:lnTo>
                  <a:pt x="41229" y="59320"/>
                </a:lnTo>
                <a:lnTo>
                  <a:pt x="41440" y="59350"/>
                </a:lnTo>
                <a:lnTo>
                  <a:pt x="41641" y="59391"/>
                </a:lnTo>
                <a:lnTo>
                  <a:pt x="41822" y="59451"/>
                </a:lnTo>
                <a:lnTo>
                  <a:pt x="41902" y="59491"/>
                </a:lnTo>
                <a:lnTo>
                  <a:pt x="41983" y="59531"/>
                </a:lnTo>
                <a:lnTo>
                  <a:pt x="42053" y="59572"/>
                </a:lnTo>
                <a:lnTo>
                  <a:pt x="42123" y="59632"/>
                </a:lnTo>
                <a:lnTo>
                  <a:pt x="42184" y="59682"/>
                </a:lnTo>
                <a:lnTo>
                  <a:pt x="42244" y="59742"/>
                </a:lnTo>
                <a:lnTo>
                  <a:pt x="42626" y="60235"/>
                </a:lnTo>
                <a:lnTo>
                  <a:pt x="43118" y="60868"/>
                </a:lnTo>
                <a:lnTo>
                  <a:pt x="43400" y="61210"/>
                </a:lnTo>
                <a:lnTo>
                  <a:pt x="43701" y="61562"/>
                </a:lnTo>
                <a:lnTo>
                  <a:pt x="44013" y="61923"/>
                </a:lnTo>
                <a:lnTo>
                  <a:pt x="44345" y="62285"/>
                </a:lnTo>
                <a:lnTo>
                  <a:pt x="44686" y="62647"/>
                </a:lnTo>
                <a:lnTo>
                  <a:pt x="45048" y="62979"/>
                </a:lnTo>
                <a:lnTo>
                  <a:pt x="45410" y="63300"/>
                </a:lnTo>
                <a:lnTo>
                  <a:pt x="45591" y="63451"/>
                </a:lnTo>
                <a:lnTo>
                  <a:pt x="45782" y="63592"/>
                </a:lnTo>
                <a:lnTo>
                  <a:pt x="45963" y="63722"/>
                </a:lnTo>
                <a:lnTo>
                  <a:pt x="46154" y="63853"/>
                </a:lnTo>
                <a:lnTo>
                  <a:pt x="46335" y="63964"/>
                </a:lnTo>
                <a:lnTo>
                  <a:pt x="46526" y="64064"/>
                </a:lnTo>
                <a:lnTo>
                  <a:pt x="46717" y="64155"/>
                </a:lnTo>
                <a:lnTo>
                  <a:pt x="46897" y="64225"/>
                </a:lnTo>
                <a:lnTo>
                  <a:pt x="47088" y="64295"/>
                </a:lnTo>
                <a:lnTo>
                  <a:pt x="47269" y="64346"/>
                </a:lnTo>
                <a:lnTo>
                  <a:pt x="47450" y="64366"/>
                </a:lnTo>
                <a:lnTo>
                  <a:pt x="47631" y="64376"/>
                </a:lnTo>
                <a:lnTo>
                  <a:pt x="47802" y="64366"/>
                </a:lnTo>
                <a:lnTo>
                  <a:pt x="47973" y="64326"/>
                </a:lnTo>
                <a:lnTo>
                  <a:pt x="48134" y="64275"/>
                </a:lnTo>
                <a:lnTo>
                  <a:pt x="48284" y="64205"/>
                </a:lnTo>
                <a:lnTo>
                  <a:pt x="48435" y="64114"/>
                </a:lnTo>
                <a:lnTo>
                  <a:pt x="48586" y="64014"/>
                </a:lnTo>
                <a:lnTo>
                  <a:pt x="48727" y="63903"/>
                </a:lnTo>
                <a:lnTo>
                  <a:pt x="48857" y="63773"/>
                </a:lnTo>
                <a:lnTo>
                  <a:pt x="48988" y="63642"/>
                </a:lnTo>
                <a:lnTo>
                  <a:pt x="49109" y="63491"/>
                </a:lnTo>
                <a:lnTo>
                  <a:pt x="49229" y="63341"/>
                </a:lnTo>
                <a:lnTo>
                  <a:pt x="49340" y="63190"/>
                </a:lnTo>
                <a:lnTo>
                  <a:pt x="49440" y="63029"/>
                </a:lnTo>
                <a:lnTo>
                  <a:pt x="49541" y="62868"/>
                </a:lnTo>
                <a:lnTo>
                  <a:pt x="49732" y="62536"/>
                </a:lnTo>
                <a:lnTo>
                  <a:pt x="49883" y="62215"/>
                </a:lnTo>
                <a:lnTo>
                  <a:pt x="50023" y="61913"/>
                </a:lnTo>
                <a:lnTo>
                  <a:pt x="50134" y="61632"/>
                </a:lnTo>
                <a:lnTo>
                  <a:pt x="50224" y="61401"/>
                </a:lnTo>
                <a:lnTo>
                  <a:pt x="50285" y="61220"/>
                </a:lnTo>
                <a:lnTo>
                  <a:pt x="50335" y="61059"/>
                </a:lnTo>
                <a:lnTo>
                  <a:pt x="50335" y="61059"/>
                </a:lnTo>
                <a:lnTo>
                  <a:pt x="50254" y="61119"/>
                </a:lnTo>
                <a:lnTo>
                  <a:pt x="50033" y="61290"/>
                </a:lnTo>
                <a:lnTo>
                  <a:pt x="49862" y="61411"/>
                </a:lnTo>
                <a:lnTo>
                  <a:pt x="49672" y="61531"/>
                </a:lnTo>
                <a:lnTo>
                  <a:pt x="49440" y="61662"/>
                </a:lnTo>
                <a:lnTo>
                  <a:pt x="49189" y="61793"/>
                </a:lnTo>
                <a:lnTo>
                  <a:pt x="48908" y="61933"/>
                </a:lnTo>
                <a:lnTo>
                  <a:pt x="48606" y="62054"/>
                </a:lnTo>
                <a:lnTo>
                  <a:pt x="48284" y="62165"/>
                </a:lnTo>
                <a:lnTo>
                  <a:pt x="48114" y="62215"/>
                </a:lnTo>
                <a:lnTo>
                  <a:pt x="47933" y="62255"/>
                </a:lnTo>
                <a:lnTo>
                  <a:pt x="47762" y="62295"/>
                </a:lnTo>
                <a:lnTo>
                  <a:pt x="47571" y="62335"/>
                </a:lnTo>
                <a:lnTo>
                  <a:pt x="47390" y="62356"/>
                </a:lnTo>
                <a:lnTo>
                  <a:pt x="47199" y="62376"/>
                </a:lnTo>
                <a:lnTo>
                  <a:pt x="46998" y="62386"/>
                </a:lnTo>
                <a:lnTo>
                  <a:pt x="46807" y="62396"/>
                </a:lnTo>
                <a:lnTo>
                  <a:pt x="46606" y="62386"/>
                </a:lnTo>
                <a:lnTo>
                  <a:pt x="46395" y="62376"/>
                </a:lnTo>
                <a:lnTo>
                  <a:pt x="46204" y="62346"/>
                </a:lnTo>
                <a:lnTo>
                  <a:pt x="46013" y="62295"/>
                </a:lnTo>
                <a:lnTo>
                  <a:pt x="45842" y="62225"/>
                </a:lnTo>
                <a:lnTo>
                  <a:pt x="45691" y="62134"/>
                </a:lnTo>
                <a:lnTo>
                  <a:pt x="45541" y="62034"/>
                </a:lnTo>
                <a:lnTo>
                  <a:pt x="45410" y="61923"/>
                </a:lnTo>
                <a:lnTo>
                  <a:pt x="45279" y="61793"/>
                </a:lnTo>
                <a:lnTo>
                  <a:pt x="45159" y="61642"/>
                </a:lnTo>
                <a:lnTo>
                  <a:pt x="45048" y="61491"/>
                </a:lnTo>
                <a:lnTo>
                  <a:pt x="44948" y="61330"/>
                </a:lnTo>
                <a:lnTo>
                  <a:pt x="44847" y="61149"/>
                </a:lnTo>
                <a:lnTo>
                  <a:pt x="44757" y="60969"/>
                </a:lnTo>
                <a:lnTo>
                  <a:pt x="44576" y="60587"/>
                </a:lnTo>
                <a:lnTo>
                  <a:pt x="44405" y="60185"/>
                </a:lnTo>
                <a:lnTo>
                  <a:pt x="44224" y="59773"/>
                </a:lnTo>
                <a:lnTo>
                  <a:pt x="44033" y="59350"/>
                </a:lnTo>
                <a:lnTo>
                  <a:pt x="43932" y="59149"/>
                </a:lnTo>
                <a:lnTo>
                  <a:pt x="43832" y="58948"/>
                </a:lnTo>
                <a:lnTo>
                  <a:pt x="43721" y="58747"/>
                </a:lnTo>
                <a:lnTo>
                  <a:pt x="43601" y="58556"/>
                </a:lnTo>
                <a:lnTo>
                  <a:pt x="43470" y="58365"/>
                </a:lnTo>
                <a:lnTo>
                  <a:pt x="43329" y="58195"/>
                </a:lnTo>
                <a:lnTo>
                  <a:pt x="43179" y="58024"/>
                </a:lnTo>
                <a:lnTo>
                  <a:pt x="43018" y="57863"/>
                </a:lnTo>
                <a:lnTo>
                  <a:pt x="42847" y="57712"/>
                </a:lnTo>
                <a:lnTo>
                  <a:pt x="42656" y="57571"/>
                </a:lnTo>
                <a:lnTo>
                  <a:pt x="42455" y="57451"/>
                </a:lnTo>
                <a:lnTo>
                  <a:pt x="42244" y="57340"/>
                </a:lnTo>
                <a:lnTo>
                  <a:pt x="42123" y="57290"/>
                </a:lnTo>
                <a:lnTo>
                  <a:pt x="42003" y="57250"/>
                </a:lnTo>
                <a:lnTo>
                  <a:pt x="41882" y="57210"/>
                </a:lnTo>
                <a:lnTo>
                  <a:pt x="41762" y="57179"/>
                </a:lnTo>
                <a:lnTo>
                  <a:pt x="41651" y="57159"/>
                </a:lnTo>
                <a:lnTo>
                  <a:pt x="41530" y="57149"/>
                </a:lnTo>
                <a:lnTo>
                  <a:pt x="41420" y="57139"/>
                </a:lnTo>
                <a:lnTo>
                  <a:pt x="41299" y="57139"/>
                </a:lnTo>
                <a:lnTo>
                  <a:pt x="41078" y="57149"/>
                </a:lnTo>
                <a:lnTo>
                  <a:pt x="40847" y="57189"/>
                </a:lnTo>
                <a:lnTo>
                  <a:pt x="40626" y="57250"/>
                </a:lnTo>
                <a:lnTo>
                  <a:pt x="40415" y="57320"/>
                </a:lnTo>
                <a:lnTo>
                  <a:pt x="40204" y="57411"/>
                </a:lnTo>
                <a:lnTo>
                  <a:pt x="39993" y="57521"/>
                </a:lnTo>
                <a:lnTo>
                  <a:pt x="39802" y="57642"/>
                </a:lnTo>
                <a:lnTo>
                  <a:pt x="39601" y="57772"/>
                </a:lnTo>
                <a:lnTo>
                  <a:pt x="39420" y="57913"/>
                </a:lnTo>
                <a:lnTo>
                  <a:pt x="39239" y="58064"/>
                </a:lnTo>
                <a:lnTo>
                  <a:pt x="39058" y="58215"/>
                </a:lnTo>
                <a:lnTo>
                  <a:pt x="38897" y="58375"/>
                </a:lnTo>
                <a:lnTo>
                  <a:pt x="38937" y="57340"/>
                </a:lnTo>
                <a:lnTo>
                  <a:pt x="38957" y="56325"/>
                </a:lnTo>
                <a:lnTo>
                  <a:pt x="38977" y="55350"/>
                </a:lnTo>
                <a:lnTo>
                  <a:pt x="38998" y="54436"/>
                </a:lnTo>
                <a:lnTo>
                  <a:pt x="38998" y="53571"/>
                </a:lnTo>
                <a:lnTo>
                  <a:pt x="38998" y="52777"/>
                </a:lnTo>
                <a:lnTo>
                  <a:pt x="38977" y="52064"/>
                </a:lnTo>
                <a:lnTo>
                  <a:pt x="38957" y="51430"/>
                </a:lnTo>
                <a:lnTo>
                  <a:pt x="38937" y="51109"/>
                </a:lnTo>
                <a:lnTo>
                  <a:pt x="38897" y="50777"/>
                </a:lnTo>
                <a:lnTo>
                  <a:pt x="38847" y="50425"/>
                </a:lnTo>
                <a:lnTo>
                  <a:pt x="38786" y="50053"/>
                </a:lnTo>
                <a:lnTo>
                  <a:pt x="38706" y="49681"/>
                </a:lnTo>
                <a:lnTo>
                  <a:pt x="38626" y="49289"/>
                </a:lnTo>
                <a:lnTo>
                  <a:pt x="38525" y="48877"/>
                </a:lnTo>
                <a:lnTo>
                  <a:pt x="38415" y="48465"/>
                </a:lnTo>
                <a:lnTo>
                  <a:pt x="38173" y="47601"/>
                </a:lnTo>
                <a:lnTo>
                  <a:pt x="37902" y="46696"/>
                </a:lnTo>
                <a:lnTo>
                  <a:pt x="37611" y="45762"/>
                </a:lnTo>
                <a:lnTo>
                  <a:pt x="37289" y="44797"/>
                </a:lnTo>
                <a:lnTo>
                  <a:pt x="41802" y="45742"/>
                </a:lnTo>
                <a:lnTo>
                  <a:pt x="52747" y="48144"/>
                </a:lnTo>
                <a:lnTo>
                  <a:pt x="45521" y="45299"/>
                </a:lnTo>
                <a:lnTo>
                  <a:pt x="45681" y="45319"/>
                </a:lnTo>
                <a:lnTo>
                  <a:pt x="46114" y="45360"/>
                </a:lnTo>
                <a:lnTo>
                  <a:pt x="46787" y="45410"/>
                </a:lnTo>
                <a:lnTo>
                  <a:pt x="47199" y="45420"/>
                </a:lnTo>
                <a:lnTo>
                  <a:pt x="47651" y="45440"/>
                </a:lnTo>
                <a:lnTo>
                  <a:pt x="48666" y="45440"/>
                </a:lnTo>
                <a:lnTo>
                  <a:pt x="49209" y="45420"/>
                </a:lnTo>
                <a:lnTo>
                  <a:pt x="49772" y="45390"/>
                </a:lnTo>
                <a:lnTo>
                  <a:pt x="50345" y="45350"/>
                </a:lnTo>
                <a:lnTo>
                  <a:pt x="50928" y="45279"/>
                </a:lnTo>
                <a:lnTo>
                  <a:pt x="51511" y="45189"/>
                </a:lnTo>
                <a:lnTo>
                  <a:pt x="51802" y="45138"/>
                </a:lnTo>
                <a:lnTo>
                  <a:pt x="52084" y="45078"/>
                </a:lnTo>
                <a:lnTo>
                  <a:pt x="52385" y="45008"/>
                </a:lnTo>
                <a:lnTo>
                  <a:pt x="52687" y="44917"/>
                </a:lnTo>
                <a:lnTo>
                  <a:pt x="52998" y="44797"/>
                </a:lnTo>
                <a:lnTo>
                  <a:pt x="53330" y="44666"/>
                </a:lnTo>
                <a:lnTo>
                  <a:pt x="53652" y="44515"/>
                </a:lnTo>
                <a:lnTo>
                  <a:pt x="53993" y="44355"/>
                </a:lnTo>
                <a:lnTo>
                  <a:pt x="54335" y="44174"/>
                </a:lnTo>
                <a:lnTo>
                  <a:pt x="54677" y="43983"/>
                </a:lnTo>
                <a:lnTo>
                  <a:pt x="55029" y="43782"/>
                </a:lnTo>
                <a:lnTo>
                  <a:pt x="55370" y="43571"/>
                </a:lnTo>
                <a:lnTo>
                  <a:pt x="55722" y="43359"/>
                </a:lnTo>
                <a:lnTo>
                  <a:pt x="56064" y="43128"/>
                </a:lnTo>
                <a:lnTo>
                  <a:pt x="56747" y="42676"/>
                </a:lnTo>
                <a:lnTo>
                  <a:pt x="57391" y="42214"/>
                </a:lnTo>
                <a:lnTo>
                  <a:pt x="58014" y="41751"/>
                </a:lnTo>
                <a:lnTo>
                  <a:pt x="58577" y="41319"/>
                </a:lnTo>
                <a:lnTo>
                  <a:pt x="59089" y="40917"/>
                </a:lnTo>
                <a:lnTo>
                  <a:pt x="59531" y="40555"/>
                </a:lnTo>
                <a:lnTo>
                  <a:pt x="60175" y="40033"/>
                </a:lnTo>
                <a:lnTo>
                  <a:pt x="60406" y="39832"/>
                </a:lnTo>
                <a:lnTo>
                  <a:pt x="60406" y="39832"/>
                </a:lnTo>
                <a:lnTo>
                  <a:pt x="51873" y="42897"/>
                </a:lnTo>
                <a:lnTo>
                  <a:pt x="53621" y="38083"/>
                </a:lnTo>
                <a:lnTo>
                  <a:pt x="50777" y="41359"/>
                </a:lnTo>
                <a:lnTo>
                  <a:pt x="50506" y="41661"/>
                </a:lnTo>
                <a:lnTo>
                  <a:pt x="50244" y="41922"/>
                </a:lnTo>
                <a:lnTo>
                  <a:pt x="49973" y="42173"/>
                </a:lnTo>
                <a:lnTo>
                  <a:pt x="49712" y="42395"/>
                </a:lnTo>
                <a:lnTo>
                  <a:pt x="49450" y="42606"/>
                </a:lnTo>
                <a:lnTo>
                  <a:pt x="49189" y="42787"/>
                </a:lnTo>
                <a:lnTo>
                  <a:pt x="48938" y="42947"/>
                </a:lnTo>
                <a:lnTo>
                  <a:pt x="48687" y="43088"/>
                </a:lnTo>
                <a:lnTo>
                  <a:pt x="48435" y="43219"/>
                </a:lnTo>
                <a:lnTo>
                  <a:pt x="48194" y="43319"/>
                </a:lnTo>
                <a:lnTo>
                  <a:pt x="47953" y="43420"/>
                </a:lnTo>
                <a:lnTo>
                  <a:pt x="47722" y="43500"/>
                </a:lnTo>
                <a:lnTo>
                  <a:pt x="47501" y="43561"/>
                </a:lnTo>
                <a:lnTo>
                  <a:pt x="47279" y="43611"/>
                </a:lnTo>
                <a:lnTo>
                  <a:pt x="47068" y="43661"/>
                </a:lnTo>
                <a:lnTo>
                  <a:pt x="46867" y="43691"/>
                </a:lnTo>
                <a:lnTo>
                  <a:pt x="46666" y="43711"/>
                </a:lnTo>
                <a:lnTo>
                  <a:pt x="46475" y="43721"/>
                </a:lnTo>
                <a:lnTo>
                  <a:pt x="46134" y="43721"/>
                </a:lnTo>
                <a:lnTo>
                  <a:pt x="45832" y="43701"/>
                </a:lnTo>
                <a:lnTo>
                  <a:pt x="45571" y="43671"/>
                </a:lnTo>
                <a:lnTo>
                  <a:pt x="45370" y="43631"/>
                </a:lnTo>
                <a:lnTo>
                  <a:pt x="45209" y="43591"/>
                </a:lnTo>
                <a:lnTo>
                  <a:pt x="45088" y="43550"/>
                </a:lnTo>
                <a:lnTo>
                  <a:pt x="46616" y="39168"/>
                </a:lnTo>
                <a:lnTo>
                  <a:pt x="46616" y="39168"/>
                </a:lnTo>
                <a:lnTo>
                  <a:pt x="46274" y="39470"/>
                </a:lnTo>
                <a:lnTo>
                  <a:pt x="45862" y="39822"/>
                </a:lnTo>
                <a:lnTo>
                  <a:pt x="45330" y="40264"/>
                </a:lnTo>
                <a:lnTo>
                  <a:pt x="44686" y="40797"/>
                </a:lnTo>
                <a:lnTo>
                  <a:pt x="43943" y="41390"/>
                </a:lnTo>
                <a:lnTo>
                  <a:pt x="43118" y="42023"/>
                </a:lnTo>
                <a:lnTo>
                  <a:pt x="42244" y="42676"/>
                </a:lnTo>
                <a:lnTo>
                  <a:pt x="42013" y="42827"/>
                </a:lnTo>
                <a:lnTo>
                  <a:pt x="41792" y="42957"/>
                </a:lnTo>
                <a:lnTo>
                  <a:pt x="41571" y="43068"/>
                </a:lnTo>
                <a:lnTo>
                  <a:pt x="41349" y="43158"/>
                </a:lnTo>
                <a:lnTo>
                  <a:pt x="41138" y="43229"/>
                </a:lnTo>
                <a:lnTo>
                  <a:pt x="40917" y="43289"/>
                </a:lnTo>
                <a:lnTo>
                  <a:pt x="40716" y="43319"/>
                </a:lnTo>
                <a:lnTo>
                  <a:pt x="40505" y="43349"/>
                </a:lnTo>
                <a:lnTo>
                  <a:pt x="40103" y="43349"/>
                </a:lnTo>
                <a:lnTo>
                  <a:pt x="39912" y="43329"/>
                </a:lnTo>
                <a:lnTo>
                  <a:pt x="39731" y="43309"/>
                </a:lnTo>
                <a:lnTo>
                  <a:pt x="39550" y="43269"/>
                </a:lnTo>
                <a:lnTo>
                  <a:pt x="39369" y="43219"/>
                </a:lnTo>
                <a:lnTo>
                  <a:pt x="39199" y="43169"/>
                </a:lnTo>
                <a:lnTo>
                  <a:pt x="39038" y="43108"/>
                </a:lnTo>
                <a:lnTo>
                  <a:pt x="38887" y="43048"/>
                </a:lnTo>
                <a:lnTo>
                  <a:pt x="38736" y="42978"/>
                </a:lnTo>
                <a:lnTo>
                  <a:pt x="38465" y="42837"/>
                </a:lnTo>
                <a:lnTo>
                  <a:pt x="38224" y="42696"/>
                </a:lnTo>
                <a:lnTo>
                  <a:pt x="38023" y="42555"/>
                </a:lnTo>
                <a:lnTo>
                  <a:pt x="37862" y="42425"/>
                </a:lnTo>
                <a:lnTo>
                  <a:pt x="37741" y="42324"/>
                </a:lnTo>
                <a:lnTo>
                  <a:pt x="37641" y="42234"/>
                </a:lnTo>
                <a:lnTo>
                  <a:pt x="39832" y="39611"/>
                </a:lnTo>
                <a:lnTo>
                  <a:pt x="39832" y="39540"/>
                </a:lnTo>
                <a:lnTo>
                  <a:pt x="39812" y="39349"/>
                </a:lnTo>
                <a:lnTo>
                  <a:pt x="39792" y="39208"/>
                </a:lnTo>
                <a:lnTo>
                  <a:pt x="39761" y="39048"/>
                </a:lnTo>
                <a:lnTo>
                  <a:pt x="39721" y="38857"/>
                </a:lnTo>
                <a:lnTo>
                  <a:pt x="39671" y="38656"/>
                </a:lnTo>
                <a:lnTo>
                  <a:pt x="39601" y="38425"/>
                </a:lnTo>
                <a:lnTo>
                  <a:pt x="39510" y="38193"/>
                </a:lnTo>
                <a:lnTo>
                  <a:pt x="39410" y="37932"/>
                </a:lnTo>
                <a:lnTo>
                  <a:pt x="39279" y="37671"/>
                </a:lnTo>
                <a:lnTo>
                  <a:pt x="39128" y="37399"/>
                </a:lnTo>
                <a:lnTo>
                  <a:pt x="38947" y="37118"/>
                </a:lnTo>
                <a:lnTo>
                  <a:pt x="38746" y="36836"/>
                </a:lnTo>
                <a:lnTo>
                  <a:pt x="38515" y="36545"/>
                </a:lnTo>
                <a:lnTo>
                  <a:pt x="38405" y="36394"/>
                </a:lnTo>
                <a:lnTo>
                  <a:pt x="38314" y="36243"/>
                </a:lnTo>
                <a:lnTo>
                  <a:pt x="38234" y="36083"/>
                </a:lnTo>
                <a:lnTo>
                  <a:pt x="38183" y="35912"/>
                </a:lnTo>
                <a:lnTo>
                  <a:pt x="38133" y="35731"/>
                </a:lnTo>
                <a:lnTo>
                  <a:pt x="38113" y="35550"/>
                </a:lnTo>
                <a:lnTo>
                  <a:pt x="38103" y="35369"/>
                </a:lnTo>
                <a:lnTo>
                  <a:pt x="38103" y="35178"/>
                </a:lnTo>
                <a:lnTo>
                  <a:pt x="38113" y="34997"/>
                </a:lnTo>
                <a:lnTo>
                  <a:pt x="38143" y="34806"/>
                </a:lnTo>
                <a:lnTo>
                  <a:pt x="38173" y="34615"/>
                </a:lnTo>
                <a:lnTo>
                  <a:pt x="38224" y="34414"/>
                </a:lnTo>
                <a:lnTo>
                  <a:pt x="38274" y="34233"/>
                </a:lnTo>
                <a:lnTo>
                  <a:pt x="38334" y="34042"/>
                </a:lnTo>
                <a:lnTo>
                  <a:pt x="38395" y="33851"/>
                </a:lnTo>
                <a:lnTo>
                  <a:pt x="38465" y="33670"/>
                </a:lnTo>
                <a:lnTo>
                  <a:pt x="38616" y="33329"/>
                </a:lnTo>
                <a:lnTo>
                  <a:pt x="38766" y="32997"/>
                </a:lnTo>
                <a:lnTo>
                  <a:pt x="38927" y="32706"/>
                </a:lnTo>
                <a:lnTo>
                  <a:pt x="39068" y="32454"/>
                </a:lnTo>
                <a:lnTo>
                  <a:pt x="39199" y="32243"/>
                </a:lnTo>
                <a:lnTo>
                  <a:pt x="39299" y="32082"/>
                </a:lnTo>
                <a:lnTo>
                  <a:pt x="39390" y="31952"/>
                </a:lnTo>
                <a:lnTo>
                  <a:pt x="36545" y="33047"/>
                </a:lnTo>
                <a:lnTo>
                  <a:pt x="33701" y="32605"/>
                </a:lnTo>
                <a:lnTo>
                  <a:pt x="33661" y="32042"/>
                </a:lnTo>
                <a:lnTo>
                  <a:pt x="33640" y="31459"/>
                </a:lnTo>
                <a:lnTo>
                  <a:pt x="33640" y="30856"/>
                </a:lnTo>
                <a:lnTo>
                  <a:pt x="33651" y="30243"/>
                </a:lnTo>
                <a:lnTo>
                  <a:pt x="33671" y="29600"/>
                </a:lnTo>
                <a:lnTo>
                  <a:pt x="33711" y="28957"/>
                </a:lnTo>
                <a:lnTo>
                  <a:pt x="33761" y="28283"/>
                </a:lnTo>
                <a:lnTo>
                  <a:pt x="33831" y="27610"/>
                </a:lnTo>
                <a:lnTo>
                  <a:pt x="33912" y="26916"/>
                </a:lnTo>
                <a:lnTo>
                  <a:pt x="34002" y="26223"/>
                </a:lnTo>
                <a:lnTo>
                  <a:pt x="34113" y="25519"/>
                </a:lnTo>
                <a:lnTo>
                  <a:pt x="34223" y="24796"/>
                </a:lnTo>
                <a:lnTo>
                  <a:pt x="34354" y="24082"/>
                </a:lnTo>
                <a:lnTo>
                  <a:pt x="34495" y="23348"/>
                </a:lnTo>
                <a:lnTo>
                  <a:pt x="34636" y="22625"/>
                </a:lnTo>
                <a:lnTo>
                  <a:pt x="34796" y="21891"/>
                </a:lnTo>
                <a:lnTo>
                  <a:pt x="35158" y="21951"/>
                </a:lnTo>
                <a:lnTo>
                  <a:pt x="35550" y="22012"/>
                </a:lnTo>
                <a:lnTo>
                  <a:pt x="35962" y="22042"/>
                </a:lnTo>
                <a:lnTo>
                  <a:pt x="36394" y="22062"/>
                </a:lnTo>
                <a:lnTo>
                  <a:pt x="36847" y="22062"/>
                </a:lnTo>
                <a:lnTo>
                  <a:pt x="37078" y="22052"/>
                </a:lnTo>
                <a:lnTo>
                  <a:pt x="37319" y="22032"/>
                </a:lnTo>
                <a:lnTo>
                  <a:pt x="37560" y="22012"/>
                </a:lnTo>
                <a:lnTo>
                  <a:pt x="37802" y="21971"/>
                </a:lnTo>
                <a:lnTo>
                  <a:pt x="38053" y="21931"/>
                </a:lnTo>
                <a:lnTo>
                  <a:pt x="38304" y="21881"/>
                </a:lnTo>
                <a:lnTo>
                  <a:pt x="38877" y="21750"/>
                </a:lnTo>
                <a:lnTo>
                  <a:pt x="39460" y="21609"/>
                </a:lnTo>
                <a:lnTo>
                  <a:pt x="40043" y="21439"/>
                </a:lnTo>
                <a:lnTo>
                  <a:pt x="40636" y="21258"/>
                </a:lnTo>
                <a:lnTo>
                  <a:pt x="41219" y="21047"/>
                </a:lnTo>
                <a:lnTo>
                  <a:pt x="41812" y="20826"/>
                </a:lnTo>
                <a:lnTo>
                  <a:pt x="42415" y="20574"/>
                </a:lnTo>
                <a:lnTo>
                  <a:pt x="43008" y="20293"/>
                </a:lnTo>
                <a:lnTo>
                  <a:pt x="43601" y="19991"/>
                </a:lnTo>
                <a:lnTo>
                  <a:pt x="43902" y="19841"/>
                </a:lnTo>
                <a:lnTo>
                  <a:pt x="44194" y="19670"/>
                </a:lnTo>
                <a:lnTo>
                  <a:pt x="44495" y="19499"/>
                </a:lnTo>
                <a:lnTo>
                  <a:pt x="44787" y="19318"/>
                </a:lnTo>
                <a:lnTo>
                  <a:pt x="45088" y="19127"/>
                </a:lnTo>
                <a:lnTo>
                  <a:pt x="45380" y="18926"/>
                </a:lnTo>
                <a:lnTo>
                  <a:pt x="45671" y="18725"/>
                </a:lnTo>
                <a:lnTo>
                  <a:pt x="45963" y="18514"/>
                </a:lnTo>
                <a:lnTo>
                  <a:pt x="46264" y="18293"/>
                </a:lnTo>
                <a:lnTo>
                  <a:pt x="46556" y="18062"/>
                </a:lnTo>
                <a:lnTo>
                  <a:pt x="46847" y="17830"/>
                </a:lnTo>
                <a:lnTo>
                  <a:pt x="47139" y="17579"/>
                </a:lnTo>
                <a:lnTo>
                  <a:pt x="47420" y="17328"/>
                </a:lnTo>
                <a:lnTo>
                  <a:pt x="47712" y="17066"/>
                </a:lnTo>
                <a:lnTo>
                  <a:pt x="47852" y="16926"/>
                </a:lnTo>
                <a:lnTo>
                  <a:pt x="47993" y="16785"/>
                </a:lnTo>
                <a:lnTo>
                  <a:pt x="48134" y="16634"/>
                </a:lnTo>
                <a:lnTo>
                  <a:pt x="48264" y="16463"/>
                </a:lnTo>
                <a:lnTo>
                  <a:pt x="48405" y="16293"/>
                </a:lnTo>
                <a:lnTo>
                  <a:pt x="48536" y="16122"/>
                </a:lnTo>
                <a:lnTo>
                  <a:pt x="48787" y="15740"/>
                </a:lnTo>
                <a:lnTo>
                  <a:pt x="49038" y="15348"/>
                </a:lnTo>
                <a:lnTo>
                  <a:pt x="49269" y="14926"/>
                </a:lnTo>
                <a:lnTo>
                  <a:pt x="49501" y="14483"/>
                </a:lnTo>
                <a:lnTo>
                  <a:pt x="49722" y="14021"/>
                </a:lnTo>
                <a:lnTo>
                  <a:pt x="49933" y="13549"/>
                </a:lnTo>
                <a:lnTo>
                  <a:pt x="50134" y="13066"/>
                </a:lnTo>
                <a:lnTo>
                  <a:pt x="50325" y="12574"/>
                </a:lnTo>
                <a:lnTo>
                  <a:pt x="50516" y="12081"/>
                </a:lnTo>
                <a:lnTo>
                  <a:pt x="50687" y="11579"/>
                </a:lnTo>
                <a:lnTo>
                  <a:pt x="50857" y="11076"/>
                </a:lnTo>
                <a:lnTo>
                  <a:pt x="51008" y="10584"/>
                </a:lnTo>
                <a:lnTo>
                  <a:pt x="51159" y="10091"/>
                </a:lnTo>
                <a:lnTo>
                  <a:pt x="51430" y="9136"/>
                </a:lnTo>
                <a:lnTo>
                  <a:pt x="51662" y="8242"/>
                </a:lnTo>
                <a:lnTo>
                  <a:pt x="51863" y="7418"/>
                </a:lnTo>
                <a:lnTo>
                  <a:pt x="52023" y="6694"/>
                </a:lnTo>
                <a:lnTo>
                  <a:pt x="52144" y="6101"/>
                </a:lnTo>
                <a:lnTo>
                  <a:pt x="52234" y="5639"/>
                </a:lnTo>
                <a:lnTo>
                  <a:pt x="52305" y="5247"/>
                </a:lnTo>
                <a:lnTo>
                  <a:pt x="52305" y="5247"/>
                </a:lnTo>
                <a:lnTo>
                  <a:pt x="52134" y="5518"/>
                </a:lnTo>
                <a:lnTo>
                  <a:pt x="51913" y="5870"/>
                </a:lnTo>
                <a:lnTo>
                  <a:pt x="51591" y="6403"/>
                </a:lnTo>
                <a:lnTo>
                  <a:pt x="51169" y="7106"/>
                </a:lnTo>
                <a:lnTo>
                  <a:pt x="50646" y="8021"/>
                </a:lnTo>
                <a:lnTo>
                  <a:pt x="50003" y="9146"/>
                </a:lnTo>
                <a:lnTo>
                  <a:pt x="49239" y="10503"/>
                </a:lnTo>
                <a:lnTo>
                  <a:pt x="49038" y="10865"/>
                </a:lnTo>
                <a:lnTo>
                  <a:pt x="48817" y="11227"/>
                </a:lnTo>
                <a:lnTo>
                  <a:pt x="48596" y="11579"/>
                </a:lnTo>
                <a:lnTo>
                  <a:pt x="48375" y="11920"/>
                </a:lnTo>
                <a:lnTo>
                  <a:pt x="48144" y="12252"/>
                </a:lnTo>
                <a:lnTo>
                  <a:pt x="47903" y="12574"/>
                </a:lnTo>
                <a:lnTo>
                  <a:pt x="47671" y="12885"/>
                </a:lnTo>
                <a:lnTo>
                  <a:pt x="47430" y="13187"/>
                </a:lnTo>
                <a:lnTo>
                  <a:pt x="47189" y="13488"/>
                </a:lnTo>
                <a:lnTo>
                  <a:pt x="46958" y="13770"/>
                </a:lnTo>
                <a:lnTo>
                  <a:pt x="46485" y="14313"/>
                </a:lnTo>
                <a:lnTo>
                  <a:pt x="46023" y="14805"/>
                </a:lnTo>
                <a:lnTo>
                  <a:pt x="45581" y="15267"/>
                </a:lnTo>
                <a:lnTo>
                  <a:pt x="45159" y="15669"/>
                </a:lnTo>
                <a:lnTo>
                  <a:pt x="44777" y="16031"/>
                </a:lnTo>
                <a:lnTo>
                  <a:pt x="44435" y="16343"/>
                </a:lnTo>
                <a:lnTo>
                  <a:pt x="44134" y="16594"/>
                </a:lnTo>
                <a:lnTo>
                  <a:pt x="43711" y="16946"/>
                </a:lnTo>
                <a:lnTo>
                  <a:pt x="43551" y="17066"/>
                </a:lnTo>
                <a:lnTo>
                  <a:pt x="46616" y="5468"/>
                </a:lnTo>
                <a:lnTo>
                  <a:pt x="46465" y="5830"/>
                </a:lnTo>
                <a:lnTo>
                  <a:pt x="46053" y="6805"/>
                </a:lnTo>
                <a:lnTo>
                  <a:pt x="45752" y="7498"/>
                </a:lnTo>
                <a:lnTo>
                  <a:pt x="45400" y="8282"/>
                </a:lnTo>
                <a:lnTo>
                  <a:pt x="45008" y="9167"/>
                </a:lnTo>
                <a:lnTo>
                  <a:pt x="44566" y="10121"/>
                </a:lnTo>
                <a:lnTo>
                  <a:pt x="44083" y="11126"/>
                </a:lnTo>
                <a:lnTo>
                  <a:pt x="43571" y="12182"/>
                </a:lnTo>
                <a:lnTo>
                  <a:pt x="43028" y="13257"/>
                </a:lnTo>
                <a:lnTo>
                  <a:pt x="42465" y="14333"/>
                </a:lnTo>
                <a:lnTo>
                  <a:pt x="42174" y="14865"/>
                </a:lnTo>
                <a:lnTo>
                  <a:pt x="41872" y="15398"/>
                </a:lnTo>
                <a:lnTo>
                  <a:pt x="41581" y="15931"/>
                </a:lnTo>
                <a:lnTo>
                  <a:pt x="41279" y="16443"/>
                </a:lnTo>
                <a:lnTo>
                  <a:pt x="40968" y="16946"/>
                </a:lnTo>
                <a:lnTo>
                  <a:pt x="40666" y="17438"/>
                </a:lnTo>
                <a:lnTo>
                  <a:pt x="40354" y="17921"/>
                </a:lnTo>
                <a:lnTo>
                  <a:pt x="40053" y="18383"/>
                </a:lnTo>
                <a:lnTo>
                  <a:pt x="39852" y="18655"/>
                </a:lnTo>
                <a:lnTo>
                  <a:pt x="39661" y="18916"/>
                </a:lnTo>
                <a:lnTo>
                  <a:pt x="39470" y="19157"/>
                </a:lnTo>
                <a:lnTo>
                  <a:pt x="39289" y="19378"/>
                </a:lnTo>
                <a:lnTo>
                  <a:pt x="39098" y="19579"/>
                </a:lnTo>
                <a:lnTo>
                  <a:pt x="38907" y="19760"/>
                </a:lnTo>
                <a:lnTo>
                  <a:pt x="38726" y="19931"/>
                </a:lnTo>
                <a:lnTo>
                  <a:pt x="38545" y="20092"/>
                </a:lnTo>
                <a:lnTo>
                  <a:pt x="38374" y="20233"/>
                </a:lnTo>
                <a:lnTo>
                  <a:pt x="38193" y="20353"/>
                </a:lnTo>
                <a:lnTo>
                  <a:pt x="38023" y="20464"/>
                </a:lnTo>
                <a:lnTo>
                  <a:pt x="37852" y="20564"/>
                </a:lnTo>
                <a:lnTo>
                  <a:pt x="37681" y="20645"/>
                </a:lnTo>
                <a:lnTo>
                  <a:pt x="37510" y="20725"/>
                </a:lnTo>
                <a:lnTo>
                  <a:pt x="37349" y="20775"/>
                </a:lnTo>
                <a:lnTo>
                  <a:pt x="37188" y="20826"/>
                </a:lnTo>
                <a:lnTo>
                  <a:pt x="37038" y="20866"/>
                </a:lnTo>
                <a:lnTo>
                  <a:pt x="36877" y="20896"/>
                </a:lnTo>
                <a:lnTo>
                  <a:pt x="36726" y="20916"/>
                </a:lnTo>
                <a:lnTo>
                  <a:pt x="36585" y="20926"/>
                </a:lnTo>
                <a:lnTo>
                  <a:pt x="36435" y="20926"/>
                </a:lnTo>
                <a:lnTo>
                  <a:pt x="36294" y="20916"/>
                </a:lnTo>
                <a:lnTo>
                  <a:pt x="36163" y="20906"/>
                </a:lnTo>
                <a:lnTo>
                  <a:pt x="36023" y="20876"/>
                </a:lnTo>
                <a:lnTo>
                  <a:pt x="35902" y="20856"/>
                </a:lnTo>
                <a:lnTo>
                  <a:pt x="35771" y="20815"/>
                </a:lnTo>
                <a:lnTo>
                  <a:pt x="35530" y="20735"/>
                </a:lnTo>
                <a:lnTo>
                  <a:pt x="35309" y="20635"/>
                </a:lnTo>
                <a:lnTo>
                  <a:pt x="35098" y="20524"/>
                </a:lnTo>
                <a:lnTo>
                  <a:pt x="35309" y="19660"/>
                </a:lnTo>
                <a:lnTo>
                  <a:pt x="35530" y="18795"/>
                </a:lnTo>
                <a:lnTo>
                  <a:pt x="35761" y="17931"/>
                </a:lnTo>
                <a:lnTo>
                  <a:pt x="35992" y="17077"/>
                </a:lnTo>
                <a:lnTo>
                  <a:pt x="36234" y="16242"/>
                </a:lnTo>
                <a:lnTo>
                  <a:pt x="36485" y="15408"/>
                </a:lnTo>
                <a:lnTo>
                  <a:pt x="36736" y="14584"/>
                </a:lnTo>
                <a:lnTo>
                  <a:pt x="36987" y="13790"/>
                </a:lnTo>
                <a:lnTo>
                  <a:pt x="37088" y="13498"/>
                </a:lnTo>
                <a:lnTo>
                  <a:pt x="37188" y="13207"/>
                </a:lnTo>
                <a:lnTo>
                  <a:pt x="37299" y="12926"/>
                </a:lnTo>
                <a:lnTo>
                  <a:pt x="37420" y="12634"/>
                </a:lnTo>
                <a:lnTo>
                  <a:pt x="37550" y="12353"/>
                </a:lnTo>
                <a:lnTo>
                  <a:pt x="37691" y="12071"/>
                </a:lnTo>
                <a:lnTo>
                  <a:pt x="37832" y="11780"/>
                </a:lnTo>
                <a:lnTo>
                  <a:pt x="37982" y="11498"/>
                </a:lnTo>
                <a:lnTo>
                  <a:pt x="38304" y="10935"/>
                </a:lnTo>
                <a:lnTo>
                  <a:pt x="38646" y="10383"/>
                </a:lnTo>
                <a:lnTo>
                  <a:pt x="39008" y="9830"/>
                </a:lnTo>
                <a:lnTo>
                  <a:pt x="39390" y="9287"/>
                </a:lnTo>
                <a:lnTo>
                  <a:pt x="39782" y="8754"/>
                </a:lnTo>
                <a:lnTo>
                  <a:pt x="40194" y="8232"/>
                </a:lnTo>
                <a:lnTo>
                  <a:pt x="40616" y="7719"/>
                </a:lnTo>
                <a:lnTo>
                  <a:pt x="41038" y="7217"/>
                </a:lnTo>
                <a:lnTo>
                  <a:pt x="41470" y="6724"/>
                </a:lnTo>
                <a:lnTo>
                  <a:pt x="41902" y="6252"/>
                </a:lnTo>
                <a:lnTo>
                  <a:pt x="42334" y="5799"/>
                </a:lnTo>
                <a:lnTo>
                  <a:pt x="42757" y="5357"/>
                </a:lnTo>
                <a:lnTo>
                  <a:pt x="43179" y="4935"/>
                </a:lnTo>
                <a:lnTo>
                  <a:pt x="43591" y="4533"/>
                </a:lnTo>
                <a:lnTo>
                  <a:pt x="44003" y="4151"/>
                </a:lnTo>
                <a:lnTo>
                  <a:pt x="44385" y="3789"/>
                </a:lnTo>
                <a:lnTo>
                  <a:pt x="45118" y="3136"/>
                </a:lnTo>
                <a:lnTo>
                  <a:pt x="45762" y="2583"/>
                </a:lnTo>
                <a:lnTo>
                  <a:pt x="46294" y="2131"/>
                </a:lnTo>
                <a:lnTo>
                  <a:pt x="46707" y="1809"/>
                </a:lnTo>
                <a:lnTo>
                  <a:pt x="47058" y="1528"/>
                </a:lnTo>
                <a:lnTo>
                  <a:pt x="47058" y="1528"/>
                </a:lnTo>
                <a:lnTo>
                  <a:pt x="46696" y="1739"/>
                </a:lnTo>
                <a:lnTo>
                  <a:pt x="45722" y="2332"/>
                </a:lnTo>
                <a:lnTo>
                  <a:pt x="45048" y="2754"/>
                </a:lnTo>
                <a:lnTo>
                  <a:pt x="44294" y="3237"/>
                </a:lnTo>
                <a:lnTo>
                  <a:pt x="43470" y="3779"/>
                </a:lnTo>
                <a:lnTo>
                  <a:pt x="42596" y="4372"/>
                </a:lnTo>
                <a:lnTo>
                  <a:pt x="41691" y="5005"/>
                </a:lnTo>
                <a:lnTo>
                  <a:pt x="41239" y="5337"/>
                </a:lnTo>
                <a:lnTo>
                  <a:pt x="40777" y="5679"/>
                </a:lnTo>
                <a:lnTo>
                  <a:pt x="40334" y="6021"/>
                </a:lnTo>
                <a:lnTo>
                  <a:pt x="39882" y="6362"/>
                </a:lnTo>
                <a:lnTo>
                  <a:pt x="39450" y="6714"/>
                </a:lnTo>
                <a:lnTo>
                  <a:pt x="39018" y="7066"/>
                </a:lnTo>
                <a:lnTo>
                  <a:pt x="38606" y="7428"/>
                </a:lnTo>
                <a:lnTo>
                  <a:pt x="38214" y="7780"/>
                </a:lnTo>
                <a:lnTo>
                  <a:pt x="37842" y="8131"/>
                </a:lnTo>
                <a:lnTo>
                  <a:pt x="37480" y="8483"/>
                </a:lnTo>
                <a:lnTo>
                  <a:pt x="37148" y="8835"/>
                </a:lnTo>
                <a:lnTo>
                  <a:pt x="36847" y="9177"/>
                </a:lnTo>
                <a:lnTo>
                  <a:pt x="36575" y="9518"/>
                </a:lnTo>
                <a:lnTo>
                  <a:pt x="36334" y="9850"/>
                </a:lnTo>
                <a:lnTo>
                  <a:pt x="35982" y="10363"/>
                </a:lnTo>
                <a:lnTo>
                  <a:pt x="35661" y="10865"/>
                </a:lnTo>
                <a:lnTo>
                  <a:pt x="35349" y="11368"/>
                </a:lnTo>
                <a:lnTo>
                  <a:pt x="35068" y="11880"/>
                </a:lnTo>
                <a:lnTo>
                  <a:pt x="34937" y="12142"/>
                </a:lnTo>
                <a:lnTo>
                  <a:pt x="34806" y="12413"/>
                </a:lnTo>
                <a:lnTo>
                  <a:pt x="34676" y="12684"/>
                </a:lnTo>
                <a:lnTo>
                  <a:pt x="34555" y="12966"/>
                </a:lnTo>
                <a:lnTo>
                  <a:pt x="34434" y="13267"/>
                </a:lnTo>
                <a:lnTo>
                  <a:pt x="34324" y="13569"/>
                </a:lnTo>
                <a:lnTo>
                  <a:pt x="34203" y="13890"/>
                </a:lnTo>
                <a:lnTo>
                  <a:pt x="34093" y="14222"/>
                </a:lnTo>
                <a:lnTo>
                  <a:pt x="34053" y="13408"/>
                </a:lnTo>
                <a:lnTo>
                  <a:pt x="34032" y="12554"/>
                </a:lnTo>
                <a:lnTo>
                  <a:pt x="34032" y="12121"/>
                </a:lnTo>
                <a:lnTo>
                  <a:pt x="34032" y="11679"/>
                </a:lnTo>
                <a:lnTo>
                  <a:pt x="34043" y="11237"/>
                </a:lnTo>
                <a:lnTo>
                  <a:pt x="34063" y="10805"/>
                </a:lnTo>
                <a:lnTo>
                  <a:pt x="34083" y="10373"/>
                </a:lnTo>
                <a:lnTo>
                  <a:pt x="34123" y="9940"/>
                </a:lnTo>
                <a:lnTo>
                  <a:pt x="34173" y="9518"/>
                </a:lnTo>
                <a:lnTo>
                  <a:pt x="34223" y="9116"/>
                </a:lnTo>
                <a:lnTo>
                  <a:pt x="34294" y="8724"/>
                </a:lnTo>
                <a:lnTo>
                  <a:pt x="34374" y="8352"/>
                </a:lnTo>
                <a:lnTo>
                  <a:pt x="34475" y="7991"/>
                </a:lnTo>
                <a:lnTo>
                  <a:pt x="34575" y="7659"/>
                </a:lnTo>
                <a:lnTo>
                  <a:pt x="34786" y="7096"/>
                </a:lnTo>
                <a:lnTo>
                  <a:pt x="34987" y="6563"/>
                </a:lnTo>
                <a:lnTo>
                  <a:pt x="35188" y="6051"/>
                </a:lnTo>
                <a:lnTo>
                  <a:pt x="35379" y="5578"/>
                </a:lnTo>
                <a:lnTo>
                  <a:pt x="35751" y="4714"/>
                </a:lnTo>
                <a:lnTo>
                  <a:pt x="36083" y="3990"/>
                </a:lnTo>
                <a:lnTo>
                  <a:pt x="36364" y="3407"/>
                </a:lnTo>
                <a:lnTo>
                  <a:pt x="36575" y="2975"/>
                </a:lnTo>
                <a:lnTo>
                  <a:pt x="36766" y="2623"/>
                </a:lnTo>
                <a:lnTo>
                  <a:pt x="36766" y="2623"/>
                </a:lnTo>
                <a:lnTo>
                  <a:pt x="33269" y="5689"/>
                </a:lnTo>
                <a:lnTo>
                  <a:pt x="341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22"/>
          <p:cNvGrpSpPr/>
          <p:nvPr/>
        </p:nvGrpSpPr>
        <p:grpSpPr>
          <a:xfrm>
            <a:off x="457200" y="922876"/>
            <a:ext cx="2061000" cy="3809192"/>
            <a:chOff x="457200" y="922876"/>
            <a:chExt cx="2061000" cy="3809192"/>
          </a:xfrm>
        </p:grpSpPr>
        <p:grpSp>
          <p:nvGrpSpPr>
            <p:cNvPr id="474" name="Google Shape;474;p22"/>
            <p:cNvGrpSpPr/>
            <p:nvPr/>
          </p:nvGrpSpPr>
          <p:grpSpPr>
            <a:xfrm>
              <a:off x="457200" y="4051405"/>
              <a:ext cx="2061000" cy="680664"/>
              <a:chOff x="1429500" y="1073600"/>
              <a:chExt cx="2061000" cy="680664"/>
            </a:xfrm>
          </p:grpSpPr>
          <p:sp>
            <p:nvSpPr>
              <p:cNvPr id="475" name="Google Shape;475;p22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Sensory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6" name="Google Shape;476;p22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7" name="Google Shape;477;p22"/>
            <p:cNvSpPr/>
            <p:nvPr/>
          </p:nvSpPr>
          <p:spPr>
            <a:xfrm>
              <a:off x="1147338" y="922876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8" name="Google Shape;478;p22"/>
          <p:cNvGrpSpPr/>
          <p:nvPr/>
        </p:nvGrpSpPr>
        <p:grpSpPr>
          <a:xfrm>
            <a:off x="3541500" y="922876"/>
            <a:ext cx="2061000" cy="3809200"/>
            <a:chOff x="3541500" y="922876"/>
            <a:chExt cx="2061000" cy="3809200"/>
          </a:xfrm>
        </p:grpSpPr>
        <p:grpSp>
          <p:nvGrpSpPr>
            <p:cNvPr id="479" name="Google Shape;479;p22"/>
            <p:cNvGrpSpPr/>
            <p:nvPr/>
          </p:nvGrpSpPr>
          <p:grpSpPr>
            <a:xfrm>
              <a:off x="3541500" y="4051397"/>
              <a:ext cx="2061000" cy="680679"/>
              <a:chOff x="1429500" y="2034175"/>
              <a:chExt cx="2061000" cy="680679"/>
            </a:xfrm>
          </p:grpSpPr>
          <p:sp>
            <p:nvSpPr>
              <p:cNvPr id="480" name="Google Shape;480;p22"/>
              <p:cNvSpPr txBox="1"/>
              <p:nvPr/>
            </p:nvSpPr>
            <p:spPr>
              <a:xfrm>
                <a:off x="1429500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Pyramidal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1" name="Google Shape;481;p22"/>
              <p:cNvSpPr txBox="1"/>
              <p:nvPr/>
            </p:nvSpPr>
            <p:spPr>
              <a:xfrm>
                <a:off x="1429500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2" name="Google Shape;482;p22"/>
            <p:cNvSpPr/>
            <p:nvPr/>
          </p:nvSpPr>
          <p:spPr>
            <a:xfrm>
              <a:off x="4231638" y="922876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3" name="Google Shape;483;p22"/>
          <p:cNvGrpSpPr/>
          <p:nvPr/>
        </p:nvGrpSpPr>
        <p:grpSpPr>
          <a:xfrm>
            <a:off x="6625800" y="922876"/>
            <a:ext cx="2061000" cy="3809199"/>
            <a:chOff x="6625800" y="922876"/>
            <a:chExt cx="2061000" cy="3809199"/>
          </a:xfrm>
        </p:grpSpPr>
        <p:grpSp>
          <p:nvGrpSpPr>
            <p:cNvPr id="484" name="Google Shape;484;p22"/>
            <p:cNvGrpSpPr/>
            <p:nvPr/>
          </p:nvGrpSpPr>
          <p:grpSpPr>
            <a:xfrm>
              <a:off x="6625800" y="4051398"/>
              <a:ext cx="2061000" cy="680677"/>
              <a:chOff x="457200" y="3719725"/>
              <a:chExt cx="2061000" cy="680677"/>
            </a:xfrm>
          </p:grpSpPr>
          <p:sp>
            <p:nvSpPr>
              <p:cNvPr id="485" name="Google Shape;485;p22"/>
              <p:cNvSpPr txBox="1"/>
              <p:nvPr/>
            </p:nvSpPr>
            <p:spPr>
              <a:xfrm>
                <a:off x="457200" y="371972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Betz cell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6" name="Google Shape;486;p22"/>
              <p:cNvSpPr txBox="1"/>
              <p:nvPr/>
            </p:nvSpPr>
            <p:spPr>
              <a:xfrm>
                <a:off x="457200" y="4001702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7" name="Google Shape;487;p22"/>
            <p:cNvSpPr/>
            <p:nvPr/>
          </p:nvSpPr>
          <p:spPr>
            <a:xfrm>
              <a:off x="7257463" y="922876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infographics</a:t>
            </a:r>
            <a:endParaRPr/>
          </a:p>
        </p:txBody>
      </p:sp>
      <p:grpSp>
        <p:nvGrpSpPr>
          <p:cNvPr id="493" name="Google Shape;493;p23"/>
          <p:cNvGrpSpPr/>
          <p:nvPr/>
        </p:nvGrpSpPr>
        <p:grpSpPr>
          <a:xfrm flipH="1">
            <a:off x="4881100" y="1798313"/>
            <a:ext cx="3805707" cy="2437413"/>
            <a:chOff x="1615800" y="1453351"/>
            <a:chExt cx="3805707" cy="2437413"/>
          </a:xfrm>
        </p:grpSpPr>
        <p:sp>
          <p:nvSpPr>
            <p:cNvPr id="494" name="Google Shape;494;p23"/>
            <p:cNvSpPr/>
            <p:nvPr/>
          </p:nvSpPr>
          <p:spPr>
            <a:xfrm>
              <a:off x="3617261" y="3753326"/>
              <a:ext cx="1184905" cy="115102"/>
            </a:xfrm>
            <a:custGeom>
              <a:avLst/>
              <a:gdLst/>
              <a:ahLst/>
              <a:cxnLst/>
              <a:rect l="l" t="t" r="r" b="b"/>
              <a:pathLst>
                <a:path w="15493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493" y="1505"/>
                  </a:lnTo>
                  <a:lnTo>
                    <a:pt x="154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894804" y="2961760"/>
              <a:ext cx="629813" cy="791644"/>
            </a:xfrm>
            <a:custGeom>
              <a:avLst/>
              <a:gdLst/>
              <a:ahLst/>
              <a:cxnLst/>
              <a:rect l="l" t="t" r="r" b="b"/>
              <a:pathLst>
                <a:path w="8235" h="10351" extrusionOk="0">
                  <a:moveTo>
                    <a:pt x="1" y="1"/>
                  </a:moveTo>
                  <a:lnTo>
                    <a:pt x="1" y="10350"/>
                  </a:lnTo>
                  <a:lnTo>
                    <a:pt x="8235" y="1035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998009" y="1790167"/>
              <a:ext cx="2423498" cy="1601950"/>
            </a:xfrm>
            <a:custGeom>
              <a:avLst/>
              <a:gdLst/>
              <a:ahLst/>
              <a:cxnLst/>
              <a:rect l="l" t="t" r="r" b="b"/>
              <a:pathLst>
                <a:path w="31688" h="20946" extrusionOk="0">
                  <a:moveTo>
                    <a:pt x="638" y="1"/>
                  </a:moveTo>
                  <a:lnTo>
                    <a:pt x="565" y="10"/>
                  </a:lnTo>
                  <a:lnTo>
                    <a:pt x="502" y="28"/>
                  </a:lnTo>
                  <a:lnTo>
                    <a:pt x="438" y="55"/>
                  </a:lnTo>
                  <a:lnTo>
                    <a:pt x="374" y="83"/>
                  </a:lnTo>
                  <a:lnTo>
                    <a:pt x="319" y="119"/>
                  </a:lnTo>
                  <a:lnTo>
                    <a:pt x="265" y="156"/>
                  </a:lnTo>
                  <a:lnTo>
                    <a:pt x="210" y="201"/>
                  </a:lnTo>
                  <a:lnTo>
                    <a:pt x="164" y="256"/>
                  </a:lnTo>
                  <a:lnTo>
                    <a:pt x="128" y="311"/>
                  </a:lnTo>
                  <a:lnTo>
                    <a:pt x="91" y="365"/>
                  </a:lnTo>
                  <a:lnTo>
                    <a:pt x="55" y="429"/>
                  </a:lnTo>
                  <a:lnTo>
                    <a:pt x="37" y="493"/>
                  </a:lnTo>
                  <a:lnTo>
                    <a:pt x="18" y="566"/>
                  </a:lnTo>
                  <a:lnTo>
                    <a:pt x="9" y="630"/>
                  </a:lnTo>
                  <a:lnTo>
                    <a:pt x="0" y="703"/>
                  </a:lnTo>
                  <a:lnTo>
                    <a:pt x="0" y="20244"/>
                  </a:lnTo>
                  <a:lnTo>
                    <a:pt x="9" y="20308"/>
                  </a:lnTo>
                  <a:lnTo>
                    <a:pt x="18" y="20381"/>
                  </a:lnTo>
                  <a:lnTo>
                    <a:pt x="37" y="20454"/>
                  </a:lnTo>
                  <a:lnTo>
                    <a:pt x="55" y="20517"/>
                  </a:lnTo>
                  <a:lnTo>
                    <a:pt x="91" y="20581"/>
                  </a:lnTo>
                  <a:lnTo>
                    <a:pt x="128" y="20636"/>
                  </a:lnTo>
                  <a:lnTo>
                    <a:pt x="164" y="20691"/>
                  </a:lnTo>
                  <a:lnTo>
                    <a:pt x="210" y="20736"/>
                  </a:lnTo>
                  <a:lnTo>
                    <a:pt x="265" y="20782"/>
                  </a:lnTo>
                  <a:lnTo>
                    <a:pt x="319" y="20827"/>
                  </a:lnTo>
                  <a:lnTo>
                    <a:pt x="374" y="20864"/>
                  </a:lnTo>
                  <a:lnTo>
                    <a:pt x="438" y="20891"/>
                  </a:lnTo>
                  <a:lnTo>
                    <a:pt x="502" y="20919"/>
                  </a:lnTo>
                  <a:lnTo>
                    <a:pt x="565" y="20937"/>
                  </a:lnTo>
                  <a:lnTo>
                    <a:pt x="638" y="20946"/>
                  </a:lnTo>
                  <a:lnTo>
                    <a:pt x="31049" y="20946"/>
                  </a:lnTo>
                  <a:lnTo>
                    <a:pt x="31122" y="20937"/>
                  </a:lnTo>
                  <a:lnTo>
                    <a:pt x="31195" y="20919"/>
                  </a:lnTo>
                  <a:lnTo>
                    <a:pt x="31259" y="20891"/>
                  </a:lnTo>
                  <a:lnTo>
                    <a:pt x="31323" y="20864"/>
                  </a:lnTo>
                  <a:lnTo>
                    <a:pt x="31377" y="20827"/>
                  </a:lnTo>
                  <a:lnTo>
                    <a:pt x="31432" y="20782"/>
                  </a:lnTo>
                  <a:lnTo>
                    <a:pt x="31487" y="20736"/>
                  </a:lnTo>
                  <a:lnTo>
                    <a:pt x="31532" y="20691"/>
                  </a:lnTo>
                  <a:lnTo>
                    <a:pt x="31569" y="20636"/>
                  </a:lnTo>
                  <a:lnTo>
                    <a:pt x="31605" y="20581"/>
                  </a:lnTo>
                  <a:lnTo>
                    <a:pt x="31633" y="20517"/>
                  </a:lnTo>
                  <a:lnTo>
                    <a:pt x="31660" y="20454"/>
                  </a:lnTo>
                  <a:lnTo>
                    <a:pt x="31678" y="20381"/>
                  </a:lnTo>
                  <a:lnTo>
                    <a:pt x="31687" y="20308"/>
                  </a:lnTo>
                  <a:lnTo>
                    <a:pt x="31687" y="20244"/>
                  </a:lnTo>
                  <a:lnTo>
                    <a:pt x="31687" y="703"/>
                  </a:lnTo>
                  <a:lnTo>
                    <a:pt x="31687" y="630"/>
                  </a:lnTo>
                  <a:lnTo>
                    <a:pt x="31678" y="566"/>
                  </a:lnTo>
                  <a:lnTo>
                    <a:pt x="31660" y="493"/>
                  </a:lnTo>
                  <a:lnTo>
                    <a:pt x="31633" y="429"/>
                  </a:lnTo>
                  <a:lnTo>
                    <a:pt x="31605" y="365"/>
                  </a:lnTo>
                  <a:lnTo>
                    <a:pt x="31569" y="311"/>
                  </a:lnTo>
                  <a:lnTo>
                    <a:pt x="31532" y="256"/>
                  </a:lnTo>
                  <a:lnTo>
                    <a:pt x="31487" y="201"/>
                  </a:lnTo>
                  <a:lnTo>
                    <a:pt x="31432" y="156"/>
                  </a:lnTo>
                  <a:lnTo>
                    <a:pt x="31377" y="119"/>
                  </a:lnTo>
                  <a:lnTo>
                    <a:pt x="31323" y="83"/>
                  </a:lnTo>
                  <a:lnTo>
                    <a:pt x="31259" y="55"/>
                  </a:lnTo>
                  <a:lnTo>
                    <a:pt x="31195" y="28"/>
                  </a:lnTo>
                  <a:lnTo>
                    <a:pt x="31122" y="10"/>
                  </a:lnTo>
                  <a:lnTo>
                    <a:pt x="31049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3085884" y="1873148"/>
              <a:ext cx="2247747" cy="1435988"/>
            </a:xfrm>
            <a:custGeom>
              <a:avLst/>
              <a:gdLst/>
              <a:ahLst/>
              <a:cxnLst/>
              <a:rect l="l" t="t" r="r" b="b"/>
              <a:pathLst>
                <a:path w="29390" h="18776" extrusionOk="0">
                  <a:moveTo>
                    <a:pt x="638" y="1"/>
                  </a:moveTo>
                  <a:lnTo>
                    <a:pt x="565" y="10"/>
                  </a:lnTo>
                  <a:lnTo>
                    <a:pt x="502" y="28"/>
                  </a:lnTo>
                  <a:lnTo>
                    <a:pt x="438" y="55"/>
                  </a:lnTo>
                  <a:lnTo>
                    <a:pt x="374" y="83"/>
                  </a:lnTo>
                  <a:lnTo>
                    <a:pt x="310" y="119"/>
                  </a:lnTo>
                  <a:lnTo>
                    <a:pt x="264" y="156"/>
                  </a:lnTo>
                  <a:lnTo>
                    <a:pt x="210" y="201"/>
                  </a:lnTo>
                  <a:lnTo>
                    <a:pt x="164" y="256"/>
                  </a:lnTo>
                  <a:lnTo>
                    <a:pt x="128" y="311"/>
                  </a:lnTo>
                  <a:lnTo>
                    <a:pt x="91" y="365"/>
                  </a:lnTo>
                  <a:lnTo>
                    <a:pt x="64" y="429"/>
                  </a:lnTo>
                  <a:lnTo>
                    <a:pt x="37" y="493"/>
                  </a:lnTo>
                  <a:lnTo>
                    <a:pt x="18" y="557"/>
                  </a:lnTo>
                  <a:lnTo>
                    <a:pt x="9" y="630"/>
                  </a:lnTo>
                  <a:lnTo>
                    <a:pt x="0" y="694"/>
                  </a:lnTo>
                  <a:lnTo>
                    <a:pt x="0" y="18074"/>
                  </a:lnTo>
                  <a:lnTo>
                    <a:pt x="9" y="18147"/>
                  </a:lnTo>
                  <a:lnTo>
                    <a:pt x="18" y="18220"/>
                  </a:lnTo>
                  <a:lnTo>
                    <a:pt x="37" y="18283"/>
                  </a:lnTo>
                  <a:lnTo>
                    <a:pt x="64" y="18347"/>
                  </a:lnTo>
                  <a:lnTo>
                    <a:pt x="91" y="18411"/>
                  </a:lnTo>
                  <a:lnTo>
                    <a:pt x="128" y="18466"/>
                  </a:lnTo>
                  <a:lnTo>
                    <a:pt x="164" y="18520"/>
                  </a:lnTo>
                  <a:lnTo>
                    <a:pt x="210" y="18575"/>
                  </a:lnTo>
                  <a:lnTo>
                    <a:pt x="264" y="18621"/>
                  </a:lnTo>
                  <a:lnTo>
                    <a:pt x="310" y="18657"/>
                  </a:lnTo>
                  <a:lnTo>
                    <a:pt x="374" y="18694"/>
                  </a:lnTo>
                  <a:lnTo>
                    <a:pt x="438" y="18721"/>
                  </a:lnTo>
                  <a:lnTo>
                    <a:pt x="502" y="18748"/>
                  </a:lnTo>
                  <a:lnTo>
                    <a:pt x="565" y="18767"/>
                  </a:lnTo>
                  <a:lnTo>
                    <a:pt x="638" y="18776"/>
                  </a:lnTo>
                  <a:lnTo>
                    <a:pt x="28760" y="18776"/>
                  </a:lnTo>
                  <a:lnTo>
                    <a:pt x="28833" y="18767"/>
                  </a:lnTo>
                  <a:lnTo>
                    <a:pt x="28897" y="18748"/>
                  </a:lnTo>
                  <a:lnTo>
                    <a:pt x="28961" y="18721"/>
                  </a:lnTo>
                  <a:lnTo>
                    <a:pt x="29025" y="18694"/>
                  </a:lnTo>
                  <a:lnTo>
                    <a:pt x="29079" y="18657"/>
                  </a:lnTo>
                  <a:lnTo>
                    <a:pt x="29134" y="18621"/>
                  </a:lnTo>
                  <a:lnTo>
                    <a:pt x="29189" y="18575"/>
                  </a:lnTo>
                  <a:lnTo>
                    <a:pt x="29225" y="18520"/>
                  </a:lnTo>
                  <a:lnTo>
                    <a:pt x="29271" y="18466"/>
                  </a:lnTo>
                  <a:lnTo>
                    <a:pt x="29307" y="18411"/>
                  </a:lnTo>
                  <a:lnTo>
                    <a:pt x="29335" y="18347"/>
                  </a:lnTo>
                  <a:lnTo>
                    <a:pt x="29362" y="18283"/>
                  </a:lnTo>
                  <a:lnTo>
                    <a:pt x="29380" y="18220"/>
                  </a:lnTo>
                  <a:lnTo>
                    <a:pt x="29389" y="18147"/>
                  </a:lnTo>
                  <a:lnTo>
                    <a:pt x="29389" y="18074"/>
                  </a:lnTo>
                  <a:lnTo>
                    <a:pt x="29389" y="694"/>
                  </a:lnTo>
                  <a:lnTo>
                    <a:pt x="29389" y="630"/>
                  </a:lnTo>
                  <a:lnTo>
                    <a:pt x="29380" y="557"/>
                  </a:lnTo>
                  <a:lnTo>
                    <a:pt x="29362" y="493"/>
                  </a:lnTo>
                  <a:lnTo>
                    <a:pt x="29335" y="429"/>
                  </a:lnTo>
                  <a:lnTo>
                    <a:pt x="29307" y="365"/>
                  </a:lnTo>
                  <a:lnTo>
                    <a:pt x="29271" y="311"/>
                  </a:lnTo>
                  <a:lnTo>
                    <a:pt x="29225" y="256"/>
                  </a:lnTo>
                  <a:lnTo>
                    <a:pt x="29189" y="201"/>
                  </a:lnTo>
                  <a:lnTo>
                    <a:pt x="29134" y="156"/>
                  </a:lnTo>
                  <a:lnTo>
                    <a:pt x="29079" y="119"/>
                  </a:lnTo>
                  <a:lnTo>
                    <a:pt x="29025" y="83"/>
                  </a:lnTo>
                  <a:lnTo>
                    <a:pt x="28961" y="55"/>
                  </a:lnTo>
                  <a:lnTo>
                    <a:pt x="28897" y="28"/>
                  </a:lnTo>
                  <a:lnTo>
                    <a:pt x="28833" y="10"/>
                  </a:lnTo>
                  <a:lnTo>
                    <a:pt x="2876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823636" y="1902440"/>
              <a:ext cx="2509309" cy="594250"/>
            </a:xfrm>
            <a:custGeom>
              <a:avLst/>
              <a:gdLst/>
              <a:ahLst/>
              <a:cxnLst/>
              <a:rect l="l" t="t" r="r" b="b"/>
              <a:pathLst>
                <a:path w="32810" h="7770" extrusionOk="0">
                  <a:moveTo>
                    <a:pt x="3949" y="1"/>
                  </a:moveTo>
                  <a:lnTo>
                    <a:pt x="3921" y="10"/>
                  </a:lnTo>
                  <a:lnTo>
                    <a:pt x="3885" y="28"/>
                  </a:lnTo>
                  <a:lnTo>
                    <a:pt x="3858" y="46"/>
                  </a:lnTo>
                  <a:lnTo>
                    <a:pt x="3839" y="74"/>
                  </a:lnTo>
                  <a:lnTo>
                    <a:pt x="3821" y="101"/>
                  </a:lnTo>
                  <a:lnTo>
                    <a:pt x="3803" y="137"/>
                  </a:lnTo>
                  <a:lnTo>
                    <a:pt x="3794" y="174"/>
                  </a:lnTo>
                  <a:lnTo>
                    <a:pt x="3073" y="6210"/>
                  </a:lnTo>
                  <a:lnTo>
                    <a:pt x="2025" y="1870"/>
                  </a:lnTo>
                  <a:lnTo>
                    <a:pt x="2016" y="1843"/>
                  </a:lnTo>
                  <a:lnTo>
                    <a:pt x="2007" y="1815"/>
                  </a:lnTo>
                  <a:lnTo>
                    <a:pt x="1961" y="1770"/>
                  </a:lnTo>
                  <a:lnTo>
                    <a:pt x="1906" y="1733"/>
                  </a:lnTo>
                  <a:lnTo>
                    <a:pt x="1870" y="1724"/>
                  </a:lnTo>
                  <a:lnTo>
                    <a:pt x="1842" y="1724"/>
                  </a:lnTo>
                  <a:lnTo>
                    <a:pt x="1779" y="1733"/>
                  </a:lnTo>
                  <a:lnTo>
                    <a:pt x="1724" y="1761"/>
                  </a:lnTo>
                  <a:lnTo>
                    <a:pt x="1678" y="1806"/>
                  </a:lnTo>
                  <a:lnTo>
                    <a:pt x="1660" y="1833"/>
                  </a:lnTo>
                  <a:lnTo>
                    <a:pt x="1651" y="1870"/>
                  </a:lnTo>
                  <a:lnTo>
                    <a:pt x="1113" y="3767"/>
                  </a:lnTo>
                  <a:lnTo>
                    <a:pt x="155" y="3767"/>
                  </a:lnTo>
                  <a:lnTo>
                    <a:pt x="119" y="3785"/>
                  </a:lnTo>
                  <a:lnTo>
                    <a:pt x="92" y="3803"/>
                  </a:lnTo>
                  <a:lnTo>
                    <a:pt x="64" y="3821"/>
                  </a:lnTo>
                  <a:lnTo>
                    <a:pt x="37" y="3858"/>
                  </a:lnTo>
                  <a:lnTo>
                    <a:pt x="19" y="3885"/>
                  </a:lnTo>
                  <a:lnTo>
                    <a:pt x="10" y="3922"/>
                  </a:lnTo>
                  <a:lnTo>
                    <a:pt x="0" y="3967"/>
                  </a:lnTo>
                  <a:lnTo>
                    <a:pt x="10" y="4004"/>
                  </a:lnTo>
                  <a:lnTo>
                    <a:pt x="19" y="4040"/>
                  </a:lnTo>
                  <a:lnTo>
                    <a:pt x="37" y="4077"/>
                  </a:lnTo>
                  <a:lnTo>
                    <a:pt x="64" y="4104"/>
                  </a:lnTo>
                  <a:lnTo>
                    <a:pt x="92" y="4122"/>
                  </a:lnTo>
                  <a:lnTo>
                    <a:pt x="119" y="4140"/>
                  </a:lnTo>
                  <a:lnTo>
                    <a:pt x="155" y="4159"/>
                  </a:lnTo>
                  <a:lnTo>
                    <a:pt x="1259" y="4159"/>
                  </a:lnTo>
                  <a:lnTo>
                    <a:pt x="1323" y="4150"/>
                  </a:lnTo>
                  <a:lnTo>
                    <a:pt x="1377" y="4122"/>
                  </a:lnTo>
                  <a:lnTo>
                    <a:pt x="1423" y="4077"/>
                  </a:lnTo>
                  <a:lnTo>
                    <a:pt x="1450" y="4013"/>
                  </a:lnTo>
                  <a:lnTo>
                    <a:pt x="1824" y="2700"/>
                  </a:lnTo>
                  <a:lnTo>
                    <a:pt x="2946" y="7368"/>
                  </a:lnTo>
                  <a:lnTo>
                    <a:pt x="2955" y="7405"/>
                  </a:lnTo>
                  <a:lnTo>
                    <a:pt x="2973" y="7432"/>
                  </a:lnTo>
                  <a:lnTo>
                    <a:pt x="3000" y="7460"/>
                  </a:lnTo>
                  <a:lnTo>
                    <a:pt x="3028" y="7487"/>
                  </a:lnTo>
                  <a:lnTo>
                    <a:pt x="3055" y="7496"/>
                  </a:lnTo>
                  <a:lnTo>
                    <a:pt x="3083" y="7514"/>
                  </a:lnTo>
                  <a:lnTo>
                    <a:pt x="3119" y="7523"/>
                  </a:lnTo>
                  <a:lnTo>
                    <a:pt x="3146" y="7523"/>
                  </a:lnTo>
                  <a:lnTo>
                    <a:pt x="3183" y="7514"/>
                  </a:lnTo>
                  <a:lnTo>
                    <a:pt x="3219" y="7505"/>
                  </a:lnTo>
                  <a:lnTo>
                    <a:pt x="3247" y="7487"/>
                  </a:lnTo>
                  <a:lnTo>
                    <a:pt x="3274" y="7469"/>
                  </a:lnTo>
                  <a:lnTo>
                    <a:pt x="3292" y="7441"/>
                  </a:lnTo>
                  <a:lnTo>
                    <a:pt x="3310" y="7414"/>
                  </a:lnTo>
                  <a:lnTo>
                    <a:pt x="3329" y="7378"/>
                  </a:lnTo>
                  <a:lnTo>
                    <a:pt x="3338" y="7350"/>
                  </a:lnTo>
                  <a:lnTo>
                    <a:pt x="4031" y="1514"/>
                  </a:lnTo>
                  <a:lnTo>
                    <a:pt x="4733" y="5390"/>
                  </a:lnTo>
                  <a:lnTo>
                    <a:pt x="4742" y="5426"/>
                  </a:lnTo>
                  <a:lnTo>
                    <a:pt x="4760" y="5454"/>
                  </a:lnTo>
                  <a:lnTo>
                    <a:pt x="4797" y="5499"/>
                  </a:lnTo>
                  <a:lnTo>
                    <a:pt x="4852" y="5536"/>
                  </a:lnTo>
                  <a:lnTo>
                    <a:pt x="4879" y="5545"/>
                  </a:lnTo>
                  <a:lnTo>
                    <a:pt x="4915" y="5554"/>
                  </a:lnTo>
                  <a:lnTo>
                    <a:pt x="4943" y="5554"/>
                  </a:lnTo>
                  <a:lnTo>
                    <a:pt x="4979" y="5545"/>
                  </a:lnTo>
                  <a:lnTo>
                    <a:pt x="5034" y="5517"/>
                  </a:lnTo>
                  <a:lnTo>
                    <a:pt x="5089" y="5472"/>
                  </a:lnTo>
                  <a:lnTo>
                    <a:pt x="5107" y="5444"/>
                  </a:lnTo>
                  <a:lnTo>
                    <a:pt x="5116" y="5417"/>
                  </a:lnTo>
                  <a:lnTo>
                    <a:pt x="6092" y="2472"/>
                  </a:lnTo>
                  <a:lnTo>
                    <a:pt x="6958" y="4852"/>
                  </a:lnTo>
                  <a:lnTo>
                    <a:pt x="6985" y="4906"/>
                  </a:lnTo>
                  <a:lnTo>
                    <a:pt x="7031" y="4943"/>
                  </a:lnTo>
                  <a:lnTo>
                    <a:pt x="7076" y="4970"/>
                  </a:lnTo>
                  <a:lnTo>
                    <a:pt x="7131" y="4979"/>
                  </a:lnTo>
                  <a:lnTo>
                    <a:pt x="7195" y="4979"/>
                  </a:lnTo>
                  <a:lnTo>
                    <a:pt x="7250" y="4961"/>
                  </a:lnTo>
                  <a:lnTo>
                    <a:pt x="7286" y="4925"/>
                  </a:lnTo>
                  <a:lnTo>
                    <a:pt x="7323" y="4870"/>
                  </a:lnTo>
                  <a:lnTo>
                    <a:pt x="7970" y="3566"/>
                  </a:lnTo>
                  <a:lnTo>
                    <a:pt x="8882" y="5682"/>
                  </a:lnTo>
                  <a:lnTo>
                    <a:pt x="8918" y="5736"/>
                  </a:lnTo>
                  <a:lnTo>
                    <a:pt x="8964" y="5773"/>
                  </a:lnTo>
                  <a:lnTo>
                    <a:pt x="9010" y="5800"/>
                  </a:lnTo>
                  <a:lnTo>
                    <a:pt x="9073" y="5800"/>
                  </a:lnTo>
                  <a:lnTo>
                    <a:pt x="9137" y="5791"/>
                  </a:lnTo>
                  <a:lnTo>
                    <a:pt x="9183" y="5764"/>
                  </a:lnTo>
                  <a:lnTo>
                    <a:pt x="9228" y="5718"/>
                  </a:lnTo>
                  <a:lnTo>
                    <a:pt x="9256" y="5663"/>
                  </a:lnTo>
                  <a:lnTo>
                    <a:pt x="10414" y="1952"/>
                  </a:lnTo>
                  <a:lnTo>
                    <a:pt x="11353" y="7232"/>
                  </a:lnTo>
                  <a:lnTo>
                    <a:pt x="11362" y="7268"/>
                  </a:lnTo>
                  <a:lnTo>
                    <a:pt x="11371" y="7295"/>
                  </a:lnTo>
                  <a:lnTo>
                    <a:pt x="11390" y="7323"/>
                  </a:lnTo>
                  <a:lnTo>
                    <a:pt x="11417" y="7350"/>
                  </a:lnTo>
                  <a:lnTo>
                    <a:pt x="11444" y="7368"/>
                  </a:lnTo>
                  <a:lnTo>
                    <a:pt x="11472" y="7387"/>
                  </a:lnTo>
                  <a:lnTo>
                    <a:pt x="11499" y="7396"/>
                  </a:lnTo>
                  <a:lnTo>
                    <a:pt x="11535" y="7396"/>
                  </a:lnTo>
                  <a:lnTo>
                    <a:pt x="11599" y="7387"/>
                  </a:lnTo>
                  <a:lnTo>
                    <a:pt x="11663" y="7350"/>
                  </a:lnTo>
                  <a:lnTo>
                    <a:pt x="11681" y="7332"/>
                  </a:lnTo>
                  <a:lnTo>
                    <a:pt x="11709" y="7305"/>
                  </a:lnTo>
                  <a:lnTo>
                    <a:pt x="11718" y="7277"/>
                  </a:lnTo>
                  <a:lnTo>
                    <a:pt x="11736" y="7250"/>
                  </a:lnTo>
                  <a:lnTo>
                    <a:pt x="12529" y="4159"/>
                  </a:lnTo>
                  <a:lnTo>
                    <a:pt x="16870" y="4159"/>
                  </a:lnTo>
                  <a:lnTo>
                    <a:pt x="16925" y="4150"/>
                  </a:lnTo>
                  <a:lnTo>
                    <a:pt x="16979" y="4122"/>
                  </a:lnTo>
                  <a:lnTo>
                    <a:pt x="17025" y="4077"/>
                  </a:lnTo>
                  <a:lnTo>
                    <a:pt x="17052" y="4022"/>
                  </a:lnTo>
                  <a:lnTo>
                    <a:pt x="17627" y="2335"/>
                  </a:lnTo>
                  <a:lnTo>
                    <a:pt x="18593" y="7031"/>
                  </a:lnTo>
                  <a:lnTo>
                    <a:pt x="18602" y="7058"/>
                  </a:lnTo>
                  <a:lnTo>
                    <a:pt x="18621" y="7095"/>
                  </a:lnTo>
                  <a:lnTo>
                    <a:pt x="18657" y="7140"/>
                  </a:lnTo>
                  <a:lnTo>
                    <a:pt x="18712" y="7177"/>
                  </a:lnTo>
                  <a:lnTo>
                    <a:pt x="18748" y="7186"/>
                  </a:lnTo>
                  <a:lnTo>
                    <a:pt x="18776" y="7186"/>
                  </a:lnTo>
                  <a:lnTo>
                    <a:pt x="18849" y="7177"/>
                  </a:lnTo>
                  <a:lnTo>
                    <a:pt x="18903" y="7150"/>
                  </a:lnTo>
                  <a:lnTo>
                    <a:pt x="18949" y="7104"/>
                  </a:lnTo>
                  <a:lnTo>
                    <a:pt x="18967" y="7077"/>
                  </a:lnTo>
                  <a:lnTo>
                    <a:pt x="18976" y="7049"/>
                  </a:lnTo>
                  <a:lnTo>
                    <a:pt x="20317" y="2499"/>
                  </a:lnTo>
                  <a:lnTo>
                    <a:pt x="21384" y="5882"/>
                  </a:lnTo>
                  <a:lnTo>
                    <a:pt x="21411" y="5937"/>
                  </a:lnTo>
                  <a:lnTo>
                    <a:pt x="21457" y="5982"/>
                  </a:lnTo>
                  <a:lnTo>
                    <a:pt x="21475" y="6001"/>
                  </a:lnTo>
                  <a:lnTo>
                    <a:pt x="21511" y="6010"/>
                  </a:lnTo>
                  <a:lnTo>
                    <a:pt x="21539" y="6019"/>
                  </a:lnTo>
                  <a:lnTo>
                    <a:pt x="21575" y="6019"/>
                  </a:lnTo>
                  <a:lnTo>
                    <a:pt x="21639" y="6010"/>
                  </a:lnTo>
                  <a:lnTo>
                    <a:pt x="21694" y="5982"/>
                  </a:lnTo>
                  <a:lnTo>
                    <a:pt x="21730" y="5937"/>
                  </a:lnTo>
                  <a:lnTo>
                    <a:pt x="21757" y="5882"/>
                  </a:lnTo>
                  <a:lnTo>
                    <a:pt x="23189" y="1223"/>
                  </a:lnTo>
                  <a:lnTo>
                    <a:pt x="24949" y="7624"/>
                  </a:lnTo>
                  <a:lnTo>
                    <a:pt x="24976" y="7678"/>
                  </a:lnTo>
                  <a:lnTo>
                    <a:pt x="25022" y="7724"/>
                  </a:lnTo>
                  <a:lnTo>
                    <a:pt x="25077" y="7761"/>
                  </a:lnTo>
                  <a:lnTo>
                    <a:pt x="25131" y="7770"/>
                  </a:lnTo>
                  <a:lnTo>
                    <a:pt x="25140" y="7770"/>
                  </a:lnTo>
                  <a:lnTo>
                    <a:pt x="25204" y="7761"/>
                  </a:lnTo>
                  <a:lnTo>
                    <a:pt x="25259" y="7733"/>
                  </a:lnTo>
                  <a:lnTo>
                    <a:pt x="25295" y="7688"/>
                  </a:lnTo>
                  <a:lnTo>
                    <a:pt x="25323" y="7633"/>
                  </a:lnTo>
                  <a:lnTo>
                    <a:pt x="26700" y="3612"/>
                  </a:lnTo>
                  <a:lnTo>
                    <a:pt x="27101" y="4906"/>
                  </a:lnTo>
                  <a:lnTo>
                    <a:pt x="27119" y="4961"/>
                  </a:lnTo>
                  <a:lnTo>
                    <a:pt x="27165" y="4998"/>
                  </a:lnTo>
                  <a:lnTo>
                    <a:pt x="27210" y="5034"/>
                  </a:lnTo>
                  <a:lnTo>
                    <a:pt x="27274" y="5043"/>
                  </a:lnTo>
                  <a:lnTo>
                    <a:pt x="27329" y="5043"/>
                  </a:lnTo>
                  <a:lnTo>
                    <a:pt x="27384" y="5016"/>
                  </a:lnTo>
                  <a:lnTo>
                    <a:pt x="27429" y="4979"/>
                  </a:lnTo>
                  <a:lnTo>
                    <a:pt x="27466" y="4934"/>
                  </a:lnTo>
                  <a:lnTo>
                    <a:pt x="28678" y="2381"/>
                  </a:lnTo>
                  <a:lnTo>
                    <a:pt x="30010" y="5827"/>
                  </a:lnTo>
                  <a:lnTo>
                    <a:pt x="30037" y="5873"/>
                  </a:lnTo>
                  <a:lnTo>
                    <a:pt x="30074" y="5909"/>
                  </a:lnTo>
                  <a:lnTo>
                    <a:pt x="30119" y="5937"/>
                  </a:lnTo>
                  <a:lnTo>
                    <a:pt x="30174" y="5955"/>
                  </a:lnTo>
                  <a:lnTo>
                    <a:pt x="30229" y="5946"/>
                  </a:lnTo>
                  <a:lnTo>
                    <a:pt x="30283" y="5928"/>
                  </a:lnTo>
                  <a:lnTo>
                    <a:pt x="30329" y="5900"/>
                  </a:lnTo>
                  <a:lnTo>
                    <a:pt x="30356" y="5855"/>
                  </a:lnTo>
                  <a:lnTo>
                    <a:pt x="31341" y="4159"/>
                  </a:lnTo>
                  <a:lnTo>
                    <a:pt x="32764" y="4159"/>
                  </a:lnTo>
                  <a:lnTo>
                    <a:pt x="32809" y="4150"/>
                  </a:lnTo>
                  <a:lnTo>
                    <a:pt x="32809" y="3776"/>
                  </a:lnTo>
                  <a:lnTo>
                    <a:pt x="32764" y="3767"/>
                  </a:lnTo>
                  <a:lnTo>
                    <a:pt x="31232" y="3767"/>
                  </a:lnTo>
                  <a:lnTo>
                    <a:pt x="31177" y="3776"/>
                  </a:lnTo>
                  <a:lnTo>
                    <a:pt x="31131" y="3794"/>
                  </a:lnTo>
                  <a:lnTo>
                    <a:pt x="31095" y="3821"/>
                  </a:lnTo>
                  <a:lnTo>
                    <a:pt x="31058" y="3867"/>
                  </a:lnTo>
                  <a:lnTo>
                    <a:pt x="30229" y="5299"/>
                  </a:lnTo>
                  <a:lnTo>
                    <a:pt x="28879" y="1815"/>
                  </a:lnTo>
                  <a:lnTo>
                    <a:pt x="28852" y="1761"/>
                  </a:lnTo>
                  <a:lnTo>
                    <a:pt x="28815" y="1724"/>
                  </a:lnTo>
                  <a:lnTo>
                    <a:pt x="28761" y="1697"/>
                  </a:lnTo>
                  <a:lnTo>
                    <a:pt x="28706" y="1688"/>
                  </a:lnTo>
                  <a:lnTo>
                    <a:pt x="28651" y="1697"/>
                  </a:lnTo>
                  <a:lnTo>
                    <a:pt x="28596" y="1715"/>
                  </a:lnTo>
                  <a:lnTo>
                    <a:pt x="28551" y="1751"/>
                  </a:lnTo>
                  <a:lnTo>
                    <a:pt x="28523" y="1797"/>
                  </a:lnTo>
                  <a:lnTo>
                    <a:pt x="27320" y="4305"/>
                  </a:lnTo>
                  <a:lnTo>
                    <a:pt x="26900" y="2919"/>
                  </a:lnTo>
                  <a:lnTo>
                    <a:pt x="26873" y="2864"/>
                  </a:lnTo>
                  <a:lnTo>
                    <a:pt x="26827" y="2818"/>
                  </a:lnTo>
                  <a:lnTo>
                    <a:pt x="26773" y="2791"/>
                  </a:lnTo>
                  <a:lnTo>
                    <a:pt x="26709" y="2782"/>
                  </a:lnTo>
                  <a:lnTo>
                    <a:pt x="26672" y="2782"/>
                  </a:lnTo>
                  <a:lnTo>
                    <a:pt x="26645" y="2791"/>
                  </a:lnTo>
                  <a:lnTo>
                    <a:pt x="26618" y="2800"/>
                  </a:lnTo>
                  <a:lnTo>
                    <a:pt x="26590" y="2818"/>
                  </a:lnTo>
                  <a:lnTo>
                    <a:pt x="26554" y="2855"/>
                  </a:lnTo>
                  <a:lnTo>
                    <a:pt x="26526" y="2919"/>
                  </a:lnTo>
                  <a:lnTo>
                    <a:pt x="25159" y="6903"/>
                  </a:lnTo>
                  <a:lnTo>
                    <a:pt x="23390" y="475"/>
                  </a:lnTo>
                  <a:lnTo>
                    <a:pt x="23362" y="411"/>
                  </a:lnTo>
                  <a:lnTo>
                    <a:pt x="23317" y="365"/>
                  </a:lnTo>
                  <a:lnTo>
                    <a:pt x="23262" y="338"/>
                  </a:lnTo>
                  <a:lnTo>
                    <a:pt x="23198" y="329"/>
                  </a:lnTo>
                  <a:lnTo>
                    <a:pt x="23134" y="338"/>
                  </a:lnTo>
                  <a:lnTo>
                    <a:pt x="23080" y="365"/>
                  </a:lnTo>
                  <a:lnTo>
                    <a:pt x="23034" y="411"/>
                  </a:lnTo>
                  <a:lnTo>
                    <a:pt x="23007" y="466"/>
                  </a:lnTo>
                  <a:lnTo>
                    <a:pt x="21566" y="5162"/>
                  </a:lnTo>
                  <a:lnTo>
                    <a:pt x="20499" y="1770"/>
                  </a:lnTo>
                  <a:lnTo>
                    <a:pt x="20481" y="1733"/>
                  </a:lnTo>
                  <a:lnTo>
                    <a:pt x="20463" y="1706"/>
                  </a:lnTo>
                  <a:lnTo>
                    <a:pt x="20417" y="1660"/>
                  </a:lnTo>
                  <a:lnTo>
                    <a:pt x="20362" y="1633"/>
                  </a:lnTo>
                  <a:lnTo>
                    <a:pt x="20308" y="1633"/>
                  </a:lnTo>
                  <a:lnTo>
                    <a:pt x="20244" y="1642"/>
                  </a:lnTo>
                  <a:lnTo>
                    <a:pt x="20189" y="1669"/>
                  </a:lnTo>
                  <a:lnTo>
                    <a:pt x="20153" y="1715"/>
                  </a:lnTo>
                  <a:lnTo>
                    <a:pt x="20125" y="1770"/>
                  </a:lnTo>
                  <a:lnTo>
                    <a:pt x="18821" y="6183"/>
                  </a:lnTo>
                  <a:lnTo>
                    <a:pt x="17864" y="1551"/>
                  </a:lnTo>
                  <a:lnTo>
                    <a:pt x="17846" y="1487"/>
                  </a:lnTo>
                  <a:lnTo>
                    <a:pt x="17800" y="1441"/>
                  </a:lnTo>
                  <a:lnTo>
                    <a:pt x="17745" y="1405"/>
                  </a:lnTo>
                  <a:lnTo>
                    <a:pt x="17718" y="1396"/>
                  </a:lnTo>
                  <a:lnTo>
                    <a:pt x="17618" y="1396"/>
                  </a:lnTo>
                  <a:lnTo>
                    <a:pt x="17563" y="1423"/>
                  </a:lnTo>
                  <a:lnTo>
                    <a:pt x="17517" y="1469"/>
                  </a:lnTo>
                  <a:lnTo>
                    <a:pt x="17490" y="1523"/>
                  </a:lnTo>
                  <a:lnTo>
                    <a:pt x="16724" y="3767"/>
                  </a:lnTo>
                  <a:lnTo>
                    <a:pt x="12347" y="3767"/>
                  </a:lnTo>
                  <a:lnTo>
                    <a:pt x="12311" y="3776"/>
                  </a:lnTo>
                  <a:lnTo>
                    <a:pt x="12256" y="3812"/>
                  </a:lnTo>
                  <a:lnTo>
                    <a:pt x="12210" y="3858"/>
                  </a:lnTo>
                  <a:lnTo>
                    <a:pt x="12201" y="3885"/>
                  </a:lnTo>
                  <a:lnTo>
                    <a:pt x="12183" y="3913"/>
                  </a:lnTo>
                  <a:lnTo>
                    <a:pt x="11581" y="6274"/>
                  </a:lnTo>
                  <a:lnTo>
                    <a:pt x="10660" y="1086"/>
                  </a:lnTo>
                  <a:lnTo>
                    <a:pt x="10651" y="1058"/>
                  </a:lnTo>
                  <a:lnTo>
                    <a:pt x="10633" y="1022"/>
                  </a:lnTo>
                  <a:lnTo>
                    <a:pt x="10596" y="976"/>
                  </a:lnTo>
                  <a:lnTo>
                    <a:pt x="10542" y="940"/>
                  </a:lnTo>
                  <a:lnTo>
                    <a:pt x="10514" y="931"/>
                  </a:lnTo>
                  <a:lnTo>
                    <a:pt x="10478" y="922"/>
                  </a:lnTo>
                  <a:lnTo>
                    <a:pt x="10441" y="922"/>
                  </a:lnTo>
                  <a:lnTo>
                    <a:pt x="10414" y="931"/>
                  </a:lnTo>
                  <a:lnTo>
                    <a:pt x="10377" y="940"/>
                  </a:lnTo>
                  <a:lnTo>
                    <a:pt x="10350" y="958"/>
                  </a:lnTo>
                  <a:lnTo>
                    <a:pt x="10304" y="1004"/>
                  </a:lnTo>
                  <a:lnTo>
                    <a:pt x="10277" y="1058"/>
                  </a:lnTo>
                  <a:lnTo>
                    <a:pt x="9037" y="5043"/>
                  </a:lnTo>
                  <a:lnTo>
                    <a:pt x="8162" y="3019"/>
                  </a:lnTo>
                  <a:lnTo>
                    <a:pt x="8125" y="2973"/>
                  </a:lnTo>
                  <a:lnTo>
                    <a:pt x="8089" y="2937"/>
                  </a:lnTo>
                  <a:lnTo>
                    <a:pt x="8043" y="2909"/>
                  </a:lnTo>
                  <a:lnTo>
                    <a:pt x="7979" y="2900"/>
                  </a:lnTo>
                  <a:lnTo>
                    <a:pt x="7925" y="2909"/>
                  </a:lnTo>
                  <a:lnTo>
                    <a:pt x="7879" y="2928"/>
                  </a:lnTo>
                  <a:lnTo>
                    <a:pt x="7833" y="2964"/>
                  </a:lnTo>
                  <a:lnTo>
                    <a:pt x="7806" y="3010"/>
                  </a:lnTo>
                  <a:lnTo>
                    <a:pt x="7177" y="4286"/>
                  </a:lnTo>
                  <a:lnTo>
                    <a:pt x="6274" y="1806"/>
                  </a:lnTo>
                  <a:lnTo>
                    <a:pt x="6238" y="1751"/>
                  </a:lnTo>
                  <a:lnTo>
                    <a:pt x="6192" y="1715"/>
                  </a:lnTo>
                  <a:lnTo>
                    <a:pt x="6137" y="1688"/>
                  </a:lnTo>
                  <a:lnTo>
                    <a:pt x="6083" y="1678"/>
                  </a:lnTo>
                  <a:lnTo>
                    <a:pt x="6019" y="1688"/>
                  </a:lnTo>
                  <a:lnTo>
                    <a:pt x="5973" y="1715"/>
                  </a:lnTo>
                  <a:lnTo>
                    <a:pt x="5928" y="1761"/>
                  </a:lnTo>
                  <a:lnTo>
                    <a:pt x="5900" y="1815"/>
                  </a:lnTo>
                  <a:lnTo>
                    <a:pt x="4988" y="4560"/>
                  </a:lnTo>
                  <a:lnTo>
                    <a:pt x="4186" y="156"/>
                  </a:lnTo>
                  <a:lnTo>
                    <a:pt x="4177" y="128"/>
                  </a:lnTo>
                  <a:lnTo>
                    <a:pt x="4159" y="92"/>
                  </a:lnTo>
                  <a:lnTo>
                    <a:pt x="4140" y="64"/>
                  </a:lnTo>
                  <a:lnTo>
                    <a:pt x="4122" y="37"/>
                  </a:lnTo>
                  <a:lnTo>
                    <a:pt x="4095" y="19"/>
                  </a:lnTo>
                  <a:lnTo>
                    <a:pt x="4058" y="10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836179" y="2709989"/>
              <a:ext cx="2496766" cy="560828"/>
            </a:xfrm>
            <a:custGeom>
              <a:avLst/>
              <a:gdLst/>
              <a:ahLst/>
              <a:cxnLst/>
              <a:rect l="l" t="t" r="r" b="b"/>
              <a:pathLst>
                <a:path w="32646" h="7333" extrusionOk="0">
                  <a:moveTo>
                    <a:pt x="8226" y="1"/>
                  </a:moveTo>
                  <a:lnTo>
                    <a:pt x="8162" y="10"/>
                  </a:lnTo>
                  <a:lnTo>
                    <a:pt x="8107" y="28"/>
                  </a:lnTo>
                  <a:lnTo>
                    <a:pt x="8061" y="65"/>
                  </a:lnTo>
                  <a:lnTo>
                    <a:pt x="8025" y="119"/>
                  </a:lnTo>
                  <a:lnTo>
                    <a:pt x="6128" y="4241"/>
                  </a:lnTo>
                  <a:lnTo>
                    <a:pt x="5526" y="2290"/>
                  </a:lnTo>
                  <a:lnTo>
                    <a:pt x="5499" y="2235"/>
                  </a:lnTo>
                  <a:lnTo>
                    <a:pt x="5463" y="2189"/>
                  </a:lnTo>
                  <a:lnTo>
                    <a:pt x="5408" y="2162"/>
                  </a:lnTo>
                  <a:lnTo>
                    <a:pt x="5344" y="2153"/>
                  </a:lnTo>
                  <a:lnTo>
                    <a:pt x="5280" y="2153"/>
                  </a:lnTo>
                  <a:lnTo>
                    <a:pt x="5253" y="2162"/>
                  </a:lnTo>
                  <a:lnTo>
                    <a:pt x="5226" y="2180"/>
                  </a:lnTo>
                  <a:lnTo>
                    <a:pt x="5180" y="2226"/>
                  </a:lnTo>
                  <a:lnTo>
                    <a:pt x="5153" y="2281"/>
                  </a:lnTo>
                  <a:lnTo>
                    <a:pt x="3922" y="5937"/>
                  </a:lnTo>
                  <a:lnTo>
                    <a:pt x="2846" y="1414"/>
                  </a:lnTo>
                  <a:lnTo>
                    <a:pt x="2818" y="1360"/>
                  </a:lnTo>
                  <a:lnTo>
                    <a:pt x="2782" y="1314"/>
                  </a:lnTo>
                  <a:lnTo>
                    <a:pt x="2727" y="1278"/>
                  </a:lnTo>
                  <a:lnTo>
                    <a:pt x="2672" y="1259"/>
                  </a:lnTo>
                  <a:lnTo>
                    <a:pt x="2608" y="1268"/>
                  </a:lnTo>
                  <a:lnTo>
                    <a:pt x="2554" y="1287"/>
                  </a:lnTo>
                  <a:lnTo>
                    <a:pt x="2508" y="1323"/>
                  </a:lnTo>
                  <a:lnTo>
                    <a:pt x="2472" y="1378"/>
                  </a:lnTo>
                  <a:lnTo>
                    <a:pt x="1450" y="3612"/>
                  </a:lnTo>
                  <a:lnTo>
                    <a:pt x="37" y="3612"/>
                  </a:lnTo>
                  <a:lnTo>
                    <a:pt x="1" y="3621"/>
                  </a:lnTo>
                  <a:lnTo>
                    <a:pt x="1" y="3995"/>
                  </a:lnTo>
                  <a:lnTo>
                    <a:pt x="37" y="4004"/>
                  </a:lnTo>
                  <a:lnTo>
                    <a:pt x="1578" y="4004"/>
                  </a:lnTo>
                  <a:lnTo>
                    <a:pt x="1633" y="3995"/>
                  </a:lnTo>
                  <a:lnTo>
                    <a:pt x="1678" y="3977"/>
                  </a:lnTo>
                  <a:lnTo>
                    <a:pt x="1724" y="3940"/>
                  </a:lnTo>
                  <a:lnTo>
                    <a:pt x="1751" y="3895"/>
                  </a:lnTo>
                  <a:lnTo>
                    <a:pt x="2590" y="2062"/>
                  </a:lnTo>
                  <a:lnTo>
                    <a:pt x="3694" y="6694"/>
                  </a:lnTo>
                  <a:lnTo>
                    <a:pt x="3721" y="6749"/>
                  </a:lnTo>
                  <a:lnTo>
                    <a:pt x="3767" y="6794"/>
                  </a:lnTo>
                  <a:lnTo>
                    <a:pt x="3821" y="6831"/>
                  </a:lnTo>
                  <a:lnTo>
                    <a:pt x="3876" y="6840"/>
                  </a:lnTo>
                  <a:lnTo>
                    <a:pt x="3940" y="6840"/>
                  </a:lnTo>
                  <a:lnTo>
                    <a:pt x="3976" y="6831"/>
                  </a:lnTo>
                  <a:lnTo>
                    <a:pt x="4004" y="6813"/>
                  </a:lnTo>
                  <a:lnTo>
                    <a:pt x="4049" y="6767"/>
                  </a:lnTo>
                  <a:lnTo>
                    <a:pt x="4077" y="6712"/>
                  </a:lnTo>
                  <a:lnTo>
                    <a:pt x="5335" y="2983"/>
                  </a:lnTo>
                  <a:lnTo>
                    <a:pt x="5909" y="4852"/>
                  </a:lnTo>
                  <a:lnTo>
                    <a:pt x="5928" y="4907"/>
                  </a:lnTo>
                  <a:lnTo>
                    <a:pt x="5973" y="4943"/>
                  </a:lnTo>
                  <a:lnTo>
                    <a:pt x="6019" y="4980"/>
                  </a:lnTo>
                  <a:lnTo>
                    <a:pt x="6083" y="4989"/>
                  </a:lnTo>
                  <a:lnTo>
                    <a:pt x="6137" y="4980"/>
                  </a:lnTo>
                  <a:lnTo>
                    <a:pt x="6192" y="4961"/>
                  </a:lnTo>
                  <a:lnTo>
                    <a:pt x="6238" y="4925"/>
                  </a:lnTo>
                  <a:lnTo>
                    <a:pt x="6274" y="4879"/>
                  </a:lnTo>
                  <a:lnTo>
                    <a:pt x="8134" y="822"/>
                  </a:lnTo>
                  <a:lnTo>
                    <a:pt x="9502" y="7168"/>
                  </a:lnTo>
                  <a:lnTo>
                    <a:pt x="9511" y="7205"/>
                  </a:lnTo>
                  <a:lnTo>
                    <a:pt x="9520" y="7232"/>
                  </a:lnTo>
                  <a:lnTo>
                    <a:pt x="9566" y="7278"/>
                  </a:lnTo>
                  <a:lnTo>
                    <a:pt x="9621" y="7314"/>
                  </a:lnTo>
                  <a:lnTo>
                    <a:pt x="9648" y="7323"/>
                  </a:lnTo>
                  <a:lnTo>
                    <a:pt x="9685" y="7332"/>
                  </a:lnTo>
                  <a:lnTo>
                    <a:pt x="9694" y="7332"/>
                  </a:lnTo>
                  <a:lnTo>
                    <a:pt x="9748" y="7314"/>
                  </a:lnTo>
                  <a:lnTo>
                    <a:pt x="9812" y="7287"/>
                  </a:lnTo>
                  <a:lnTo>
                    <a:pt x="9849" y="7241"/>
                  </a:lnTo>
                  <a:lnTo>
                    <a:pt x="9876" y="7186"/>
                  </a:lnTo>
                  <a:lnTo>
                    <a:pt x="11235" y="2618"/>
                  </a:lnTo>
                  <a:lnTo>
                    <a:pt x="12302" y="6001"/>
                  </a:lnTo>
                  <a:lnTo>
                    <a:pt x="12329" y="6056"/>
                  </a:lnTo>
                  <a:lnTo>
                    <a:pt x="12375" y="6101"/>
                  </a:lnTo>
                  <a:lnTo>
                    <a:pt x="12429" y="6129"/>
                  </a:lnTo>
                  <a:lnTo>
                    <a:pt x="12484" y="6138"/>
                  </a:lnTo>
                  <a:lnTo>
                    <a:pt x="12539" y="6129"/>
                  </a:lnTo>
                  <a:lnTo>
                    <a:pt x="12593" y="6110"/>
                  </a:lnTo>
                  <a:lnTo>
                    <a:pt x="12639" y="6074"/>
                  </a:lnTo>
                  <a:lnTo>
                    <a:pt x="12675" y="6019"/>
                  </a:lnTo>
                  <a:lnTo>
                    <a:pt x="13952" y="2974"/>
                  </a:lnTo>
                  <a:lnTo>
                    <a:pt x="14864" y="5107"/>
                  </a:lnTo>
                  <a:lnTo>
                    <a:pt x="14891" y="5153"/>
                  </a:lnTo>
                  <a:lnTo>
                    <a:pt x="14928" y="5189"/>
                  </a:lnTo>
                  <a:lnTo>
                    <a:pt x="14973" y="5217"/>
                  </a:lnTo>
                  <a:lnTo>
                    <a:pt x="15028" y="5226"/>
                  </a:lnTo>
                  <a:lnTo>
                    <a:pt x="15083" y="5226"/>
                  </a:lnTo>
                  <a:lnTo>
                    <a:pt x="15128" y="5217"/>
                  </a:lnTo>
                  <a:lnTo>
                    <a:pt x="15174" y="5189"/>
                  </a:lnTo>
                  <a:lnTo>
                    <a:pt x="15210" y="5153"/>
                  </a:lnTo>
                  <a:lnTo>
                    <a:pt x="16031" y="4004"/>
                  </a:lnTo>
                  <a:lnTo>
                    <a:pt x="20463" y="4004"/>
                  </a:lnTo>
                  <a:lnTo>
                    <a:pt x="20490" y="3995"/>
                  </a:lnTo>
                  <a:lnTo>
                    <a:pt x="20545" y="3968"/>
                  </a:lnTo>
                  <a:lnTo>
                    <a:pt x="20590" y="3913"/>
                  </a:lnTo>
                  <a:lnTo>
                    <a:pt x="20609" y="3885"/>
                  </a:lnTo>
                  <a:lnTo>
                    <a:pt x="20618" y="3858"/>
                  </a:lnTo>
                  <a:lnTo>
                    <a:pt x="21229" y="1460"/>
                  </a:lnTo>
                  <a:lnTo>
                    <a:pt x="22141" y="6074"/>
                  </a:lnTo>
                  <a:lnTo>
                    <a:pt x="22150" y="6110"/>
                  </a:lnTo>
                  <a:lnTo>
                    <a:pt x="22168" y="6138"/>
                  </a:lnTo>
                  <a:lnTo>
                    <a:pt x="22204" y="6183"/>
                  </a:lnTo>
                  <a:lnTo>
                    <a:pt x="22259" y="6220"/>
                  </a:lnTo>
                  <a:lnTo>
                    <a:pt x="22296" y="6229"/>
                  </a:lnTo>
                  <a:lnTo>
                    <a:pt x="22323" y="6238"/>
                  </a:lnTo>
                  <a:lnTo>
                    <a:pt x="22359" y="6229"/>
                  </a:lnTo>
                  <a:lnTo>
                    <a:pt x="22396" y="6229"/>
                  </a:lnTo>
                  <a:lnTo>
                    <a:pt x="22423" y="6211"/>
                  </a:lnTo>
                  <a:lnTo>
                    <a:pt x="22451" y="6202"/>
                  </a:lnTo>
                  <a:lnTo>
                    <a:pt x="22496" y="6156"/>
                  </a:lnTo>
                  <a:lnTo>
                    <a:pt x="22524" y="6092"/>
                  </a:lnTo>
                  <a:lnTo>
                    <a:pt x="23691" y="2062"/>
                  </a:lnTo>
                  <a:lnTo>
                    <a:pt x="24356" y="4834"/>
                  </a:lnTo>
                  <a:lnTo>
                    <a:pt x="24375" y="4898"/>
                  </a:lnTo>
                  <a:lnTo>
                    <a:pt x="24411" y="4943"/>
                  </a:lnTo>
                  <a:lnTo>
                    <a:pt x="24466" y="4971"/>
                  </a:lnTo>
                  <a:lnTo>
                    <a:pt x="24530" y="4989"/>
                  </a:lnTo>
                  <a:lnTo>
                    <a:pt x="24584" y="4980"/>
                  </a:lnTo>
                  <a:lnTo>
                    <a:pt x="24639" y="4961"/>
                  </a:lnTo>
                  <a:lnTo>
                    <a:pt x="24685" y="4925"/>
                  </a:lnTo>
                  <a:lnTo>
                    <a:pt x="24721" y="4870"/>
                  </a:lnTo>
                  <a:lnTo>
                    <a:pt x="25606" y="2928"/>
                  </a:lnTo>
                  <a:lnTo>
                    <a:pt x="26527" y="5955"/>
                  </a:lnTo>
                  <a:lnTo>
                    <a:pt x="26554" y="6010"/>
                  </a:lnTo>
                  <a:lnTo>
                    <a:pt x="26600" y="6056"/>
                  </a:lnTo>
                  <a:lnTo>
                    <a:pt x="26654" y="6083"/>
                  </a:lnTo>
                  <a:lnTo>
                    <a:pt x="26718" y="6092"/>
                  </a:lnTo>
                  <a:lnTo>
                    <a:pt x="26782" y="6083"/>
                  </a:lnTo>
                  <a:lnTo>
                    <a:pt x="26837" y="6056"/>
                  </a:lnTo>
                  <a:lnTo>
                    <a:pt x="26873" y="6010"/>
                  </a:lnTo>
                  <a:lnTo>
                    <a:pt x="26900" y="5955"/>
                  </a:lnTo>
                  <a:lnTo>
                    <a:pt x="27894" y="2974"/>
                  </a:lnTo>
                  <a:lnTo>
                    <a:pt x="28761" y="4989"/>
                  </a:lnTo>
                  <a:lnTo>
                    <a:pt x="28788" y="5034"/>
                  </a:lnTo>
                  <a:lnTo>
                    <a:pt x="28834" y="5071"/>
                  </a:lnTo>
                  <a:lnTo>
                    <a:pt x="28888" y="5089"/>
                  </a:lnTo>
                  <a:lnTo>
                    <a:pt x="28943" y="5107"/>
                  </a:lnTo>
                  <a:lnTo>
                    <a:pt x="28998" y="5089"/>
                  </a:lnTo>
                  <a:lnTo>
                    <a:pt x="29052" y="5071"/>
                  </a:lnTo>
                  <a:lnTo>
                    <a:pt x="29098" y="5025"/>
                  </a:lnTo>
                  <a:lnTo>
                    <a:pt x="29125" y="4980"/>
                  </a:lnTo>
                  <a:lnTo>
                    <a:pt x="29828" y="3138"/>
                  </a:lnTo>
                  <a:lnTo>
                    <a:pt x="30776" y="5919"/>
                  </a:lnTo>
                  <a:lnTo>
                    <a:pt x="30812" y="5964"/>
                  </a:lnTo>
                  <a:lnTo>
                    <a:pt x="30849" y="6010"/>
                  </a:lnTo>
                  <a:lnTo>
                    <a:pt x="30904" y="6037"/>
                  </a:lnTo>
                  <a:lnTo>
                    <a:pt x="30967" y="6047"/>
                  </a:lnTo>
                  <a:lnTo>
                    <a:pt x="31031" y="6037"/>
                  </a:lnTo>
                  <a:lnTo>
                    <a:pt x="31086" y="6010"/>
                  </a:lnTo>
                  <a:lnTo>
                    <a:pt x="31132" y="5964"/>
                  </a:lnTo>
                  <a:lnTo>
                    <a:pt x="31159" y="5901"/>
                  </a:lnTo>
                  <a:lnTo>
                    <a:pt x="31688" y="4004"/>
                  </a:lnTo>
                  <a:lnTo>
                    <a:pt x="32600" y="4004"/>
                  </a:lnTo>
                  <a:lnTo>
                    <a:pt x="32645" y="3995"/>
                  </a:lnTo>
                  <a:lnTo>
                    <a:pt x="32645" y="3621"/>
                  </a:lnTo>
                  <a:lnTo>
                    <a:pt x="32600" y="3612"/>
                  </a:lnTo>
                  <a:lnTo>
                    <a:pt x="31542" y="3612"/>
                  </a:lnTo>
                  <a:lnTo>
                    <a:pt x="31478" y="3621"/>
                  </a:lnTo>
                  <a:lnTo>
                    <a:pt x="31423" y="3648"/>
                  </a:lnTo>
                  <a:lnTo>
                    <a:pt x="31378" y="3694"/>
                  </a:lnTo>
                  <a:lnTo>
                    <a:pt x="31350" y="3758"/>
                  </a:lnTo>
                  <a:lnTo>
                    <a:pt x="30949" y="5189"/>
                  </a:lnTo>
                  <a:lnTo>
                    <a:pt x="30019" y="2490"/>
                  </a:lnTo>
                  <a:lnTo>
                    <a:pt x="29992" y="2436"/>
                  </a:lnTo>
                  <a:lnTo>
                    <a:pt x="29955" y="2399"/>
                  </a:lnTo>
                  <a:lnTo>
                    <a:pt x="29901" y="2372"/>
                  </a:lnTo>
                  <a:lnTo>
                    <a:pt x="29837" y="2363"/>
                  </a:lnTo>
                  <a:lnTo>
                    <a:pt x="29782" y="2372"/>
                  </a:lnTo>
                  <a:lnTo>
                    <a:pt x="29736" y="2399"/>
                  </a:lnTo>
                  <a:lnTo>
                    <a:pt x="29682" y="2436"/>
                  </a:lnTo>
                  <a:lnTo>
                    <a:pt x="29663" y="2463"/>
                  </a:lnTo>
                  <a:lnTo>
                    <a:pt x="29654" y="2490"/>
                  </a:lnTo>
                  <a:lnTo>
                    <a:pt x="28934" y="4387"/>
                  </a:lnTo>
                  <a:lnTo>
                    <a:pt x="28059" y="2335"/>
                  </a:lnTo>
                  <a:lnTo>
                    <a:pt x="28022" y="2290"/>
                  </a:lnTo>
                  <a:lnTo>
                    <a:pt x="27976" y="2253"/>
                  </a:lnTo>
                  <a:lnTo>
                    <a:pt x="27922" y="2226"/>
                  </a:lnTo>
                  <a:lnTo>
                    <a:pt x="27867" y="2217"/>
                  </a:lnTo>
                  <a:lnTo>
                    <a:pt x="27803" y="2235"/>
                  </a:lnTo>
                  <a:lnTo>
                    <a:pt x="27758" y="2262"/>
                  </a:lnTo>
                  <a:lnTo>
                    <a:pt x="27712" y="2299"/>
                  </a:lnTo>
                  <a:lnTo>
                    <a:pt x="27685" y="2354"/>
                  </a:lnTo>
                  <a:lnTo>
                    <a:pt x="26727" y="5253"/>
                  </a:lnTo>
                  <a:lnTo>
                    <a:pt x="25834" y="2317"/>
                  </a:lnTo>
                  <a:lnTo>
                    <a:pt x="25806" y="2262"/>
                  </a:lnTo>
                  <a:lnTo>
                    <a:pt x="25761" y="2217"/>
                  </a:lnTo>
                  <a:lnTo>
                    <a:pt x="25715" y="2189"/>
                  </a:lnTo>
                  <a:lnTo>
                    <a:pt x="25651" y="2171"/>
                  </a:lnTo>
                  <a:lnTo>
                    <a:pt x="25597" y="2180"/>
                  </a:lnTo>
                  <a:lnTo>
                    <a:pt x="25542" y="2199"/>
                  </a:lnTo>
                  <a:lnTo>
                    <a:pt x="25496" y="2235"/>
                  </a:lnTo>
                  <a:lnTo>
                    <a:pt x="25460" y="2290"/>
                  </a:lnTo>
                  <a:lnTo>
                    <a:pt x="24603" y="4186"/>
                  </a:lnTo>
                  <a:lnTo>
                    <a:pt x="23900" y="1250"/>
                  </a:lnTo>
                  <a:lnTo>
                    <a:pt x="23882" y="1223"/>
                  </a:lnTo>
                  <a:lnTo>
                    <a:pt x="23873" y="1186"/>
                  </a:lnTo>
                  <a:lnTo>
                    <a:pt x="23828" y="1141"/>
                  </a:lnTo>
                  <a:lnTo>
                    <a:pt x="23773" y="1113"/>
                  </a:lnTo>
                  <a:lnTo>
                    <a:pt x="23745" y="1104"/>
                  </a:lnTo>
                  <a:lnTo>
                    <a:pt x="23709" y="1095"/>
                  </a:lnTo>
                  <a:lnTo>
                    <a:pt x="23645" y="1113"/>
                  </a:lnTo>
                  <a:lnTo>
                    <a:pt x="23590" y="1141"/>
                  </a:lnTo>
                  <a:lnTo>
                    <a:pt x="23545" y="1186"/>
                  </a:lnTo>
                  <a:lnTo>
                    <a:pt x="23517" y="1241"/>
                  </a:lnTo>
                  <a:lnTo>
                    <a:pt x="22369" y="5208"/>
                  </a:lnTo>
                  <a:lnTo>
                    <a:pt x="21448" y="530"/>
                  </a:lnTo>
                  <a:lnTo>
                    <a:pt x="21438" y="502"/>
                  </a:lnTo>
                  <a:lnTo>
                    <a:pt x="21429" y="475"/>
                  </a:lnTo>
                  <a:lnTo>
                    <a:pt x="21411" y="448"/>
                  </a:lnTo>
                  <a:lnTo>
                    <a:pt x="21384" y="420"/>
                  </a:lnTo>
                  <a:lnTo>
                    <a:pt x="21329" y="393"/>
                  </a:lnTo>
                  <a:lnTo>
                    <a:pt x="21302" y="375"/>
                  </a:lnTo>
                  <a:lnTo>
                    <a:pt x="21229" y="375"/>
                  </a:lnTo>
                  <a:lnTo>
                    <a:pt x="21192" y="384"/>
                  </a:lnTo>
                  <a:lnTo>
                    <a:pt x="21165" y="393"/>
                  </a:lnTo>
                  <a:lnTo>
                    <a:pt x="21138" y="411"/>
                  </a:lnTo>
                  <a:lnTo>
                    <a:pt x="21092" y="466"/>
                  </a:lnTo>
                  <a:lnTo>
                    <a:pt x="21065" y="521"/>
                  </a:lnTo>
                  <a:lnTo>
                    <a:pt x="20271" y="3612"/>
                  </a:lnTo>
                  <a:lnTo>
                    <a:pt x="15931" y="3612"/>
                  </a:lnTo>
                  <a:lnTo>
                    <a:pt x="15885" y="3621"/>
                  </a:lnTo>
                  <a:lnTo>
                    <a:pt x="15849" y="3630"/>
                  </a:lnTo>
                  <a:lnTo>
                    <a:pt x="15803" y="3657"/>
                  </a:lnTo>
                  <a:lnTo>
                    <a:pt x="15776" y="3694"/>
                  </a:lnTo>
                  <a:lnTo>
                    <a:pt x="15092" y="4642"/>
                  </a:lnTo>
                  <a:lnTo>
                    <a:pt x="14125" y="2390"/>
                  </a:lnTo>
                  <a:lnTo>
                    <a:pt x="14098" y="2335"/>
                  </a:lnTo>
                  <a:lnTo>
                    <a:pt x="14052" y="2299"/>
                  </a:lnTo>
                  <a:lnTo>
                    <a:pt x="14007" y="2281"/>
                  </a:lnTo>
                  <a:lnTo>
                    <a:pt x="13943" y="2271"/>
                  </a:lnTo>
                  <a:lnTo>
                    <a:pt x="13879" y="2271"/>
                  </a:lnTo>
                  <a:lnTo>
                    <a:pt x="13852" y="2281"/>
                  </a:lnTo>
                  <a:lnTo>
                    <a:pt x="13834" y="2299"/>
                  </a:lnTo>
                  <a:lnTo>
                    <a:pt x="13788" y="2335"/>
                  </a:lnTo>
                  <a:lnTo>
                    <a:pt x="13761" y="2390"/>
                  </a:lnTo>
                  <a:lnTo>
                    <a:pt x="12520" y="5372"/>
                  </a:lnTo>
                  <a:lnTo>
                    <a:pt x="11417" y="1888"/>
                  </a:lnTo>
                  <a:lnTo>
                    <a:pt x="11390" y="1834"/>
                  </a:lnTo>
                  <a:lnTo>
                    <a:pt x="11344" y="1788"/>
                  </a:lnTo>
                  <a:lnTo>
                    <a:pt x="11289" y="1761"/>
                  </a:lnTo>
                  <a:lnTo>
                    <a:pt x="11262" y="1752"/>
                  </a:lnTo>
                  <a:lnTo>
                    <a:pt x="11226" y="1752"/>
                  </a:lnTo>
                  <a:lnTo>
                    <a:pt x="11162" y="1761"/>
                  </a:lnTo>
                  <a:lnTo>
                    <a:pt x="11107" y="1797"/>
                  </a:lnTo>
                  <a:lnTo>
                    <a:pt x="11071" y="1834"/>
                  </a:lnTo>
                  <a:lnTo>
                    <a:pt x="11043" y="1898"/>
                  </a:lnTo>
                  <a:lnTo>
                    <a:pt x="9721" y="6338"/>
                  </a:lnTo>
                  <a:lnTo>
                    <a:pt x="8399" y="156"/>
                  </a:lnTo>
                  <a:lnTo>
                    <a:pt x="8371" y="101"/>
                  </a:lnTo>
                  <a:lnTo>
                    <a:pt x="8335" y="56"/>
                  </a:lnTo>
                  <a:lnTo>
                    <a:pt x="8289" y="19"/>
                  </a:lnTo>
                  <a:lnTo>
                    <a:pt x="82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2836179" y="2499440"/>
              <a:ext cx="2496766" cy="299955"/>
            </a:xfrm>
            <a:custGeom>
              <a:avLst/>
              <a:gdLst/>
              <a:ahLst/>
              <a:cxnLst/>
              <a:rect l="l" t="t" r="r" b="b"/>
              <a:pathLst>
                <a:path w="32646" h="3922" extrusionOk="0">
                  <a:moveTo>
                    <a:pt x="13742" y="0"/>
                  </a:moveTo>
                  <a:lnTo>
                    <a:pt x="13040" y="2344"/>
                  </a:lnTo>
                  <a:lnTo>
                    <a:pt x="12302" y="939"/>
                  </a:lnTo>
                  <a:lnTo>
                    <a:pt x="11563" y="2699"/>
                  </a:lnTo>
                  <a:lnTo>
                    <a:pt x="10833" y="27"/>
                  </a:lnTo>
                  <a:lnTo>
                    <a:pt x="9703" y="2453"/>
                  </a:lnTo>
                  <a:lnTo>
                    <a:pt x="8554" y="620"/>
                  </a:lnTo>
                  <a:lnTo>
                    <a:pt x="7615" y="1687"/>
                  </a:lnTo>
                  <a:lnTo>
                    <a:pt x="6511" y="876"/>
                  </a:lnTo>
                  <a:lnTo>
                    <a:pt x="6393" y="1040"/>
                  </a:lnTo>
                  <a:lnTo>
                    <a:pt x="5864" y="1769"/>
                  </a:lnTo>
                  <a:lnTo>
                    <a:pt x="5454" y="2316"/>
                  </a:lnTo>
                  <a:lnTo>
                    <a:pt x="4378" y="648"/>
                  </a:lnTo>
                  <a:lnTo>
                    <a:pt x="3438" y="1979"/>
                  </a:lnTo>
                  <a:lnTo>
                    <a:pt x="2344" y="638"/>
                  </a:lnTo>
                  <a:lnTo>
                    <a:pt x="1533" y="2298"/>
                  </a:lnTo>
                  <a:lnTo>
                    <a:pt x="821" y="520"/>
                  </a:lnTo>
                  <a:lnTo>
                    <a:pt x="101" y="1979"/>
                  </a:lnTo>
                  <a:lnTo>
                    <a:pt x="1" y="1860"/>
                  </a:lnTo>
                  <a:lnTo>
                    <a:pt x="1" y="2490"/>
                  </a:lnTo>
                  <a:lnTo>
                    <a:pt x="183" y="2717"/>
                  </a:lnTo>
                  <a:lnTo>
                    <a:pt x="785" y="1496"/>
                  </a:lnTo>
                  <a:lnTo>
                    <a:pt x="1505" y="3283"/>
                  </a:lnTo>
                  <a:lnTo>
                    <a:pt x="2426" y="1377"/>
                  </a:lnTo>
                  <a:lnTo>
                    <a:pt x="3466" y="2635"/>
                  </a:lnTo>
                  <a:lnTo>
                    <a:pt x="4368" y="1359"/>
                  </a:lnTo>
                  <a:lnTo>
                    <a:pt x="5371" y="2918"/>
                  </a:lnTo>
                  <a:lnTo>
                    <a:pt x="5536" y="2818"/>
                  </a:lnTo>
                  <a:lnTo>
                    <a:pt x="5554" y="2809"/>
                  </a:lnTo>
                  <a:lnTo>
                    <a:pt x="5590" y="2772"/>
                  </a:lnTo>
                  <a:lnTo>
                    <a:pt x="5645" y="2717"/>
                  </a:lnTo>
                  <a:lnTo>
                    <a:pt x="5727" y="2608"/>
                  </a:lnTo>
                  <a:lnTo>
                    <a:pt x="6046" y="2198"/>
                  </a:lnTo>
                  <a:lnTo>
                    <a:pt x="6602" y="1432"/>
                  </a:lnTo>
                  <a:lnTo>
                    <a:pt x="7678" y="2225"/>
                  </a:lnTo>
                  <a:lnTo>
                    <a:pt x="8499" y="1286"/>
                  </a:lnTo>
                  <a:lnTo>
                    <a:pt x="9757" y="3283"/>
                  </a:lnTo>
                  <a:lnTo>
                    <a:pt x="10733" y="1186"/>
                  </a:lnTo>
                  <a:lnTo>
                    <a:pt x="11481" y="3921"/>
                  </a:lnTo>
                  <a:lnTo>
                    <a:pt x="12347" y="1879"/>
                  </a:lnTo>
                  <a:lnTo>
                    <a:pt x="13150" y="3392"/>
                  </a:lnTo>
                  <a:lnTo>
                    <a:pt x="13660" y="1669"/>
                  </a:lnTo>
                  <a:lnTo>
                    <a:pt x="14034" y="3575"/>
                  </a:lnTo>
                  <a:lnTo>
                    <a:pt x="15283" y="1249"/>
                  </a:lnTo>
                  <a:lnTo>
                    <a:pt x="16305" y="3055"/>
                  </a:lnTo>
                  <a:lnTo>
                    <a:pt x="17271" y="1541"/>
                  </a:lnTo>
                  <a:lnTo>
                    <a:pt x="18265" y="2891"/>
                  </a:lnTo>
                  <a:lnTo>
                    <a:pt x="19715" y="1404"/>
                  </a:lnTo>
                  <a:lnTo>
                    <a:pt x="20563" y="2544"/>
                  </a:lnTo>
                  <a:lnTo>
                    <a:pt x="21694" y="1477"/>
                  </a:lnTo>
                  <a:lnTo>
                    <a:pt x="22615" y="2216"/>
                  </a:lnTo>
                  <a:lnTo>
                    <a:pt x="23435" y="1559"/>
                  </a:lnTo>
                  <a:lnTo>
                    <a:pt x="24721" y="2918"/>
                  </a:lnTo>
                  <a:lnTo>
                    <a:pt x="25934" y="1377"/>
                  </a:lnTo>
                  <a:lnTo>
                    <a:pt x="26992" y="2964"/>
                  </a:lnTo>
                  <a:lnTo>
                    <a:pt x="27876" y="1468"/>
                  </a:lnTo>
                  <a:lnTo>
                    <a:pt x="28742" y="2462"/>
                  </a:lnTo>
                  <a:lnTo>
                    <a:pt x="29372" y="1404"/>
                  </a:lnTo>
                  <a:lnTo>
                    <a:pt x="30083" y="2262"/>
                  </a:lnTo>
                  <a:lnTo>
                    <a:pt x="30794" y="1486"/>
                  </a:lnTo>
                  <a:lnTo>
                    <a:pt x="31369" y="2763"/>
                  </a:lnTo>
                  <a:lnTo>
                    <a:pt x="32244" y="1423"/>
                  </a:lnTo>
                  <a:lnTo>
                    <a:pt x="32645" y="1824"/>
                  </a:lnTo>
                  <a:lnTo>
                    <a:pt x="32645" y="1258"/>
                  </a:lnTo>
                  <a:lnTo>
                    <a:pt x="32189" y="793"/>
                  </a:lnTo>
                  <a:lnTo>
                    <a:pt x="31442" y="1933"/>
                  </a:lnTo>
                  <a:lnTo>
                    <a:pt x="30922" y="766"/>
                  </a:lnTo>
                  <a:lnTo>
                    <a:pt x="30101" y="1660"/>
                  </a:lnTo>
                  <a:lnTo>
                    <a:pt x="29308" y="711"/>
                  </a:lnTo>
                  <a:lnTo>
                    <a:pt x="28679" y="1787"/>
                  </a:lnTo>
                  <a:lnTo>
                    <a:pt x="27812" y="784"/>
                  </a:lnTo>
                  <a:lnTo>
                    <a:pt x="26973" y="2207"/>
                  </a:lnTo>
                  <a:lnTo>
                    <a:pt x="25970" y="693"/>
                  </a:lnTo>
                  <a:lnTo>
                    <a:pt x="24694" y="2307"/>
                  </a:lnTo>
                  <a:lnTo>
                    <a:pt x="23472" y="1021"/>
                  </a:lnTo>
                  <a:lnTo>
                    <a:pt x="22615" y="1705"/>
                  </a:lnTo>
                  <a:lnTo>
                    <a:pt x="21676" y="948"/>
                  </a:lnTo>
                  <a:lnTo>
                    <a:pt x="20618" y="1952"/>
                  </a:lnTo>
                  <a:lnTo>
                    <a:pt x="19751" y="793"/>
                  </a:lnTo>
                  <a:lnTo>
                    <a:pt x="18311" y="2280"/>
                  </a:lnTo>
                  <a:lnTo>
                    <a:pt x="17253" y="830"/>
                  </a:lnTo>
                  <a:lnTo>
                    <a:pt x="16332" y="2289"/>
                  </a:lnTo>
                  <a:lnTo>
                    <a:pt x="15274" y="420"/>
                  </a:lnTo>
                  <a:lnTo>
                    <a:pt x="14207" y="2398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2261514" y="2832739"/>
              <a:ext cx="1007165" cy="1058024"/>
            </a:xfrm>
            <a:custGeom>
              <a:avLst/>
              <a:gdLst/>
              <a:ahLst/>
              <a:cxnLst/>
              <a:rect l="l" t="t" r="r" b="b"/>
              <a:pathLst>
                <a:path w="13169" h="13834" extrusionOk="0">
                  <a:moveTo>
                    <a:pt x="6639" y="1"/>
                  </a:moveTo>
                  <a:lnTo>
                    <a:pt x="6037" y="10"/>
                  </a:lnTo>
                  <a:lnTo>
                    <a:pt x="5436" y="28"/>
                  </a:lnTo>
                  <a:lnTo>
                    <a:pt x="4852" y="46"/>
                  </a:lnTo>
                  <a:lnTo>
                    <a:pt x="4277" y="83"/>
                  </a:lnTo>
                  <a:lnTo>
                    <a:pt x="3730" y="138"/>
                  </a:lnTo>
                  <a:lnTo>
                    <a:pt x="3201" y="201"/>
                  </a:lnTo>
                  <a:lnTo>
                    <a:pt x="2709" y="283"/>
                  </a:lnTo>
                  <a:lnTo>
                    <a:pt x="2481" y="329"/>
                  </a:lnTo>
                  <a:lnTo>
                    <a:pt x="2253" y="375"/>
                  </a:lnTo>
                  <a:lnTo>
                    <a:pt x="2043" y="429"/>
                  </a:lnTo>
                  <a:lnTo>
                    <a:pt x="1834" y="493"/>
                  </a:lnTo>
                  <a:lnTo>
                    <a:pt x="1642" y="557"/>
                  </a:lnTo>
                  <a:lnTo>
                    <a:pt x="1469" y="621"/>
                  </a:lnTo>
                  <a:lnTo>
                    <a:pt x="1296" y="694"/>
                  </a:lnTo>
                  <a:lnTo>
                    <a:pt x="1150" y="767"/>
                  </a:lnTo>
                  <a:lnTo>
                    <a:pt x="1004" y="858"/>
                  </a:lnTo>
                  <a:lnTo>
                    <a:pt x="885" y="940"/>
                  </a:lnTo>
                  <a:lnTo>
                    <a:pt x="776" y="1031"/>
                  </a:lnTo>
                  <a:lnTo>
                    <a:pt x="676" y="1132"/>
                  </a:lnTo>
                  <a:lnTo>
                    <a:pt x="603" y="1241"/>
                  </a:lnTo>
                  <a:lnTo>
                    <a:pt x="539" y="1350"/>
                  </a:lnTo>
                  <a:lnTo>
                    <a:pt x="493" y="1460"/>
                  </a:lnTo>
                  <a:lnTo>
                    <a:pt x="466" y="1587"/>
                  </a:lnTo>
                  <a:lnTo>
                    <a:pt x="466" y="1715"/>
                  </a:lnTo>
                  <a:lnTo>
                    <a:pt x="475" y="1852"/>
                  </a:lnTo>
                  <a:lnTo>
                    <a:pt x="521" y="2153"/>
                  </a:lnTo>
                  <a:lnTo>
                    <a:pt x="557" y="2481"/>
                  </a:lnTo>
                  <a:lnTo>
                    <a:pt x="584" y="2846"/>
                  </a:lnTo>
                  <a:lnTo>
                    <a:pt x="603" y="3238"/>
                  </a:lnTo>
                  <a:lnTo>
                    <a:pt x="612" y="3648"/>
                  </a:lnTo>
                  <a:lnTo>
                    <a:pt x="621" y="4086"/>
                  </a:lnTo>
                  <a:lnTo>
                    <a:pt x="621" y="4542"/>
                  </a:lnTo>
                  <a:lnTo>
                    <a:pt x="621" y="5007"/>
                  </a:lnTo>
                  <a:lnTo>
                    <a:pt x="594" y="5983"/>
                  </a:lnTo>
                  <a:lnTo>
                    <a:pt x="548" y="6977"/>
                  </a:lnTo>
                  <a:lnTo>
                    <a:pt x="493" y="7989"/>
                  </a:lnTo>
                  <a:lnTo>
                    <a:pt x="429" y="8983"/>
                  </a:lnTo>
                  <a:lnTo>
                    <a:pt x="356" y="9949"/>
                  </a:lnTo>
                  <a:lnTo>
                    <a:pt x="284" y="10852"/>
                  </a:lnTo>
                  <a:lnTo>
                    <a:pt x="147" y="12393"/>
                  </a:lnTo>
                  <a:lnTo>
                    <a:pt x="46" y="13451"/>
                  </a:lnTo>
                  <a:lnTo>
                    <a:pt x="1" y="13834"/>
                  </a:lnTo>
                  <a:lnTo>
                    <a:pt x="12895" y="13834"/>
                  </a:lnTo>
                  <a:lnTo>
                    <a:pt x="12758" y="13241"/>
                  </a:lnTo>
                  <a:lnTo>
                    <a:pt x="12621" y="12557"/>
                  </a:lnTo>
                  <a:lnTo>
                    <a:pt x="12448" y="11700"/>
                  </a:lnTo>
                  <a:lnTo>
                    <a:pt x="12265" y="10697"/>
                  </a:lnTo>
                  <a:lnTo>
                    <a:pt x="12174" y="10159"/>
                  </a:lnTo>
                  <a:lnTo>
                    <a:pt x="12083" y="9612"/>
                  </a:lnTo>
                  <a:lnTo>
                    <a:pt x="12001" y="9046"/>
                  </a:lnTo>
                  <a:lnTo>
                    <a:pt x="11928" y="8481"/>
                  </a:lnTo>
                  <a:lnTo>
                    <a:pt x="11855" y="7916"/>
                  </a:lnTo>
                  <a:lnTo>
                    <a:pt x="11800" y="7359"/>
                  </a:lnTo>
                  <a:lnTo>
                    <a:pt x="11791" y="7159"/>
                  </a:lnTo>
                  <a:lnTo>
                    <a:pt x="11791" y="6931"/>
                  </a:lnTo>
                  <a:lnTo>
                    <a:pt x="11791" y="6703"/>
                  </a:lnTo>
                  <a:lnTo>
                    <a:pt x="11809" y="6457"/>
                  </a:lnTo>
                  <a:lnTo>
                    <a:pt x="11828" y="6201"/>
                  </a:lnTo>
                  <a:lnTo>
                    <a:pt x="11855" y="5928"/>
                  </a:lnTo>
                  <a:lnTo>
                    <a:pt x="11937" y="5381"/>
                  </a:lnTo>
                  <a:lnTo>
                    <a:pt x="12037" y="4806"/>
                  </a:lnTo>
                  <a:lnTo>
                    <a:pt x="12156" y="4223"/>
                  </a:lnTo>
                  <a:lnTo>
                    <a:pt x="12284" y="3639"/>
                  </a:lnTo>
                  <a:lnTo>
                    <a:pt x="12411" y="3065"/>
                  </a:lnTo>
                  <a:lnTo>
                    <a:pt x="12548" y="2527"/>
                  </a:lnTo>
                  <a:lnTo>
                    <a:pt x="12685" y="2016"/>
                  </a:lnTo>
                  <a:lnTo>
                    <a:pt x="12931" y="1159"/>
                  </a:lnTo>
                  <a:lnTo>
                    <a:pt x="13104" y="575"/>
                  </a:lnTo>
                  <a:lnTo>
                    <a:pt x="13168" y="356"/>
                  </a:lnTo>
                  <a:lnTo>
                    <a:pt x="12603" y="302"/>
                  </a:lnTo>
                  <a:lnTo>
                    <a:pt x="11955" y="247"/>
                  </a:lnTo>
                  <a:lnTo>
                    <a:pt x="11116" y="174"/>
                  </a:lnTo>
                  <a:lnTo>
                    <a:pt x="10122" y="110"/>
                  </a:lnTo>
                  <a:lnTo>
                    <a:pt x="9019" y="56"/>
                  </a:lnTo>
                  <a:lnTo>
                    <a:pt x="8445" y="37"/>
                  </a:lnTo>
                  <a:lnTo>
                    <a:pt x="7843" y="19"/>
                  </a:lnTo>
                  <a:lnTo>
                    <a:pt x="7241" y="1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833383" y="1453351"/>
              <a:ext cx="1692579" cy="1693344"/>
            </a:xfrm>
            <a:custGeom>
              <a:avLst/>
              <a:gdLst/>
              <a:ahLst/>
              <a:cxnLst/>
              <a:rect l="l" t="t" r="r" b="b"/>
              <a:pathLst>
                <a:path w="22131" h="22141" extrusionOk="0">
                  <a:moveTo>
                    <a:pt x="11061" y="0"/>
                  </a:moveTo>
                  <a:lnTo>
                    <a:pt x="10778" y="9"/>
                  </a:lnTo>
                  <a:lnTo>
                    <a:pt x="10496" y="19"/>
                  </a:lnTo>
                  <a:lnTo>
                    <a:pt x="10213" y="37"/>
                  </a:lnTo>
                  <a:lnTo>
                    <a:pt x="9930" y="64"/>
                  </a:lnTo>
                  <a:lnTo>
                    <a:pt x="9657" y="91"/>
                  </a:lnTo>
                  <a:lnTo>
                    <a:pt x="9374" y="128"/>
                  </a:lnTo>
                  <a:lnTo>
                    <a:pt x="9100" y="174"/>
                  </a:lnTo>
                  <a:lnTo>
                    <a:pt x="8836" y="228"/>
                  </a:lnTo>
                  <a:lnTo>
                    <a:pt x="8562" y="283"/>
                  </a:lnTo>
                  <a:lnTo>
                    <a:pt x="8298" y="356"/>
                  </a:lnTo>
                  <a:lnTo>
                    <a:pt x="8034" y="420"/>
                  </a:lnTo>
                  <a:lnTo>
                    <a:pt x="7769" y="502"/>
                  </a:lnTo>
                  <a:lnTo>
                    <a:pt x="7514" y="584"/>
                  </a:lnTo>
                  <a:lnTo>
                    <a:pt x="7258" y="675"/>
                  </a:lnTo>
                  <a:lnTo>
                    <a:pt x="7003" y="775"/>
                  </a:lnTo>
                  <a:lnTo>
                    <a:pt x="6757" y="876"/>
                  </a:lnTo>
                  <a:lnTo>
                    <a:pt x="6511" y="985"/>
                  </a:lnTo>
                  <a:lnTo>
                    <a:pt x="6264" y="1095"/>
                  </a:lnTo>
                  <a:lnTo>
                    <a:pt x="6027" y="1213"/>
                  </a:lnTo>
                  <a:lnTo>
                    <a:pt x="5790" y="1341"/>
                  </a:lnTo>
                  <a:lnTo>
                    <a:pt x="5553" y="1468"/>
                  </a:lnTo>
                  <a:lnTo>
                    <a:pt x="5325" y="1605"/>
                  </a:lnTo>
                  <a:lnTo>
                    <a:pt x="5097" y="1751"/>
                  </a:lnTo>
                  <a:lnTo>
                    <a:pt x="4878" y="1897"/>
                  </a:lnTo>
                  <a:lnTo>
                    <a:pt x="4660" y="2043"/>
                  </a:lnTo>
                  <a:lnTo>
                    <a:pt x="4441" y="2198"/>
                  </a:lnTo>
                  <a:lnTo>
                    <a:pt x="4231" y="2362"/>
                  </a:lnTo>
                  <a:lnTo>
                    <a:pt x="4021" y="2526"/>
                  </a:lnTo>
                  <a:lnTo>
                    <a:pt x="3821" y="2699"/>
                  </a:lnTo>
                  <a:lnTo>
                    <a:pt x="3620" y="2882"/>
                  </a:lnTo>
                  <a:lnTo>
                    <a:pt x="3429" y="3055"/>
                  </a:lnTo>
                  <a:lnTo>
                    <a:pt x="3237" y="3246"/>
                  </a:lnTo>
                  <a:lnTo>
                    <a:pt x="3055" y="3438"/>
                  </a:lnTo>
                  <a:lnTo>
                    <a:pt x="2872" y="3629"/>
                  </a:lnTo>
                  <a:lnTo>
                    <a:pt x="2699" y="3830"/>
                  </a:lnTo>
                  <a:lnTo>
                    <a:pt x="2526" y="4031"/>
                  </a:lnTo>
                  <a:lnTo>
                    <a:pt x="2353" y="4240"/>
                  </a:lnTo>
                  <a:lnTo>
                    <a:pt x="2198" y="4450"/>
                  </a:lnTo>
                  <a:lnTo>
                    <a:pt x="2043" y="4660"/>
                  </a:lnTo>
                  <a:lnTo>
                    <a:pt x="1888" y="4879"/>
                  </a:lnTo>
                  <a:lnTo>
                    <a:pt x="1742" y="5107"/>
                  </a:lnTo>
                  <a:lnTo>
                    <a:pt x="1596" y="5335"/>
                  </a:lnTo>
                  <a:lnTo>
                    <a:pt x="1459" y="5563"/>
                  </a:lnTo>
                  <a:lnTo>
                    <a:pt x="1331" y="5800"/>
                  </a:lnTo>
                  <a:lnTo>
                    <a:pt x="1204" y="6028"/>
                  </a:lnTo>
                  <a:lnTo>
                    <a:pt x="1085" y="6274"/>
                  </a:lnTo>
                  <a:lnTo>
                    <a:pt x="976" y="6520"/>
                  </a:lnTo>
                  <a:lnTo>
                    <a:pt x="866" y="6766"/>
                  </a:lnTo>
                  <a:lnTo>
                    <a:pt x="766" y="7012"/>
                  </a:lnTo>
                  <a:lnTo>
                    <a:pt x="666" y="7268"/>
                  </a:lnTo>
                  <a:lnTo>
                    <a:pt x="574" y="7523"/>
                  </a:lnTo>
                  <a:lnTo>
                    <a:pt x="492" y="7778"/>
                  </a:lnTo>
                  <a:lnTo>
                    <a:pt x="419" y="8043"/>
                  </a:lnTo>
                  <a:lnTo>
                    <a:pt x="347" y="8307"/>
                  </a:lnTo>
                  <a:lnTo>
                    <a:pt x="283" y="8572"/>
                  </a:lnTo>
                  <a:lnTo>
                    <a:pt x="219" y="8836"/>
                  </a:lnTo>
                  <a:lnTo>
                    <a:pt x="173" y="9110"/>
                  </a:lnTo>
                  <a:lnTo>
                    <a:pt x="128" y="9383"/>
                  </a:lnTo>
                  <a:lnTo>
                    <a:pt x="82" y="9657"/>
                  </a:lnTo>
                  <a:lnTo>
                    <a:pt x="55" y="9940"/>
                  </a:lnTo>
                  <a:lnTo>
                    <a:pt x="27" y="10222"/>
                  </a:lnTo>
                  <a:lnTo>
                    <a:pt x="9" y="10505"/>
                  </a:lnTo>
                  <a:lnTo>
                    <a:pt x="0" y="10788"/>
                  </a:lnTo>
                  <a:lnTo>
                    <a:pt x="0" y="11070"/>
                  </a:lnTo>
                  <a:lnTo>
                    <a:pt x="0" y="11353"/>
                  </a:lnTo>
                  <a:lnTo>
                    <a:pt x="9" y="11636"/>
                  </a:lnTo>
                  <a:lnTo>
                    <a:pt x="27" y="11918"/>
                  </a:lnTo>
                  <a:lnTo>
                    <a:pt x="55" y="12201"/>
                  </a:lnTo>
                  <a:lnTo>
                    <a:pt x="82" y="12484"/>
                  </a:lnTo>
                  <a:lnTo>
                    <a:pt x="128" y="12757"/>
                  </a:lnTo>
                  <a:lnTo>
                    <a:pt x="173" y="13031"/>
                  </a:lnTo>
                  <a:lnTo>
                    <a:pt x="219" y="13304"/>
                  </a:lnTo>
                  <a:lnTo>
                    <a:pt x="283" y="13569"/>
                  </a:lnTo>
                  <a:lnTo>
                    <a:pt x="347" y="13833"/>
                  </a:lnTo>
                  <a:lnTo>
                    <a:pt x="419" y="14098"/>
                  </a:lnTo>
                  <a:lnTo>
                    <a:pt x="492" y="14362"/>
                  </a:lnTo>
                  <a:lnTo>
                    <a:pt x="574" y="14617"/>
                  </a:lnTo>
                  <a:lnTo>
                    <a:pt x="666" y="14873"/>
                  </a:lnTo>
                  <a:lnTo>
                    <a:pt x="766" y="15128"/>
                  </a:lnTo>
                  <a:lnTo>
                    <a:pt x="866" y="15374"/>
                  </a:lnTo>
                  <a:lnTo>
                    <a:pt x="976" y="15630"/>
                  </a:lnTo>
                  <a:lnTo>
                    <a:pt x="1085" y="15867"/>
                  </a:lnTo>
                  <a:lnTo>
                    <a:pt x="1204" y="16113"/>
                  </a:lnTo>
                  <a:lnTo>
                    <a:pt x="1331" y="16350"/>
                  </a:lnTo>
                  <a:lnTo>
                    <a:pt x="1459" y="16578"/>
                  </a:lnTo>
                  <a:lnTo>
                    <a:pt x="1596" y="16806"/>
                  </a:lnTo>
                  <a:lnTo>
                    <a:pt x="1742" y="17034"/>
                  </a:lnTo>
                  <a:lnTo>
                    <a:pt x="1888" y="17262"/>
                  </a:lnTo>
                  <a:lnTo>
                    <a:pt x="2043" y="17481"/>
                  </a:lnTo>
                  <a:lnTo>
                    <a:pt x="2198" y="17690"/>
                  </a:lnTo>
                  <a:lnTo>
                    <a:pt x="2353" y="17900"/>
                  </a:lnTo>
                  <a:lnTo>
                    <a:pt x="2526" y="18110"/>
                  </a:lnTo>
                  <a:lnTo>
                    <a:pt x="2699" y="18310"/>
                  </a:lnTo>
                  <a:lnTo>
                    <a:pt x="2872" y="18511"/>
                  </a:lnTo>
                  <a:lnTo>
                    <a:pt x="3055" y="18702"/>
                  </a:lnTo>
                  <a:lnTo>
                    <a:pt x="3237" y="18894"/>
                  </a:lnTo>
                  <a:lnTo>
                    <a:pt x="3429" y="19085"/>
                  </a:lnTo>
                  <a:lnTo>
                    <a:pt x="3620" y="19259"/>
                  </a:lnTo>
                  <a:lnTo>
                    <a:pt x="3821" y="19441"/>
                  </a:lnTo>
                  <a:lnTo>
                    <a:pt x="4021" y="19614"/>
                  </a:lnTo>
                  <a:lnTo>
                    <a:pt x="4231" y="19778"/>
                  </a:lnTo>
                  <a:lnTo>
                    <a:pt x="4441" y="19943"/>
                  </a:lnTo>
                  <a:lnTo>
                    <a:pt x="4660" y="20098"/>
                  </a:lnTo>
                  <a:lnTo>
                    <a:pt x="4878" y="20244"/>
                  </a:lnTo>
                  <a:lnTo>
                    <a:pt x="5097" y="20399"/>
                  </a:lnTo>
                  <a:lnTo>
                    <a:pt x="5325" y="20535"/>
                  </a:lnTo>
                  <a:lnTo>
                    <a:pt x="5553" y="20672"/>
                  </a:lnTo>
                  <a:lnTo>
                    <a:pt x="5790" y="20800"/>
                  </a:lnTo>
                  <a:lnTo>
                    <a:pt x="6027" y="20927"/>
                  </a:lnTo>
                  <a:lnTo>
                    <a:pt x="6264" y="21046"/>
                  </a:lnTo>
                  <a:lnTo>
                    <a:pt x="6511" y="21164"/>
                  </a:lnTo>
                  <a:lnTo>
                    <a:pt x="6757" y="21265"/>
                  </a:lnTo>
                  <a:lnTo>
                    <a:pt x="7003" y="21374"/>
                  </a:lnTo>
                  <a:lnTo>
                    <a:pt x="7258" y="21465"/>
                  </a:lnTo>
                  <a:lnTo>
                    <a:pt x="7514" y="21557"/>
                  </a:lnTo>
                  <a:lnTo>
                    <a:pt x="7769" y="21639"/>
                  </a:lnTo>
                  <a:lnTo>
                    <a:pt x="8034" y="21721"/>
                  </a:lnTo>
                  <a:lnTo>
                    <a:pt x="8298" y="21794"/>
                  </a:lnTo>
                  <a:lnTo>
                    <a:pt x="8562" y="21857"/>
                  </a:lnTo>
                  <a:lnTo>
                    <a:pt x="8836" y="21912"/>
                  </a:lnTo>
                  <a:lnTo>
                    <a:pt x="9100" y="21967"/>
                  </a:lnTo>
                  <a:lnTo>
                    <a:pt x="9374" y="22013"/>
                  </a:lnTo>
                  <a:lnTo>
                    <a:pt x="9657" y="22049"/>
                  </a:lnTo>
                  <a:lnTo>
                    <a:pt x="9930" y="22076"/>
                  </a:lnTo>
                  <a:lnTo>
                    <a:pt x="10213" y="22104"/>
                  </a:lnTo>
                  <a:lnTo>
                    <a:pt x="10496" y="22122"/>
                  </a:lnTo>
                  <a:lnTo>
                    <a:pt x="10778" y="22131"/>
                  </a:lnTo>
                  <a:lnTo>
                    <a:pt x="11061" y="22140"/>
                  </a:lnTo>
                  <a:lnTo>
                    <a:pt x="11462" y="22131"/>
                  </a:lnTo>
                  <a:lnTo>
                    <a:pt x="11863" y="22113"/>
                  </a:lnTo>
                  <a:lnTo>
                    <a:pt x="12255" y="22076"/>
                  </a:lnTo>
                  <a:lnTo>
                    <a:pt x="12648" y="22022"/>
                  </a:lnTo>
                  <a:lnTo>
                    <a:pt x="13031" y="21967"/>
                  </a:lnTo>
                  <a:lnTo>
                    <a:pt x="13413" y="21885"/>
                  </a:lnTo>
                  <a:lnTo>
                    <a:pt x="13787" y="21803"/>
                  </a:lnTo>
                  <a:lnTo>
                    <a:pt x="14161" y="21702"/>
                  </a:lnTo>
                  <a:lnTo>
                    <a:pt x="14526" y="21584"/>
                  </a:lnTo>
                  <a:lnTo>
                    <a:pt x="14891" y="21456"/>
                  </a:lnTo>
                  <a:lnTo>
                    <a:pt x="15246" y="21319"/>
                  </a:lnTo>
                  <a:lnTo>
                    <a:pt x="15593" y="21174"/>
                  </a:lnTo>
                  <a:lnTo>
                    <a:pt x="15930" y="21009"/>
                  </a:lnTo>
                  <a:lnTo>
                    <a:pt x="16268" y="20836"/>
                  </a:lnTo>
                  <a:lnTo>
                    <a:pt x="16596" y="20654"/>
                  </a:lnTo>
                  <a:lnTo>
                    <a:pt x="16924" y="20462"/>
                  </a:lnTo>
                  <a:lnTo>
                    <a:pt x="17207" y="20271"/>
                  </a:lnTo>
                  <a:lnTo>
                    <a:pt x="17499" y="20079"/>
                  </a:lnTo>
                  <a:lnTo>
                    <a:pt x="17772" y="19870"/>
                  </a:lnTo>
                  <a:lnTo>
                    <a:pt x="18046" y="19660"/>
                  </a:lnTo>
                  <a:lnTo>
                    <a:pt x="18310" y="19441"/>
                  </a:lnTo>
                  <a:lnTo>
                    <a:pt x="18566" y="19213"/>
                  </a:lnTo>
                  <a:lnTo>
                    <a:pt x="18812" y="18976"/>
                  </a:lnTo>
                  <a:lnTo>
                    <a:pt x="19058" y="18730"/>
                  </a:lnTo>
                  <a:lnTo>
                    <a:pt x="19286" y="18475"/>
                  </a:lnTo>
                  <a:lnTo>
                    <a:pt x="19514" y="18219"/>
                  </a:lnTo>
                  <a:lnTo>
                    <a:pt x="19733" y="17946"/>
                  </a:lnTo>
                  <a:lnTo>
                    <a:pt x="19942" y="17672"/>
                  </a:lnTo>
                  <a:lnTo>
                    <a:pt x="20143" y="17399"/>
                  </a:lnTo>
                  <a:lnTo>
                    <a:pt x="20344" y="17107"/>
                  </a:lnTo>
                  <a:lnTo>
                    <a:pt x="20526" y="16815"/>
                  </a:lnTo>
                  <a:lnTo>
                    <a:pt x="20699" y="16514"/>
                  </a:lnTo>
                  <a:lnTo>
                    <a:pt x="20863" y="16213"/>
                  </a:lnTo>
                  <a:lnTo>
                    <a:pt x="21018" y="15903"/>
                  </a:lnTo>
                  <a:lnTo>
                    <a:pt x="21173" y="15584"/>
                  </a:lnTo>
                  <a:lnTo>
                    <a:pt x="21310" y="15265"/>
                  </a:lnTo>
                  <a:lnTo>
                    <a:pt x="21438" y="14946"/>
                  </a:lnTo>
                  <a:lnTo>
                    <a:pt x="21556" y="14608"/>
                  </a:lnTo>
                  <a:lnTo>
                    <a:pt x="21657" y="14271"/>
                  </a:lnTo>
                  <a:lnTo>
                    <a:pt x="21757" y="13933"/>
                  </a:lnTo>
                  <a:lnTo>
                    <a:pt x="21839" y="13587"/>
                  </a:lnTo>
                  <a:lnTo>
                    <a:pt x="21921" y="13240"/>
                  </a:lnTo>
                  <a:lnTo>
                    <a:pt x="21985" y="12885"/>
                  </a:lnTo>
                  <a:lnTo>
                    <a:pt x="22040" y="12529"/>
                  </a:lnTo>
                  <a:lnTo>
                    <a:pt x="22076" y="12174"/>
                  </a:lnTo>
                  <a:lnTo>
                    <a:pt x="22104" y="11809"/>
                  </a:lnTo>
                  <a:lnTo>
                    <a:pt x="22122" y="11444"/>
                  </a:lnTo>
                  <a:lnTo>
                    <a:pt x="22131" y="11070"/>
                  </a:lnTo>
                  <a:lnTo>
                    <a:pt x="22122" y="10578"/>
                  </a:lnTo>
                  <a:lnTo>
                    <a:pt x="22085" y="10095"/>
                  </a:lnTo>
                  <a:lnTo>
                    <a:pt x="22040" y="9611"/>
                  </a:lnTo>
                  <a:lnTo>
                    <a:pt x="21967" y="9137"/>
                  </a:lnTo>
                  <a:lnTo>
                    <a:pt x="21866" y="8672"/>
                  </a:lnTo>
                  <a:lnTo>
                    <a:pt x="21757" y="8216"/>
                  </a:lnTo>
                  <a:lnTo>
                    <a:pt x="21629" y="7760"/>
                  </a:lnTo>
                  <a:lnTo>
                    <a:pt x="21483" y="7322"/>
                  </a:lnTo>
                  <a:lnTo>
                    <a:pt x="21310" y="6885"/>
                  </a:lnTo>
                  <a:lnTo>
                    <a:pt x="21128" y="6456"/>
                  </a:lnTo>
                  <a:lnTo>
                    <a:pt x="20927" y="6046"/>
                  </a:lnTo>
                  <a:lnTo>
                    <a:pt x="20708" y="5636"/>
                  </a:lnTo>
                  <a:lnTo>
                    <a:pt x="20471" y="5243"/>
                  </a:lnTo>
                  <a:lnTo>
                    <a:pt x="20225" y="4851"/>
                  </a:lnTo>
                  <a:lnTo>
                    <a:pt x="19952" y="4478"/>
                  </a:lnTo>
                  <a:lnTo>
                    <a:pt x="19678" y="4122"/>
                  </a:lnTo>
                  <a:lnTo>
                    <a:pt x="19477" y="3885"/>
                  </a:lnTo>
                  <a:lnTo>
                    <a:pt x="19286" y="3657"/>
                  </a:lnTo>
                  <a:lnTo>
                    <a:pt x="19076" y="3438"/>
                  </a:lnTo>
                  <a:lnTo>
                    <a:pt x="18866" y="3219"/>
                  </a:lnTo>
                  <a:lnTo>
                    <a:pt x="18648" y="3009"/>
                  </a:lnTo>
                  <a:lnTo>
                    <a:pt x="18429" y="2809"/>
                  </a:lnTo>
                  <a:lnTo>
                    <a:pt x="18201" y="2608"/>
                  </a:lnTo>
                  <a:lnTo>
                    <a:pt x="17964" y="2417"/>
                  </a:lnTo>
                  <a:lnTo>
                    <a:pt x="17727" y="2234"/>
                  </a:lnTo>
                  <a:lnTo>
                    <a:pt x="17480" y="2052"/>
                  </a:lnTo>
                  <a:lnTo>
                    <a:pt x="17234" y="1879"/>
                  </a:lnTo>
                  <a:lnTo>
                    <a:pt x="16979" y="1715"/>
                  </a:lnTo>
                  <a:lnTo>
                    <a:pt x="16714" y="1550"/>
                  </a:lnTo>
                  <a:lnTo>
                    <a:pt x="16450" y="1405"/>
                  </a:lnTo>
                  <a:lnTo>
                    <a:pt x="16186" y="1259"/>
                  </a:lnTo>
                  <a:lnTo>
                    <a:pt x="15912" y="1122"/>
                  </a:lnTo>
                  <a:lnTo>
                    <a:pt x="15638" y="985"/>
                  </a:lnTo>
                  <a:lnTo>
                    <a:pt x="15356" y="867"/>
                  </a:lnTo>
                  <a:lnTo>
                    <a:pt x="15073" y="748"/>
                  </a:lnTo>
                  <a:lnTo>
                    <a:pt x="14781" y="648"/>
                  </a:lnTo>
                  <a:lnTo>
                    <a:pt x="14489" y="547"/>
                  </a:lnTo>
                  <a:lnTo>
                    <a:pt x="14198" y="456"/>
                  </a:lnTo>
                  <a:lnTo>
                    <a:pt x="13897" y="365"/>
                  </a:lnTo>
                  <a:lnTo>
                    <a:pt x="13596" y="292"/>
                  </a:lnTo>
                  <a:lnTo>
                    <a:pt x="13286" y="228"/>
                  </a:lnTo>
                  <a:lnTo>
                    <a:pt x="12976" y="164"/>
                  </a:lnTo>
                  <a:lnTo>
                    <a:pt x="12666" y="119"/>
                  </a:lnTo>
                  <a:lnTo>
                    <a:pt x="12347" y="73"/>
                  </a:lnTo>
                  <a:lnTo>
                    <a:pt x="12027" y="46"/>
                  </a:lnTo>
                  <a:lnTo>
                    <a:pt x="11708" y="19"/>
                  </a:lnTo>
                  <a:lnTo>
                    <a:pt x="11389" y="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615800" y="1453351"/>
              <a:ext cx="1839726" cy="1928367"/>
            </a:xfrm>
            <a:custGeom>
              <a:avLst/>
              <a:gdLst/>
              <a:ahLst/>
              <a:cxnLst/>
              <a:rect l="l" t="t" r="r" b="b"/>
              <a:pathLst>
                <a:path w="24055" h="25214" extrusionOk="0">
                  <a:moveTo>
                    <a:pt x="13942" y="0"/>
                  </a:moveTo>
                  <a:lnTo>
                    <a:pt x="13550" y="9"/>
                  </a:lnTo>
                  <a:lnTo>
                    <a:pt x="13158" y="19"/>
                  </a:lnTo>
                  <a:lnTo>
                    <a:pt x="12757" y="37"/>
                  </a:lnTo>
                  <a:lnTo>
                    <a:pt x="12374" y="64"/>
                  </a:lnTo>
                  <a:lnTo>
                    <a:pt x="11936" y="101"/>
                  </a:lnTo>
                  <a:lnTo>
                    <a:pt x="11508" y="146"/>
                  </a:lnTo>
                  <a:lnTo>
                    <a:pt x="11079" y="201"/>
                  </a:lnTo>
                  <a:lnTo>
                    <a:pt x="10660" y="265"/>
                  </a:lnTo>
                  <a:lnTo>
                    <a:pt x="10249" y="338"/>
                  </a:lnTo>
                  <a:lnTo>
                    <a:pt x="9839" y="420"/>
                  </a:lnTo>
                  <a:lnTo>
                    <a:pt x="9438" y="502"/>
                  </a:lnTo>
                  <a:lnTo>
                    <a:pt x="9046" y="593"/>
                  </a:lnTo>
                  <a:lnTo>
                    <a:pt x="8799" y="666"/>
                  </a:lnTo>
                  <a:lnTo>
                    <a:pt x="8544" y="739"/>
                  </a:lnTo>
                  <a:lnTo>
                    <a:pt x="8307" y="812"/>
                  </a:lnTo>
                  <a:lnTo>
                    <a:pt x="8061" y="894"/>
                  </a:lnTo>
                  <a:lnTo>
                    <a:pt x="7833" y="985"/>
                  </a:lnTo>
                  <a:lnTo>
                    <a:pt x="7596" y="1076"/>
                  </a:lnTo>
                  <a:lnTo>
                    <a:pt x="7377" y="1177"/>
                  </a:lnTo>
                  <a:lnTo>
                    <a:pt x="7158" y="1286"/>
                  </a:lnTo>
                  <a:lnTo>
                    <a:pt x="6939" y="1395"/>
                  </a:lnTo>
                  <a:lnTo>
                    <a:pt x="6720" y="1505"/>
                  </a:lnTo>
                  <a:lnTo>
                    <a:pt x="6520" y="1633"/>
                  </a:lnTo>
                  <a:lnTo>
                    <a:pt x="6310" y="1760"/>
                  </a:lnTo>
                  <a:lnTo>
                    <a:pt x="6109" y="1888"/>
                  </a:lnTo>
                  <a:lnTo>
                    <a:pt x="5918" y="2025"/>
                  </a:lnTo>
                  <a:lnTo>
                    <a:pt x="5726" y="2171"/>
                  </a:lnTo>
                  <a:lnTo>
                    <a:pt x="5544" y="2316"/>
                  </a:lnTo>
                  <a:lnTo>
                    <a:pt x="5362" y="2462"/>
                  </a:lnTo>
                  <a:lnTo>
                    <a:pt x="5179" y="2626"/>
                  </a:lnTo>
                  <a:lnTo>
                    <a:pt x="5006" y="2781"/>
                  </a:lnTo>
                  <a:lnTo>
                    <a:pt x="4842" y="2955"/>
                  </a:lnTo>
                  <a:lnTo>
                    <a:pt x="4669" y="3128"/>
                  </a:lnTo>
                  <a:lnTo>
                    <a:pt x="4514" y="3301"/>
                  </a:lnTo>
                  <a:lnTo>
                    <a:pt x="4350" y="3484"/>
                  </a:lnTo>
                  <a:lnTo>
                    <a:pt x="4195" y="3675"/>
                  </a:lnTo>
                  <a:lnTo>
                    <a:pt x="4049" y="3867"/>
                  </a:lnTo>
                  <a:lnTo>
                    <a:pt x="3903" y="4058"/>
                  </a:lnTo>
                  <a:lnTo>
                    <a:pt x="3757" y="4259"/>
                  </a:lnTo>
                  <a:lnTo>
                    <a:pt x="3620" y="4468"/>
                  </a:lnTo>
                  <a:lnTo>
                    <a:pt x="3492" y="4678"/>
                  </a:lnTo>
                  <a:lnTo>
                    <a:pt x="3356" y="4897"/>
                  </a:lnTo>
                  <a:lnTo>
                    <a:pt x="3228" y="5116"/>
                  </a:lnTo>
                  <a:lnTo>
                    <a:pt x="3109" y="5344"/>
                  </a:lnTo>
                  <a:lnTo>
                    <a:pt x="2982" y="5581"/>
                  </a:lnTo>
                  <a:lnTo>
                    <a:pt x="2872" y="5818"/>
                  </a:lnTo>
                  <a:lnTo>
                    <a:pt x="2763" y="6064"/>
                  </a:lnTo>
                  <a:lnTo>
                    <a:pt x="2672" y="6319"/>
                  </a:lnTo>
                  <a:lnTo>
                    <a:pt x="2581" y="6575"/>
                  </a:lnTo>
                  <a:lnTo>
                    <a:pt x="2499" y="6830"/>
                  </a:lnTo>
                  <a:lnTo>
                    <a:pt x="2426" y="7095"/>
                  </a:lnTo>
                  <a:lnTo>
                    <a:pt x="2371" y="7359"/>
                  </a:lnTo>
                  <a:lnTo>
                    <a:pt x="2325" y="7623"/>
                  </a:lnTo>
                  <a:lnTo>
                    <a:pt x="2289" y="7888"/>
                  </a:lnTo>
                  <a:lnTo>
                    <a:pt x="2261" y="8161"/>
                  </a:lnTo>
                  <a:lnTo>
                    <a:pt x="2243" y="8426"/>
                  </a:lnTo>
                  <a:lnTo>
                    <a:pt x="2243" y="8699"/>
                  </a:lnTo>
                  <a:lnTo>
                    <a:pt x="2252" y="8973"/>
                  </a:lnTo>
                  <a:lnTo>
                    <a:pt x="2280" y="9237"/>
                  </a:lnTo>
                  <a:lnTo>
                    <a:pt x="2316" y="9511"/>
                  </a:lnTo>
                  <a:lnTo>
                    <a:pt x="2353" y="9730"/>
                  </a:lnTo>
                  <a:lnTo>
                    <a:pt x="2380" y="9940"/>
                  </a:lnTo>
                  <a:lnTo>
                    <a:pt x="2398" y="10149"/>
                  </a:lnTo>
                  <a:lnTo>
                    <a:pt x="2407" y="10350"/>
                  </a:lnTo>
                  <a:lnTo>
                    <a:pt x="2407" y="10541"/>
                  </a:lnTo>
                  <a:lnTo>
                    <a:pt x="2407" y="10733"/>
                  </a:lnTo>
                  <a:lnTo>
                    <a:pt x="2389" y="10924"/>
                  </a:lnTo>
                  <a:lnTo>
                    <a:pt x="2371" y="11116"/>
                  </a:lnTo>
                  <a:lnTo>
                    <a:pt x="2334" y="11298"/>
                  </a:lnTo>
                  <a:lnTo>
                    <a:pt x="2289" y="11481"/>
                  </a:lnTo>
                  <a:lnTo>
                    <a:pt x="2234" y="11663"/>
                  </a:lnTo>
                  <a:lnTo>
                    <a:pt x="2161" y="11845"/>
                  </a:lnTo>
                  <a:lnTo>
                    <a:pt x="2088" y="12028"/>
                  </a:lnTo>
                  <a:lnTo>
                    <a:pt x="1988" y="12219"/>
                  </a:lnTo>
                  <a:lnTo>
                    <a:pt x="1888" y="12402"/>
                  </a:lnTo>
                  <a:lnTo>
                    <a:pt x="1769" y="12593"/>
                  </a:lnTo>
                  <a:lnTo>
                    <a:pt x="1550" y="12940"/>
                  </a:lnTo>
                  <a:lnTo>
                    <a:pt x="1286" y="13395"/>
                  </a:lnTo>
                  <a:lnTo>
                    <a:pt x="994" y="13906"/>
                  </a:lnTo>
                  <a:lnTo>
                    <a:pt x="711" y="14444"/>
                  </a:lnTo>
                  <a:lnTo>
                    <a:pt x="219" y="15365"/>
                  </a:lnTo>
                  <a:lnTo>
                    <a:pt x="64" y="15666"/>
                  </a:lnTo>
                  <a:lnTo>
                    <a:pt x="9" y="15794"/>
                  </a:lnTo>
                  <a:lnTo>
                    <a:pt x="0" y="15848"/>
                  </a:lnTo>
                  <a:lnTo>
                    <a:pt x="9" y="15912"/>
                  </a:lnTo>
                  <a:lnTo>
                    <a:pt x="27" y="15958"/>
                  </a:lnTo>
                  <a:lnTo>
                    <a:pt x="55" y="16012"/>
                  </a:lnTo>
                  <a:lnTo>
                    <a:pt x="91" y="16058"/>
                  </a:lnTo>
                  <a:lnTo>
                    <a:pt x="137" y="16104"/>
                  </a:lnTo>
                  <a:lnTo>
                    <a:pt x="191" y="16149"/>
                  </a:lnTo>
                  <a:lnTo>
                    <a:pt x="246" y="16195"/>
                  </a:lnTo>
                  <a:lnTo>
                    <a:pt x="383" y="16268"/>
                  </a:lnTo>
                  <a:lnTo>
                    <a:pt x="529" y="16341"/>
                  </a:lnTo>
                  <a:lnTo>
                    <a:pt x="702" y="16405"/>
                  </a:lnTo>
                  <a:lnTo>
                    <a:pt x="875" y="16459"/>
                  </a:lnTo>
                  <a:lnTo>
                    <a:pt x="1240" y="16560"/>
                  </a:lnTo>
                  <a:lnTo>
                    <a:pt x="1587" y="16660"/>
                  </a:lnTo>
                  <a:lnTo>
                    <a:pt x="1742" y="16696"/>
                  </a:lnTo>
                  <a:lnTo>
                    <a:pt x="1878" y="16742"/>
                  </a:lnTo>
                  <a:lnTo>
                    <a:pt x="1988" y="16788"/>
                  </a:lnTo>
                  <a:lnTo>
                    <a:pt x="2061" y="16833"/>
                  </a:lnTo>
                  <a:lnTo>
                    <a:pt x="2143" y="16897"/>
                  </a:lnTo>
                  <a:lnTo>
                    <a:pt x="2198" y="16970"/>
                  </a:lnTo>
                  <a:lnTo>
                    <a:pt x="2252" y="17034"/>
                  </a:lnTo>
                  <a:lnTo>
                    <a:pt x="2298" y="17098"/>
                  </a:lnTo>
                  <a:lnTo>
                    <a:pt x="2325" y="17161"/>
                  </a:lnTo>
                  <a:lnTo>
                    <a:pt x="2343" y="17225"/>
                  </a:lnTo>
                  <a:lnTo>
                    <a:pt x="2362" y="17289"/>
                  </a:lnTo>
                  <a:lnTo>
                    <a:pt x="2362" y="17353"/>
                  </a:lnTo>
                  <a:lnTo>
                    <a:pt x="2362" y="17417"/>
                  </a:lnTo>
                  <a:lnTo>
                    <a:pt x="2353" y="17481"/>
                  </a:lnTo>
                  <a:lnTo>
                    <a:pt x="2343" y="17544"/>
                  </a:lnTo>
                  <a:lnTo>
                    <a:pt x="2316" y="17608"/>
                  </a:lnTo>
                  <a:lnTo>
                    <a:pt x="2261" y="17727"/>
                  </a:lnTo>
                  <a:lnTo>
                    <a:pt x="2198" y="17854"/>
                  </a:lnTo>
                  <a:lnTo>
                    <a:pt x="2033" y="18101"/>
                  </a:lnTo>
                  <a:lnTo>
                    <a:pt x="1951" y="18228"/>
                  </a:lnTo>
                  <a:lnTo>
                    <a:pt x="1869" y="18356"/>
                  </a:lnTo>
                  <a:lnTo>
                    <a:pt x="1805" y="18493"/>
                  </a:lnTo>
                  <a:lnTo>
                    <a:pt x="1751" y="18620"/>
                  </a:lnTo>
                  <a:lnTo>
                    <a:pt x="1733" y="18693"/>
                  </a:lnTo>
                  <a:lnTo>
                    <a:pt x="1723" y="18757"/>
                  </a:lnTo>
                  <a:lnTo>
                    <a:pt x="1714" y="18830"/>
                  </a:lnTo>
                  <a:lnTo>
                    <a:pt x="1714" y="18894"/>
                  </a:lnTo>
                  <a:lnTo>
                    <a:pt x="1733" y="18985"/>
                  </a:lnTo>
                  <a:lnTo>
                    <a:pt x="1760" y="19067"/>
                  </a:lnTo>
                  <a:lnTo>
                    <a:pt x="1805" y="19131"/>
                  </a:lnTo>
                  <a:lnTo>
                    <a:pt x="1869" y="19186"/>
                  </a:lnTo>
                  <a:lnTo>
                    <a:pt x="1933" y="19231"/>
                  </a:lnTo>
                  <a:lnTo>
                    <a:pt x="1997" y="19268"/>
                  </a:lnTo>
                  <a:lnTo>
                    <a:pt x="2134" y="19341"/>
                  </a:lnTo>
                  <a:lnTo>
                    <a:pt x="2198" y="19377"/>
                  </a:lnTo>
                  <a:lnTo>
                    <a:pt x="2252" y="19414"/>
                  </a:lnTo>
                  <a:lnTo>
                    <a:pt x="2298" y="19450"/>
                  </a:lnTo>
                  <a:lnTo>
                    <a:pt x="2316" y="19496"/>
                  </a:lnTo>
                  <a:lnTo>
                    <a:pt x="2325" y="19523"/>
                  </a:lnTo>
                  <a:lnTo>
                    <a:pt x="2325" y="19550"/>
                  </a:lnTo>
                  <a:lnTo>
                    <a:pt x="2307" y="19605"/>
                  </a:lnTo>
                  <a:lnTo>
                    <a:pt x="2271" y="19678"/>
                  </a:lnTo>
                  <a:lnTo>
                    <a:pt x="2198" y="19760"/>
                  </a:lnTo>
                  <a:lnTo>
                    <a:pt x="2052" y="19924"/>
                  </a:lnTo>
                  <a:lnTo>
                    <a:pt x="1997" y="19997"/>
                  </a:lnTo>
                  <a:lnTo>
                    <a:pt x="1961" y="20070"/>
                  </a:lnTo>
                  <a:lnTo>
                    <a:pt x="1951" y="20098"/>
                  </a:lnTo>
                  <a:lnTo>
                    <a:pt x="1951" y="20134"/>
                  </a:lnTo>
                  <a:lnTo>
                    <a:pt x="1951" y="20171"/>
                  </a:lnTo>
                  <a:lnTo>
                    <a:pt x="1961" y="20207"/>
                  </a:lnTo>
                  <a:lnTo>
                    <a:pt x="1979" y="20253"/>
                  </a:lnTo>
                  <a:lnTo>
                    <a:pt x="2006" y="20289"/>
                  </a:lnTo>
                  <a:lnTo>
                    <a:pt x="2079" y="20380"/>
                  </a:lnTo>
                  <a:lnTo>
                    <a:pt x="2152" y="20426"/>
                  </a:lnTo>
                  <a:lnTo>
                    <a:pt x="2225" y="20481"/>
                  </a:lnTo>
                  <a:lnTo>
                    <a:pt x="2280" y="20544"/>
                  </a:lnTo>
                  <a:lnTo>
                    <a:pt x="2325" y="20617"/>
                  </a:lnTo>
                  <a:lnTo>
                    <a:pt x="2371" y="20709"/>
                  </a:lnTo>
                  <a:lnTo>
                    <a:pt x="2407" y="20800"/>
                  </a:lnTo>
                  <a:lnTo>
                    <a:pt x="2426" y="20891"/>
                  </a:lnTo>
                  <a:lnTo>
                    <a:pt x="2453" y="21000"/>
                  </a:lnTo>
                  <a:lnTo>
                    <a:pt x="2462" y="21101"/>
                  </a:lnTo>
                  <a:lnTo>
                    <a:pt x="2471" y="21201"/>
                  </a:lnTo>
                  <a:lnTo>
                    <a:pt x="2471" y="21411"/>
                  </a:lnTo>
                  <a:lnTo>
                    <a:pt x="2462" y="21593"/>
                  </a:lnTo>
                  <a:lnTo>
                    <a:pt x="2435" y="21748"/>
                  </a:lnTo>
                  <a:lnTo>
                    <a:pt x="2435" y="21912"/>
                  </a:lnTo>
                  <a:lnTo>
                    <a:pt x="2416" y="22095"/>
                  </a:lnTo>
                  <a:lnTo>
                    <a:pt x="2371" y="22505"/>
                  </a:lnTo>
                  <a:lnTo>
                    <a:pt x="2334" y="22943"/>
                  </a:lnTo>
                  <a:lnTo>
                    <a:pt x="2325" y="23171"/>
                  </a:lnTo>
                  <a:lnTo>
                    <a:pt x="2316" y="23399"/>
                  </a:lnTo>
                  <a:lnTo>
                    <a:pt x="2334" y="23617"/>
                  </a:lnTo>
                  <a:lnTo>
                    <a:pt x="2353" y="23836"/>
                  </a:lnTo>
                  <a:lnTo>
                    <a:pt x="2398" y="24046"/>
                  </a:lnTo>
                  <a:lnTo>
                    <a:pt x="2426" y="24146"/>
                  </a:lnTo>
                  <a:lnTo>
                    <a:pt x="2462" y="24247"/>
                  </a:lnTo>
                  <a:lnTo>
                    <a:pt x="2508" y="24347"/>
                  </a:lnTo>
                  <a:lnTo>
                    <a:pt x="2553" y="24429"/>
                  </a:lnTo>
                  <a:lnTo>
                    <a:pt x="2608" y="24520"/>
                  </a:lnTo>
                  <a:lnTo>
                    <a:pt x="2663" y="24602"/>
                  </a:lnTo>
                  <a:lnTo>
                    <a:pt x="2736" y="24675"/>
                  </a:lnTo>
                  <a:lnTo>
                    <a:pt x="2809" y="24748"/>
                  </a:lnTo>
                  <a:lnTo>
                    <a:pt x="2900" y="24812"/>
                  </a:lnTo>
                  <a:lnTo>
                    <a:pt x="2991" y="24876"/>
                  </a:lnTo>
                  <a:lnTo>
                    <a:pt x="3091" y="24930"/>
                  </a:lnTo>
                  <a:lnTo>
                    <a:pt x="3201" y="24976"/>
                  </a:lnTo>
                  <a:lnTo>
                    <a:pt x="3337" y="25013"/>
                  </a:lnTo>
                  <a:lnTo>
                    <a:pt x="3492" y="25058"/>
                  </a:lnTo>
                  <a:lnTo>
                    <a:pt x="3666" y="25095"/>
                  </a:lnTo>
                  <a:lnTo>
                    <a:pt x="3848" y="25122"/>
                  </a:lnTo>
                  <a:lnTo>
                    <a:pt x="4049" y="25149"/>
                  </a:lnTo>
                  <a:lnTo>
                    <a:pt x="4268" y="25168"/>
                  </a:lnTo>
                  <a:lnTo>
                    <a:pt x="4495" y="25186"/>
                  </a:lnTo>
                  <a:lnTo>
                    <a:pt x="4742" y="25204"/>
                  </a:lnTo>
                  <a:lnTo>
                    <a:pt x="5261" y="25213"/>
                  </a:lnTo>
                  <a:lnTo>
                    <a:pt x="5836" y="25204"/>
                  </a:lnTo>
                  <a:lnTo>
                    <a:pt x="6456" y="25168"/>
                  </a:lnTo>
                  <a:lnTo>
                    <a:pt x="7113" y="25113"/>
                  </a:lnTo>
                  <a:lnTo>
                    <a:pt x="7796" y="25031"/>
                  </a:lnTo>
                  <a:lnTo>
                    <a:pt x="8152" y="24985"/>
                  </a:lnTo>
                  <a:lnTo>
                    <a:pt x="8508" y="24921"/>
                  </a:lnTo>
                  <a:lnTo>
                    <a:pt x="8882" y="24867"/>
                  </a:lnTo>
                  <a:lnTo>
                    <a:pt x="9246" y="24794"/>
                  </a:lnTo>
                  <a:lnTo>
                    <a:pt x="9629" y="24721"/>
                  </a:lnTo>
                  <a:lnTo>
                    <a:pt x="10003" y="24630"/>
                  </a:lnTo>
                  <a:lnTo>
                    <a:pt x="10395" y="24538"/>
                  </a:lnTo>
                  <a:lnTo>
                    <a:pt x="10778" y="24447"/>
                  </a:lnTo>
                  <a:lnTo>
                    <a:pt x="11170" y="24338"/>
                  </a:lnTo>
                  <a:lnTo>
                    <a:pt x="11553" y="24219"/>
                  </a:lnTo>
                  <a:lnTo>
                    <a:pt x="11945" y="24101"/>
                  </a:lnTo>
                  <a:lnTo>
                    <a:pt x="12337" y="23973"/>
                  </a:lnTo>
                  <a:lnTo>
                    <a:pt x="12730" y="23836"/>
                  </a:lnTo>
                  <a:lnTo>
                    <a:pt x="13122" y="23690"/>
                  </a:lnTo>
                  <a:lnTo>
                    <a:pt x="13514" y="23535"/>
                  </a:lnTo>
                  <a:lnTo>
                    <a:pt x="13897" y="23371"/>
                  </a:lnTo>
                  <a:lnTo>
                    <a:pt x="14280" y="23198"/>
                  </a:lnTo>
                  <a:lnTo>
                    <a:pt x="14663" y="23016"/>
                  </a:lnTo>
                  <a:lnTo>
                    <a:pt x="15037" y="22833"/>
                  </a:lnTo>
                  <a:lnTo>
                    <a:pt x="15410" y="22633"/>
                  </a:lnTo>
                  <a:lnTo>
                    <a:pt x="15775" y="22423"/>
                  </a:lnTo>
                  <a:lnTo>
                    <a:pt x="16140" y="22204"/>
                  </a:lnTo>
                  <a:lnTo>
                    <a:pt x="16496" y="21976"/>
                  </a:lnTo>
                  <a:lnTo>
                    <a:pt x="16842" y="21739"/>
                  </a:lnTo>
                  <a:lnTo>
                    <a:pt x="17189" y="21493"/>
                  </a:lnTo>
                  <a:lnTo>
                    <a:pt x="17517" y="21237"/>
                  </a:lnTo>
                  <a:lnTo>
                    <a:pt x="17845" y="20964"/>
                  </a:lnTo>
                  <a:lnTo>
                    <a:pt x="18155" y="20690"/>
                  </a:lnTo>
                  <a:lnTo>
                    <a:pt x="18456" y="20399"/>
                  </a:lnTo>
                  <a:lnTo>
                    <a:pt x="18757" y="20107"/>
                  </a:lnTo>
                  <a:lnTo>
                    <a:pt x="19040" y="19797"/>
                  </a:lnTo>
                  <a:lnTo>
                    <a:pt x="19304" y="19478"/>
                  </a:lnTo>
                  <a:lnTo>
                    <a:pt x="19569" y="19140"/>
                  </a:lnTo>
                  <a:lnTo>
                    <a:pt x="19815" y="18803"/>
                  </a:lnTo>
                  <a:lnTo>
                    <a:pt x="20043" y="18447"/>
                  </a:lnTo>
                  <a:lnTo>
                    <a:pt x="20262" y="18082"/>
                  </a:lnTo>
                  <a:lnTo>
                    <a:pt x="20462" y="17699"/>
                  </a:lnTo>
                  <a:lnTo>
                    <a:pt x="20645" y="17316"/>
                  </a:lnTo>
                  <a:lnTo>
                    <a:pt x="20818" y="16915"/>
                  </a:lnTo>
                  <a:lnTo>
                    <a:pt x="20973" y="16496"/>
                  </a:lnTo>
                  <a:lnTo>
                    <a:pt x="21110" y="16076"/>
                  </a:lnTo>
                  <a:lnTo>
                    <a:pt x="21228" y="15630"/>
                  </a:lnTo>
                  <a:lnTo>
                    <a:pt x="21328" y="15183"/>
                  </a:lnTo>
                  <a:lnTo>
                    <a:pt x="21411" y="14718"/>
                  </a:lnTo>
                  <a:lnTo>
                    <a:pt x="21456" y="14462"/>
                  </a:lnTo>
                  <a:lnTo>
                    <a:pt x="21520" y="14198"/>
                  </a:lnTo>
                  <a:lnTo>
                    <a:pt x="21593" y="13943"/>
                  </a:lnTo>
                  <a:lnTo>
                    <a:pt x="21684" y="13678"/>
                  </a:lnTo>
                  <a:lnTo>
                    <a:pt x="21775" y="13423"/>
                  </a:lnTo>
                  <a:lnTo>
                    <a:pt x="21885" y="13158"/>
                  </a:lnTo>
                  <a:lnTo>
                    <a:pt x="21994" y="12903"/>
                  </a:lnTo>
                  <a:lnTo>
                    <a:pt x="22113" y="12639"/>
                  </a:lnTo>
                  <a:lnTo>
                    <a:pt x="22368" y="12119"/>
                  </a:lnTo>
                  <a:lnTo>
                    <a:pt x="22642" y="11599"/>
                  </a:lnTo>
                  <a:lnTo>
                    <a:pt x="22906" y="11079"/>
                  </a:lnTo>
                  <a:lnTo>
                    <a:pt x="23170" y="10560"/>
                  </a:lnTo>
                  <a:lnTo>
                    <a:pt x="23417" y="10040"/>
                  </a:lnTo>
                  <a:lnTo>
                    <a:pt x="23535" y="9785"/>
                  </a:lnTo>
                  <a:lnTo>
                    <a:pt x="23635" y="9520"/>
                  </a:lnTo>
                  <a:lnTo>
                    <a:pt x="23736" y="9265"/>
                  </a:lnTo>
                  <a:lnTo>
                    <a:pt x="23818" y="9009"/>
                  </a:lnTo>
                  <a:lnTo>
                    <a:pt x="23891" y="8754"/>
                  </a:lnTo>
                  <a:lnTo>
                    <a:pt x="23955" y="8499"/>
                  </a:lnTo>
                  <a:lnTo>
                    <a:pt x="24000" y="8243"/>
                  </a:lnTo>
                  <a:lnTo>
                    <a:pt x="24037" y="7988"/>
                  </a:lnTo>
                  <a:lnTo>
                    <a:pt x="24055" y="7733"/>
                  </a:lnTo>
                  <a:lnTo>
                    <a:pt x="24055" y="7478"/>
                  </a:lnTo>
                  <a:lnTo>
                    <a:pt x="24028" y="7231"/>
                  </a:lnTo>
                  <a:lnTo>
                    <a:pt x="23991" y="6976"/>
                  </a:lnTo>
                  <a:lnTo>
                    <a:pt x="23927" y="6721"/>
                  </a:lnTo>
                  <a:lnTo>
                    <a:pt x="23891" y="6602"/>
                  </a:lnTo>
                  <a:lnTo>
                    <a:pt x="23845" y="6474"/>
                  </a:lnTo>
                  <a:lnTo>
                    <a:pt x="23754" y="6237"/>
                  </a:lnTo>
                  <a:lnTo>
                    <a:pt x="23654" y="6009"/>
                  </a:lnTo>
                  <a:lnTo>
                    <a:pt x="23544" y="5772"/>
                  </a:lnTo>
                  <a:lnTo>
                    <a:pt x="23435" y="5544"/>
                  </a:lnTo>
                  <a:lnTo>
                    <a:pt x="23325" y="5316"/>
                  </a:lnTo>
                  <a:lnTo>
                    <a:pt x="23198" y="5088"/>
                  </a:lnTo>
                  <a:lnTo>
                    <a:pt x="23070" y="4870"/>
                  </a:lnTo>
                  <a:lnTo>
                    <a:pt x="22942" y="4642"/>
                  </a:lnTo>
                  <a:lnTo>
                    <a:pt x="22806" y="4423"/>
                  </a:lnTo>
                  <a:lnTo>
                    <a:pt x="22660" y="4213"/>
                  </a:lnTo>
                  <a:lnTo>
                    <a:pt x="22514" y="4003"/>
                  </a:lnTo>
                  <a:lnTo>
                    <a:pt x="22368" y="3794"/>
                  </a:lnTo>
                  <a:lnTo>
                    <a:pt x="22204" y="3584"/>
                  </a:lnTo>
                  <a:lnTo>
                    <a:pt x="22049" y="3383"/>
                  </a:lnTo>
                  <a:lnTo>
                    <a:pt x="21885" y="3192"/>
                  </a:lnTo>
                  <a:lnTo>
                    <a:pt x="21711" y="3000"/>
                  </a:lnTo>
                  <a:lnTo>
                    <a:pt x="21538" y="2809"/>
                  </a:lnTo>
                  <a:lnTo>
                    <a:pt x="21356" y="2626"/>
                  </a:lnTo>
                  <a:lnTo>
                    <a:pt x="21173" y="2453"/>
                  </a:lnTo>
                  <a:lnTo>
                    <a:pt x="20982" y="2280"/>
                  </a:lnTo>
                  <a:lnTo>
                    <a:pt x="20790" y="2116"/>
                  </a:lnTo>
                  <a:lnTo>
                    <a:pt x="20590" y="1952"/>
                  </a:lnTo>
                  <a:lnTo>
                    <a:pt x="20389" y="1797"/>
                  </a:lnTo>
                  <a:lnTo>
                    <a:pt x="20189" y="1651"/>
                  </a:lnTo>
                  <a:lnTo>
                    <a:pt x="19979" y="1505"/>
                  </a:lnTo>
                  <a:lnTo>
                    <a:pt x="19760" y="1368"/>
                  </a:lnTo>
                  <a:lnTo>
                    <a:pt x="19550" y="1240"/>
                  </a:lnTo>
                  <a:lnTo>
                    <a:pt x="19322" y="1122"/>
                  </a:lnTo>
                  <a:lnTo>
                    <a:pt x="19103" y="1003"/>
                  </a:lnTo>
                  <a:lnTo>
                    <a:pt x="18876" y="903"/>
                  </a:lnTo>
                  <a:lnTo>
                    <a:pt x="18648" y="803"/>
                  </a:lnTo>
                  <a:lnTo>
                    <a:pt x="18410" y="712"/>
                  </a:lnTo>
                  <a:lnTo>
                    <a:pt x="18073" y="593"/>
                  </a:lnTo>
                  <a:lnTo>
                    <a:pt x="17717" y="484"/>
                  </a:lnTo>
                  <a:lnTo>
                    <a:pt x="17362" y="392"/>
                  </a:lnTo>
                  <a:lnTo>
                    <a:pt x="17006" y="310"/>
                  </a:lnTo>
                  <a:lnTo>
                    <a:pt x="16632" y="237"/>
                  </a:lnTo>
                  <a:lnTo>
                    <a:pt x="16258" y="174"/>
                  </a:lnTo>
                  <a:lnTo>
                    <a:pt x="15885" y="119"/>
                  </a:lnTo>
                  <a:lnTo>
                    <a:pt x="15502" y="82"/>
                  </a:lnTo>
                  <a:lnTo>
                    <a:pt x="15110" y="46"/>
                  </a:lnTo>
                  <a:lnTo>
                    <a:pt x="14727" y="19"/>
                  </a:lnTo>
                  <a:lnTo>
                    <a:pt x="14334" y="9"/>
                  </a:lnTo>
                  <a:lnTo>
                    <a:pt x="13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3"/>
            <p:cNvGrpSpPr/>
            <p:nvPr/>
          </p:nvGrpSpPr>
          <p:grpSpPr>
            <a:xfrm flipH="1">
              <a:off x="1967097" y="1609784"/>
              <a:ext cx="1301586" cy="1179425"/>
              <a:chOff x="3603138" y="2348106"/>
              <a:chExt cx="1937749" cy="1755881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3616281" y="2361713"/>
                <a:ext cx="1911464" cy="1490331"/>
              </a:xfrm>
              <a:custGeom>
                <a:avLst/>
                <a:gdLst/>
                <a:ahLst/>
                <a:cxnLst/>
                <a:rect l="l" t="t" r="r" b="b"/>
                <a:pathLst>
                  <a:path w="37087" h="28916" extrusionOk="0">
                    <a:moveTo>
                      <a:pt x="13734" y="1"/>
                    </a:moveTo>
                    <a:lnTo>
                      <a:pt x="13515" y="19"/>
                    </a:lnTo>
                    <a:lnTo>
                      <a:pt x="13305" y="37"/>
                    </a:lnTo>
                    <a:lnTo>
                      <a:pt x="13095" y="74"/>
                    </a:lnTo>
                    <a:lnTo>
                      <a:pt x="12895" y="110"/>
                    </a:lnTo>
                    <a:lnTo>
                      <a:pt x="12694" y="156"/>
                    </a:lnTo>
                    <a:lnTo>
                      <a:pt x="12493" y="210"/>
                    </a:lnTo>
                    <a:lnTo>
                      <a:pt x="12293" y="274"/>
                    </a:lnTo>
                    <a:lnTo>
                      <a:pt x="12101" y="347"/>
                    </a:lnTo>
                    <a:lnTo>
                      <a:pt x="11919" y="429"/>
                    </a:lnTo>
                    <a:lnTo>
                      <a:pt x="11737" y="521"/>
                    </a:lnTo>
                    <a:lnTo>
                      <a:pt x="11554" y="612"/>
                    </a:lnTo>
                    <a:lnTo>
                      <a:pt x="11381" y="712"/>
                    </a:lnTo>
                    <a:lnTo>
                      <a:pt x="11208" y="821"/>
                    </a:lnTo>
                    <a:lnTo>
                      <a:pt x="11044" y="940"/>
                    </a:lnTo>
                    <a:lnTo>
                      <a:pt x="10879" y="1059"/>
                    </a:lnTo>
                    <a:lnTo>
                      <a:pt x="10724" y="1186"/>
                    </a:lnTo>
                    <a:lnTo>
                      <a:pt x="10579" y="1314"/>
                    </a:lnTo>
                    <a:lnTo>
                      <a:pt x="10433" y="1460"/>
                    </a:lnTo>
                    <a:lnTo>
                      <a:pt x="10296" y="1606"/>
                    </a:lnTo>
                    <a:lnTo>
                      <a:pt x="10159" y="1752"/>
                    </a:lnTo>
                    <a:lnTo>
                      <a:pt x="10031" y="1907"/>
                    </a:lnTo>
                    <a:lnTo>
                      <a:pt x="9913" y="2071"/>
                    </a:lnTo>
                    <a:lnTo>
                      <a:pt x="9803" y="2235"/>
                    </a:lnTo>
                    <a:lnTo>
                      <a:pt x="9694" y="2408"/>
                    </a:lnTo>
                    <a:lnTo>
                      <a:pt x="9594" y="2581"/>
                    </a:lnTo>
                    <a:lnTo>
                      <a:pt x="9493" y="2764"/>
                    </a:lnTo>
                    <a:lnTo>
                      <a:pt x="9411" y="2946"/>
                    </a:lnTo>
                    <a:lnTo>
                      <a:pt x="9329" y="3138"/>
                    </a:lnTo>
                    <a:lnTo>
                      <a:pt x="9256" y="3329"/>
                    </a:lnTo>
                    <a:lnTo>
                      <a:pt x="9193" y="3521"/>
                    </a:lnTo>
                    <a:lnTo>
                      <a:pt x="9138" y="3721"/>
                    </a:lnTo>
                    <a:lnTo>
                      <a:pt x="8901" y="3739"/>
                    </a:lnTo>
                    <a:lnTo>
                      <a:pt x="8664" y="3767"/>
                    </a:lnTo>
                    <a:lnTo>
                      <a:pt x="8427" y="3803"/>
                    </a:lnTo>
                    <a:lnTo>
                      <a:pt x="8199" y="3849"/>
                    </a:lnTo>
                    <a:lnTo>
                      <a:pt x="7961" y="3894"/>
                    </a:lnTo>
                    <a:lnTo>
                      <a:pt x="7734" y="3949"/>
                    </a:lnTo>
                    <a:lnTo>
                      <a:pt x="7515" y="4013"/>
                    </a:lnTo>
                    <a:lnTo>
                      <a:pt x="7296" y="4086"/>
                    </a:lnTo>
                    <a:lnTo>
                      <a:pt x="7077" y="4168"/>
                    </a:lnTo>
                    <a:lnTo>
                      <a:pt x="6858" y="4259"/>
                    </a:lnTo>
                    <a:lnTo>
                      <a:pt x="6648" y="4350"/>
                    </a:lnTo>
                    <a:lnTo>
                      <a:pt x="6448" y="4451"/>
                    </a:lnTo>
                    <a:lnTo>
                      <a:pt x="6238" y="4551"/>
                    </a:lnTo>
                    <a:lnTo>
                      <a:pt x="6037" y="4669"/>
                    </a:lnTo>
                    <a:lnTo>
                      <a:pt x="5846" y="4788"/>
                    </a:lnTo>
                    <a:lnTo>
                      <a:pt x="5654" y="4907"/>
                    </a:lnTo>
                    <a:lnTo>
                      <a:pt x="5472" y="5043"/>
                    </a:lnTo>
                    <a:lnTo>
                      <a:pt x="5290" y="5180"/>
                    </a:lnTo>
                    <a:lnTo>
                      <a:pt x="5107" y="5317"/>
                    </a:lnTo>
                    <a:lnTo>
                      <a:pt x="4943" y="5472"/>
                    </a:lnTo>
                    <a:lnTo>
                      <a:pt x="4770" y="5627"/>
                    </a:lnTo>
                    <a:lnTo>
                      <a:pt x="4615" y="5782"/>
                    </a:lnTo>
                    <a:lnTo>
                      <a:pt x="4451" y="5946"/>
                    </a:lnTo>
                    <a:lnTo>
                      <a:pt x="4305" y="6119"/>
                    </a:lnTo>
                    <a:lnTo>
                      <a:pt x="4159" y="6293"/>
                    </a:lnTo>
                    <a:lnTo>
                      <a:pt x="4013" y="6466"/>
                    </a:lnTo>
                    <a:lnTo>
                      <a:pt x="3885" y="6648"/>
                    </a:lnTo>
                    <a:lnTo>
                      <a:pt x="3749" y="6840"/>
                    </a:lnTo>
                    <a:lnTo>
                      <a:pt x="3630" y="7031"/>
                    </a:lnTo>
                    <a:lnTo>
                      <a:pt x="3512" y="7232"/>
                    </a:lnTo>
                    <a:lnTo>
                      <a:pt x="3402" y="7423"/>
                    </a:lnTo>
                    <a:lnTo>
                      <a:pt x="3302" y="7633"/>
                    </a:lnTo>
                    <a:lnTo>
                      <a:pt x="3120" y="7697"/>
                    </a:lnTo>
                    <a:lnTo>
                      <a:pt x="2946" y="7779"/>
                    </a:lnTo>
                    <a:lnTo>
                      <a:pt x="2773" y="7852"/>
                    </a:lnTo>
                    <a:lnTo>
                      <a:pt x="2609" y="7943"/>
                    </a:lnTo>
                    <a:lnTo>
                      <a:pt x="2445" y="8034"/>
                    </a:lnTo>
                    <a:lnTo>
                      <a:pt x="2281" y="8135"/>
                    </a:lnTo>
                    <a:lnTo>
                      <a:pt x="2126" y="8244"/>
                    </a:lnTo>
                    <a:lnTo>
                      <a:pt x="1971" y="8353"/>
                    </a:lnTo>
                    <a:lnTo>
                      <a:pt x="1825" y="8463"/>
                    </a:lnTo>
                    <a:lnTo>
                      <a:pt x="1688" y="8590"/>
                    </a:lnTo>
                    <a:lnTo>
                      <a:pt x="1551" y="8718"/>
                    </a:lnTo>
                    <a:lnTo>
                      <a:pt x="1414" y="8846"/>
                    </a:lnTo>
                    <a:lnTo>
                      <a:pt x="1287" y="8983"/>
                    </a:lnTo>
                    <a:lnTo>
                      <a:pt x="1159" y="9128"/>
                    </a:lnTo>
                    <a:lnTo>
                      <a:pt x="1040" y="9274"/>
                    </a:lnTo>
                    <a:lnTo>
                      <a:pt x="931" y="9420"/>
                    </a:lnTo>
                    <a:lnTo>
                      <a:pt x="822" y="9575"/>
                    </a:lnTo>
                    <a:lnTo>
                      <a:pt x="721" y="9730"/>
                    </a:lnTo>
                    <a:lnTo>
                      <a:pt x="630" y="9894"/>
                    </a:lnTo>
                    <a:lnTo>
                      <a:pt x="539" y="10059"/>
                    </a:lnTo>
                    <a:lnTo>
                      <a:pt x="457" y="10232"/>
                    </a:lnTo>
                    <a:lnTo>
                      <a:pt x="384" y="10405"/>
                    </a:lnTo>
                    <a:lnTo>
                      <a:pt x="311" y="10587"/>
                    </a:lnTo>
                    <a:lnTo>
                      <a:pt x="247" y="10761"/>
                    </a:lnTo>
                    <a:lnTo>
                      <a:pt x="192" y="10952"/>
                    </a:lnTo>
                    <a:lnTo>
                      <a:pt x="147" y="11135"/>
                    </a:lnTo>
                    <a:lnTo>
                      <a:pt x="101" y="11326"/>
                    </a:lnTo>
                    <a:lnTo>
                      <a:pt x="65" y="11518"/>
                    </a:lnTo>
                    <a:lnTo>
                      <a:pt x="37" y="11709"/>
                    </a:lnTo>
                    <a:lnTo>
                      <a:pt x="19" y="11910"/>
                    </a:lnTo>
                    <a:lnTo>
                      <a:pt x="10" y="12101"/>
                    </a:lnTo>
                    <a:lnTo>
                      <a:pt x="1" y="12311"/>
                    </a:lnTo>
                    <a:lnTo>
                      <a:pt x="10" y="12566"/>
                    </a:lnTo>
                    <a:lnTo>
                      <a:pt x="28" y="12812"/>
                    </a:lnTo>
                    <a:lnTo>
                      <a:pt x="65" y="13059"/>
                    </a:lnTo>
                    <a:lnTo>
                      <a:pt x="101" y="13305"/>
                    </a:lnTo>
                    <a:lnTo>
                      <a:pt x="165" y="13551"/>
                    </a:lnTo>
                    <a:lnTo>
                      <a:pt x="229" y="13779"/>
                    </a:lnTo>
                    <a:lnTo>
                      <a:pt x="302" y="14016"/>
                    </a:lnTo>
                    <a:lnTo>
                      <a:pt x="393" y="14235"/>
                    </a:lnTo>
                    <a:lnTo>
                      <a:pt x="302" y="14508"/>
                    </a:lnTo>
                    <a:lnTo>
                      <a:pt x="229" y="14791"/>
                    </a:lnTo>
                    <a:lnTo>
                      <a:pt x="165" y="15074"/>
                    </a:lnTo>
                    <a:lnTo>
                      <a:pt x="101" y="15356"/>
                    </a:lnTo>
                    <a:lnTo>
                      <a:pt x="65" y="15648"/>
                    </a:lnTo>
                    <a:lnTo>
                      <a:pt x="28" y="15940"/>
                    </a:lnTo>
                    <a:lnTo>
                      <a:pt x="10" y="16241"/>
                    </a:lnTo>
                    <a:lnTo>
                      <a:pt x="1" y="16542"/>
                    </a:lnTo>
                    <a:lnTo>
                      <a:pt x="10" y="16788"/>
                    </a:lnTo>
                    <a:lnTo>
                      <a:pt x="19" y="17034"/>
                    </a:lnTo>
                    <a:lnTo>
                      <a:pt x="47" y="17271"/>
                    </a:lnTo>
                    <a:lnTo>
                      <a:pt x="74" y="17518"/>
                    </a:lnTo>
                    <a:lnTo>
                      <a:pt x="110" y="17755"/>
                    </a:lnTo>
                    <a:lnTo>
                      <a:pt x="156" y="17992"/>
                    </a:lnTo>
                    <a:lnTo>
                      <a:pt x="211" y="18220"/>
                    </a:lnTo>
                    <a:lnTo>
                      <a:pt x="275" y="18457"/>
                    </a:lnTo>
                    <a:lnTo>
                      <a:pt x="338" y="18676"/>
                    </a:lnTo>
                    <a:lnTo>
                      <a:pt x="411" y="18904"/>
                    </a:lnTo>
                    <a:lnTo>
                      <a:pt x="502" y="19122"/>
                    </a:lnTo>
                    <a:lnTo>
                      <a:pt x="594" y="19341"/>
                    </a:lnTo>
                    <a:lnTo>
                      <a:pt x="685" y="19551"/>
                    </a:lnTo>
                    <a:lnTo>
                      <a:pt x="794" y="19761"/>
                    </a:lnTo>
                    <a:lnTo>
                      <a:pt x="904" y="19961"/>
                    </a:lnTo>
                    <a:lnTo>
                      <a:pt x="1022" y="20162"/>
                    </a:lnTo>
                    <a:lnTo>
                      <a:pt x="1141" y="20363"/>
                    </a:lnTo>
                    <a:lnTo>
                      <a:pt x="1278" y="20554"/>
                    </a:lnTo>
                    <a:lnTo>
                      <a:pt x="1414" y="20736"/>
                    </a:lnTo>
                    <a:lnTo>
                      <a:pt x="1551" y="20919"/>
                    </a:lnTo>
                    <a:lnTo>
                      <a:pt x="1706" y="21092"/>
                    </a:lnTo>
                    <a:lnTo>
                      <a:pt x="1852" y="21265"/>
                    </a:lnTo>
                    <a:lnTo>
                      <a:pt x="2016" y="21439"/>
                    </a:lnTo>
                    <a:lnTo>
                      <a:pt x="2180" y="21594"/>
                    </a:lnTo>
                    <a:lnTo>
                      <a:pt x="2354" y="21749"/>
                    </a:lnTo>
                    <a:lnTo>
                      <a:pt x="2527" y="21904"/>
                    </a:lnTo>
                    <a:lnTo>
                      <a:pt x="2709" y="22049"/>
                    </a:lnTo>
                    <a:lnTo>
                      <a:pt x="2892" y="22186"/>
                    </a:lnTo>
                    <a:lnTo>
                      <a:pt x="3083" y="22323"/>
                    </a:lnTo>
                    <a:lnTo>
                      <a:pt x="3275" y="22442"/>
                    </a:lnTo>
                    <a:lnTo>
                      <a:pt x="3475" y="22569"/>
                    </a:lnTo>
                    <a:lnTo>
                      <a:pt x="3676" y="22679"/>
                    </a:lnTo>
                    <a:lnTo>
                      <a:pt x="3721" y="23007"/>
                    </a:lnTo>
                    <a:lnTo>
                      <a:pt x="3776" y="23326"/>
                    </a:lnTo>
                    <a:lnTo>
                      <a:pt x="3849" y="23645"/>
                    </a:lnTo>
                    <a:lnTo>
                      <a:pt x="3931" y="23955"/>
                    </a:lnTo>
                    <a:lnTo>
                      <a:pt x="4031" y="24256"/>
                    </a:lnTo>
                    <a:lnTo>
                      <a:pt x="4141" y="24557"/>
                    </a:lnTo>
                    <a:lnTo>
                      <a:pt x="4268" y="24849"/>
                    </a:lnTo>
                    <a:lnTo>
                      <a:pt x="4405" y="25132"/>
                    </a:lnTo>
                    <a:lnTo>
                      <a:pt x="4560" y="25414"/>
                    </a:lnTo>
                    <a:lnTo>
                      <a:pt x="4724" y="25679"/>
                    </a:lnTo>
                    <a:lnTo>
                      <a:pt x="4898" y="25943"/>
                    </a:lnTo>
                    <a:lnTo>
                      <a:pt x="5080" y="26198"/>
                    </a:lnTo>
                    <a:lnTo>
                      <a:pt x="5281" y="26435"/>
                    </a:lnTo>
                    <a:lnTo>
                      <a:pt x="5481" y="26673"/>
                    </a:lnTo>
                    <a:lnTo>
                      <a:pt x="5700" y="26901"/>
                    </a:lnTo>
                    <a:lnTo>
                      <a:pt x="5928" y="27110"/>
                    </a:lnTo>
                    <a:lnTo>
                      <a:pt x="6165" y="27320"/>
                    </a:lnTo>
                    <a:lnTo>
                      <a:pt x="6411" y="27511"/>
                    </a:lnTo>
                    <a:lnTo>
                      <a:pt x="6667" y="27694"/>
                    </a:lnTo>
                    <a:lnTo>
                      <a:pt x="6931" y="27867"/>
                    </a:lnTo>
                    <a:lnTo>
                      <a:pt x="7196" y="28031"/>
                    </a:lnTo>
                    <a:lnTo>
                      <a:pt x="7478" y="28177"/>
                    </a:lnTo>
                    <a:lnTo>
                      <a:pt x="7761" y="28314"/>
                    </a:lnTo>
                    <a:lnTo>
                      <a:pt x="8053" y="28442"/>
                    </a:lnTo>
                    <a:lnTo>
                      <a:pt x="8354" y="28551"/>
                    </a:lnTo>
                    <a:lnTo>
                      <a:pt x="8664" y="28642"/>
                    </a:lnTo>
                    <a:lnTo>
                      <a:pt x="8974" y="28724"/>
                    </a:lnTo>
                    <a:lnTo>
                      <a:pt x="9293" y="28797"/>
                    </a:lnTo>
                    <a:lnTo>
                      <a:pt x="9612" y="28852"/>
                    </a:lnTo>
                    <a:lnTo>
                      <a:pt x="9940" y="28888"/>
                    </a:lnTo>
                    <a:lnTo>
                      <a:pt x="10269" y="28916"/>
                    </a:lnTo>
                    <a:lnTo>
                      <a:pt x="10925" y="28916"/>
                    </a:lnTo>
                    <a:lnTo>
                      <a:pt x="11235" y="28888"/>
                    </a:lnTo>
                    <a:lnTo>
                      <a:pt x="11536" y="28861"/>
                    </a:lnTo>
                    <a:lnTo>
                      <a:pt x="11837" y="28815"/>
                    </a:lnTo>
                    <a:lnTo>
                      <a:pt x="12138" y="28752"/>
                    </a:lnTo>
                    <a:lnTo>
                      <a:pt x="12430" y="28679"/>
                    </a:lnTo>
                    <a:lnTo>
                      <a:pt x="12721" y="28597"/>
                    </a:lnTo>
                    <a:lnTo>
                      <a:pt x="13004" y="28496"/>
                    </a:lnTo>
                    <a:lnTo>
                      <a:pt x="13278" y="28387"/>
                    </a:lnTo>
                    <a:lnTo>
                      <a:pt x="13551" y="28268"/>
                    </a:lnTo>
                    <a:lnTo>
                      <a:pt x="13816" y="28141"/>
                    </a:lnTo>
                    <a:lnTo>
                      <a:pt x="14071" y="27995"/>
                    </a:lnTo>
                    <a:lnTo>
                      <a:pt x="14326" y="27849"/>
                    </a:lnTo>
                    <a:lnTo>
                      <a:pt x="14572" y="27685"/>
                    </a:lnTo>
                    <a:lnTo>
                      <a:pt x="14810" y="27511"/>
                    </a:lnTo>
                    <a:lnTo>
                      <a:pt x="15038" y="27329"/>
                    </a:lnTo>
                    <a:lnTo>
                      <a:pt x="15256" y="27147"/>
                    </a:lnTo>
                    <a:lnTo>
                      <a:pt x="15475" y="26946"/>
                    </a:lnTo>
                    <a:lnTo>
                      <a:pt x="15676" y="26736"/>
                    </a:lnTo>
                    <a:lnTo>
                      <a:pt x="15876" y="26518"/>
                    </a:lnTo>
                    <a:lnTo>
                      <a:pt x="16059" y="26290"/>
                    </a:lnTo>
                    <a:lnTo>
                      <a:pt x="16241" y="26062"/>
                    </a:lnTo>
                    <a:lnTo>
                      <a:pt x="16405" y="25825"/>
                    </a:lnTo>
                    <a:lnTo>
                      <a:pt x="16560" y="25569"/>
                    </a:lnTo>
                    <a:lnTo>
                      <a:pt x="16715" y="25323"/>
                    </a:lnTo>
                    <a:lnTo>
                      <a:pt x="16852" y="25059"/>
                    </a:lnTo>
                    <a:lnTo>
                      <a:pt x="16980" y="24794"/>
                    </a:lnTo>
                    <a:lnTo>
                      <a:pt x="17089" y="24521"/>
                    </a:lnTo>
                    <a:lnTo>
                      <a:pt x="17199" y="24238"/>
                    </a:lnTo>
                    <a:lnTo>
                      <a:pt x="17290" y="23955"/>
                    </a:lnTo>
                    <a:lnTo>
                      <a:pt x="17363" y="23663"/>
                    </a:lnTo>
                    <a:lnTo>
                      <a:pt x="17436" y="23372"/>
                    </a:lnTo>
                    <a:lnTo>
                      <a:pt x="17636" y="23527"/>
                    </a:lnTo>
                    <a:lnTo>
                      <a:pt x="17846" y="23682"/>
                    </a:lnTo>
                    <a:lnTo>
                      <a:pt x="18065" y="23818"/>
                    </a:lnTo>
                    <a:lnTo>
                      <a:pt x="18293" y="23955"/>
                    </a:lnTo>
                    <a:lnTo>
                      <a:pt x="18521" y="24083"/>
                    </a:lnTo>
                    <a:lnTo>
                      <a:pt x="18758" y="24192"/>
                    </a:lnTo>
                    <a:lnTo>
                      <a:pt x="18995" y="24302"/>
                    </a:lnTo>
                    <a:lnTo>
                      <a:pt x="19241" y="24393"/>
                    </a:lnTo>
                    <a:lnTo>
                      <a:pt x="19487" y="24475"/>
                    </a:lnTo>
                    <a:lnTo>
                      <a:pt x="19743" y="24557"/>
                    </a:lnTo>
                    <a:lnTo>
                      <a:pt x="20007" y="24621"/>
                    </a:lnTo>
                    <a:lnTo>
                      <a:pt x="20272" y="24666"/>
                    </a:lnTo>
                    <a:lnTo>
                      <a:pt x="20536" y="24712"/>
                    </a:lnTo>
                    <a:lnTo>
                      <a:pt x="20810" y="24739"/>
                    </a:lnTo>
                    <a:lnTo>
                      <a:pt x="21083" y="24758"/>
                    </a:lnTo>
                    <a:lnTo>
                      <a:pt x="21357" y="24767"/>
                    </a:lnTo>
                    <a:lnTo>
                      <a:pt x="21585" y="24758"/>
                    </a:lnTo>
                    <a:lnTo>
                      <a:pt x="21813" y="24749"/>
                    </a:lnTo>
                    <a:lnTo>
                      <a:pt x="22032" y="24730"/>
                    </a:lnTo>
                    <a:lnTo>
                      <a:pt x="22259" y="24703"/>
                    </a:lnTo>
                    <a:lnTo>
                      <a:pt x="22478" y="24666"/>
                    </a:lnTo>
                    <a:lnTo>
                      <a:pt x="22688" y="24621"/>
                    </a:lnTo>
                    <a:lnTo>
                      <a:pt x="22907" y="24575"/>
                    </a:lnTo>
                    <a:lnTo>
                      <a:pt x="23117" y="24511"/>
                    </a:lnTo>
                    <a:lnTo>
                      <a:pt x="23317" y="24448"/>
                    </a:lnTo>
                    <a:lnTo>
                      <a:pt x="23527" y="24375"/>
                    </a:lnTo>
                    <a:lnTo>
                      <a:pt x="23718" y="24302"/>
                    </a:lnTo>
                    <a:lnTo>
                      <a:pt x="23919" y="24220"/>
                    </a:lnTo>
                    <a:lnTo>
                      <a:pt x="24111" y="24128"/>
                    </a:lnTo>
                    <a:lnTo>
                      <a:pt x="24302" y="24028"/>
                    </a:lnTo>
                    <a:lnTo>
                      <a:pt x="24484" y="23919"/>
                    </a:lnTo>
                    <a:lnTo>
                      <a:pt x="24667" y="23809"/>
                    </a:lnTo>
                    <a:lnTo>
                      <a:pt x="24849" y="23700"/>
                    </a:lnTo>
                    <a:lnTo>
                      <a:pt x="25022" y="23572"/>
                    </a:lnTo>
                    <a:lnTo>
                      <a:pt x="25187" y="23445"/>
                    </a:lnTo>
                    <a:lnTo>
                      <a:pt x="25351" y="23317"/>
                    </a:lnTo>
                    <a:lnTo>
                      <a:pt x="25515" y="23171"/>
                    </a:lnTo>
                    <a:lnTo>
                      <a:pt x="25670" y="23034"/>
                    </a:lnTo>
                    <a:lnTo>
                      <a:pt x="25816" y="22879"/>
                    </a:lnTo>
                    <a:lnTo>
                      <a:pt x="25962" y="22733"/>
                    </a:lnTo>
                    <a:lnTo>
                      <a:pt x="26108" y="22569"/>
                    </a:lnTo>
                    <a:lnTo>
                      <a:pt x="26235" y="22405"/>
                    </a:lnTo>
                    <a:lnTo>
                      <a:pt x="26363" y="22241"/>
                    </a:lnTo>
                    <a:lnTo>
                      <a:pt x="26491" y="22068"/>
                    </a:lnTo>
                    <a:lnTo>
                      <a:pt x="26609" y="21885"/>
                    </a:lnTo>
                    <a:lnTo>
                      <a:pt x="26718" y="21712"/>
                    </a:lnTo>
                    <a:lnTo>
                      <a:pt x="26828" y="21521"/>
                    </a:lnTo>
                    <a:lnTo>
                      <a:pt x="26928" y="21338"/>
                    </a:lnTo>
                    <a:lnTo>
                      <a:pt x="27038" y="21347"/>
                    </a:lnTo>
                    <a:lnTo>
                      <a:pt x="27329" y="21347"/>
                    </a:lnTo>
                    <a:lnTo>
                      <a:pt x="27503" y="21329"/>
                    </a:lnTo>
                    <a:lnTo>
                      <a:pt x="27676" y="21311"/>
                    </a:lnTo>
                    <a:lnTo>
                      <a:pt x="27840" y="21283"/>
                    </a:lnTo>
                    <a:lnTo>
                      <a:pt x="28004" y="21247"/>
                    </a:lnTo>
                    <a:lnTo>
                      <a:pt x="28168" y="21201"/>
                    </a:lnTo>
                    <a:lnTo>
                      <a:pt x="28332" y="21156"/>
                    </a:lnTo>
                    <a:lnTo>
                      <a:pt x="28487" y="21101"/>
                    </a:lnTo>
                    <a:lnTo>
                      <a:pt x="28643" y="21037"/>
                    </a:lnTo>
                    <a:lnTo>
                      <a:pt x="28788" y="20964"/>
                    </a:lnTo>
                    <a:lnTo>
                      <a:pt x="28934" y="20891"/>
                    </a:lnTo>
                    <a:lnTo>
                      <a:pt x="29080" y="20800"/>
                    </a:lnTo>
                    <a:lnTo>
                      <a:pt x="29217" y="20718"/>
                    </a:lnTo>
                    <a:lnTo>
                      <a:pt x="29354" y="20618"/>
                    </a:lnTo>
                    <a:lnTo>
                      <a:pt x="29481" y="20518"/>
                    </a:lnTo>
                    <a:lnTo>
                      <a:pt x="29609" y="20417"/>
                    </a:lnTo>
                    <a:lnTo>
                      <a:pt x="29910" y="20463"/>
                    </a:lnTo>
                    <a:lnTo>
                      <a:pt x="30220" y="20508"/>
                    </a:lnTo>
                    <a:lnTo>
                      <a:pt x="30530" y="20527"/>
                    </a:lnTo>
                    <a:lnTo>
                      <a:pt x="30849" y="20536"/>
                    </a:lnTo>
                    <a:lnTo>
                      <a:pt x="31177" y="20527"/>
                    </a:lnTo>
                    <a:lnTo>
                      <a:pt x="31488" y="20508"/>
                    </a:lnTo>
                    <a:lnTo>
                      <a:pt x="31798" y="20463"/>
                    </a:lnTo>
                    <a:lnTo>
                      <a:pt x="32108" y="20408"/>
                    </a:lnTo>
                    <a:lnTo>
                      <a:pt x="32409" y="20344"/>
                    </a:lnTo>
                    <a:lnTo>
                      <a:pt x="32709" y="20262"/>
                    </a:lnTo>
                    <a:lnTo>
                      <a:pt x="32992" y="20162"/>
                    </a:lnTo>
                    <a:lnTo>
                      <a:pt x="33275" y="20052"/>
                    </a:lnTo>
                    <a:lnTo>
                      <a:pt x="33557" y="19925"/>
                    </a:lnTo>
                    <a:lnTo>
                      <a:pt x="33822" y="19788"/>
                    </a:lnTo>
                    <a:lnTo>
                      <a:pt x="34086" y="19633"/>
                    </a:lnTo>
                    <a:lnTo>
                      <a:pt x="34333" y="19478"/>
                    </a:lnTo>
                    <a:lnTo>
                      <a:pt x="34579" y="19305"/>
                    </a:lnTo>
                    <a:lnTo>
                      <a:pt x="34816" y="19113"/>
                    </a:lnTo>
                    <a:lnTo>
                      <a:pt x="35044" y="18922"/>
                    </a:lnTo>
                    <a:lnTo>
                      <a:pt x="35254" y="18712"/>
                    </a:lnTo>
                    <a:lnTo>
                      <a:pt x="35463" y="18493"/>
                    </a:lnTo>
                    <a:lnTo>
                      <a:pt x="35664" y="18274"/>
                    </a:lnTo>
                    <a:lnTo>
                      <a:pt x="35846" y="18037"/>
                    </a:lnTo>
                    <a:lnTo>
                      <a:pt x="36019" y="17791"/>
                    </a:lnTo>
                    <a:lnTo>
                      <a:pt x="36184" y="17536"/>
                    </a:lnTo>
                    <a:lnTo>
                      <a:pt x="36330" y="17280"/>
                    </a:lnTo>
                    <a:lnTo>
                      <a:pt x="36466" y="17007"/>
                    </a:lnTo>
                    <a:lnTo>
                      <a:pt x="36594" y="16733"/>
                    </a:lnTo>
                    <a:lnTo>
                      <a:pt x="36703" y="16451"/>
                    </a:lnTo>
                    <a:lnTo>
                      <a:pt x="36804" y="16159"/>
                    </a:lnTo>
                    <a:lnTo>
                      <a:pt x="36886" y="15867"/>
                    </a:lnTo>
                    <a:lnTo>
                      <a:pt x="36959" y="15566"/>
                    </a:lnTo>
                    <a:lnTo>
                      <a:pt x="37013" y="15256"/>
                    </a:lnTo>
                    <a:lnTo>
                      <a:pt x="37050" y="14946"/>
                    </a:lnTo>
                    <a:lnTo>
                      <a:pt x="37077" y="14627"/>
                    </a:lnTo>
                    <a:lnTo>
                      <a:pt x="37086" y="14308"/>
                    </a:lnTo>
                    <a:lnTo>
                      <a:pt x="37077" y="14007"/>
                    </a:lnTo>
                    <a:lnTo>
                      <a:pt x="37050" y="13715"/>
                    </a:lnTo>
                    <a:lnTo>
                      <a:pt x="37023" y="13423"/>
                    </a:lnTo>
                    <a:lnTo>
                      <a:pt x="36968" y="13141"/>
                    </a:lnTo>
                    <a:lnTo>
                      <a:pt x="36913" y="12858"/>
                    </a:lnTo>
                    <a:lnTo>
                      <a:pt x="36840" y="12575"/>
                    </a:lnTo>
                    <a:lnTo>
                      <a:pt x="36749" y="12302"/>
                    </a:lnTo>
                    <a:lnTo>
                      <a:pt x="36658" y="12037"/>
                    </a:lnTo>
                    <a:lnTo>
                      <a:pt x="36548" y="11782"/>
                    </a:lnTo>
                    <a:lnTo>
                      <a:pt x="36421" y="11527"/>
                    </a:lnTo>
                    <a:lnTo>
                      <a:pt x="36293" y="11271"/>
                    </a:lnTo>
                    <a:lnTo>
                      <a:pt x="36147" y="11034"/>
                    </a:lnTo>
                    <a:lnTo>
                      <a:pt x="36001" y="10797"/>
                    </a:lnTo>
                    <a:lnTo>
                      <a:pt x="35837" y="10569"/>
                    </a:lnTo>
                    <a:lnTo>
                      <a:pt x="35664" y="10350"/>
                    </a:lnTo>
                    <a:lnTo>
                      <a:pt x="35481" y="10141"/>
                    </a:lnTo>
                    <a:lnTo>
                      <a:pt x="35509" y="9858"/>
                    </a:lnTo>
                    <a:lnTo>
                      <a:pt x="35518" y="9712"/>
                    </a:lnTo>
                    <a:lnTo>
                      <a:pt x="35527" y="9566"/>
                    </a:lnTo>
                    <a:lnTo>
                      <a:pt x="35518" y="9347"/>
                    </a:lnTo>
                    <a:lnTo>
                      <a:pt x="35500" y="9128"/>
                    </a:lnTo>
                    <a:lnTo>
                      <a:pt x="35472" y="8910"/>
                    </a:lnTo>
                    <a:lnTo>
                      <a:pt x="35436" y="8700"/>
                    </a:lnTo>
                    <a:lnTo>
                      <a:pt x="35390" y="8490"/>
                    </a:lnTo>
                    <a:lnTo>
                      <a:pt x="35336" y="8290"/>
                    </a:lnTo>
                    <a:lnTo>
                      <a:pt x="35263" y="8089"/>
                    </a:lnTo>
                    <a:lnTo>
                      <a:pt x="35190" y="7888"/>
                    </a:lnTo>
                    <a:lnTo>
                      <a:pt x="35098" y="7697"/>
                    </a:lnTo>
                    <a:lnTo>
                      <a:pt x="35007" y="7514"/>
                    </a:lnTo>
                    <a:lnTo>
                      <a:pt x="34898" y="7332"/>
                    </a:lnTo>
                    <a:lnTo>
                      <a:pt x="34788" y="7159"/>
                    </a:lnTo>
                    <a:lnTo>
                      <a:pt x="34670" y="6995"/>
                    </a:lnTo>
                    <a:lnTo>
                      <a:pt x="34542" y="6831"/>
                    </a:lnTo>
                    <a:lnTo>
                      <a:pt x="34405" y="6676"/>
                    </a:lnTo>
                    <a:lnTo>
                      <a:pt x="34269" y="6530"/>
                    </a:lnTo>
                    <a:lnTo>
                      <a:pt x="34114" y="6384"/>
                    </a:lnTo>
                    <a:lnTo>
                      <a:pt x="33959" y="6247"/>
                    </a:lnTo>
                    <a:lnTo>
                      <a:pt x="33795" y="6119"/>
                    </a:lnTo>
                    <a:lnTo>
                      <a:pt x="33630" y="6001"/>
                    </a:lnTo>
                    <a:lnTo>
                      <a:pt x="33457" y="5891"/>
                    </a:lnTo>
                    <a:lnTo>
                      <a:pt x="33275" y="5782"/>
                    </a:lnTo>
                    <a:lnTo>
                      <a:pt x="33092" y="5691"/>
                    </a:lnTo>
                    <a:lnTo>
                      <a:pt x="32901" y="5600"/>
                    </a:lnTo>
                    <a:lnTo>
                      <a:pt x="32700" y="5527"/>
                    </a:lnTo>
                    <a:lnTo>
                      <a:pt x="32500" y="5463"/>
                    </a:lnTo>
                    <a:lnTo>
                      <a:pt x="32299" y="5399"/>
                    </a:lnTo>
                    <a:lnTo>
                      <a:pt x="32089" y="5353"/>
                    </a:lnTo>
                    <a:lnTo>
                      <a:pt x="31880" y="5317"/>
                    </a:lnTo>
                    <a:lnTo>
                      <a:pt x="31661" y="5290"/>
                    </a:lnTo>
                    <a:lnTo>
                      <a:pt x="31442" y="5271"/>
                    </a:lnTo>
                    <a:lnTo>
                      <a:pt x="31223" y="5262"/>
                    </a:lnTo>
                    <a:lnTo>
                      <a:pt x="30968" y="5271"/>
                    </a:lnTo>
                    <a:lnTo>
                      <a:pt x="30712" y="5299"/>
                    </a:lnTo>
                    <a:lnTo>
                      <a:pt x="30667" y="5125"/>
                    </a:lnTo>
                    <a:lnTo>
                      <a:pt x="30612" y="4961"/>
                    </a:lnTo>
                    <a:lnTo>
                      <a:pt x="30548" y="4788"/>
                    </a:lnTo>
                    <a:lnTo>
                      <a:pt x="30475" y="4633"/>
                    </a:lnTo>
                    <a:lnTo>
                      <a:pt x="30402" y="4469"/>
                    </a:lnTo>
                    <a:lnTo>
                      <a:pt x="30320" y="4314"/>
                    </a:lnTo>
                    <a:lnTo>
                      <a:pt x="30238" y="4159"/>
                    </a:lnTo>
                    <a:lnTo>
                      <a:pt x="30138" y="4013"/>
                    </a:lnTo>
                    <a:lnTo>
                      <a:pt x="30038" y="3867"/>
                    </a:lnTo>
                    <a:lnTo>
                      <a:pt x="29937" y="3730"/>
                    </a:lnTo>
                    <a:lnTo>
                      <a:pt x="29828" y="3593"/>
                    </a:lnTo>
                    <a:lnTo>
                      <a:pt x="29709" y="3466"/>
                    </a:lnTo>
                    <a:lnTo>
                      <a:pt x="29591" y="3338"/>
                    </a:lnTo>
                    <a:lnTo>
                      <a:pt x="29463" y="3220"/>
                    </a:lnTo>
                    <a:lnTo>
                      <a:pt x="29336" y="3101"/>
                    </a:lnTo>
                    <a:lnTo>
                      <a:pt x="29199" y="2992"/>
                    </a:lnTo>
                    <a:lnTo>
                      <a:pt x="29062" y="2891"/>
                    </a:lnTo>
                    <a:lnTo>
                      <a:pt x="28916" y="2791"/>
                    </a:lnTo>
                    <a:lnTo>
                      <a:pt x="28770" y="2691"/>
                    </a:lnTo>
                    <a:lnTo>
                      <a:pt x="28624" y="2609"/>
                    </a:lnTo>
                    <a:lnTo>
                      <a:pt x="28469" y="2527"/>
                    </a:lnTo>
                    <a:lnTo>
                      <a:pt x="28305" y="2454"/>
                    </a:lnTo>
                    <a:lnTo>
                      <a:pt x="28141" y="2381"/>
                    </a:lnTo>
                    <a:lnTo>
                      <a:pt x="27977" y="2317"/>
                    </a:lnTo>
                    <a:lnTo>
                      <a:pt x="27813" y="2262"/>
                    </a:lnTo>
                    <a:lnTo>
                      <a:pt x="27639" y="2217"/>
                    </a:lnTo>
                    <a:lnTo>
                      <a:pt x="27466" y="2171"/>
                    </a:lnTo>
                    <a:lnTo>
                      <a:pt x="27284" y="2134"/>
                    </a:lnTo>
                    <a:lnTo>
                      <a:pt x="27101" y="2107"/>
                    </a:lnTo>
                    <a:lnTo>
                      <a:pt x="26919" y="2089"/>
                    </a:lnTo>
                    <a:lnTo>
                      <a:pt x="26737" y="2080"/>
                    </a:lnTo>
                    <a:lnTo>
                      <a:pt x="26336" y="2080"/>
                    </a:lnTo>
                    <a:lnTo>
                      <a:pt x="26135" y="2098"/>
                    </a:lnTo>
                    <a:lnTo>
                      <a:pt x="25925" y="2125"/>
                    </a:lnTo>
                    <a:lnTo>
                      <a:pt x="25725" y="2162"/>
                    </a:lnTo>
                    <a:lnTo>
                      <a:pt x="25524" y="2207"/>
                    </a:lnTo>
                    <a:lnTo>
                      <a:pt x="25323" y="2253"/>
                    </a:lnTo>
                    <a:lnTo>
                      <a:pt x="25132" y="2317"/>
                    </a:lnTo>
                    <a:lnTo>
                      <a:pt x="24940" y="2390"/>
                    </a:lnTo>
                    <a:lnTo>
                      <a:pt x="24731" y="2244"/>
                    </a:lnTo>
                    <a:lnTo>
                      <a:pt x="24503" y="2107"/>
                    </a:lnTo>
                    <a:lnTo>
                      <a:pt x="24275" y="1970"/>
                    </a:lnTo>
                    <a:lnTo>
                      <a:pt x="24047" y="1852"/>
                    </a:lnTo>
                    <a:lnTo>
                      <a:pt x="23810" y="1733"/>
                    </a:lnTo>
                    <a:lnTo>
                      <a:pt x="23563" y="1633"/>
                    </a:lnTo>
                    <a:lnTo>
                      <a:pt x="23317" y="1533"/>
                    </a:lnTo>
                    <a:lnTo>
                      <a:pt x="23062" y="1451"/>
                    </a:lnTo>
                    <a:lnTo>
                      <a:pt x="22807" y="1369"/>
                    </a:lnTo>
                    <a:lnTo>
                      <a:pt x="22551" y="1305"/>
                    </a:lnTo>
                    <a:lnTo>
                      <a:pt x="22287" y="1250"/>
                    </a:lnTo>
                    <a:lnTo>
                      <a:pt x="22022" y="1195"/>
                    </a:lnTo>
                    <a:lnTo>
                      <a:pt x="21749" y="1159"/>
                    </a:lnTo>
                    <a:lnTo>
                      <a:pt x="21475" y="1131"/>
                    </a:lnTo>
                    <a:lnTo>
                      <a:pt x="21193" y="1113"/>
                    </a:lnTo>
                    <a:lnTo>
                      <a:pt x="20709" y="1113"/>
                    </a:lnTo>
                    <a:lnTo>
                      <a:pt x="20500" y="1122"/>
                    </a:lnTo>
                    <a:lnTo>
                      <a:pt x="20299" y="1141"/>
                    </a:lnTo>
                    <a:lnTo>
                      <a:pt x="20089" y="1159"/>
                    </a:lnTo>
                    <a:lnTo>
                      <a:pt x="19889" y="1186"/>
                    </a:lnTo>
                    <a:lnTo>
                      <a:pt x="19688" y="1223"/>
                    </a:lnTo>
                    <a:lnTo>
                      <a:pt x="19487" y="1259"/>
                    </a:lnTo>
                    <a:lnTo>
                      <a:pt x="19296" y="1305"/>
                    </a:lnTo>
                    <a:lnTo>
                      <a:pt x="19095" y="1350"/>
                    </a:lnTo>
                    <a:lnTo>
                      <a:pt x="18904" y="1405"/>
                    </a:lnTo>
                    <a:lnTo>
                      <a:pt x="18721" y="1469"/>
                    </a:lnTo>
                    <a:lnTo>
                      <a:pt x="18530" y="1533"/>
                    </a:lnTo>
                    <a:lnTo>
                      <a:pt x="18348" y="1606"/>
                    </a:lnTo>
                    <a:lnTo>
                      <a:pt x="18165" y="1679"/>
                    </a:lnTo>
                    <a:lnTo>
                      <a:pt x="17983" y="1761"/>
                    </a:lnTo>
                    <a:lnTo>
                      <a:pt x="17810" y="1843"/>
                    </a:lnTo>
                    <a:lnTo>
                      <a:pt x="17627" y="1633"/>
                    </a:lnTo>
                    <a:lnTo>
                      <a:pt x="17445" y="1441"/>
                    </a:lnTo>
                    <a:lnTo>
                      <a:pt x="17244" y="1250"/>
                    </a:lnTo>
                    <a:lnTo>
                      <a:pt x="17035" y="1077"/>
                    </a:lnTo>
                    <a:lnTo>
                      <a:pt x="16825" y="913"/>
                    </a:lnTo>
                    <a:lnTo>
                      <a:pt x="16597" y="767"/>
                    </a:lnTo>
                    <a:lnTo>
                      <a:pt x="16360" y="621"/>
                    </a:lnTo>
                    <a:lnTo>
                      <a:pt x="16123" y="502"/>
                    </a:lnTo>
                    <a:lnTo>
                      <a:pt x="15867" y="384"/>
                    </a:lnTo>
                    <a:lnTo>
                      <a:pt x="15612" y="283"/>
                    </a:lnTo>
                    <a:lnTo>
                      <a:pt x="15348" y="201"/>
                    </a:lnTo>
                    <a:lnTo>
                      <a:pt x="15083" y="128"/>
                    </a:lnTo>
                    <a:lnTo>
                      <a:pt x="14800" y="74"/>
                    </a:lnTo>
                    <a:lnTo>
                      <a:pt x="14518" y="28"/>
                    </a:lnTo>
                    <a:lnTo>
                      <a:pt x="14235" y="10"/>
                    </a:lnTo>
                    <a:lnTo>
                      <a:pt x="139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4089579" y="2539374"/>
                <a:ext cx="281563" cy="494939"/>
              </a:xfrm>
              <a:custGeom>
                <a:avLst/>
                <a:gdLst/>
                <a:ahLst/>
                <a:cxnLst/>
                <a:rect l="l" t="t" r="r" b="b"/>
                <a:pathLst>
                  <a:path w="5463" h="9603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256" y="539"/>
                    </a:lnTo>
                    <a:lnTo>
                      <a:pt x="511" y="557"/>
                    </a:lnTo>
                    <a:lnTo>
                      <a:pt x="757" y="584"/>
                    </a:lnTo>
                    <a:lnTo>
                      <a:pt x="994" y="630"/>
                    </a:lnTo>
                    <a:lnTo>
                      <a:pt x="1231" y="684"/>
                    </a:lnTo>
                    <a:lnTo>
                      <a:pt x="1468" y="748"/>
                    </a:lnTo>
                    <a:lnTo>
                      <a:pt x="1696" y="830"/>
                    </a:lnTo>
                    <a:lnTo>
                      <a:pt x="1924" y="912"/>
                    </a:lnTo>
                    <a:lnTo>
                      <a:pt x="2143" y="1013"/>
                    </a:lnTo>
                    <a:lnTo>
                      <a:pt x="2353" y="1122"/>
                    </a:lnTo>
                    <a:lnTo>
                      <a:pt x="2563" y="1241"/>
                    </a:lnTo>
                    <a:lnTo>
                      <a:pt x="2754" y="1368"/>
                    </a:lnTo>
                    <a:lnTo>
                      <a:pt x="2955" y="1505"/>
                    </a:lnTo>
                    <a:lnTo>
                      <a:pt x="3137" y="1660"/>
                    </a:lnTo>
                    <a:lnTo>
                      <a:pt x="3320" y="1815"/>
                    </a:lnTo>
                    <a:lnTo>
                      <a:pt x="3493" y="1970"/>
                    </a:lnTo>
                    <a:lnTo>
                      <a:pt x="3648" y="2143"/>
                    </a:lnTo>
                    <a:lnTo>
                      <a:pt x="3803" y="2326"/>
                    </a:lnTo>
                    <a:lnTo>
                      <a:pt x="3958" y="2508"/>
                    </a:lnTo>
                    <a:lnTo>
                      <a:pt x="4095" y="2700"/>
                    </a:lnTo>
                    <a:lnTo>
                      <a:pt x="4222" y="2900"/>
                    </a:lnTo>
                    <a:lnTo>
                      <a:pt x="4341" y="3110"/>
                    </a:lnTo>
                    <a:lnTo>
                      <a:pt x="4450" y="3320"/>
                    </a:lnTo>
                    <a:lnTo>
                      <a:pt x="4551" y="3539"/>
                    </a:lnTo>
                    <a:lnTo>
                      <a:pt x="4633" y="3767"/>
                    </a:lnTo>
                    <a:lnTo>
                      <a:pt x="4715" y="3995"/>
                    </a:lnTo>
                    <a:lnTo>
                      <a:pt x="4779" y="4232"/>
                    </a:lnTo>
                    <a:lnTo>
                      <a:pt x="4833" y="4469"/>
                    </a:lnTo>
                    <a:lnTo>
                      <a:pt x="4879" y="4706"/>
                    </a:lnTo>
                    <a:lnTo>
                      <a:pt x="4906" y="4952"/>
                    </a:lnTo>
                    <a:lnTo>
                      <a:pt x="4924" y="5207"/>
                    </a:lnTo>
                    <a:lnTo>
                      <a:pt x="4934" y="5453"/>
                    </a:lnTo>
                    <a:lnTo>
                      <a:pt x="4924" y="5727"/>
                    </a:lnTo>
                    <a:lnTo>
                      <a:pt x="4906" y="5991"/>
                    </a:lnTo>
                    <a:lnTo>
                      <a:pt x="4870" y="6256"/>
                    </a:lnTo>
                    <a:lnTo>
                      <a:pt x="4815" y="6520"/>
                    </a:lnTo>
                    <a:lnTo>
                      <a:pt x="4751" y="6776"/>
                    </a:lnTo>
                    <a:lnTo>
                      <a:pt x="4678" y="7031"/>
                    </a:lnTo>
                    <a:lnTo>
                      <a:pt x="4587" y="7277"/>
                    </a:lnTo>
                    <a:lnTo>
                      <a:pt x="4487" y="7523"/>
                    </a:lnTo>
                    <a:lnTo>
                      <a:pt x="4368" y="7760"/>
                    </a:lnTo>
                    <a:lnTo>
                      <a:pt x="4231" y="7988"/>
                    </a:lnTo>
                    <a:lnTo>
                      <a:pt x="4095" y="8207"/>
                    </a:lnTo>
                    <a:lnTo>
                      <a:pt x="3940" y="8426"/>
                    </a:lnTo>
                    <a:lnTo>
                      <a:pt x="3775" y="8636"/>
                    </a:lnTo>
                    <a:lnTo>
                      <a:pt x="3593" y="8836"/>
                    </a:lnTo>
                    <a:lnTo>
                      <a:pt x="3411" y="9028"/>
                    </a:lnTo>
                    <a:lnTo>
                      <a:pt x="3210" y="9201"/>
                    </a:lnTo>
                    <a:lnTo>
                      <a:pt x="3548" y="9602"/>
                    </a:lnTo>
                    <a:lnTo>
                      <a:pt x="3766" y="9402"/>
                    </a:lnTo>
                    <a:lnTo>
                      <a:pt x="3976" y="9192"/>
                    </a:lnTo>
                    <a:lnTo>
                      <a:pt x="4177" y="8973"/>
                    </a:lnTo>
                    <a:lnTo>
                      <a:pt x="4359" y="8745"/>
                    </a:lnTo>
                    <a:lnTo>
                      <a:pt x="4532" y="8508"/>
                    </a:lnTo>
                    <a:lnTo>
                      <a:pt x="4687" y="8253"/>
                    </a:lnTo>
                    <a:lnTo>
                      <a:pt x="4833" y="8007"/>
                    </a:lnTo>
                    <a:lnTo>
                      <a:pt x="4961" y="7742"/>
                    </a:lnTo>
                    <a:lnTo>
                      <a:pt x="5070" y="7469"/>
                    </a:lnTo>
                    <a:lnTo>
                      <a:pt x="5180" y="7195"/>
                    </a:lnTo>
                    <a:lnTo>
                      <a:pt x="5262" y="6922"/>
                    </a:lnTo>
                    <a:lnTo>
                      <a:pt x="5335" y="6630"/>
                    </a:lnTo>
                    <a:lnTo>
                      <a:pt x="5389" y="6347"/>
                    </a:lnTo>
                    <a:lnTo>
                      <a:pt x="5426" y="6055"/>
                    </a:lnTo>
                    <a:lnTo>
                      <a:pt x="5453" y="5754"/>
                    </a:lnTo>
                    <a:lnTo>
                      <a:pt x="5462" y="5453"/>
                    </a:lnTo>
                    <a:lnTo>
                      <a:pt x="5453" y="5180"/>
                    </a:lnTo>
                    <a:lnTo>
                      <a:pt x="5435" y="4897"/>
                    </a:lnTo>
                    <a:lnTo>
                      <a:pt x="5399" y="4624"/>
                    </a:lnTo>
                    <a:lnTo>
                      <a:pt x="5353" y="4359"/>
                    </a:lnTo>
                    <a:lnTo>
                      <a:pt x="5289" y="4095"/>
                    </a:lnTo>
                    <a:lnTo>
                      <a:pt x="5216" y="3839"/>
                    </a:lnTo>
                    <a:lnTo>
                      <a:pt x="5125" y="3584"/>
                    </a:lnTo>
                    <a:lnTo>
                      <a:pt x="5034" y="3338"/>
                    </a:lnTo>
                    <a:lnTo>
                      <a:pt x="4924" y="3092"/>
                    </a:lnTo>
                    <a:lnTo>
                      <a:pt x="4797" y="2864"/>
                    </a:lnTo>
                    <a:lnTo>
                      <a:pt x="4669" y="2627"/>
                    </a:lnTo>
                    <a:lnTo>
                      <a:pt x="4523" y="2408"/>
                    </a:lnTo>
                    <a:lnTo>
                      <a:pt x="4377" y="2198"/>
                    </a:lnTo>
                    <a:lnTo>
                      <a:pt x="4213" y="1988"/>
                    </a:lnTo>
                    <a:lnTo>
                      <a:pt x="4040" y="1788"/>
                    </a:lnTo>
                    <a:lnTo>
                      <a:pt x="3858" y="1605"/>
                    </a:lnTo>
                    <a:lnTo>
                      <a:pt x="3666" y="1423"/>
                    </a:lnTo>
                    <a:lnTo>
                      <a:pt x="3475" y="1250"/>
                    </a:lnTo>
                    <a:lnTo>
                      <a:pt x="3265" y="1086"/>
                    </a:lnTo>
                    <a:lnTo>
                      <a:pt x="3055" y="940"/>
                    </a:lnTo>
                    <a:lnTo>
                      <a:pt x="2827" y="794"/>
                    </a:lnTo>
                    <a:lnTo>
                      <a:pt x="2599" y="666"/>
                    </a:lnTo>
                    <a:lnTo>
                      <a:pt x="2371" y="539"/>
                    </a:lnTo>
                    <a:lnTo>
                      <a:pt x="2125" y="429"/>
                    </a:lnTo>
                    <a:lnTo>
                      <a:pt x="1879" y="338"/>
                    </a:lnTo>
                    <a:lnTo>
                      <a:pt x="1624" y="247"/>
                    </a:lnTo>
                    <a:lnTo>
                      <a:pt x="1368" y="174"/>
                    </a:lnTo>
                    <a:lnTo>
                      <a:pt x="1104" y="110"/>
                    </a:lnTo>
                    <a:lnTo>
                      <a:pt x="830" y="64"/>
                    </a:lnTo>
                    <a:lnTo>
                      <a:pt x="566" y="28"/>
                    </a:lnTo>
                    <a:lnTo>
                      <a:pt x="283" y="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4291206" y="2526231"/>
                <a:ext cx="100606" cy="151373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937" extrusionOk="0">
                    <a:moveTo>
                      <a:pt x="1423" y="0"/>
                    </a:moveTo>
                    <a:lnTo>
                      <a:pt x="1414" y="192"/>
                    </a:lnTo>
                    <a:lnTo>
                      <a:pt x="1386" y="374"/>
                    </a:lnTo>
                    <a:lnTo>
                      <a:pt x="1341" y="547"/>
                    </a:lnTo>
                    <a:lnTo>
                      <a:pt x="1295" y="730"/>
                    </a:lnTo>
                    <a:lnTo>
                      <a:pt x="1240" y="903"/>
                    </a:lnTo>
                    <a:lnTo>
                      <a:pt x="1167" y="1076"/>
                    </a:lnTo>
                    <a:lnTo>
                      <a:pt x="1095" y="1240"/>
                    </a:lnTo>
                    <a:lnTo>
                      <a:pt x="1003" y="1405"/>
                    </a:lnTo>
                    <a:lnTo>
                      <a:pt x="912" y="1560"/>
                    </a:lnTo>
                    <a:lnTo>
                      <a:pt x="803" y="1715"/>
                    </a:lnTo>
                    <a:lnTo>
                      <a:pt x="684" y="1860"/>
                    </a:lnTo>
                    <a:lnTo>
                      <a:pt x="566" y="2006"/>
                    </a:lnTo>
                    <a:lnTo>
                      <a:pt x="438" y="2143"/>
                    </a:lnTo>
                    <a:lnTo>
                      <a:pt x="301" y="2271"/>
                    </a:lnTo>
                    <a:lnTo>
                      <a:pt x="155" y="2389"/>
                    </a:lnTo>
                    <a:lnTo>
                      <a:pt x="0" y="2499"/>
                    </a:lnTo>
                    <a:lnTo>
                      <a:pt x="292" y="2936"/>
                    </a:lnTo>
                    <a:lnTo>
                      <a:pt x="474" y="2800"/>
                    </a:lnTo>
                    <a:lnTo>
                      <a:pt x="648" y="2663"/>
                    </a:lnTo>
                    <a:lnTo>
                      <a:pt x="803" y="2517"/>
                    </a:lnTo>
                    <a:lnTo>
                      <a:pt x="958" y="2362"/>
                    </a:lnTo>
                    <a:lnTo>
                      <a:pt x="1095" y="2198"/>
                    </a:lnTo>
                    <a:lnTo>
                      <a:pt x="1231" y="2025"/>
                    </a:lnTo>
                    <a:lnTo>
                      <a:pt x="1350" y="1842"/>
                    </a:lnTo>
                    <a:lnTo>
                      <a:pt x="1459" y="1660"/>
                    </a:lnTo>
                    <a:lnTo>
                      <a:pt x="1560" y="1468"/>
                    </a:lnTo>
                    <a:lnTo>
                      <a:pt x="1651" y="1277"/>
                    </a:lnTo>
                    <a:lnTo>
                      <a:pt x="1733" y="1076"/>
                    </a:lnTo>
                    <a:lnTo>
                      <a:pt x="1797" y="876"/>
                    </a:lnTo>
                    <a:lnTo>
                      <a:pt x="1860" y="666"/>
                    </a:lnTo>
                    <a:lnTo>
                      <a:pt x="1897" y="456"/>
                    </a:lnTo>
                    <a:lnTo>
                      <a:pt x="1933" y="246"/>
                    </a:lnTo>
                    <a:lnTo>
                      <a:pt x="1952" y="3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3942946" y="2583544"/>
                <a:ext cx="120810" cy="187606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3640" extrusionOk="0">
                    <a:moveTo>
                      <a:pt x="137" y="1"/>
                    </a:moveTo>
                    <a:lnTo>
                      <a:pt x="0" y="511"/>
                    </a:lnTo>
                    <a:lnTo>
                      <a:pt x="119" y="548"/>
                    </a:lnTo>
                    <a:lnTo>
                      <a:pt x="237" y="584"/>
                    </a:lnTo>
                    <a:lnTo>
                      <a:pt x="347" y="630"/>
                    </a:lnTo>
                    <a:lnTo>
                      <a:pt x="456" y="675"/>
                    </a:lnTo>
                    <a:lnTo>
                      <a:pt x="566" y="730"/>
                    </a:lnTo>
                    <a:lnTo>
                      <a:pt x="666" y="794"/>
                    </a:lnTo>
                    <a:lnTo>
                      <a:pt x="766" y="858"/>
                    </a:lnTo>
                    <a:lnTo>
                      <a:pt x="858" y="931"/>
                    </a:lnTo>
                    <a:lnTo>
                      <a:pt x="949" y="1004"/>
                    </a:lnTo>
                    <a:lnTo>
                      <a:pt x="1040" y="1086"/>
                    </a:lnTo>
                    <a:lnTo>
                      <a:pt x="1131" y="1168"/>
                    </a:lnTo>
                    <a:lnTo>
                      <a:pt x="1204" y="1259"/>
                    </a:lnTo>
                    <a:lnTo>
                      <a:pt x="1286" y="1350"/>
                    </a:lnTo>
                    <a:lnTo>
                      <a:pt x="1359" y="1441"/>
                    </a:lnTo>
                    <a:lnTo>
                      <a:pt x="1423" y="1542"/>
                    </a:lnTo>
                    <a:lnTo>
                      <a:pt x="1487" y="1651"/>
                    </a:lnTo>
                    <a:lnTo>
                      <a:pt x="1551" y="1751"/>
                    </a:lnTo>
                    <a:lnTo>
                      <a:pt x="1596" y="1861"/>
                    </a:lnTo>
                    <a:lnTo>
                      <a:pt x="1651" y="1979"/>
                    </a:lnTo>
                    <a:lnTo>
                      <a:pt x="1687" y="2089"/>
                    </a:lnTo>
                    <a:lnTo>
                      <a:pt x="1724" y="2198"/>
                    </a:lnTo>
                    <a:lnTo>
                      <a:pt x="1751" y="2317"/>
                    </a:lnTo>
                    <a:lnTo>
                      <a:pt x="1779" y="2435"/>
                    </a:lnTo>
                    <a:lnTo>
                      <a:pt x="1797" y="2554"/>
                    </a:lnTo>
                    <a:lnTo>
                      <a:pt x="1806" y="2672"/>
                    </a:lnTo>
                    <a:lnTo>
                      <a:pt x="1815" y="2791"/>
                    </a:lnTo>
                    <a:lnTo>
                      <a:pt x="1815" y="2910"/>
                    </a:lnTo>
                    <a:lnTo>
                      <a:pt x="1815" y="3028"/>
                    </a:lnTo>
                    <a:lnTo>
                      <a:pt x="1797" y="3147"/>
                    </a:lnTo>
                    <a:lnTo>
                      <a:pt x="1788" y="3265"/>
                    </a:lnTo>
                    <a:lnTo>
                      <a:pt x="1760" y="3384"/>
                    </a:lnTo>
                    <a:lnTo>
                      <a:pt x="1733" y="3502"/>
                    </a:lnTo>
                    <a:lnTo>
                      <a:pt x="2244" y="3639"/>
                    </a:lnTo>
                    <a:lnTo>
                      <a:pt x="2280" y="3493"/>
                    </a:lnTo>
                    <a:lnTo>
                      <a:pt x="2307" y="3347"/>
                    </a:lnTo>
                    <a:lnTo>
                      <a:pt x="2326" y="3201"/>
                    </a:lnTo>
                    <a:lnTo>
                      <a:pt x="2335" y="3055"/>
                    </a:lnTo>
                    <a:lnTo>
                      <a:pt x="2344" y="2919"/>
                    </a:lnTo>
                    <a:lnTo>
                      <a:pt x="2344" y="2773"/>
                    </a:lnTo>
                    <a:lnTo>
                      <a:pt x="2335" y="2627"/>
                    </a:lnTo>
                    <a:lnTo>
                      <a:pt x="2317" y="2481"/>
                    </a:lnTo>
                    <a:lnTo>
                      <a:pt x="2298" y="2335"/>
                    </a:lnTo>
                    <a:lnTo>
                      <a:pt x="2262" y="2198"/>
                    </a:lnTo>
                    <a:lnTo>
                      <a:pt x="2225" y="2062"/>
                    </a:lnTo>
                    <a:lnTo>
                      <a:pt x="2189" y="1916"/>
                    </a:lnTo>
                    <a:lnTo>
                      <a:pt x="2134" y="1779"/>
                    </a:lnTo>
                    <a:lnTo>
                      <a:pt x="2079" y="1651"/>
                    </a:lnTo>
                    <a:lnTo>
                      <a:pt x="2016" y="1514"/>
                    </a:lnTo>
                    <a:lnTo>
                      <a:pt x="1943" y="1387"/>
                    </a:lnTo>
                    <a:lnTo>
                      <a:pt x="1870" y="1259"/>
                    </a:lnTo>
                    <a:lnTo>
                      <a:pt x="1788" y="1141"/>
                    </a:lnTo>
                    <a:lnTo>
                      <a:pt x="1696" y="1022"/>
                    </a:lnTo>
                    <a:lnTo>
                      <a:pt x="1605" y="913"/>
                    </a:lnTo>
                    <a:lnTo>
                      <a:pt x="1505" y="803"/>
                    </a:lnTo>
                    <a:lnTo>
                      <a:pt x="1405" y="703"/>
                    </a:lnTo>
                    <a:lnTo>
                      <a:pt x="1295" y="603"/>
                    </a:lnTo>
                    <a:lnTo>
                      <a:pt x="1177" y="511"/>
                    </a:lnTo>
                    <a:lnTo>
                      <a:pt x="1067" y="429"/>
                    </a:lnTo>
                    <a:lnTo>
                      <a:pt x="940" y="347"/>
                    </a:lnTo>
                    <a:lnTo>
                      <a:pt x="821" y="274"/>
                    </a:lnTo>
                    <a:lnTo>
                      <a:pt x="693" y="210"/>
                    </a:lnTo>
                    <a:lnTo>
                      <a:pt x="557" y="147"/>
                    </a:lnTo>
                    <a:lnTo>
                      <a:pt x="420" y="92"/>
                    </a:lnTo>
                    <a:lnTo>
                      <a:pt x="283" y="46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4346664" y="2495203"/>
                <a:ext cx="63033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232" extrusionOk="0">
                    <a:moveTo>
                      <a:pt x="611" y="0"/>
                    </a:moveTo>
                    <a:lnTo>
                      <a:pt x="547" y="10"/>
                    </a:lnTo>
                    <a:lnTo>
                      <a:pt x="493" y="19"/>
                    </a:lnTo>
                    <a:lnTo>
                      <a:pt x="429" y="28"/>
                    </a:lnTo>
                    <a:lnTo>
                      <a:pt x="374" y="55"/>
                    </a:lnTo>
                    <a:lnTo>
                      <a:pt x="319" y="82"/>
                    </a:lnTo>
                    <a:lnTo>
                      <a:pt x="265" y="110"/>
                    </a:lnTo>
                    <a:lnTo>
                      <a:pt x="219" y="146"/>
                    </a:lnTo>
                    <a:lnTo>
                      <a:pt x="174" y="183"/>
                    </a:lnTo>
                    <a:lnTo>
                      <a:pt x="137" y="228"/>
                    </a:lnTo>
                    <a:lnTo>
                      <a:pt x="101" y="274"/>
                    </a:lnTo>
                    <a:lnTo>
                      <a:pt x="73" y="329"/>
                    </a:lnTo>
                    <a:lnTo>
                      <a:pt x="46" y="383"/>
                    </a:lnTo>
                    <a:lnTo>
                      <a:pt x="28" y="438"/>
                    </a:lnTo>
                    <a:lnTo>
                      <a:pt x="9" y="493"/>
                    </a:lnTo>
                    <a:lnTo>
                      <a:pt x="0" y="557"/>
                    </a:lnTo>
                    <a:lnTo>
                      <a:pt x="0" y="620"/>
                    </a:lnTo>
                    <a:lnTo>
                      <a:pt x="0" y="684"/>
                    </a:lnTo>
                    <a:lnTo>
                      <a:pt x="9" y="748"/>
                    </a:lnTo>
                    <a:lnTo>
                      <a:pt x="28" y="803"/>
                    </a:lnTo>
                    <a:lnTo>
                      <a:pt x="46" y="858"/>
                    </a:lnTo>
                    <a:lnTo>
                      <a:pt x="73" y="912"/>
                    </a:lnTo>
                    <a:lnTo>
                      <a:pt x="101" y="967"/>
                    </a:lnTo>
                    <a:lnTo>
                      <a:pt x="137" y="1013"/>
                    </a:lnTo>
                    <a:lnTo>
                      <a:pt x="174" y="1058"/>
                    </a:lnTo>
                    <a:lnTo>
                      <a:pt x="219" y="1095"/>
                    </a:lnTo>
                    <a:lnTo>
                      <a:pt x="265" y="1131"/>
                    </a:lnTo>
                    <a:lnTo>
                      <a:pt x="319" y="1158"/>
                    </a:lnTo>
                    <a:lnTo>
                      <a:pt x="374" y="1186"/>
                    </a:lnTo>
                    <a:lnTo>
                      <a:pt x="429" y="1204"/>
                    </a:lnTo>
                    <a:lnTo>
                      <a:pt x="493" y="1222"/>
                    </a:lnTo>
                    <a:lnTo>
                      <a:pt x="547" y="1231"/>
                    </a:lnTo>
                    <a:lnTo>
                      <a:pt x="675" y="1231"/>
                    </a:lnTo>
                    <a:lnTo>
                      <a:pt x="739" y="1222"/>
                    </a:lnTo>
                    <a:lnTo>
                      <a:pt x="794" y="1204"/>
                    </a:lnTo>
                    <a:lnTo>
                      <a:pt x="848" y="1186"/>
                    </a:lnTo>
                    <a:lnTo>
                      <a:pt x="903" y="1158"/>
                    </a:lnTo>
                    <a:lnTo>
                      <a:pt x="958" y="1131"/>
                    </a:lnTo>
                    <a:lnTo>
                      <a:pt x="1003" y="1095"/>
                    </a:lnTo>
                    <a:lnTo>
                      <a:pt x="1049" y="1058"/>
                    </a:lnTo>
                    <a:lnTo>
                      <a:pt x="1085" y="1013"/>
                    </a:lnTo>
                    <a:lnTo>
                      <a:pt x="1122" y="967"/>
                    </a:lnTo>
                    <a:lnTo>
                      <a:pt x="1149" y="912"/>
                    </a:lnTo>
                    <a:lnTo>
                      <a:pt x="1177" y="858"/>
                    </a:lnTo>
                    <a:lnTo>
                      <a:pt x="1195" y="803"/>
                    </a:lnTo>
                    <a:lnTo>
                      <a:pt x="1213" y="748"/>
                    </a:lnTo>
                    <a:lnTo>
                      <a:pt x="1222" y="684"/>
                    </a:lnTo>
                    <a:lnTo>
                      <a:pt x="1222" y="620"/>
                    </a:lnTo>
                    <a:lnTo>
                      <a:pt x="1222" y="557"/>
                    </a:lnTo>
                    <a:lnTo>
                      <a:pt x="1213" y="493"/>
                    </a:lnTo>
                    <a:lnTo>
                      <a:pt x="1195" y="438"/>
                    </a:lnTo>
                    <a:lnTo>
                      <a:pt x="1177" y="383"/>
                    </a:lnTo>
                    <a:lnTo>
                      <a:pt x="1149" y="329"/>
                    </a:lnTo>
                    <a:lnTo>
                      <a:pt x="1122" y="274"/>
                    </a:lnTo>
                    <a:lnTo>
                      <a:pt x="1085" y="228"/>
                    </a:lnTo>
                    <a:lnTo>
                      <a:pt x="1049" y="183"/>
                    </a:lnTo>
                    <a:lnTo>
                      <a:pt x="1003" y="146"/>
                    </a:lnTo>
                    <a:lnTo>
                      <a:pt x="958" y="110"/>
                    </a:lnTo>
                    <a:lnTo>
                      <a:pt x="903" y="82"/>
                    </a:lnTo>
                    <a:lnTo>
                      <a:pt x="848" y="55"/>
                    </a:lnTo>
                    <a:lnTo>
                      <a:pt x="794" y="28"/>
                    </a:lnTo>
                    <a:lnTo>
                      <a:pt x="739" y="19"/>
                    </a:lnTo>
                    <a:lnTo>
                      <a:pt x="675" y="10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4009227" y="2739609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20" y="0"/>
                    </a:moveTo>
                    <a:lnTo>
                      <a:pt x="556" y="9"/>
                    </a:lnTo>
                    <a:lnTo>
                      <a:pt x="493" y="18"/>
                    </a:lnTo>
                    <a:lnTo>
                      <a:pt x="438" y="27"/>
                    </a:lnTo>
                    <a:lnTo>
                      <a:pt x="374" y="55"/>
                    </a:lnTo>
                    <a:lnTo>
                      <a:pt x="328" y="73"/>
                    </a:lnTo>
                    <a:lnTo>
                      <a:pt x="274" y="110"/>
                    </a:lnTo>
                    <a:lnTo>
                      <a:pt x="228" y="146"/>
                    </a:lnTo>
                    <a:lnTo>
                      <a:pt x="182" y="182"/>
                    </a:lnTo>
                    <a:lnTo>
                      <a:pt x="146" y="228"/>
                    </a:lnTo>
                    <a:lnTo>
                      <a:pt x="110" y="274"/>
                    </a:lnTo>
                    <a:lnTo>
                      <a:pt x="82" y="328"/>
                    </a:lnTo>
                    <a:lnTo>
                      <a:pt x="55" y="374"/>
                    </a:lnTo>
                    <a:lnTo>
                      <a:pt x="27" y="438"/>
                    </a:lnTo>
                    <a:lnTo>
                      <a:pt x="18" y="492"/>
                    </a:lnTo>
                    <a:lnTo>
                      <a:pt x="9" y="556"/>
                    </a:lnTo>
                    <a:lnTo>
                      <a:pt x="0" y="620"/>
                    </a:lnTo>
                    <a:lnTo>
                      <a:pt x="9" y="684"/>
                    </a:lnTo>
                    <a:lnTo>
                      <a:pt x="18" y="739"/>
                    </a:lnTo>
                    <a:lnTo>
                      <a:pt x="27" y="803"/>
                    </a:lnTo>
                    <a:lnTo>
                      <a:pt x="55" y="857"/>
                    </a:lnTo>
                    <a:lnTo>
                      <a:pt x="82" y="912"/>
                    </a:lnTo>
                    <a:lnTo>
                      <a:pt x="110" y="958"/>
                    </a:lnTo>
                    <a:lnTo>
                      <a:pt x="146" y="1012"/>
                    </a:lnTo>
                    <a:lnTo>
                      <a:pt x="182" y="1049"/>
                    </a:lnTo>
                    <a:lnTo>
                      <a:pt x="228" y="1094"/>
                    </a:lnTo>
                    <a:lnTo>
                      <a:pt x="274" y="1131"/>
                    </a:lnTo>
                    <a:lnTo>
                      <a:pt x="328" y="1158"/>
                    </a:lnTo>
                    <a:lnTo>
                      <a:pt x="374" y="1185"/>
                    </a:lnTo>
                    <a:lnTo>
                      <a:pt x="438" y="1204"/>
                    </a:lnTo>
                    <a:lnTo>
                      <a:pt x="493" y="1222"/>
                    </a:lnTo>
                    <a:lnTo>
                      <a:pt x="556" y="1231"/>
                    </a:lnTo>
                    <a:lnTo>
                      <a:pt x="684" y="1231"/>
                    </a:lnTo>
                    <a:lnTo>
                      <a:pt x="739" y="1222"/>
                    </a:lnTo>
                    <a:lnTo>
                      <a:pt x="803" y="1204"/>
                    </a:lnTo>
                    <a:lnTo>
                      <a:pt x="857" y="1185"/>
                    </a:lnTo>
                    <a:lnTo>
                      <a:pt x="912" y="1158"/>
                    </a:lnTo>
                    <a:lnTo>
                      <a:pt x="958" y="1131"/>
                    </a:lnTo>
                    <a:lnTo>
                      <a:pt x="1012" y="1094"/>
                    </a:lnTo>
                    <a:lnTo>
                      <a:pt x="1049" y="1049"/>
                    </a:lnTo>
                    <a:lnTo>
                      <a:pt x="1094" y="1012"/>
                    </a:lnTo>
                    <a:lnTo>
                      <a:pt x="1131" y="958"/>
                    </a:lnTo>
                    <a:lnTo>
                      <a:pt x="1158" y="912"/>
                    </a:lnTo>
                    <a:lnTo>
                      <a:pt x="1186" y="857"/>
                    </a:lnTo>
                    <a:lnTo>
                      <a:pt x="1204" y="803"/>
                    </a:lnTo>
                    <a:lnTo>
                      <a:pt x="1222" y="739"/>
                    </a:lnTo>
                    <a:lnTo>
                      <a:pt x="1231" y="684"/>
                    </a:lnTo>
                    <a:lnTo>
                      <a:pt x="1231" y="620"/>
                    </a:lnTo>
                    <a:lnTo>
                      <a:pt x="1231" y="556"/>
                    </a:lnTo>
                    <a:lnTo>
                      <a:pt x="1222" y="492"/>
                    </a:lnTo>
                    <a:lnTo>
                      <a:pt x="1204" y="438"/>
                    </a:lnTo>
                    <a:lnTo>
                      <a:pt x="1186" y="374"/>
                    </a:lnTo>
                    <a:lnTo>
                      <a:pt x="1158" y="328"/>
                    </a:lnTo>
                    <a:lnTo>
                      <a:pt x="1131" y="274"/>
                    </a:lnTo>
                    <a:lnTo>
                      <a:pt x="1094" y="228"/>
                    </a:lnTo>
                    <a:lnTo>
                      <a:pt x="1049" y="182"/>
                    </a:lnTo>
                    <a:lnTo>
                      <a:pt x="1012" y="146"/>
                    </a:lnTo>
                    <a:lnTo>
                      <a:pt x="958" y="110"/>
                    </a:lnTo>
                    <a:lnTo>
                      <a:pt x="912" y="73"/>
                    </a:lnTo>
                    <a:lnTo>
                      <a:pt x="857" y="55"/>
                    </a:lnTo>
                    <a:lnTo>
                      <a:pt x="803" y="27"/>
                    </a:lnTo>
                    <a:lnTo>
                      <a:pt x="739" y="18"/>
                    </a:lnTo>
                    <a:lnTo>
                      <a:pt x="684" y="9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4223533" y="2997622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47" y="0"/>
                    </a:moveTo>
                    <a:lnTo>
                      <a:pt x="493" y="9"/>
                    </a:lnTo>
                    <a:lnTo>
                      <a:pt x="429" y="28"/>
                    </a:lnTo>
                    <a:lnTo>
                      <a:pt x="374" y="46"/>
                    </a:lnTo>
                    <a:lnTo>
                      <a:pt x="319" y="73"/>
                    </a:lnTo>
                    <a:lnTo>
                      <a:pt x="274" y="100"/>
                    </a:lnTo>
                    <a:lnTo>
                      <a:pt x="219" y="137"/>
                    </a:lnTo>
                    <a:lnTo>
                      <a:pt x="183" y="173"/>
                    </a:lnTo>
                    <a:lnTo>
                      <a:pt x="137" y="219"/>
                    </a:lnTo>
                    <a:lnTo>
                      <a:pt x="101" y="265"/>
                    </a:lnTo>
                    <a:lnTo>
                      <a:pt x="73" y="319"/>
                    </a:lnTo>
                    <a:lnTo>
                      <a:pt x="46" y="374"/>
                    </a:lnTo>
                    <a:lnTo>
                      <a:pt x="28" y="429"/>
                    </a:lnTo>
                    <a:lnTo>
                      <a:pt x="9" y="483"/>
                    </a:lnTo>
                    <a:lnTo>
                      <a:pt x="0" y="547"/>
                    </a:lnTo>
                    <a:lnTo>
                      <a:pt x="0" y="611"/>
                    </a:lnTo>
                    <a:lnTo>
                      <a:pt x="0" y="675"/>
                    </a:lnTo>
                    <a:lnTo>
                      <a:pt x="9" y="739"/>
                    </a:lnTo>
                    <a:lnTo>
                      <a:pt x="28" y="793"/>
                    </a:lnTo>
                    <a:lnTo>
                      <a:pt x="46" y="848"/>
                    </a:lnTo>
                    <a:lnTo>
                      <a:pt x="73" y="903"/>
                    </a:lnTo>
                    <a:lnTo>
                      <a:pt x="101" y="958"/>
                    </a:lnTo>
                    <a:lnTo>
                      <a:pt x="137" y="1003"/>
                    </a:lnTo>
                    <a:lnTo>
                      <a:pt x="183" y="1049"/>
                    </a:lnTo>
                    <a:lnTo>
                      <a:pt x="219" y="1085"/>
                    </a:lnTo>
                    <a:lnTo>
                      <a:pt x="274" y="1122"/>
                    </a:lnTo>
                    <a:lnTo>
                      <a:pt x="319" y="1149"/>
                    </a:lnTo>
                    <a:lnTo>
                      <a:pt x="374" y="1176"/>
                    </a:lnTo>
                    <a:lnTo>
                      <a:pt x="429" y="1195"/>
                    </a:lnTo>
                    <a:lnTo>
                      <a:pt x="493" y="1213"/>
                    </a:lnTo>
                    <a:lnTo>
                      <a:pt x="547" y="1222"/>
                    </a:lnTo>
                    <a:lnTo>
                      <a:pt x="675" y="1222"/>
                    </a:lnTo>
                    <a:lnTo>
                      <a:pt x="739" y="1213"/>
                    </a:lnTo>
                    <a:lnTo>
                      <a:pt x="794" y="1195"/>
                    </a:lnTo>
                    <a:lnTo>
                      <a:pt x="857" y="1176"/>
                    </a:lnTo>
                    <a:lnTo>
                      <a:pt x="903" y="1149"/>
                    </a:lnTo>
                    <a:lnTo>
                      <a:pt x="958" y="1122"/>
                    </a:lnTo>
                    <a:lnTo>
                      <a:pt x="1003" y="1085"/>
                    </a:lnTo>
                    <a:lnTo>
                      <a:pt x="1049" y="1049"/>
                    </a:lnTo>
                    <a:lnTo>
                      <a:pt x="1085" y="1003"/>
                    </a:lnTo>
                    <a:lnTo>
                      <a:pt x="1122" y="958"/>
                    </a:lnTo>
                    <a:lnTo>
                      <a:pt x="1158" y="903"/>
                    </a:lnTo>
                    <a:lnTo>
                      <a:pt x="1186" y="848"/>
                    </a:lnTo>
                    <a:lnTo>
                      <a:pt x="1204" y="793"/>
                    </a:lnTo>
                    <a:lnTo>
                      <a:pt x="1213" y="739"/>
                    </a:lnTo>
                    <a:lnTo>
                      <a:pt x="1222" y="675"/>
                    </a:lnTo>
                    <a:lnTo>
                      <a:pt x="1231" y="611"/>
                    </a:lnTo>
                    <a:lnTo>
                      <a:pt x="1222" y="547"/>
                    </a:lnTo>
                    <a:lnTo>
                      <a:pt x="1213" y="483"/>
                    </a:lnTo>
                    <a:lnTo>
                      <a:pt x="1204" y="429"/>
                    </a:lnTo>
                    <a:lnTo>
                      <a:pt x="1186" y="374"/>
                    </a:lnTo>
                    <a:lnTo>
                      <a:pt x="1158" y="319"/>
                    </a:lnTo>
                    <a:lnTo>
                      <a:pt x="1122" y="265"/>
                    </a:lnTo>
                    <a:lnTo>
                      <a:pt x="1085" y="219"/>
                    </a:lnTo>
                    <a:lnTo>
                      <a:pt x="1049" y="173"/>
                    </a:lnTo>
                    <a:lnTo>
                      <a:pt x="1003" y="137"/>
                    </a:lnTo>
                    <a:lnTo>
                      <a:pt x="958" y="100"/>
                    </a:lnTo>
                    <a:lnTo>
                      <a:pt x="903" y="73"/>
                    </a:lnTo>
                    <a:lnTo>
                      <a:pt x="857" y="46"/>
                    </a:lnTo>
                    <a:lnTo>
                      <a:pt x="794" y="28"/>
                    </a:lnTo>
                    <a:lnTo>
                      <a:pt x="739" y="9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3621487" y="3081736"/>
                <a:ext cx="320115" cy="119882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2326" extrusionOk="0">
                    <a:moveTo>
                      <a:pt x="474" y="0"/>
                    </a:moveTo>
                    <a:lnTo>
                      <a:pt x="0" y="237"/>
                    </a:lnTo>
                    <a:lnTo>
                      <a:pt x="110" y="447"/>
                    </a:lnTo>
                    <a:lnTo>
                      <a:pt x="237" y="648"/>
                    </a:lnTo>
                    <a:lnTo>
                      <a:pt x="374" y="839"/>
                    </a:lnTo>
                    <a:lnTo>
                      <a:pt x="520" y="1013"/>
                    </a:lnTo>
                    <a:lnTo>
                      <a:pt x="675" y="1186"/>
                    </a:lnTo>
                    <a:lnTo>
                      <a:pt x="839" y="1350"/>
                    </a:lnTo>
                    <a:lnTo>
                      <a:pt x="1012" y="1496"/>
                    </a:lnTo>
                    <a:lnTo>
                      <a:pt x="1195" y="1633"/>
                    </a:lnTo>
                    <a:lnTo>
                      <a:pt x="1386" y="1760"/>
                    </a:lnTo>
                    <a:lnTo>
                      <a:pt x="1587" y="1879"/>
                    </a:lnTo>
                    <a:lnTo>
                      <a:pt x="1788" y="1979"/>
                    </a:lnTo>
                    <a:lnTo>
                      <a:pt x="2006" y="2070"/>
                    </a:lnTo>
                    <a:lnTo>
                      <a:pt x="2225" y="2152"/>
                    </a:lnTo>
                    <a:lnTo>
                      <a:pt x="2444" y="2216"/>
                    </a:lnTo>
                    <a:lnTo>
                      <a:pt x="2672" y="2262"/>
                    </a:lnTo>
                    <a:lnTo>
                      <a:pt x="2909" y="2298"/>
                    </a:lnTo>
                    <a:lnTo>
                      <a:pt x="3146" y="2326"/>
                    </a:lnTo>
                    <a:lnTo>
                      <a:pt x="3575" y="2326"/>
                    </a:lnTo>
                    <a:lnTo>
                      <a:pt x="3775" y="2307"/>
                    </a:lnTo>
                    <a:lnTo>
                      <a:pt x="3976" y="2280"/>
                    </a:lnTo>
                    <a:lnTo>
                      <a:pt x="4177" y="2244"/>
                    </a:lnTo>
                    <a:lnTo>
                      <a:pt x="4368" y="2198"/>
                    </a:lnTo>
                    <a:lnTo>
                      <a:pt x="4560" y="2143"/>
                    </a:lnTo>
                    <a:lnTo>
                      <a:pt x="4751" y="2070"/>
                    </a:lnTo>
                    <a:lnTo>
                      <a:pt x="4933" y="1997"/>
                    </a:lnTo>
                    <a:lnTo>
                      <a:pt x="5107" y="1906"/>
                    </a:lnTo>
                    <a:lnTo>
                      <a:pt x="5280" y="1815"/>
                    </a:lnTo>
                    <a:lnTo>
                      <a:pt x="5453" y="1706"/>
                    </a:lnTo>
                    <a:lnTo>
                      <a:pt x="5617" y="1587"/>
                    </a:lnTo>
                    <a:lnTo>
                      <a:pt x="5772" y="1468"/>
                    </a:lnTo>
                    <a:lnTo>
                      <a:pt x="5927" y="1332"/>
                    </a:lnTo>
                    <a:lnTo>
                      <a:pt x="6073" y="1195"/>
                    </a:lnTo>
                    <a:lnTo>
                      <a:pt x="6210" y="1040"/>
                    </a:lnTo>
                    <a:lnTo>
                      <a:pt x="5818" y="693"/>
                    </a:lnTo>
                    <a:lnTo>
                      <a:pt x="5681" y="839"/>
                    </a:lnTo>
                    <a:lnTo>
                      <a:pt x="5535" y="976"/>
                    </a:lnTo>
                    <a:lnTo>
                      <a:pt x="5380" y="1104"/>
                    </a:lnTo>
                    <a:lnTo>
                      <a:pt x="5225" y="1222"/>
                    </a:lnTo>
                    <a:lnTo>
                      <a:pt x="5061" y="1332"/>
                    </a:lnTo>
                    <a:lnTo>
                      <a:pt x="4888" y="1432"/>
                    </a:lnTo>
                    <a:lnTo>
                      <a:pt x="4715" y="1514"/>
                    </a:lnTo>
                    <a:lnTo>
                      <a:pt x="4532" y="1587"/>
                    </a:lnTo>
                    <a:lnTo>
                      <a:pt x="4350" y="1660"/>
                    </a:lnTo>
                    <a:lnTo>
                      <a:pt x="4158" y="1706"/>
                    </a:lnTo>
                    <a:lnTo>
                      <a:pt x="3967" y="1751"/>
                    </a:lnTo>
                    <a:lnTo>
                      <a:pt x="3766" y="1779"/>
                    </a:lnTo>
                    <a:lnTo>
                      <a:pt x="3575" y="1797"/>
                    </a:lnTo>
                    <a:lnTo>
                      <a:pt x="3374" y="1806"/>
                    </a:lnTo>
                    <a:lnTo>
                      <a:pt x="3174" y="1797"/>
                    </a:lnTo>
                    <a:lnTo>
                      <a:pt x="2973" y="1779"/>
                    </a:lnTo>
                    <a:lnTo>
                      <a:pt x="2772" y="1751"/>
                    </a:lnTo>
                    <a:lnTo>
                      <a:pt x="2581" y="1706"/>
                    </a:lnTo>
                    <a:lnTo>
                      <a:pt x="2380" y="1651"/>
                    </a:lnTo>
                    <a:lnTo>
                      <a:pt x="2198" y="1578"/>
                    </a:lnTo>
                    <a:lnTo>
                      <a:pt x="2015" y="1505"/>
                    </a:lnTo>
                    <a:lnTo>
                      <a:pt x="1833" y="1414"/>
                    </a:lnTo>
                    <a:lnTo>
                      <a:pt x="1669" y="1313"/>
                    </a:lnTo>
                    <a:lnTo>
                      <a:pt x="1505" y="1204"/>
                    </a:lnTo>
                    <a:lnTo>
                      <a:pt x="1341" y="1086"/>
                    </a:lnTo>
                    <a:lnTo>
                      <a:pt x="1195" y="958"/>
                    </a:lnTo>
                    <a:lnTo>
                      <a:pt x="1049" y="821"/>
                    </a:lnTo>
                    <a:lnTo>
                      <a:pt x="912" y="675"/>
                    </a:lnTo>
                    <a:lnTo>
                      <a:pt x="794" y="520"/>
                    </a:lnTo>
                    <a:lnTo>
                      <a:pt x="675" y="356"/>
                    </a:lnTo>
                    <a:lnTo>
                      <a:pt x="566" y="183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3896869" y="3093024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57" y="0"/>
                    </a:moveTo>
                    <a:lnTo>
                      <a:pt x="493" y="9"/>
                    </a:lnTo>
                    <a:lnTo>
                      <a:pt x="438" y="28"/>
                    </a:lnTo>
                    <a:lnTo>
                      <a:pt x="375" y="46"/>
                    </a:lnTo>
                    <a:lnTo>
                      <a:pt x="320" y="73"/>
                    </a:lnTo>
                    <a:lnTo>
                      <a:pt x="274" y="101"/>
                    </a:lnTo>
                    <a:lnTo>
                      <a:pt x="229" y="137"/>
                    </a:lnTo>
                    <a:lnTo>
                      <a:pt x="183" y="183"/>
                    </a:lnTo>
                    <a:lnTo>
                      <a:pt x="147" y="219"/>
                    </a:lnTo>
                    <a:lnTo>
                      <a:pt x="110" y="274"/>
                    </a:lnTo>
                    <a:lnTo>
                      <a:pt x="74" y="319"/>
                    </a:lnTo>
                    <a:lnTo>
                      <a:pt x="55" y="374"/>
                    </a:lnTo>
                    <a:lnTo>
                      <a:pt x="28" y="429"/>
                    </a:lnTo>
                    <a:lnTo>
                      <a:pt x="19" y="493"/>
                    </a:lnTo>
                    <a:lnTo>
                      <a:pt x="10" y="547"/>
                    </a:lnTo>
                    <a:lnTo>
                      <a:pt x="1" y="611"/>
                    </a:lnTo>
                    <a:lnTo>
                      <a:pt x="10" y="675"/>
                    </a:lnTo>
                    <a:lnTo>
                      <a:pt x="19" y="739"/>
                    </a:lnTo>
                    <a:lnTo>
                      <a:pt x="28" y="794"/>
                    </a:lnTo>
                    <a:lnTo>
                      <a:pt x="55" y="857"/>
                    </a:lnTo>
                    <a:lnTo>
                      <a:pt x="74" y="903"/>
                    </a:lnTo>
                    <a:lnTo>
                      <a:pt x="110" y="958"/>
                    </a:lnTo>
                    <a:lnTo>
                      <a:pt x="147" y="1003"/>
                    </a:lnTo>
                    <a:lnTo>
                      <a:pt x="183" y="1049"/>
                    </a:lnTo>
                    <a:lnTo>
                      <a:pt x="229" y="1085"/>
                    </a:lnTo>
                    <a:lnTo>
                      <a:pt x="274" y="1122"/>
                    </a:lnTo>
                    <a:lnTo>
                      <a:pt x="320" y="1158"/>
                    </a:lnTo>
                    <a:lnTo>
                      <a:pt x="375" y="1177"/>
                    </a:lnTo>
                    <a:lnTo>
                      <a:pt x="438" y="1204"/>
                    </a:lnTo>
                    <a:lnTo>
                      <a:pt x="493" y="1213"/>
                    </a:lnTo>
                    <a:lnTo>
                      <a:pt x="557" y="1222"/>
                    </a:lnTo>
                    <a:lnTo>
                      <a:pt x="612" y="1231"/>
                    </a:lnTo>
                    <a:lnTo>
                      <a:pt x="676" y="1222"/>
                    </a:lnTo>
                    <a:lnTo>
                      <a:pt x="739" y="1213"/>
                    </a:lnTo>
                    <a:lnTo>
                      <a:pt x="803" y="1204"/>
                    </a:lnTo>
                    <a:lnTo>
                      <a:pt x="858" y="1177"/>
                    </a:lnTo>
                    <a:lnTo>
                      <a:pt x="913" y="1158"/>
                    </a:lnTo>
                    <a:lnTo>
                      <a:pt x="958" y="1122"/>
                    </a:lnTo>
                    <a:lnTo>
                      <a:pt x="1004" y="1085"/>
                    </a:lnTo>
                    <a:lnTo>
                      <a:pt x="1049" y="1049"/>
                    </a:lnTo>
                    <a:lnTo>
                      <a:pt x="1095" y="1003"/>
                    </a:lnTo>
                    <a:lnTo>
                      <a:pt x="1122" y="958"/>
                    </a:lnTo>
                    <a:lnTo>
                      <a:pt x="1159" y="903"/>
                    </a:lnTo>
                    <a:lnTo>
                      <a:pt x="1186" y="857"/>
                    </a:lnTo>
                    <a:lnTo>
                      <a:pt x="1204" y="794"/>
                    </a:lnTo>
                    <a:lnTo>
                      <a:pt x="1223" y="739"/>
                    </a:lnTo>
                    <a:lnTo>
                      <a:pt x="1232" y="675"/>
                    </a:lnTo>
                    <a:lnTo>
                      <a:pt x="1232" y="611"/>
                    </a:lnTo>
                    <a:lnTo>
                      <a:pt x="1232" y="547"/>
                    </a:lnTo>
                    <a:lnTo>
                      <a:pt x="1223" y="493"/>
                    </a:lnTo>
                    <a:lnTo>
                      <a:pt x="1204" y="429"/>
                    </a:lnTo>
                    <a:lnTo>
                      <a:pt x="1186" y="374"/>
                    </a:lnTo>
                    <a:lnTo>
                      <a:pt x="1159" y="319"/>
                    </a:lnTo>
                    <a:lnTo>
                      <a:pt x="1122" y="274"/>
                    </a:lnTo>
                    <a:lnTo>
                      <a:pt x="1095" y="219"/>
                    </a:lnTo>
                    <a:lnTo>
                      <a:pt x="1049" y="183"/>
                    </a:lnTo>
                    <a:lnTo>
                      <a:pt x="1004" y="137"/>
                    </a:lnTo>
                    <a:lnTo>
                      <a:pt x="958" y="101"/>
                    </a:lnTo>
                    <a:lnTo>
                      <a:pt x="913" y="73"/>
                    </a:lnTo>
                    <a:lnTo>
                      <a:pt x="858" y="46"/>
                    </a:lnTo>
                    <a:lnTo>
                      <a:pt x="803" y="28"/>
                    </a:lnTo>
                    <a:lnTo>
                      <a:pt x="739" y="9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4475413" y="3215690"/>
                <a:ext cx="141529" cy="366604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7113" extrusionOk="0">
                    <a:moveTo>
                      <a:pt x="2472" y="0"/>
                    </a:moveTo>
                    <a:lnTo>
                      <a:pt x="2253" y="137"/>
                    </a:lnTo>
                    <a:lnTo>
                      <a:pt x="2043" y="292"/>
                    </a:lnTo>
                    <a:lnTo>
                      <a:pt x="1843" y="447"/>
                    </a:lnTo>
                    <a:lnTo>
                      <a:pt x="1651" y="620"/>
                    </a:lnTo>
                    <a:lnTo>
                      <a:pt x="1469" y="794"/>
                    </a:lnTo>
                    <a:lnTo>
                      <a:pt x="1296" y="976"/>
                    </a:lnTo>
                    <a:lnTo>
                      <a:pt x="1141" y="1167"/>
                    </a:lnTo>
                    <a:lnTo>
                      <a:pt x="986" y="1368"/>
                    </a:lnTo>
                    <a:lnTo>
                      <a:pt x="840" y="1578"/>
                    </a:lnTo>
                    <a:lnTo>
                      <a:pt x="712" y="1787"/>
                    </a:lnTo>
                    <a:lnTo>
                      <a:pt x="584" y="2015"/>
                    </a:lnTo>
                    <a:lnTo>
                      <a:pt x="475" y="2234"/>
                    </a:lnTo>
                    <a:lnTo>
                      <a:pt x="375" y="2471"/>
                    </a:lnTo>
                    <a:lnTo>
                      <a:pt x="283" y="2708"/>
                    </a:lnTo>
                    <a:lnTo>
                      <a:pt x="211" y="2955"/>
                    </a:lnTo>
                    <a:lnTo>
                      <a:pt x="147" y="3201"/>
                    </a:lnTo>
                    <a:lnTo>
                      <a:pt x="92" y="3456"/>
                    </a:lnTo>
                    <a:lnTo>
                      <a:pt x="46" y="3711"/>
                    </a:lnTo>
                    <a:lnTo>
                      <a:pt x="19" y="3958"/>
                    </a:lnTo>
                    <a:lnTo>
                      <a:pt x="1" y="4213"/>
                    </a:lnTo>
                    <a:lnTo>
                      <a:pt x="1" y="4468"/>
                    </a:lnTo>
                    <a:lnTo>
                      <a:pt x="10" y="4724"/>
                    </a:lnTo>
                    <a:lnTo>
                      <a:pt x="28" y="4970"/>
                    </a:lnTo>
                    <a:lnTo>
                      <a:pt x="65" y="5216"/>
                    </a:lnTo>
                    <a:lnTo>
                      <a:pt x="110" y="5471"/>
                    </a:lnTo>
                    <a:lnTo>
                      <a:pt x="165" y="5708"/>
                    </a:lnTo>
                    <a:lnTo>
                      <a:pt x="238" y="5955"/>
                    </a:lnTo>
                    <a:lnTo>
                      <a:pt x="320" y="6192"/>
                    </a:lnTo>
                    <a:lnTo>
                      <a:pt x="411" y="6429"/>
                    </a:lnTo>
                    <a:lnTo>
                      <a:pt x="521" y="6666"/>
                    </a:lnTo>
                    <a:lnTo>
                      <a:pt x="639" y="6894"/>
                    </a:lnTo>
                    <a:lnTo>
                      <a:pt x="767" y="7113"/>
                    </a:lnTo>
                    <a:lnTo>
                      <a:pt x="1214" y="6839"/>
                    </a:lnTo>
                    <a:lnTo>
                      <a:pt x="1095" y="6639"/>
                    </a:lnTo>
                    <a:lnTo>
                      <a:pt x="995" y="6429"/>
                    </a:lnTo>
                    <a:lnTo>
                      <a:pt x="894" y="6228"/>
                    </a:lnTo>
                    <a:lnTo>
                      <a:pt x="812" y="6009"/>
                    </a:lnTo>
                    <a:lnTo>
                      <a:pt x="739" y="5800"/>
                    </a:lnTo>
                    <a:lnTo>
                      <a:pt x="676" y="5581"/>
                    </a:lnTo>
                    <a:lnTo>
                      <a:pt x="621" y="5362"/>
                    </a:lnTo>
                    <a:lnTo>
                      <a:pt x="584" y="5134"/>
                    </a:lnTo>
                    <a:lnTo>
                      <a:pt x="557" y="4915"/>
                    </a:lnTo>
                    <a:lnTo>
                      <a:pt x="530" y="4687"/>
                    </a:lnTo>
                    <a:lnTo>
                      <a:pt x="530" y="4459"/>
                    </a:lnTo>
                    <a:lnTo>
                      <a:pt x="530" y="4231"/>
                    </a:lnTo>
                    <a:lnTo>
                      <a:pt x="548" y="4012"/>
                    </a:lnTo>
                    <a:lnTo>
                      <a:pt x="566" y="3784"/>
                    </a:lnTo>
                    <a:lnTo>
                      <a:pt x="603" y="3556"/>
                    </a:lnTo>
                    <a:lnTo>
                      <a:pt x="657" y="3328"/>
                    </a:lnTo>
                    <a:lnTo>
                      <a:pt x="712" y="3100"/>
                    </a:lnTo>
                    <a:lnTo>
                      <a:pt x="785" y="2882"/>
                    </a:lnTo>
                    <a:lnTo>
                      <a:pt x="867" y="2672"/>
                    </a:lnTo>
                    <a:lnTo>
                      <a:pt x="958" y="2462"/>
                    </a:lnTo>
                    <a:lnTo>
                      <a:pt x="1059" y="2252"/>
                    </a:lnTo>
                    <a:lnTo>
                      <a:pt x="1168" y="2052"/>
                    </a:lnTo>
                    <a:lnTo>
                      <a:pt x="1286" y="1860"/>
                    </a:lnTo>
                    <a:lnTo>
                      <a:pt x="1414" y="1678"/>
                    </a:lnTo>
                    <a:lnTo>
                      <a:pt x="1551" y="1496"/>
                    </a:lnTo>
                    <a:lnTo>
                      <a:pt x="1697" y="1322"/>
                    </a:lnTo>
                    <a:lnTo>
                      <a:pt x="1852" y="1158"/>
                    </a:lnTo>
                    <a:lnTo>
                      <a:pt x="2007" y="1003"/>
                    </a:lnTo>
                    <a:lnTo>
                      <a:pt x="2180" y="848"/>
                    </a:lnTo>
                    <a:lnTo>
                      <a:pt x="2362" y="711"/>
                    </a:lnTo>
                    <a:lnTo>
                      <a:pt x="2545" y="575"/>
                    </a:lnTo>
                    <a:lnTo>
                      <a:pt x="2745" y="447"/>
                    </a:lnTo>
                    <a:lnTo>
                      <a:pt x="24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577876" y="3195486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84" y="0"/>
                    </a:moveTo>
                    <a:lnTo>
                      <a:pt x="520" y="9"/>
                    </a:lnTo>
                    <a:lnTo>
                      <a:pt x="466" y="18"/>
                    </a:lnTo>
                    <a:lnTo>
                      <a:pt x="411" y="37"/>
                    </a:lnTo>
                    <a:lnTo>
                      <a:pt x="347" y="64"/>
                    </a:lnTo>
                    <a:lnTo>
                      <a:pt x="292" y="91"/>
                    </a:lnTo>
                    <a:lnTo>
                      <a:pt x="247" y="128"/>
                    </a:lnTo>
                    <a:lnTo>
                      <a:pt x="192" y="164"/>
                    </a:lnTo>
                    <a:lnTo>
                      <a:pt x="156" y="210"/>
                    </a:lnTo>
                    <a:lnTo>
                      <a:pt x="119" y="255"/>
                    </a:lnTo>
                    <a:lnTo>
                      <a:pt x="83" y="310"/>
                    </a:lnTo>
                    <a:lnTo>
                      <a:pt x="55" y="365"/>
                    </a:lnTo>
                    <a:lnTo>
                      <a:pt x="37" y="420"/>
                    </a:lnTo>
                    <a:lnTo>
                      <a:pt x="19" y="474"/>
                    </a:lnTo>
                    <a:lnTo>
                      <a:pt x="10" y="529"/>
                    </a:lnTo>
                    <a:lnTo>
                      <a:pt x="1" y="593"/>
                    </a:lnTo>
                    <a:lnTo>
                      <a:pt x="1" y="648"/>
                    </a:lnTo>
                    <a:lnTo>
                      <a:pt x="10" y="711"/>
                    </a:lnTo>
                    <a:lnTo>
                      <a:pt x="19" y="766"/>
                    </a:lnTo>
                    <a:lnTo>
                      <a:pt x="37" y="821"/>
                    </a:lnTo>
                    <a:lnTo>
                      <a:pt x="64" y="885"/>
                    </a:lnTo>
                    <a:lnTo>
                      <a:pt x="92" y="939"/>
                    </a:lnTo>
                    <a:lnTo>
                      <a:pt x="128" y="985"/>
                    </a:lnTo>
                    <a:lnTo>
                      <a:pt x="165" y="1040"/>
                    </a:lnTo>
                    <a:lnTo>
                      <a:pt x="210" y="1076"/>
                    </a:lnTo>
                    <a:lnTo>
                      <a:pt x="256" y="1113"/>
                    </a:lnTo>
                    <a:lnTo>
                      <a:pt x="311" y="1149"/>
                    </a:lnTo>
                    <a:lnTo>
                      <a:pt x="365" y="1176"/>
                    </a:lnTo>
                    <a:lnTo>
                      <a:pt x="420" y="1195"/>
                    </a:lnTo>
                    <a:lnTo>
                      <a:pt x="475" y="1213"/>
                    </a:lnTo>
                    <a:lnTo>
                      <a:pt x="530" y="1222"/>
                    </a:lnTo>
                    <a:lnTo>
                      <a:pt x="593" y="1231"/>
                    </a:lnTo>
                    <a:lnTo>
                      <a:pt x="648" y="1231"/>
                    </a:lnTo>
                    <a:lnTo>
                      <a:pt x="712" y="1222"/>
                    </a:lnTo>
                    <a:lnTo>
                      <a:pt x="767" y="1213"/>
                    </a:lnTo>
                    <a:lnTo>
                      <a:pt x="830" y="1195"/>
                    </a:lnTo>
                    <a:lnTo>
                      <a:pt x="885" y="1167"/>
                    </a:lnTo>
                    <a:lnTo>
                      <a:pt x="940" y="1140"/>
                    </a:lnTo>
                    <a:lnTo>
                      <a:pt x="995" y="1103"/>
                    </a:lnTo>
                    <a:lnTo>
                      <a:pt x="1040" y="1067"/>
                    </a:lnTo>
                    <a:lnTo>
                      <a:pt x="1077" y="1021"/>
                    </a:lnTo>
                    <a:lnTo>
                      <a:pt x="1113" y="976"/>
                    </a:lnTo>
                    <a:lnTo>
                      <a:pt x="1150" y="921"/>
                    </a:lnTo>
                    <a:lnTo>
                      <a:pt x="1177" y="866"/>
                    </a:lnTo>
                    <a:lnTo>
                      <a:pt x="1195" y="812"/>
                    </a:lnTo>
                    <a:lnTo>
                      <a:pt x="1213" y="757"/>
                    </a:lnTo>
                    <a:lnTo>
                      <a:pt x="1223" y="702"/>
                    </a:lnTo>
                    <a:lnTo>
                      <a:pt x="1232" y="638"/>
                    </a:lnTo>
                    <a:lnTo>
                      <a:pt x="1232" y="584"/>
                    </a:lnTo>
                    <a:lnTo>
                      <a:pt x="1223" y="520"/>
                    </a:lnTo>
                    <a:lnTo>
                      <a:pt x="1213" y="465"/>
                    </a:lnTo>
                    <a:lnTo>
                      <a:pt x="1195" y="401"/>
                    </a:lnTo>
                    <a:lnTo>
                      <a:pt x="1168" y="347"/>
                    </a:lnTo>
                    <a:lnTo>
                      <a:pt x="1140" y="292"/>
                    </a:lnTo>
                    <a:lnTo>
                      <a:pt x="1104" y="237"/>
                    </a:lnTo>
                    <a:lnTo>
                      <a:pt x="1068" y="192"/>
                    </a:lnTo>
                    <a:lnTo>
                      <a:pt x="1022" y="155"/>
                    </a:lnTo>
                    <a:lnTo>
                      <a:pt x="976" y="119"/>
                    </a:lnTo>
                    <a:lnTo>
                      <a:pt x="922" y="82"/>
                    </a:lnTo>
                    <a:lnTo>
                      <a:pt x="867" y="55"/>
                    </a:lnTo>
                    <a:lnTo>
                      <a:pt x="812" y="37"/>
                    </a:lnTo>
                    <a:lnTo>
                      <a:pt x="757" y="18"/>
                    </a:lnTo>
                    <a:lnTo>
                      <a:pt x="703" y="9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4364497" y="3276766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84" y="1"/>
                    </a:moveTo>
                    <a:lnTo>
                      <a:pt x="521" y="10"/>
                    </a:lnTo>
                    <a:lnTo>
                      <a:pt x="466" y="19"/>
                    </a:lnTo>
                    <a:lnTo>
                      <a:pt x="402" y="37"/>
                    </a:lnTo>
                    <a:lnTo>
                      <a:pt x="347" y="64"/>
                    </a:lnTo>
                    <a:lnTo>
                      <a:pt x="293" y="92"/>
                    </a:lnTo>
                    <a:lnTo>
                      <a:pt x="238" y="128"/>
                    </a:lnTo>
                    <a:lnTo>
                      <a:pt x="192" y="165"/>
                    </a:lnTo>
                    <a:lnTo>
                      <a:pt x="156" y="210"/>
                    </a:lnTo>
                    <a:lnTo>
                      <a:pt x="119" y="256"/>
                    </a:lnTo>
                    <a:lnTo>
                      <a:pt x="83" y="311"/>
                    </a:lnTo>
                    <a:lnTo>
                      <a:pt x="55" y="365"/>
                    </a:lnTo>
                    <a:lnTo>
                      <a:pt x="37" y="420"/>
                    </a:lnTo>
                    <a:lnTo>
                      <a:pt x="19" y="475"/>
                    </a:lnTo>
                    <a:lnTo>
                      <a:pt x="10" y="529"/>
                    </a:lnTo>
                    <a:lnTo>
                      <a:pt x="1" y="593"/>
                    </a:lnTo>
                    <a:lnTo>
                      <a:pt x="1" y="648"/>
                    </a:lnTo>
                    <a:lnTo>
                      <a:pt x="10" y="712"/>
                    </a:lnTo>
                    <a:lnTo>
                      <a:pt x="19" y="767"/>
                    </a:lnTo>
                    <a:lnTo>
                      <a:pt x="37" y="830"/>
                    </a:lnTo>
                    <a:lnTo>
                      <a:pt x="65" y="885"/>
                    </a:lnTo>
                    <a:lnTo>
                      <a:pt x="92" y="940"/>
                    </a:lnTo>
                    <a:lnTo>
                      <a:pt x="128" y="995"/>
                    </a:lnTo>
                    <a:lnTo>
                      <a:pt x="165" y="1040"/>
                    </a:lnTo>
                    <a:lnTo>
                      <a:pt x="211" y="1077"/>
                    </a:lnTo>
                    <a:lnTo>
                      <a:pt x="256" y="1113"/>
                    </a:lnTo>
                    <a:lnTo>
                      <a:pt x="311" y="1150"/>
                    </a:lnTo>
                    <a:lnTo>
                      <a:pt x="356" y="1177"/>
                    </a:lnTo>
                    <a:lnTo>
                      <a:pt x="411" y="1195"/>
                    </a:lnTo>
                    <a:lnTo>
                      <a:pt x="475" y="1213"/>
                    </a:lnTo>
                    <a:lnTo>
                      <a:pt x="530" y="1222"/>
                    </a:lnTo>
                    <a:lnTo>
                      <a:pt x="584" y="1232"/>
                    </a:lnTo>
                    <a:lnTo>
                      <a:pt x="648" y="1232"/>
                    </a:lnTo>
                    <a:lnTo>
                      <a:pt x="712" y="1222"/>
                    </a:lnTo>
                    <a:lnTo>
                      <a:pt x="767" y="1213"/>
                    </a:lnTo>
                    <a:lnTo>
                      <a:pt x="821" y="1195"/>
                    </a:lnTo>
                    <a:lnTo>
                      <a:pt x="885" y="1168"/>
                    </a:lnTo>
                    <a:lnTo>
                      <a:pt x="940" y="1140"/>
                    </a:lnTo>
                    <a:lnTo>
                      <a:pt x="986" y="1104"/>
                    </a:lnTo>
                    <a:lnTo>
                      <a:pt x="1040" y="1067"/>
                    </a:lnTo>
                    <a:lnTo>
                      <a:pt x="1077" y="1022"/>
                    </a:lnTo>
                    <a:lnTo>
                      <a:pt x="1113" y="976"/>
                    </a:lnTo>
                    <a:lnTo>
                      <a:pt x="1150" y="922"/>
                    </a:lnTo>
                    <a:lnTo>
                      <a:pt x="1177" y="867"/>
                    </a:lnTo>
                    <a:lnTo>
                      <a:pt x="1195" y="812"/>
                    </a:lnTo>
                    <a:lnTo>
                      <a:pt x="1214" y="757"/>
                    </a:lnTo>
                    <a:lnTo>
                      <a:pt x="1223" y="703"/>
                    </a:lnTo>
                    <a:lnTo>
                      <a:pt x="1232" y="639"/>
                    </a:lnTo>
                    <a:lnTo>
                      <a:pt x="1232" y="584"/>
                    </a:lnTo>
                    <a:lnTo>
                      <a:pt x="1223" y="520"/>
                    </a:lnTo>
                    <a:lnTo>
                      <a:pt x="1214" y="466"/>
                    </a:lnTo>
                    <a:lnTo>
                      <a:pt x="1195" y="411"/>
                    </a:lnTo>
                    <a:lnTo>
                      <a:pt x="1168" y="347"/>
                    </a:lnTo>
                    <a:lnTo>
                      <a:pt x="1141" y="292"/>
                    </a:lnTo>
                    <a:lnTo>
                      <a:pt x="1104" y="247"/>
                    </a:lnTo>
                    <a:lnTo>
                      <a:pt x="1068" y="192"/>
                    </a:lnTo>
                    <a:lnTo>
                      <a:pt x="1022" y="156"/>
                    </a:lnTo>
                    <a:lnTo>
                      <a:pt x="976" y="119"/>
                    </a:lnTo>
                    <a:lnTo>
                      <a:pt x="922" y="83"/>
                    </a:lnTo>
                    <a:lnTo>
                      <a:pt x="867" y="55"/>
                    </a:lnTo>
                    <a:lnTo>
                      <a:pt x="812" y="37"/>
                    </a:lnTo>
                    <a:lnTo>
                      <a:pt x="758" y="19"/>
                    </a:lnTo>
                    <a:lnTo>
                      <a:pt x="703" y="10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4660598" y="2821353"/>
                <a:ext cx="150445" cy="188069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3649" extrusionOk="0">
                    <a:moveTo>
                      <a:pt x="2873" y="1"/>
                    </a:moveTo>
                    <a:lnTo>
                      <a:pt x="2709" y="19"/>
                    </a:lnTo>
                    <a:lnTo>
                      <a:pt x="2554" y="46"/>
                    </a:lnTo>
                    <a:lnTo>
                      <a:pt x="2399" y="83"/>
                    </a:lnTo>
                    <a:lnTo>
                      <a:pt x="2244" y="128"/>
                    </a:lnTo>
                    <a:lnTo>
                      <a:pt x="2098" y="183"/>
                    </a:lnTo>
                    <a:lnTo>
                      <a:pt x="1952" y="247"/>
                    </a:lnTo>
                    <a:lnTo>
                      <a:pt x="1806" y="311"/>
                    </a:lnTo>
                    <a:lnTo>
                      <a:pt x="1669" y="393"/>
                    </a:lnTo>
                    <a:lnTo>
                      <a:pt x="1532" y="475"/>
                    </a:lnTo>
                    <a:lnTo>
                      <a:pt x="1405" y="557"/>
                    </a:lnTo>
                    <a:lnTo>
                      <a:pt x="1277" y="657"/>
                    </a:lnTo>
                    <a:lnTo>
                      <a:pt x="1159" y="758"/>
                    </a:lnTo>
                    <a:lnTo>
                      <a:pt x="1040" y="858"/>
                    </a:lnTo>
                    <a:lnTo>
                      <a:pt x="931" y="976"/>
                    </a:lnTo>
                    <a:lnTo>
                      <a:pt x="830" y="1086"/>
                    </a:lnTo>
                    <a:lnTo>
                      <a:pt x="730" y="1213"/>
                    </a:lnTo>
                    <a:lnTo>
                      <a:pt x="630" y="1341"/>
                    </a:lnTo>
                    <a:lnTo>
                      <a:pt x="539" y="1469"/>
                    </a:lnTo>
                    <a:lnTo>
                      <a:pt x="456" y="1606"/>
                    </a:lnTo>
                    <a:lnTo>
                      <a:pt x="383" y="1742"/>
                    </a:lnTo>
                    <a:lnTo>
                      <a:pt x="311" y="1888"/>
                    </a:lnTo>
                    <a:lnTo>
                      <a:pt x="247" y="2034"/>
                    </a:lnTo>
                    <a:lnTo>
                      <a:pt x="192" y="2189"/>
                    </a:lnTo>
                    <a:lnTo>
                      <a:pt x="137" y="2335"/>
                    </a:lnTo>
                    <a:lnTo>
                      <a:pt x="101" y="2499"/>
                    </a:lnTo>
                    <a:lnTo>
                      <a:pt x="64" y="2654"/>
                    </a:lnTo>
                    <a:lnTo>
                      <a:pt x="37" y="2818"/>
                    </a:lnTo>
                    <a:lnTo>
                      <a:pt x="10" y="2973"/>
                    </a:lnTo>
                    <a:lnTo>
                      <a:pt x="1" y="3137"/>
                    </a:lnTo>
                    <a:lnTo>
                      <a:pt x="1" y="3311"/>
                    </a:lnTo>
                    <a:lnTo>
                      <a:pt x="1" y="3475"/>
                    </a:lnTo>
                    <a:lnTo>
                      <a:pt x="19" y="3648"/>
                    </a:lnTo>
                    <a:lnTo>
                      <a:pt x="539" y="3593"/>
                    </a:lnTo>
                    <a:lnTo>
                      <a:pt x="529" y="3448"/>
                    </a:lnTo>
                    <a:lnTo>
                      <a:pt x="520" y="3311"/>
                    </a:lnTo>
                    <a:lnTo>
                      <a:pt x="529" y="3165"/>
                    </a:lnTo>
                    <a:lnTo>
                      <a:pt x="539" y="3028"/>
                    </a:lnTo>
                    <a:lnTo>
                      <a:pt x="557" y="2891"/>
                    </a:lnTo>
                    <a:lnTo>
                      <a:pt x="575" y="2755"/>
                    </a:lnTo>
                    <a:lnTo>
                      <a:pt x="602" y="2627"/>
                    </a:lnTo>
                    <a:lnTo>
                      <a:pt x="639" y="2490"/>
                    </a:lnTo>
                    <a:lnTo>
                      <a:pt x="684" y="2362"/>
                    </a:lnTo>
                    <a:lnTo>
                      <a:pt x="730" y="2235"/>
                    </a:lnTo>
                    <a:lnTo>
                      <a:pt x="785" y="2116"/>
                    </a:lnTo>
                    <a:lnTo>
                      <a:pt x="839" y="1989"/>
                    </a:lnTo>
                    <a:lnTo>
                      <a:pt x="903" y="1870"/>
                    </a:lnTo>
                    <a:lnTo>
                      <a:pt x="976" y="1761"/>
                    </a:lnTo>
                    <a:lnTo>
                      <a:pt x="1049" y="1651"/>
                    </a:lnTo>
                    <a:lnTo>
                      <a:pt x="1131" y="1542"/>
                    </a:lnTo>
                    <a:lnTo>
                      <a:pt x="1213" y="1441"/>
                    </a:lnTo>
                    <a:lnTo>
                      <a:pt x="1304" y="1341"/>
                    </a:lnTo>
                    <a:lnTo>
                      <a:pt x="1396" y="1250"/>
                    </a:lnTo>
                    <a:lnTo>
                      <a:pt x="1496" y="1159"/>
                    </a:lnTo>
                    <a:lnTo>
                      <a:pt x="1596" y="1077"/>
                    </a:lnTo>
                    <a:lnTo>
                      <a:pt x="1697" y="995"/>
                    </a:lnTo>
                    <a:lnTo>
                      <a:pt x="1806" y="922"/>
                    </a:lnTo>
                    <a:lnTo>
                      <a:pt x="1915" y="849"/>
                    </a:lnTo>
                    <a:lnTo>
                      <a:pt x="2034" y="785"/>
                    </a:lnTo>
                    <a:lnTo>
                      <a:pt x="2153" y="730"/>
                    </a:lnTo>
                    <a:lnTo>
                      <a:pt x="2271" y="675"/>
                    </a:lnTo>
                    <a:lnTo>
                      <a:pt x="2399" y="639"/>
                    </a:lnTo>
                    <a:lnTo>
                      <a:pt x="2526" y="593"/>
                    </a:lnTo>
                    <a:lnTo>
                      <a:pt x="2654" y="566"/>
                    </a:lnTo>
                    <a:lnTo>
                      <a:pt x="2791" y="539"/>
                    </a:lnTo>
                    <a:lnTo>
                      <a:pt x="2918" y="520"/>
                    </a:lnTo>
                    <a:lnTo>
                      <a:pt x="28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4775276" y="2803056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21" y="0"/>
                    </a:moveTo>
                    <a:lnTo>
                      <a:pt x="557" y="9"/>
                    </a:lnTo>
                    <a:lnTo>
                      <a:pt x="493" y="18"/>
                    </a:lnTo>
                    <a:lnTo>
                      <a:pt x="438" y="27"/>
                    </a:lnTo>
                    <a:lnTo>
                      <a:pt x="374" y="55"/>
                    </a:lnTo>
                    <a:lnTo>
                      <a:pt x="329" y="73"/>
                    </a:lnTo>
                    <a:lnTo>
                      <a:pt x="274" y="110"/>
                    </a:lnTo>
                    <a:lnTo>
                      <a:pt x="228" y="146"/>
                    </a:lnTo>
                    <a:lnTo>
                      <a:pt x="183" y="182"/>
                    </a:lnTo>
                    <a:lnTo>
                      <a:pt x="146" y="228"/>
                    </a:lnTo>
                    <a:lnTo>
                      <a:pt x="110" y="274"/>
                    </a:lnTo>
                    <a:lnTo>
                      <a:pt x="73" y="319"/>
                    </a:lnTo>
                    <a:lnTo>
                      <a:pt x="55" y="374"/>
                    </a:lnTo>
                    <a:lnTo>
                      <a:pt x="28" y="438"/>
                    </a:lnTo>
                    <a:lnTo>
                      <a:pt x="19" y="492"/>
                    </a:lnTo>
                    <a:lnTo>
                      <a:pt x="10" y="556"/>
                    </a:lnTo>
                    <a:lnTo>
                      <a:pt x="0" y="620"/>
                    </a:lnTo>
                    <a:lnTo>
                      <a:pt x="10" y="675"/>
                    </a:lnTo>
                    <a:lnTo>
                      <a:pt x="19" y="739"/>
                    </a:lnTo>
                    <a:lnTo>
                      <a:pt x="28" y="803"/>
                    </a:lnTo>
                    <a:lnTo>
                      <a:pt x="55" y="857"/>
                    </a:lnTo>
                    <a:lnTo>
                      <a:pt x="73" y="912"/>
                    </a:lnTo>
                    <a:lnTo>
                      <a:pt x="110" y="958"/>
                    </a:lnTo>
                    <a:lnTo>
                      <a:pt x="146" y="1003"/>
                    </a:lnTo>
                    <a:lnTo>
                      <a:pt x="183" y="1049"/>
                    </a:lnTo>
                    <a:lnTo>
                      <a:pt x="228" y="1094"/>
                    </a:lnTo>
                    <a:lnTo>
                      <a:pt x="274" y="1122"/>
                    </a:lnTo>
                    <a:lnTo>
                      <a:pt x="329" y="1158"/>
                    </a:lnTo>
                    <a:lnTo>
                      <a:pt x="374" y="1185"/>
                    </a:lnTo>
                    <a:lnTo>
                      <a:pt x="438" y="1204"/>
                    </a:lnTo>
                    <a:lnTo>
                      <a:pt x="493" y="1222"/>
                    </a:lnTo>
                    <a:lnTo>
                      <a:pt x="557" y="1231"/>
                    </a:lnTo>
                    <a:lnTo>
                      <a:pt x="684" y="1231"/>
                    </a:lnTo>
                    <a:lnTo>
                      <a:pt x="739" y="1222"/>
                    </a:lnTo>
                    <a:lnTo>
                      <a:pt x="803" y="1204"/>
                    </a:lnTo>
                    <a:lnTo>
                      <a:pt x="858" y="1185"/>
                    </a:lnTo>
                    <a:lnTo>
                      <a:pt x="912" y="1158"/>
                    </a:lnTo>
                    <a:lnTo>
                      <a:pt x="958" y="1122"/>
                    </a:lnTo>
                    <a:lnTo>
                      <a:pt x="1013" y="1094"/>
                    </a:lnTo>
                    <a:lnTo>
                      <a:pt x="1049" y="1049"/>
                    </a:lnTo>
                    <a:lnTo>
                      <a:pt x="1095" y="1003"/>
                    </a:lnTo>
                    <a:lnTo>
                      <a:pt x="1131" y="958"/>
                    </a:lnTo>
                    <a:lnTo>
                      <a:pt x="1159" y="912"/>
                    </a:lnTo>
                    <a:lnTo>
                      <a:pt x="1186" y="857"/>
                    </a:lnTo>
                    <a:lnTo>
                      <a:pt x="1204" y="803"/>
                    </a:lnTo>
                    <a:lnTo>
                      <a:pt x="1222" y="739"/>
                    </a:lnTo>
                    <a:lnTo>
                      <a:pt x="1231" y="675"/>
                    </a:lnTo>
                    <a:lnTo>
                      <a:pt x="1231" y="620"/>
                    </a:lnTo>
                    <a:lnTo>
                      <a:pt x="1231" y="556"/>
                    </a:lnTo>
                    <a:lnTo>
                      <a:pt x="1222" y="492"/>
                    </a:lnTo>
                    <a:lnTo>
                      <a:pt x="1204" y="438"/>
                    </a:lnTo>
                    <a:lnTo>
                      <a:pt x="1186" y="374"/>
                    </a:lnTo>
                    <a:lnTo>
                      <a:pt x="1159" y="319"/>
                    </a:lnTo>
                    <a:lnTo>
                      <a:pt x="1131" y="274"/>
                    </a:lnTo>
                    <a:lnTo>
                      <a:pt x="1095" y="228"/>
                    </a:lnTo>
                    <a:lnTo>
                      <a:pt x="1049" y="182"/>
                    </a:lnTo>
                    <a:lnTo>
                      <a:pt x="1013" y="146"/>
                    </a:lnTo>
                    <a:lnTo>
                      <a:pt x="958" y="110"/>
                    </a:lnTo>
                    <a:lnTo>
                      <a:pt x="912" y="73"/>
                    </a:lnTo>
                    <a:lnTo>
                      <a:pt x="858" y="55"/>
                    </a:lnTo>
                    <a:lnTo>
                      <a:pt x="803" y="27"/>
                    </a:lnTo>
                    <a:lnTo>
                      <a:pt x="739" y="18"/>
                    </a:lnTo>
                    <a:lnTo>
                      <a:pt x="684" y="9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5107559" y="3183735"/>
                <a:ext cx="84165" cy="235486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569" extrusionOk="0">
                    <a:moveTo>
                      <a:pt x="1341" y="0"/>
                    </a:moveTo>
                    <a:lnTo>
                      <a:pt x="1204" y="91"/>
                    </a:lnTo>
                    <a:lnTo>
                      <a:pt x="1085" y="192"/>
                    </a:lnTo>
                    <a:lnTo>
                      <a:pt x="967" y="301"/>
                    </a:lnTo>
                    <a:lnTo>
                      <a:pt x="848" y="410"/>
                    </a:lnTo>
                    <a:lnTo>
                      <a:pt x="748" y="529"/>
                    </a:lnTo>
                    <a:lnTo>
                      <a:pt x="648" y="657"/>
                    </a:lnTo>
                    <a:lnTo>
                      <a:pt x="557" y="784"/>
                    </a:lnTo>
                    <a:lnTo>
                      <a:pt x="474" y="912"/>
                    </a:lnTo>
                    <a:lnTo>
                      <a:pt x="392" y="1049"/>
                    </a:lnTo>
                    <a:lnTo>
                      <a:pt x="329" y="1195"/>
                    </a:lnTo>
                    <a:lnTo>
                      <a:pt x="256" y="1331"/>
                    </a:lnTo>
                    <a:lnTo>
                      <a:pt x="201" y="1477"/>
                    </a:lnTo>
                    <a:lnTo>
                      <a:pt x="155" y="1632"/>
                    </a:lnTo>
                    <a:lnTo>
                      <a:pt x="110" y="1778"/>
                    </a:lnTo>
                    <a:lnTo>
                      <a:pt x="73" y="1933"/>
                    </a:lnTo>
                    <a:lnTo>
                      <a:pt x="46" y="2088"/>
                    </a:lnTo>
                    <a:lnTo>
                      <a:pt x="19" y="2243"/>
                    </a:lnTo>
                    <a:lnTo>
                      <a:pt x="9" y="2407"/>
                    </a:lnTo>
                    <a:lnTo>
                      <a:pt x="0" y="2562"/>
                    </a:lnTo>
                    <a:lnTo>
                      <a:pt x="0" y="2727"/>
                    </a:lnTo>
                    <a:lnTo>
                      <a:pt x="9" y="2882"/>
                    </a:lnTo>
                    <a:lnTo>
                      <a:pt x="19" y="3046"/>
                    </a:lnTo>
                    <a:lnTo>
                      <a:pt x="46" y="3201"/>
                    </a:lnTo>
                    <a:lnTo>
                      <a:pt x="73" y="3356"/>
                    </a:lnTo>
                    <a:lnTo>
                      <a:pt x="110" y="3520"/>
                    </a:lnTo>
                    <a:lnTo>
                      <a:pt x="155" y="3675"/>
                    </a:lnTo>
                    <a:lnTo>
                      <a:pt x="210" y="3830"/>
                    </a:lnTo>
                    <a:lnTo>
                      <a:pt x="274" y="3985"/>
                    </a:lnTo>
                    <a:lnTo>
                      <a:pt x="338" y="4131"/>
                    </a:lnTo>
                    <a:lnTo>
                      <a:pt x="420" y="4277"/>
                    </a:lnTo>
                    <a:lnTo>
                      <a:pt x="502" y="4423"/>
                    </a:lnTo>
                    <a:lnTo>
                      <a:pt x="593" y="4569"/>
                    </a:lnTo>
                    <a:lnTo>
                      <a:pt x="1031" y="4268"/>
                    </a:lnTo>
                    <a:lnTo>
                      <a:pt x="949" y="4149"/>
                    </a:lnTo>
                    <a:lnTo>
                      <a:pt x="876" y="4021"/>
                    </a:lnTo>
                    <a:lnTo>
                      <a:pt x="812" y="3903"/>
                    </a:lnTo>
                    <a:lnTo>
                      <a:pt x="757" y="3775"/>
                    </a:lnTo>
                    <a:lnTo>
                      <a:pt x="702" y="3648"/>
                    </a:lnTo>
                    <a:lnTo>
                      <a:pt x="657" y="3520"/>
                    </a:lnTo>
                    <a:lnTo>
                      <a:pt x="620" y="3383"/>
                    </a:lnTo>
                    <a:lnTo>
                      <a:pt x="584" y="3255"/>
                    </a:lnTo>
                    <a:lnTo>
                      <a:pt x="566" y="3119"/>
                    </a:lnTo>
                    <a:lnTo>
                      <a:pt x="547" y="2982"/>
                    </a:lnTo>
                    <a:lnTo>
                      <a:pt x="529" y="2854"/>
                    </a:lnTo>
                    <a:lnTo>
                      <a:pt x="520" y="2717"/>
                    </a:lnTo>
                    <a:lnTo>
                      <a:pt x="520" y="2581"/>
                    </a:lnTo>
                    <a:lnTo>
                      <a:pt x="529" y="2453"/>
                    </a:lnTo>
                    <a:lnTo>
                      <a:pt x="538" y="2316"/>
                    </a:lnTo>
                    <a:lnTo>
                      <a:pt x="557" y="2189"/>
                    </a:lnTo>
                    <a:lnTo>
                      <a:pt x="584" y="2052"/>
                    </a:lnTo>
                    <a:lnTo>
                      <a:pt x="611" y="1924"/>
                    </a:lnTo>
                    <a:lnTo>
                      <a:pt x="648" y="1796"/>
                    </a:lnTo>
                    <a:lnTo>
                      <a:pt x="693" y="1669"/>
                    </a:lnTo>
                    <a:lnTo>
                      <a:pt x="739" y="1550"/>
                    </a:lnTo>
                    <a:lnTo>
                      <a:pt x="794" y="1432"/>
                    </a:lnTo>
                    <a:lnTo>
                      <a:pt x="848" y="1313"/>
                    </a:lnTo>
                    <a:lnTo>
                      <a:pt x="912" y="1195"/>
                    </a:lnTo>
                    <a:lnTo>
                      <a:pt x="985" y="1085"/>
                    </a:lnTo>
                    <a:lnTo>
                      <a:pt x="1058" y="985"/>
                    </a:lnTo>
                    <a:lnTo>
                      <a:pt x="1140" y="876"/>
                    </a:lnTo>
                    <a:lnTo>
                      <a:pt x="1231" y="775"/>
                    </a:lnTo>
                    <a:lnTo>
                      <a:pt x="1323" y="684"/>
                    </a:lnTo>
                    <a:lnTo>
                      <a:pt x="1423" y="593"/>
                    </a:lnTo>
                    <a:lnTo>
                      <a:pt x="1523" y="511"/>
                    </a:lnTo>
                    <a:lnTo>
                      <a:pt x="1633" y="429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149823" y="3164459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57" y="0"/>
                    </a:moveTo>
                    <a:lnTo>
                      <a:pt x="493" y="9"/>
                    </a:lnTo>
                    <a:lnTo>
                      <a:pt x="439" y="28"/>
                    </a:lnTo>
                    <a:lnTo>
                      <a:pt x="384" y="46"/>
                    </a:lnTo>
                    <a:lnTo>
                      <a:pt x="320" y="73"/>
                    </a:lnTo>
                    <a:lnTo>
                      <a:pt x="275" y="110"/>
                    </a:lnTo>
                    <a:lnTo>
                      <a:pt x="220" y="146"/>
                    </a:lnTo>
                    <a:lnTo>
                      <a:pt x="174" y="183"/>
                    </a:lnTo>
                    <a:lnTo>
                      <a:pt x="138" y="228"/>
                    </a:lnTo>
                    <a:lnTo>
                      <a:pt x="101" y="283"/>
                    </a:lnTo>
                    <a:lnTo>
                      <a:pt x="74" y="329"/>
                    </a:lnTo>
                    <a:lnTo>
                      <a:pt x="47" y="383"/>
                    </a:lnTo>
                    <a:lnTo>
                      <a:pt x="28" y="438"/>
                    </a:lnTo>
                    <a:lnTo>
                      <a:pt x="19" y="502"/>
                    </a:lnTo>
                    <a:lnTo>
                      <a:pt x="10" y="556"/>
                    </a:lnTo>
                    <a:lnTo>
                      <a:pt x="1" y="611"/>
                    </a:lnTo>
                    <a:lnTo>
                      <a:pt x="10" y="675"/>
                    </a:lnTo>
                    <a:lnTo>
                      <a:pt x="19" y="739"/>
                    </a:lnTo>
                    <a:lnTo>
                      <a:pt x="28" y="794"/>
                    </a:lnTo>
                    <a:lnTo>
                      <a:pt x="56" y="848"/>
                    </a:lnTo>
                    <a:lnTo>
                      <a:pt x="83" y="912"/>
                    </a:lnTo>
                    <a:lnTo>
                      <a:pt x="110" y="958"/>
                    </a:lnTo>
                    <a:lnTo>
                      <a:pt x="156" y="1012"/>
                    </a:lnTo>
                    <a:lnTo>
                      <a:pt x="192" y="1058"/>
                    </a:lnTo>
                    <a:lnTo>
                      <a:pt x="238" y="1094"/>
                    </a:lnTo>
                    <a:lnTo>
                      <a:pt x="284" y="1131"/>
                    </a:lnTo>
                    <a:lnTo>
                      <a:pt x="338" y="1158"/>
                    </a:lnTo>
                    <a:lnTo>
                      <a:pt x="393" y="1186"/>
                    </a:lnTo>
                    <a:lnTo>
                      <a:pt x="448" y="1204"/>
                    </a:lnTo>
                    <a:lnTo>
                      <a:pt x="503" y="1213"/>
                    </a:lnTo>
                    <a:lnTo>
                      <a:pt x="566" y="1222"/>
                    </a:lnTo>
                    <a:lnTo>
                      <a:pt x="685" y="1222"/>
                    </a:lnTo>
                    <a:lnTo>
                      <a:pt x="740" y="1213"/>
                    </a:lnTo>
                    <a:lnTo>
                      <a:pt x="803" y="1195"/>
                    </a:lnTo>
                    <a:lnTo>
                      <a:pt x="858" y="1177"/>
                    </a:lnTo>
                    <a:lnTo>
                      <a:pt x="913" y="1149"/>
                    </a:lnTo>
                    <a:lnTo>
                      <a:pt x="968" y="1113"/>
                    </a:lnTo>
                    <a:lnTo>
                      <a:pt x="1022" y="1076"/>
                    </a:lnTo>
                    <a:lnTo>
                      <a:pt x="1068" y="1040"/>
                    </a:lnTo>
                    <a:lnTo>
                      <a:pt x="1104" y="994"/>
                    </a:lnTo>
                    <a:lnTo>
                      <a:pt x="1141" y="939"/>
                    </a:lnTo>
                    <a:lnTo>
                      <a:pt x="1168" y="894"/>
                    </a:lnTo>
                    <a:lnTo>
                      <a:pt x="1196" y="839"/>
                    </a:lnTo>
                    <a:lnTo>
                      <a:pt x="1214" y="784"/>
                    </a:lnTo>
                    <a:lnTo>
                      <a:pt x="1223" y="721"/>
                    </a:lnTo>
                    <a:lnTo>
                      <a:pt x="1232" y="666"/>
                    </a:lnTo>
                    <a:lnTo>
                      <a:pt x="1232" y="602"/>
                    </a:lnTo>
                    <a:lnTo>
                      <a:pt x="1232" y="547"/>
                    </a:lnTo>
                    <a:lnTo>
                      <a:pt x="1223" y="484"/>
                    </a:lnTo>
                    <a:lnTo>
                      <a:pt x="1205" y="429"/>
                    </a:lnTo>
                    <a:lnTo>
                      <a:pt x="1186" y="374"/>
                    </a:lnTo>
                    <a:lnTo>
                      <a:pt x="1159" y="319"/>
                    </a:lnTo>
                    <a:lnTo>
                      <a:pt x="1123" y="265"/>
                    </a:lnTo>
                    <a:lnTo>
                      <a:pt x="1086" y="210"/>
                    </a:lnTo>
                    <a:lnTo>
                      <a:pt x="1050" y="164"/>
                    </a:lnTo>
                    <a:lnTo>
                      <a:pt x="1004" y="128"/>
                    </a:lnTo>
                    <a:lnTo>
                      <a:pt x="949" y="91"/>
                    </a:lnTo>
                    <a:lnTo>
                      <a:pt x="904" y="64"/>
                    </a:lnTo>
                    <a:lnTo>
                      <a:pt x="849" y="37"/>
                    </a:lnTo>
                    <a:lnTo>
                      <a:pt x="794" y="18"/>
                    </a:lnTo>
                    <a:lnTo>
                      <a:pt x="730" y="9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4756464" y="2535147"/>
                <a:ext cx="237857" cy="95452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1852" extrusionOk="0">
                    <a:moveTo>
                      <a:pt x="2745" y="1"/>
                    </a:moveTo>
                    <a:lnTo>
                      <a:pt x="2581" y="10"/>
                    </a:lnTo>
                    <a:lnTo>
                      <a:pt x="2417" y="28"/>
                    </a:lnTo>
                    <a:lnTo>
                      <a:pt x="2253" y="55"/>
                    </a:lnTo>
                    <a:lnTo>
                      <a:pt x="2089" y="92"/>
                    </a:lnTo>
                    <a:lnTo>
                      <a:pt x="1925" y="128"/>
                    </a:lnTo>
                    <a:lnTo>
                      <a:pt x="1770" y="183"/>
                    </a:lnTo>
                    <a:lnTo>
                      <a:pt x="1615" y="238"/>
                    </a:lnTo>
                    <a:lnTo>
                      <a:pt x="1460" y="301"/>
                    </a:lnTo>
                    <a:lnTo>
                      <a:pt x="1314" y="374"/>
                    </a:lnTo>
                    <a:lnTo>
                      <a:pt x="1177" y="447"/>
                    </a:lnTo>
                    <a:lnTo>
                      <a:pt x="1031" y="529"/>
                    </a:lnTo>
                    <a:lnTo>
                      <a:pt x="903" y="621"/>
                    </a:lnTo>
                    <a:lnTo>
                      <a:pt x="767" y="721"/>
                    </a:lnTo>
                    <a:lnTo>
                      <a:pt x="639" y="821"/>
                    </a:lnTo>
                    <a:lnTo>
                      <a:pt x="520" y="931"/>
                    </a:lnTo>
                    <a:lnTo>
                      <a:pt x="411" y="1049"/>
                    </a:lnTo>
                    <a:lnTo>
                      <a:pt x="302" y="1177"/>
                    </a:lnTo>
                    <a:lnTo>
                      <a:pt x="192" y="1304"/>
                    </a:lnTo>
                    <a:lnTo>
                      <a:pt x="92" y="1432"/>
                    </a:lnTo>
                    <a:lnTo>
                      <a:pt x="1" y="1569"/>
                    </a:lnTo>
                    <a:lnTo>
                      <a:pt x="448" y="1852"/>
                    </a:lnTo>
                    <a:lnTo>
                      <a:pt x="530" y="1733"/>
                    </a:lnTo>
                    <a:lnTo>
                      <a:pt x="612" y="1624"/>
                    </a:lnTo>
                    <a:lnTo>
                      <a:pt x="694" y="1514"/>
                    </a:lnTo>
                    <a:lnTo>
                      <a:pt x="794" y="1414"/>
                    </a:lnTo>
                    <a:lnTo>
                      <a:pt x="885" y="1314"/>
                    </a:lnTo>
                    <a:lnTo>
                      <a:pt x="986" y="1222"/>
                    </a:lnTo>
                    <a:lnTo>
                      <a:pt x="1095" y="1131"/>
                    </a:lnTo>
                    <a:lnTo>
                      <a:pt x="1204" y="1049"/>
                    </a:lnTo>
                    <a:lnTo>
                      <a:pt x="1314" y="976"/>
                    </a:lnTo>
                    <a:lnTo>
                      <a:pt x="1432" y="903"/>
                    </a:lnTo>
                    <a:lnTo>
                      <a:pt x="1560" y="839"/>
                    </a:lnTo>
                    <a:lnTo>
                      <a:pt x="1679" y="776"/>
                    </a:lnTo>
                    <a:lnTo>
                      <a:pt x="1806" y="721"/>
                    </a:lnTo>
                    <a:lnTo>
                      <a:pt x="1943" y="675"/>
                    </a:lnTo>
                    <a:lnTo>
                      <a:pt x="2071" y="639"/>
                    </a:lnTo>
                    <a:lnTo>
                      <a:pt x="2207" y="602"/>
                    </a:lnTo>
                    <a:lnTo>
                      <a:pt x="2344" y="575"/>
                    </a:lnTo>
                    <a:lnTo>
                      <a:pt x="2481" y="548"/>
                    </a:lnTo>
                    <a:lnTo>
                      <a:pt x="2627" y="538"/>
                    </a:lnTo>
                    <a:lnTo>
                      <a:pt x="2764" y="529"/>
                    </a:lnTo>
                    <a:lnTo>
                      <a:pt x="2900" y="529"/>
                    </a:lnTo>
                    <a:lnTo>
                      <a:pt x="3037" y="538"/>
                    </a:lnTo>
                    <a:lnTo>
                      <a:pt x="3174" y="548"/>
                    </a:lnTo>
                    <a:lnTo>
                      <a:pt x="3311" y="566"/>
                    </a:lnTo>
                    <a:lnTo>
                      <a:pt x="3438" y="593"/>
                    </a:lnTo>
                    <a:lnTo>
                      <a:pt x="3575" y="630"/>
                    </a:lnTo>
                    <a:lnTo>
                      <a:pt x="3703" y="666"/>
                    </a:lnTo>
                    <a:lnTo>
                      <a:pt x="3840" y="712"/>
                    </a:lnTo>
                    <a:lnTo>
                      <a:pt x="3967" y="766"/>
                    </a:lnTo>
                    <a:lnTo>
                      <a:pt x="4095" y="821"/>
                    </a:lnTo>
                    <a:lnTo>
                      <a:pt x="4214" y="885"/>
                    </a:lnTo>
                    <a:lnTo>
                      <a:pt x="4332" y="958"/>
                    </a:lnTo>
                    <a:lnTo>
                      <a:pt x="4615" y="520"/>
                    </a:lnTo>
                    <a:lnTo>
                      <a:pt x="4469" y="429"/>
                    </a:lnTo>
                    <a:lnTo>
                      <a:pt x="4323" y="356"/>
                    </a:lnTo>
                    <a:lnTo>
                      <a:pt x="4177" y="283"/>
                    </a:lnTo>
                    <a:lnTo>
                      <a:pt x="4022" y="219"/>
                    </a:lnTo>
                    <a:lnTo>
                      <a:pt x="3867" y="165"/>
                    </a:lnTo>
                    <a:lnTo>
                      <a:pt x="3712" y="119"/>
                    </a:lnTo>
                    <a:lnTo>
                      <a:pt x="3557" y="83"/>
                    </a:lnTo>
                    <a:lnTo>
                      <a:pt x="3393" y="46"/>
                    </a:lnTo>
                    <a:lnTo>
                      <a:pt x="3238" y="28"/>
                    </a:lnTo>
                    <a:lnTo>
                      <a:pt x="3074" y="10"/>
                    </a:lnTo>
                    <a:lnTo>
                      <a:pt x="29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4740486" y="2584472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03" y="1"/>
                    </a:moveTo>
                    <a:lnTo>
                      <a:pt x="539" y="10"/>
                    </a:lnTo>
                    <a:lnTo>
                      <a:pt x="475" y="19"/>
                    </a:lnTo>
                    <a:lnTo>
                      <a:pt x="420" y="37"/>
                    </a:lnTo>
                    <a:lnTo>
                      <a:pt x="356" y="56"/>
                    </a:lnTo>
                    <a:lnTo>
                      <a:pt x="302" y="92"/>
                    </a:lnTo>
                    <a:lnTo>
                      <a:pt x="256" y="119"/>
                    </a:lnTo>
                    <a:lnTo>
                      <a:pt x="210" y="156"/>
                    </a:lnTo>
                    <a:lnTo>
                      <a:pt x="165" y="202"/>
                    </a:lnTo>
                    <a:lnTo>
                      <a:pt x="128" y="247"/>
                    </a:lnTo>
                    <a:lnTo>
                      <a:pt x="92" y="293"/>
                    </a:lnTo>
                    <a:lnTo>
                      <a:pt x="65" y="347"/>
                    </a:lnTo>
                    <a:lnTo>
                      <a:pt x="37" y="393"/>
                    </a:lnTo>
                    <a:lnTo>
                      <a:pt x="19" y="457"/>
                    </a:lnTo>
                    <a:lnTo>
                      <a:pt x="10" y="512"/>
                    </a:lnTo>
                    <a:lnTo>
                      <a:pt x="1" y="575"/>
                    </a:lnTo>
                    <a:lnTo>
                      <a:pt x="1" y="630"/>
                    </a:lnTo>
                    <a:lnTo>
                      <a:pt x="1" y="694"/>
                    </a:lnTo>
                    <a:lnTo>
                      <a:pt x="19" y="758"/>
                    </a:lnTo>
                    <a:lnTo>
                      <a:pt x="28" y="813"/>
                    </a:lnTo>
                    <a:lnTo>
                      <a:pt x="55" y="876"/>
                    </a:lnTo>
                    <a:lnTo>
                      <a:pt x="83" y="931"/>
                    </a:lnTo>
                    <a:lnTo>
                      <a:pt x="119" y="977"/>
                    </a:lnTo>
                    <a:lnTo>
                      <a:pt x="156" y="1022"/>
                    </a:lnTo>
                    <a:lnTo>
                      <a:pt x="192" y="1068"/>
                    </a:lnTo>
                    <a:lnTo>
                      <a:pt x="238" y="1104"/>
                    </a:lnTo>
                    <a:lnTo>
                      <a:pt x="283" y="1141"/>
                    </a:lnTo>
                    <a:lnTo>
                      <a:pt x="338" y="1168"/>
                    </a:lnTo>
                    <a:lnTo>
                      <a:pt x="393" y="1195"/>
                    </a:lnTo>
                    <a:lnTo>
                      <a:pt x="447" y="1214"/>
                    </a:lnTo>
                    <a:lnTo>
                      <a:pt x="502" y="1223"/>
                    </a:lnTo>
                    <a:lnTo>
                      <a:pt x="566" y="1232"/>
                    </a:lnTo>
                    <a:lnTo>
                      <a:pt x="685" y="1232"/>
                    </a:lnTo>
                    <a:lnTo>
                      <a:pt x="748" y="1223"/>
                    </a:lnTo>
                    <a:lnTo>
                      <a:pt x="812" y="1205"/>
                    </a:lnTo>
                    <a:lnTo>
                      <a:pt x="867" y="1177"/>
                    </a:lnTo>
                    <a:lnTo>
                      <a:pt x="922" y="1150"/>
                    </a:lnTo>
                    <a:lnTo>
                      <a:pt x="976" y="1123"/>
                    </a:lnTo>
                    <a:lnTo>
                      <a:pt x="1022" y="1086"/>
                    </a:lnTo>
                    <a:lnTo>
                      <a:pt x="1068" y="1040"/>
                    </a:lnTo>
                    <a:lnTo>
                      <a:pt x="1104" y="995"/>
                    </a:lnTo>
                    <a:lnTo>
                      <a:pt x="1131" y="949"/>
                    </a:lnTo>
                    <a:lnTo>
                      <a:pt x="1168" y="895"/>
                    </a:lnTo>
                    <a:lnTo>
                      <a:pt x="1186" y="840"/>
                    </a:lnTo>
                    <a:lnTo>
                      <a:pt x="1204" y="785"/>
                    </a:lnTo>
                    <a:lnTo>
                      <a:pt x="1223" y="730"/>
                    </a:lnTo>
                    <a:lnTo>
                      <a:pt x="1232" y="667"/>
                    </a:lnTo>
                    <a:lnTo>
                      <a:pt x="1232" y="603"/>
                    </a:lnTo>
                    <a:lnTo>
                      <a:pt x="1223" y="548"/>
                    </a:lnTo>
                    <a:lnTo>
                      <a:pt x="1213" y="484"/>
                    </a:lnTo>
                    <a:lnTo>
                      <a:pt x="1195" y="420"/>
                    </a:lnTo>
                    <a:lnTo>
                      <a:pt x="1177" y="366"/>
                    </a:lnTo>
                    <a:lnTo>
                      <a:pt x="1150" y="311"/>
                    </a:lnTo>
                    <a:lnTo>
                      <a:pt x="1113" y="256"/>
                    </a:lnTo>
                    <a:lnTo>
                      <a:pt x="1077" y="211"/>
                    </a:lnTo>
                    <a:lnTo>
                      <a:pt x="1031" y="174"/>
                    </a:lnTo>
                    <a:lnTo>
                      <a:pt x="995" y="138"/>
                    </a:lnTo>
                    <a:lnTo>
                      <a:pt x="940" y="101"/>
                    </a:lnTo>
                    <a:lnTo>
                      <a:pt x="894" y="74"/>
                    </a:lnTo>
                    <a:lnTo>
                      <a:pt x="840" y="47"/>
                    </a:lnTo>
                    <a:lnTo>
                      <a:pt x="776" y="28"/>
                    </a:lnTo>
                    <a:lnTo>
                      <a:pt x="721" y="10"/>
                    </a:lnTo>
                    <a:lnTo>
                      <a:pt x="666" y="10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5022002" y="2739609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603" y="0"/>
                    </a:moveTo>
                    <a:lnTo>
                      <a:pt x="539" y="9"/>
                    </a:lnTo>
                    <a:lnTo>
                      <a:pt x="475" y="18"/>
                    </a:lnTo>
                    <a:lnTo>
                      <a:pt x="420" y="37"/>
                    </a:lnTo>
                    <a:lnTo>
                      <a:pt x="356" y="55"/>
                    </a:lnTo>
                    <a:lnTo>
                      <a:pt x="302" y="82"/>
                    </a:lnTo>
                    <a:lnTo>
                      <a:pt x="256" y="119"/>
                    </a:lnTo>
                    <a:lnTo>
                      <a:pt x="210" y="155"/>
                    </a:lnTo>
                    <a:lnTo>
                      <a:pt x="165" y="201"/>
                    </a:lnTo>
                    <a:lnTo>
                      <a:pt x="128" y="237"/>
                    </a:lnTo>
                    <a:lnTo>
                      <a:pt x="92" y="292"/>
                    </a:lnTo>
                    <a:lnTo>
                      <a:pt x="65" y="337"/>
                    </a:lnTo>
                    <a:lnTo>
                      <a:pt x="37" y="392"/>
                    </a:lnTo>
                    <a:lnTo>
                      <a:pt x="19" y="447"/>
                    </a:lnTo>
                    <a:lnTo>
                      <a:pt x="10" y="511"/>
                    </a:lnTo>
                    <a:lnTo>
                      <a:pt x="1" y="565"/>
                    </a:lnTo>
                    <a:lnTo>
                      <a:pt x="1" y="629"/>
                    </a:lnTo>
                    <a:lnTo>
                      <a:pt x="1" y="693"/>
                    </a:lnTo>
                    <a:lnTo>
                      <a:pt x="10" y="757"/>
                    </a:lnTo>
                    <a:lnTo>
                      <a:pt x="28" y="812"/>
                    </a:lnTo>
                    <a:lnTo>
                      <a:pt x="55" y="875"/>
                    </a:lnTo>
                    <a:lnTo>
                      <a:pt x="83" y="921"/>
                    </a:lnTo>
                    <a:lnTo>
                      <a:pt x="110" y="976"/>
                    </a:lnTo>
                    <a:lnTo>
                      <a:pt x="147" y="1021"/>
                    </a:lnTo>
                    <a:lnTo>
                      <a:pt x="192" y="1067"/>
                    </a:lnTo>
                    <a:lnTo>
                      <a:pt x="238" y="1103"/>
                    </a:lnTo>
                    <a:lnTo>
                      <a:pt x="283" y="1140"/>
                    </a:lnTo>
                    <a:lnTo>
                      <a:pt x="338" y="1167"/>
                    </a:lnTo>
                    <a:lnTo>
                      <a:pt x="393" y="1195"/>
                    </a:lnTo>
                    <a:lnTo>
                      <a:pt x="448" y="1213"/>
                    </a:lnTo>
                    <a:lnTo>
                      <a:pt x="502" y="1222"/>
                    </a:lnTo>
                    <a:lnTo>
                      <a:pt x="566" y="1231"/>
                    </a:lnTo>
                    <a:lnTo>
                      <a:pt x="685" y="1231"/>
                    </a:lnTo>
                    <a:lnTo>
                      <a:pt x="748" y="1213"/>
                    </a:lnTo>
                    <a:lnTo>
                      <a:pt x="812" y="1204"/>
                    </a:lnTo>
                    <a:lnTo>
                      <a:pt x="867" y="1176"/>
                    </a:lnTo>
                    <a:lnTo>
                      <a:pt x="922" y="1149"/>
                    </a:lnTo>
                    <a:lnTo>
                      <a:pt x="976" y="1113"/>
                    </a:lnTo>
                    <a:lnTo>
                      <a:pt x="1022" y="1076"/>
                    </a:lnTo>
                    <a:lnTo>
                      <a:pt x="1058" y="1040"/>
                    </a:lnTo>
                    <a:lnTo>
                      <a:pt x="1104" y="994"/>
                    </a:lnTo>
                    <a:lnTo>
                      <a:pt x="1131" y="948"/>
                    </a:lnTo>
                    <a:lnTo>
                      <a:pt x="1159" y="894"/>
                    </a:lnTo>
                    <a:lnTo>
                      <a:pt x="1186" y="839"/>
                    </a:lnTo>
                    <a:lnTo>
                      <a:pt x="1204" y="784"/>
                    </a:lnTo>
                    <a:lnTo>
                      <a:pt x="1223" y="730"/>
                    </a:lnTo>
                    <a:lnTo>
                      <a:pt x="1223" y="666"/>
                    </a:lnTo>
                    <a:lnTo>
                      <a:pt x="1232" y="602"/>
                    </a:lnTo>
                    <a:lnTo>
                      <a:pt x="1223" y="547"/>
                    </a:lnTo>
                    <a:lnTo>
                      <a:pt x="1213" y="483"/>
                    </a:lnTo>
                    <a:lnTo>
                      <a:pt x="1195" y="420"/>
                    </a:lnTo>
                    <a:lnTo>
                      <a:pt x="1177" y="365"/>
                    </a:lnTo>
                    <a:lnTo>
                      <a:pt x="1150" y="310"/>
                    </a:lnTo>
                    <a:lnTo>
                      <a:pt x="1113" y="255"/>
                    </a:lnTo>
                    <a:lnTo>
                      <a:pt x="1077" y="210"/>
                    </a:lnTo>
                    <a:lnTo>
                      <a:pt x="1031" y="173"/>
                    </a:lnTo>
                    <a:lnTo>
                      <a:pt x="986" y="128"/>
                    </a:lnTo>
                    <a:lnTo>
                      <a:pt x="940" y="100"/>
                    </a:lnTo>
                    <a:lnTo>
                      <a:pt x="894" y="64"/>
                    </a:lnTo>
                    <a:lnTo>
                      <a:pt x="840" y="46"/>
                    </a:lnTo>
                    <a:lnTo>
                      <a:pt x="776" y="27"/>
                    </a:lnTo>
                    <a:lnTo>
                      <a:pt x="721" y="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5022002" y="2954379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39" y="0"/>
                    </a:moveTo>
                    <a:lnTo>
                      <a:pt x="475" y="19"/>
                    </a:lnTo>
                    <a:lnTo>
                      <a:pt x="420" y="28"/>
                    </a:lnTo>
                    <a:lnTo>
                      <a:pt x="356" y="55"/>
                    </a:lnTo>
                    <a:lnTo>
                      <a:pt x="302" y="82"/>
                    </a:lnTo>
                    <a:lnTo>
                      <a:pt x="256" y="119"/>
                    </a:lnTo>
                    <a:lnTo>
                      <a:pt x="210" y="155"/>
                    </a:lnTo>
                    <a:lnTo>
                      <a:pt x="165" y="192"/>
                    </a:lnTo>
                    <a:lnTo>
                      <a:pt x="128" y="237"/>
                    </a:lnTo>
                    <a:lnTo>
                      <a:pt x="92" y="283"/>
                    </a:lnTo>
                    <a:lnTo>
                      <a:pt x="65" y="338"/>
                    </a:lnTo>
                    <a:lnTo>
                      <a:pt x="37" y="392"/>
                    </a:lnTo>
                    <a:lnTo>
                      <a:pt x="19" y="447"/>
                    </a:lnTo>
                    <a:lnTo>
                      <a:pt x="10" y="511"/>
                    </a:lnTo>
                    <a:lnTo>
                      <a:pt x="1" y="566"/>
                    </a:lnTo>
                    <a:lnTo>
                      <a:pt x="1" y="629"/>
                    </a:lnTo>
                    <a:lnTo>
                      <a:pt x="1" y="693"/>
                    </a:lnTo>
                    <a:lnTo>
                      <a:pt x="10" y="748"/>
                    </a:lnTo>
                    <a:lnTo>
                      <a:pt x="28" y="812"/>
                    </a:lnTo>
                    <a:lnTo>
                      <a:pt x="55" y="867"/>
                    </a:lnTo>
                    <a:lnTo>
                      <a:pt x="83" y="921"/>
                    </a:lnTo>
                    <a:lnTo>
                      <a:pt x="110" y="976"/>
                    </a:lnTo>
                    <a:lnTo>
                      <a:pt x="147" y="1022"/>
                    </a:lnTo>
                    <a:lnTo>
                      <a:pt x="192" y="1067"/>
                    </a:lnTo>
                    <a:lnTo>
                      <a:pt x="238" y="1104"/>
                    </a:lnTo>
                    <a:lnTo>
                      <a:pt x="283" y="1140"/>
                    </a:lnTo>
                    <a:lnTo>
                      <a:pt x="338" y="1167"/>
                    </a:lnTo>
                    <a:lnTo>
                      <a:pt x="393" y="1186"/>
                    </a:lnTo>
                    <a:lnTo>
                      <a:pt x="448" y="1204"/>
                    </a:lnTo>
                    <a:lnTo>
                      <a:pt x="502" y="1222"/>
                    </a:lnTo>
                    <a:lnTo>
                      <a:pt x="566" y="1231"/>
                    </a:lnTo>
                    <a:lnTo>
                      <a:pt x="630" y="1231"/>
                    </a:lnTo>
                    <a:lnTo>
                      <a:pt x="685" y="1222"/>
                    </a:lnTo>
                    <a:lnTo>
                      <a:pt x="748" y="1213"/>
                    </a:lnTo>
                    <a:lnTo>
                      <a:pt x="812" y="1195"/>
                    </a:lnTo>
                    <a:lnTo>
                      <a:pt x="867" y="1177"/>
                    </a:lnTo>
                    <a:lnTo>
                      <a:pt x="922" y="1149"/>
                    </a:lnTo>
                    <a:lnTo>
                      <a:pt x="976" y="1113"/>
                    </a:lnTo>
                    <a:lnTo>
                      <a:pt x="1022" y="1076"/>
                    </a:lnTo>
                    <a:lnTo>
                      <a:pt x="1058" y="1040"/>
                    </a:lnTo>
                    <a:lnTo>
                      <a:pt x="1104" y="994"/>
                    </a:lnTo>
                    <a:lnTo>
                      <a:pt x="1131" y="939"/>
                    </a:lnTo>
                    <a:lnTo>
                      <a:pt x="1159" y="894"/>
                    </a:lnTo>
                    <a:lnTo>
                      <a:pt x="1186" y="839"/>
                    </a:lnTo>
                    <a:lnTo>
                      <a:pt x="1204" y="784"/>
                    </a:lnTo>
                    <a:lnTo>
                      <a:pt x="1223" y="721"/>
                    </a:lnTo>
                    <a:lnTo>
                      <a:pt x="1223" y="666"/>
                    </a:lnTo>
                    <a:lnTo>
                      <a:pt x="1232" y="602"/>
                    </a:lnTo>
                    <a:lnTo>
                      <a:pt x="1223" y="538"/>
                    </a:lnTo>
                    <a:lnTo>
                      <a:pt x="1213" y="474"/>
                    </a:lnTo>
                    <a:lnTo>
                      <a:pt x="1195" y="420"/>
                    </a:lnTo>
                    <a:lnTo>
                      <a:pt x="1177" y="356"/>
                    </a:lnTo>
                    <a:lnTo>
                      <a:pt x="1150" y="310"/>
                    </a:lnTo>
                    <a:lnTo>
                      <a:pt x="1113" y="256"/>
                    </a:lnTo>
                    <a:lnTo>
                      <a:pt x="1077" y="210"/>
                    </a:lnTo>
                    <a:lnTo>
                      <a:pt x="1031" y="164"/>
                    </a:lnTo>
                    <a:lnTo>
                      <a:pt x="986" y="128"/>
                    </a:lnTo>
                    <a:lnTo>
                      <a:pt x="940" y="91"/>
                    </a:lnTo>
                    <a:lnTo>
                      <a:pt x="894" y="64"/>
                    </a:lnTo>
                    <a:lnTo>
                      <a:pt x="840" y="37"/>
                    </a:lnTo>
                    <a:lnTo>
                      <a:pt x="776" y="19"/>
                    </a:lnTo>
                    <a:lnTo>
                      <a:pt x="721" y="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4067932" y="3164459"/>
                <a:ext cx="63033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232" extrusionOk="0">
                    <a:moveTo>
                      <a:pt x="566" y="0"/>
                    </a:moveTo>
                    <a:lnTo>
                      <a:pt x="502" y="9"/>
                    </a:lnTo>
                    <a:lnTo>
                      <a:pt x="448" y="18"/>
                    </a:lnTo>
                    <a:lnTo>
                      <a:pt x="393" y="37"/>
                    </a:lnTo>
                    <a:lnTo>
                      <a:pt x="338" y="64"/>
                    </a:lnTo>
                    <a:lnTo>
                      <a:pt x="284" y="91"/>
                    </a:lnTo>
                    <a:lnTo>
                      <a:pt x="238" y="128"/>
                    </a:lnTo>
                    <a:lnTo>
                      <a:pt x="192" y="164"/>
                    </a:lnTo>
                    <a:lnTo>
                      <a:pt x="147" y="210"/>
                    </a:lnTo>
                    <a:lnTo>
                      <a:pt x="110" y="256"/>
                    </a:lnTo>
                    <a:lnTo>
                      <a:pt x="83" y="301"/>
                    </a:lnTo>
                    <a:lnTo>
                      <a:pt x="56" y="356"/>
                    </a:lnTo>
                    <a:lnTo>
                      <a:pt x="28" y="420"/>
                    </a:lnTo>
                    <a:lnTo>
                      <a:pt x="10" y="474"/>
                    </a:lnTo>
                    <a:lnTo>
                      <a:pt x="1" y="538"/>
                    </a:lnTo>
                    <a:lnTo>
                      <a:pt x="1" y="602"/>
                    </a:lnTo>
                    <a:lnTo>
                      <a:pt x="1" y="657"/>
                    </a:lnTo>
                    <a:lnTo>
                      <a:pt x="10" y="721"/>
                    </a:lnTo>
                    <a:lnTo>
                      <a:pt x="19" y="775"/>
                    </a:lnTo>
                    <a:lnTo>
                      <a:pt x="37" y="830"/>
                    </a:lnTo>
                    <a:lnTo>
                      <a:pt x="65" y="885"/>
                    </a:lnTo>
                    <a:lnTo>
                      <a:pt x="92" y="939"/>
                    </a:lnTo>
                    <a:lnTo>
                      <a:pt x="119" y="985"/>
                    </a:lnTo>
                    <a:lnTo>
                      <a:pt x="165" y="1031"/>
                    </a:lnTo>
                    <a:lnTo>
                      <a:pt x="202" y="1076"/>
                    </a:lnTo>
                    <a:lnTo>
                      <a:pt x="247" y="1113"/>
                    </a:lnTo>
                    <a:lnTo>
                      <a:pt x="302" y="1149"/>
                    </a:lnTo>
                    <a:lnTo>
                      <a:pt x="357" y="1177"/>
                    </a:lnTo>
                    <a:lnTo>
                      <a:pt x="411" y="1195"/>
                    </a:lnTo>
                    <a:lnTo>
                      <a:pt x="475" y="1213"/>
                    </a:lnTo>
                    <a:lnTo>
                      <a:pt x="539" y="1222"/>
                    </a:lnTo>
                    <a:lnTo>
                      <a:pt x="594" y="1231"/>
                    </a:lnTo>
                    <a:lnTo>
                      <a:pt x="657" y="1231"/>
                    </a:lnTo>
                    <a:lnTo>
                      <a:pt x="721" y="1222"/>
                    </a:lnTo>
                    <a:lnTo>
                      <a:pt x="776" y="1204"/>
                    </a:lnTo>
                    <a:lnTo>
                      <a:pt x="831" y="1186"/>
                    </a:lnTo>
                    <a:lnTo>
                      <a:pt x="885" y="1167"/>
                    </a:lnTo>
                    <a:lnTo>
                      <a:pt x="940" y="1131"/>
                    </a:lnTo>
                    <a:lnTo>
                      <a:pt x="986" y="1104"/>
                    </a:lnTo>
                    <a:lnTo>
                      <a:pt x="1031" y="1067"/>
                    </a:lnTo>
                    <a:lnTo>
                      <a:pt x="1068" y="1022"/>
                    </a:lnTo>
                    <a:lnTo>
                      <a:pt x="1113" y="976"/>
                    </a:lnTo>
                    <a:lnTo>
                      <a:pt x="1141" y="921"/>
                    </a:lnTo>
                    <a:lnTo>
                      <a:pt x="1168" y="867"/>
                    </a:lnTo>
                    <a:lnTo>
                      <a:pt x="1195" y="812"/>
                    </a:lnTo>
                    <a:lnTo>
                      <a:pt x="1214" y="748"/>
                    </a:lnTo>
                    <a:lnTo>
                      <a:pt x="1223" y="684"/>
                    </a:lnTo>
                    <a:lnTo>
                      <a:pt x="1223" y="629"/>
                    </a:lnTo>
                    <a:lnTo>
                      <a:pt x="1223" y="566"/>
                    </a:lnTo>
                    <a:lnTo>
                      <a:pt x="1214" y="502"/>
                    </a:lnTo>
                    <a:lnTo>
                      <a:pt x="1205" y="447"/>
                    </a:lnTo>
                    <a:lnTo>
                      <a:pt x="1186" y="392"/>
                    </a:lnTo>
                    <a:lnTo>
                      <a:pt x="1159" y="338"/>
                    </a:lnTo>
                    <a:lnTo>
                      <a:pt x="1132" y="283"/>
                    </a:lnTo>
                    <a:lnTo>
                      <a:pt x="1095" y="237"/>
                    </a:lnTo>
                    <a:lnTo>
                      <a:pt x="1059" y="192"/>
                    </a:lnTo>
                    <a:lnTo>
                      <a:pt x="1013" y="146"/>
                    </a:lnTo>
                    <a:lnTo>
                      <a:pt x="968" y="110"/>
                    </a:lnTo>
                    <a:lnTo>
                      <a:pt x="922" y="82"/>
                    </a:lnTo>
                    <a:lnTo>
                      <a:pt x="867" y="55"/>
                    </a:lnTo>
                    <a:lnTo>
                      <a:pt x="803" y="28"/>
                    </a:lnTo>
                    <a:lnTo>
                      <a:pt x="749" y="9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3651999" y="3186982"/>
                <a:ext cx="464427" cy="303674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5892" extrusionOk="0">
                    <a:moveTo>
                      <a:pt x="8955" y="1"/>
                    </a:moveTo>
                    <a:lnTo>
                      <a:pt x="8436" y="74"/>
                    </a:lnTo>
                    <a:lnTo>
                      <a:pt x="8472" y="357"/>
                    </a:lnTo>
                    <a:lnTo>
                      <a:pt x="8481" y="648"/>
                    </a:lnTo>
                    <a:lnTo>
                      <a:pt x="8481" y="931"/>
                    </a:lnTo>
                    <a:lnTo>
                      <a:pt x="8454" y="1214"/>
                    </a:lnTo>
                    <a:lnTo>
                      <a:pt x="8417" y="1496"/>
                    </a:lnTo>
                    <a:lnTo>
                      <a:pt x="8363" y="1770"/>
                    </a:lnTo>
                    <a:lnTo>
                      <a:pt x="8290" y="2044"/>
                    </a:lnTo>
                    <a:lnTo>
                      <a:pt x="8208" y="2308"/>
                    </a:lnTo>
                    <a:lnTo>
                      <a:pt x="8098" y="2572"/>
                    </a:lnTo>
                    <a:lnTo>
                      <a:pt x="7980" y="2828"/>
                    </a:lnTo>
                    <a:lnTo>
                      <a:pt x="7843" y="3074"/>
                    </a:lnTo>
                    <a:lnTo>
                      <a:pt x="7697" y="3311"/>
                    </a:lnTo>
                    <a:lnTo>
                      <a:pt x="7533" y="3539"/>
                    </a:lnTo>
                    <a:lnTo>
                      <a:pt x="7351" y="3758"/>
                    </a:lnTo>
                    <a:lnTo>
                      <a:pt x="7150" y="3977"/>
                    </a:lnTo>
                    <a:lnTo>
                      <a:pt x="6949" y="4168"/>
                    </a:lnTo>
                    <a:lnTo>
                      <a:pt x="6767" y="4323"/>
                    </a:lnTo>
                    <a:lnTo>
                      <a:pt x="6585" y="4460"/>
                    </a:lnTo>
                    <a:lnTo>
                      <a:pt x="6402" y="4597"/>
                    </a:lnTo>
                    <a:lnTo>
                      <a:pt x="6211" y="4715"/>
                    </a:lnTo>
                    <a:lnTo>
                      <a:pt x="6010" y="4825"/>
                    </a:lnTo>
                    <a:lnTo>
                      <a:pt x="5810" y="4934"/>
                    </a:lnTo>
                    <a:lnTo>
                      <a:pt x="5600" y="5025"/>
                    </a:lnTo>
                    <a:lnTo>
                      <a:pt x="5390" y="5098"/>
                    </a:lnTo>
                    <a:lnTo>
                      <a:pt x="5180" y="5171"/>
                    </a:lnTo>
                    <a:lnTo>
                      <a:pt x="4961" y="5235"/>
                    </a:lnTo>
                    <a:lnTo>
                      <a:pt x="4734" y="5281"/>
                    </a:lnTo>
                    <a:lnTo>
                      <a:pt x="4515" y="5317"/>
                    </a:lnTo>
                    <a:lnTo>
                      <a:pt x="4287" y="5344"/>
                    </a:lnTo>
                    <a:lnTo>
                      <a:pt x="4059" y="5363"/>
                    </a:lnTo>
                    <a:lnTo>
                      <a:pt x="3594" y="5363"/>
                    </a:lnTo>
                    <a:lnTo>
                      <a:pt x="3366" y="5344"/>
                    </a:lnTo>
                    <a:lnTo>
                      <a:pt x="3138" y="5317"/>
                    </a:lnTo>
                    <a:lnTo>
                      <a:pt x="2910" y="5271"/>
                    </a:lnTo>
                    <a:lnTo>
                      <a:pt x="2691" y="5226"/>
                    </a:lnTo>
                    <a:lnTo>
                      <a:pt x="2472" y="5162"/>
                    </a:lnTo>
                    <a:lnTo>
                      <a:pt x="2253" y="5089"/>
                    </a:lnTo>
                    <a:lnTo>
                      <a:pt x="2044" y="5007"/>
                    </a:lnTo>
                    <a:lnTo>
                      <a:pt x="1834" y="4916"/>
                    </a:lnTo>
                    <a:lnTo>
                      <a:pt x="1633" y="4816"/>
                    </a:lnTo>
                    <a:lnTo>
                      <a:pt x="1442" y="4706"/>
                    </a:lnTo>
                    <a:lnTo>
                      <a:pt x="1250" y="4578"/>
                    </a:lnTo>
                    <a:lnTo>
                      <a:pt x="1068" y="4451"/>
                    </a:lnTo>
                    <a:lnTo>
                      <a:pt x="885" y="4305"/>
                    </a:lnTo>
                    <a:lnTo>
                      <a:pt x="712" y="4159"/>
                    </a:lnTo>
                    <a:lnTo>
                      <a:pt x="548" y="3995"/>
                    </a:lnTo>
                    <a:lnTo>
                      <a:pt x="384" y="3831"/>
                    </a:lnTo>
                    <a:lnTo>
                      <a:pt x="1" y="4186"/>
                    </a:lnTo>
                    <a:lnTo>
                      <a:pt x="174" y="4369"/>
                    </a:lnTo>
                    <a:lnTo>
                      <a:pt x="357" y="4551"/>
                    </a:lnTo>
                    <a:lnTo>
                      <a:pt x="548" y="4715"/>
                    </a:lnTo>
                    <a:lnTo>
                      <a:pt x="749" y="4870"/>
                    </a:lnTo>
                    <a:lnTo>
                      <a:pt x="958" y="5016"/>
                    </a:lnTo>
                    <a:lnTo>
                      <a:pt x="1168" y="5153"/>
                    </a:lnTo>
                    <a:lnTo>
                      <a:pt x="1387" y="5281"/>
                    </a:lnTo>
                    <a:lnTo>
                      <a:pt x="1615" y="5390"/>
                    </a:lnTo>
                    <a:lnTo>
                      <a:pt x="1843" y="5499"/>
                    </a:lnTo>
                    <a:lnTo>
                      <a:pt x="2071" y="5591"/>
                    </a:lnTo>
                    <a:lnTo>
                      <a:pt x="2317" y="5664"/>
                    </a:lnTo>
                    <a:lnTo>
                      <a:pt x="2554" y="5737"/>
                    </a:lnTo>
                    <a:lnTo>
                      <a:pt x="2809" y="5791"/>
                    </a:lnTo>
                    <a:lnTo>
                      <a:pt x="3056" y="5837"/>
                    </a:lnTo>
                    <a:lnTo>
                      <a:pt x="3311" y="5864"/>
                    </a:lnTo>
                    <a:lnTo>
                      <a:pt x="3566" y="5882"/>
                    </a:lnTo>
                    <a:lnTo>
                      <a:pt x="3840" y="5892"/>
                    </a:lnTo>
                    <a:lnTo>
                      <a:pt x="4086" y="5892"/>
                    </a:lnTo>
                    <a:lnTo>
                      <a:pt x="4323" y="5873"/>
                    </a:lnTo>
                    <a:lnTo>
                      <a:pt x="4560" y="5846"/>
                    </a:lnTo>
                    <a:lnTo>
                      <a:pt x="4788" y="5809"/>
                    </a:lnTo>
                    <a:lnTo>
                      <a:pt x="5016" y="5755"/>
                    </a:lnTo>
                    <a:lnTo>
                      <a:pt x="5244" y="5700"/>
                    </a:lnTo>
                    <a:lnTo>
                      <a:pt x="5472" y="5627"/>
                    </a:lnTo>
                    <a:lnTo>
                      <a:pt x="5691" y="5554"/>
                    </a:lnTo>
                    <a:lnTo>
                      <a:pt x="5910" y="5463"/>
                    </a:lnTo>
                    <a:lnTo>
                      <a:pt x="6120" y="5363"/>
                    </a:lnTo>
                    <a:lnTo>
                      <a:pt x="6329" y="5253"/>
                    </a:lnTo>
                    <a:lnTo>
                      <a:pt x="6539" y="5135"/>
                    </a:lnTo>
                    <a:lnTo>
                      <a:pt x="6730" y="5007"/>
                    </a:lnTo>
                    <a:lnTo>
                      <a:pt x="6931" y="4870"/>
                    </a:lnTo>
                    <a:lnTo>
                      <a:pt x="7113" y="4715"/>
                    </a:lnTo>
                    <a:lnTo>
                      <a:pt x="7296" y="4560"/>
                    </a:lnTo>
                    <a:lnTo>
                      <a:pt x="7533" y="4341"/>
                    </a:lnTo>
                    <a:lnTo>
                      <a:pt x="7752" y="4104"/>
                    </a:lnTo>
                    <a:lnTo>
                      <a:pt x="7943" y="3858"/>
                    </a:lnTo>
                    <a:lnTo>
                      <a:pt x="8135" y="3603"/>
                    </a:lnTo>
                    <a:lnTo>
                      <a:pt x="8299" y="3338"/>
                    </a:lnTo>
                    <a:lnTo>
                      <a:pt x="8445" y="3065"/>
                    </a:lnTo>
                    <a:lnTo>
                      <a:pt x="8582" y="2782"/>
                    </a:lnTo>
                    <a:lnTo>
                      <a:pt x="8700" y="2490"/>
                    </a:lnTo>
                    <a:lnTo>
                      <a:pt x="8791" y="2189"/>
                    </a:lnTo>
                    <a:lnTo>
                      <a:pt x="8873" y="1888"/>
                    </a:lnTo>
                    <a:lnTo>
                      <a:pt x="8937" y="1578"/>
                    </a:lnTo>
                    <a:lnTo>
                      <a:pt x="8983" y="1268"/>
                    </a:lnTo>
                    <a:lnTo>
                      <a:pt x="9001" y="958"/>
                    </a:lnTo>
                    <a:lnTo>
                      <a:pt x="9010" y="639"/>
                    </a:lnTo>
                    <a:lnTo>
                      <a:pt x="8992" y="320"/>
                    </a:lnTo>
                    <a:lnTo>
                      <a:pt x="89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4015773" y="3398041"/>
                <a:ext cx="216262" cy="65353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268" extrusionOk="0">
                    <a:moveTo>
                      <a:pt x="375" y="0"/>
                    </a:moveTo>
                    <a:lnTo>
                      <a:pt x="1" y="365"/>
                    </a:lnTo>
                    <a:lnTo>
                      <a:pt x="101" y="465"/>
                    </a:lnTo>
                    <a:lnTo>
                      <a:pt x="210" y="566"/>
                    </a:lnTo>
                    <a:lnTo>
                      <a:pt x="329" y="657"/>
                    </a:lnTo>
                    <a:lnTo>
                      <a:pt x="448" y="748"/>
                    </a:lnTo>
                    <a:lnTo>
                      <a:pt x="566" y="821"/>
                    </a:lnTo>
                    <a:lnTo>
                      <a:pt x="685" y="894"/>
                    </a:lnTo>
                    <a:lnTo>
                      <a:pt x="812" y="967"/>
                    </a:lnTo>
                    <a:lnTo>
                      <a:pt x="949" y="1021"/>
                    </a:lnTo>
                    <a:lnTo>
                      <a:pt x="1086" y="1076"/>
                    </a:lnTo>
                    <a:lnTo>
                      <a:pt x="1214" y="1131"/>
                    </a:lnTo>
                    <a:lnTo>
                      <a:pt x="1359" y="1167"/>
                    </a:lnTo>
                    <a:lnTo>
                      <a:pt x="1496" y="1204"/>
                    </a:lnTo>
                    <a:lnTo>
                      <a:pt x="1642" y="1231"/>
                    </a:lnTo>
                    <a:lnTo>
                      <a:pt x="1788" y="1249"/>
                    </a:lnTo>
                    <a:lnTo>
                      <a:pt x="1934" y="1268"/>
                    </a:lnTo>
                    <a:lnTo>
                      <a:pt x="2280" y="1268"/>
                    </a:lnTo>
                    <a:lnTo>
                      <a:pt x="2426" y="1259"/>
                    </a:lnTo>
                    <a:lnTo>
                      <a:pt x="2563" y="1240"/>
                    </a:lnTo>
                    <a:lnTo>
                      <a:pt x="2700" y="1213"/>
                    </a:lnTo>
                    <a:lnTo>
                      <a:pt x="2846" y="1186"/>
                    </a:lnTo>
                    <a:lnTo>
                      <a:pt x="2983" y="1149"/>
                    </a:lnTo>
                    <a:lnTo>
                      <a:pt x="3110" y="1104"/>
                    </a:lnTo>
                    <a:lnTo>
                      <a:pt x="3247" y="1058"/>
                    </a:lnTo>
                    <a:lnTo>
                      <a:pt x="3375" y="1003"/>
                    </a:lnTo>
                    <a:lnTo>
                      <a:pt x="3502" y="939"/>
                    </a:lnTo>
                    <a:lnTo>
                      <a:pt x="3630" y="866"/>
                    </a:lnTo>
                    <a:lnTo>
                      <a:pt x="3749" y="794"/>
                    </a:lnTo>
                    <a:lnTo>
                      <a:pt x="3867" y="711"/>
                    </a:lnTo>
                    <a:lnTo>
                      <a:pt x="3976" y="629"/>
                    </a:lnTo>
                    <a:lnTo>
                      <a:pt x="4086" y="538"/>
                    </a:lnTo>
                    <a:lnTo>
                      <a:pt x="4195" y="438"/>
                    </a:lnTo>
                    <a:lnTo>
                      <a:pt x="3831" y="64"/>
                    </a:lnTo>
                    <a:lnTo>
                      <a:pt x="3739" y="146"/>
                    </a:lnTo>
                    <a:lnTo>
                      <a:pt x="3648" y="219"/>
                    </a:lnTo>
                    <a:lnTo>
                      <a:pt x="3548" y="292"/>
                    </a:lnTo>
                    <a:lnTo>
                      <a:pt x="3448" y="356"/>
                    </a:lnTo>
                    <a:lnTo>
                      <a:pt x="3347" y="420"/>
                    </a:lnTo>
                    <a:lnTo>
                      <a:pt x="3247" y="483"/>
                    </a:lnTo>
                    <a:lnTo>
                      <a:pt x="3138" y="529"/>
                    </a:lnTo>
                    <a:lnTo>
                      <a:pt x="3028" y="575"/>
                    </a:lnTo>
                    <a:lnTo>
                      <a:pt x="2919" y="620"/>
                    </a:lnTo>
                    <a:lnTo>
                      <a:pt x="2800" y="657"/>
                    </a:lnTo>
                    <a:lnTo>
                      <a:pt x="2691" y="684"/>
                    </a:lnTo>
                    <a:lnTo>
                      <a:pt x="2572" y="711"/>
                    </a:lnTo>
                    <a:lnTo>
                      <a:pt x="2454" y="730"/>
                    </a:lnTo>
                    <a:lnTo>
                      <a:pt x="2335" y="739"/>
                    </a:lnTo>
                    <a:lnTo>
                      <a:pt x="2217" y="748"/>
                    </a:lnTo>
                    <a:lnTo>
                      <a:pt x="2089" y="748"/>
                    </a:lnTo>
                    <a:lnTo>
                      <a:pt x="1970" y="739"/>
                    </a:lnTo>
                    <a:lnTo>
                      <a:pt x="1852" y="730"/>
                    </a:lnTo>
                    <a:lnTo>
                      <a:pt x="1724" y="711"/>
                    </a:lnTo>
                    <a:lnTo>
                      <a:pt x="1606" y="693"/>
                    </a:lnTo>
                    <a:lnTo>
                      <a:pt x="1496" y="666"/>
                    </a:lnTo>
                    <a:lnTo>
                      <a:pt x="1378" y="629"/>
                    </a:lnTo>
                    <a:lnTo>
                      <a:pt x="1268" y="593"/>
                    </a:lnTo>
                    <a:lnTo>
                      <a:pt x="1159" y="547"/>
                    </a:lnTo>
                    <a:lnTo>
                      <a:pt x="1049" y="493"/>
                    </a:lnTo>
                    <a:lnTo>
                      <a:pt x="940" y="438"/>
                    </a:lnTo>
                    <a:lnTo>
                      <a:pt x="840" y="374"/>
                    </a:lnTo>
                    <a:lnTo>
                      <a:pt x="739" y="310"/>
                    </a:lnTo>
                    <a:lnTo>
                      <a:pt x="648" y="237"/>
                    </a:lnTo>
                    <a:lnTo>
                      <a:pt x="548" y="164"/>
                    </a:lnTo>
                    <a:lnTo>
                      <a:pt x="466" y="82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4186373" y="3383455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75" y="1"/>
                    </a:moveTo>
                    <a:lnTo>
                      <a:pt x="511" y="10"/>
                    </a:lnTo>
                    <a:lnTo>
                      <a:pt x="457" y="19"/>
                    </a:lnTo>
                    <a:lnTo>
                      <a:pt x="402" y="37"/>
                    </a:lnTo>
                    <a:lnTo>
                      <a:pt x="347" y="64"/>
                    </a:lnTo>
                    <a:lnTo>
                      <a:pt x="293" y="92"/>
                    </a:lnTo>
                    <a:lnTo>
                      <a:pt x="238" y="128"/>
                    </a:lnTo>
                    <a:lnTo>
                      <a:pt x="192" y="174"/>
                    </a:lnTo>
                    <a:lnTo>
                      <a:pt x="147" y="219"/>
                    </a:lnTo>
                    <a:lnTo>
                      <a:pt x="110" y="265"/>
                    </a:lnTo>
                    <a:lnTo>
                      <a:pt x="83" y="320"/>
                    </a:lnTo>
                    <a:lnTo>
                      <a:pt x="56" y="374"/>
                    </a:lnTo>
                    <a:lnTo>
                      <a:pt x="37" y="429"/>
                    </a:lnTo>
                    <a:lnTo>
                      <a:pt x="19" y="484"/>
                    </a:lnTo>
                    <a:lnTo>
                      <a:pt x="10" y="539"/>
                    </a:lnTo>
                    <a:lnTo>
                      <a:pt x="1" y="602"/>
                    </a:lnTo>
                    <a:lnTo>
                      <a:pt x="10" y="657"/>
                    </a:lnTo>
                    <a:lnTo>
                      <a:pt x="10" y="721"/>
                    </a:lnTo>
                    <a:lnTo>
                      <a:pt x="28" y="776"/>
                    </a:lnTo>
                    <a:lnTo>
                      <a:pt x="46" y="830"/>
                    </a:lnTo>
                    <a:lnTo>
                      <a:pt x="74" y="885"/>
                    </a:lnTo>
                    <a:lnTo>
                      <a:pt x="101" y="940"/>
                    </a:lnTo>
                    <a:lnTo>
                      <a:pt x="138" y="994"/>
                    </a:lnTo>
                    <a:lnTo>
                      <a:pt x="174" y="1040"/>
                    </a:lnTo>
                    <a:lnTo>
                      <a:pt x="220" y="1086"/>
                    </a:lnTo>
                    <a:lnTo>
                      <a:pt x="274" y="1122"/>
                    </a:lnTo>
                    <a:lnTo>
                      <a:pt x="320" y="1149"/>
                    </a:lnTo>
                    <a:lnTo>
                      <a:pt x="375" y="1177"/>
                    </a:lnTo>
                    <a:lnTo>
                      <a:pt x="439" y="1195"/>
                    </a:lnTo>
                    <a:lnTo>
                      <a:pt x="493" y="1213"/>
                    </a:lnTo>
                    <a:lnTo>
                      <a:pt x="548" y="1222"/>
                    </a:lnTo>
                    <a:lnTo>
                      <a:pt x="666" y="1222"/>
                    </a:lnTo>
                    <a:lnTo>
                      <a:pt x="730" y="1213"/>
                    </a:lnTo>
                    <a:lnTo>
                      <a:pt x="785" y="1204"/>
                    </a:lnTo>
                    <a:lnTo>
                      <a:pt x="840" y="1186"/>
                    </a:lnTo>
                    <a:lnTo>
                      <a:pt x="894" y="1159"/>
                    </a:lnTo>
                    <a:lnTo>
                      <a:pt x="949" y="1131"/>
                    </a:lnTo>
                    <a:lnTo>
                      <a:pt x="995" y="1095"/>
                    </a:lnTo>
                    <a:lnTo>
                      <a:pt x="1049" y="1058"/>
                    </a:lnTo>
                    <a:lnTo>
                      <a:pt x="1086" y="1013"/>
                    </a:lnTo>
                    <a:lnTo>
                      <a:pt x="1122" y="958"/>
                    </a:lnTo>
                    <a:lnTo>
                      <a:pt x="1159" y="903"/>
                    </a:lnTo>
                    <a:lnTo>
                      <a:pt x="1186" y="858"/>
                    </a:lnTo>
                    <a:lnTo>
                      <a:pt x="1204" y="794"/>
                    </a:lnTo>
                    <a:lnTo>
                      <a:pt x="1223" y="739"/>
                    </a:lnTo>
                    <a:lnTo>
                      <a:pt x="1232" y="684"/>
                    </a:lnTo>
                    <a:lnTo>
                      <a:pt x="1232" y="621"/>
                    </a:lnTo>
                    <a:lnTo>
                      <a:pt x="1232" y="566"/>
                    </a:lnTo>
                    <a:lnTo>
                      <a:pt x="1223" y="502"/>
                    </a:lnTo>
                    <a:lnTo>
                      <a:pt x="1214" y="447"/>
                    </a:lnTo>
                    <a:lnTo>
                      <a:pt x="1195" y="393"/>
                    </a:lnTo>
                    <a:lnTo>
                      <a:pt x="1168" y="338"/>
                    </a:lnTo>
                    <a:lnTo>
                      <a:pt x="1141" y="283"/>
                    </a:lnTo>
                    <a:lnTo>
                      <a:pt x="1104" y="228"/>
                    </a:lnTo>
                    <a:lnTo>
                      <a:pt x="1059" y="183"/>
                    </a:lnTo>
                    <a:lnTo>
                      <a:pt x="1013" y="146"/>
                    </a:lnTo>
                    <a:lnTo>
                      <a:pt x="967" y="101"/>
                    </a:lnTo>
                    <a:lnTo>
                      <a:pt x="913" y="73"/>
                    </a:lnTo>
                    <a:lnTo>
                      <a:pt x="858" y="46"/>
                    </a:lnTo>
                    <a:lnTo>
                      <a:pt x="803" y="28"/>
                    </a:lnTo>
                    <a:lnTo>
                      <a:pt x="749" y="10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3716425" y="3543695"/>
                <a:ext cx="707799" cy="560291"/>
              </a:xfrm>
              <a:custGeom>
                <a:avLst/>
                <a:gdLst/>
                <a:ahLst/>
                <a:cxnLst/>
                <a:rect l="l" t="t" r="r" b="b"/>
                <a:pathLst>
                  <a:path w="13733" h="10871" extrusionOk="0">
                    <a:moveTo>
                      <a:pt x="4888" y="1"/>
                    </a:moveTo>
                    <a:lnTo>
                      <a:pt x="4860" y="37"/>
                    </a:lnTo>
                    <a:lnTo>
                      <a:pt x="4806" y="129"/>
                    </a:lnTo>
                    <a:lnTo>
                      <a:pt x="4623" y="466"/>
                    </a:lnTo>
                    <a:lnTo>
                      <a:pt x="4368" y="986"/>
                    </a:lnTo>
                    <a:lnTo>
                      <a:pt x="4040" y="1661"/>
                    </a:lnTo>
                    <a:lnTo>
                      <a:pt x="3256" y="3329"/>
                    </a:lnTo>
                    <a:lnTo>
                      <a:pt x="2371" y="5244"/>
                    </a:lnTo>
                    <a:lnTo>
                      <a:pt x="730" y="8819"/>
                    </a:lnTo>
                    <a:lnTo>
                      <a:pt x="0" y="10442"/>
                    </a:lnTo>
                    <a:lnTo>
                      <a:pt x="3301" y="10870"/>
                    </a:lnTo>
                    <a:lnTo>
                      <a:pt x="3365" y="10651"/>
                    </a:lnTo>
                    <a:lnTo>
                      <a:pt x="3438" y="10396"/>
                    </a:lnTo>
                    <a:lnTo>
                      <a:pt x="3547" y="10077"/>
                    </a:lnTo>
                    <a:lnTo>
                      <a:pt x="3702" y="9703"/>
                    </a:lnTo>
                    <a:lnTo>
                      <a:pt x="3794" y="9493"/>
                    </a:lnTo>
                    <a:lnTo>
                      <a:pt x="3894" y="9275"/>
                    </a:lnTo>
                    <a:lnTo>
                      <a:pt x="4003" y="9056"/>
                    </a:lnTo>
                    <a:lnTo>
                      <a:pt x="4122" y="8837"/>
                    </a:lnTo>
                    <a:lnTo>
                      <a:pt x="4259" y="8609"/>
                    </a:lnTo>
                    <a:lnTo>
                      <a:pt x="4405" y="8372"/>
                    </a:lnTo>
                    <a:lnTo>
                      <a:pt x="4560" y="8153"/>
                    </a:lnTo>
                    <a:lnTo>
                      <a:pt x="4724" y="7925"/>
                    </a:lnTo>
                    <a:lnTo>
                      <a:pt x="4906" y="7706"/>
                    </a:lnTo>
                    <a:lnTo>
                      <a:pt x="5107" y="7496"/>
                    </a:lnTo>
                    <a:lnTo>
                      <a:pt x="5316" y="7296"/>
                    </a:lnTo>
                    <a:lnTo>
                      <a:pt x="5535" y="7104"/>
                    </a:lnTo>
                    <a:lnTo>
                      <a:pt x="5772" y="6922"/>
                    </a:lnTo>
                    <a:lnTo>
                      <a:pt x="6028" y="6758"/>
                    </a:lnTo>
                    <a:lnTo>
                      <a:pt x="6155" y="6685"/>
                    </a:lnTo>
                    <a:lnTo>
                      <a:pt x="6292" y="6612"/>
                    </a:lnTo>
                    <a:lnTo>
                      <a:pt x="6429" y="6548"/>
                    </a:lnTo>
                    <a:lnTo>
                      <a:pt x="6566" y="6484"/>
                    </a:lnTo>
                    <a:lnTo>
                      <a:pt x="6712" y="6430"/>
                    </a:lnTo>
                    <a:lnTo>
                      <a:pt x="6867" y="6384"/>
                    </a:lnTo>
                    <a:lnTo>
                      <a:pt x="7022" y="6338"/>
                    </a:lnTo>
                    <a:lnTo>
                      <a:pt x="7177" y="6302"/>
                    </a:lnTo>
                    <a:lnTo>
                      <a:pt x="7341" y="6265"/>
                    </a:lnTo>
                    <a:lnTo>
                      <a:pt x="7505" y="6238"/>
                    </a:lnTo>
                    <a:lnTo>
                      <a:pt x="7678" y="6220"/>
                    </a:lnTo>
                    <a:lnTo>
                      <a:pt x="7851" y="6211"/>
                    </a:lnTo>
                    <a:lnTo>
                      <a:pt x="8025" y="6202"/>
                    </a:lnTo>
                    <a:lnTo>
                      <a:pt x="8207" y="6202"/>
                    </a:lnTo>
                    <a:lnTo>
                      <a:pt x="8398" y="6211"/>
                    </a:lnTo>
                    <a:lnTo>
                      <a:pt x="8590" y="6229"/>
                    </a:lnTo>
                    <a:lnTo>
                      <a:pt x="8781" y="6247"/>
                    </a:lnTo>
                    <a:lnTo>
                      <a:pt x="8973" y="6256"/>
                    </a:lnTo>
                    <a:lnTo>
                      <a:pt x="9164" y="6256"/>
                    </a:lnTo>
                    <a:lnTo>
                      <a:pt x="9347" y="6247"/>
                    </a:lnTo>
                    <a:lnTo>
                      <a:pt x="9520" y="6238"/>
                    </a:lnTo>
                    <a:lnTo>
                      <a:pt x="9693" y="6211"/>
                    </a:lnTo>
                    <a:lnTo>
                      <a:pt x="9867" y="6183"/>
                    </a:lnTo>
                    <a:lnTo>
                      <a:pt x="10031" y="6147"/>
                    </a:lnTo>
                    <a:lnTo>
                      <a:pt x="10186" y="6101"/>
                    </a:lnTo>
                    <a:lnTo>
                      <a:pt x="10350" y="6047"/>
                    </a:lnTo>
                    <a:lnTo>
                      <a:pt x="10496" y="5992"/>
                    </a:lnTo>
                    <a:lnTo>
                      <a:pt x="10651" y="5928"/>
                    </a:lnTo>
                    <a:lnTo>
                      <a:pt x="10788" y="5855"/>
                    </a:lnTo>
                    <a:lnTo>
                      <a:pt x="10933" y="5782"/>
                    </a:lnTo>
                    <a:lnTo>
                      <a:pt x="11070" y="5700"/>
                    </a:lnTo>
                    <a:lnTo>
                      <a:pt x="11198" y="5618"/>
                    </a:lnTo>
                    <a:lnTo>
                      <a:pt x="11326" y="5527"/>
                    </a:lnTo>
                    <a:lnTo>
                      <a:pt x="11453" y="5426"/>
                    </a:lnTo>
                    <a:lnTo>
                      <a:pt x="11572" y="5326"/>
                    </a:lnTo>
                    <a:lnTo>
                      <a:pt x="11690" y="5226"/>
                    </a:lnTo>
                    <a:lnTo>
                      <a:pt x="11909" y="5007"/>
                    </a:lnTo>
                    <a:lnTo>
                      <a:pt x="12119" y="4779"/>
                    </a:lnTo>
                    <a:lnTo>
                      <a:pt x="12310" y="4542"/>
                    </a:lnTo>
                    <a:lnTo>
                      <a:pt x="12493" y="4296"/>
                    </a:lnTo>
                    <a:lnTo>
                      <a:pt x="12657" y="4050"/>
                    </a:lnTo>
                    <a:lnTo>
                      <a:pt x="12803" y="3794"/>
                    </a:lnTo>
                    <a:lnTo>
                      <a:pt x="12949" y="3530"/>
                    </a:lnTo>
                    <a:lnTo>
                      <a:pt x="13076" y="3275"/>
                    </a:lnTo>
                    <a:lnTo>
                      <a:pt x="13186" y="3028"/>
                    </a:lnTo>
                    <a:lnTo>
                      <a:pt x="13286" y="2773"/>
                    </a:lnTo>
                    <a:lnTo>
                      <a:pt x="13377" y="2536"/>
                    </a:lnTo>
                    <a:lnTo>
                      <a:pt x="13459" y="2308"/>
                    </a:lnTo>
                    <a:lnTo>
                      <a:pt x="13532" y="2089"/>
                    </a:lnTo>
                    <a:lnTo>
                      <a:pt x="13587" y="1879"/>
                    </a:lnTo>
                    <a:lnTo>
                      <a:pt x="13633" y="1688"/>
                    </a:lnTo>
                    <a:lnTo>
                      <a:pt x="13669" y="1515"/>
                    </a:lnTo>
                    <a:lnTo>
                      <a:pt x="13705" y="1369"/>
                    </a:lnTo>
                    <a:lnTo>
                      <a:pt x="13724" y="1241"/>
                    </a:lnTo>
                    <a:lnTo>
                      <a:pt x="13733" y="1132"/>
                    </a:lnTo>
                    <a:lnTo>
                      <a:pt x="13733" y="1059"/>
                    </a:lnTo>
                    <a:lnTo>
                      <a:pt x="13724" y="1013"/>
                    </a:lnTo>
                    <a:lnTo>
                      <a:pt x="13724" y="995"/>
                    </a:lnTo>
                    <a:lnTo>
                      <a:pt x="13715" y="995"/>
                    </a:lnTo>
                    <a:lnTo>
                      <a:pt x="13277" y="949"/>
                    </a:lnTo>
                    <a:lnTo>
                      <a:pt x="12256" y="840"/>
                    </a:lnTo>
                    <a:lnTo>
                      <a:pt x="9228" y="493"/>
                    </a:lnTo>
                    <a:lnTo>
                      <a:pt x="4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4673277" y="2405419"/>
                <a:ext cx="393920" cy="372737"/>
              </a:xfrm>
              <a:custGeom>
                <a:avLst/>
                <a:gdLst/>
                <a:ahLst/>
                <a:cxnLst/>
                <a:rect l="l" t="t" r="r" b="b"/>
                <a:pathLst>
                  <a:path w="7643" h="7232" extrusionOk="0">
                    <a:moveTo>
                      <a:pt x="201" y="1"/>
                    </a:moveTo>
                    <a:lnTo>
                      <a:pt x="1" y="10"/>
                    </a:lnTo>
                    <a:lnTo>
                      <a:pt x="28" y="539"/>
                    </a:lnTo>
                    <a:lnTo>
                      <a:pt x="411" y="521"/>
                    </a:lnTo>
                    <a:lnTo>
                      <a:pt x="748" y="530"/>
                    </a:lnTo>
                    <a:lnTo>
                      <a:pt x="1095" y="557"/>
                    </a:lnTo>
                    <a:lnTo>
                      <a:pt x="1432" y="603"/>
                    </a:lnTo>
                    <a:lnTo>
                      <a:pt x="1761" y="657"/>
                    </a:lnTo>
                    <a:lnTo>
                      <a:pt x="2080" y="739"/>
                    </a:lnTo>
                    <a:lnTo>
                      <a:pt x="2399" y="831"/>
                    </a:lnTo>
                    <a:lnTo>
                      <a:pt x="2709" y="931"/>
                    </a:lnTo>
                    <a:lnTo>
                      <a:pt x="3019" y="1049"/>
                    </a:lnTo>
                    <a:lnTo>
                      <a:pt x="3311" y="1186"/>
                    </a:lnTo>
                    <a:lnTo>
                      <a:pt x="3603" y="1332"/>
                    </a:lnTo>
                    <a:lnTo>
                      <a:pt x="3885" y="1496"/>
                    </a:lnTo>
                    <a:lnTo>
                      <a:pt x="4159" y="1669"/>
                    </a:lnTo>
                    <a:lnTo>
                      <a:pt x="4423" y="1861"/>
                    </a:lnTo>
                    <a:lnTo>
                      <a:pt x="4669" y="2062"/>
                    </a:lnTo>
                    <a:lnTo>
                      <a:pt x="4916" y="2271"/>
                    </a:lnTo>
                    <a:lnTo>
                      <a:pt x="5153" y="2490"/>
                    </a:lnTo>
                    <a:lnTo>
                      <a:pt x="5372" y="2727"/>
                    </a:lnTo>
                    <a:lnTo>
                      <a:pt x="5581" y="2964"/>
                    </a:lnTo>
                    <a:lnTo>
                      <a:pt x="5782" y="3220"/>
                    </a:lnTo>
                    <a:lnTo>
                      <a:pt x="5973" y="3484"/>
                    </a:lnTo>
                    <a:lnTo>
                      <a:pt x="6147" y="3758"/>
                    </a:lnTo>
                    <a:lnTo>
                      <a:pt x="6302" y="4040"/>
                    </a:lnTo>
                    <a:lnTo>
                      <a:pt x="6457" y="4323"/>
                    </a:lnTo>
                    <a:lnTo>
                      <a:pt x="6584" y="4624"/>
                    </a:lnTo>
                    <a:lnTo>
                      <a:pt x="6712" y="4925"/>
                    </a:lnTo>
                    <a:lnTo>
                      <a:pt x="6812" y="5244"/>
                    </a:lnTo>
                    <a:lnTo>
                      <a:pt x="6904" y="5554"/>
                    </a:lnTo>
                    <a:lnTo>
                      <a:pt x="6976" y="5882"/>
                    </a:lnTo>
                    <a:lnTo>
                      <a:pt x="7040" y="6211"/>
                    </a:lnTo>
                    <a:lnTo>
                      <a:pt x="7077" y="6548"/>
                    </a:lnTo>
                    <a:lnTo>
                      <a:pt x="7104" y="6885"/>
                    </a:lnTo>
                    <a:lnTo>
                      <a:pt x="7113" y="7232"/>
                    </a:lnTo>
                    <a:lnTo>
                      <a:pt x="7642" y="7232"/>
                    </a:lnTo>
                    <a:lnTo>
                      <a:pt x="7633" y="6858"/>
                    </a:lnTo>
                    <a:lnTo>
                      <a:pt x="7606" y="6493"/>
                    </a:lnTo>
                    <a:lnTo>
                      <a:pt x="7560" y="6128"/>
                    </a:lnTo>
                    <a:lnTo>
                      <a:pt x="7496" y="5773"/>
                    </a:lnTo>
                    <a:lnTo>
                      <a:pt x="7414" y="5426"/>
                    </a:lnTo>
                    <a:lnTo>
                      <a:pt x="7314" y="5080"/>
                    </a:lnTo>
                    <a:lnTo>
                      <a:pt x="7204" y="4742"/>
                    </a:lnTo>
                    <a:lnTo>
                      <a:pt x="7068" y="4414"/>
                    </a:lnTo>
                    <a:lnTo>
                      <a:pt x="6931" y="4095"/>
                    </a:lnTo>
                    <a:lnTo>
                      <a:pt x="6767" y="3785"/>
                    </a:lnTo>
                    <a:lnTo>
                      <a:pt x="6593" y="3484"/>
                    </a:lnTo>
                    <a:lnTo>
                      <a:pt x="6402" y="3192"/>
                    </a:lnTo>
                    <a:lnTo>
                      <a:pt x="6201" y="2910"/>
                    </a:lnTo>
                    <a:lnTo>
                      <a:pt x="5992" y="2636"/>
                    </a:lnTo>
                    <a:lnTo>
                      <a:pt x="5764" y="2372"/>
                    </a:lnTo>
                    <a:lnTo>
                      <a:pt x="5517" y="2116"/>
                    </a:lnTo>
                    <a:lnTo>
                      <a:pt x="5271" y="1879"/>
                    </a:lnTo>
                    <a:lnTo>
                      <a:pt x="5007" y="1651"/>
                    </a:lnTo>
                    <a:lnTo>
                      <a:pt x="4733" y="1442"/>
                    </a:lnTo>
                    <a:lnTo>
                      <a:pt x="4451" y="1232"/>
                    </a:lnTo>
                    <a:lnTo>
                      <a:pt x="4159" y="1049"/>
                    </a:lnTo>
                    <a:lnTo>
                      <a:pt x="3849" y="876"/>
                    </a:lnTo>
                    <a:lnTo>
                      <a:pt x="3539" y="712"/>
                    </a:lnTo>
                    <a:lnTo>
                      <a:pt x="3220" y="566"/>
                    </a:lnTo>
                    <a:lnTo>
                      <a:pt x="2891" y="438"/>
                    </a:lnTo>
                    <a:lnTo>
                      <a:pt x="2554" y="320"/>
                    </a:lnTo>
                    <a:lnTo>
                      <a:pt x="2217" y="229"/>
                    </a:lnTo>
                    <a:lnTo>
                      <a:pt x="1861" y="147"/>
                    </a:lnTo>
                    <a:lnTo>
                      <a:pt x="1505" y="83"/>
                    </a:lnTo>
                    <a:lnTo>
                      <a:pt x="1150" y="37"/>
                    </a:lnTo>
                    <a:lnTo>
                      <a:pt x="776" y="10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5039422" y="2854751"/>
                <a:ext cx="421597" cy="235486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569" extrusionOk="0">
                    <a:moveTo>
                      <a:pt x="7651" y="0"/>
                    </a:moveTo>
                    <a:lnTo>
                      <a:pt x="7642" y="210"/>
                    </a:lnTo>
                    <a:lnTo>
                      <a:pt x="7623" y="410"/>
                    </a:lnTo>
                    <a:lnTo>
                      <a:pt x="7605" y="611"/>
                    </a:lnTo>
                    <a:lnTo>
                      <a:pt x="7569" y="812"/>
                    </a:lnTo>
                    <a:lnTo>
                      <a:pt x="7523" y="1003"/>
                    </a:lnTo>
                    <a:lnTo>
                      <a:pt x="7468" y="1195"/>
                    </a:lnTo>
                    <a:lnTo>
                      <a:pt x="7404" y="1386"/>
                    </a:lnTo>
                    <a:lnTo>
                      <a:pt x="7331" y="1569"/>
                    </a:lnTo>
                    <a:lnTo>
                      <a:pt x="7249" y="1751"/>
                    </a:lnTo>
                    <a:lnTo>
                      <a:pt x="7158" y="1924"/>
                    </a:lnTo>
                    <a:lnTo>
                      <a:pt x="7067" y="2088"/>
                    </a:lnTo>
                    <a:lnTo>
                      <a:pt x="6958" y="2252"/>
                    </a:lnTo>
                    <a:lnTo>
                      <a:pt x="6848" y="2417"/>
                    </a:lnTo>
                    <a:lnTo>
                      <a:pt x="6730" y="2572"/>
                    </a:lnTo>
                    <a:lnTo>
                      <a:pt x="6602" y="2717"/>
                    </a:lnTo>
                    <a:lnTo>
                      <a:pt x="6465" y="2854"/>
                    </a:lnTo>
                    <a:lnTo>
                      <a:pt x="6328" y="2991"/>
                    </a:lnTo>
                    <a:lnTo>
                      <a:pt x="6183" y="3119"/>
                    </a:lnTo>
                    <a:lnTo>
                      <a:pt x="6028" y="3237"/>
                    </a:lnTo>
                    <a:lnTo>
                      <a:pt x="5863" y="3347"/>
                    </a:lnTo>
                    <a:lnTo>
                      <a:pt x="5699" y="3456"/>
                    </a:lnTo>
                    <a:lnTo>
                      <a:pt x="5535" y="3547"/>
                    </a:lnTo>
                    <a:lnTo>
                      <a:pt x="5362" y="3638"/>
                    </a:lnTo>
                    <a:lnTo>
                      <a:pt x="5179" y="3721"/>
                    </a:lnTo>
                    <a:lnTo>
                      <a:pt x="4997" y="3793"/>
                    </a:lnTo>
                    <a:lnTo>
                      <a:pt x="4815" y="3857"/>
                    </a:lnTo>
                    <a:lnTo>
                      <a:pt x="4623" y="3912"/>
                    </a:lnTo>
                    <a:lnTo>
                      <a:pt x="4423" y="3958"/>
                    </a:lnTo>
                    <a:lnTo>
                      <a:pt x="4222" y="3994"/>
                    </a:lnTo>
                    <a:lnTo>
                      <a:pt x="4021" y="4021"/>
                    </a:lnTo>
                    <a:lnTo>
                      <a:pt x="3821" y="4031"/>
                    </a:lnTo>
                    <a:lnTo>
                      <a:pt x="3611" y="4040"/>
                    </a:lnTo>
                    <a:lnTo>
                      <a:pt x="3374" y="4031"/>
                    </a:lnTo>
                    <a:lnTo>
                      <a:pt x="3146" y="4012"/>
                    </a:lnTo>
                    <a:lnTo>
                      <a:pt x="2918" y="3976"/>
                    </a:lnTo>
                    <a:lnTo>
                      <a:pt x="2690" y="3930"/>
                    </a:lnTo>
                    <a:lnTo>
                      <a:pt x="2471" y="3876"/>
                    </a:lnTo>
                    <a:lnTo>
                      <a:pt x="2252" y="3803"/>
                    </a:lnTo>
                    <a:lnTo>
                      <a:pt x="2043" y="3721"/>
                    </a:lnTo>
                    <a:lnTo>
                      <a:pt x="1833" y="3629"/>
                    </a:lnTo>
                    <a:lnTo>
                      <a:pt x="1632" y="3520"/>
                    </a:lnTo>
                    <a:lnTo>
                      <a:pt x="1432" y="3401"/>
                    </a:lnTo>
                    <a:lnTo>
                      <a:pt x="1249" y="3274"/>
                    </a:lnTo>
                    <a:lnTo>
                      <a:pt x="1067" y="3137"/>
                    </a:lnTo>
                    <a:lnTo>
                      <a:pt x="894" y="2982"/>
                    </a:lnTo>
                    <a:lnTo>
                      <a:pt x="720" y="2827"/>
                    </a:lnTo>
                    <a:lnTo>
                      <a:pt x="565" y="2654"/>
                    </a:lnTo>
                    <a:lnTo>
                      <a:pt x="420" y="2471"/>
                    </a:lnTo>
                    <a:lnTo>
                      <a:pt x="0" y="2790"/>
                    </a:lnTo>
                    <a:lnTo>
                      <a:pt x="173" y="3000"/>
                    </a:lnTo>
                    <a:lnTo>
                      <a:pt x="347" y="3192"/>
                    </a:lnTo>
                    <a:lnTo>
                      <a:pt x="538" y="3374"/>
                    </a:lnTo>
                    <a:lnTo>
                      <a:pt x="730" y="3547"/>
                    </a:lnTo>
                    <a:lnTo>
                      <a:pt x="939" y="3702"/>
                    </a:lnTo>
                    <a:lnTo>
                      <a:pt x="1149" y="3848"/>
                    </a:lnTo>
                    <a:lnTo>
                      <a:pt x="1368" y="3985"/>
                    </a:lnTo>
                    <a:lnTo>
                      <a:pt x="1596" y="4103"/>
                    </a:lnTo>
                    <a:lnTo>
                      <a:pt x="1833" y="4204"/>
                    </a:lnTo>
                    <a:lnTo>
                      <a:pt x="2070" y="4304"/>
                    </a:lnTo>
                    <a:lnTo>
                      <a:pt x="2316" y="4377"/>
                    </a:lnTo>
                    <a:lnTo>
                      <a:pt x="2572" y="4450"/>
                    </a:lnTo>
                    <a:lnTo>
                      <a:pt x="2827" y="4496"/>
                    </a:lnTo>
                    <a:lnTo>
                      <a:pt x="3082" y="4532"/>
                    </a:lnTo>
                    <a:lnTo>
                      <a:pt x="3347" y="4559"/>
                    </a:lnTo>
                    <a:lnTo>
                      <a:pt x="3611" y="4569"/>
                    </a:lnTo>
                    <a:lnTo>
                      <a:pt x="3848" y="4559"/>
                    </a:lnTo>
                    <a:lnTo>
                      <a:pt x="4076" y="4541"/>
                    </a:lnTo>
                    <a:lnTo>
                      <a:pt x="4304" y="4514"/>
                    </a:lnTo>
                    <a:lnTo>
                      <a:pt x="4532" y="4468"/>
                    </a:lnTo>
                    <a:lnTo>
                      <a:pt x="4751" y="4423"/>
                    </a:lnTo>
                    <a:lnTo>
                      <a:pt x="4970" y="4359"/>
                    </a:lnTo>
                    <a:lnTo>
                      <a:pt x="5179" y="4286"/>
                    </a:lnTo>
                    <a:lnTo>
                      <a:pt x="5389" y="4204"/>
                    </a:lnTo>
                    <a:lnTo>
                      <a:pt x="5590" y="4113"/>
                    </a:lnTo>
                    <a:lnTo>
                      <a:pt x="5781" y="4012"/>
                    </a:lnTo>
                    <a:lnTo>
                      <a:pt x="5973" y="3903"/>
                    </a:lnTo>
                    <a:lnTo>
                      <a:pt x="6164" y="3784"/>
                    </a:lnTo>
                    <a:lnTo>
                      <a:pt x="6338" y="3657"/>
                    </a:lnTo>
                    <a:lnTo>
                      <a:pt x="6511" y="3520"/>
                    </a:lnTo>
                    <a:lnTo>
                      <a:pt x="6675" y="3374"/>
                    </a:lnTo>
                    <a:lnTo>
                      <a:pt x="6839" y="3228"/>
                    </a:lnTo>
                    <a:lnTo>
                      <a:pt x="6985" y="3064"/>
                    </a:lnTo>
                    <a:lnTo>
                      <a:pt x="7131" y="2900"/>
                    </a:lnTo>
                    <a:lnTo>
                      <a:pt x="7268" y="2727"/>
                    </a:lnTo>
                    <a:lnTo>
                      <a:pt x="7395" y="2553"/>
                    </a:lnTo>
                    <a:lnTo>
                      <a:pt x="7514" y="2362"/>
                    </a:lnTo>
                    <a:lnTo>
                      <a:pt x="7623" y="2170"/>
                    </a:lnTo>
                    <a:lnTo>
                      <a:pt x="7724" y="1979"/>
                    </a:lnTo>
                    <a:lnTo>
                      <a:pt x="7815" y="1778"/>
                    </a:lnTo>
                    <a:lnTo>
                      <a:pt x="7897" y="1569"/>
                    </a:lnTo>
                    <a:lnTo>
                      <a:pt x="7970" y="1359"/>
                    </a:lnTo>
                    <a:lnTo>
                      <a:pt x="8034" y="1140"/>
                    </a:lnTo>
                    <a:lnTo>
                      <a:pt x="8079" y="921"/>
                    </a:lnTo>
                    <a:lnTo>
                      <a:pt x="8125" y="693"/>
                    </a:lnTo>
                    <a:lnTo>
                      <a:pt x="8152" y="465"/>
                    </a:lnTo>
                    <a:lnTo>
                      <a:pt x="8170" y="237"/>
                    </a:lnTo>
                    <a:lnTo>
                      <a:pt x="8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4382846" y="2982572"/>
                <a:ext cx="668835" cy="669298"/>
              </a:xfrm>
              <a:custGeom>
                <a:avLst/>
                <a:gdLst/>
                <a:ahLst/>
                <a:cxnLst/>
                <a:rect l="l" t="t" r="r" b="b"/>
                <a:pathLst>
                  <a:path w="12977" h="12986" extrusionOk="0">
                    <a:moveTo>
                      <a:pt x="6484" y="0"/>
                    </a:moveTo>
                    <a:lnTo>
                      <a:pt x="6155" y="9"/>
                    </a:lnTo>
                    <a:lnTo>
                      <a:pt x="5827" y="37"/>
                    </a:lnTo>
                    <a:lnTo>
                      <a:pt x="5499" y="73"/>
                    </a:lnTo>
                    <a:lnTo>
                      <a:pt x="5180" y="128"/>
                    </a:lnTo>
                    <a:lnTo>
                      <a:pt x="4870" y="201"/>
                    </a:lnTo>
                    <a:lnTo>
                      <a:pt x="4560" y="292"/>
                    </a:lnTo>
                    <a:lnTo>
                      <a:pt x="4259" y="392"/>
                    </a:lnTo>
                    <a:lnTo>
                      <a:pt x="3967" y="511"/>
                    </a:lnTo>
                    <a:lnTo>
                      <a:pt x="3675" y="639"/>
                    </a:lnTo>
                    <a:lnTo>
                      <a:pt x="3393" y="785"/>
                    </a:lnTo>
                    <a:lnTo>
                      <a:pt x="3128" y="940"/>
                    </a:lnTo>
                    <a:lnTo>
                      <a:pt x="2864" y="1113"/>
                    </a:lnTo>
                    <a:lnTo>
                      <a:pt x="2608" y="1286"/>
                    </a:lnTo>
                    <a:lnTo>
                      <a:pt x="2362" y="1487"/>
                    </a:lnTo>
                    <a:lnTo>
                      <a:pt x="2125" y="1687"/>
                    </a:lnTo>
                    <a:lnTo>
                      <a:pt x="1897" y="1906"/>
                    </a:lnTo>
                    <a:lnTo>
                      <a:pt x="1687" y="2125"/>
                    </a:lnTo>
                    <a:lnTo>
                      <a:pt x="1478" y="2362"/>
                    </a:lnTo>
                    <a:lnTo>
                      <a:pt x="1286" y="2608"/>
                    </a:lnTo>
                    <a:lnTo>
                      <a:pt x="1104" y="2864"/>
                    </a:lnTo>
                    <a:lnTo>
                      <a:pt x="940" y="3128"/>
                    </a:lnTo>
                    <a:lnTo>
                      <a:pt x="785" y="3402"/>
                    </a:lnTo>
                    <a:lnTo>
                      <a:pt x="639" y="3675"/>
                    </a:lnTo>
                    <a:lnTo>
                      <a:pt x="511" y="3967"/>
                    </a:lnTo>
                    <a:lnTo>
                      <a:pt x="393" y="4259"/>
                    </a:lnTo>
                    <a:lnTo>
                      <a:pt x="292" y="4560"/>
                    </a:lnTo>
                    <a:lnTo>
                      <a:pt x="201" y="4870"/>
                    </a:lnTo>
                    <a:lnTo>
                      <a:pt x="128" y="5180"/>
                    </a:lnTo>
                    <a:lnTo>
                      <a:pt x="73" y="5499"/>
                    </a:lnTo>
                    <a:lnTo>
                      <a:pt x="28" y="5827"/>
                    </a:lnTo>
                    <a:lnTo>
                      <a:pt x="10" y="6155"/>
                    </a:lnTo>
                    <a:lnTo>
                      <a:pt x="0" y="6493"/>
                    </a:lnTo>
                    <a:lnTo>
                      <a:pt x="520" y="6493"/>
                    </a:lnTo>
                    <a:lnTo>
                      <a:pt x="529" y="6183"/>
                    </a:lnTo>
                    <a:lnTo>
                      <a:pt x="557" y="5882"/>
                    </a:lnTo>
                    <a:lnTo>
                      <a:pt x="593" y="5581"/>
                    </a:lnTo>
                    <a:lnTo>
                      <a:pt x="648" y="5289"/>
                    </a:lnTo>
                    <a:lnTo>
                      <a:pt x="712" y="4997"/>
                    </a:lnTo>
                    <a:lnTo>
                      <a:pt x="794" y="4715"/>
                    </a:lnTo>
                    <a:lnTo>
                      <a:pt x="885" y="4441"/>
                    </a:lnTo>
                    <a:lnTo>
                      <a:pt x="994" y="4168"/>
                    </a:lnTo>
                    <a:lnTo>
                      <a:pt x="1113" y="3903"/>
                    </a:lnTo>
                    <a:lnTo>
                      <a:pt x="1241" y="3648"/>
                    </a:lnTo>
                    <a:lnTo>
                      <a:pt x="1386" y="3402"/>
                    </a:lnTo>
                    <a:lnTo>
                      <a:pt x="1541" y="3155"/>
                    </a:lnTo>
                    <a:lnTo>
                      <a:pt x="1706" y="2918"/>
                    </a:lnTo>
                    <a:lnTo>
                      <a:pt x="1888" y="2699"/>
                    </a:lnTo>
                    <a:lnTo>
                      <a:pt x="2070" y="2481"/>
                    </a:lnTo>
                    <a:lnTo>
                      <a:pt x="2271" y="2271"/>
                    </a:lnTo>
                    <a:lnTo>
                      <a:pt x="2481" y="2079"/>
                    </a:lnTo>
                    <a:lnTo>
                      <a:pt x="2690" y="1888"/>
                    </a:lnTo>
                    <a:lnTo>
                      <a:pt x="2918" y="1715"/>
                    </a:lnTo>
                    <a:lnTo>
                      <a:pt x="3155" y="1541"/>
                    </a:lnTo>
                    <a:lnTo>
                      <a:pt x="3393" y="1386"/>
                    </a:lnTo>
                    <a:lnTo>
                      <a:pt x="3648" y="1250"/>
                    </a:lnTo>
                    <a:lnTo>
                      <a:pt x="3903" y="1113"/>
                    </a:lnTo>
                    <a:lnTo>
                      <a:pt x="4168" y="994"/>
                    </a:lnTo>
                    <a:lnTo>
                      <a:pt x="4441" y="885"/>
                    </a:lnTo>
                    <a:lnTo>
                      <a:pt x="4715" y="794"/>
                    </a:lnTo>
                    <a:lnTo>
                      <a:pt x="4997" y="712"/>
                    </a:lnTo>
                    <a:lnTo>
                      <a:pt x="5289" y="648"/>
                    </a:lnTo>
                    <a:lnTo>
                      <a:pt x="5581" y="593"/>
                    </a:lnTo>
                    <a:lnTo>
                      <a:pt x="5882" y="557"/>
                    </a:lnTo>
                    <a:lnTo>
                      <a:pt x="6183" y="529"/>
                    </a:lnTo>
                    <a:lnTo>
                      <a:pt x="6484" y="520"/>
                    </a:lnTo>
                    <a:lnTo>
                      <a:pt x="6794" y="529"/>
                    </a:lnTo>
                    <a:lnTo>
                      <a:pt x="7095" y="557"/>
                    </a:lnTo>
                    <a:lnTo>
                      <a:pt x="7396" y="593"/>
                    </a:lnTo>
                    <a:lnTo>
                      <a:pt x="7687" y="648"/>
                    </a:lnTo>
                    <a:lnTo>
                      <a:pt x="7979" y="712"/>
                    </a:lnTo>
                    <a:lnTo>
                      <a:pt x="8262" y="794"/>
                    </a:lnTo>
                    <a:lnTo>
                      <a:pt x="8535" y="885"/>
                    </a:lnTo>
                    <a:lnTo>
                      <a:pt x="8809" y="994"/>
                    </a:lnTo>
                    <a:lnTo>
                      <a:pt x="9073" y="1113"/>
                    </a:lnTo>
                    <a:lnTo>
                      <a:pt x="9329" y="1250"/>
                    </a:lnTo>
                    <a:lnTo>
                      <a:pt x="9584" y="1386"/>
                    </a:lnTo>
                    <a:lnTo>
                      <a:pt x="9821" y="1541"/>
                    </a:lnTo>
                    <a:lnTo>
                      <a:pt x="10058" y="1715"/>
                    </a:lnTo>
                    <a:lnTo>
                      <a:pt x="10277" y="1888"/>
                    </a:lnTo>
                    <a:lnTo>
                      <a:pt x="10496" y="2079"/>
                    </a:lnTo>
                    <a:lnTo>
                      <a:pt x="10706" y="2271"/>
                    </a:lnTo>
                    <a:lnTo>
                      <a:pt x="10906" y="2481"/>
                    </a:lnTo>
                    <a:lnTo>
                      <a:pt x="11089" y="2699"/>
                    </a:lnTo>
                    <a:lnTo>
                      <a:pt x="11271" y="2918"/>
                    </a:lnTo>
                    <a:lnTo>
                      <a:pt x="11435" y="3155"/>
                    </a:lnTo>
                    <a:lnTo>
                      <a:pt x="11590" y="3402"/>
                    </a:lnTo>
                    <a:lnTo>
                      <a:pt x="11736" y="3648"/>
                    </a:lnTo>
                    <a:lnTo>
                      <a:pt x="11864" y="3903"/>
                    </a:lnTo>
                    <a:lnTo>
                      <a:pt x="11982" y="4168"/>
                    </a:lnTo>
                    <a:lnTo>
                      <a:pt x="12092" y="4441"/>
                    </a:lnTo>
                    <a:lnTo>
                      <a:pt x="12183" y="4715"/>
                    </a:lnTo>
                    <a:lnTo>
                      <a:pt x="12265" y="4997"/>
                    </a:lnTo>
                    <a:lnTo>
                      <a:pt x="12338" y="5289"/>
                    </a:lnTo>
                    <a:lnTo>
                      <a:pt x="12383" y="5581"/>
                    </a:lnTo>
                    <a:lnTo>
                      <a:pt x="12420" y="5882"/>
                    </a:lnTo>
                    <a:lnTo>
                      <a:pt x="12447" y="6183"/>
                    </a:lnTo>
                    <a:lnTo>
                      <a:pt x="12456" y="6493"/>
                    </a:lnTo>
                    <a:lnTo>
                      <a:pt x="12447" y="6794"/>
                    </a:lnTo>
                    <a:lnTo>
                      <a:pt x="12420" y="7095"/>
                    </a:lnTo>
                    <a:lnTo>
                      <a:pt x="12383" y="7396"/>
                    </a:lnTo>
                    <a:lnTo>
                      <a:pt x="12338" y="7687"/>
                    </a:lnTo>
                    <a:lnTo>
                      <a:pt x="12265" y="7979"/>
                    </a:lnTo>
                    <a:lnTo>
                      <a:pt x="12183" y="8262"/>
                    </a:lnTo>
                    <a:lnTo>
                      <a:pt x="12092" y="8535"/>
                    </a:lnTo>
                    <a:lnTo>
                      <a:pt x="11982" y="8809"/>
                    </a:lnTo>
                    <a:lnTo>
                      <a:pt x="11864" y="9073"/>
                    </a:lnTo>
                    <a:lnTo>
                      <a:pt x="11736" y="9329"/>
                    </a:lnTo>
                    <a:lnTo>
                      <a:pt x="11590" y="9584"/>
                    </a:lnTo>
                    <a:lnTo>
                      <a:pt x="11435" y="9821"/>
                    </a:lnTo>
                    <a:lnTo>
                      <a:pt x="11271" y="10058"/>
                    </a:lnTo>
                    <a:lnTo>
                      <a:pt x="11089" y="10286"/>
                    </a:lnTo>
                    <a:lnTo>
                      <a:pt x="10906" y="10496"/>
                    </a:lnTo>
                    <a:lnTo>
                      <a:pt x="10706" y="10706"/>
                    </a:lnTo>
                    <a:lnTo>
                      <a:pt x="10496" y="10906"/>
                    </a:lnTo>
                    <a:lnTo>
                      <a:pt x="10277" y="11089"/>
                    </a:lnTo>
                    <a:lnTo>
                      <a:pt x="10058" y="11271"/>
                    </a:lnTo>
                    <a:lnTo>
                      <a:pt x="9821" y="11435"/>
                    </a:lnTo>
                    <a:lnTo>
                      <a:pt x="9584" y="11590"/>
                    </a:lnTo>
                    <a:lnTo>
                      <a:pt x="9329" y="11736"/>
                    </a:lnTo>
                    <a:lnTo>
                      <a:pt x="9073" y="11864"/>
                    </a:lnTo>
                    <a:lnTo>
                      <a:pt x="8809" y="11982"/>
                    </a:lnTo>
                    <a:lnTo>
                      <a:pt x="8535" y="12092"/>
                    </a:lnTo>
                    <a:lnTo>
                      <a:pt x="8262" y="12192"/>
                    </a:lnTo>
                    <a:lnTo>
                      <a:pt x="7979" y="12265"/>
                    </a:lnTo>
                    <a:lnTo>
                      <a:pt x="7687" y="12338"/>
                    </a:lnTo>
                    <a:lnTo>
                      <a:pt x="7396" y="12383"/>
                    </a:lnTo>
                    <a:lnTo>
                      <a:pt x="7095" y="12429"/>
                    </a:lnTo>
                    <a:lnTo>
                      <a:pt x="6794" y="12447"/>
                    </a:lnTo>
                    <a:lnTo>
                      <a:pt x="6484" y="12456"/>
                    </a:lnTo>
                    <a:lnTo>
                      <a:pt x="6484" y="12985"/>
                    </a:lnTo>
                    <a:lnTo>
                      <a:pt x="6821" y="12976"/>
                    </a:lnTo>
                    <a:lnTo>
                      <a:pt x="7149" y="12949"/>
                    </a:lnTo>
                    <a:lnTo>
                      <a:pt x="7478" y="12903"/>
                    </a:lnTo>
                    <a:lnTo>
                      <a:pt x="7797" y="12848"/>
                    </a:lnTo>
                    <a:lnTo>
                      <a:pt x="8107" y="12775"/>
                    </a:lnTo>
                    <a:lnTo>
                      <a:pt x="8417" y="12693"/>
                    </a:lnTo>
                    <a:lnTo>
                      <a:pt x="8718" y="12584"/>
                    </a:lnTo>
                    <a:lnTo>
                      <a:pt x="9010" y="12475"/>
                    </a:lnTo>
                    <a:lnTo>
                      <a:pt x="9301" y="12338"/>
                    </a:lnTo>
                    <a:lnTo>
                      <a:pt x="9584" y="12201"/>
                    </a:lnTo>
                    <a:lnTo>
                      <a:pt x="9849" y="12037"/>
                    </a:lnTo>
                    <a:lnTo>
                      <a:pt x="10113" y="11873"/>
                    </a:lnTo>
                    <a:lnTo>
                      <a:pt x="10368" y="11690"/>
                    </a:lnTo>
                    <a:lnTo>
                      <a:pt x="10614" y="11499"/>
                    </a:lnTo>
                    <a:lnTo>
                      <a:pt x="10852" y="11289"/>
                    </a:lnTo>
                    <a:lnTo>
                      <a:pt x="11080" y="11079"/>
                    </a:lnTo>
                    <a:lnTo>
                      <a:pt x="11289" y="10851"/>
                    </a:lnTo>
                    <a:lnTo>
                      <a:pt x="11499" y="10614"/>
                    </a:lnTo>
                    <a:lnTo>
                      <a:pt x="11690" y="10368"/>
                    </a:lnTo>
                    <a:lnTo>
                      <a:pt x="11873" y="10113"/>
                    </a:lnTo>
                    <a:lnTo>
                      <a:pt x="12037" y="9848"/>
                    </a:lnTo>
                    <a:lnTo>
                      <a:pt x="12192" y="9584"/>
                    </a:lnTo>
                    <a:lnTo>
                      <a:pt x="12338" y="9301"/>
                    </a:lnTo>
                    <a:lnTo>
                      <a:pt x="12466" y="9010"/>
                    </a:lnTo>
                    <a:lnTo>
                      <a:pt x="12584" y="8718"/>
                    </a:lnTo>
                    <a:lnTo>
                      <a:pt x="12684" y="8417"/>
                    </a:lnTo>
                    <a:lnTo>
                      <a:pt x="12776" y="8107"/>
                    </a:lnTo>
                    <a:lnTo>
                      <a:pt x="12849" y="7797"/>
                    </a:lnTo>
                    <a:lnTo>
                      <a:pt x="12903" y="7478"/>
                    </a:lnTo>
                    <a:lnTo>
                      <a:pt x="12949" y="7149"/>
                    </a:lnTo>
                    <a:lnTo>
                      <a:pt x="12967" y="6821"/>
                    </a:lnTo>
                    <a:lnTo>
                      <a:pt x="12976" y="6493"/>
                    </a:lnTo>
                    <a:lnTo>
                      <a:pt x="12967" y="6155"/>
                    </a:lnTo>
                    <a:lnTo>
                      <a:pt x="12949" y="5827"/>
                    </a:lnTo>
                    <a:lnTo>
                      <a:pt x="12903" y="5499"/>
                    </a:lnTo>
                    <a:lnTo>
                      <a:pt x="12849" y="5180"/>
                    </a:lnTo>
                    <a:lnTo>
                      <a:pt x="12776" y="4870"/>
                    </a:lnTo>
                    <a:lnTo>
                      <a:pt x="12684" y="4560"/>
                    </a:lnTo>
                    <a:lnTo>
                      <a:pt x="12584" y="4259"/>
                    </a:lnTo>
                    <a:lnTo>
                      <a:pt x="12466" y="3967"/>
                    </a:lnTo>
                    <a:lnTo>
                      <a:pt x="12338" y="3675"/>
                    </a:lnTo>
                    <a:lnTo>
                      <a:pt x="12192" y="3402"/>
                    </a:lnTo>
                    <a:lnTo>
                      <a:pt x="12037" y="3128"/>
                    </a:lnTo>
                    <a:lnTo>
                      <a:pt x="11873" y="2864"/>
                    </a:lnTo>
                    <a:lnTo>
                      <a:pt x="11690" y="2608"/>
                    </a:lnTo>
                    <a:lnTo>
                      <a:pt x="11499" y="2362"/>
                    </a:lnTo>
                    <a:lnTo>
                      <a:pt x="11289" y="2125"/>
                    </a:lnTo>
                    <a:lnTo>
                      <a:pt x="11080" y="1906"/>
                    </a:lnTo>
                    <a:lnTo>
                      <a:pt x="10852" y="1687"/>
                    </a:lnTo>
                    <a:lnTo>
                      <a:pt x="10614" y="1487"/>
                    </a:lnTo>
                    <a:lnTo>
                      <a:pt x="10368" y="1286"/>
                    </a:lnTo>
                    <a:lnTo>
                      <a:pt x="10113" y="1113"/>
                    </a:lnTo>
                    <a:lnTo>
                      <a:pt x="9849" y="940"/>
                    </a:lnTo>
                    <a:lnTo>
                      <a:pt x="9584" y="785"/>
                    </a:lnTo>
                    <a:lnTo>
                      <a:pt x="9301" y="639"/>
                    </a:lnTo>
                    <a:lnTo>
                      <a:pt x="9010" y="511"/>
                    </a:lnTo>
                    <a:lnTo>
                      <a:pt x="8718" y="392"/>
                    </a:lnTo>
                    <a:lnTo>
                      <a:pt x="8417" y="292"/>
                    </a:lnTo>
                    <a:lnTo>
                      <a:pt x="8107" y="201"/>
                    </a:lnTo>
                    <a:lnTo>
                      <a:pt x="7797" y="128"/>
                    </a:lnTo>
                    <a:lnTo>
                      <a:pt x="7478" y="73"/>
                    </a:lnTo>
                    <a:lnTo>
                      <a:pt x="7149" y="37"/>
                    </a:lnTo>
                    <a:lnTo>
                      <a:pt x="6821" y="9"/>
                    </a:lnTo>
                    <a:lnTo>
                      <a:pt x="64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4423717" y="2437374"/>
                <a:ext cx="134004" cy="43809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8500" extrusionOk="0">
                    <a:moveTo>
                      <a:pt x="2317" y="1"/>
                    </a:moveTo>
                    <a:lnTo>
                      <a:pt x="2098" y="156"/>
                    </a:lnTo>
                    <a:lnTo>
                      <a:pt x="1888" y="311"/>
                    </a:lnTo>
                    <a:lnTo>
                      <a:pt x="1697" y="484"/>
                    </a:lnTo>
                    <a:lnTo>
                      <a:pt x="1505" y="666"/>
                    </a:lnTo>
                    <a:lnTo>
                      <a:pt x="1323" y="858"/>
                    </a:lnTo>
                    <a:lnTo>
                      <a:pt x="1159" y="1059"/>
                    </a:lnTo>
                    <a:lnTo>
                      <a:pt x="995" y="1268"/>
                    </a:lnTo>
                    <a:lnTo>
                      <a:pt x="849" y="1487"/>
                    </a:lnTo>
                    <a:lnTo>
                      <a:pt x="712" y="1715"/>
                    </a:lnTo>
                    <a:lnTo>
                      <a:pt x="584" y="1952"/>
                    </a:lnTo>
                    <a:lnTo>
                      <a:pt x="475" y="2198"/>
                    </a:lnTo>
                    <a:lnTo>
                      <a:pt x="365" y="2445"/>
                    </a:lnTo>
                    <a:lnTo>
                      <a:pt x="274" y="2700"/>
                    </a:lnTo>
                    <a:lnTo>
                      <a:pt x="201" y="2964"/>
                    </a:lnTo>
                    <a:lnTo>
                      <a:pt x="128" y="3229"/>
                    </a:lnTo>
                    <a:lnTo>
                      <a:pt x="74" y="3502"/>
                    </a:lnTo>
                    <a:lnTo>
                      <a:pt x="37" y="3776"/>
                    </a:lnTo>
                    <a:lnTo>
                      <a:pt x="10" y="4049"/>
                    </a:lnTo>
                    <a:lnTo>
                      <a:pt x="1" y="4323"/>
                    </a:lnTo>
                    <a:lnTo>
                      <a:pt x="1" y="4587"/>
                    </a:lnTo>
                    <a:lnTo>
                      <a:pt x="19" y="4861"/>
                    </a:lnTo>
                    <a:lnTo>
                      <a:pt x="46" y="5125"/>
                    </a:lnTo>
                    <a:lnTo>
                      <a:pt x="83" y="5381"/>
                    </a:lnTo>
                    <a:lnTo>
                      <a:pt x="138" y="5645"/>
                    </a:lnTo>
                    <a:lnTo>
                      <a:pt x="210" y="5901"/>
                    </a:lnTo>
                    <a:lnTo>
                      <a:pt x="283" y="6147"/>
                    </a:lnTo>
                    <a:lnTo>
                      <a:pt x="375" y="6393"/>
                    </a:lnTo>
                    <a:lnTo>
                      <a:pt x="484" y="6630"/>
                    </a:lnTo>
                    <a:lnTo>
                      <a:pt x="603" y="6867"/>
                    </a:lnTo>
                    <a:lnTo>
                      <a:pt x="730" y="7086"/>
                    </a:lnTo>
                    <a:lnTo>
                      <a:pt x="867" y="7305"/>
                    </a:lnTo>
                    <a:lnTo>
                      <a:pt x="1022" y="7515"/>
                    </a:lnTo>
                    <a:lnTo>
                      <a:pt x="1131" y="7651"/>
                    </a:lnTo>
                    <a:lnTo>
                      <a:pt x="1250" y="7788"/>
                    </a:lnTo>
                    <a:lnTo>
                      <a:pt x="1369" y="7916"/>
                    </a:lnTo>
                    <a:lnTo>
                      <a:pt x="1487" y="8043"/>
                    </a:lnTo>
                    <a:lnTo>
                      <a:pt x="1615" y="8162"/>
                    </a:lnTo>
                    <a:lnTo>
                      <a:pt x="1752" y="8280"/>
                    </a:lnTo>
                    <a:lnTo>
                      <a:pt x="1888" y="8399"/>
                    </a:lnTo>
                    <a:lnTo>
                      <a:pt x="2025" y="8499"/>
                    </a:lnTo>
                    <a:lnTo>
                      <a:pt x="2344" y="8080"/>
                    </a:lnTo>
                    <a:lnTo>
                      <a:pt x="2089" y="7879"/>
                    </a:lnTo>
                    <a:lnTo>
                      <a:pt x="1861" y="7670"/>
                    </a:lnTo>
                    <a:lnTo>
                      <a:pt x="1642" y="7442"/>
                    </a:lnTo>
                    <a:lnTo>
                      <a:pt x="1533" y="7323"/>
                    </a:lnTo>
                    <a:lnTo>
                      <a:pt x="1441" y="7195"/>
                    </a:lnTo>
                    <a:lnTo>
                      <a:pt x="1305" y="7013"/>
                    </a:lnTo>
                    <a:lnTo>
                      <a:pt x="1177" y="6812"/>
                    </a:lnTo>
                    <a:lnTo>
                      <a:pt x="1058" y="6612"/>
                    </a:lnTo>
                    <a:lnTo>
                      <a:pt x="958" y="6402"/>
                    </a:lnTo>
                    <a:lnTo>
                      <a:pt x="858" y="6192"/>
                    </a:lnTo>
                    <a:lnTo>
                      <a:pt x="776" y="5974"/>
                    </a:lnTo>
                    <a:lnTo>
                      <a:pt x="712" y="5746"/>
                    </a:lnTo>
                    <a:lnTo>
                      <a:pt x="648" y="5518"/>
                    </a:lnTo>
                    <a:lnTo>
                      <a:pt x="603" y="5280"/>
                    </a:lnTo>
                    <a:lnTo>
                      <a:pt x="566" y="5053"/>
                    </a:lnTo>
                    <a:lnTo>
                      <a:pt x="539" y="4806"/>
                    </a:lnTo>
                    <a:lnTo>
                      <a:pt x="530" y="4569"/>
                    </a:lnTo>
                    <a:lnTo>
                      <a:pt x="530" y="4323"/>
                    </a:lnTo>
                    <a:lnTo>
                      <a:pt x="539" y="4086"/>
                    </a:lnTo>
                    <a:lnTo>
                      <a:pt x="557" y="3840"/>
                    </a:lnTo>
                    <a:lnTo>
                      <a:pt x="593" y="3594"/>
                    </a:lnTo>
                    <a:lnTo>
                      <a:pt x="648" y="3347"/>
                    </a:lnTo>
                    <a:lnTo>
                      <a:pt x="703" y="3101"/>
                    </a:lnTo>
                    <a:lnTo>
                      <a:pt x="776" y="2873"/>
                    </a:lnTo>
                    <a:lnTo>
                      <a:pt x="858" y="2636"/>
                    </a:lnTo>
                    <a:lnTo>
                      <a:pt x="949" y="2417"/>
                    </a:lnTo>
                    <a:lnTo>
                      <a:pt x="1049" y="2198"/>
                    </a:lnTo>
                    <a:lnTo>
                      <a:pt x="1168" y="1980"/>
                    </a:lnTo>
                    <a:lnTo>
                      <a:pt x="1286" y="1779"/>
                    </a:lnTo>
                    <a:lnTo>
                      <a:pt x="1423" y="1578"/>
                    </a:lnTo>
                    <a:lnTo>
                      <a:pt x="1560" y="1387"/>
                    </a:lnTo>
                    <a:lnTo>
                      <a:pt x="1715" y="1214"/>
                    </a:lnTo>
                    <a:lnTo>
                      <a:pt x="1879" y="1040"/>
                    </a:lnTo>
                    <a:lnTo>
                      <a:pt x="2043" y="876"/>
                    </a:lnTo>
                    <a:lnTo>
                      <a:pt x="2226" y="721"/>
                    </a:lnTo>
                    <a:lnTo>
                      <a:pt x="2408" y="575"/>
                    </a:lnTo>
                    <a:lnTo>
                      <a:pt x="2600" y="448"/>
                    </a:lnTo>
                    <a:lnTo>
                      <a:pt x="23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4504585" y="2833104"/>
                <a:ext cx="63497" cy="6349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2" extrusionOk="0">
                    <a:moveTo>
                      <a:pt x="584" y="1"/>
                    </a:moveTo>
                    <a:lnTo>
                      <a:pt x="529" y="10"/>
                    </a:lnTo>
                    <a:lnTo>
                      <a:pt x="465" y="19"/>
                    </a:lnTo>
                    <a:lnTo>
                      <a:pt x="410" y="37"/>
                    </a:lnTo>
                    <a:lnTo>
                      <a:pt x="356" y="55"/>
                    </a:lnTo>
                    <a:lnTo>
                      <a:pt x="301" y="83"/>
                    </a:lnTo>
                    <a:lnTo>
                      <a:pt x="255" y="119"/>
                    </a:lnTo>
                    <a:lnTo>
                      <a:pt x="210" y="156"/>
                    </a:lnTo>
                    <a:lnTo>
                      <a:pt x="164" y="201"/>
                    </a:lnTo>
                    <a:lnTo>
                      <a:pt x="119" y="247"/>
                    </a:lnTo>
                    <a:lnTo>
                      <a:pt x="91" y="302"/>
                    </a:lnTo>
                    <a:lnTo>
                      <a:pt x="55" y="356"/>
                    </a:lnTo>
                    <a:lnTo>
                      <a:pt x="37" y="411"/>
                    </a:lnTo>
                    <a:lnTo>
                      <a:pt x="18" y="466"/>
                    </a:lnTo>
                    <a:lnTo>
                      <a:pt x="9" y="530"/>
                    </a:lnTo>
                    <a:lnTo>
                      <a:pt x="0" y="584"/>
                    </a:lnTo>
                    <a:lnTo>
                      <a:pt x="0" y="648"/>
                    </a:lnTo>
                    <a:lnTo>
                      <a:pt x="9" y="703"/>
                    </a:lnTo>
                    <a:lnTo>
                      <a:pt x="18" y="767"/>
                    </a:lnTo>
                    <a:lnTo>
                      <a:pt x="37" y="821"/>
                    </a:lnTo>
                    <a:lnTo>
                      <a:pt x="55" y="876"/>
                    </a:lnTo>
                    <a:lnTo>
                      <a:pt x="91" y="931"/>
                    </a:lnTo>
                    <a:lnTo>
                      <a:pt x="119" y="976"/>
                    </a:lnTo>
                    <a:lnTo>
                      <a:pt x="155" y="1022"/>
                    </a:lnTo>
                    <a:lnTo>
                      <a:pt x="201" y="1068"/>
                    </a:lnTo>
                    <a:lnTo>
                      <a:pt x="246" y="1113"/>
                    </a:lnTo>
                    <a:lnTo>
                      <a:pt x="301" y="1140"/>
                    </a:lnTo>
                    <a:lnTo>
                      <a:pt x="356" y="1177"/>
                    </a:lnTo>
                    <a:lnTo>
                      <a:pt x="410" y="1195"/>
                    </a:lnTo>
                    <a:lnTo>
                      <a:pt x="474" y="1213"/>
                    </a:lnTo>
                    <a:lnTo>
                      <a:pt x="529" y="1223"/>
                    </a:lnTo>
                    <a:lnTo>
                      <a:pt x="593" y="1232"/>
                    </a:lnTo>
                    <a:lnTo>
                      <a:pt x="648" y="1232"/>
                    </a:lnTo>
                    <a:lnTo>
                      <a:pt x="711" y="1223"/>
                    </a:lnTo>
                    <a:lnTo>
                      <a:pt x="766" y="1213"/>
                    </a:lnTo>
                    <a:lnTo>
                      <a:pt x="821" y="1195"/>
                    </a:lnTo>
                    <a:lnTo>
                      <a:pt x="876" y="1177"/>
                    </a:lnTo>
                    <a:lnTo>
                      <a:pt x="930" y="1150"/>
                    </a:lnTo>
                    <a:lnTo>
                      <a:pt x="976" y="1113"/>
                    </a:lnTo>
                    <a:lnTo>
                      <a:pt x="1031" y="1077"/>
                    </a:lnTo>
                    <a:lnTo>
                      <a:pt x="1067" y="1031"/>
                    </a:lnTo>
                    <a:lnTo>
                      <a:pt x="1113" y="985"/>
                    </a:lnTo>
                    <a:lnTo>
                      <a:pt x="1149" y="931"/>
                    </a:lnTo>
                    <a:lnTo>
                      <a:pt x="1176" y="876"/>
                    </a:lnTo>
                    <a:lnTo>
                      <a:pt x="1195" y="821"/>
                    </a:lnTo>
                    <a:lnTo>
                      <a:pt x="1213" y="758"/>
                    </a:lnTo>
                    <a:lnTo>
                      <a:pt x="1222" y="703"/>
                    </a:lnTo>
                    <a:lnTo>
                      <a:pt x="1231" y="639"/>
                    </a:lnTo>
                    <a:lnTo>
                      <a:pt x="1231" y="584"/>
                    </a:lnTo>
                    <a:lnTo>
                      <a:pt x="1222" y="530"/>
                    </a:lnTo>
                    <a:lnTo>
                      <a:pt x="1213" y="466"/>
                    </a:lnTo>
                    <a:lnTo>
                      <a:pt x="1195" y="411"/>
                    </a:lnTo>
                    <a:lnTo>
                      <a:pt x="1176" y="356"/>
                    </a:lnTo>
                    <a:lnTo>
                      <a:pt x="1149" y="302"/>
                    </a:lnTo>
                    <a:lnTo>
                      <a:pt x="1113" y="256"/>
                    </a:lnTo>
                    <a:lnTo>
                      <a:pt x="1076" y="201"/>
                    </a:lnTo>
                    <a:lnTo>
                      <a:pt x="1031" y="165"/>
                    </a:lnTo>
                    <a:lnTo>
                      <a:pt x="985" y="119"/>
                    </a:lnTo>
                    <a:lnTo>
                      <a:pt x="930" y="83"/>
                    </a:lnTo>
                    <a:lnTo>
                      <a:pt x="876" y="55"/>
                    </a:lnTo>
                    <a:lnTo>
                      <a:pt x="821" y="37"/>
                    </a:lnTo>
                    <a:lnTo>
                      <a:pt x="766" y="19"/>
                    </a:lnTo>
                    <a:lnTo>
                      <a:pt x="702" y="10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3603138" y="2348106"/>
                <a:ext cx="1937749" cy="1518059"/>
              </a:xfrm>
              <a:custGeom>
                <a:avLst/>
                <a:gdLst/>
                <a:ahLst/>
                <a:cxnLst/>
                <a:rect l="l" t="t" r="r" b="b"/>
                <a:pathLst>
                  <a:path w="37597" h="29454" extrusionOk="0">
                    <a:moveTo>
                      <a:pt x="14198" y="520"/>
                    </a:moveTo>
                    <a:lnTo>
                      <a:pt x="14463" y="529"/>
                    </a:lnTo>
                    <a:lnTo>
                      <a:pt x="14727" y="557"/>
                    </a:lnTo>
                    <a:lnTo>
                      <a:pt x="14992" y="593"/>
                    </a:lnTo>
                    <a:lnTo>
                      <a:pt x="15247" y="639"/>
                    </a:lnTo>
                    <a:lnTo>
                      <a:pt x="15502" y="702"/>
                    </a:lnTo>
                    <a:lnTo>
                      <a:pt x="15748" y="785"/>
                    </a:lnTo>
                    <a:lnTo>
                      <a:pt x="15986" y="876"/>
                    </a:lnTo>
                    <a:lnTo>
                      <a:pt x="16223" y="985"/>
                    </a:lnTo>
                    <a:lnTo>
                      <a:pt x="16460" y="1095"/>
                    </a:lnTo>
                    <a:lnTo>
                      <a:pt x="16679" y="1231"/>
                    </a:lnTo>
                    <a:lnTo>
                      <a:pt x="16897" y="1377"/>
                    </a:lnTo>
                    <a:lnTo>
                      <a:pt x="17107" y="1532"/>
                    </a:lnTo>
                    <a:lnTo>
                      <a:pt x="17308" y="1696"/>
                    </a:lnTo>
                    <a:lnTo>
                      <a:pt x="17499" y="1879"/>
                    </a:lnTo>
                    <a:lnTo>
                      <a:pt x="17682" y="2070"/>
                    </a:lnTo>
                    <a:lnTo>
                      <a:pt x="17855" y="2271"/>
                    </a:lnTo>
                    <a:lnTo>
                      <a:pt x="17992" y="2435"/>
                    </a:lnTo>
                    <a:lnTo>
                      <a:pt x="18183" y="2344"/>
                    </a:lnTo>
                    <a:lnTo>
                      <a:pt x="18356" y="2253"/>
                    </a:lnTo>
                    <a:lnTo>
                      <a:pt x="18530" y="2180"/>
                    </a:lnTo>
                    <a:lnTo>
                      <a:pt x="18712" y="2098"/>
                    </a:lnTo>
                    <a:lnTo>
                      <a:pt x="18894" y="2034"/>
                    </a:lnTo>
                    <a:lnTo>
                      <a:pt x="19077" y="1970"/>
                    </a:lnTo>
                    <a:lnTo>
                      <a:pt x="19259" y="1915"/>
                    </a:lnTo>
                    <a:lnTo>
                      <a:pt x="19442" y="1860"/>
                    </a:lnTo>
                    <a:lnTo>
                      <a:pt x="19633" y="1815"/>
                    </a:lnTo>
                    <a:lnTo>
                      <a:pt x="19824" y="1769"/>
                    </a:lnTo>
                    <a:lnTo>
                      <a:pt x="20007" y="1733"/>
                    </a:lnTo>
                    <a:lnTo>
                      <a:pt x="20198" y="1705"/>
                    </a:lnTo>
                    <a:lnTo>
                      <a:pt x="20390" y="1678"/>
                    </a:lnTo>
                    <a:lnTo>
                      <a:pt x="20581" y="1660"/>
                    </a:lnTo>
                    <a:lnTo>
                      <a:pt x="20782" y="1651"/>
                    </a:lnTo>
                    <a:lnTo>
                      <a:pt x="20973" y="1642"/>
                    </a:lnTo>
                    <a:lnTo>
                      <a:pt x="21174" y="1633"/>
                    </a:lnTo>
                    <a:lnTo>
                      <a:pt x="21429" y="1642"/>
                    </a:lnTo>
                    <a:lnTo>
                      <a:pt x="21694" y="1660"/>
                    </a:lnTo>
                    <a:lnTo>
                      <a:pt x="21949" y="1678"/>
                    </a:lnTo>
                    <a:lnTo>
                      <a:pt x="22204" y="1715"/>
                    </a:lnTo>
                    <a:lnTo>
                      <a:pt x="22460" y="1760"/>
                    </a:lnTo>
                    <a:lnTo>
                      <a:pt x="22715" y="1815"/>
                    </a:lnTo>
                    <a:lnTo>
                      <a:pt x="22961" y="1879"/>
                    </a:lnTo>
                    <a:lnTo>
                      <a:pt x="23207" y="1952"/>
                    </a:lnTo>
                    <a:lnTo>
                      <a:pt x="23445" y="2034"/>
                    </a:lnTo>
                    <a:lnTo>
                      <a:pt x="23691" y="2125"/>
                    </a:lnTo>
                    <a:lnTo>
                      <a:pt x="23928" y="2225"/>
                    </a:lnTo>
                    <a:lnTo>
                      <a:pt x="24156" y="2335"/>
                    </a:lnTo>
                    <a:lnTo>
                      <a:pt x="24384" y="2453"/>
                    </a:lnTo>
                    <a:lnTo>
                      <a:pt x="24612" y="2590"/>
                    </a:lnTo>
                    <a:lnTo>
                      <a:pt x="24831" y="2727"/>
                    </a:lnTo>
                    <a:lnTo>
                      <a:pt x="25040" y="2873"/>
                    </a:lnTo>
                    <a:lnTo>
                      <a:pt x="25159" y="2955"/>
                    </a:lnTo>
                    <a:lnTo>
                      <a:pt x="25296" y="2900"/>
                    </a:lnTo>
                    <a:lnTo>
                      <a:pt x="25478" y="2827"/>
                    </a:lnTo>
                    <a:lnTo>
                      <a:pt x="25660" y="2772"/>
                    </a:lnTo>
                    <a:lnTo>
                      <a:pt x="25852" y="2718"/>
                    </a:lnTo>
                    <a:lnTo>
                      <a:pt x="26034" y="2681"/>
                    </a:lnTo>
                    <a:lnTo>
                      <a:pt x="26226" y="2645"/>
                    </a:lnTo>
                    <a:lnTo>
                      <a:pt x="26417" y="2626"/>
                    </a:lnTo>
                    <a:lnTo>
                      <a:pt x="26609" y="2608"/>
                    </a:lnTo>
                    <a:lnTo>
                      <a:pt x="26983" y="2608"/>
                    </a:lnTo>
                    <a:lnTo>
                      <a:pt x="27147" y="2617"/>
                    </a:lnTo>
                    <a:lnTo>
                      <a:pt x="27320" y="2636"/>
                    </a:lnTo>
                    <a:lnTo>
                      <a:pt x="27484" y="2663"/>
                    </a:lnTo>
                    <a:lnTo>
                      <a:pt x="27648" y="2690"/>
                    </a:lnTo>
                    <a:lnTo>
                      <a:pt x="27812" y="2736"/>
                    </a:lnTo>
                    <a:lnTo>
                      <a:pt x="27967" y="2772"/>
                    </a:lnTo>
                    <a:lnTo>
                      <a:pt x="28132" y="2827"/>
                    </a:lnTo>
                    <a:lnTo>
                      <a:pt x="28287" y="2882"/>
                    </a:lnTo>
                    <a:lnTo>
                      <a:pt x="28432" y="2946"/>
                    </a:lnTo>
                    <a:lnTo>
                      <a:pt x="28587" y="3019"/>
                    </a:lnTo>
                    <a:lnTo>
                      <a:pt x="28724" y="3092"/>
                    </a:lnTo>
                    <a:lnTo>
                      <a:pt x="28870" y="3174"/>
                    </a:lnTo>
                    <a:lnTo>
                      <a:pt x="29007" y="3256"/>
                    </a:lnTo>
                    <a:lnTo>
                      <a:pt x="29144" y="3356"/>
                    </a:lnTo>
                    <a:lnTo>
                      <a:pt x="29271" y="3447"/>
                    </a:lnTo>
                    <a:lnTo>
                      <a:pt x="29399" y="3547"/>
                    </a:lnTo>
                    <a:lnTo>
                      <a:pt x="29527" y="3657"/>
                    </a:lnTo>
                    <a:lnTo>
                      <a:pt x="29645" y="3775"/>
                    </a:lnTo>
                    <a:lnTo>
                      <a:pt x="29755" y="3894"/>
                    </a:lnTo>
                    <a:lnTo>
                      <a:pt x="29864" y="4012"/>
                    </a:lnTo>
                    <a:lnTo>
                      <a:pt x="29974" y="4140"/>
                    </a:lnTo>
                    <a:lnTo>
                      <a:pt x="30074" y="4268"/>
                    </a:lnTo>
                    <a:lnTo>
                      <a:pt x="30165" y="4405"/>
                    </a:lnTo>
                    <a:lnTo>
                      <a:pt x="30256" y="4541"/>
                    </a:lnTo>
                    <a:lnTo>
                      <a:pt x="30338" y="4687"/>
                    </a:lnTo>
                    <a:lnTo>
                      <a:pt x="30420" y="4833"/>
                    </a:lnTo>
                    <a:lnTo>
                      <a:pt x="30484" y="4988"/>
                    </a:lnTo>
                    <a:lnTo>
                      <a:pt x="30557" y="5143"/>
                    </a:lnTo>
                    <a:lnTo>
                      <a:pt x="30612" y="5298"/>
                    </a:lnTo>
                    <a:lnTo>
                      <a:pt x="30667" y="5462"/>
                    </a:lnTo>
                    <a:lnTo>
                      <a:pt x="30712" y="5626"/>
                    </a:lnTo>
                    <a:lnTo>
                      <a:pt x="30767" y="5854"/>
                    </a:lnTo>
                    <a:lnTo>
                      <a:pt x="30995" y="5827"/>
                    </a:lnTo>
                    <a:lnTo>
                      <a:pt x="31250" y="5800"/>
                    </a:lnTo>
                    <a:lnTo>
                      <a:pt x="31478" y="5791"/>
                    </a:lnTo>
                    <a:lnTo>
                      <a:pt x="31688" y="5800"/>
                    </a:lnTo>
                    <a:lnTo>
                      <a:pt x="31888" y="5818"/>
                    </a:lnTo>
                    <a:lnTo>
                      <a:pt x="32089" y="5836"/>
                    </a:lnTo>
                    <a:lnTo>
                      <a:pt x="32290" y="5873"/>
                    </a:lnTo>
                    <a:lnTo>
                      <a:pt x="32490" y="5918"/>
                    </a:lnTo>
                    <a:lnTo>
                      <a:pt x="32682" y="5973"/>
                    </a:lnTo>
                    <a:lnTo>
                      <a:pt x="32864" y="6037"/>
                    </a:lnTo>
                    <a:lnTo>
                      <a:pt x="33046" y="6110"/>
                    </a:lnTo>
                    <a:lnTo>
                      <a:pt x="33229" y="6192"/>
                    </a:lnTo>
                    <a:lnTo>
                      <a:pt x="33402" y="6283"/>
                    </a:lnTo>
                    <a:lnTo>
                      <a:pt x="33566" y="6374"/>
                    </a:lnTo>
                    <a:lnTo>
                      <a:pt x="33730" y="6484"/>
                    </a:lnTo>
                    <a:lnTo>
                      <a:pt x="33895" y="6593"/>
                    </a:lnTo>
                    <a:lnTo>
                      <a:pt x="34050" y="6712"/>
                    </a:lnTo>
                    <a:lnTo>
                      <a:pt x="34195" y="6839"/>
                    </a:lnTo>
                    <a:lnTo>
                      <a:pt x="34332" y="6976"/>
                    </a:lnTo>
                    <a:lnTo>
                      <a:pt x="34469" y="7113"/>
                    </a:lnTo>
                    <a:lnTo>
                      <a:pt x="34597" y="7259"/>
                    </a:lnTo>
                    <a:lnTo>
                      <a:pt x="34715" y="7414"/>
                    </a:lnTo>
                    <a:lnTo>
                      <a:pt x="34825" y="7578"/>
                    </a:lnTo>
                    <a:lnTo>
                      <a:pt x="34934" y="7733"/>
                    </a:lnTo>
                    <a:lnTo>
                      <a:pt x="35025" y="7906"/>
                    </a:lnTo>
                    <a:lnTo>
                      <a:pt x="35116" y="8079"/>
                    </a:lnTo>
                    <a:lnTo>
                      <a:pt x="35198" y="8262"/>
                    </a:lnTo>
                    <a:lnTo>
                      <a:pt x="35271" y="8444"/>
                    </a:lnTo>
                    <a:lnTo>
                      <a:pt x="35335" y="8626"/>
                    </a:lnTo>
                    <a:lnTo>
                      <a:pt x="35390" y="8818"/>
                    </a:lnTo>
                    <a:lnTo>
                      <a:pt x="35436" y="9019"/>
                    </a:lnTo>
                    <a:lnTo>
                      <a:pt x="35472" y="9219"/>
                    </a:lnTo>
                    <a:lnTo>
                      <a:pt x="35490" y="9420"/>
                    </a:lnTo>
                    <a:lnTo>
                      <a:pt x="35509" y="9620"/>
                    </a:lnTo>
                    <a:lnTo>
                      <a:pt x="35518" y="9830"/>
                    </a:lnTo>
                    <a:lnTo>
                      <a:pt x="35509" y="10085"/>
                    </a:lnTo>
                    <a:lnTo>
                      <a:pt x="35472" y="10368"/>
                    </a:lnTo>
                    <a:lnTo>
                      <a:pt x="35463" y="10496"/>
                    </a:lnTo>
                    <a:lnTo>
                      <a:pt x="35545" y="10578"/>
                    </a:lnTo>
                    <a:lnTo>
                      <a:pt x="35718" y="10788"/>
                    </a:lnTo>
                    <a:lnTo>
                      <a:pt x="35891" y="11006"/>
                    </a:lnTo>
                    <a:lnTo>
                      <a:pt x="36047" y="11234"/>
                    </a:lnTo>
                    <a:lnTo>
                      <a:pt x="36202" y="11462"/>
                    </a:lnTo>
                    <a:lnTo>
                      <a:pt x="36338" y="11699"/>
                    </a:lnTo>
                    <a:lnTo>
                      <a:pt x="36457" y="11937"/>
                    </a:lnTo>
                    <a:lnTo>
                      <a:pt x="36575" y="12183"/>
                    </a:lnTo>
                    <a:lnTo>
                      <a:pt x="36676" y="12438"/>
                    </a:lnTo>
                    <a:lnTo>
                      <a:pt x="36767" y="12693"/>
                    </a:lnTo>
                    <a:lnTo>
                      <a:pt x="36849" y="12949"/>
                    </a:lnTo>
                    <a:lnTo>
                      <a:pt x="36913" y="13213"/>
                    </a:lnTo>
                    <a:lnTo>
                      <a:pt x="36977" y="13478"/>
                    </a:lnTo>
                    <a:lnTo>
                      <a:pt x="37013" y="13751"/>
                    </a:lnTo>
                    <a:lnTo>
                      <a:pt x="37050" y="14025"/>
                    </a:lnTo>
                    <a:lnTo>
                      <a:pt x="37068" y="14298"/>
                    </a:lnTo>
                    <a:lnTo>
                      <a:pt x="37077" y="14572"/>
                    </a:lnTo>
                    <a:lnTo>
                      <a:pt x="37068" y="14882"/>
                    </a:lnTo>
                    <a:lnTo>
                      <a:pt x="37040" y="15183"/>
                    </a:lnTo>
                    <a:lnTo>
                      <a:pt x="37004" y="15484"/>
                    </a:lnTo>
                    <a:lnTo>
                      <a:pt x="36949" y="15775"/>
                    </a:lnTo>
                    <a:lnTo>
                      <a:pt x="36885" y="16058"/>
                    </a:lnTo>
                    <a:lnTo>
                      <a:pt x="36803" y="16341"/>
                    </a:lnTo>
                    <a:lnTo>
                      <a:pt x="36712" y="16623"/>
                    </a:lnTo>
                    <a:lnTo>
                      <a:pt x="36603" y="16897"/>
                    </a:lnTo>
                    <a:lnTo>
                      <a:pt x="36484" y="17152"/>
                    </a:lnTo>
                    <a:lnTo>
                      <a:pt x="36357" y="17417"/>
                    </a:lnTo>
                    <a:lnTo>
                      <a:pt x="36211" y="17663"/>
                    </a:lnTo>
                    <a:lnTo>
                      <a:pt x="36056" y="17909"/>
                    </a:lnTo>
                    <a:lnTo>
                      <a:pt x="35882" y="18137"/>
                    </a:lnTo>
                    <a:lnTo>
                      <a:pt x="35709" y="18365"/>
                    </a:lnTo>
                    <a:lnTo>
                      <a:pt x="35518" y="18584"/>
                    </a:lnTo>
                    <a:lnTo>
                      <a:pt x="35326" y="18794"/>
                    </a:lnTo>
                    <a:lnTo>
                      <a:pt x="35116" y="18985"/>
                    </a:lnTo>
                    <a:lnTo>
                      <a:pt x="34898" y="19177"/>
                    </a:lnTo>
                    <a:lnTo>
                      <a:pt x="34679" y="19350"/>
                    </a:lnTo>
                    <a:lnTo>
                      <a:pt x="34442" y="19523"/>
                    </a:lnTo>
                    <a:lnTo>
                      <a:pt x="34195" y="19678"/>
                    </a:lnTo>
                    <a:lnTo>
                      <a:pt x="33949" y="19815"/>
                    </a:lnTo>
                    <a:lnTo>
                      <a:pt x="33694" y="19952"/>
                    </a:lnTo>
                    <a:lnTo>
                      <a:pt x="33429" y="20070"/>
                    </a:lnTo>
                    <a:lnTo>
                      <a:pt x="33156" y="20180"/>
                    </a:lnTo>
                    <a:lnTo>
                      <a:pt x="32882" y="20271"/>
                    </a:lnTo>
                    <a:lnTo>
                      <a:pt x="32600" y="20353"/>
                    </a:lnTo>
                    <a:lnTo>
                      <a:pt x="32308" y="20417"/>
                    </a:lnTo>
                    <a:lnTo>
                      <a:pt x="32016" y="20471"/>
                    </a:lnTo>
                    <a:lnTo>
                      <a:pt x="31715" y="20508"/>
                    </a:lnTo>
                    <a:lnTo>
                      <a:pt x="31414" y="20535"/>
                    </a:lnTo>
                    <a:lnTo>
                      <a:pt x="30803" y="20535"/>
                    </a:lnTo>
                    <a:lnTo>
                      <a:pt x="30502" y="20508"/>
                    </a:lnTo>
                    <a:lnTo>
                      <a:pt x="30211" y="20471"/>
                    </a:lnTo>
                    <a:lnTo>
                      <a:pt x="29919" y="20417"/>
                    </a:lnTo>
                    <a:lnTo>
                      <a:pt x="29782" y="20399"/>
                    </a:lnTo>
                    <a:lnTo>
                      <a:pt x="29682" y="20481"/>
                    </a:lnTo>
                    <a:lnTo>
                      <a:pt x="29563" y="20581"/>
                    </a:lnTo>
                    <a:lnTo>
                      <a:pt x="29445" y="20681"/>
                    </a:lnTo>
                    <a:lnTo>
                      <a:pt x="29317" y="20772"/>
                    </a:lnTo>
                    <a:lnTo>
                      <a:pt x="29180" y="20854"/>
                    </a:lnTo>
                    <a:lnTo>
                      <a:pt x="29043" y="20927"/>
                    </a:lnTo>
                    <a:lnTo>
                      <a:pt x="28907" y="21000"/>
                    </a:lnTo>
                    <a:lnTo>
                      <a:pt x="28770" y="21064"/>
                    </a:lnTo>
                    <a:lnTo>
                      <a:pt x="28624" y="21128"/>
                    </a:lnTo>
                    <a:lnTo>
                      <a:pt x="28478" y="21174"/>
                    </a:lnTo>
                    <a:lnTo>
                      <a:pt x="28332" y="21219"/>
                    </a:lnTo>
                    <a:lnTo>
                      <a:pt x="28186" y="21265"/>
                    </a:lnTo>
                    <a:lnTo>
                      <a:pt x="28031" y="21292"/>
                    </a:lnTo>
                    <a:lnTo>
                      <a:pt x="27876" y="21320"/>
                    </a:lnTo>
                    <a:lnTo>
                      <a:pt x="27721" y="21338"/>
                    </a:lnTo>
                    <a:lnTo>
                      <a:pt x="27566" y="21347"/>
                    </a:lnTo>
                    <a:lnTo>
                      <a:pt x="27411" y="21347"/>
                    </a:lnTo>
                    <a:lnTo>
                      <a:pt x="27247" y="21338"/>
                    </a:lnTo>
                    <a:lnTo>
                      <a:pt x="27019" y="21329"/>
                    </a:lnTo>
                    <a:lnTo>
                      <a:pt x="26946" y="21484"/>
                    </a:lnTo>
                    <a:lnTo>
                      <a:pt x="26846" y="21666"/>
                    </a:lnTo>
                    <a:lnTo>
                      <a:pt x="26746" y="21848"/>
                    </a:lnTo>
                    <a:lnTo>
                      <a:pt x="26627" y="22031"/>
                    </a:lnTo>
                    <a:lnTo>
                      <a:pt x="26518" y="22204"/>
                    </a:lnTo>
                    <a:lnTo>
                      <a:pt x="26390" y="22377"/>
                    </a:lnTo>
                    <a:lnTo>
                      <a:pt x="26271" y="22541"/>
                    </a:lnTo>
                    <a:lnTo>
                      <a:pt x="26135" y="22696"/>
                    </a:lnTo>
                    <a:lnTo>
                      <a:pt x="25998" y="22851"/>
                    </a:lnTo>
                    <a:lnTo>
                      <a:pt x="25861" y="22997"/>
                    </a:lnTo>
                    <a:lnTo>
                      <a:pt x="25715" y="23143"/>
                    </a:lnTo>
                    <a:lnTo>
                      <a:pt x="25560" y="23280"/>
                    </a:lnTo>
                    <a:lnTo>
                      <a:pt x="25405" y="23408"/>
                    </a:lnTo>
                    <a:lnTo>
                      <a:pt x="25250" y="23535"/>
                    </a:lnTo>
                    <a:lnTo>
                      <a:pt x="25086" y="23663"/>
                    </a:lnTo>
                    <a:lnTo>
                      <a:pt x="24922" y="23772"/>
                    </a:lnTo>
                    <a:lnTo>
                      <a:pt x="24749" y="23882"/>
                    </a:lnTo>
                    <a:lnTo>
                      <a:pt x="24575" y="23991"/>
                    </a:lnTo>
                    <a:lnTo>
                      <a:pt x="24393" y="24082"/>
                    </a:lnTo>
                    <a:lnTo>
                      <a:pt x="24211" y="24174"/>
                    </a:lnTo>
                    <a:lnTo>
                      <a:pt x="24028" y="24265"/>
                    </a:lnTo>
                    <a:lnTo>
                      <a:pt x="23837" y="24338"/>
                    </a:lnTo>
                    <a:lnTo>
                      <a:pt x="23654" y="24411"/>
                    </a:lnTo>
                    <a:lnTo>
                      <a:pt x="23454" y="24475"/>
                    </a:lnTo>
                    <a:lnTo>
                      <a:pt x="23262" y="24538"/>
                    </a:lnTo>
                    <a:lnTo>
                      <a:pt x="23062" y="24593"/>
                    </a:lnTo>
                    <a:lnTo>
                      <a:pt x="22861" y="24639"/>
                    </a:lnTo>
                    <a:lnTo>
                      <a:pt x="22660" y="24675"/>
                    </a:lnTo>
                    <a:lnTo>
                      <a:pt x="22451" y="24712"/>
                    </a:lnTo>
                    <a:lnTo>
                      <a:pt x="22250" y="24730"/>
                    </a:lnTo>
                    <a:lnTo>
                      <a:pt x="22040" y="24748"/>
                    </a:lnTo>
                    <a:lnTo>
                      <a:pt x="21831" y="24766"/>
                    </a:lnTo>
                    <a:lnTo>
                      <a:pt x="21612" y="24766"/>
                    </a:lnTo>
                    <a:lnTo>
                      <a:pt x="21356" y="24757"/>
                    </a:lnTo>
                    <a:lnTo>
                      <a:pt x="21101" y="24748"/>
                    </a:lnTo>
                    <a:lnTo>
                      <a:pt x="20855" y="24721"/>
                    </a:lnTo>
                    <a:lnTo>
                      <a:pt x="20600" y="24675"/>
                    </a:lnTo>
                    <a:lnTo>
                      <a:pt x="20353" y="24630"/>
                    </a:lnTo>
                    <a:lnTo>
                      <a:pt x="20107" y="24566"/>
                    </a:lnTo>
                    <a:lnTo>
                      <a:pt x="19861" y="24502"/>
                    </a:lnTo>
                    <a:lnTo>
                      <a:pt x="19624" y="24420"/>
                    </a:lnTo>
                    <a:lnTo>
                      <a:pt x="19387" y="24329"/>
                    </a:lnTo>
                    <a:lnTo>
                      <a:pt x="19150" y="24228"/>
                    </a:lnTo>
                    <a:lnTo>
                      <a:pt x="18922" y="24119"/>
                    </a:lnTo>
                    <a:lnTo>
                      <a:pt x="18694" y="24000"/>
                    </a:lnTo>
                    <a:lnTo>
                      <a:pt x="18475" y="23873"/>
                    </a:lnTo>
                    <a:lnTo>
                      <a:pt x="18265" y="23736"/>
                    </a:lnTo>
                    <a:lnTo>
                      <a:pt x="18055" y="23590"/>
                    </a:lnTo>
                    <a:lnTo>
                      <a:pt x="17855" y="23426"/>
                    </a:lnTo>
                    <a:lnTo>
                      <a:pt x="17517" y="23161"/>
                    </a:lnTo>
                    <a:lnTo>
                      <a:pt x="17435" y="23581"/>
                    </a:lnTo>
                    <a:lnTo>
                      <a:pt x="17362" y="23864"/>
                    </a:lnTo>
                    <a:lnTo>
                      <a:pt x="17290" y="24146"/>
                    </a:lnTo>
                    <a:lnTo>
                      <a:pt x="17198" y="24429"/>
                    </a:lnTo>
                    <a:lnTo>
                      <a:pt x="17098" y="24703"/>
                    </a:lnTo>
                    <a:lnTo>
                      <a:pt x="16979" y="24967"/>
                    </a:lnTo>
                    <a:lnTo>
                      <a:pt x="16861" y="25222"/>
                    </a:lnTo>
                    <a:lnTo>
                      <a:pt x="16724" y="25478"/>
                    </a:lnTo>
                    <a:lnTo>
                      <a:pt x="16578" y="25724"/>
                    </a:lnTo>
                    <a:lnTo>
                      <a:pt x="16423" y="25961"/>
                    </a:lnTo>
                    <a:lnTo>
                      <a:pt x="16259" y="26189"/>
                    </a:lnTo>
                    <a:lnTo>
                      <a:pt x="16086" y="26417"/>
                    </a:lnTo>
                    <a:lnTo>
                      <a:pt x="15903" y="26627"/>
                    </a:lnTo>
                    <a:lnTo>
                      <a:pt x="15712" y="26836"/>
                    </a:lnTo>
                    <a:lnTo>
                      <a:pt x="15521" y="27037"/>
                    </a:lnTo>
                    <a:lnTo>
                      <a:pt x="15311" y="27228"/>
                    </a:lnTo>
                    <a:lnTo>
                      <a:pt x="15092" y="27411"/>
                    </a:lnTo>
                    <a:lnTo>
                      <a:pt x="14873" y="27584"/>
                    </a:lnTo>
                    <a:lnTo>
                      <a:pt x="14645" y="27748"/>
                    </a:lnTo>
                    <a:lnTo>
                      <a:pt x="14408" y="27903"/>
                    </a:lnTo>
                    <a:lnTo>
                      <a:pt x="14162" y="28049"/>
                    </a:lnTo>
                    <a:lnTo>
                      <a:pt x="13916" y="28186"/>
                    </a:lnTo>
                    <a:lnTo>
                      <a:pt x="13660" y="28304"/>
                    </a:lnTo>
                    <a:lnTo>
                      <a:pt x="13405" y="28423"/>
                    </a:lnTo>
                    <a:lnTo>
                      <a:pt x="13131" y="28523"/>
                    </a:lnTo>
                    <a:lnTo>
                      <a:pt x="12867" y="28614"/>
                    </a:lnTo>
                    <a:lnTo>
                      <a:pt x="12593" y="28696"/>
                    </a:lnTo>
                    <a:lnTo>
                      <a:pt x="12311" y="28760"/>
                    </a:lnTo>
                    <a:lnTo>
                      <a:pt x="12028" y="28824"/>
                    </a:lnTo>
                    <a:lnTo>
                      <a:pt x="11745" y="28861"/>
                    </a:lnTo>
                    <a:lnTo>
                      <a:pt x="11454" y="28897"/>
                    </a:lnTo>
                    <a:lnTo>
                      <a:pt x="11162" y="28915"/>
                    </a:lnTo>
                    <a:lnTo>
                      <a:pt x="10861" y="28924"/>
                    </a:lnTo>
                    <a:lnTo>
                      <a:pt x="10542" y="28915"/>
                    </a:lnTo>
                    <a:lnTo>
                      <a:pt x="10223" y="28888"/>
                    </a:lnTo>
                    <a:lnTo>
                      <a:pt x="9913" y="28851"/>
                    </a:lnTo>
                    <a:lnTo>
                      <a:pt x="9603" y="28806"/>
                    </a:lnTo>
                    <a:lnTo>
                      <a:pt x="9302" y="28742"/>
                    </a:lnTo>
                    <a:lnTo>
                      <a:pt x="9001" y="28660"/>
                    </a:lnTo>
                    <a:lnTo>
                      <a:pt x="8709" y="28569"/>
                    </a:lnTo>
                    <a:lnTo>
                      <a:pt x="8417" y="28468"/>
                    </a:lnTo>
                    <a:lnTo>
                      <a:pt x="8134" y="28350"/>
                    </a:lnTo>
                    <a:lnTo>
                      <a:pt x="7861" y="28222"/>
                    </a:lnTo>
                    <a:lnTo>
                      <a:pt x="7596" y="28076"/>
                    </a:lnTo>
                    <a:lnTo>
                      <a:pt x="7332" y="27921"/>
                    </a:lnTo>
                    <a:lnTo>
                      <a:pt x="7077" y="27757"/>
                    </a:lnTo>
                    <a:lnTo>
                      <a:pt x="6830" y="27584"/>
                    </a:lnTo>
                    <a:lnTo>
                      <a:pt x="6593" y="27402"/>
                    </a:lnTo>
                    <a:lnTo>
                      <a:pt x="6365" y="27201"/>
                    </a:lnTo>
                    <a:lnTo>
                      <a:pt x="6147" y="27000"/>
                    </a:lnTo>
                    <a:lnTo>
                      <a:pt x="5937" y="26782"/>
                    </a:lnTo>
                    <a:lnTo>
                      <a:pt x="5736" y="26554"/>
                    </a:lnTo>
                    <a:lnTo>
                      <a:pt x="5554" y="26316"/>
                    </a:lnTo>
                    <a:lnTo>
                      <a:pt x="5371" y="26079"/>
                    </a:lnTo>
                    <a:lnTo>
                      <a:pt x="5207" y="25824"/>
                    </a:lnTo>
                    <a:lnTo>
                      <a:pt x="5043" y="25569"/>
                    </a:lnTo>
                    <a:lnTo>
                      <a:pt x="4897" y="25295"/>
                    </a:lnTo>
                    <a:lnTo>
                      <a:pt x="4770" y="25022"/>
                    </a:lnTo>
                    <a:lnTo>
                      <a:pt x="4642" y="24739"/>
                    </a:lnTo>
                    <a:lnTo>
                      <a:pt x="4533" y="24447"/>
                    </a:lnTo>
                    <a:lnTo>
                      <a:pt x="4441" y="24155"/>
                    </a:lnTo>
                    <a:lnTo>
                      <a:pt x="4359" y="23854"/>
                    </a:lnTo>
                    <a:lnTo>
                      <a:pt x="4286" y="23544"/>
                    </a:lnTo>
                    <a:lnTo>
                      <a:pt x="4232" y="23234"/>
                    </a:lnTo>
                    <a:lnTo>
                      <a:pt x="4195" y="22915"/>
                    </a:lnTo>
                    <a:lnTo>
                      <a:pt x="4177" y="22778"/>
                    </a:lnTo>
                    <a:lnTo>
                      <a:pt x="4058" y="22706"/>
                    </a:lnTo>
                    <a:lnTo>
                      <a:pt x="3858" y="22596"/>
                    </a:lnTo>
                    <a:lnTo>
                      <a:pt x="3657" y="22478"/>
                    </a:lnTo>
                    <a:lnTo>
                      <a:pt x="3466" y="22350"/>
                    </a:lnTo>
                    <a:lnTo>
                      <a:pt x="3274" y="22222"/>
                    </a:lnTo>
                    <a:lnTo>
                      <a:pt x="3101" y="22085"/>
                    </a:lnTo>
                    <a:lnTo>
                      <a:pt x="2919" y="21940"/>
                    </a:lnTo>
                    <a:lnTo>
                      <a:pt x="2754" y="21794"/>
                    </a:lnTo>
                    <a:lnTo>
                      <a:pt x="2581" y="21639"/>
                    </a:lnTo>
                    <a:lnTo>
                      <a:pt x="2426" y="21484"/>
                    </a:lnTo>
                    <a:lnTo>
                      <a:pt x="2271" y="21320"/>
                    </a:lnTo>
                    <a:lnTo>
                      <a:pt x="2125" y="21146"/>
                    </a:lnTo>
                    <a:lnTo>
                      <a:pt x="1979" y="20973"/>
                    </a:lnTo>
                    <a:lnTo>
                      <a:pt x="1843" y="20800"/>
                    </a:lnTo>
                    <a:lnTo>
                      <a:pt x="1715" y="20617"/>
                    </a:lnTo>
                    <a:lnTo>
                      <a:pt x="1587" y="20435"/>
                    </a:lnTo>
                    <a:lnTo>
                      <a:pt x="1469" y="20244"/>
                    </a:lnTo>
                    <a:lnTo>
                      <a:pt x="1359" y="20052"/>
                    </a:lnTo>
                    <a:lnTo>
                      <a:pt x="1259" y="19851"/>
                    </a:lnTo>
                    <a:lnTo>
                      <a:pt x="1159" y="19651"/>
                    </a:lnTo>
                    <a:lnTo>
                      <a:pt x="1068" y="19450"/>
                    </a:lnTo>
                    <a:lnTo>
                      <a:pt x="985" y="19240"/>
                    </a:lnTo>
                    <a:lnTo>
                      <a:pt x="903" y="19031"/>
                    </a:lnTo>
                    <a:lnTo>
                      <a:pt x="830" y="18821"/>
                    </a:lnTo>
                    <a:lnTo>
                      <a:pt x="767" y="18602"/>
                    </a:lnTo>
                    <a:lnTo>
                      <a:pt x="712" y="18383"/>
                    </a:lnTo>
                    <a:lnTo>
                      <a:pt x="666" y="18164"/>
                    </a:lnTo>
                    <a:lnTo>
                      <a:pt x="621" y="17946"/>
                    </a:lnTo>
                    <a:lnTo>
                      <a:pt x="584" y="17718"/>
                    </a:lnTo>
                    <a:lnTo>
                      <a:pt x="557" y="17490"/>
                    </a:lnTo>
                    <a:lnTo>
                      <a:pt x="539" y="17262"/>
                    </a:lnTo>
                    <a:lnTo>
                      <a:pt x="530" y="17034"/>
                    </a:lnTo>
                    <a:lnTo>
                      <a:pt x="520" y="16806"/>
                    </a:lnTo>
                    <a:lnTo>
                      <a:pt x="530" y="16523"/>
                    </a:lnTo>
                    <a:lnTo>
                      <a:pt x="548" y="16240"/>
                    </a:lnTo>
                    <a:lnTo>
                      <a:pt x="575" y="15958"/>
                    </a:lnTo>
                    <a:lnTo>
                      <a:pt x="621" y="15675"/>
                    </a:lnTo>
                    <a:lnTo>
                      <a:pt x="666" y="15402"/>
                    </a:lnTo>
                    <a:lnTo>
                      <a:pt x="730" y="15128"/>
                    </a:lnTo>
                    <a:lnTo>
                      <a:pt x="812" y="14854"/>
                    </a:lnTo>
                    <a:lnTo>
                      <a:pt x="894" y="14590"/>
                    </a:lnTo>
                    <a:lnTo>
                      <a:pt x="931" y="14490"/>
                    </a:lnTo>
                    <a:lnTo>
                      <a:pt x="894" y="14399"/>
                    </a:lnTo>
                    <a:lnTo>
                      <a:pt x="803" y="14180"/>
                    </a:lnTo>
                    <a:lnTo>
                      <a:pt x="730" y="13961"/>
                    </a:lnTo>
                    <a:lnTo>
                      <a:pt x="666" y="13733"/>
                    </a:lnTo>
                    <a:lnTo>
                      <a:pt x="621" y="13505"/>
                    </a:lnTo>
                    <a:lnTo>
                      <a:pt x="575" y="13277"/>
                    </a:lnTo>
                    <a:lnTo>
                      <a:pt x="548" y="13040"/>
                    </a:lnTo>
                    <a:lnTo>
                      <a:pt x="530" y="12812"/>
                    </a:lnTo>
                    <a:lnTo>
                      <a:pt x="520" y="12575"/>
                    </a:lnTo>
                    <a:lnTo>
                      <a:pt x="530" y="12383"/>
                    </a:lnTo>
                    <a:lnTo>
                      <a:pt x="539" y="12201"/>
                    </a:lnTo>
                    <a:lnTo>
                      <a:pt x="557" y="12019"/>
                    </a:lnTo>
                    <a:lnTo>
                      <a:pt x="584" y="11836"/>
                    </a:lnTo>
                    <a:lnTo>
                      <a:pt x="612" y="11663"/>
                    </a:lnTo>
                    <a:lnTo>
                      <a:pt x="648" y="11481"/>
                    </a:lnTo>
                    <a:lnTo>
                      <a:pt x="694" y="11307"/>
                    </a:lnTo>
                    <a:lnTo>
                      <a:pt x="748" y="11143"/>
                    </a:lnTo>
                    <a:lnTo>
                      <a:pt x="803" y="10970"/>
                    </a:lnTo>
                    <a:lnTo>
                      <a:pt x="867" y="10806"/>
                    </a:lnTo>
                    <a:lnTo>
                      <a:pt x="940" y="10642"/>
                    </a:lnTo>
                    <a:lnTo>
                      <a:pt x="1022" y="10478"/>
                    </a:lnTo>
                    <a:lnTo>
                      <a:pt x="1104" y="10323"/>
                    </a:lnTo>
                    <a:lnTo>
                      <a:pt x="1186" y="10168"/>
                    </a:lnTo>
                    <a:lnTo>
                      <a:pt x="1286" y="10012"/>
                    </a:lnTo>
                    <a:lnTo>
                      <a:pt x="1387" y="9867"/>
                    </a:lnTo>
                    <a:lnTo>
                      <a:pt x="1487" y="9721"/>
                    </a:lnTo>
                    <a:lnTo>
                      <a:pt x="1596" y="9584"/>
                    </a:lnTo>
                    <a:lnTo>
                      <a:pt x="1715" y="9447"/>
                    </a:lnTo>
                    <a:lnTo>
                      <a:pt x="1833" y="9319"/>
                    </a:lnTo>
                    <a:lnTo>
                      <a:pt x="1961" y="9192"/>
                    </a:lnTo>
                    <a:lnTo>
                      <a:pt x="2089" y="9073"/>
                    </a:lnTo>
                    <a:lnTo>
                      <a:pt x="2226" y="8955"/>
                    </a:lnTo>
                    <a:lnTo>
                      <a:pt x="2371" y="8836"/>
                    </a:lnTo>
                    <a:lnTo>
                      <a:pt x="2517" y="8736"/>
                    </a:lnTo>
                    <a:lnTo>
                      <a:pt x="2663" y="8636"/>
                    </a:lnTo>
                    <a:lnTo>
                      <a:pt x="2818" y="8535"/>
                    </a:lnTo>
                    <a:lnTo>
                      <a:pt x="2973" y="8444"/>
                    </a:lnTo>
                    <a:lnTo>
                      <a:pt x="3137" y="8362"/>
                    </a:lnTo>
                    <a:lnTo>
                      <a:pt x="3302" y="8280"/>
                    </a:lnTo>
                    <a:lnTo>
                      <a:pt x="3475" y="8207"/>
                    </a:lnTo>
                    <a:lnTo>
                      <a:pt x="3639" y="8143"/>
                    </a:lnTo>
                    <a:lnTo>
                      <a:pt x="3748" y="8107"/>
                    </a:lnTo>
                    <a:lnTo>
                      <a:pt x="3794" y="8016"/>
                    </a:lnTo>
                    <a:lnTo>
                      <a:pt x="3894" y="7815"/>
                    </a:lnTo>
                    <a:lnTo>
                      <a:pt x="4004" y="7614"/>
                    </a:lnTo>
                    <a:lnTo>
                      <a:pt x="4113" y="7423"/>
                    </a:lnTo>
                    <a:lnTo>
                      <a:pt x="4241" y="7231"/>
                    </a:lnTo>
                    <a:lnTo>
                      <a:pt x="4359" y="7049"/>
                    </a:lnTo>
                    <a:lnTo>
                      <a:pt x="4496" y="6876"/>
                    </a:lnTo>
                    <a:lnTo>
                      <a:pt x="4633" y="6702"/>
                    </a:lnTo>
                    <a:lnTo>
                      <a:pt x="4779" y="6529"/>
                    </a:lnTo>
                    <a:lnTo>
                      <a:pt x="4925" y="6365"/>
                    </a:lnTo>
                    <a:lnTo>
                      <a:pt x="5080" y="6210"/>
                    </a:lnTo>
                    <a:lnTo>
                      <a:pt x="5235" y="6055"/>
                    </a:lnTo>
                    <a:lnTo>
                      <a:pt x="5399" y="5909"/>
                    </a:lnTo>
                    <a:lnTo>
                      <a:pt x="5563" y="5763"/>
                    </a:lnTo>
                    <a:lnTo>
                      <a:pt x="5736" y="5626"/>
                    </a:lnTo>
                    <a:lnTo>
                      <a:pt x="5919" y="5499"/>
                    </a:lnTo>
                    <a:lnTo>
                      <a:pt x="6092" y="5371"/>
                    </a:lnTo>
                    <a:lnTo>
                      <a:pt x="6283" y="5253"/>
                    </a:lnTo>
                    <a:lnTo>
                      <a:pt x="6466" y="5143"/>
                    </a:lnTo>
                    <a:lnTo>
                      <a:pt x="6657" y="5034"/>
                    </a:lnTo>
                    <a:lnTo>
                      <a:pt x="6858" y="4933"/>
                    </a:lnTo>
                    <a:lnTo>
                      <a:pt x="7049" y="4842"/>
                    </a:lnTo>
                    <a:lnTo>
                      <a:pt x="7250" y="4751"/>
                    </a:lnTo>
                    <a:lnTo>
                      <a:pt x="7460" y="4669"/>
                    </a:lnTo>
                    <a:lnTo>
                      <a:pt x="7669" y="4596"/>
                    </a:lnTo>
                    <a:lnTo>
                      <a:pt x="7879" y="4523"/>
                    </a:lnTo>
                    <a:lnTo>
                      <a:pt x="8089" y="4468"/>
                    </a:lnTo>
                    <a:lnTo>
                      <a:pt x="8308" y="4414"/>
                    </a:lnTo>
                    <a:lnTo>
                      <a:pt x="8527" y="4368"/>
                    </a:lnTo>
                    <a:lnTo>
                      <a:pt x="8745" y="4323"/>
                    </a:lnTo>
                    <a:lnTo>
                      <a:pt x="8964" y="4295"/>
                    </a:lnTo>
                    <a:lnTo>
                      <a:pt x="9183" y="4268"/>
                    </a:lnTo>
                    <a:lnTo>
                      <a:pt x="9411" y="4250"/>
                    </a:lnTo>
                    <a:lnTo>
                      <a:pt x="9603" y="4240"/>
                    </a:lnTo>
                    <a:lnTo>
                      <a:pt x="9648" y="4049"/>
                    </a:lnTo>
                    <a:lnTo>
                      <a:pt x="9703" y="3857"/>
                    </a:lnTo>
                    <a:lnTo>
                      <a:pt x="9767" y="3675"/>
                    </a:lnTo>
                    <a:lnTo>
                      <a:pt x="9830" y="3484"/>
                    </a:lnTo>
                    <a:lnTo>
                      <a:pt x="9913" y="3301"/>
                    </a:lnTo>
                    <a:lnTo>
                      <a:pt x="9995" y="3128"/>
                    </a:lnTo>
                    <a:lnTo>
                      <a:pt x="10086" y="2955"/>
                    </a:lnTo>
                    <a:lnTo>
                      <a:pt x="10186" y="2791"/>
                    </a:lnTo>
                    <a:lnTo>
                      <a:pt x="10286" y="2626"/>
                    </a:lnTo>
                    <a:lnTo>
                      <a:pt x="10396" y="2471"/>
                    </a:lnTo>
                    <a:lnTo>
                      <a:pt x="10514" y="2316"/>
                    </a:lnTo>
                    <a:lnTo>
                      <a:pt x="10633" y="2161"/>
                    </a:lnTo>
                    <a:lnTo>
                      <a:pt x="10761" y="2025"/>
                    </a:lnTo>
                    <a:lnTo>
                      <a:pt x="10897" y="1888"/>
                    </a:lnTo>
                    <a:lnTo>
                      <a:pt x="11034" y="1751"/>
                    </a:lnTo>
                    <a:lnTo>
                      <a:pt x="11171" y="1633"/>
                    </a:lnTo>
                    <a:lnTo>
                      <a:pt x="11326" y="1505"/>
                    </a:lnTo>
                    <a:lnTo>
                      <a:pt x="11472" y="1395"/>
                    </a:lnTo>
                    <a:lnTo>
                      <a:pt x="11636" y="1286"/>
                    </a:lnTo>
                    <a:lnTo>
                      <a:pt x="11791" y="1186"/>
                    </a:lnTo>
                    <a:lnTo>
                      <a:pt x="11964" y="1095"/>
                    </a:lnTo>
                    <a:lnTo>
                      <a:pt x="12128" y="1003"/>
                    </a:lnTo>
                    <a:lnTo>
                      <a:pt x="12302" y="921"/>
                    </a:lnTo>
                    <a:lnTo>
                      <a:pt x="12484" y="848"/>
                    </a:lnTo>
                    <a:lnTo>
                      <a:pt x="12657" y="785"/>
                    </a:lnTo>
                    <a:lnTo>
                      <a:pt x="12840" y="721"/>
                    </a:lnTo>
                    <a:lnTo>
                      <a:pt x="13031" y="675"/>
                    </a:lnTo>
                    <a:lnTo>
                      <a:pt x="13223" y="629"/>
                    </a:lnTo>
                    <a:lnTo>
                      <a:pt x="13414" y="593"/>
                    </a:lnTo>
                    <a:lnTo>
                      <a:pt x="13606" y="557"/>
                    </a:lnTo>
                    <a:lnTo>
                      <a:pt x="13797" y="538"/>
                    </a:lnTo>
                    <a:lnTo>
                      <a:pt x="13998" y="529"/>
                    </a:lnTo>
                    <a:lnTo>
                      <a:pt x="14198" y="520"/>
                    </a:lnTo>
                    <a:close/>
                    <a:moveTo>
                      <a:pt x="13979" y="0"/>
                    </a:moveTo>
                    <a:lnTo>
                      <a:pt x="13770" y="19"/>
                    </a:lnTo>
                    <a:lnTo>
                      <a:pt x="13560" y="37"/>
                    </a:lnTo>
                    <a:lnTo>
                      <a:pt x="13350" y="73"/>
                    </a:lnTo>
                    <a:lnTo>
                      <a:pt x="13141" y="110"/>
                    </a:lnTo>
                    <a:lnTo>
                      <a:pt x="12931" y="155"/>
                    </a:lnTo>
                    <a:lnTo>
                      <a:pt x="12730" y="210"/>
                    </a:lnTo>
                    <a:lnTo>
                      <a:pt x="12530" y="274"/>
                    </a:lnTo>
                    <a:lnTo>
                      <a:pt x="12338" y="347"/>
                    </a:lnTo>
                    <a:lnTo>
                      <a:pt x="12147" y="420"/>
                    </a:lnTo>
                    <a:lnTo>
                      <a:pt x="11955" y="511"/>
                    </a:lnTo>
                    <a:lnTo>
                      <a:pt x="11773" y="602"/>
                    </a:lnTo>
                    <a:lnTo>
                      <a:pt x="11590" y="702"/>
                    </a:lnTo>
                    <a:lnTo>
                      <a:pt x="11408" y="803"/>
                    </a:lnTo>
                    <a:lnTo>
                      <a:pt x="11244" y="921"/>
                    </a:lnTo>
                    <a:lnTo>
                      <a:pt x="11071" y="1040"/>
                    </a:lnTo>
                    <a:lnTo>
                      <a:pt x="10906" y="1167"/>
                    </a:lnTo>
                    <a:lnTo>
                      <a:pt x="10751" y="1295"/>
                    </a:lnTo>
                    <a:lnTo>
                      <a:pt x="10596" y="1441"/>
                    </a:lnTo>
                    <a:lnTo>
                      <a:pt x="10451" y="1587"/>
                    </a:lnTo>
                    <a:lnTo>
                      <a:pt x="10314" y="1733"/>
                    </a:lnTo>
                    <a:lnTo>
                      <a:pt x="10177" y="1888"/>
                    </a:lnTo>
                    <a:lnTo>
                      <a:pt x="10049" y="2052"/>
                    </a:lnTo>
                    <a:lnTo>
                      <a:pt x="9922" y="2225"/>
                    </a:lnTo>
                    <a:lnTo>
                      <a:pt x="9812" y="2398"/>
                    </a:lnTo>
                    <a:lnTo>
                      <a:pt x="9703" y="2572"/>
                    </a:lnTo>
                    <a:lnTo>
                      <a:pt x="9593" y="2754"/>
                    </a:lnTo>
                    <a:lnTo>
                      <a:pt x="9502" y="2946"/>
                    </a:lnTo>
                    <a:lnTo>
                      <a:pt x="9411" y="3137"/>
                    </a:lnTo>
                    <a:lnTo>
                      <a:pt x="9329" y="3329"/>
                    </a:lnTo>
                    <a:lnTo>
                      <a:pt x="9256" y="3529"/>
                    </a:lnTo>
                    <a:lnTo>
                      <a:pt x="9192" y="3739"/>
                    </a:lnTo>
                    <a:lnTo>
                      <a:pt x="8964" y="3766"/>
                    </a:lnTo>
                    <a:lnTo>
                      <a:pt x="8727" y="3794"/>
                    </a:lnTo>
                    <a:lnTo>
                      <a:pt x="8499" y="3830"/>
                    </a:lnTo>
                    <a:lnTo>
                      <a:pt x="8271" y="3876"/>
                    </a:lnTo>
                    <a:lnTo>
                      <a:pt x="8052" y="3930"/>
                    </a:lnTo>
                    <a:lnTo>
                      <a:pt x="7824" y="3994"/>
                    </a:lnTo>
                    <a:lnTo>
                      <a:pt x="7606" y="4058"/>
                    </a:lnTo>
                    <a:lnTo>
                      <a:pt x="7396" y="4131"/>
                    </a:lnTo>
                    <a:lnTo>
                      <a:pt x="7177" y="4213"/>
                    </a:lnTo>
                    <a:lnTo>
                      <a:pt x="6967" y="4304"/>
                    </a:lnTo>
                    <a:lnTo>
                      <a:pt x="6758" y="4395"/>
                    </a:lnTo>
                    <a:lnTo>
                      <a:pt x="6557" y="4496"/>
                    </a:lnTo>
                    <a:lnTo>
                      <a:pt x="6356" y="4596"/>
                    </a:lnTo>
                    <a:lnTo>
                      <a:pt x="6156" y="4715"/>
                    </a:lnTo>
                    <a:lnTo>
                      <a:pt x="5964" y="4833"/>
                    </a:lnTo>
                    <a:lnTo>
                      <a:pt x="5773" y="4952"/>
                    </a:lnTo>
                    <a:lnTo>
                      <a:pt x="5581" y="5088"/>
                    </a:lnTo>
                    <a:lnTo>
                      <a:pt x="5399" y="5225"/>
                    </a:lnTo>
                    <a:lnTo>
                      <a:pt x="5226" y="5362"/>
                    </a:lnTo>
                    <a:lnTo>
                      <a:pt x="5052" y="5508"/>
                    </a:lnTo>
                    <a:lnTo>
                      <a:pt x="4879" y="5663"/>
                    </a:lnTo>
                    <a:lnTo>
                      <a:pt x="4715" y="5827"/>
                    </a:lnTo>
                    <a:lnTo>
                      <a:pt x="4560" y="5991"/>
                    </a:lnTo>
                    <a:lnTo>
                      <a:pt x="4405" y="6155"/>
                    </a:lnTo>
                    <a:lnTo>
                      <a:pt x="4250" y="6329"/>
                    </a:lnTo>
                    <a:lnTo>
                      <a:pt x="4113" y="6511"/>
                    </a:lnTo>
                    <a:lnTo>
                      <a:pt x="3967" y="6693"/>
                    </a:lnTo>
                    <a:lnTo>
                      <a:pt x="3840" y="6885"/>
                    </a:lnTo>
                    <a:lnTo>
                      <a:pt x="3712" y="7076"/>
                    </a:lnTo>
                    <a:lnTo>
                      <a:pt x="3593" y="7277"/>
                    </a:lnTo>
                    <a:lnTo>
                      <a:pt x="3475" y="7478"/>
                    </a:lnTo>
                    <a:lnTo>
                      <a:pt x="3365" y="7687"/>
                    </a:lnTo>
                    <a:lnTo>
                      <a:pt x="3183" y="7760"/>
                    </a:lnTo>
                    <a:lnTo>
                      <a:pt x="2992" y="7842"/>
                    </a:lnTo>
                    <a:lnTo>
                      <a:pt x="2818" y="7933"/>
                    </a:lnTo>
                    <a:lnTo>
                      <a:pt x="2645" y="8034"/>
                    </a:lnTo>
                    <a:lnTo>
                      <a:pt x="2472" y="8134"/>
                    </a:lnTo>
                    <a:lnTo>
                      <a:pt x="2308" y="8243"/>
                    </a:lnTo>
                    <a:lnTo>
                      <a:pt x="2144" y="8353"/>
                    </a:lnTo>
                    <a:lnTo>
                      <a:pt x="1988" y="8471"/>
                    </a:lnTo>
                    <a:lnTo>
                      <a:pt x="1833" y="8599"/>
                    </a:lnTo>
                    <a:lnTo>
                      <a:pt x="1688" y="8727"/>
                    </a:lnTo>
                    <a:lnTo>
                      <a:pt x="1551" y="8864"/>
                    </a:lnTo>
                    <a:lnTo>
                      <a:pt x="1414" y="9000"/>
                    </a:lnTo>
                    <a:lnTo>
                      <a:pt x="1286" y="9146"/>
                    </a:lnTo>
                    <a:lnTo>
                      <a:pt x="1159" y="9292"/>
                    </a:lnTo>
                    <a:lnTo>
                      <a:pt x="1040" y="9447"/>
                    </a:lnTo>
                    <a:lnTo>
                      <a:pt x="922" y="9611"/>
                    </a:lnTo>
                    <a:lnTo>
                      <a:pt x="821" y="9766"/>
                    </a:lnTo>
                    <a:lnTo>
                      <a:pt x="712" y="9940"/>
                    </a:lnTo>
                    <a:lnTo>
                      <a:pt x="621" y="10104"/>
                    </a:lnTo>
                    <a:lnTo>
                      <a:pt x="530" y="10277"/>
                    </a:lnTo>
                    <a:lnTo>
                      <a:pt x="447" y="10459"/>
                    </a:lnTo>
                    <a:lnTo>
                      <a:pt x="374" y="10633"/>
                    </a:lnTo>
                    <a:lnTo>
                      <a:pt x="302" y="10815"/>
                    </a:lnTo>
                    <a:lnTo>
                      <a:pt x="238" y="11006"/>
                    </a:lnTo>
                    <a:lnTo>
                      <a:pt x="183" y="11189"/>
                    </a:lnTo>
                    <a:lnTo>
                      <a:pt x="137" y="11380"/>
                    </a:lnTo>
                    <a:lnTo>
                      <a:pt x="92" y="11572"/>
                    </a:lnTo>
                    <a:lnTo>
                      <a:pt x="55" y="11772"/>
                    </a:lnTo>
                    <a:lnTo>
                      <a:pt x="37" y="11973"/>
                    </a:lnTo>
                    <a:lnTo>
                      <a:pt x="10" y="12164"/>
                    </a:lnTo>
                    <a:lnTo>
                      <a:pt x="1" y="12365"/>
                    </a:lnTo>
                    <a:lnTo>
                      <a:pt x="1" y="12575"/>
                    </a:lnTo>
                    <a:lnTo>
                      <a:pt x="1" y="12821"/>
                    </a:lnTo>
                    <a:lnTo>
                      <a:pt x="19" y="13067"/>
                    </a:lnTo>
                    <a:lnTo>
                      <a:pt x="46" y="13313"/>
                    </a:lnTo>
                    <a:lnTo>
                      <a:pt x="92" y="13560"/>
                    </a:lnTo>
                    <a:lnTo>
                      <a:pt x="147" y="13806"/>
                    </a:lnTo>
                    <a:lnTo>
                      <a:pt x="210" y="14043"/>
                    </a:lnTo>
                    <a:lnTo>
                      <a:pt x="283" y="14280"/>
                    </a:lnTo>
                    <a:lnTo>
                      <a:pt x="365" y="14508"/>
                    </a:lnTo>
                    <a:lnTo>
                      <a:pt x="283" y="14791"/>
                    </a:lnTo>
                    <a:lnTo>
                      <a:pt x="210" y="15073"/>
                    </a:lnTo>
                    <a:lnTo>
                      <a:pt x="147" y="15356"/>
                    </a:lnTo>
                    <a:lnTo>
                      <a:pt x="92" y="15639"/>
                    </a:lnTo>
                    <a:lnTo>
                      <a:pt x="46" y="15930"/>
                    </a:lnTo>
                    <a:lnTo>
                      <a:pt x="19" y="16222"/>
                    </a:lnTo>
                    <a:lnTo>
                      <a:pt x="1" y="16514"/>
                    </a:lnTo>
                    <a:lnTo>
                      <a:pt x="1" y="16806"/>
                    </a:lnTo>
                    <a:lnTo>
                      <a:pt x="1" y="17043"/>
                    </a:lnTo>
                    <a:lnTo>
                      <a:pt x="10" y="17289"/>
                    </a:lnTo>
                    <a:lnTo>
                      <a:pt x="37" y="17535"/>
                    </a:lnTo>
                    <a:lnTo>
                      <a:pt x="64" y="17772"/>
                    </a:lnTo>
                    <a:lnTo>
                      <a:pt x="101" y="18009"/>
                    </a:lnTo>
                    <a:lnTo>
                      <a:pt x="147" y="18247"/>
                    </a:lnTo>
                    <a:lnTo>
                      <a:pt x="192" y="18484"/>
                    </a:lnTo>
                    <a:lnTo>
                      <a:pt x="256" y="18712"/>
                    </a:lnTo>
                    <a:lnTo>
                      <a:pt x="320" y="18940"/>
                    </a:lnTo>
                    <a:lnTo>
                      <a:pt x="393" y="19168"/>
                    </a:lnTo>
                    <a:lnTo>
                      <a:pt x="475" y="19386"/>
                    </a:lnTo>
                    <a:lnTo>
                      <a:pt x="566" y="19605"/>
                    </a:lnTo>
                    <a:lnTo>
                      <a:pt x="657" y="19824"/>
                    </a:lnTo>
                    <a:lnTo>
                      <a:pt x="757" y="20043"/>
                    </a:lnTo>
                    <a:lnTo>
                      <a:pt x="867" y="20253"/>
                    </a:lnTo>
                    <a:lnTo>
                      <a:pt x="985" y="20453"/>
                    </a:lnTo>
                    <a:lnTo>
                      <a:pt x="1113" y="20654"/>
                    </a:lnTo>
                    <a:lnTo>
                      <a:pt x="1241" y="20854"/>
                    </a:lnTo>
                    <a:lnTo>
                      <a:pt x="1378" y="21046"/>
                    </a:lnTo>
                    <a:lnTo>
                      <a:pt x="1514" y="21237"/>
                    </a:lnTo>
                    <a:lnTo>
                      <a:pt x="1669" y="21420"/>
                    </a:lnTo>
                    <a:lnTo>
                      <a:pt x="1824" y="21602"/>
                    </a:lnTo>
                    <a:lnTo>
                      <a:pt x="1979" y="21775"/>
                    </a:lnTo>
                    <a:lnTo>
                      <a:pt x="2153" y="21949"/>
                    </a:lnTo>
                    <a:lnTo>
                      <a:pt x="2317" y="22113"/>
                    </a:lnTo>
                    <a:lnTo>
                      <a:pt x="2499" y="22277"/>
                    </a:lnTo>
                    <a:lnTo>
                      <a:pt x="2681" y="22423"/>
                    </a:lnTo>
                    <a:lnTo>
                      <a:pt x="2873" y="22578"/>
                    </a:lnTo>
                    <a:lnTo>
                      <a:pt x="3064" y="22715"/>
                    </a:lnTo>
                    <a:lnTo>
                      <a:pt x="3265" y="22851"/>
                    </a:lnTo>
                    <a:lnTo>
                      <a:pt x="3475" y="22979"/>
                    </a:lnTo>
                    <a:lnTo>
                      <a:pt x="3685" y="23107"/>
                    </a:lnTo>
                    <a:lnTo>
                      <a:pt x="3730" y="23426"/>
                    </a:lnTo>
                    <a:lnTo>
                      <a:pt x="3794" y="23745"/>
                    </a:lnTo>
                    <a:lnTo>
                      <a:pt x="3867" y="24055"/>
                    </a:lnTo>
                    <a:lnTo>
                      <a:pt x="3958" y="24365"/>
                    </a:lnTo>
                    <a:lnTo>
                      <a:pt x="4058" y="24666"/>
                    </a:lnTo>
                    <a:lnTo>
                      <a:pt x="4177" y="24967"/>
                    </a:lnTo>
                    <a:lnTo>
                      <a:pt x="4305" y="25259"/>
                    </a:lnTo>
                    <a:lnTo>
                      <a:pt x="4441" y="25541"/>
                    </a:lnTo>
                    <a:lnTo>
                      <a:pt x="4596" y="25824"/>
                    </a:lnTo>
                    <a:lnTo>
                      <a:pt x="4761" y="26098"/>
                    </a:lnTo>
                    <a:lnTo>
                      <a:pt x="4943" y="26362"/>
                    </a:lnTo>
                    <a:lnTo>
                      <a:pt x="5134" y="26627"/>
                    </a:lnTo>
                    <a:lnTo>
                      <a:pt x="5335" y="26873"/>
                    </a:lnTo>
                    <a:lnTo>
                      <a:pt x="5545" y="27119"/>
                    </a:lnTo>
                    <a:lnTo>
                      <a:pt x="5773" y="27347"/>
                    </a:lnTo>
                    <a:lnTo>
                      <a:pt x="6010" y="27575"/>
                    </a:lnTo>
                    <a:lnTo>
                      <a:pt x="6265" y="27794"/>
                    </a:lnTo>
                    <a:lnTo>
                      <a:pt x="6520" y="28003"/>
                    </a:lnTo>
                    <a:lnTo>
                      <a:pt x="6794" y="28195"/>
                    </a:lnTo>
                    <a:lnTo>
                      <a:pt x="7077" y="28377"/>
                    </a:lnTo>
                    <a:lnTo>
                      <a:pt x="7359" y="28541"/>
                    </a:lnTo>
                    <a:lnTo>
                      <a:pt x="7651" y="28696"/>
                    </a:lnTo>
                    <a:lnTo>
                      <a:pt x="7952" y="28842"/>
                    </a:lnTo>
                    <a:lnTo>
                      <a:pt x="8262" y="28961"/>
                    </a:lnTo>
                    <a:lnTo>
                      <a:pt x="8572" y="29079"/>
                    </a:lnTo>
                    <a:lnTo>
                      <a:pt x="8891" y="29171"/>
                    </a:lnTo>
                    <a:lnTo>
                      <a:pt x="9210" y="29253"/>
                    </a:lnTo>
                    <a:lnTo>
                      <a:pt x="9530" y="29326"/>
                    </a:lnTo>
                    <a:lnTo>
                      <a:pt x="9858" y="29380"/>
                    </a:lnTo>
                    <a:lnTo>
                      <a:pt x="10195" y="29417"/>
                    </a:lnTo>
                    <a:lnTo>
                      <a:pt x="10524" y="29444"/>
                    </a:lnTo>
                    <a:lnTo>
                      <a:pt x="10861" y="29453"/>
                    </a:lnTo>
                    <a:lnTo>
                      <a:pt x="11171" y="29444"/>
                    </a:lnTo>
                    <a:lnTo>
                      <a:pt x="11472" y="29426"/>
                    </a:lnTo>
                    <a:lnTo>
                      <a:pt x="11773" y="29389"/>
                    </a:lnTo>
                    <a:lnTo>
                      <a:pt x="12074" y="29344"/>
                    </a:lnTo>
                    <a:lnTo>
                      <a:pt x="12365" y="29289"/>
                    </a:lnTo>
                    <a:lnTo>
                      <a:pt x="12657" y="29225"/>
                    </a:lnTo>
                    <a:lnTo>
                      <a:pt x="12940" y="29143"/>
                    </a:lnTo>
                    <a:lnTo>
                      <a:pt x="13223" y="29052"/>
                    </a:lnTo>
                    <a:lnTo>
                      <a:pt x="13496" y="28952"/>
                    </a:lnTo>
                    <a:lnTo>
                      <a:pt x="13770" y="28833"/>
                    </a:lnTo>
                    <a:lnTo>
                      <a:pt x="14034" y="28715"/>
                    </a:lnTo>
                    <a:lnTo>
                      <a:pt x="14289" y="28578"/>
                    </a:lnTo>
                    <a:lnTo>
                      <a:pt x="14545" y="28432"/>
                    </a:lnTo>
                    <a:lnTo>
                      <a:pt x="14800" y="28277"/>
                    </a:lnTo>
                    <a:lnTo>
                      <a:pt x="15037" y="28113"/>
                    </a:lnTo>
                    <a:lnTo>
                      <a:pt x="15274" y="27940"/>
                    </a:lnTo>
                    <a:lnTo>
                      <a:pt x="15502" y="27757"/>
                    </a:lnTo>
                    <a:lnTo>
                      <a:pt x="15721" y="27566"/>
                    </a:lnTo>
                    <a:lnTo>
                      <a:pt x="15931" y="27365"/>
                    </a:lnTo>
                    <a:lnTo>
                      <a:pt x="16141" y="27155"/>
                    </a:lnTo>
                    <a:lnTo>
                      <a:pt x="16332" y="26946"/>
                    </a:lnTo>
                    <a:lnTo>
                      <a:pt x="16524" y="26718"/>
                    </a:lnTo>
                    <a:lnTo>
                      <a:pt x="16697" y="26481"/>
                    </a:lnTo>
                    <a:lnTo>
                      <a:pt x="16870" y="26244"/>
                    </a:lnTo>
                    <a:lnTo>
                      <a:pt x="17025" y="25997"/>
                    </a:lnTo>
                    <a:lnTo>
                      <a:pt x="17180" y="25742"/>
                    </a:lnTo>
                    <a:lnTo>
                      <a:pt x="17317" y="25487"/>
                    </a:lnTo>
                    <a:lnTo>
                      <a:pt x="17445" y="25213"/>
                    </a:lnTo>
                    <a:lnTo>
                      <a:pt x="17563" y="24940"/>
                    </a:lnTo>
                    <a:lnTo>
                      <a:pt x="17673" y="24666"/>
                    </a:lnTo>
                    <a:lnTo>
                      <a:pt x="17764" y="24374"/>
                    </a:lnTo>
                    <a:lnTo>
                      <a:pt x="17855" y="24082"/>
                    </a:lnTo>
                    <a:lnTo>
                      <a:pt x="18065" y="24228"/>
                    </a:lnTo>
                    <a:lnTo>
                      <a:pt x="18274" y="24365"/>
                    </a:lnTo>
                    <a:lnTo>
                      <a:pt x="18493" y="24484"/>
                    </a:lnTo>
                    <a:lnTo>
                      <a:pt x="18712" y="24602"/>
                    </a:lnTo>
                    <a:lnTo>
                      <a:pt x="18940" y="24712"/>
                    </a:lnTo>
                    <a:lnTo>
                      <a:pt x="19168" y="24812"/>
                    </a:lnTo>
                    <a:lnTo>
                      <a:pt x="19405" y="24903"/>
                    </a:lnTo>
                    <a:lnTo>
                      <a:pt x="19642" y="24985"/>
                    </a:lnTo>
                    <a:lnTo>
                      <a:pt x="19879" y="25058"/>
                    </a:lnTo>
                    <a:lnTo>
                      <a:pt x="20125" y="25113"/>
                    </a:lnTo>
                    <a:lnTo>
                      <a:pt x="20362" y="25168"/>
                    </a:lnTo>
                    <a:lnTo>
                      <a:pt x="20618" y="25213"/>
                    </a:lnTo>
                    <a:lnTo>
                      <a:pt x="20864" y="25250"/>
                    </a:lnTo>
                    <a:lnTo>
                      <a:pt x="21110" y="25268"/>
                    </a:lnTo>
                    <a:lnTo>
                      <a:pt x="21366" y="25286"/>
                    </a:lnTo>
                    <a:lnTo>
                      <a:pt x="21612" y="25295"/>
                    </a:lnTo>
                    <a:lnTo>
                      <a:pt x="21840" y="25286"/>
                    </a:lnTo>
                    <a:lnTo>
                      <a:pt x="22068" y="25277"/>
                    </a:lnTo>
                    <a:lnTo>
                      <a:pt x="22287" y="25259"/>
                    </a:lnTo>
                    <a:lnTo>
                      <a:pt x="22505" y="25231"/>
                    </a:lnTo>
                    <a:lnTo>
                      <a:pt x="22724" y="25195"/>
                    </a:lnTo>
                    <a:lnTo>
                      <a:pt x="22943" y="25158"/>
                    </a:lnTo>
                    <a:lnTo>
                      <a:pt x="23153" y="25113"/>
                    </a:lnTo>
                    <a:lnTo>
                      <a:pt x="23363" y="25058"/>
                    </a:lnTo>
                    <a:lnTo>
                      <a:pt x="23572" y="24994"/>
                    </a:lnTo>
                    <a:lnTo>
                      <a:pt x="23782" y="24921"/>
                    </a:lnTo>
                    <a:lnTo>
                      <a:pt x="23983" y="24848"/>
                    </a:lnTo>
                    <a:lnTo>
                      <a:pt x="24183" y="24766"/>
                    </a:lnTo>
                    <a:lnTo>
                      <a:pt x="24384" y="24675"/>
                    </a:lnTo>
                    <a:lnTo>
                      <a:pt x="24575" y="24584"/>
                    </a:lnTo>
                    <a:lnTo>
                      <a:pt x="24767" y="24484"/>
                    </a:lnTo>
                    <a:lnTo>
                      <a:pt x="24949" y="24374"/>
                    </a:lnTo>
                    <a:lnTo>
                      <a:pt x="25132" y="24265"/>
                    </a:lnTo>
                    <a:lnTo>
                      <a:pt x="25314" y="24137"/>
                    </a:lnTo>
                    <a:lnTo>
                      <a:pt x="25487" y="24019"/>
                    </a:lnTo>
                    <a:lnTo>
                      <a:pt x="25660" y="23882"/>
                    </a:lnTo>
                    <a:lnTo>
                      <a:pt x="25825" y="23745"/>
                    </a:lnTo>
                    <a:lnTo>
                      <a:pt x="25989" y="23599"/>
                    </a:lnTo>
                    <a:lnTo>
                      <a:pt x="26144" y="23453"/>
                    </a:lnTo>
                    <a:lnTo>
                      <a:pt x="26299" y="23298"/>
                    </a:lnTo>
                    <a:lnTo>
                      <a:pt x="26445" y="23143"/>
                    </a:lnTo>
                    <a:lnTo>
                      <a:pt x="26591" y="22970"/>
                    </a:lnTo>
                    <a:lnTo>
                      <a:pt x="26727" y="22806"/>
                    </a:lnTo>
                    <a:lnTo>
                      <a:pt x="26864" y="22623"/>
                    </a:lnTo>
                    <a:lnTo>
                      <a:pt x="26983" y="22450"/>
                    </a:lnTo>
                    <a:lnTo>
                      <a:pt x="27110" y="22259"/>
                    </a:lnTo>
                    <a:lnTo>
                      <a:pt x="27220" y="22067"/>
                    </a:lnTo>
                    <a:lnTo>
                      <a:pt x="27329" y="21876"/>
                    </a:lnTo>
                    <a:lnTo>
                      <a:pt x="27411" y="21876"/>
                    </a:lnTo>
                    <a:lnTo>
                      <a:pt x="27584" y="21867"/>
                    </a:lnTo>
                    <a:lnTo>
                      <a:pt x="27758" y="21858"/>
                    </a:lnTo>
                    <a:lnTo>
                      <a:pt x="27922" y="21839"/>
                    </a:lnTo>
                    <a:lnTo>
                      <a:pt x="28095" y="21812"/>
                    </a:lnTo>
                    <a:lnTo>
                      <a:pt x="28259" y="21785"/>
                    </a:lnTo>
                    <a:lnTo>
                      <a:pt x="28423" y="21739"/>
                    </a:lnTo>
                    <a:lnTo>
                      <a:pt x="28587" y="21693"/>
                    </a:lnTo>
                    <a:lnTo>
                      <a:pt x="28752" y="21639"/>
                    </a:lnTo>
                    <a:lnTo>
                      <a:pt x="28916" y="21575"/>
                    </a:lnTo>
                    <a:lnTo>
                      <a:pt x="29071" y="21511"/>
                    </a:lnTo>
                    <a:lnTo>
                      <a:pt x="29217" y="21429"/>
                    </a:lnTo>
                    <a:lnTo>
                      <a:pt x="29372" y="21356"/>
                    </a:lnTo>
                    <a:lnTo>
                      <a:pt x="29518" y="21265"/>
                    </a:lnTo>
                    <a:lnTo>
                      <a:pt x="29663" y="21165"/>
                    </a:lnTo>
                    <a:lnTo>
                      <a:pt x="29800" y="21064"/>
                    </a:lnTo>
                    <a:lnTo>
                      <a:pt x="29937" y="20955"/>
                    </a:lnTo>
                    <a:lnTo>
                      <a:pt x="30229" y="21009"/>
                    </a:lnTo>
                    <a:lnTo>
                      <a:pt x="30521" y="21037"/>
                    </a:lnTo>
                    <a:lnTo>
                      <a:pt x="30812" y="21055"/>
                    </a:lnTo>
                    <a:lnTo>
                      <a:pt x="31104" y="21064"/>
                    </a:lnTo>
                    <a:lnTo>
                      <a:pt x="31442" y="21055"/>
                    </a:lnTo>
                    <a:lnTo>
                      <a:pt x="31770" y="21028"/>
                    </a:lnTo>
                    <a:lnTo>
                      <a:pt x="32098" y="20991"/>
                    </a:lnTo>
                    <a:lnTo>
                      <a:pt x="32417" y="20937"/>
                    </a:lnTo>
                    <a:lnTo>
                      <a:pt x="32727" y="20864"/>
                    </a:lnTo>
                    <a:lnTo>
                      <a:pt x="33037" y="20772"/>
                    </a:lnTo>
                    <a:lnTo>
                      <a:pt x="33338" y="20672"/>
                    </a:lnTo>
                    <a:lnTo>
                      <a:pt x="33630" y="20554"/>
                    </a:lnTo>
                    <a:lnTo>
                      <a:pt x="33922" y="20426"/>
                    </a:lnTo>
                    <a:lnTo>
                      <a:pt x="34195" y="20280"/>
                    </a:lnTo>
                    <a:lnTo>
                      <a:pt x="34469" y="20125"/>
                    </a:lnTo>
                    <a:lnTo>
                      <a:pt x="34733" y="19952"/>
                    </a:lnTo>
                    <a:lnTo>
                      <a:pt x="34989" y="19769"/>
                    </a:lnTo>
                    <a:lnTo>
                      <a:pt x="35235" y="19578"/>
                    </a:lnTo>
                    <a:lnTo>
                      <a:pt x="35472" y="19377"/>
                    </a:lnTo>
                    <a:lnTo>
                      <a:pt x="35700" y="19158"/>
                    </a:lnTo>
                    <a:lnTo>
                      <a:pt x="35910" y="18940"/>
                    </a:lnTo>
                    <a:lnTo>
                      <a:pt x="36110" y="18702"/>
                    </a:lnTo>
                    <a:lnTo>
                      <a:pt x="36311" y="18456"/>
                    </a:lnTo>
                    <a:lnTo>
                      <a:pt x="36493" y="18201"/>
                    </a:lnTo>
                    <a:lnTo>
                      <a:pt x="36657" y="17937"/>
                    </a:lnTo>
                    <a:lnTo>
                      <a:pt x="36812" y="17663"/>
                    </a:lnTo>
                    <a:lnTo>
                      <a:pt x="36958" y="17380"/>
                    </a:lnTo>
                    <a:lnTo>
                      <a:pt x="37086" y="17098"/>
                    </a:lnTo>
                    <a:lnTo>
                      <a:pt x="37205" y="16806"/>
                    </a:lnTo>
                    <a:lnTo>
                      <a:pt x="37305" y="16505"/>
                    </a:lnTo>
                    <a:lnTo>
                      <a:pt x="37396" y="16195"/>
                    </a:lnTo>
                    <a:lnTo>
                      <a:pt x="37469" y="15876"/>
                    </a:lnTo>
                    <a:lnTo>
                      <a:pt x="37524" y="15557"/>
                    </a:lnTo>
                    <a:lnTo>
                      <a:pt x="37569" y="15237"/>
                    </a:lnTo>
                    <a:lnTo>
                      <a:pt x="37588" y="14909"/>
                    </a:lnTo>
                    <a:lnTo>
                      <a:pt x="37597" y="14572"/>
                    </a:lnTo>
                    <a:lnTo>
                      <a:pt x="37597" y="14280"/>
                    </a:lnTo>
                    <a:lnTo>
                      <a:pt x="37569" y="13988"/>
                    </a:lnTo>
                    <a:lnTo>
                      <a:pt x="37542" y="13696"/>
                    </a:lnTo>
                    <a:lnTo>
                      <a:pt x="37496" y="13414"/>
                    </a:lnTo>
                    <a:lnTo>
                      <a:pt x="37442" y="13131"/>
                    </a:lnTo>
                    <a:lnTo>
                      <a:pt x="37369" y="12848"/>
                    </a:lnTo>
                    <a:lnTo>
                      <a:pt x="37287" y="12575"/>
                    </a:lnTo>
                    <a:lnTo>
                      <a:pt x="37186" y="12301"/>
                    </a:lnTo>
                    <a:lnTo>
                      <a:pt x="37086" y="12037"/>
                    </a:lnTo>
                    <a:lnTo>
                      <a:pt x="36967" y="11772"/>
                    </a:lnTo>
                    <a:lnTo>
                      <a:pt x="36831" y="11517"/>
                    </a:lnTo>
                    <a:lnTo>
                      <a:pt x="36694" y="11262"/>
                    </a:lnTo>
                    <a:lnTo>
                      <a:pt x="36539" y="11016"/>
                    </a:lnTo>
                    <a:lnTo>
                      <a:pt x="36375" y="10778"/>
                    </a:lnTo>
                    <a:lnTo>
                      <a:pt x="36202" y="10541"/>
                    </a:lnTo>
                    <a:lnTo>
                      <a:pt x="36010" y="10323"/>
                    </a:lnTo>
                    <a:lnTo>
                      <a:pt x="36037" y="10067"/>
                    </a:lnTo>
                    <a:lnTo>
                      <a:pt x="36047" y="9830"/>
                    </a:lnTo>
                    <a:lnTo>
                      <a:pt x="36037" y="9593"/>
                    </a:lnTo>
                    <a:lnTo>
                      <a:pt x="36019" y="9365"/>
                    </a:lnTo>
                    <a:lnTo>
                      <a:pt x="35992" y="9137"/>
                    </a:lnTo>
                    <a:lnTo>
                      <a:pt x="35946" y="8909"/>
                    </a:lnTo>
                    <a:lnTo>
                      <a:pt x="35901" y="8690"/>
                    </a:lnTo>
                    <a:lnTo>
                      <a:pt x="35837" y="8471"/>
                    </a:lnTo>
                    <a:lnTo>
                      <a:pt x="35764" y="8262"/>
                    </a:lnTo>
                    <a:lnTo>
                      <a:pt x="35682" y="8052"/>
                    </a:lnTo>
                    <a:lnTo>
                      <a:pt x="35591" y="7851"/>
                    </a:lnTo>
                    <a:lnTo>
                      <a:pt x="35490" y="7660"/>
                    </a:lnTo>
                    <a:lnTo>
                      <a:pt x="35381" y="7468"/>
                    </a:lnTo>
                    <a:lnTo>
                      <a:pt x="35262" y="7277"/>
                    </a:lnTo>
                    <a:lnTo>
                      <a:pt x="35135" y="7104"/>
                    </a:lnTo>
                    <a:lnTo>
                      <a:pt x="34998" y="6930"/>
                    </a:lnTo>
                    <a:lnTo>
                      <a:pt x="34852" y="6766"/>
                    </a:lnTo>
                    <a:lnTo>
                      <a:pt x="34706" y="6602"/>
                    </a:lnTo>
                    <a:lnTo>
                      <a:pt x="34542" y="6456"/>
                    </a:lnTo>
                    <a:lnTo>
                      <a:pt x="34378" y="6310"/>
                    </a:lnTo>
                    <a:lnTo>
                      <a:pt x="34205" y="6174"/>
                    </a:lnTo>
                    <a:lnTo>
                      <a:pt x="34031" y="6046"/>
                    </a:lnTo>
                    <a:lnTo>
                      <a:pt x="33840" y="5927"/>
                    </a:lnTo>
                    <a:lnTo>
                      <a:pt x="33648" y="5818"/>
                    </a:lnTo>
                    <a:lnTo>
                      <a:pt x="33457" y="5718"/>
                    </a:lnTo>
                    <a:lnTo>
                      <a:pt x="33256" y="5626"/>
                    </a:lnTo>
                    <a:lnTo>
                      <a:pt x="33046" y="5544"/>
                    </a:lnTo>
                    <a:lnTo>
                      <a:pt x="32837" y="5471"/>
                    </a:lnTo>
                    <a:lnTo>
                      <a:pt x="32618" y="5408"/>
                    </a:lnTo>
                    <a:lnTo>
                      <a:pt x="32399" y="5362"/>
                    </a:lnTo>
                    <a:lnTo>
                      <a:pt x="32171" y="5316"/>
                    </a:lnTo>
                    <a:lnTo>
                      <a:pt x="31943" y="5289"/>
                    </a:lnTo>
                    <a:lnTo>
                      <a:pt x="31715" y="5271"/>
                    </a:lnTo>
                    <a:lnTo>
                      <a:pt x="31323" y="5271"/>
                    </a:lnTo>
                    <a:lnTo>
                      <a:pt x="31159" y="5280"/>
                    </a:lnTo>
                    <a:lnTo>
                      <a:pt x="31104" y="5107"/>
                    </a:lnTo>
                    <a:lnTo>
                      <a:pt x="31031" y="4933"/>
                    </a:lnTo>
                    <a:lnTo>
                      <a:pt x="30958" y="4760"/>
                    </a:lnTo>
                    <a:lnTo>
                      <a:pt x="30885" y="4596"/>
                    </a:lnTo>
                    <a:lnTo>
                      <a:pt x="30803" y="4441"/>
                    </a:lnTo>
                    <a:lnTo>
                      <a:pt x="30712" y="4277"/>
                    </a:lnTo>
                    <a:lnTo>
                      <a:pt x="30612" y="4131"/>
                    </a:lnTo>
                    <a:lnTo>
                      <a:pt x="30512" y="3976"/>
                    </a:lnTo>
                    <a:lnTo>
                      <a:pt x="30402" y="3839"/>
                    </a:lnTo>
                    <a:lnTo>
                      <a:pt x="30293" y="3693"/>
                    </a:lnTo>
                    <a:lnTo>
                      <a:pt x="30174" y="3566"/>
                    </a:lnTo>
                    <a:lnTo>
                      <a:pt x="30046" y="3438"/>
                    </a:lnTo>
                    <a:lnTo>
                      <a:pt x="29919" y="3310"/>
                    </a:lnTo>
                    <a:lnTo>
                      <a:pt x="29791" y="3192"/>
                    </a:lnTo>
                    <a:lnTo>
                      <a:pt x="29654" y="3073"/>
                    </a:lnTo>
                    <a:lnTo>
                      <a:pt x="29508" y="2973"/>
                    </a:lnTo>
                    <a:lnTo>
                      <a:pt x="29363" y="2864"/>
                    </a:lnTo>
                    <a:lnTo>
                      <a:pt x="29217" y="2772"/>
                    </a:lnTo>
                    <a:lnTo>
                      <a:pt x="29062" y="2681"/>
                    </a:lnTo>
                    <a:lnTo>
                      <a:pt x="28907" y="2590"/>
                    </a:lnTo>
                    <a:lnTo>
                      <a:pt x="28742" y="2517"/>
                    </a:lnTo>
                    <a:lnTo>
                      <a:pt x="28587" y="2444"/>
                    </a:lnTo>
                    <a:lnTo>
                      <a:pt x="28414" y="2371"/>
                    </a:lnTo>
                    <a:lnTo>
                      <a:pt x="28250" y="2316"/>
                    </a:lnTo>
                    <a:lnTo>
                      <a:pt x="28077" y="2262"/>
                    </a:lnTo>
                    <a:lnTo>
                      <a:pt x="27904" y="2216"/>
                    </a:lnTo>
                    <a:lnTo>
                      <a:pt x="27721" y="2171"/>
                    </a:lnTo>
                    <a:lnTo>
                      <a:pt x="27548" y="2143"/>
                    </a:lnTo>
                    <a:lnTo>
                      <a:pt x="27366" y="2116"/>
                    </a:lnTo>
                    <a:lnTo>
                      <a:pt x="27183" y="2098"/>
                    </a:lnTo>
                    <a:lnTo>
                      <a:pt x="26992" y="2079"/>
                    </a:lnTo>
                    <a:lnTo>
                      <a:pt x="26809" y="2079"/>
                    </a:lnTo>
                    <a:lnTo>
                      <a:pt x="26609" y="2088"/>
                    </a:lnTo>
                    <a:lnTo>
                      <a:pt x="26408" y="2098"/>
                    </a:lnTo>
                    <a:lnTo>
                      <a:pt x="26208" y="2116"/>
                    </a:lnTo>
                    <a:lnTo>
                      <a:pt x="26007" y="2152"/>
                    </a:lnTo>
                    <a:lnTo>
                      <a:pt x="25815" y="2189"/>
                    </a:lnTo>
                    <a:lnTo>
                      <a:pt x="25615" y="2234"/>
                    </a:lnTo>
                    <a:lnTo>
                      <a:pt x="25423" y="2298"/>
                    </a:lnTo>
                    <a:lnTo>
                      <a:pt x="25232" y="2362"/>
                    </a:lnTo>
                    <a:lnTo>
                      <a:pt x="25004" y="2207"/>
                    </a:lnTo>
                    <a:lnTo>
                      <a:pt x="24776" y="2070"/>
                    </a:lnTo>
                    <a:lnTo>
                      <a:pt x="24539" y="1943"/>
                    </a:lnTo>
                    <a:lnTo>
                      <a:pt x="24293" y="1824"/>
                    </a:lnTo>
                    <a:lnTo>
                      <a:pt x="24056" y="1705"/>
                    </a:lnTo>
                    <a:lnTo>
                      <a:pt x="23800" y="1605"/>
                    </a:lnTo>
                    <a:lnTo>
                      <a:pt x="23554" y="1514"/>
                    </a:lnTo>
                    <a:lnTo>
                      <a:pt x="23299" y="1432"/>
                    </a:lnTo>
                    <a:lnTo>
                      <a:pt x="23043" y="1359"/>
                    </a:lnTo>
                    <a:lnTo>
                      <a:pt x="22779" y="1286"/>
                    </a:lnTo>
                    <a:lnTo>
                      <a:pt x="22514" y="1231"/>
                    </a:lnTo>
                    <a:lnTo>
                      <a:pt x="22250" y="1195"/>
                    </a:lnTo>
                    <a:lnTo>
                      <a:pt x="21986" y="1158"/>
                    </a:lnTo>
                    <a:lnTo>
                      <a:pt x="21712" y="1131"/>
                    </a:lnTo>
                    <a:lnTo>
                      <a:pt x="21448" y="1113"/>
                    </a:lnTo>
                    <a:lnTo>
                      <a:pt x="21174" y="1113"/>
                    </a:lnTo>
                    <a:lnTo>
                      <a:pt x="20773" y="1122"/>
                    </a:lnTo>
                    <a:lnTo>
                      <a:pt x="20381" y="1149"/>
                    </a:lnTo>
                    <a:lnTo>
                      <a:pt x="19998" y="1204"/>
                    </a:lnTo>
                    <a:lnTo>
                      <a:pt x="19615" y="1277"/>
                    </a:lnTo>
                    <a:lnTo>
                      <a:pt x="19232" y="1377"/>
                    </a:lnTo>
                    <a:lnTo>
                      <a:pt x="18858" y="1487"/>
                    </a:lnTo>
                    <a:lnTo>
                      <a:pt x="18493" y="1623"/>
                    </a:lnTo>
                    <a:lnTo>
                      <a:pt x="18128" y="1778"/>
                    </a:lnTo>
                    <a:lnTo>
                      <a:pt x="17937" y="1578"/>
                    </a:lnTo>
                    <a:lnTo>
                      <a:pt x="17736" y="1377"/>
                    </a:lnTo>
                    <a:lnTo>
                      <a:pt x="17527" y="1195"/>
                    </a:lnTo>
                    <a:lnTo>
                      <a:pt x="17308" y="1022"/>
                    </a:lnTo>
                    <a:lnTo>
                      <a:pt x="17080" y="867"/>
                    </a:lnTo>
                    <a:lnTo>
                      <a:pt x="16852" y="721"/>
                    </a:lnTo>
                    <a:lnTo>
                      <a:pt x="16606" y="584"/>
                    </a:lnTo>
                    <a:lnTo>
                      <a:pt x="16359" y="465"/>
                    </a:lnTo>
                    <a:lnTo>
                      <a:pt x="16104" y="356"/>
                    </a:lnTo>
                    <a:lnTo>
                      <a:pt x="15849" y="265"/>
                    </a:lnTo>
                    <a:lnTo>
                      <a:pt x="15584" y="183"/>
                    </a:lnTo>
                    <a:lnTo>
                      <a:pt x="15311" y="119"/>
                    </a:lnTo>
                    <a:lnTo>
                      <a:pt x="15037" y="64"/>
                    </a:lnTo>
                    <a:lnTo>
                      <a:pt x="14764" y="28"/>
                    </a:lnTo>
                    <a:lnTo>
                      <a:pt x="14481" y="9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3987580" y="3705378"/>
                <a:ext cx="218117" cy="126943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2463" extrusionOk="0">
                    <a:moveTo>
                      <a:pt x="3739" y="1"/>
                    </a:moveTo>
                    <a:lnTo>
                      <a:pt x="3685" y="138"/>
                    </a:lnTo>
                    <a:lnTo>
                      <a:pt x="3630" y="265"/>
                    </a:lnTo>
                    <a:lnTo>
                      <a:pt x="3575" y="393"/>
                    </a:lnTo>
                    <a:lnTo>
                      <a:pt x="3511" y="511"/>
                    </a:lnTo>
                    <a:lnTo>
                      <a:pt x="3438" y="630"/>
                    </a:lnTo>
                    <a:lnTo>
                      <a:pt x="3356" y="748"/>
                    </a:lnTo>
                    <a:lnTo>
                      <a:pt x="3274" y="858"/>
                    </a:lnTo>
                    <a:lnTo>
                      <a:pt x="3192" y="958"/>
                    </a:lnTo>
                    <a:lnTo>
                      <a:pt x="3101" y="1058"/>
                    </a:lnTo>
                    <a:lnTo>
                      <a:pt x="3001" y="1159"/>
                    </a:lnTo>
                    <a:lnTo>
                      <a:pt x="2900" y="1250"/>
                    </a:lnTo>
                    <a:lnTo>
                      <a:pt x="2791" y="1341"/>
                    </a:lnTo>
                    <a:lnTo>
                      <a:pt x="2682" y="1423"/>
                    </a:lnTo>
                    <a:lnTo>
                      <a:pt x="2563" y="1496"/>
                    </a:lnTo>
                    <a:lnTo>
                      <a:pt x="2444" y="1569"/>
                    </a:lnTo>
                    <a:lnTo>
                      <a:pt x="2317" y="1633"/>
                    </a:lnTo>
                    <a:lnTo>
                      <a:pt x="2189" y="1697"/>
                    </a:lnTo>
                    <a:lnTo>
                      <a:pt x="2061" y="1751"/>
                    </a:lnTo>
                    <a:lnTo>
                      <a:pt x="1934" y="1797"/>
                    </a:lnTo>
                    <a:lnTo>
                      <a:pt x="1797" y="1834"/>
                    </a:lnTo>
                    <a:lnTo>
                      <a:pt x="1669" y="1870"/>
                    </a:lnTo>
                    <a:lnTo>
                      <a:pt x="1533" y="1897"/>
                    </a:lnTo>
                    <a:lnTo>
                      <a:pt x="1396" y="1916"/>
                    </a:lnTo>
                    <a:lnTo>
                      <a:pt x="1259" y="1925"/>
                    </a:lnTo>
                    <a:lnTo>
                      <a:pt x="1122" y="1934"/>
                    </a:lnTo>
                    <a:lnTo>
                      <a:pt x="985" y="1934"/>
                    </a:lnTo>
                    <a:lnTo>
                      <a:pt x="849" y="1925"/>
                    </a:lnTo>
                    <a:lnTo>
                      <a:pt x="712" y="1907"/>
                    </a:lnTo>
                    <a:lnTo>
                      <a:pt x="575" y="1888"/>
                    </a:lnTo>
                    <a:lnTo>
                      <a:pt x="438" y="1861"/>
                    </a:lnTo>
                    <a:lnTo>
                      <a:pt x="302" y="1824"/>
                    </a:lnTo>
                    <a:lnTo>
                      <a:pt x="165" y="1788"/>
                    </a:lnTo>
                    <a:lnTo>
                      <a:pt x="1" y="2280"/>
                    </a:lnTo>
                    <a:lnTo>
                      <a:pt x="128" y="2326"/>
                    </a:lnTo>
                    <a:lnTo>
                      <a:pt x="265" y="2362"/>
                    </a:lnTo>
                    <a:lnTo>
                      <a:pt x="393" y="2390"/>
                    </a:lnTo>
                    <a:lnTo>
                      <a:pt x="530" y="2417"/>
                    </a:lnTo>
                    <a:lnTo>
                      <a:pt x="794" y="2445"/>
                    </a:lnTo>
                    <a:lnTo>
                      <a:pt x="1068" y="2463"/>
                    </a:lnTo>
                    <a:lnTo>
                      <a:pt x="1259" y="2454"/>
                    </a:lnTo>
                    <a:lnTo>
                      <a:pt x="1451" y="2435"/>
                    </a:lnTo>
                    <a:lnTo>
                      <a:pt x="1633" y="2408"/>
                    </a:lnTo>
                    <a:lnTo>
                      <a:pt x="1824" y="2372"/>
                    </a:lnTo>
                    <a:lnTo>
                      <a:pt x="2016" y="2317"/>
                    </a:lnTo>
                    <a:lnTo>
                      <a:pt x="2198" y="2262"/>
                    </a:lnTo>
                    <a:lnTo>
                      <a:pt x="2381" y="2189"/>
                    </a:lnTo>
                    <a:lnTo>
                      <a:pt x="2554" y="2107"/>
                    </a:lnTo>
                    <a:lnTo>
                      <a:pt x="2700" y="2025"/>
                    </a:lnTo>
                    <a:lnTo>
                      <a:pt x="2846" y="1943"/>
                    </a:lnTo>
                    <a:lnTo>
                      <a:pt x="2982" y="1852"/>
                    </a:lnTo>
                    <a:lnTo>
                      <a:pt x="3119" y="1751"/>
                    </a:lnTo>
                    <a:lnTo>
                      <a:pt x="3238" y="1651"/>
                    </a:lnTo>
                    <a:lnTo>
                      <a:pt x="3365" y="1542"/>
                    </a:lnTo>
                    <a:lnTo>
                      <a:pt x="3475" y="1423"/>
                    </a:lnTo>
                    <a:lnTo>
                      <a:pt x="3584" y="1305"/>
                    </a:lnTo>
                    <a:lnTo>
                      <a:pt x="3694" y="1177"/>
                    </a:lnTo>
                    <a:lnTo>
                      <a:pt x="3785" y="1049"/>
                    </a:lnTo>
                    <a:lnTo>
                      <a:pt x="3876" y="913"/>
                    </a:lnTo>
                    <a:lnTo>
                      <a:pt x="3967" y="776"/>
                    </a:lnTo>
                    <a:lnTo>
                      <a:pt x="4040" y="630"/>
                    </a:lnTo>
                    <a:lnTo>
                      <a:pt x="4113" y="484"/>
                    </a:lnTo>
                    <a:lnTo>
                      <a:pt x="4177" y="329"/>
                    </a:lnTo>
                    <a:lnTo>
                      <a:pt x="4232" y="174"/>
                    </a:lnTo>
                    <a:lnTo>
                      <a:pt x="37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4159108" y="3686102"/>
                <a:ext cx="63497" cy="63033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23" extrusionOk="0">
                    <a:moveTo>
                      <a:pt x="512" y="1"/>
                    </a:moveTo>
                    <a:lnTo>
                      <a:pt x="457" y="19"/>
                    </a:lnTo>
                    <a:lnTo>
                      <a:pt x="393" y="37"/>
                    </a:lnTo>
                    <a:lnTo>
                      <a:pt x="338" y="65"/>
                    </a:lnTo>
                    <a:lnTo>
                      <a:pt x="284" y="92"/>
                    </a:lnTo>
                    <a:lnTo>
                      <a:pt x="238" y="129"/>
                    </a:lnTo>
                    <a:lnTo>
                      <a:pt x="183" y="165"/>
                    </a:lnTo>
                    <a:lnTo>
                      <a:pt x="147" y="211"/>
                    </a:lnTo>
                    <a:lnTo>
                      <a:pt x="110" y="256"/>
                    </a:lnTo>
                    <a:lnTo>
                      <a:pt x="74" y="311"/>
                    </a:lnTo>
                    <a:lnTo>
                      <a:pt x="47" y="356"/>
                    </a:lnTo>
                    <a:lnTo>
                      <a:pt x="28" y="411"/>
                    </a:lnTo>
                    <a:lnTo>
                      <a:pt x="10" y="475"/>
                    </a:lnTo>
                    <a:lnTo>
                      <a:pt x="1" y="530"/>
                    </a:lnTo>
                    <a:lnTo>
                      <a:pt x="1" y="594"/>
                    </a:lnTo>
                    <a:lnTo>
                      <a:pt x="1" y="648"/>
                    </a:lnTo>
                    <a:lnTo>
                      <a:pt x="10" y="712"/>
                    </a:lnTo>
                    <a:lnTo>
                      <a:pt x="19" y="767"/>
                    </a:lnTo>
                    <a:lnTo>
                      <a:pt x="37" y="831"/>
                    </a:lnTo>
                    <a:lnTo>
                      <a:pt x="65" y="885"/>
                    </a:lnTo>
                    <a:lnTo>
                      <a:pt x="92" y="940"/>
                    </a:lnTo>
                    <a:lnTo>
                      <a:pt x="129" y="995"/>
                    </a:lnTo>
                    <a:lnTo>
                      <a:pt x="165" y="1040"/>
                    </a:lnTo>
                    <a:lnTo>
                      <a:pt x="211" y="1077"/>
                    </a:lnTo>
                    <a:lnTo>
                      <a:pt x="256" y="1113"/>
                    </a:lnTo>
                    <a:lnTo>
                      <a:pt x="311" y="1150"/>
                    </a:lnTo>
                    <a:lnTo>
                      <a:pt x="366" y="1177"/>
                    </a:lnTo>
                    <a:lnTo>
                      <a:pt x="420" y="1195"/>
                    </a:lnTo>
                    <a:lnTo>
                      <a:pt x="475" y="1214"/>
                    </a:lnTo>
                    <a:lnTo>
                      <a:pt x="530" y="1223"/>
                    </a:lnTo>
                    <a:lnTo>
                      <a:pt x="712" y="1223"/>
                    </a:lnTo>
                    <a:lnTo>
                      <a:pt x="767" y="1205"/>
                    </a:lnTo>
                    <a:lnTo>
                      <a:pt x="831" y="1186"/>
                    </a:lnTo>
                    <a:lnTo>
                      <a:pt x="885" y="1159"/>
                    </a:lnTo>
                    <a:lnTo>
                      <a:pt x="940" y="1132"/>
                    </a:lnTo>
                    <a:lnTo>
                      <a:pt x="995" y="1095"/>
                    </a:lnTo>
                    <a:lnTo>
                      <a:pt x="1040" y="1059"/>
                    </a:lnTo>
                    <a:lnTo>
                      <a:pt x="1077" y="1013"/>
                    </a:lnTo>
                    <a:lnTo>
                      <a:pt x="1113" y="967"/>
                    </a:lnTo>
                    <a:lnTo>
                      <a:pt x="1150" y="913"/>
                    </a:lnTo>
                    <a:lnTo>
                      <a:pt x="1177" y="858"/>
                    </a:lnTo>
                    <a:lnTo>
                      <a:pt x="1195" y="803"/>
                    </a:lnTo>
                    <a:lnTo>
                      <a:pt x="1214" y="749"/>
                    </a:lnTo>
                    <a:lnTo>
                      <a:pt x="1223" y="694"/>
                    </a:lnTo>
                    <a:lnTo>
                      <a:pt x="1232" y="630"/>
                    </a:lnTo>
                    <a:lnTo>
                      <a:pt x="1223" y="575"/>
                    </a:lnTo>
                    <a:lnTo>
                      <a:pt x="1223" y="512"/>
                    </a:lnTo>
                    <a:lnTo>
                      <a:pt x="1205" y="457"/>
                    </a:lnTo>
                    <a:lnTo>
                      <a:pt x="1186" y="393"/>
                    </a:lnTo>
                    <a:lnTo>
                      <a:pt x="1168" y="338"/>
                    </a:lnTo>
                    <a:lnTo>
                      <a:pt x="1132" y="284"/>
                    </a:lnTo>
                    <a:lnTo>
                      <a:pt x="1095" y="229"/>
                    </a:lnTo>
                    <a:lnTo>
                      <a:pt x="1059" y="183"/>
                    </a:lnTo>
                    <a:lnTo>
                      <a:pt x="1013" y="147"/>
                    </a:lnTo>
                    <a:lnTo>
                      <a:pt x="968" y="110"/>
                    </a:lnTo>
                    <a:lnTo>
                      <a:pt x="913" y="74"/>
                    </a:lnTo>
                    <a:lnTo>
                      <a:pt x="867" y="46"/>
                    </a:lnTo>
                    <a:lnTo>
                      <a:pt x="813" y="28"/>
                    </a:lnTo>
                    <a:lnTo>
                      <a:pt x="749" y="10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23"/>
          <p:cNvGrpSpPr/>
          <p:nvPr/>
        </p:nvGrpSpPr>
        <p:grpSpPr>
          <a:xfrm>
            <a:off x="457188" y="3999723"/>
            <a:ext cx="2970300" cy="680700"/>
            <a:chOff x="457188" y="3999723"/>
            <a:chExt cx="2970300" cy="680700"/>
          </a:xfrm>
        </p:grpSpPr>
        <p:grpSp>
          <p:nvGrpSpPr>
            <p:cNvPr id="539" name="Google Shape;539;p23"/>
            <p:cNvGrpSpPr/>
            <p:nvPr/>
          </p:nvGrpSpPr>
          <p:grpSpPr>
            <a:xfrm>
              <a:off x="457188" y="3999738"/>
              <a:ext cx="2061000" cy="680664"/>
              <a:chOff x="6625800" y="1360838"/>
              <a:chExt cx="2061000" cy="680664"/>
            </a:xfrm>
          </p:grpSpPr>
          <p:sp>
            <p:nvSpPr>
              <p:cNvPr id="540" name="Google Shape;540;p23"/>
              <p:cNvSpPr txBox="1"/>
              <p:nvPr/>
            </p:nvSpPr>
            <p:spPr>
              <a:xfrm>
                <a:off x="6625800" y="13608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Inhibitory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41" name="Google Shape;541;p23"/>
              <p:cNvSpPr txBox="1"/>
              <p:nvPr/>
            </p:nvSpPr>
            <p:spPr>
              <a:xfrm>
                <a:off x="6625800" y="16428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42" name="Google Shape;542;p23"/>
            <p:cNvSpPr/>
            <p:nvPr/>
          </p:nvSpPr>
          <p:spPr>
            <a:xfrm>
              <a:off x="2746788" y="3999723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457188" y="1276113"/>
            <a:ext cx="2970300" cy="680700"/>
            <a:chOff x="457188" y="1276113"/>
            <a:chExt cx="2970300" cy="680700"/>
          </a:xfrm>
        </p:grpSpPr>
        <p:grpSp>
          <p:nvGrpSpPr>
            <p:cNvPr id="544" name="Google Shape;544;p23"/>
            <p:cNvGrpSpPr/>
            <p:nvPr/>
          </p:nvGrpSpPr>
          <p:grpSpPr>
            <a:xfrm>
              <a:off x="457188" y="1276124"/>
              <a:ext cx="2061000" cy="680679"/>
              <a:chOff x="6625800" y="2550885"/>
              <a:chExt cx="2061000" cy="680679"/>
            </a:xfrm>
          </p:grpSpPr>
          <p:sp>
            <p:nvSpPr>
              <p:cNvPr id="545" name="Google Shape;545;p23"/>
              <p:cNvSpPr txBox="1"/>
              <p:nvPr/>
            </p:nvSpPr>
            <p:spPr>
              <a:xfrm>
                <a:off x="6625800" y="255088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Synapses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46" name="Google Shape;546;p23"/>
              <p:cNvSpPr txBox="1"/>
              <p:nvPr/>
            </p:nvSpPr>
            <p:spPr>
              <a:xfrm>
                <a:off x="6625800" y="282806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47" name="Google Shape;547;p23"/>
            <p:cNvSpPr/>
            <p:nvPr/>
          </p:nvSpPr>
          <p:spPr>
            <a:xfrm>
              <a:off x="2746788" y="1276113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8" name="Google Shape;548;p23"/>
          <p:cNvGrpSpPr/>
          <p:nvPr/>
        </p:nvGrpSpPr>
        <p:grpSpPr>
          <a:xfrm>
            <a:off x="457188" y="2621353"/>
            <a:ext cx="2970300" cy="680700"/>
            <a:chOff x="457188" y="2625010"/>
            <a:chExt cx="2970300" cy="680700"/>
          </a:xfrm>
        </p:grpSpPr>
        <p:grpSp>
          <p:nvGrpSpPr>
            <p:cNvPr id="549" name="Google Shape;549;p23"/>
            <p:cNvGrpSpPr/>
            <p:nvPr/>
          </p:nvGrpSpPr>
          <p:grpSpPr>
            <a:xfrm>
              <a:off x="457188" y="2625013"/>
              <a:ext cx="2061000" cy="680677"/>
              <a:chOff x="6625800" y="3736050"/>
              <a:chExt cx="2061000" cy="680677"/>
            </a:xfrm>
          </p:grpSpPr>
          <p:sp>
            <p:nvSpPr>
              <p:cNvPr id="550" name="Google Shape;550;p23"/>
              <p:cNvSpPr txBox="1"/>
              <p:nvPr/>
            </p:nvSpPr>
            <p:spPr>
              <a:xfrm>
                <a:off x="6625800" y="37360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Excitatory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51" name="Google Shape;551;p23"/>
              <p:cNvSpPr txBox="1"/>
              <p:nvPr/>
            </p:nvSpPr>
            <p:spPr>
              <a:xfrm>
                <a:off x="6625800" y="401802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52" name="Google Shape;552;p23"/>
            <p:cNvSpPr/>
            <p:nvPr/>
          </p:nvSpPr>
          <p:spPr>
            <a:xfrm>
              <a:off x="2746788" y="2625010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53" name="Google Shape;553;p23"/>
          <p:cNvSpPr/>
          <p:nvPr/>
        </p:nvSpPr>
        <p:spPr>
          <a:xfrm>
            <a:off x="4350400" y="2197743"/>
            <a:ext cx="443100" cy="44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4" name="Google Shape;554;p23"/>
          <p:cNvSpPr/>
          <p:nvPr/>
        </p:nvSpPr>
        <p:spPr>
          <a:xfrm>
            <a:off x="4350450" y="2743794"/>
            <a:ext cx="443100" cy="44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4350500" y="3289845"/>
            <a:ext cx="443100" cy="44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56" name="Google Shape;556;p23"/>
          <p:cNvCxnSpPr>
            <a:stCxn id="547" idx="6"/>
            <a:endCxn id="553" idx="0"/>
          </p:cNvCxnSpPr>
          <p:nvPr/>
        </p:nvCxnSpPr>
        <p:spPr>
          <a:xfrm>
            <a:off x="3427488" y="1616463"/>
            <a:ext cx="1144500" cy="58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3"/>
          <p:cNvCxnSpPr>
            <a:stCxn id="552" idx="6"/>
            <a:endCxn id="554" idx="2"/>
          </p:cNvCxnSpPr>
          <p:nvPr/>
        </p:nvCxnSpPr>
        <p:spPr>
          <a:xfrm>
            <a:off x="3427488" y="2961703"/>
            <a:ext cx="923100" cy="3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3"/>
          <p:cNvCxnSpPr>
            <a:stCxn id="542" idx="6"/>
            <a:endCxn id="555" idx="4"/>
          </p:cNvCxnSpPr>
          <p:nvPr/>
        </p:nvCxnSpPr>
        <p:spPr>
          <a:xfrm rot="10800000" flipH="1">
            <a:off x="3427488" y="3732873"/>
            <a:ext cx="1144500" cy="60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23"/>
          <p:cNvSpPr/>
          <p:nvPr/>
        </p:nvSpPr>
        <p:spPr>
          <a:xfrm>
            <a:off x="4402514" y="2233674"/>
            <a:ext cx="338963" cy="371354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>
            <a:off x="4402514" y="2761761"/>
            <a:ext cx="338963" cy="371354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/>
          <p:nvPr/>
        </p:nvSpPr>
        <p:spPr>
          <a:xfrm>
            <a:off x="4402514" y="3325686"/>
            <a:ext cx="338963" cy="371354"/>
          </a:xfrm>
          <a:custGeom>
            <a:avLst/>
            <a:gdLst/>
            <a:ahLst/>
            <a:cxnLst/>
            <a:rect l="l" t="t" r="r" b="b"/>
            <a:pathLst>
              <a:path w="53401" h="58527" extrusionOk="0">
                <a:moveTo>
                  <a:pt x="5921" y="19519"/>
                </a:moveTo>
                <a:lnTo>
                  <a:pt x="5901" y="19539"/>
                </a:lnTo>
                <a:lnTo>
                  <a:pt x="5901" y="19539"/>
                </a:lnTo>
                <a:lnTo>
                  <a:pt x="5930" y="19519"/>
                </a:lnTo>
                <a:close/>
                <a:moveTo>
                  <a:pt x="27872" y="24846"/>
                </a:moveTo>
                <a:lnTo>
                  <a:pt x="28163" y="24866"/>
                </a:lnTo>
                <a:lnTo>
                  <a:pt x="28444" y="24897"/>
                </a:lnTo>
                <a:lnTo>
                  <a:pt x="28726" y="24947"/>
                </a:lnTo>
                <a:lnTo>
                  <a:pt x="28997" y="24997"/>
                </a:lnTo>
                <a:lnTo>
                  <a:pt x="29269" y="25067"/>
                </a:lnTo>
                <a:lnTo>
                  <a:pt x="29530" y="25148"/>
                </a:lnTo>
                <a:lnTo>
                  <a:pt x="29791" y="25238"/>
                </a:lnTo>
                <a:lnTo>
                  <a:pt x="30043" y="25339"/>
                </a:lnTo>
                <a:lnTo>
                  <a:pt x="30294" y="25449"/>
                </a:lnTo>
                <a:lnTo>
                  <a:pt x="30525" y="25570"/>
                </a:lnTo>
                <a:lnTo>
                  <a:pt x="30756" y="25701"/>
                </a:lnTo>
                <a:lnTo>
                  <a:pt x="30977" y="25841"/>
                </a:lnTo>
                <a:lnTo>
                  <a:pt x="31198" y="25992"/>
                </a:lnTo>
                <a:lnTo>
                  <a:pt x="31399" y="26143"/>
                </a:lnTo>
                <a:lnTo>
                  <a:pt x="31600" y="26314"/>
                </a:lnTo>
                <a:lnTo>
                  <a:pt x="31791" y="26485"/>
                </a:lnTo>
                <a:lnTo>
                  <a:pt x="31962" y="26666"/>
                </a:lnTo>
                <a:lnTo>
                  <a:pt x="32133" y="26857"/>
                </a:lnTo>
                <a:lnTo>
                  <a:pt x="32294" y="27058"/>
                </a:lnTo>
                <a:lnTo>
                  <a:pt x="32445" y="27259"/>
                </a:lnTo>
                <a:lnTo>
                  <a:pt x="32575" y="27470"/>
                </a:lnTo>
                <a:lnTo>
                  <a:pt x="32706" y="27681"/>
                </a:lnTo>
                <a:lnTo>
                  <a:pt x="32817" y="27902"/>
                </a:lnTo>
                <a:lnTo>
                  <a:pt x="32917" y="28133"/>
                </a:lnTo>
                <a:lnTo>
                  <a:pt x="33008" y="28364"/>
                </a:lnTo>
                <a:lnTo>
                  <a:pt x="33088" y="28605"/>
                </a:lnTo>
                <a:lnTo>
                  <a:pt x="33148" y="28847"/>
                </a:lnTo>
                <a:lnTo>
                  <a:pt x="33199" y="29098"/>
                </a:lnTo>
                <a:lnTo>
                  <a:pt x="33239" y="29349"/>
                </a:lnTo>
                <a:lnTo>
                  <a:pt x="33259" y="29600"/>
                </a:lnTo>
                <a:lnTo>
                  <a:pt x="33269" y="29862"/>
                </a:lnTo>
                <a:lnTo>
                  <a:pt x="33259" y="30113"/>
                </a:lnTo>
                <a:lnTo>
                  <a:pt x="33239" y="30374"/>
                </a:lnTo>
                <a:lnTo>
                  <a:pt x="33199" y="30626"/>
                </a:lnTo>
                <a:lnTo>
                  <a:pt x="33148" y="30867"/>
                </a:lnTo>
                <a:lnTo>
                  <a:pt x="33088" y="31108"/>
                </a:lnTo>
                <a:lnTo>
                  <a:pt x="33008" y="31349"/>
                </a:lnTo>
                <a:lnTo>
                  <a:pt x="32917" y="31580"/>
                </a:lnTo>
                <a:lnTo>
                  <a:pt x="32817" y="31812"/>
                </a:lnTo>
                <a:lnTo>
                  <a:pt x="32706" y="32033"/>
                </a:lnTo>
                <a:lnTo>
                  <a:pt x="32575" y="32254"/>
                </a:lnTo>
                <a:lnTo>
                  <a:pt x="32445" y="32455"/>
                </a:lnTo>
                <a:lnTo>
                  <a:pt x="32294" y="32666"/>
                </a:lnTo>
                <a:lnTo>
                  <a:pt x="32133" y="32857"/>
                </a:lnTo>
                <a:lnTo>
                  <a:pt x="31962" y="33048"/>
                </a:lnTo>
                <a:lnTo>
                  <a:pt x="31791" y="33229"/>
                </a:lnTo>
                <a:lnTo>
                  <a:pt x="31600" y="33410"/>
                </a:lnTo>
                <a:lnTo>
                  <a:pt x="31399" y="33570"/>
                </a:lnTo>
                <a:lnTo>
                  <a:pt x="31198" y="33731"/>
                </a:lnTo>
                <a:lnTo>
                  <a:pt x="30977" y="33882"/>
                </a:lnTo>
                <a:lnTo>
                  <a:pt x="30756" y="34023"/>
                </a:lnTo>
                <a:lnTo>
                  <a:pt x="30525" y="34143"/>
                </a:lnTo>
                <a:lnTo>
                  <a:pt x="30294" y="34264"/>
                </a:lnTo>
                <a:lnTo>
                  <a:pt x="30043" y="34385"/>
                </a:lnTo>
                <a:lnTo>
                  <a:pt x="29791" y="34485"/>
                </a:lnTo>
                <a:lnTo>
                  <a:pt x="29530" y="34566"/>
                </a:lnTo>
                <a:lnTo>
                  <a:pt x="29269" y="34646"/>
                </a:lnTo>
                <a:lnTo>
                  <a:pt x="28997" y="34716"/>
                </a:lnTo>
                <a:lnTo>
                  <a:pt x="28726" y="34777"/>
                </a:lnTo>
                <a:lnTo>
                  <a:pt x="28444" y="34817"/>
                </a:lnTo>
                <a:lnTo>
                  <a:pt x="28163" y="34847"/>
                </a:lnTo>
                <a:lnTo>
                  <a:pt x="27872" y="34867"/>
                </a:lnTo>
                <a:lnTo>
                  <a:pt x="27580" y="34877"/>
                </a:lnTo>
                <a:lnTo>
                  <a:pt x="27289" y="34867"/>
                </a:lnTo>
                <a:lnTo>
                  <a:pt x="26997" y="34847"/>
                </a:lnTo>
                <a:lnTo>
                  <a:pt x="26716" y="34817"/>
                </a:lnTo>
                <a:lnTo>
                  <a:pt x="26434" y="34777"/>
                </a:lnTo>
                <a:lnTo>
                  <a:pt x="26163" y="34716"/>
                </a:lnTo>
                <a:lnTo>
                  <a:pt x="25892" y="34646"/>
                </a:lnTo>
                <a:lnTo>
                  <a:pt x="25630" y="34566"/>
                </a:lnTo>
                <a:lnTo>
                  <a:pt x="25369" y="34485"/>
                </a:lnTo>
                <a:lnTo>
                  <a:pt x="25118" y="34385"/>
                </a:lnTo>
                <a:lnTo>
                  <a:pt x="24866" y="34264"/>
                </a:lnTo>
                <a:lnTo>
                  <a:pt x="24635" y="34143"/>
                </a:lnTo>
                <a:lnTo>
                  <a:pt x="24404" y="34023"/>
                </a:lnTo>
                <a:lnTo>
                  <a:pt x="24183" y="33882"/>
                </a:lnTo>
                <a:lnTo>
                  <a:pt x="23962" y="33731"/>
                </a:lnTo>
                <a:lnTo>
                  <a:pt x="23761" y="33570"/>
                </a:lnTo>
                <a:lnTo>
                  <a:pt x="23560" y="33410"/>
                </a:lnTo>
                <a:lnTo>
                  <a:pt x="23369" y="33229"/>
                </a:lnTo>
                <a:lnTo>
                  <a:pt x="23198" y="33048"/>
                </a:lnTo>
                <a:lnTo>
                  <a:pt x="23027" y="32857"/>
                </a:lnTo>
                <a:lnTo>
                  <a:pt x="22866" y="32666"/>
                </a:lnTo>
                <a:lnTo>
                  <a:pt x="22716" y="32455"/>
                </a:lnTo>
                <a:lnTo>
                  <a:pt x="22585" y="32254"/>
                </a:lnTo>
                <a:lnTo>
                  <a:pt x="22454" y="32033"/>
                </a:lnTo>
                <a:lnTo>
                  <a:pt x="22344" y="31812"/>
                </a:lnTo>
                <a:lnTo>
                  <a:pt x="22243" y="31580"/>
                </a:lnTo>
                <a:lnTo>
                  <a:pt x="22153" y="31349"/>
                </a:lnTo>
                <a:lnTo>
                  <a:pt x="22072" y="31108"/>
                </a:lnTo>
                <a:lnTo>
                  <a:pt x="22012" y="30867"/>
                </a:lnTo>
                <a:lnTo>
                  <a:pt x="21962" y="30626"/>
                </a:lnTo>
                <a:lnTo>
                  <a:pt x="21922" y="30374"/>
                </a:lnTo>
                <a:lnTo>
                  <a:pt x="21901" y="30113"/>
                </a:lnTo>
                <a:lnTo>
                  <a:pt x="21891" y="29862"/>
                </a:lnTo>
                <a:lnTo>
                  <a:pt x="21901" y="29600"/>
                </a:lnTo>
                <a:lnTo>
                  <a:pt x="21922" y="29349"/>
                </a:lnTo>
                <a:lnTo>
                  <a:pt x="21962" y="29098"/>
                </a:lnTo>
                <a:lnTo>
                  <a:pt x="22012" y="28847"/>
                </a:lnTo>
                <a:lnTo>
                  <a:pt x="22072" y="28605"/>
                </a:lnTo>
                <a:lnTo>
                  <a:pt x="22153" y="28364"/>
                </a:lnTo>
                <a:lnTo>
                  <a:pt x="22243" y="28133"/>
                </a:lnTo>
                <a:lnTo>
                  <a:pt x="22344" y="27902"/>
                </a:lnTo>
                <a:lnTo>
                  <a:pt x="22454" y="27681"/>
                </a:lnTo>
                <a:lnTo>
                  <a:pt x="22585" y="27470"/>
                </a:lnTo>
                <a:lnTo>
                  <a:pt x="22716" y="27259"/>
                </a:lnTo>
                <a:lnTo>
                  <a:pt x="22866" y="27058"/>
                </a:lnTo>
                <a:lnTo>
                  <a:pt x="23027" y="26857"/>
                </a:lnTo>
                <a:lnTo>
                  <a:pt x="23198" y="26666"/>
                </a:lnTo>
                <a:lnTo>
                  <a:pt x="23369" y="26485"/>
                </a:lnTo>
                <a:lnTo>
                  <a:pt x="23560" y="26314"/>
                </a:lnTo>
                <a:lnTo>
                  <a:pt x="23761" y="26143"/>
                </a:lnTo>
                <a:lnTo>
                  <a:pt x="23962" y="25992"/>
                </a:lnTo>
                <a:lnTo>
                  <a:pt x="24183" y="25841"/>
                </a:lnTo>
                <a:lnTo>
                  <a:pt x="24404" y="25701"/>
                </a:lnTo>
                <a:lnTo>
                  <a:pt x="24635" y="25570"/>
                </a:lnTo>
                <a:lnTo>
                  <a:pt x="24866" y="25449"/>
                </a:lnTo>
                <a:lnTo>
                  <a:pt x="25118" y="25339"/>
                </a:lnTo>
                <a:lnTo>
                  <a:pt x="25369" y="25238"/>
                </a:lnTo>
                <a:lnTo>
                  <a:pt x="25630" y="25148"/>
                </a:lnTo>
                <a:lnTo>
                  <a:pt x="25892" y="25067"/>
                </a:lnTo>
                <a:lnTo>
                  <a:pt x="26163" y="24997"/>
                </a:lnTo>
                <a:lnTo>
                  <a:pt x="26434" y="24947"/>
                </a:lnTo>
                <a:lnTo>
                  <a:pt x="26716" y="24897"/>
                </a:lnTo>
                <a:lnTo>
                  <a:pt x="26997" y="24866"/>
                </a:lnTo>
                <a:lnTo>
                  <a:pt x="27289" y="24846"/>
                </a:lnTo>
                <a:close/>
                <a:moveTo>
                  <a:pt x="41159" y="47268"/>
                </a:moveTo>
                <a:lnTo>
                  <a:pt x="41149" y="47390"/>
                </a:lnTo>
                <a:lnTo>
                  <a:pt x="41159" y="47270"/>
                </a:lnTo>
                <a:lnTo>
                  <a:pt x="41159" y="47268"/>
                </a:lnTo>
                <a:close/>
                <a:moveTo>
                  <a:pt x="33631" y="52270"/>
                </a:moveTo>
                <a:lnTo>
                  <a:pt x="33631" y="52270"/>
                </a:lnTo>
                <a:lnTo>
                  <a:pt x="33631" y="52270"/>
                </a:lnTo>
                <a:close/>
                <a:moveTo>
                  <a:pt x="33631" y="52270"/>
                </a:moveTo>
                <a:lnTo>
                  <a:pt x="33641" y="52295"/>
                </a:lnTo>
                <a:lnTo>
                  <a:pt x="33691" y="52355"/>
                </a:lnTo>
                <a:lnTo>
                  <a:pt x="33691" y="52355"/>
                </a:lnTo>
                <a:lnTo>
                  <a:pt x="33631" y="52270"/>
                </a:lnTo>
                <a:close/>
                <a:moveTo>
                  <a:pt x="30565" y="1"/>
                </a:moveTo>
                <a:lnTo>
                  <a:pt x="30525" y="101"/>
                </a:lnTo>
                <a:lnTo>
                  <a:pt x="30475" y="222"/>
                </a:lnTo>
                <a:lnTo>
                  <a:pt x="30435" y="383"/>
                </a:lnTo>
                <a:lnTo>
                  <a:pt x="30384" y="564"/>
                </a:lnTo>
                <a:lnTo>
                  <a:pt x="30294" y="1006"/>
                </a:lnTo>
                <a:lnTo>
                  <a:pt x="30203" y="1528"/>
                </a:lnTo>
                <a:lnTo>
                  <a:pt x="30012" y="2745"/>
                </a:lnTo>
                <a:lnTo>
                  <a:pt x="29902" y="3388"/>
                </a:lnTo>
                <a:lnTo>
                  <a:pt x="29781" y="4041"/>
                </a:lnTo>
                <a:lnTo>
                  <a:pt x="29661" y="4684"/>
                </a:lnTo>
                <a:lnTo>
                  <a:pt x="29520" y="5277"/>
                </a:lnTo>
                <a:lnTo>
                  <a:pt x="29450" y="5559"/>
                </a:lnTo>
                <a:lnTo>
                  <a:pt x="29369" y="5830"/>
                </a:lnTo>
                <a:lnTo>
                  <a:pt x="29289" y="6071"/>
                </a:lnTo>
                <a:lnTo>
                  <a:pt x="29208" y="6303"/>
                </a:lnTo>
                <a:lnTo>
                  <a:pt x="29118" y="6504"/>
                </a:lnTo>
                <a:lnTo>
                  <a:pt x="29017" y="6674"/>
                </a:lnTo>
                <a:lnTo>
                  <a:pt x="28927" y="6825"/>
                </a:lnTo>
                <a:lnTo>
                  <a:pt x="28877" y="6885"/>
                </a:lnTo>
                <a:lnTo>
                  <a:pt x="28816" y="6946"/>
                </a:lnTo>
                <a:lnTo>
                  <a:pt x="28766" y="6986"/>
                </a:lnTo>
                <a:lnTo>
                  <a:pt x="28716" y="7026"/>
                </a:lnTo>
                <a:lnTo>
                  <a:pt x="28656" y="7056"/>
                </a:lnTo>
                <a:lnTo>
                  <a:pt x="28605" y="7076"/>
                </a:lnTo>
                <a:lnTo>
                  <a:pt x="28545" y="7087"/>
                </a:lnTo>
                <a:lnTo>
                  <a:pt x="28485" y="7087"/>
                </a:lnTo>
                <a:lnTo>
                  <a:pt x="28424" y="7076"/>
                </a:lnTo>
                <a:lnTo>
                  <a:pt x="28364" y="7056"/>
                </a:lnTo>
                <a:lnTo>
                  <a:pt x="28274" y="7006"/>
                </a:lnTo>
                <a:lnTo>
                  <a:pt x="28193" y="6946"/>
                </a:lnTo>
                <a:lnTo>
                  <a:pt x="28133" y="6875"/>
                </a:lnTo>
                <a:lnTo>
                  <a:pt x="28073" y="6795"/>
                </a:lnTo>
                <a:lnTo>
                  <a:pt x="28032" y="6705"/>
                </a:lnTo>
                <a:lnTo>
                  <a:pt x="28002" y="6604"/>
                </a:lnTo>
                <a:lnTo>
                  <a:pt x="27972" y="6494"/>
                </a:lnTo>
                <a:lnTo>
                  <a:pt x="27962" y="6373"/>
                </a:lnTo>
                <a:lnTo>
                  <a:pt x="27952" y="6242"/>
                </a:lnTo>
                <a:lnTo>
                  <a:pt x="27952" y="6112"/>
                </a:lnTo>
                <a:lnTo>
                  <a:pt x="27962" y="5971"/>
                </a:lnTo>
                <a:lnTo>
                  <a:pt x="27972" y="5830"/>
                </a:lnTo>
                <a:lnTo>
                  <a:pt x="28022" y="5539"/>
                </a:lnTo>
                <a:lnTo>
                  <a:pt x="28083" y="5227"/>
                </a:lnTo>
                <a:lnTo>
                  <a:pt x="28163" y="4916"/>
                </a:lnTo>
                <a:lnTo>
                  <a:pt x="28243" y="4614"/>
                </a:lnTo>
                <a:lnTo>
                  <a:pt x="28424" y="4041"/>
                </a:lnTo>
                <a:lnTo>
                  <a:pt x="28575" y="3559"/>
                </a:lnTo>
                <a:lnTo>
                  <a:pt x="28635" y="3368"/>
                </a:lnTo>
                <a:lnTo>
                  <a:pt x="28666" y="3217"/>
                </a:lnTo>
                <a:lnTo>
                  <a:pt x="28706" y="2986"/>
                </a:lnTo>
                <a:lnTo>
                  <a:pt x="28726" y="2765"/>
                </a:lnTo>
                <a:lnTo>
                  <a:pt x="28736" y="2544"/>
                </a:lnTo>
                <a:lnTo>
                  <a:pt x="28736" y="2332"/>
                </a:lnTo>
                <a:lnTo>
                  <a:pt x="28726" y="2131"/>
                </a:lnTo>
                <a:lnTo>
                  <a:pt x="28696" y="1930"/>
                </a:lnTo>
                <a:lnTo>
                  <a:pt x="28666" y="1729"/>
                </a:lnTo>
                <a:lnTo>
                  <a:pt x="28625" y="1538"/>
                </a:lnTo>
                <a:lnTo>
                  <a:pt x="28535" y="1167"/>
                </a:lnTo>
                <a:lnTo>
                  <a:pt x="28424" y="785"/>
                </a:lnTo>
                <a:lnTo>
                  <a:pt x="28314" y="413"/>
                </a:lnTo>
                <a:lnTo>
                  <a:pt x="28203" y="31"/>
                </a:lnTo>
                <a:lnTo>
                  <a:pt x="28213" y="252"/>
                </a:lnTo>
                <a:lnTo>
                  <a:pt x="28213" y="483"/>
                </a:lnTo>
                <a:lnTo>
                  <a:pt x="28203" y="714"/>
                </a:lnTo>
                <a:lnTo>
                  <a:pt x="28173" y="945"/>
                </a:lnTo>
                <a:lnTo>
                  <a:pt x="28143" y="1177"/>
                </a:lnTo>
                <a:lnTo>
                  <a:pt x="28113" y="1418"/>
                </a:lnTo>
                <a:lnTo>
                  <a:pt x="28063" y="1649"/>
                </a:lnTo>
                <a:lnTo>
                  <a:pt x="28012" y="1890"/>
                </a:lnTo>
                <a:lnTo>
                  <a:pt x="27892" y="2353"/>
                </a:lnTo>
                <a:lnTo>
                  <a:pt x="27761" y="2815"/>
                </a:lnTo>
                <a:lnTo>
                  <a:pt x="27620" y="3247"/>
                </a:lnTo>
                <a:lnTo>
                  <a:pt x="27480" y="3669"/>
                </a:lnTo>
                <a:lnTo>
                  <a:pt x="27369" y="3991"/>
                </a:lnTo>
                <a:lnTo>
                  <a:pt x="27289" y="4312"/>
                </a:lnTo>
                <a:lnTo>
                  <a:pt x="27218" y="4624"/>
                </a:lnTo>
                <a:lnTo>
                  <a:pt x="27178" y="4936"/>
                </a:lnTo>
                <a:lnTo>
                  <a:pt x="27148" y="5237"/>
                </a:lnTo>
                <a:lnTo>
                  <a:pt x="27128" y="5549"/>
                </a:lnTo>
                <a:lnTo>
                  <a:pt x="27138" y="5850"/>
                </a:lnTo>
                <a:lnTo>
                  <a:pt x="27148" y="6152"/>
                </a:lnTo>
                <a:lnTo>
                  <a:pt x="27178" y="6463"/>
                </a:lnTo>
                <a:lnTo>
                  <a:pt x="27208" y="6775"/>
                </a:lnTo>
                <a:lnTo>
                  <a:pt x="27258" y="7097"/>
                </a:lnTo>
                <a:lnTo>
                  <a:pt x="27309" y="7418"/>
                </a:lnTo>
                <a:lnTo>
                  <a:pt x="27429" y="8092"/>
                </a:lnTo>
                <a:lnTo>
                  <a:pt x="27570" y="8815"/>
                </a:lnTo>
                <a:lnTo>
                  <a:pt x="27620" y="9147"/>
                </a:lnTo>
                <a:lnTo>
                  <a:pt x="27671" y="9489"/>
                </a:lnTo>
                <a:lnTo>
                  <a:pt x="27711" y="9830"/>
                </a:lnTo>
                <a:lnTo>
                  <a:pt x="27751" y="10172"/>
                </a:lnTo>
                <a:lnTo>
                  <a:pt x="27811" y="10856"/>
                </a:lnTo>
                <a:lnTo>
                  <a:pt x="27851" y="11549"/>
                </a:lnTo>
                <a:lnTo>
                  <a:pt x="27892" y="12062"/>
                </a:lnTo>
                <a:lnTo>
                  <a:pt x="27922" y="12323"/>
                </a:lnTo>
                <a:lnTo>
                  <a:pt x="27932" y="12584"/>
                </a:lnTo>
                <a:lnTo>
                  <a:pt x="27942" y="12846"/>
                </a:lnTo>
                <a:lnTo>
                  <a:pt x="27932" y="13107"/>
                </a:lnTo>
                <a:lnTo>
                  <a:pt x="27912" y="13358"/>
                </a:lnTo>
                <a:lnTo>
                  <a:pt x="27892" y="13489"/>
                </a:lnTo>
                <a:lnTo>
                  <a:pt x="27862" y="13620"/>
                </a:lnTo>
                <a:lnTo>
                  <a:pt x="27801" y="13871"/>
                </a:lnTo>
                <a:lnTo>
                  <a:pt x="27731" y="14112"/>
                </a:lnTo>
                <a:lnTo>
                  <a:pt x="27691" y="14223"/>
                </a:lnTo>
                <a:lnTo>
                  <a:pt x="27640" y="14323"/>
                </a:lnTo>
                <a:lnTo>
                  <a:pt x="27590" y="14414"/>
                </a:lnTo>
                <a:lnTo>
                  <a:pt x="27540" y="14484"/>
                </a:lnTo>
                <a:lnTo>
                  <a:pt x="27470" y="14544"/>
                </a:lnTo>
                <a:lnTo>
                  <a:pt x="27399" y="14584"/>
                </a:lnTo>
                <a:lnTo>
                  <a:pt x="27329" y="14605"/>
                </a:lnTo>
                <a:lnTo>
                  <a:pt x="27289" y="14605"/>
                </a:lnTo>
                <a:lnTo>
                  <a:pt x="27238" y="14594"/>
                </a:lnTo>
                <a:lnTo>
                  <a:pt x="27148" y="14564"/>
                </a:lnTo>
                <a:lnTo>
                  <a:pt x="27047" y="14514"/>
                </a:lnTo>
                <a:lnTo>
                  <a:pt x="26937" y="14424"/>
                </a:lnTo>
                <a:lnTo>
                  <a:pt x="26816" y="14303"/>
                </a:lnTo>
                <a:lnTo>
                  <a:pt x="26605" y="14062"/>
                </a:lnTo>
                <a:lnTo>
                  <a:pt x="26404" y="13821"/>
                </a:lnTo>
                <a:lnTo>
                  <a:pt x="26223" y="13559"/>
                </a:lnTo>
                <a:lnTo>
                  <a:pt x="26042" y="13298"/>
                </a:lnTo>
                <a:lnTo>
                  <a:pt x="25761" y="12886"/>
                </a:lnTo>
                <a:lnTo>
                  <a:pt x="25459" y="12494"/>
                </a:lnTo>
                <a:lnTo>
                  <a:pt x="25299" y="12303"/>
                </a:lnTo>
                <a:lnTo>
                  <a:pt x="25128" y="12102"/>
                </a:lnTo>
                <a:lnTo>
                  <a:pt x="24766" y="11710"/>
                </a:lnTo>
                <a:lnTo>
                  <a:pt x="24575" y="11509"/>
                </a:lnTo>
                <a:lnTo>
                  <a:pt x="24394" y="11298"/>
                </a:lnTo>
                <a:lnTo>
                  <a:pt x="24213" y="11097"/>
                </a:lnTo>
                <a:lnTo>
                  <a:pt x="24042" y="10876"/>
                </a:lnTo>
                <a:lnTo>
                  <a:pt x="23871" y="10665"/>
                </a:lnTo>
                <a:lnTo>
                  <a:pt x="23711" y="10433"/>
                </a:lnTo>
                <a:lnTo>
                  <a:pt x="23560" y="10212"/>
                </a:lnTo>
                <a:lnTo>
                  <a:pt x="23409" y="9971"/>
                </a:lnTo>
                <a:lnTo>
                  <a:pt x="23278" y="9750"/>
                </a:lnTo>
                <a:lnTo>
                  <a:pt x="23158" y="9529"/>
                </a:lnTo>
                <a:lnTo>
                  <a:pt x="23057" y="9308"/>
                </a:lnTo>
                <a:lnTo>
                  <a:pt x="22957" y="9087"/>
                </a:lnTo>
                <a:lnTo>
                  <a:pt x="22866" y="8876"/>
                </a:lnTo>
                <a:lnTo>
                  <a:pt x="22776" y="8654"/>
                </a:lnTo>
                <a:lnTo>
                  <a:pt x="22705" y="8433"/>
                </a:lnTo>
                <a:lnTo>
                  <a:pt x="22635" y="8222"/>
                </a:lnTo>
                <a:lnTo>
                  <a:pt x="22515" y="7780"/>
                </a:lnTo>
                <a:lnTo>
                  <a:pt x="22414" y="7318"/>
                </a:lnTo>
                <a:lnTo>
                  <a:pt x="22324" y="6845"/>
                </a:lnTo>
                <a:lnTo>
                  <a:pt x="22233" y="6343"/>
                </a:lnTo>
                <a:lnTo>
                  <a:pt x="22193" y="6132"/>
                </a:lnTo>
                <a:lnTo>
                  <a:pt x="22143" y="5921"/>
                </a:lnTo>
                <a:lnTo>
                  <a:pt x="22092" y="5710"/>
                </a:lnTo>
                <a:lnTo>
                  <a:pt x="22022" y="5509"/>
                </a:lnTo>
                <a:lnTo>
                  <a:pt x="21881" y="5106"/>
                </a:lnTo>
                <a:lnTo>
                  <a:pt x="21731" y="4715"/>
                </a:lnTo>
                <a:lnTo>
                  <a:pt x="21570" y="4323"/>
                </a:lnTo>
                <a:lnTo>
                  <a:pt x="21419" y="3931"/>
                </a:lnTo>
                <a:lnTo>
                  <a:pt x="21359" y="3730"/>
                </a:lnTo>
                <a:lnTo>
                  <a:pt x="21298" y="3529"/>
                </a:lnTo>
                <a:lnTo>
                  <a:pt x="21238" y="3327"/>
                </a:lnTo>
                <a:lnTo>
                  <a:pt x="21198" y="3116"/>
                </a:lnTo>
                <a:lnTo>
                  <a:pt x="21168" y="4142"/>
                </a:lnTo>
                <a:lnTo>
                  <a:pt x="21158" y="4674"/>
                </a:lnTo>
                <a:lnTo>
                  <a:pt x="21158" y="5207"/>
                </a:lnTo>
                <a:lnTo>
                  <a:pt x="21168" y="5750"/>
                </a:lnTo>
                <a:lnTo>
                  <a:pt x="21198" y="6272"/>
                </a:lnTo>
                <a:lnTo>
                  <a:pt x="21238" y="6795"/>
                </a:lnTo>
                <a:lnTo>
                  <a:pt x="21298" y="7288"/>
                </a:lnTo>
                <a:lnTo>
                  <a:pt x="21329" y="7428"/>
                </a:lnTo>
                <a:lnTo>
                  <a:pt x="21369" y="7579"/>
                </a:lnTo>
                <a:lnTo>
                  <a:pt x="21419" y="7730"/>
                </a:lnTo>
                <a:lnTo>
                  <a:pt x="21449" y="7881"/>
                </a:lnTo>
                <a:lnTo>
                  <a:pt x="21449" y="7951"/>
                </a:lnTo>
                <a:lnTo>
                  <a:pt x="21449" y="8011"/>
                </a:lnTo>
                <a:lnTo>
                  <a:pt x="21429" y="8082"/>
                </a:lnTo>
                <a:lnTo>
                  <a:pt x="21409" y="8132"/>
                </a:lnTo>
                <a:lnTo>
                  <a:pt x="21369" y="8192"/>
                </a:lnTo>
                <a:lnTo>
                  <a:pt x="21308" y="8232"/>
                </a:lnTo>
                <a:lnTo>
                  <a:pt x="21228" y="8273"/>
                </a:lnTo>
                <a:lnTo>
                  <a:pt x="21138" y="8293"/>
                </a:lnTo>
                <a:lnTo>
                  <a:pt x="21067" y="8303"/>
                </a:lnTo>
                <a:lnTo>
                  <a:pt x="20997" y="8293"/>
                </a:lnTo>
                <a:lnTo>
                  <a:pt x="20926" y="8273"/>
                </a:lnTo>
                <a:lnTo>
                  <a:pt x="20846" y="8242"/>
                </a:lnTo>
                <a:lnTo>
                  <a:pt x="20776" y="8202"/>
                </a:lnTo>
                <a:lnTo>
                  <a:pt x="20695" y="8152"/>
                </a:lnTo>
                <a:lnTo>
                  <a:pt x="20545" y="8031"/>
                </a:lnTo>
                <a:lnTo>
                  <a:pt x="20394" y="7901"/>
                </a:lnTo>
                <a:lnTo>
                  <a:pt x="20263" y="7770"/>
                </a:lnTo>
                <a:lnTo>
                  <a:pt x="20052" y="7559"/>
                </a:lnTo>
                <a:lnTo>
                  <a:pt x="19921" y="7438"/>
                </a:lnTo>
                <a:lnTo>
                  <a:pt x="19801" y="7318"/>
                </a:lnTo>
                <a:lnTo>
                  <a:pt x="19690" y="7187"/>
                </a:lnTo>
                <a:lnTo>
                  <a:pt x="19590" y="7046"/>
                </a:lnTo>
                <a:lnTo>
                  <a:pt x="19489" y="6906"/>
                </a:lnTo>
                <a:lnTo>
                  <a:pt x="19389" y="6765"/>
                </a:lnTo>
                <a:lnTo>
                  <a:pt x="19208" y="6463"/>
                </a:lnTo>
                <a:lnTo>
                  <a:pt x="19007" y="6142"/>
                </a:lnTo>
                <a:lnTo>
                  <a:pt x="18735" y="5689"/>
                </a:lnTo>
                <a:lnTo>
                  <a:pt x="18605" y="5458"/>
                </a:lnTo>
                <a:lnTo>
                  <a:pt x="18504" y="5237"/>
                </a:lnTo>
                <a:lnTo>
                  <a:pt x="18454" y="5147"/>
                </a:lnTo>
                <a:lnTo>
                  <a:pt x="18424" y="5056"/>
                </a:lnTo>
                <a:lnTo>
                  <a:pt x="18404" y="4976"/>
                </a:lnTo>
                <a:lnTo>
                  <a:pt x="18404" y="5227"/>
                </a:lnTo>
                <a:lnTo>
                  <a:pt x="18414" y="5549"/>
                </a:lnTo>
                <a:lnTo>
                  <a:pt x="18444" y="5850"/>
                </a:lnTo>
                <a:lnTo>
                  <a:pt x="18494" y="6162"/>
                </a:lnTo>
                <a:lnTo>
                  <a:pt x="18554" y="6453"/>
                </a:lnTo>
                <a:lnTo>
                  <a:pt x="18625" y="6745"/>
                </a:lnTo>
                <a:lnTo>
                  <a:pt x="18715" y="7036"/>
                </a:lnTo>
                <a:lnTo>
                  <a:pt x="18826" y="7318"/>
                </a:lnTo>
                <a:lnTo>
                  <a:pt x="18936" y="7589"/>
                </a:lnTo>
                <a:lnTo>
                  <a:pt x="19077" y="7860"/>
                </a:lnTo>
                <a:lnTo>
                  <a:pt x="19218" y="8122"/>
                </a:lnTo>
                <a:lnTo>
                  <a:pt x="19379" y="8383"/>
                </a:lnTo>
                <a:lnTo>
                  <a:pt x="19550" y="8634"/>
                </a:lnTo>
                <a:lnTo>
                  <a:pt x="19740" y="8886"/>
                </a:lnTo>
                <a:lnTo>
                  <a:pt x="19941" y="9127"/>
                </a:lnTo>
                <a:lnTo>
                  <a:pt x="20153" y="9368"/>
                </a:lnTo>
                <a:lnTo>
                  <a:pt x="20293" y="9509"/>
                </a:lnTo>
                <a:lnTo>
                  <a:pt x="20434" y="9639"/>
                </a:lnTo>
                <a:lnTo>
                  <a:pt x="20575" y="9760"/>
                </a:lnTo>
                <a:lnTo>
                  <a:pt x="20715" y="9871"/>
                </a:lnTo>
                <a:lnTo>
                  <a:pt x="21017" y="10082"/>
                </a:lnTo>
                <a:lnTo>
                  <a:pt x="21329" y="10283"/>
                </a:lnTo>
                <a:lnTo>
                  <a:pt x="21962" y="10655"/>
                </a:lnTo>
                <a:lnTo>
                  <a:pt x="22283" y="10846"/>
                </a:lnTo>
                <a:lnTo>
                  <a:pt x="22595" y="11057"/>
                </a:lnTo>
                <a:lnTo>
                  <a:pt x="22796" y="11207"/>
                </a:lnTo>
                <a:lnTo>
                  <a:pt x="22937" y="11328"/>
                </a:lnTo>
                <a:lnTo>
                  <a:pt x="22987" y="11388"/>
                </a:lnTo>
                <a:lnTo>
                  <a:pt x="23027" y="11449"/>
                </a:lnTo>
                <a:lnTo>
                  <a:pt x="23047" y="11499"/>
                </a:lnTo>
                <a:lnTo>
                  <a:pt x="23067" y="11549"/>
                </a:lnTo>
                <a:lnTo>
                  <a:pt x="23077" y="11589"/>
                </a:lnTo>
                <a:lnTo>
                  <a:pt x="23067" y="11629"/>
                </a:lnTo>
                <a:lnTo>
                  <a:pt x="23057" y="11670"/>
                </a:lnTo>
                <a:lnTo>
                  <a:pt x="23037" y="11700"/>
                </a:lnTo>
                <a:lnTo>
                  <a:pt x="23007" y="11740"/>
                </a:lnTo>
                <a:lnTo>
                  <a:pt x="22977" y="11770"/>
                </a:lnTo>
                <a:lnTo>
                  <a:pt x="22886" y="11820"/>
                </a:lnTo>
                <a:lnTo>
                  <a:pt x="22766" y="11861"/>
                </a:lnTo>
                <a:lnTo>
                  <a:pt x="22635" y="11901"/>
                </a:lnTo>
                <a:lnTo>
                  <a:pt x="22344" y="11971"/>
                </a:lnTo>
                <a:lnTo>
                  <a:pt x="22042" y="12032"/>
                </a:lnTo>
                <a:lnTo>
                  <a:pt x="21761" y="12092"/>
                </a:lnTo>
                <a:lnTo>
                  <a:pt x="21389" y="12182"/>
                </a:lnTo>
                <a:lnTo>
                  <a:pt x="21017" y="12253"/>
                </a:lnTo>
                <a:lnTo>
                  <a:pt x="20665" y="12303"/>
                </a:lnTo>
                <a:lnTo>
                  <a:pt x="20484" y="12323"/>
                </a:lnTo>
                <a:lnTo>
                  <a:pt x="20313" y="12333"/>
                </a:lnTo>
                <a:lnTo>
                  <a:pt x="20132" y="12343"/>
                </a:lnTo>
                <a:lnTo>
                  <a:pt x="19952" y="12333"/>
                </a:lnTo>
                <a:lnTo>
                  <a:pt x="19771" y="12333"/>
                </a:lnTo>
                <a:lnTo>
                  <a:pt x="19590" y="12313"/>
                </a:lnTo>
                <a:lnTo>
                  <a:pt x="19399" y="12293"/>
                </a:lnTo>
                <a:lnTo>
                  <a:pt x="19208" y="12263"/>
                </a:lnTo>
                <a:lnTo>
                  <a:pt x="19017" y="12222"/>
                </a:lnTo>
                <a:lnTo>
                  <a:pt x="18816" y="12182"/>
                </a:lnTo>
                <a:lnTo>
                  <a:pt x="18414" y="12082"/>
                </a:lnTo>
                <a:lnTo>
                  <a:pt x="18042" y="12001"/>
                </a:lnTo>
                <a:lnTo>
                  <a:pt x="17690" y="11931"/>
                </a:lnTo>
                <a:lnTo>
                  <a:pt x="17368" y="11871"/>
                </a:lnTo>
                <a:lnTo>
                  <a:pt x="17047" y="11831"/>
                </a:lnTo>
                <a:lnTo>
                  <a:pt x="16745" y="11800"/>
                </a:lnTo>
                <a:lnTo>
                  <a:pt x="16454" y="11780"/>
                </a:lnTo>
                <a:lnTo>
                  <a:pt x="16162" y="11780"/>
                </a:lnTo>
                <a:lnTo>
                  <a:pt x="15881" y="11790"/>
                </a:lnTo>
                <a:lnTo>
                  <a:pt x="15589" y="11820"/>
                </a:lnTo>
                <a:lnTo>
                  <a:pt x="15288" y="11861"/>
                </a:lnTo>
                <a:lnTo>
                  <a:pt x="14976" y="11911"/>
                </a:lnTo>
                <a:lnTo>
                  <a:pt x="14645" y="11981"/>
                </a:lnTo>
                <a:lnTo>
                  <a:pt x="14303" y="12062"/>
                </a:lnTo>
                <a:lnTo>
                  <a:pt x="13931" y="12162"/>
                </a:lnTo>
                <a:lnTo>
                  <a:pt x="13529" y="12283"/>
                </a:lnTo>
                <a:lnTo>
                  <a:pt x="14102" y="12283"/>
                </a:lnTo>
                <a:lnTo>
                  <a:pt x="14665" y="12303"/>
                </a:lnTo>
                <a:lnTo>
                  <a:pt x="14946" y="12323"/>
                </a:lnTo>
                <a:lnTo>
                  <a:pt x="15228" y="12353"/>
                </a:lnTo>
                <a:lnTo>
                  <a:pt x="15509" y="12383"/>
                </a:lnTo>
                <a:lnTo>
                  <a:pt x="15780" y="12424"/>
                </a:lnTo>
                <a:lnTo>
                  <a:pt x="16062" y="12474"/>
                </a:lnTo>
                <a:lnTo>
                  <a:pt x="16333" y="12534"/>
                </a:lnTo>
                <a:lnTo>
                  <a:pt x="16605" y="12604"/>
                </a:lnTo>
                <a:lnTo>
                  <a:pt x="16876" y="12685"/>
                </a:lnTo>
                <a:lnTo>
                  <a:pt x="17137" y="12775"/>
                </a:lnTo>
                <a:lnTo>
                  <a:pt x="17399" y="12876"/>
                </a:lnTo>
                <a:lnTo>
                  <a:pt x="17670" y="12986"/>
                </a:lnTo>
                <a:lnTo>
                  <a:pt x="17921" y="13117"/>
                </a:lnTo>
                <a:lnTo>
                  <a:pt x="17861" y="13268"/>
                </a:lnTo>
                <a:lnTo>
                  <a:pt x="17771" y="13398"/>
                </a:lnTo>
                <a:lnTo>
                  <a:pt x="17680" y="13519"/>
                </a:lnTo>
                <a:lnTo>
                  <a:pt x="17559" y="13640"/>
                </a:lnTo>
                <a:lnTo>
                  <a:pt x="17439" y="13740"/>
                </a:lnTo>
                <a:lnTo>
                  <a:pt x="17308" y="13831"/>
                </a:lnTo>
                <a:lnTo>
                  <a:pt x="17167" y="13931"/>
                </a:lnTo>
                <a:lnTo>
                  <a:pt x="17027" y="14012"/>
                </a:lnTo>
                <a:lnTo>
                  <a:pt x="16735" y="14182"/>
                </a:lnTo>
                <a:lnTo>
                  <a:pt x="16444" y="14363"/>
                </a:lnTo>
                <a:lnTo>
                  <a:pt x="16303" y="14464"/>
                </a:lnTo>
                <a:lnTo>
                  <a:pt x="16172" y="14564"/>
                </a:lnTo>
                <a:lnTo>
                  <a:pt x="16052" y="14685"/>
                </a:lnTo>
                <a:lnTo>
                  <a:pt x="15951" y="14806"/>
                </a:lnTo>
                <a:lnTo>
                  <a:pt x="15951" y="14806"/>
                </a:lnTo>
                <a:lnTo>
                  <a:pt x="16082" y="14765"/>
                </a:lnTo>
                <a:lnTo>
                  <a:pt x="16223" y="14725"/>
                </a:lnTo>
                <a:lnTo>
                  <a:pt x="16514" y="14665"/>
                </a:lnTo>
                <a:lnTo>
                  <a:pt x="17097" y="14564"/>
                </a:lnTo>
                <a:lnTo>
                  <a:pt x="17389" y="14504"/>
                </a:lnTo>
                <a:lnTo>
                  <a:pt x="17529" y="14474"/>
                </a:lnTo>
                <a:lnTo>
                  <a:pt x="17670" y="14434"/>
                </a:lnTo>
                <a:lnTo>
                  <a:pt x="17801" y="14393"/>
                </a:lnTo>
                <a:lnTo>
                  <a:pt x="17941" y="14343"/>
                </a:lnTo>
                <a:lnTo>
                  <a:pt x="18072" y="14273"/>
                </a:lnTo>
                <a:lnTo>
                  <a:pt x="18193" y="14203"/>
                </a:lnTo>
                <a:lnTo>
                  <a:pt x="18343" y="14102"/>
                </a:lnTo>
                <a:lnTo>
                  <a:pt x="18484" y="14001"/>
                </a:lnTo>
                <a:lnTo>
                  <a:pt x="18595" y="13901"/>
                </a:lnTo>
                <a:lnTo>
                  <a:pt x="18705" y="13811"/>
                </a:lnTo>
                <a:lnTo>
                  <a:pt x="18886" y="13630"/>
                </a:lnTo>
                <a:lnTo>
                  <a:pt x="19047" y="13459"/>
                </a:lnTo>
                <a:lnTo>
                  <a:pt x="19137" y="13388"/>
                </a:lnTo>
                <a:lnTo>
                  <a:pt x="19228" y="13318"/>
                </a:lnTo>
                <a:lnTo>
                  <a:pt x="19328" y="13248"/>
                </a:lnTo>
                <a:lnTo>
                  <a:pt x="19439" y="13187"/>
                </a:lnTo>
                <a:lnTo>
                  <a:pt x="19570" y="13127"/>
                </a:lnTo>
                <a:lnTo>
                  <a:pt x="19710" y="13077"/>
                </a:lnTo>
                <a:lnTo>
                  <a:pt x="19881" y="13037"/>
                </a:lnTo>
                <a:lnTo>
                  <a:pt x="20082" y="12996"/>
                </a:lnTo>
                <a:lnTo>
                  <a:pt x="20243" y="12976"/>
                </a:lnTo>
                <a:lnTo>
                  <a:pt x="20424" y="12956"/>
                </a:lnTo>
                <a:lnTo>
                  <a:pt x="20605" y="12946"/>
                </a:lnTo>
                <a:lnTo>
                  <a:pt x="20997" y="12946"/>
                </a:lnTo>
                <a:lnTo>
                  <a:pt x="21208" y="12956"/>
                </a:lnTo>
                <a:lnTo>
                  <a:pt x="21640" y="12996"/>
                </a:lnTo>
                <a:lnTo>
                  <a:pt x="22082" y="13067"/>
                </a:lnTo>
                <a:lnTo>
                  <a:pt x="22545" y="13147"/>
                </a:lnTo>
                <a:lnTo>
                  <a:pt x="23007" y="13248"/>
                </a:lnTo>
                <a:lnTo>
                  <a:pt x="23469" y="13368"/>
                </a:lnTo>
                <a:lnTo>
                  <a:pt x="23771" y="13469"/>
                </a:lnTo>
                <a:lnTo>
                  <a:pt x="24072" y="13589"/>
                </a:lnTo>
                <a:lnTo>
                  <a:pt x="24354" y="13730"/>
                </a:lnTo>
                <a:lnTo>
                  <a:pt x="24625" y="13881"/>
                </a:lnTo>
                <a:lnTo>
                  <a:pt x="24886" y="14062"/>
                </a:lnTo>
                <a:lnTo>
                  <a:pt x="25007" y="14162"/>
                </a:lnTo>
                <a:lnTo>
                  <a:pt x="25128" y="14263"/>
                </a:lnTo>
                <a:lnTo>
                  <a:pt x="25248" y="14363"/>
                </a:lnTo>
                <a:lnTo>
                  <a:pt x="25359" y="14474"/>
                </a:lnTo>
                <a:lnTo>
                  <a:pt x="25469" y="14594"/>
                </a:lnTo>
                <a:lnTo>
                  <a:pt x="25570" y="14715"/>
                </a:lnTo>
                <a:lnTo>
                  <a:pt x="25701" y="14876"/>
                </a:lnTo>
                <a:lnTo>
                  <a:pt x="25791" y="14986"/>
                </a:lnTo>
                <a:lnTo>
                  <a:pt x="25871" y="15107"/>
                </a:lnTo>
                <a:lnTo>
                  <a:pt x="25952" y="15218"/>
                </a:lnTo>
                <a:lnTo>
                  <a:pt x="26022" y="15348"/>
                </a:lnTo>
                <a:lnTo>
                  <a:pt x="26083" y="15469"/>
                </a:lnTo>
                <a:lnTo>
                  <a:pt x="26143" y="15590"/>
                </a:lnTo>
                <a:lnTo>
                  <a:pt x="26243" y="15851"/>
                </a:lnTo>
                <a:lnTo>
                  <a:pt x="26324" y="16112"/>
                </a:lnTo>
                <a:lnTo>
                  <a:pt x="26374" y="16384"/>
                </a:lnTo>
                <a:lnTo>
                  <a:pt x="26404" y="16655"/>
                </a:lnTo>
                <a:lnTo>
                  <a:pt x="26414" y="16926"/>
                </a:lnTo>
                <a:lnTo>
                  <a:pt x="26404" y="17198"/>
                </a:lnTo>
                <a:lnTo>
                  <a:pt x="26364" y="17469"/>
                </a:lnTo>
                <a:lnTo>
                  <a:pt x="26304" y="17740"/>
                </a:lnTo>
                <a:lnTo>
                  <a:pt x="26223" y="18002"/>
                </a:lnTo>
                <a:lnTo>
                  <a:pt x="26123" y="18263"/>
                </a:lnTo>
                <a:lnTo>
                  <a:pt x="26062" y="18384"/>
                </a:lnTo>
                <a:lnTo>
                  <a:pt x="25992" y="18504"/>
                </a:lnTo>
                <a:lnTo>
                  <a:pt x="25922" y="18625"/>
                </a:lnTo>
                <a:lnTo>
                  <a:pt x="25841" y="18745"/>
                </a:lnTo>
                <a:lnTo>
                  <a:pt x="25761" y="18856"/>
                </a:lnTo>
                <a:lnTo>
                  <a:pt x="25670" y="18977"/>
                </a:lnTo>
                <a:lnTo>
                  <a:pt x="25660" y="18977"/>
                </a:lnTo>
                <a:lnTo>
                  <a:pt x="25490" y="19178"/>
                </a:lnTo>
                <a:lnTo>
                  <a:pt x="25319" y="19359"/>
                </a:lnTo>
                <a:lnTo>
                  <a:pt x="25138" y="19529"/>
                </a:lnTo>
                <a:lnTo>
                  <a:pt x="24957" y="19700"/>
                </a:lnTo>
                <a:lnTo>
                  <a:pt x="24776" y="19851"/>
                </a:lnTo>
                <a:lnTo>
                  <a:pt x="24585" y="19992"/>
                </a:lnTo>
                <a:lnTo>
                  <a:pt x="24384" y="20132"/>
                </a:lnTo>
                <a:lnTo>
                  <a:pt x="24183" y="20263"/>
                </a:lnTo>
                <a:lnTo>
                  <a:pt x="23982" y="20384"/>
                </a:lnTo>
                <a:lnTo>
                  <a:pt x="23771" y="20494"/>
                </a:lnTo>
                <a:lnTo>
                  <a:pt x="23550" y="20595"/>
                </a:lnTo>
                <a:lnTo>
                  <a:pt x="23329" y="20695"/>
                </a:lnTo>
                <a:lnTo>
                  <a:pt x="23107" y="20786"/>
                </a:lnTo>
                <a:lnTo>
                  <a:pt x="22876" y="20866"/>
                </a:lnTo>
                <a:lnTo>
                  <a:pt x="22635" y="20947"/>
                </a:lnTo>
                <a:lnTo>
                  <a:pt x="22384" y="21017"/>
                </a:lnTo>
                <a:lnTo>
                  <a:pt x="21972" y="21128"/>
                </a:lnTo>
                <a:lnTo>
                  <a:pt x="21550" y="21218"/>
                </a:lnTo>
                <a:lnTo>
                  <a:pt x="21127" y="21298"/>
                </a:lnTo>
                <a:lnTo>
                  <a:pt x="20705" y="21359"/>
                </a:lnTo>
                <a:lnTo>
                  <a:pt x="20283" y="21419"/>
                </a:lnTo>
                <a:lnTo>
                  <a:pt x="19861" y="21469"/>
                </a:lnTo>
                <a:lnTo>
                  <a:pt x="19007" y="21550"/>
                </a:lnTo>
                <a:lnTo>
                  <a:pt x="18715" y="21570"/>
                </a:lnTo>
                <a:lnTo>
                  <a:pt x="18414" y="21590"/>
                </a:lnTo>
                <a:lnTo>
                  <a:pt x="17811" y="21590"/>
                </a:lnTo>
                <a:lnTo>
                  <a:pt x="17509" y="21570"/>
                </a:lnTo>
                <a:lnTo>
                  <a:pt x="17208" y="21540"/>
                </a:lnTo>
                <a:lnTo>
                  <a:pt x="16916" y="21509"/>
                </a:lnTo>
                <a:lnTo>
                  <a:pt x="16625" y="21459"/>
                </a:lnTo>
                <a:lnTo>
                  <a:pt x="16323" y="21409"/>
                </a:lnTo>
                <a:lnTo>
                  <a:pt x="16042" y="21339"/>
                </a:lnTo>
                <a:lnTo>
                  <a:pt x="15750" y="21258"/>
                </a:lnTo>
                <a:lnTo>
                  <a:pt x="15469" y="21168"/>
                </a:lnTo>
                <a:lnTo>
                  <a:pt x="15187" y="21067"/>
                </a:lnTo>
                <a:lnTo>
                  <a:pt x="14906" y="20947"/>
                </a:lnTo>
                <a:lnTo>
                  <a:pt x="14635" y="20826"/>
                </a:lnTo>
                <a:lnTo>
                  <a:pt x="14373" y="20685"/>
                </a:lnTo>
                <a:lnTo>
                  <a:pt x="14102" y="20535"/>
                </a:lnTo>
                <a:lnTo>
                  <a:pt x="13851" y="20364"/>
                </a:lnTo>
                <a:lnTo>
                  <a:pt x="13599" y="20193"/>
                </a:lnTo>
                <a:lnTo>
                  <a:pt x="13368" y="20002"/>
                </a:lnTo>
                <a:lnTo>
                  <a:pt x="13147" y="19801"/>
                </a:lnTo>
                <a:lnTo>
                  <a:pt x="12936" y="19590"/>
                </a:lnTo>
                <a:lnTo>
                  <a:pt x="12725" y="19359"/>
                </a:lnTo>
                <a:lnTo>
                  <a:pt x="12534" y="19107"/>
                </a:lnTo>
                <a:lnTo>
                  <a:pt x="12353" y="18846"/>
                </a:lnTo>
                <a:lnTo>
                  <a:pt x="12192" y="18565"/>
                </a:lnTo>
                <a:lnTo>
                  <a:pt x="12032" y="18263"/>
                </a:lnTo>
                <a:lnTo>
                  <a:pt x="11881" y="17941"/>
                </a:lnTo>
                <a:lnTo>
                  <a:pt x="11740" y="17600"/>
                </a:lnTo>
                <a:lnTo>
                  <a:pt x="11609" y="17238"/>
                </a:lnTo>
                <a:lnTo>
                  <a:pt x="11499" y="16856"/>
                </a:lnTo>
                <a:lnTo>
                  <a:pt x="11388" y="16444"/>
                </a:lnTo>
                <a:lnTo>
                  <a:pt x="11167" y="15600"/>
                </a:lnTo>
                <a:lnTo>
                  <a:pt x="10966" y="14785"/>
                </a:lnTo>
                <a:lnTo>
                  <a:pt x="10866" y="14373"/>
                </a:lnTo>
                <a:lnTo>
                  <a:pt x="10785" y="13981"/>
                </a:lnTo>
                <a:lnTo>
                  <a:pt x="10715" y="13579"/>
                </a:lnTo>
                <a:lnTo>
                  <a:pt x="10675" y="13187"/>
                </a:lnTo>
                <a:lnTo>
                  <a:pt x="10655" y="12986"/>
                </a:lnTo>
                <a:lnTo>
                  <a:pt x="10645" y="12785"/>
                </a:lnTo>
                <a:lnTo>
                  <a:pt x="10645" y="12584"/>
                </a:lnTo>
                <a:lnTo>
                  <a:pt x="10645" y="12393"/>
                </a:lnTo>
                <a:lnTo>
                  <a:pt x="10655" y="12192"/>
                </a:lnTo>
                <a:lnTo>
                  <a:pt x="10675" y="11991"/>
                </a:lnTo>
                <a:lnTo>
                  <a:pt x="10705" y="11790"/>
                </a:lnTo>
                <a:lnTo>
                  <a:pt x="10735" y="11589"/>
                </a:lnTo>
                <a:lnTo>
                  <a:pt x="10775" y="11388"/>
                </a:lnTo>
                <a:lnTo>
                  <a:pt x="10835" y="11177"/>
                </a:lnTo>
                <a:lnTo>
                  <a:pt x="10896" y="10976"/>
                </a:lnTo>
                <a:lnTo>
                  <a:pt x="10966" y="10775"/>
                </a:lnTo>
                <a:lnTo>
                  <a:pt x="11047" y="10564"/>
                </a:lnTo>
                <a:lnTo>
                  <a:pt x="11147" y="10353"/>
                </a:lnTo>
                <a:lnTo>
                  <a:pt x="11248" y="10142"/>
                </a:lnTo>
                <a:lnTo>
                  <a:pt x="11368" y="9931"/>
                </a:lnTo>
                <a:lnTo>
                  <a:pt x="11137" y="10062"/>
                </a:lnTo>
                <a:lnTo>
                  <a:pt x="10926" y="10192"/>
                </a:lnTo>
                <a:lnTo>
                  <a:pt x="10735" y="10333"/>
                </a:lnTo>
                <a:lnTo>
                  <a:pt x="10564" y="10484"/>
                </a:lnTo>
                <a:lnTo>
                  <a:pt x="10413" y="10634"/>
                </a:lnTo>
                <a:lnTo>
                  <a:pt x="10283" y="10795"/>
                </a:lnTo>
                <a:lnTo>
                  <a:pt x="10172" y="10956"/>
                </a:lnTo>
                <a:lnTo>
                  <a:pt x="10072" y="11127"/>
                </a:lnTo>
                <a:lnTo>
                  <a:pt x="9991" y="11298"/>
                </a:lnTo>
                <a:lnTo>
                  <a:pt x="9921" y="11469"/>
                </a:lnTo>
                <a:lnTo>
                  <a:pt x="9871" y="11650"/>
                </a:lnTo>
                <a:lnTo>
                  <a:pt x="9830" y="11841"/>
                </a:lnTo>
                <a:lnTo>
                  <a:pt x="9800" y="12021"/>
                </a:lnTo>
                <a:lnTo>
                  <a:pt x="9780" y="12212"/>
                </a:lnTo>
                <a:lnTo>
                  <a:pt x="9770" y="12413"/>
                </a:lnTo>
                <a:lnTo>
                  <a:pt x="9760" y="12604"/>
                </a:lnTo>
                <a:lnTo>
                  <a:pt x="9770" y="12805"/>
                </a:lnTo>
                <a:lnTo>
                  <a:pt x="9780" y="13006"/>
                </a:lnTo>
                <a:lnTo>
                  <a:pt x="9810" y="13419"/>
                </a:lnTo>
                <a:lnTo>
                  <a:pt x="9861" y="13841"/>
                </a:lnTo>
                <a:lnTo>
                  <a:pt x="9921" y="14263"/>
                </a:lnTo>
                <a:lnTo>
                  <a:pt x="9971" y="14695"/>
                </a:lnTo>
                <a:lnTo>
                  <a:pt x="10011" y="15127"/>
                </a:lnTo>
                <a:lnTo>
                  <a:pt x="10021" y="15338"/>
                </a:lnTo>
                <a:lnTo>
                  <a:pt x="10031" y="15549"/>
                </a:lnTo>
                <a:lnTo>
                  <a:pt x="10031" y="15770"/>
                </a:lnTo>
                <a:lnTo>
                  <a:pt x="10031" y="15982"/>
                </a:lnTo>
                <a:lnTo>
                  <a:pt x="10021" y="16012"/>
                </a:lnTo>
                <a:lnTo>
                  <a:pt x="10001" y="16042"/>
                </a:lnTo>
                <a:lnTo>
                  <a:pt x="9981" y="16062"/>
                </a:lnTo>
                <a:lnTo>
                  <a:pt x="9951" y="16072"/>
                </a:lnTo>
                <a:lnTo>
                  <a:pt x="9911" y="16082"/>
                </a:lnTo>
                <a:lnTo>
                  <a:pt x="9861" y="16082"/>
                </a:lnTo>
                <a:lnTo>
                  <a:pt x="9750" y="16072"/>
                </a:lnTo>
                <a:lnTo>
                  <a:pt x="9629" y="16042"/>
                </a:lnTo>
                <a:lnTo>
                  <a:pt x="9479" y="16002"/>
                </a:lnTo>
                <a:lnTo>
                  <a:pt x="9328" y="15951"/>
                </a:lnTo>
                <a:lnTo>
                  <a:pt x="9167" y="15881"/>
                </a:lnTo>
                <a:lnTo>
                  <a:pt x="8845" y="15740"/>
                </a:lnTo>
                <a:lnTo>
                  <a:pt x="8554" y="15600"/>
                </a:lnTo>
                <a:lnTo>
                  <a:pt x="8343" y="15479"/>
                </a:lnTo>
                <a:lnTo>
                  <a:pt x="8232" y="15409"/>
                </a:lnTo>
                <a:lnTo>
                  <a:pt x="8051" y="15258"/>
                </a:lnTo>
                <a:lnTo>
                  <a:pt x="7881" y="15097"/>
                </a:lnTo>
                <a:lnTo>
                  <a:pt x="7730" y="14936"/>
                </a:lnTo>
                <a:lnTo>
                  <a:pt x="7579" y="14765"/>
                </a:lnTo>
                <a:lnTo>
                  <a:pt x="7448" y="14584"/>
                </a:lnTo>
                <a:lnTo>
                  <a:pt x="7318" y="14393"/>
                </a:lnTo>
                <a:lnTo>
                  <a:pt x="7207" y="14192"/>
                </a:lnTo>
                <a:lnTo>
                  <a:pt x="7107" y="13981"/>
                </a:lnTo>
                <a:lnTo>
                  <a:pt x="6755" y="13127"/>
                </a:lnTo>
                <a:lnTo>
                  <a:pt x="6654" y="12916"/>
                </a:lnTo>
                <a:lnTo>
                  <a:pt x="6554" y="12705"/>
                </a:lnTo>
                <a:lnTo>
                  <a:pt x="6453" y="12504"/>
                </a:lnTo>
                <a:lnTo>
                  <a:pt x="6333" y="12303"/>
                </a:lnTo>
                <a:lnTo>
                  <a:pt x="6212" y="12122"/>
                </a:lnTo>
                <a:lnTo>
                  <a:pt x="6081" y="11941"/>
                </a:lnTo>
                <a:lnTo>
                  <a:pt x="5931" y="11770"/>
                </a:lnTo>
                <a:lnTo>
                  <a:pt x="5770" y="11619"/>
                </a:lnTo>
                <a:lnTo>
                  <a:pt x="5599" y="11469"/>
                </a:lnTo>
                <a:lnTo>
                  <a:pt x="5408" y="11348"/>
                </a:lnTo>
                <a:lnTo>
                  <a:pt x="5308" y="11288"/>
                </a:lnTo>
                <a:lnTo>
                  <a:pt x="5197" y="11238"/>
                </a:lnTo>
                <a:lnTo>
                  <a:pt x="5086" y="11187"/>
                </a:lnTo>
                <a:lnTo>
                  <a:pt x="4966" y="11137"/>
                </a:lnTo>
                <a:lnTo>
                  <a:pt x="4966" y="11137"/>
                </a:lnTo>
                <a:lnTo>
                  <a:pt x="4986" y="11258"/>
                </a:lnTo>
                <a:lnTo>
                  <a:pt x="5026" y="11368"/>
                </a:lnTo>
                <a:lnTo>
                  <a:pt x="5076" y="11479"/>
                </a:lnTo>
                <a:lnTo>
                  <a:pt x="5137" y="11589"/>
                </a:lnTo>
                <a:lnTo>
                  <a:pt x="5267" y="11800"/>
                </a:lnTo>
                <a:lnTo>
                  <a:pt x="5418" y="12011"/>
                </a:lnTo>
                <a:lnTo>
                  <a:pt x="5569" y="12222"/>
                </a:lnTo>
                <a:lnTo>
                  <a:pt x="5720" y="12444"/>
                </a:lnTo>
                <a:lnTo>
                  <a:pt x="5780" y="12554"/>
                </a:lnTo>
                <a:lnTo>
                  <a:pt x="5840" y="12665"/>
                </a:lnTo>
                <a:lnTo>
                  <a:pt x="5890" y="12785"/>
                </a:lnTo>
                <a:lnTo>
                  <a:pt x="5931" y="12906"/>
                </a:lnTo>
                <a:lnTo>
                  <a:pt x="6081" y="13429"/>
                </a:lnTo>
                <a:lnTo>
                  <a:pt x="6242" y="13981"/>
                </a:lnTo>
                <a:lnTo>
                  <a:pt x="6333" y="14253"/>
                </a:lnTo>
                <a:lnTo>
                  <a:pt x="6423" y="14514"/>
                </a:lnTo>
                <a:lnTo>
                  <a:pt x="6534" y="14775"/>
                </a:lnTo>
                <a:lnTo>
                  <a:pt x="6654" y="15017"/>
                </a:lnTo>
                <a:lnTo>
                  <a:pt x="6745" y="15157"/>
                </a:lnTo>
                <a:lnTo>
                  <a:pt x="6875" y="15328"/>
                </a:lnTo>
                <a:lnTo>
                  <a:pt x="7006" y="15519"/>
                </a:lnTo>
                <a:lnTo>
                  <a:pt x="7076" y="15630"/>
                </a:lnTo>
                <a:lnTo>
                  <a:pt x="7127" y="15730"/>
                </a:lnTo>
                <a:lnTo>
                  <a:pt x="7177" y="15831"/>
                </a:lnTo>
                <a:lnTo>
                  <a:pt x="7217" y="15931"/>
                </a:lnTo>
                <a:lnTo>
                  <a:pt x="7237" y="16032"/>
                </a:lnTo>
                <a:lnTo>
                  <a:pt x="7237" y="16132"/>
                </a:lnTo>
                <a:lnTo>
                  <a:pt x="7227" y="16172"/>
                </a:lnTo>
                <a:lnTo>
                  <a:pt x="7217" y="16213"/>
                </a:lnTo>
                <a:lnTo>
                  <a:pt x="7197" y="16263"/>
                </a:lnTo>
                <a:lnTo>
                  <a:pt x="7177" y="16303"/>
                </a:lnTo>
                <a:lnTo>
                  <a:pt x="7137" y="16333"/>
                </a:lnTo>
                <a:lnTo>
                  <a:pt x="7097" y="16373"/>
                </a:lnTo>
                <a:lnTo>
                  <a:pt x="7056" y="16404"/>
                </a:lnTo>
                <a:lnTo>
                  <a:pt x="6996" y="16434"/>
                </a:lnTo>
                <a:lnTo>
                  <a:pt x="6946" y="16454"/>
                </a:lnTo>
                <a:lnTo>
                  <a:pt x="6875" y="16474"/>
                </a:lnTo>
                <a:lnTo>
                  <a:pt x="6695" y="16504"/>
                </a:lnTo>
                <a:lnTo>
                  <a:pt x="6463" y="16534"/>
                </a:lnTo>
                <a:lnTo>
                  <a:pt x="6202" y="16544"/>
                </a:lnTo>
                <a:lnTo>
                  <a:pt x="5911" y="16544"/>
                </a:lnTo>
                <a:lnTo>
                  <a:pt x="5599" y="16534"/>
                </a:lnTo>
                <a:lnTo>
                  <a:pt x="5277" y="16514"/>
                </a:lnTo>
                <a:lnTo>
                  <a:pt x="4946" y="16484"/>
                </a:lnTo>
                <a:lnTo>
                  <a:pt x="4614" y="16444"/>
                </a:lnTo>
                <a:lnTo>
                  <a:pt x="4292" y="16404"/>
                </a:lnTo>
                <a:lnTo>
                  <a:pt x="3991" y="16343"/>
                </a:lnTo>
                <a:lnTo>
                  <a:pt x="3720" y="16273"/>
                </a:lnTo>
                <a:lnTo>
                  <a:pt x="3478" y="16193"/>
                </a:lnTo>
                <a:lnTo>
                  <a:pt x="3378" y="16152"/>
                </a:lnTo>
                <a:lnTo>
                  <a:pt x="3287" y="16112"/>
                </a:lnTo>
                <a:lnTo>
                  <a:pt x="3207" y="16062"/>
                </a:lnTo>
                <a:lnTo>
                  <a:pt x="3137" y="16012"/>
                </a:lnTo>
                <a:lnTo>
                  <a:pt x="3086" y="15961"/>
                </a:lnTo>
                <a:lnTo>
                  <a:pt x="3056" y="15911"/>
                </a:lnTo>
                <a:lnTo>
                  <a:pt x="3137" y="16082"/>
                </a:lnTo>
                <a:lnTo>
                  <a:pt x="3237" y="16233"/>
                </a:lnTo>
                <a:lnTo>
                  <a:pt x="3338" y="16373"/>
                </a:lnTo>
                <a:lnTo>
                  <a:pt x="3438" y="16494"/>
                </a:lnTo>
                <a:lnTo>
                  <a:pt x="3539" y="16605"/>
                </a:lnTo>
                <a:lnTo>
                  <a:pt x="3649" y="16695"/>
                </a:lnTo>
                <a:lnTo>
                  <a:pt x="3760" y="16776"/>
                </a:lnTo>
                <a:lnTo>
                  <a:pt x="3880" y="16846"/>
                </a:lnTo>
                <a:lnTo>
                  <a:pt x="4001" y="16906"/>
                </a:lnTo>
                <a:lnTo>
                  <a:pt x="4122" y="16956"/>
                </a:lnTo>
                <a:lnTo>
                  <a:pt x="4242" y="16997"/>
                </a:lnTo>
                <a:lnTo>
                  <a:pt x="4373" y="17037"/>
                </a:lnTo>
                <a:lnTo>
                  <a:pt x="4493" y="17057"/>
                </a:lnTo>
                <a:lnTo>
                  <a:pt x="4634" y="17077"/>
                </a:lnTo>
                <a:lnTo>
                  <a:pt x="4895" y="17097"/>
                </a:lnTo>
                <a:lnTo>
                  <a:pt x="5177" y="17107"/>
                </a:lnTo>
                <a:lnTo>
                  <a:pt x="5750" y="17107"/>
                </a:lnTo>
                <a:lnTo>
                  <a:pt x="6041" y="17117"/>
                </a:lnTo>
                <a:lnTo>
                  <a:pt x="6333" y="17137"/>
                </a:lnTo>
                <a:lnTo>
                  <a:pt x="6483" y="17147"/>
                </a:lnTo>
                <a:lnTo>
                  <a:pt x="6624" y="17178"/>
                </a:lnTo>
                <a:lnTo>
                  <a:pt x="6775" y="17208"/>
                </a:lnTo>
                <a:lnTo>
                  <a:pt x="6926" y="17238"/>
                </a:lnTo>
                <a:lnTo>
                  <a:pt x="7066" y="17288"/>
                </a:lnTo>
                <a:lnTo>
                  <a:pt x="7217" y="17338"/>
                </a:lnTo>
                <a:lnTo>
                  <a:pt x="7418" y="17429"/>
                </a:lnTo>
                <a:lnTo>
                  <a:pt x="7599" y="17519"/>
                </a:lnTo>
                <a:lnTo>
                  <a:pt x="7750" y="17600"/>
                </a:lnTo>
                <a:lnTo>
                  <a:pt x="7870" y="17690"/>
                </a:lnTo>
                <a:lnTo>
                  <a:pt x="7971" y="17771"/>
                </a:lnTo>
                <a:lnTo>
                  <a:pt x="8041" y="17851"/>
                </a:lnTo>
                <a:lnTo>
                  <a:pt x="8092" y="17921"/>
                </a:lnTo>
                <a:lnTo>
                  <a:pt x="8122" y="18002"/>
                </a:lnTo>
                <a:lnTo>
                  <a:pt x="8142" y="18072"/>
                </a:lnTo>
                <a:lnTo>
                  <a:pt x="8132" y="18142"/>
                </a:lnTo>
                <a:lnTo>
                  <a:pt x="8112" y="18213"/>
                </a:lnTo>
                <a:lnTo>
                  <a:pt x="8071" y="18283"/>
                </a:lnTo>
                <a:lnTo>
                  <a:pt x="8011" y="18354"/>
                </a:lnTo>
                <a:lnTo>
                  <a:pt x="7951" y="18414"/>
                </a:lnTo>
                <a:lnTo>
                  <a:pt x="7870" y="18484"/>
                </a:lnTo>
                <a:lnTo>
                  <a:pt x="7780" y="18544"/>
                </a:lnTo>
                <a:lnTo>
                  <a:pt x="7569" y="18675"/>
                </a:lnTo>
                <a:lnTo>
                  <a:pt x="7338" y="18796"/>
                </a:lnTo>
                <a:lnTo>
                  <a:pt x="6825" y="19047"/>
                </a:lnTo>
                <a:lnTo>
                  <a:pt x="6564" y="19168"/>
                </a:lnTo>
                <a:lnTo>
                  <a:pt x="6313" y="19288"/>
                </a:lnTo>
                <a:lnTo>
                  <a:pt x="6091" y="19409"/>
                </a:lnTo>
                <a:lnTo>
                  <a:pt x="5930" y="19519"/>
                </a:lnTo>
                <a:lnTo>
                  <a:pt x="5961" y="19519"/>
                </a:lnTo>
                <a:lnTo>
                  <a:pt x="6061" y="19509"/>
                </a:lnTo>
                <a:lnTo>
                  <a:pt x="6202" y="19519"/>
                </a:lnTo>
                <a:lnTo>
                  <a:pt x="6343" y="19529"/>
                </a:lnTo>
                <a:lnTo>
                  <a:pt x="6644" y="19550"/>
                </a:lnTo>
                <a:lnTo>
                  <a:pt x="6765" y="19560"/>
                </a:lnTo>
                <a:lnTo>
                  <a:pt x="6845" y="19550"/>
                </a:lnTo>
                <a:lnTo>
                  <a:pt x="7127" y="19509"/>
                </a:lnTo>
                <a:lnTo>
                  <a:pt x="7398" y="19459"/>
                </a:lnTo>
                <a:lnTo>
                  <a:pt x="7941" y="19328"/>
                </a:lnTo>
                <a:lnTo>
                  <a:pt x="8202" y="19268"/>
                </a:lnTo>
                <a:lnTo>
                  <a:pt x="8453" y="19218"/>
                </a:lnTo>
                <a:lnTo>
                  <a:pt x="8705" y="19168"/>
                </a:lnTo>
                <a:lnTo>
                  <a:pt x="8946" y="19137"/>
                </a:lnTo>
                <a:lnTo>
                  <a:pt x="9197" y="19127"/>
                </a:lnTo>
                <a:lnTo>
                  <a:pt x="9448" y="19127"/>
                </a:lnTo>
                <a:lnTo>
                  <a:pt x="9700" y="19148"/>
                </a:lnTo>
                <a:lnTo>
                  <a:pt x="9961" y="19188"/>
                </a:lnTo>
                <a:lnTo>
                  <a:pt x="10082" y="19228"/>
                </a:lnTo>
                <a:lnTo>
                  <a:pt x="10222" y="19288"/>
                </a:lnTo>
                <a:lnTo>
                  <a:pt x="10383" y="19379"/>
                </a:lnTo>
                <a:lnTo>
                  <a:pt x="10564" y="19479"/>
                </a:lnTo>
                <a:lnTo>
                  <a:pt x="10755" y="19600"/>
                </a:lnTo>
                <a:lnTo>
                  <a:pt x="10956" y="19741"/>
                </a:lnTo>
                <a:lnTo>
                  <a:pt x="11388" y="20062"/>
                </a:lnTo>
                <a:lnTo>
                  <a:pt x="11871" y="20444"/>
                </a:lnTo>
                <a:lnTo>
                  <a:pt x="12363" y="20856"/>
                </a:lnTo>
                <a:lnTo>
                  <a:pt x="12876" y="21308"/>
                </a:lnTo>
                <a:lnTo>
                  <a:pt x="13388" y="21761"/>
                </a:lnTo>
                <a:lnTo>
                  <a:pt x="13891" y="22223"/>
                </a:lnTo>
                <a:lnTo>
                  <a:pt x="14363" y="22675"/>
                </a:lnTo>
                <a:lnTo>
                  <a:pt x="14816" y="23108"/>
                </a:lnTo>
                <a:lnTo>
                  <a:pt x="15208" y="23510"/>
                </a:lnTo>
                <a:lnTo>
                  <a:pt x="15559" y="23861"/>
                </a:lnTo>
                <a:lnTo>
                  <a:pt x="15831" y="24153"/>
                </a:lnTo>
                <a:lnTo>
                  <a:pt x="16032" y="24384"/>
                </a:lnTo>
                <a:lnTo>
                  <a:pt x="16092" y="24464"/>
                </a:lnTo>
                <a:lnTo>
                  <a:pt x="16142" y="24525"/>
                </a:lnTo>
                <a:lnTo>
                  <a:pt x="16193" y="24645"/>
                </a:lnTo>
                <a:lnTo>
                  <a:pt x="16243" y="24756"/>
                </a:lnTo>
                <a:lnTo>
                  <a:pt x="16273" y="24887"/>
                </a:lnTo>
                <a:lnTo>
                  <a:pt x="16293" y="25007"/>
                </a:lnTo>
                <a:lnTo>
                  <a:pt x="16303" y="25138"/>
                </a:lnTo>
                <a:lnTo>
                  <a:pt x="16293" y="25268"/>
                </a:lnTo>
                <a:lnTo>
                  <a:pt x="16283" y="25409"/>
                </a:lnTo>
                <a:lnTo>
                  <a:pt x="16273" y="25540"/>
                </a:lnTo>
                <a:lnTo>
                  <a:pt x="16213" y="25811"/>
                </a:lnTo>
                <a:lnTo>
                  <a:pt x="16142" y="26073"/>
                </a:lnTo>
                <a:lnTo>
                  <a:pt x="15992" y="26555"/>
                </a:lnTo>
                <a:lnTo>
                  <a:pt x="15921" y="26746"/>
                </a:lnTo>
                <a:lnTo>
                  <a:pt x="15851" y="26927"/>
                </a:lnTo>
                <a:lnTo>
                  <a:pt x="15770" y="27108"/>
                </a:lnTo>
                <a:lnTo>
                  <a:pt x="15680" y="27279"/>
                </a:lnTo>
                <a:lnTo>
                  <a:pt x="15579" y="27439"/>
                </a:lnTo>
                <a:lnTo>
                  <a:pt x="15469" y="27590"/>
                </a:lnTo>
                <a:lnTo>
                  <a:pt x="15358" y="27741"/>
                </a:lnTo>
                <a:lnTo>
                  <a:pt x="15238" y="27882"/>
                </a:lnTo>
                <a:lnTo>
                  <a:pt x="15117" y="28012"/>
                </a:lnTo>
                <a:lnTo>
                  <a:pt x="14986" y="28143"/>
                </a:lnTo>
                <a:lnTo>
                  <a:pt x="14846" y="28264"/>
                </a:lnTo>
                <a:lnTo>
                  <a:pt x="14705" y="28384"/>
                </a:lnTo>
                <a:lnTo>
                  <a:pt x="14564" y="28485"/>
                </a:lnTo>
                <a:lnTo>
                  <a:pt x="14414" y="28595"/>
                </a:lnTo>
                <a:lnTo>
                  <a:pt x="14253" y="28696"/>
                </a:lnTo>
                <a:lnTo>
                  <a:pt x="14092" y="28786"/>
                </a:lnTo>
                <a:lnTo>
                  <a:pt x="13760" y="28957"/>
                </a:lnTo>
                <a:lnTo>
                  <a:pt x="13419" y="29118"/>
                </a:lnTo>
                <a:lnTo>
                  <a:pt x="13067" y="29249"/>
                </a:lnTo>
                <a:lnTo>
                  <a:pt x="12705" y="29379"/>
                </a:lnTo>
                <a:lnTo>
                  <a:pt x="12333" y="29480"/>
                </a:lnTo>
                <a:lnTo>
                  <a:pt x="11961" y="29580"/>
                </a:lnTo>
                <a:lnTo>
                  <a:pt x="11589" y="29661"/>
                </a:lnTo>
                <a:lnTo>
                  <a:pt x="11227" y="29741"/>
                </a:lnTo>
                <a:lnTo>
                  <a:pt x="11016" y="29731"/>
                </a:lnTo>
                <a:lnTo>
                  <a:pt x="10805" y="29711"/>
                </a:lnTo>
                <a:lnTo>
                  <a:pt x="10604" y="29671"/>
                </a:lnTo>
                <a:lnTo>
                  <a:pt x="10403" y="29610"/>
                </a:lnTo>
                <a:lnTo>
                  <a:pt x="10202" y="29540"/>
                </a:lnTo>
                <a:lnTo>
                  <a:pt x="10001" y="29460"/>
                </a:lnTo>
                <a:lnTo>
                  <a:pt x="9810" y="29359"/>
                </a:lnTo>
                <a:lnTo>
                  <a:pt x="9619" y="29249"/>
                </a:lnTo>
                <a:lnTo>
                  <a:pt x="9418" y="29138"/>
                </a:lnTo>
                <a:lnTo>
                  <a:pt x="9227" y="29007"/>
                </a:lnTo>
                <a:lnTo>
                  <a:pt x="9036" y="28867"/>
                </a:lnTo>
                <a:lnTo>
                  <a:pt x="8855" y="28726"/>
                </a:lnTo>
                <a:lnTo>
                  <a:pt x="8664" y="28565"/>
                </a:lnTo>
                <a:lnTo>
                  <a:pt x="8484" y="28414"/>
                </a:lnTo>
                <a:lnTo>
                  <a:pt x="8122" y="28083"/>
                </a:lnTo>
                <a:lnTo>
                  <a:pt x="7760" y="27731"/>
                </a:lnTo>
                <a:lnTo>
                  <a:pt x="7408" y="27379"/>
                </a:lnTo>
                <a:lnTo>
                  <a:pt x="6735" y="26686"/>
                </a:lnTo>
                <a:lnTo>
                  <a:pt x="6403" y="26364"/>
                </a:lnTo>
                <a:lnTo>
                  <a:pt x="6071" y="26052"/>
                </a:lnTo>
                <a:lnTo>
                  <a:pt x="5760" y="25781"/>
                </a:lnTo>
                <a:lnTo>
                  <a:pt x="5599" y="25660"/>
                </a:lnTo>
                <a:lnTo>
                  <a:pt x="5448" y="25540"/>
                </a:lnTo>
                <a:lnTo>
                  <a:pt x="5107" y="25309"/>
                </a:lnTo>
                <a:lnTo>
                  <a:pt x="4805" y="25078"/>
                </a:lnTo>
                <a:lnTo>
                  <a:pt x="4514" y="24856"/>
                </a:lnTo>
                <a:lnTo>
                  <a:pt x="4252" y="24635"/>
                </a:lnTo>
                <a:lnTo>
                  <a:pt x="4122" y="24515"/>
                </a:lnTo>
                <a:lnTo>
                  <a:pt x="4001" y="24384"/>
                </a:lnTo>
                <a:lnTo>
                  <a:pt x="3870" y="24243"/>
                </a:lnTo>
                <a:lnTo>
                  <a:pt x="3750" y="24103"/>
                </a:lnTo>
                <a:lnTo>
                  <a:pt x="3629" y="23942"/>
                </a:lnTo>
                <a:lnTo>
                  <a:pt x="3498" y="23781"/>
                </a:lnTo>
                <a:lnTo>
                  <a:pt x="3378" y="23600"/>
                </a:lnTo>
                <a:lnTo>
                  <a:pt x="3247" y="23399"/>
                </a:lnTo>
                <a:lnTo>
                  <a:pt x="2855" y="22766"/>
                </a:lnTo>
                <a:lnTo>
                  <a:pt x="2463" y="22123"/>
                </a:lnTo>
                <a:lnTo>
                  <a:pt x="2262" y="21811"/>
                </a:lnTo>
                <a:lnTo>
                  <a:pt x="2051" y="21509"/>
                </a:lnTo>
                <a:lnTo>
                  <a:pt x="1830" y="21208"/>
                </a:lnTo>
                <a:lnTo>
                  <a:pt x="1609" y="20916"/>
                </a:lnTo>
                <a:lnTo>
                  <a:pt x="1609" y="20916"/>
                </a:lnTo>
                <a:lnTo>
                  <a:pt x="1629" y="20947"/>
                </a:lnTo>
                <a:lnTo>
                  <a:pt x="1639" y="20987"/>
                </a:lnTo>
                <a:lnTo>
                  <a:pt x="1669" y="21097"/>
                </a:lnTo>
                <a:lnTo>
                  <a:pt x="1689" y="21228"/>
                </a:lnTo>
                <a:lnTo>
                  <a:pt x="1709" y="21369"/>
                </a:lnTo>
                <a:lnTo>
                  <a:pt x="1750" y="21670"/>
                </a:lnTo>
                <a:lnTo>
                  <a:pt x="1770" y="21791"/>
                </a:lnTo>
                <a:lnTo>
                  <a:pt x="1800" y="21891"/>
                </a:lnTo>
                <a:lnTo>
                  <a:pt x="1850" y="22022"/>
                </a:lnTo>
                <a:lnTo>
                  <a:pt x="1920" y="22153"/>
                </a:lnTo>
                <a:lnTo>
                  <a:pt x="2051" y="22404"/>
                </a:lnTo>
                <a:lnTo>
                  <a:pt x="2192" y="22655"/>
                </a:lnTo>
                <a:lnTo>
                  <a:pt x="2322" y="22917"/>
                </a:lnTo>
                <a:lnTo>
                  <a:pt x="2403" y="23087"/>
                </a:lnTo>
                <a:lnTo>
                  <a:pt x="2493" y="23299"/>
                </a:lnTo>
                <a:lnTo>
                  <a:pt x="2574" y="23540"/>
                </a:lnTo>
                <a:lnTo>
                  <a:pt x="2604" y="23660"/>
                </a:lnTo>
                <a:lnTo>
                  <a:pt x="2624" y="23791"/>
                </a:lnTo>
                <a:lnTo>
                  <a:pt x="2634" y="23902"/>
                </a:lnTo>
                <a:lnTo>
                  <a:pt x="2634" y="24022"/>
                </a:lnTo>
                <a:lnTo>
                  <a:pt x="2624" y="24133"/>
                </a:lnTo>
                <a:lnTo>
                  <a:pt x="2584" y="24223"/>
                </a:lnTo>
                <a:lnTo>
                  <a:pt x="2564" y="24273"/>
                </a:lnTo>
                <a:lnTo>
                  <a:pt x="2534" y="24314"/>
                </a:lnTo>
                <a:lnTo>
                  <a:pt x="2503" y="24344"/>
                </a:lnTo>
                <a:lnTo>
                  <a:pt x="2463" y="24384"/>
                </a:lnTo>
                <a:lnTo>
                  <a:pt x="2413" y="24414"/>
                </a:lnTo>
                <a:lnTo>
                  <a:pt x="2363" y="24434"/>
                </a:lnTo>
                <a:lnTo>
                  <a:pt x="2302" y="24454"/>
                </a:lnTo>
                <a:lnTo>
                  <a:pt x="2242" y="24474"/>
                </a:lnTo>
                <a:lnTo>
                  <a:pt x="2182" y="24485"/>
                </a:lnTo>
                <a:lnTo>
                  <a:pt x="2111" y="24485"/>
                </a:lnTo>
                <a:lnTo>
                  <a:pt x="1981" y="24464"/>
                </a:lnTo>
                <a:lnTo>
                  <a:pt x="1840" y="24434"/>
                </a:lnTo>
                <a:lnTo>
                  <a:pt x="1689" y="24384"/>
                </a:lnTo>
                <a:lnTo>
                  <a:pt x="1538" y="24314"/>
                </a:lnTo>
                <a:lnTo>
                  <a:pt x="1388" y="24233"/>
                </a:lnTo>
                <a:lnTo>
                  <a:pt x="1237" y="24143"/>
                </a:lnTo>
                <a:lnTo>
                  <a:pt x="1076" y="24032"/>
                </a:lnTo>
                <a:lnTo>
                  <a:pt x="935" y="23932"/>
                </a:lnTo>
                <a:lnTo>
                  <a:pt x="785" y="23811"/>
                </a:lnTo>
                <a:lnTo>
                  <a:pt x="523" y="23590"/>
                </a:lnTo>
                <a:lnTo>
                  <a:pt x="292" y="23379"/>
                </a:lnTo>
                <a:lnTo>
                  <a:pt x="111" y="23188"/>
                </a:lnTo>
                <a:lnTo>
                  <a:pt x="312" y="23530"/>
                </a:lnTo>
                <a:lnTo>
                  <a:pt x="493" y="23841"/>
                </a:lnTo>
                <a:lnTo>
                  <a:pt x="684" y="24113"/>
                </a:lnTo>
                <a:lnTo>
                  <a:pt x="865" y="24354"/>
                </a:lnTo>
                <a:lnTo>
                  <a:pt x="1046" y="24565"/>
                </a:lnTo>
                <a:lnTo>
                  <a:pt x="1237" y="24756"/>
                </a:lnTo>
                <a:lnTo>
                  <a:pt x="1438" y="24917"/>
                </a:lnTo>
                <a:lnTo>
                  <a:pt x="1639" y="25067"/>
                </a:lnTo>
                <a:lnTo>
                  <a:pt x="1850" y="25188"/>
                </a:lnTo>
                <a:lnTo>
                  <a:pt x="2071" y="25299"/>
                </a:lnTo>
                <a:lnTo>
                  <a:pt x="2312" y="25389"/>
                </a:lnTo>
                <a:lnTo>
                  <a:pt x="2574" y="25480"/>
                </a:lnTo>
                <a:lnTo>
                  <a:pt x="2845" y="25550"/>
                </a:lnTo>
                <a:lnTo>
                  <a:pt x="3147" y="25620"/>
                </a:lnTo>
                <a:lnTo>
                  <a:pt x="3468" y="25681"/>
                </a:lnTo>
                <a:lnTo>
                  <a:pt x="3810" y="25741"/>
                </a:lnTo>
                <a:lnTo>
                  <a:pt x="3900" y="25761"/>
                </a:lnTo>
                <a:lnTo>
                  <a:pt x="3991" y="25791"/>
                </a:lnTo>
                <a:lnTo>
                  <a:pt x="4101" y="25841"/>
                </a:lnTo>
                <a:lnTo>
                  <a:pt x="4212" y="25902"/>
                </a:lnTo>
                <a:lnTo>
                  <a:pt x="4473" y="26052"/>
                </a:lnTo>
                <a:lnTo>
                  <a:pt x="4755" y="26233"/>
                </a:lnTo>
                <a:lnTo>
                  <a:pt x="5056" y="26454"/>
                </a:lnTo>
                <a:lnTo>
                  <a:pt x="5368" y="26696"/>
                </a:lnTo>
                <a:lnTo>
                  <a:pt x="5700" y="26967"/>
                </a:lnTo>
                <a:lnTo>
                  <a:pt x="6021" y="27238"/>
                </a:lnTo>
                <a:lnTo>
                  <a:pt x="6343" y="27530"/>
                </a:lnTo>
                <a:lnTo>
                  <a:pt x="6644" y="27811"/>
                </a:lnTo>
                <a:lnTo>
                  <a:pt x="6936" y="28093"/>
                </a:lnTo>
                <a:lnTo>
                  <a:pt x="7207" y="28374"/>
                </a:lnTo>
                <a:lnTo>
                  <a:pt x="7438" y="28625"/>
                </a:lnTo>
                <a:lnTo>
                  <a:pt x="7639" y="28857"/>
                </a:lnTo>
                <a:lnTo>
                  <a:pt x="7800" y="29058"/>
                </a:lnTo>
                <a:lnTo>
                  <a:pt x="7860" y="29148"/>
                </a:lnTo>
                <a:lnTo>
                  <a:pt x="7901" y="29229"/>
                </a:lnTo>
                <a:lnTo>
                  <a:pt x="7961" y="29359"/>
                </a:lnTo>
                <a:lnTo>
                  <a:pt x="7991" y="29480"/>
                </a:lnTo>
                <a:lnTo>
                  <a:pt x="8001" y="29530"/>
                </a:lnTo>
                <a:lnTo>
                  <a:pt x="8001" y="29580"/>
                </a:lnTo>
                <a:lnTo>
                  <a:pt x="7991" y="29641"/>
                </a:lnTo>
                <a:lnTo>
                  <a:pt x="7981" y="29681"/>
                </a:lnTo>
                <a:lnTo>
                  <a:pt x="7931" y="29771"/>
                </a:lnTo>
                <a:lnTo>
                  <a:pt x="7870" y="29862"/>
                </a:lnTo>
                <a:lnTo>
                  <a:pt x="7790" y="29932"/>
                </a:lnTo>
                <a:lnTo>
                  <a:pt x="7690" y="30002"/>
                </a:lnTo>
                <a:lnTo>
                  <a:pt x="7569" y="30063"/>
                </a:lnTo>
                <a:lnTo>
                  <a:pt x="7438" y="30113"/>
                </a:lnTo>
                <a:lnTo>
                  <a:pt x="7288" y="30153"/>
                </a:lnTo>
                <a:lnTo>
                  <a:pt x="7127" y="30193"/>
                </a:lnTo>
                <a:lnTo>
                  <a:pt x="6966" y="30224"/>
                </a:lnTo>
                <a:lnTo>
                  <a:pt x="6785" y="30254"/>
                </a:lnTo>
                <a:lnTo>
                  <a:pt x="6403" y="30294"/>
                </a:lnTo>
                <a:lnTo>
                  <a:pt x="6011" y="30324"/>
                </a:lnTo>
                <a:lnTo>
                  <a:pt x="5619" y="30334"/>
                </a:lnTo>
                <a:lnTo>
                  <a:pt x="5227" y="30334"/>
                </a:lnTo>
                <a:lnTo>
                  <a:pt x="4855" y="30324"/>
                </a:lnTo>
                <a:lnTo>
                  <a:pt x="4222" y="30294"/>
                </a:lnTo>
                <a:lnTo>
                  <a:pt x="3810" y="30264"/>
                </a:lnTo>
                <a:lnTo>
                  <a:pt x="3559" y="30254"/>
                </a:lnTo>
                <a:lnTo>
                  <a:pt x="3317" y="30213"/>
                </a:lnTo>
                <a:lnTo>
                  <a:pt x="3086" y="30163"/>
                </a:lnTo>
                <a:lnTo>
                  <a:pt x="2845" y="30113"/>
                </a:lnTo>
                <a:lnTo>
                  <a:pt x="2614" y="30043"/>
                </a:lnTo>
                <a:lnTo>
                  <a:pt x="2393" y="29972"/>
                </a:lnTo>
                <a:lnTo>
                  <a:pt x="1941" y="29822"/>
                </a:lnTo>
                <a:lnTo>
                  <a:pt x="1488" y="29671"/>
                </a:lnTo>
                <a:lnTo>
                  <a:pt x="1267" y="29600"/>
                </a:lnTo>
                <a:lnTo>
                  <a:pt x="1036" y="29540"/>
                </a:lnTo>
                <a:lnTo>
                  <a:pt x="815" y="29490"/>
                </a:lnTo>
                <a:lnTo>
                  <a:pt x="584" y="29450"/>
                </a:lnTo>
                <a:lnTo>
                  <a:pt x="342" y="29419"/>
                </a:lnTo>
                <a:lnTo>
                  <a:pt x="111" y="29409"/>
                </a:lnTo>
                <a:lnTo>
                  <a:pt x="192" y="29500"/>
                </a:lnTo>
                <a:lnTo>
                  <a:pt x="282" y="29600"/>
                </a:lnTo>
                <a:lnTo>
                  <a:pt x="403" y="29681"/>
                </a:lnTo>
                <a:lnTo>
                  <a:pt x="543" y="29771"/>
                </a:lnTo>
                <a:lnTo>
                  <a:pt x="694" y="29852"/>
                </a:lnTo>
                <a:lnTo>
                  <a:pt x="855" y="29932"/>
                </a:lnTo>
                <a:lnTo>
                  <a:pt x="1036" y="30012"/>
                </a:lnTo>
                <a:lnTo>
                  <a:pt x="1227" y="30093"/>
                </a:lnTo>
                <a:lnTo>
                  <a:pt x="1629" y="30234"/>
                </a:lnTo>
                <a:lnTo>
                  <a:pt x="2061" y="30384"/>
                </a:lnTo>
                <a:lnTo>
                  <a:pt x="2956" y="30656"/>
                </a:lnTo>
                <a:lnTo>
                  <a:pt x="3398" y="30786"/>
                </a:lnTo>
                <a:lnTo>
                  <a:pt x="3810" y="30927"/>
                </a:lnTo>
                <a:lnTo>
                  <a:pt x="4182" y="31068"/>
                </a:lnTo>
                <a:lnTo>
                  <a:pt x="4363" y="31138"/>
                </a:lnTo>
                <a:lnTo>
                  <a:pt x="4514" y="31209"/>
                </a:lnTo>
                <a:lnTo>
                  <a:pt x="4664" y="31289"/>
                </a:lnTo>
                <a:lnTo>
                  <a:pt x="4785" y="31359"/>
                </a:lnTo>
                <a:lnTo>
                  <a:pt x="4895" y="31440"/>
                </a:lnTo>
                <a:lnTo>
                  <a:pt x="4986" y="31520"/>
                </a:lnTo>
                <a:lnTo>
                  <a:pt x="5056" y="31601"/>
                </a:lnTo>
                <a:lnTo>
                  <a:pt x="5096" y="31691"/>
                </a:lnTo>
                <a:lnTo>
                  <a:pt x="5117" y="31731"/>
                </a:lnTo>
                <a:lnTo>
                  <a:pt x="5117" y="31781"/>
                </a:lnTo>
                <a:lnTo>
                  <a:pt x="5117" y="31832"/>
                </a:lnTo>
                <a:lnTo>
                  <a:pt x="5117" y="31872"/>
                </a:lnTo>
                <a:lnTo>
                  <a:pt x="5086" y="31942"/>
                </a:lnTo>
                <a:lnTo>
                  <a:pt x="5046" y="32023"/>
                </a:lnTo>
                <a:lnTo>
                  <a:pt x="4976" y="32093"/>
                </a:lnTo>
                <a:lnTo>
                  <a:pt x="4885" y="32173"/>
                </a:lnTo>
                <a:lnTo>
                  <a:pt x="4775" y="32254"/>
                </a:lnTo>
                <a:lnTo>
                  <a:pt x="4654" y="32334"/>
                </a:lnTo>
                <a:lnTo>
                  <a:pt x="4514" y="32415"/>
                </a:lnTo>
                <a:lnTo>
                  <a:pt x="4363" y="32495"/>
                </a:lnTo>
                <a:lnTo>
                  <a:pt x="4021" y="32666"/>
                </a:lnTo>
                <a:lnTo>
                  <a:pt x="3639" y="32827"/>
                </a:lnTo>
                <a:lnTo>
                  <a:pt x="3227" y="32998"/>
                </a:lnTo>
                <a:lnTo>
                  <a:pt x="2795" y="33168"/>
                </a:lnTo>
                <a:lnTo>
                  <a:pt x="1920" y="33490"/>
                </a:lnTo>
                <a:lnTo>
                  <a:pt x="1106" y="33792"/>
                </a:lnTo>
                <a:lnTo>
                  <a:pt x="744" y="33932"/>
                </a:lnTo>
                <a:lnTo>
                  <a:pt x="433" y="34063"/>
                </a:lnTo>
                <a:lnTo>
                  <a:pt x="182" y="34184"/>
                </a:lnTo>
                <a:lnTo>
                  <a:pt x="81" y="34234"/>
                </a:lnTo>
                <a:lnTo>
                  <a:pt x="1" y="34284"/>
                </a:lnTo>
                <a:lnTo>
                  <a:pt x="724" y="34184"/>
                </a:lnTo>
                <a:lnTo>
                  <a:pt x="1488" y="34063"/>
                </a:lnTo>
                <a:lnTo>
                  <a:pt x="2272" y="33922"/>
                </a:lnTo>
                <a:lnTo>
                  <a:pt x="2664" y="33842"/>
                </a:lnTo>
                <a:lnTo>
                  <a:pt x="3066" y="33761"/>
                </a:lnTo>
                <a:lnTo>
                  <a:pt x="3458" y="33661"/>
                </a:lnTo>
                <a:lnTo>
                  <a:pt x="3850" y="33560"/>
                </a:lnTo>
                <a:lnTo>
                  <a:pt x="4232" y="33450"/>
                </a:lnTo>
                <a:lnTo>
                  <a:pt x="4604" y="33339"/>
                </a:lnTo>
                <a:lnTo>
                  <a:pt x="4976" y="33209"/>
                </a:lnTo>
                <a:lnTo>
                  <a:pt x="5328" y="33068"/>
                </a:lnTo>
                <a:lnTo>
                  <a:pt x="5679" y="32917"/>
                </a:lnTo>
                <a:lnTo>
                  <a:pt x="6001" y="32756"/>
                </a:lnTo>
                <a:lnTo>
                  <a:pt x="6202" y="32656"/>
                </a:lnTo>
                <a:lnTo>
                  <a:pt x="6393" y="32535"/>
                </a:lnTo>
                <a:lnTo>
                  <a:pt x="6775" y="32294"/>
                </a:lnTo>
                <a:lnTo>
                  <a:pt x="7519" y="31791"/>
                </a:lnTo>
                <a:lnTo>
                  <a:pt x="7901" y="31540"/>
                </a:lnTo>
                <a:lnTo>
                  <a:pt x="8102" y="31430"/>
                </a:lnTo>
                <a:lnTo>
                  <a:pt x="8293" y="31319"/>
                </a:lnTo>
                <a:lnTo>
                  <a:pt x="8494" y="31219"/>
                </a:lnTo>
                <a:lnTo>
                  <a:pt x="8705" y="31128"/>
                </a:lnTo>
                <a:lnTo>
                  <a:pt x="8916" y="31058"/>
                </a:lnTo>
                <a:lnTo>
                  <a:pt x="9127" y="30987"/>
                </a:lnTo>
                <a:lnTo>
                  <a:pt x="9308" y="30947"/>
                </a:lnTo>
                <a:lnTo>
                  <a:pt x="9479" y="30917"/>
                </a:lnTo>
                <a:lnTo>
                  <a:pt x="9649" y="30907"/>
                </a:lnTo>
                <a:lnTo>
                  <a:pt x="9740" y="30907"/>
                </a:lnTo>
                <a:lnTo>
                  <a:pt x="9820" y="30917"/>
                </a:lnTo>
                <a:lnTo>
                  <a:pt x="9891" y="30937"/>
                </a:lnTo>
                <a:lnTo>
                  <a:pt x="9971" y="30957"/>
                </a:lnTo>
                <a:lnTo>
                  <a:pt x="10041" y="30987"/>
                </a:lnTo>
                <a:lnTo>
                  <a:pt x="10112" y="31028"/>
                </a:lnTo>
                <a:lnTo>
                  <a:pt x="10182" y="31078"/>
                </a:lnTo>
                <a:lnTo>
                  <a:pt x="10253" y="31128"/>
                </a:lnTo>
                <a:lnTo>
                  <a:pt x="10313" y="31198"/>
                </a:lnTo>
                <a:lnTo>
                  <a:pt x="10373" y="31279"/>
                </a:lnTo>
                <a:lnTo>
                  <a:pt x="10423" y="31359"/>
                </a:lnTo>
                <a:lnTo>
                  <a:pt x="10464" y="31430"/>
                </a:lnTo>
                <a:lnTo>
                  <a:pt x="10504" y="31510"/>
                </a:lnTo>
                <a:lnTo>
                  <a:pt x="10534" y="31580"/>
                </a:lnTo>
                <a:lnTo>
                  <a:pt x="10564" y="31731"/>
                </a:lnTo>
                <a:lnTo>
                  <a:pt x="10584" y="31872"/>
                </a:lnTo>
                <a:lnTo>
                  <a:pt x="10574" y="32013"/>
                </a:lnTo>
                <a:lnTo>
                  <a:pt x="10544" y="32153"/>
                </a:lnTo>
                <a:lnTo>
                  <a:pt x="10504" y="32294"/>
                </a:lnTo>
                <a:lnTo>
                  <a:pt x="10454" y="32435"/>
                </a:lnTo>
                <a:lnTo>
                  <a:pt x="10393" y="32575"/>
                </a:lnTo>
                <a:lnTo>
                  <a:pt x="10323" y="32706"/>
                </a:lnTo>
                <a:lnTo>
                  <a:pt x="10172" y="32988"/>
                </a:lnTo>
                <a:lnTo>
                  <a:pt x="10021" y="33259"/>
                </a:lnTo>
                <a:lnTo>
                  <a:pt x="9961" y="33390"/>
                </a:lnTo>
                <a:lnTo>
                  <a:pt x="9901" y="33530"/>
                </a:lnTo>
                <a:lnTo>
                  <a:pt x="9830" y="33721"/>
                </a:lnTo>
                <a:lnTo>
                  <a:pt x="9770" y="33922"/>
                </a:lnTo>
                <a:lnTo>
                  <a:pt x="9670" y="34334"/>
                </a:lnTo>
                <a:lnTo>
                  <a:pt x="9569" y="34777"/>
                </a:lnTo>
                <a:lnTo>
                  <a:pt x="9499" y="35229"/>
                </a:lnTo>
                <a:lnTo>
                  <a:pt x="9438" y="35671"/>
                </a:lnTo>
                <a:lnTo>
                  <a:pt x="9388" y="36113"/>
                </a:lnTo>
                <a:lnTo>
                  <a:pt x="9358" y="36525"/>
                </a:lnTo>
                <a:lnTo>
                  <a:pt x="9338" y="36907"/>
                </a:lnTo>
                <a:lnTo>
                  <a:pt x="9660" y="36204"/>
                </a:lnTo>
                <a:lnTo>
                  <a:pt x="9820" y="35842"/>
                </a:lnTo>
                <a:lnTo>
                  <a:pt x="9891" y="35661"/>
                </a:lnTo>
                <a:lnTo>
                  <a:pt x="9951" y="35480"/>
                </a:lnTo>
                <a:lnTo>
                  <a:pt x="10011" y="35269"/>
                </a:lnTo>
                <a:lnTo>
                  <a:pt x="10072" y="35058"/>
                </a:lnTo>
                <a:lnTo>
                  <a:pt x="10142" y="34827"/>
                </a:lnTo>
                <a:lnTo>
                  <a:pt x="10212" y="34606"/>
                </a:lnTo>
                <a:lnTo>
                  <a:pt x="10293" y="34385"/>
                </a:lnTo>
                <a:lnTo>
                  <a:pt x="10343" y="34284"/>
                </a:lnTo>
                <a:lnTo>
                  <a:pt x="10393" y="34184"/>
                </a:lnTo>
                <a:lnTo>
                  <a:pt x="10454" y="34083"/>
                </a:lnTo>
                <a:lnTo>
                  <a:pt x="10524" y="33993"/>
                </a:lnTo>
                <a:lnTo>
                  <a:pt x="10594" y="33912"/>
                </a:lnTo>
                <a:lnTo>
                  <a:pt x="10675" y="33832"/>
                </a:lnTo>
                <a:lnTo>
                  <a:pt x="10765" y="33892"/>
                </a:lnTo>
                <a:lnTo>
                  <a:pt x="10835" y="33973"/>
                </a:lnTo>
                <a:lnTo>
                  <a:pt x="10896" y="34063"/>
                </a:lnTo>
                <a:lnTo>
                  <a:pt x="10946" y="34163"/>
                </a:lnTo>
                <a:lnTo>
                  <a:pt x="10986" y="34274"/>
                </a:lnTo>
                <a:lnTo>
                  <a:pt x="11016" y="34395"/>
                </a:lnTo>
                <a:lnTo>
                  <a:pt x="11036" y="34515"/>
                </a:lnTo>
                <a:lnTo>
                  <a:pt x="11047" y="34646"/>
                </a:lnTo>
                <a:lnTo>
                  <a:pt x="11047" y="34767"/>
                </a:lnTo>
                <a:lnTo>
                  <a:pt x="11047" y="34897"/>
                </a:lnTo>
                <a:lnTo>
                  <a:pt x="11026" y="35148"/>
                </a:lnTo>
                <a:lnTo>
                  <a:pt x="10996" y="35380"/>
                </a:lnTo>
                <a:lnTo>
                  <a:pt x="10966" y="35581"/>
                </a:lnTo>
                <a:lnTo>
                  <a:pt x="10926" y="35822"/>
                </a:lnTo>
                <a:lnTo>
                  <a:pt x="10876" y="36063"/>
                </a:lnTo>
                <a:lnTo>
                  <a:pt x="10825" y="36304"/>
                </a:lnTo>
                <a:lnTo>
                  <a:pt x="10815" y="36425"/>
                </a:lnTo>
                <a:lnTo>
                  <a:pt x="10805" y="36546"/>
                </a:lnTo>
                <a:lnTo>
                  <a:pt x="10805" y="36696"/>
                </a:lnTo>
                <a:lnTo>
                  <a:pt x="10815" y="36857"/>
                </a:lnTo>
                <a:lnTo>
                  <a:pt x="10856" y="37199"/>
                </a:lnTo>
                <a:lnTo>
                  <a:pt x="10876" y="37370"/>
                </a:lnTo>
                <a:lnTo>
                  <a:pt x="10876" y="37541"/>
                </a:lnTo>
                <a:lnTo>
                  <a:pt x="10876" y="37621"/>
                </a:lnTo>
                <a:lnTo>
                  <a:pt x="10866" y="37691"/>
                </a:lnTo>
                <a:lnTo>
                  <a:pt x="10846" y="37772"/>
                </a:lnTo>
                <a:lnTo>
                  <a:pt x="10825" y="37832"/>
                </a:lnTo>
                <a:lnTo>
                  <a:pt x="10936" y="37581"/>
                </a:lnTo>
                <a:lnTo>
                  <a:pt x="11067" y="37299"/>
                </a:lnTo>
                <a:lnTo>
                  <a:pt x="11207" y="37008"/>
                </a:lnTo>
                <a:lnTo>
                  <a:pt x="11338" y="36706"/>
                </a:lnTo>
                <a:lnTo>
                  <a:pt x="11469" y="36395"/>
                </a:lnTo>
                <a:lnTo>
                  <a:pt x="11569" y="36083"/>
                </a:lnTo>
                <a:lnTo>
                  <a:pt x="11619" y="35932"/>
                </a:lnTo>
                <a:lnTo>
                  <a:pt x="11650" y="35782"/>
                </a:lnTo>
                <a:lnTo>
                  <a:pt x="11680" y="35621"/>
                </a:lnTo>
                <a:lnTo>
                  <a:pt x="11690" y="35470"/>
                </a:lnTo>
                <a:lnTo>
                  <a:pt x="11700" y="35189"/>
                </a:lnTo>
                <a:lnTo>
                  <a:pt x="11690" y="34917"/>
                </a:lnTo>
                <a:lnTo>
                  <a:pt x="11680" y="34646"/>
                </a:lnTo>
                <a:lnTo>
                  <a:pt x="11650" y="34385"/>
                </a:lnTo>
                <a:lnTo>
                  <a:pt x="11599" y="33882"/>
                </a:lnTo>
                <a:lnTo>
                  <a:pt x="11569" y="33631"/>
                </a:lnTo>
                <a:lnTo>
                  <a:pt x="11559" y="33390"/>
                </a:lnTo>
                <a:lnTo>
                  <a:pt x="11559" y="33148"/>
                </a:lnTo>
                <a:lnTo>
                  <a:pt x="11579" y="32917"/>
                </a:lnTo>
                <a:lnTo>
                  <a:pt x="11599" y="32797"/>
                </a:lnTo>
                <a:lnTo>
                  <a:pt x="11619" y="32676"/>
                </a:lnTo>
                <a:lnTo>
                  <a:pt x="11650" y="32555"/>
                </a:lnTo>
                <a:lnTo>
                  <a:pt x="11690" y="32435"/>
                </a:lnTo>
                <a:lnTo>
                  <a:pt x="11730" y="32314"/>
                </a:lnTo>
                <a:lnTo>
                  <a:pt x="11790" y="32204"/>
                </a:lnTo>
                <a:lnTo>
                  <a:pt x="11851" y="32083"/>
                </a:lnTo>
                <a:lnTo>
                  <a:pt x="11921" y="31962"/>
                </a:lnTo>
                <a:lnTo>
                  <a:pt x="12001" y="31842"/>
                </a:lnTo>
                <a:lnTo>
                  <a:pt x="12092" y="31721"/>
                </a:lnTo>
                <a:lnTo>
                  <a:pt x="12192" y="31590"/>
                </a:lnTo>
                <a:lnTo>
                  <a:pt x="12303" y="31470"/>
                </a:lnTo>
                <a:lnTo>
                  <a:pt x="12373" y="31399"/>
                </a:lnTo>
                <a:lnTo>
                  <a:pt x="12454" y="31329"/>
                </a:lnTo>
                <a:lnTo>
                  <a:pt x="12544" y="31269"/>
                </a:lnTo>
                <a:lnTo>
                  <a:pt x="12625" y="31219"/>
                </a:lnTo>
                <a:lnTo>
                  <a:pt x="12715" y="31168"/>
                </a:lnTo>
                <a:lnTo>
                  <a:pt x="12805" y="31128"/>
                </a:lnTo>
                <a:lnTo>
                  <a:pt x="12906" y="31098"/>
                </a:lnTo>
                <a:lnTo>
                  <a:pt x="13006" y="31068"/>
                </a:lnTo>
                <a:lnTo>
                  <a:pt x="13107" y="31048"/>
                </a:lnTo>
                <a:lnTo>
                  <a:pt x="13207" y="31028"/>
                </a:lnTo>
                <a:lnTo>
                  <a:pt x="13408" y="31008"/>
                </a:lnTo>
                <a:lnTo>
                  <a:pt x="13620" y="31018"/>
                </a:lnTo>
                <a:lnTo>
                  <a:pt x="13841" y="31038"/>
                </a:lnTo>
                <a:lnTo>
                  <a:pt x="14052" y="31088"/>
                </a:lnTo>
                <a:lnTo>
                  <a:pt x="14263" y="31148"/>
                </a:lnTo>
                <a:lnTo>
                  <a:pt x="14464" y="31219"/>
                </a:lnTo>
                <a:lnTo>
                  <a:pt x="14665" y="31319"/>
                </a:lnTo>
                <a:lnTo>
                  <a:pt x="14856" y="31420"/>
                </a:lnTo>
                <a:lnTo>
                  <a:pt x="15037" y="31540"/>
                </a:lnTo>
                <a:lnTo>
                  <a:pt x="15198" y="31671"/>
                </a:lnTo>
                <a:lnTo>
                  <a:pt x="15348" y="31812"/>
                </a:lnTo>
                <a:lnTo>
                  <a:pt x="15469" y="31952"/>
                </a:lnTo>
                <a:lnTo>
                  <a:pt x="15579" y="32093"/>
                </a:lnTo>
                <a:lnTo>
                  <a:pt x="15680" y="32244"/>
                </a:lnTo>
                <a:lnTo>
                  <a:pt x="15780" y="32405"/>
                </a:lnTo>
                <a:lnTo>
                  <a:pt x="15871" y="32555"/>
                </a:lnTo>
                <a:lnTo>
                  <a:pt x="15951" y="32716"/>
                </a:lnTo>
                <a:lnTo>
                  <a:pt x="16112" y="33048"/>
                </a:lnTo>
                <a:lnTo>
                  <a:pt x="16313" y="33490"/>
                </a:lnTo>
                <a:lnTo>
                  <a:pt x="16404" y="33711"/>
                </a:lnTo>
                <a:lnTo>
                  <a:pt x="16494" y="33932"/>
                </a:lnTo>
                <a:lnTo>
                  <a:pt x="16564" y="34163"/>
                </a:lnTo>
                <a:lnTo>
                  <a:pt x="16635" y="34395"/>
                </a:lnTo>
                <a:lnTo>
                  <a:pt x="16685" y="34636"/>
                </a:lnTo>
                <a:lnTo>
                  <a:pt x="16725" y="34877"/>
                </a:lnTo>
                <a:lnTo>
                  <a:pt x="16735" y="34897"/>
                </a:lnTo>
                <a:lnTo>
                  <a:pt x="16765" y="35189"/>
                </a:lnTo>
                <a:lnTo>
                  <a:pt x="16796" y="35490"/>
                </a:lnTo>
                <a:lnTo>
                  <a:pt x="16806" y="35782"/>
                </a:lnTo>
                <a:lnTo>
                  <a:pt x="16806" y="36073"/>
                </a:lnTo>
                <a:lnTo>
                  <a:pt x="16796" y="36365"/>
                </a:lnTo>
                <a:lnTo>
                  <a:pt x="16775" y="36656"/>
                </a:lnTo>
                <a:lnTo>
                  <a:pt x="16745" y="36948"/>
                </a:lnTo>
                <a:lnTo>
                  <a:pt x="16705" y="37239"/>
                </a:lnTo>
                <a:lnTo>
                  <a:pt x="16645" y="37531"/>
                </a:lnTo>
                <a:lnTo>
                  <a:pt x="16585" y="37812"/>
                </a:lnTo>
                <a:lnTo>
                  <a:pt x="16514" y="38103"/>
                </a:lnTo>
                <a:lnTo>
                  <a:pt x="16434" y="38385"/>
                </a:lnTo>
                <a:lnTo>
                  <a:pt x="16343" y="38666"/>
                </a:lnTo>
                <a:lnTo>
                  <a:pt x="16243" y="38938"/>
                </a:lnTo>
                <a:lnTo>
                  <a:pt x="16132" y="39209"/>
                </a:lnTo>
                <a:lnTo>
                  <a:pt x="16012" y="39480"/>
                </a:lnTo>
                <a:lnTo>
                  <a:pt x="15791" y="39943"/>
                </a:lnTo>
                <a:lnTo>
                  <a:pt x="15569" y="40395"/>
                </a:lnTo>
                <a:lnTo>
                  <a:pt x="15328" y="40847"/>
                </a:lnTo>
                <a:lnTo>
                  <a:pt x="15077" y="41290"/>
                </a:lnTo>
                <a:lnTo>
                  <a:pt x="14926" y="41430"/>
                </a:lnTo>
                <a:lnTo>
                  <a:pt x="14775" y="41561"/>
                </a:lnTo>
                <a:lnTo>
                  <a:pt x="14615" y="41682"/>
                </a:lnTo>
                <a:lnTo>
                  <a:pt x="14454" y="41802"/>
                </a:lnTo>
                <a:lnTo>
                  <a:pt x="14293" y="41913"/>
                </a:lnTo>
                <a:lnTo>
                  <a:pt x="14122" y="42013"/>
                </a:lnTo>
                <a:lnTo>
                  <a:pt x="13951" y="42104"/>
                </a:lnTo>
                <a:lnTo>
                  <a:pt x="13780" y="42194"/>
                </a:lnTo>
                <a:lnTo>
                  <a:pt x="13599" y="42285"/>
                </a:lnTo>
                <a:lnTo>
                  <a:pt x="13419" y="42365"/>
                </a:lnTo>
                <a:lnTo>
                  <a:pt x="13057" y="42506"/>
                </a:lnTo>
                <a:lnTo>
                  <a:pt x="12675" y="42626"/>
                </a:lnTo>
                <a:lnTo>
                  <a:pt x="12293" y="42727"/>
                </a:lnTo>
                <a:lnTo>
                  <a:pt x="11901" y="42817"/>
                </a:lnTo>
                <a:lnTo>
                  <a:pt x="11509" y="42898"/>
                </a:lnTo>
                <a:lnTo>
                  <a:pt x="11117" y="42968"/>
                </a:lnTo>
                <a:lnTo>
                  <a:pt x="10715" y="43018"/>
                </a:lnTo>
                <a:lnTo>
                  <a:pt x="9931" y="43119"/>
                </a:lnTo>
                <a:lnTo>
                  <a:pt x="9157" y="43199"/>
                </a:lnTo>
                <a:lnTo>
                  <a:pt x="8745" y="43249"/>
                </a:lnTo>
                <a:lnTo>
                  <a:pt x="8343" y="43300"/>
                </a:lnTo>
                <a:lnTo>
                  <a:pt x="7559" y="43420"/>
                </a:lnTo>
                <a:lnTo>
                  <a:pt x="6795" y="43541"/>
                </a:lnTo>
                <a:lnTo>
                  <a:pt x="6423" y="43591"/>
                </a:lnTo>
                <a:lnTo>
                  <a:pt x="6051" y="43631"/>
                </a:lnTo>
                <a:lnTo>
                  <a:pt x="5669" y="43672"/>
                </a:lnTo>
                <a:lnTo>
                  <a:pt x="5297" y="43692"/>
                </a:lnTo>
                <a:lnTo>
                  <a:pt x="4926" y="43702"/>
                </a:lnTo>
                <a:lnTo>
                  <a:pt x="4544" y="43702"/>
                </a:lnTo>
                <a:lnTo>
                  <a:pt x="4152" y="43682"/>
                </a:lnTo>
                <a:lnTo>
                  <a:pt x="3760" y="43641"/>
                </a:lnTo>
                <a:lnTo>
                  <a:pt x="3368" y="43581"/>
                </a:lnTo>
                <a:lnTo>
                  <a:pt x="2956" y="43491"/>
                </a:lnTo>
                <a:lnTo>
                  <a:pt x="2956" y="43491"/>
                </a:lnTo>
                <a:lnTo>
                  <a:pt x="3086" y="43531"/>
                </a:lnTo>
                <a:lnTo>
                  <a:pt x="3207" y="43581"/>
                </a:lnTo>
                <a:lnTo>
                  <a:pt x="3328" y="43651"/>
                </a:lnTo>
                <a:lnTo>
                  <a:pt x="3458" y="43722"/>
                </a:lnTo>
                <a:lnTo>
                  <a:pt x="3699" y="43863"/>
                </a:lnTo>
                <a:lnTo>
                  <a:pt x="3830" y="43923"/>
                </a:lnTo>
                <a:lnTo>
                  <a:pt x="3951" y="43973"/>
                </a:lnTo>
                <a:lnTo>
                  <a:pt x="4222" y="44064"/>
                </a:lnTo>
                <a:lnTo>
                  <a:pt x="4503" y="44134"/>
                </a:lnTo>
                <a:lnTo>
                  <a:pt x="4785" y="44194"/>
                </a:lnTo>
                <a:lnTo>
                  <a:pt x="5066" y="44244"/>
                </a:lnTo>
                <a:lnTo>
                  <a:pt x="5217" y="44265"/>
                </a:lnTo>
                <a:lnTo>
                  <a:pt x="5368" y="44275"/>
                </a:lnTo>
                <a:lnTo>
                  <a:pt x="5659" y="44275"/>
                </a:lnTo>
                <a:lnTo>
                  <a:pt x="5951" y="44265"/>
                </a:lnTo>
                <a:lnTo>
                  <a:pt x="6242" y="44234"/>
                </a:lnTo>
                <a:lnTo>
                  <a:pt x="6534" y="44214"/>
                </a:lnTo>
                <a:lnTo>
                  <a:pt x="6825" y="44194"/>
                </a:lnTo>
                <a:lnTo>
                  <a:pt x="7117" y="44194"/>
                </a:lnTo>
                <a:lnTo>
                  <a:pt x="7267" y="44204"/>
                </a:lnTo>
                <a:lnTo>
                  <a:pt x="7418" y="44224"/>
                </a:lnTo>
                <a:lnTo>
                  <a:pt x="7499" y="44234"/>
                </a:lnTo>
                <a:lnTo>
                  <a:pt x="7579" y="44255"/>
                </a:lnTo>
                <a:lnTo>
                  <a:pt x="7639" y="44285"/>
                </a:lnTo>
                <a:lnTo>
                  <a:pt x="7700" y="44315"/>
                </a:lnTo>
                <a:lnTo>
                  <a:pt x="7740" y="44345"/>
                </a:lnTo>
                <a:lnTo>
                  <a:pt x="7770" y="44385"/>
                </a:lnTo>
                <a:lnTo>
                  <a:pt x="7800" y="44415"/>
                </a:lnTo>
                <a:lnTo>
                  <a:pt x="7820" y="44466"/>
                </a:lnTo>
                <a:lnTo>
                  <a:pt x="7820" y="44506"/>
                </a:lnTo>
                <a:lnTo>
                  <a:pt x="7820" y="44556"/>
                </a:lnTo>
                <a:lnTo>
                  <a:pt x="7820" y="44606"/>
                </a:lnTo>
                <a:lnTo>
                  <a:pt x="7800" y="44657"/>
                </a:lnTo>
                <a:lnTo>
                  <a:pt x="7760" y="44757"/>
                </a:lnTo>
                <a:lnTo>
                  <a:pt x="7700" y="44868"/>
                </a:lnTo>
                <a:lnTo>
                  <a:pt x="7619" y="44988"/>
                </a:lnTo>
                <a:lnTo>
                  <a:pt x="7529" y="45099"/>
                </a:lnTo>
                <a:lnTo>
                  <a:pt x="7428" y="45209"/>
                </a:lnTo>
                <a:lnTo>
                  <a:pt x="7328" y="45320"/>
                </a:lnTo>
                <a:lnTo>
                  <a:pt x="7127" y="45501"/>
                </a:lnTo>
                <a:lnTo>
                  <a:pt x="6956" y="45652"/>
                </a:lnTo>
                <a:lnTo>
                  <a:pt x="6845" y="45742"/>
                </a:lnTo>
                <a:lnTo>
                  <a:pt x="6715" y="45833"/>
                </a:lnTo>
                <a:lnTo>
                  <a:pt x="6453" y="46003"/>
                </a:lnTo>
                <a:lnTo>
                  <a:pt x="6182" y="46184"/>
                </a:lnTo>
                <a:lnTo>
                  <a:pt x="5901" y="46365"/>
                </a:lnTo>
                <a:lnTo>
                  <a:pt x="5770" y="46466"/>
                </a:lnTo>
                <a:lnTo>
                  <a:pt x="5649" y="46576"/>
                </a:lnTo>
                <a:lnTo>
                  <a:pt x="5539" y="46677"/>
                </a:lnTo>
                <a:lnTo>
                  <a:pt x="5428" y="46797"/>
                </a:lnTo>
                <a:lnTo>
                  <a:pt x="5338" y="46918"/>
                </a:lnTo>
                <a:lnTo>
                  <a:pt x="5257" y="47049"/>
                </a:lnTo>
                <a:lnTo>
                  <a:pt x="5197" y="47189"/>
                </a:lnTo>
                <a:lnTo>
                  <a:pt x="5157" y="47340"/>
                </a:lnTo>
                <a:lnTo>
                  <a:pt x="5348" y="47280"/>
                </a:lnTo>
                <a:lnTo>
                  <a:pt x="5529" y="47220"/>
                </a:lnTo>
                <a:lnTo>
                  <a:pt x="5710" y="47139"/>
                </a:lnTo>
                <a:lnTo>
                  <a:pt x="5880" y="47059"/>
                </a:lnTo>
                <a:lnTo>
                  <a:pt x="6061" y="46978"/>
                </a:lnTo>
                <a:lnTo>
                  <a:pt x="6242" y="46878"/>
                </a:lnTo>
                <a:lnTo>
                  <a:pt x="6584" y="46677"/>
                </a:lnTo>
                <a:lnTo>
                  <a:pt x="6936" y="46456"/>
                </a:lnTo>
                <a:lnTo>
                  <a:pt x="7277" y="46224"/>
                </a:lnTo>
                <a:lnTo>
                  <a:pt x="7961" y="45732"/>
                </a:lnTo>
                <a:lnTo>
                  <a:pt x="8664" y="45240"/>
                </a:lnTo>
                <a:lnTo>
                  <a:pt x="9016" y="44998"/>
                </a:lnTo>
                <a:lnTo>
                  <a:pt x="9378" y="44767"/>
                </a:lnTo>
                <a:lnTo>
                  <a:pt x="9750" y="44556"/>
                </a:lnTo>
                <a:lnTo>
                  <a:pt x="9931" y="44456"/>
                </a:lnTo>
                <a:lnTo>
                  <a:pt x="10122" y="44365"/>
                </a:lnTo>
                <a:lnTo>
                  <a:pt x="10313" y="44275"/>
                </a:lnTo>
                <a:lnTo>
                  <a:pt x="10514" y="44194"/>
                </a:lnTo>
                <a:lnTo>
                  <a:pt x="10705" y="44124"/>
                </a:lnTo>
                <a:lnTo>
                  <a:pt x="10906" y="44054"/>
                </a:lnTo>
                <a:lnTo>
                  <a:pt x="11248" y="43953"/>
                </a:lnTo>
                <a:lnTo>
                  <a:pt x="11459" y="43893"/>
                </a:lnTo>
                <a:lnTo>
                  <a:pt x="11680" y="43832"/>
                </a:lnTo>
                <a:lnTo>
                  <a:pt x="11901" y="43802"/>
                </a:lnTo>
                <a:lnTo>
                  <a:pt x="12011" y="43792"/>
                </a:lnTo>
                <a:lnTo>
                  <a:pt x="12112" y="43782"/>
                </a:lnTo>
                <a:lnTo>
                  <a:pt x="12212" y="43792"/>
                </a:lnTo>
                <a:lnTo>
                  <a:pt x="12293" y="43812"/>
                </a:lnTo>
                <a:lnTo>
                  <a:pt x="12373" y="43832"/>
                </a:lnTo>
                <a:lnTo>
                  <a:pt x="12444" y="43873"/>
                </a:lnTo>
                <a:lnTo>
                  <a:pt x="12494" y="43923"/>
                </a:lnTo>
                <a:lnTo>
                  <a:pt x="12544" y="43963"/>
                </a:lnTo>
                <a:lnTo>
                  <a:pt x="12584" y="44013"/>
                </a:lnTo>
                <a:lnTo>
                  <a:pt x="12614" y="44074"/>
                </a:lnTo>
                <a:lnTo>
                  <a:pt x="12635" y="44124"/>
                </a:lnTo>
                <a:lnTo>
                  <a:pt x="12655" y="44184"/>
                </a:lnTo>
                <a:lnTo>
                  <a:pt x="12665" y="44255"/>
                </a:lnTo>
                <a:lnTo>
                  <a:pt x="12665" y="44315"/>
                </a:lnTo>
                <a:lnTo>
                  <a:pt x="12655" y="44456"/>
                </a:lnTo>
                <a:lnTo>
                  <a:pt x="12625" y="44606"/>
                </a:lnTo>
                <a:lnTo>
                  <a:pt x="12564" y="44767"/>
                </a:lnTo>
                <a:lnTo>
                  <a:pt x="12494" y="44938"/>
                </a:lnTo>
                <a:lnTo>
                  <a:pt x="12393" y="45109"/>
                </a:lnTo>
                <a:lnTo>
                  <a:pt x="12283" y="45290"/>
                </a:lnTo>
                <a:lnTo>
                  <a:pt x="12162" y="45481"/>
                </a:lnTo>
                <a:lnTo>
                  <a:pt x="12021" y="45662"/>
                </a:lnTo>
                <a:lnTo>
                  <a:pt x="11871" y="45853"/>
                </a:lnTo>
                <a:lnTo>
                  <a:pt x="11700" y="46054"/>
                </a:lnTo>
                <a:lnTo>
                  <a:pt x="11358" y="46436"/>
                </a:lnTo>
                <a:lnTo>
                  <a:pt x="10986" y="46817"/>
                </a:lnTo>
                <a:lnTo>
                  <a:pt x="10604" y="47189"/>
                </a:lnTo>
                <a:lnTo>
                  <a:pt x="10222" y="47531"/>
                </a:lnTo>
                <a:lnTo>
                  <a:pt x="9861" y="47853"/>
                </a:lnTo>
                <a:lnTo>
                  <a:pt x="9529" y="48134"/>
                </a:lnTo>
                <a:lnTo>
                  <a:pt x="9237" y="48365"/>
                </a:lnTo>
                <a:lnTo>
                  <a:pt x="8996" y="48546"/>
                </a:lnTo>
                <a:lnTo>
                  <a:pt x="8825" y="48657"/>
                </a:lnTo>
                <a:lnTo>
                  <a:pt x="8514" y="48848"/>
                </a:lnTo>
                <a:lnTo>
                  <a:pt x="8182" y="49019"/>
                </a:lnTo>
                <a:lnTo>
                  <a:pt x="7850" y="49179"/>
                </a:lnTo>
                <a:lnTo>
                  <a:pt x="7499" y="49330"/>
                </a:lnTo>
                <a:lnTo>
                  <a:pt x="7147" y="49481"/>
                </a:lnTo>
                <a:lnTo>
                  <a:pt x="6785" y="49622"/>
                </a:lnTo>
                <a:lnTo>
                  <a:pt x="6413" y="49752"/>
                </a:lnTo>
                <a:lnTo>
                  <a:pt x="6051" y="49873"/>
                </a:lnTo>
                <a:lnTo>
                  <a:pt x="5297" y="50114"/>
                </a:lnTo>
                <a:lnTo>
                  <a:pt x="4554" y="50335"/>
                </a:lnTo>
                <a:lnTo>
                  <a:pt x="3830" y="50556"/>
                </a:lnTo>
                <a:lnTo>
                  <a:pt x="3116" y="50778"/>
                </a:lnTo>
                <a:lnTo>
                  <a:pt x="3307" y="50838"/>
                </a:lnTo>
                <a:lnTo>
                  <a:pt x="3508" y="50898"/>
                </a:lnTo>
                <a:lnTo>
                  <a:pt x="3709" y="50938"/>
                </a:lnTo>
                <a:lnTo>
                  <a:pt x="3910" y="50958"/>
                </a:lnTo>
                <a:lnTo>
                  <a:pt x="4122" y="50968"/>
                </a:lnTo>
                <a:lnTo>
                  <a:pt x="4323" y="50979"/>
                </a:lnTo>
                <a:lnTo>
                  <a:pt x="4524" y="50968"/>
                </a:lnTo>
                <a:lnTo>
                  <a:pt x="4735" y="50948"/>
                </a:lnTo>
                <a:lnTo>
                  <a:pt x="4946" y="50928"/>
                </a:lnTo>
                <a:lnTo>
                  <a:pt x="5147" y="50888"/>
                </a:lnTo>
                <a:lnTo>
                  <a:pt x="5559" y="50808"/>
                </a:lnTo>
                <a:lnTo>
                  <a:pt x="5961" y="50717"/>
                </a:lnTo>
                <a:lnTo>
                  <a:pt x="6353" y="50617"/>
                </a:lnTo>
                <a:lnTo>
                  <a:pt x="6524" y="50576"/>
                </a:lnTo>
                <a:lnTo>
                  <a:pt x="6705" y="50546"/>
                </a:lnTo>
                <a:lnTo>
                  <a:pt x="6875" y="50526"/>
                </a:lnTo>
                <a:lnTo>
                  <a:pt x="7036" y="50516"/>
                </a:lnTo>
                <a:lnTo>
                  <a:pt x="7197" y="50516"/>
                </a:lnTo>
                <a:lnTo>
                  <a:pt x="7338" y="50536"/>
                </a:lnTo>
                <a:lnTo>
                  <a:pt x="7468" y="50566"/>
                </a:lnTo>
                <a:lnTo>
                  <a:pt x="7579" y="50617"/>
                </a:lnTo>
                <a:lnTo>
                  <a:pt x="7619" y="50647"/>
                </a:lnTo>
                <a:lnTo>
                  <a:pt x="7669" y="50677"/>
                </a:lnTo>
                <a:lnTo>
                  <a:pt x="7700" y="50717"/>
                </a:lnTo>
                <a:lnTo>
                  <a:pt x="7730" y="50757"/>
                </a:lnTo>
                <a:lnTo>
                  <a:pt x="7750" y="50808"/>
                </a:lnTo>
                <a:lnTo>
                  <a:pt x="7770" y="50858"/>
                </a:lnTo>
                <a:lnTo>
                  <a:pt x="7780" y="50908"/>
                </a:lnTo>
                <a:lnTo>
                  <a:pt x="7780" y="50968"/>
                </a:lnTo>
                <a:lnTo>
                  <a:pt x="7770" y="51029"/>
                </a:lnTo>
                <a:lnTo>
                  <a:pt x="7760" y="51099"/>
                </a:lnTo>
                <a:lnTo>
                  <a:pt x="7740" y="51169"/>
                </a:lnTo>
                <a:lnTo>
                  <a:pt x="7710" y="51250"/>
                </a:lnTo>
                <a:lnTo>
                  <a:pt x="7659" y="51340"/>
                </a:lnTo>
                <a:lnTo>
                  <a:pt x="7609" y="51421"/>
                </a:lnTo>
                <a:lnTo>
                  <a:pt x="7479" y="51612"/>
                </a:lnTo>
                <a:lnTo>
                  <a:pt x="7328" y="51803"/>
                </a:lnTo>
                <a:lnTo>
                  <a:pt x="7167" y="51974"/>
                </a:lnTo>
                <a:lnTo>
                  <a:pt x="6986" y="52144"/>
                </a:lnTo>
                <a:lnTo>
                  <a:pt x="6805" y="52305"/>
                </a:lnTo>
                <a:lnTo>
                  <a:pt x="6413" y="52617"/>
                </a:lnTo>
                <a:lnTo>
                  <a:pt x="6021" y="52938"/>
                </a:lnTo>
                <a:lnTo>
                  <a:pt x="5830" y="53099"/>
                </a:lnTo>
                <a:lnTo>
                  <a:pt x="5649" y="53270"/>
                </a:lnTo>
                <a:lnTo>
                  <a:pt x="5468" y="53451"/>
                </a:lnTo>
                <a:lnTo>
                  <a:pt x="5318" y="53632"/>
                </a:lnTo>
                <a:lnTo>
                  <a:pt x="5167" y="53823"/>
                </a:lnTo>
                <a:lnTo>
                  <a:pt x="5107" y="53923"/>
                </a:lnTo>
                <a:lnTo>
                  <a:pt x="5046" y="54024"/>
                </a:lnTo>
                <a:lnTo>
                  <a:pt x="4996" y="54134"/>
                </a:lnTo>
                <a:lnTo>
                  <a:pt x="4946" y="54245"/>
                </a:lnTo>
                <a:lnTo>
                  <a:pt x="4905" y="54356"/>
                </a:lnTo>
                <a:lnTo>
                  <a:pt x="4875" y="54476"/>
                </a:lnTo>
                <a:lnTo>
                  <a:pt x="4875" y="54476"/>
                </a:lnTo>
                <a:lnTo>
                  <a:pt x="5227" y="54245"/>
                </a:lnTo>
                <a:lnTo>
                  <a:pt x="5579" y="53994"/>
                </a:lnTo>
                <a:lnTo>
                  <a:pt x="5921" y="53732"/>
                </a:lnTo>
                <a:lnTo>
                  <a:pt x="6252" y="53461"/>
                </a:lnTo>
                <a:lnTo>
                  <a:pt x="6584" y="53180"/>
                </a:lnTo>
                <a:lnTo>
                  <a:pt x="6906" y="52888"/>
                </a:lnTo>
                <a:lnTo>
                  <a:pt x="7217" y="52587"/>
                </a:lnTo>
                <a:lnTo>
                  <a:pt x="7529" y="52275"/>
                </a:lnTo>
                <a:lnTo>
                  <a:pt x="7830" y="51964"/>
                </a:lnTo>
                <a:lnTo>
                  <a:pt x="8132" y="51652"/>
                </a:lnTo>
                <a:lnTo>
                  <a:pt x="8725" y="50999"/>
                </a:lnTo>
                <a:lnTo>
                  <a:pt x="9298" y="50355"/>
                </a:lnTo>
                <a:lnTo>
                  <a:pt x="9861" y="49702"/>
                </a:lnTo>
                <a:lnTo>
                  <a:pt x="10112" y="49401"/>
                </a:lnTo>
                <a:lnTo>
                  <a:pt x="10353" y="49079"/>
                </a:lnTo>
                <a:lnTo>
                  <a:pt x="10584" y="48747"/>
                </a:lnTo>
                <a:lnTo>
                  <a:pt x="10815" y="48416"/>
                </a:lnTo>
                <a:lnTo>
                  <a:pt x="11268" y="47752"/>
                </a:lnTo>
                <a:lnTo>
                  <a:pt x="11509" y="47421"/>
                </a:lnTo>
                <a:lnTo>
                  <a:pt x="11750" y="47109"/>
                </a:lnTo>
                <a:lnTo>
                  <a:pt x="12032" y="46747"/>
                </a:lnTo>
                <a:lnTo>
                  <a:pt x="12192" y="46566"/>
                </a:lnTo>
                <a:lnTo>
                  <a:pt x="12343" y="46385"/>
                </a:lnTo>
                <a:lnTo>
                  <a:pt x="12514" y="46214"/>
                </a:lnTo>
                <a:lnTo>
                  <a:pt x="12685" y="46044"/>
                </a:lnTo>
                <a:lnTo>
                  <a:pt x="12866" y="45903"/>
                </a:lnTo>
                <a:lnTo>
                  <a:pt x="12956" y="45833"/>
                </a:lnTo>
                <a:lnTo>
                  <a:pt x="13047" y="45772"/>
                </a:lnTo>
                <a:lnTo>
                  <a:pt x="13167" y="45712"/>
                </a:lnTo>
                <a:lnTo>
                  <a:pt x="13288" y="45682"/>
                </a:lnTo>
                <a:lnTo>
                  <a:pt x="13398" y="45662"/>
                </a:lnTo>
                <a:lnTo>
                  <a:pt x="13499" y="45672"/>
                </a:lnTo>
                <a:lnTo>
                  <a:pt x="13589" y="45692"/>
                </a:lnTo>
                <a:lnTo>
                  <a:pt x="13680" y="45742"/>
                </a:lnTo>
                <a:lnTo>
                  <a:pt x="13760" y="45792"/>
                </a:lnTo>
                <a:lnTo>
                  <a:pt x="13831" y="45873"/>
                </a:lnTo>
                <a:lnTo>
                  <a:pt x="13891" y="45953"/>
                </a:lnTo>
                <a:lnTo>
                  <a:pt x="13941" y="46054"/>
                </a:lnTo>
                <a:lnTo>
                  <a:pt x="13981" y="46154"/>
                </a:lnTo>
                <a:lnTo>
                  <a:pt x="14022" y="46265"/>
                </a:lnTo>
                <a:lnTo>
                  <a:pt x="14042" y="46375"/>
                </a:lnTo>
                <a:lnTo>
                  <a:pt x="14062" y="46496"/>
                </a:lnTo>
                <a:lnTo>
                  <a:pt x="14062" y="46616"/>
                </a:lnTo>
                <a:lnTo>
                  <a:pt x="14062" y="46737"/>
                </a:lnTo>
                <a:lnTo>
                  <a:pt x="14052" y="46838"/>
                </a:lnTo>
                <a:lnTo>
                  <a:pt x="14032" y="46938"/>
                </a:lnTo>
                <a:lnTo>
                  <a:pt x="13971" y="47139"/>
                </a:lnTo>
                <a:lnTo>
                  <a:pt x="13901" y="47330"/>
                </a:lnTo>
                <a:lnTo>
                  <a:pt x="13811" y="47521"/>
                </a:lnTo>
                <a:lnTo>
                  <a:pt x="13720" y="47702"/>
                </a:lnTo>
                <a:lnTo>
                  <a:pt x="13609" y="47873"/>
                </a:lnTo>
                <a:lnTo>
                  <a:pt x="13388" y="48205"/>
                </a:lnTo>
                <a:lnTo>
                  <a:pt x="13097" y="48596"/>
                </a:lnTo>
                <a:lnTo>
                  <a:pt x="12805" y="49009"/>
                </a:lnTo>
                <a:lnTo>
                  <a:pt x="12665" y="49220"/>
                </a:lnTo>
                <a:lnTo>
                  <a:pt x="12534" y="49431"/>
                </a:lnTo>
                <a:lnTo>
                  <a:pt x="12413" y="49642"/>
                </a:lnTo>
                <a:lnTo>
                  <a:pt x="12313" y="49863"/>
                </a:lnTo>
                <a:lnTo>
                  <a:pt x="12263" y="49953"/>
                </a:lnTo>
                <a:lnTo>
                  <a:pt x="12233" y="50054"/>
                </a:lnTo>
                <a:lnTo>
                  <a:pt x="12172" y="50265"/>
                </a:lnTo>
                <a:lnTo>
                  <a:pt x="12142" y="50466"/>
                </a:lnTo>
                <a:lnTo>
                  <a:pt x="12112" y="50677"/>
                </a:lnTo>
                <a:lnTo>
                  <a:pt x="12082" y="51099"/>
                </a:lnTo>
                <a:lnTo>
                  <a:pt x="12062" y="51310"/>
                </a:lnTo>
                <a:lnTo>
                  <a:pt x="12042" y="51511"/>
                </a:lnTo>
                <a:lnTo>
                  <a:pt x="12042" y="51511"/>
                </a:lnTo>
                <a:lnTo>
                  <a:pt x="12132" y="51300"/>
                </a:lnTo>
                <a:lnTo>
                  <a:pt x="12233" y="51089"/>
                </a:lnTo>
                <a:lnTo>
                  <a:pt x="12353" y="50878"/>
                </a:lnTo>
                <a:lnTo>
                  <a:pt x="12474" y="50677"/>
                </a:lnTo>
                <a:lnTo>
                  <a:pt x="12725" y="50285"/>
                </a:lnTo>
                <a:lnTo>
                  <a:pt x="12966" y="49933"/>
                </a:lnTo>
                <a:lnTo>
                  <a:pt x="13067" y="49782"/>
                </a:lnTo>
                <a:lnTo>
                  <a:pt x="13157" y="49662"/>
                </a:lnTo>
                <a:lnTo>
                  <a:pt x="13248" y="49581"/>
                </a:lnTo>
                <a:lnTo>
                  <a:pt x="13278" y="49551"/>
                </a:lnTo>
                <a:lnTo>
                  <a:pt x="13318" y="49541"/>
                </a:lnTo>
                <a:lnTo>
                  <a:pt x="13348" y="49541"/>
                </a:lnTo>
                <a:lnTo>
                  <a:pt x="13378" y="49551"/>
                </a:lnTo>
                <a:lnTo>
                  <a:pt x="13408" y="49571"/>
                </a:lnTo>
                <a:lnTo>
                  <a:pt x="13429" y="49612"/>
                </a:lnTo>
                <a:lnTo>
                  <a:pt x="13459" y="49662"/>
                </a:lnTo>
                <a:lnTo>
                  <a:pt x="13479" y="49732"/>
                </a:lnTo>
                <a:lnTo>
                  <a:pt x="13509" y="49913"/>
                </a:lnTo>
                <a:lnTo>
                  <a:pt x="13549" y="50406"/>
                </a:lnTo>
                <a:lnTo>
                  <a:pt x="13589" y="50908"/>
                </a:lnTo>
                <a:lnTo>
                  <a:pt x="13609" y="51421"/>
                </a:lnTo>
                <a:lnTo>
                  <a:pt x="13620" y="51923"/>
                </a:lnTo>
                <a:lnTo>
                  <a:pt x="13620" y="51692"/>
                </a:lnTo>
                <a:lnTo>
                  <a:pt x="13630" y="51451"/>
                </a:lnTo>
                <a:lnTo>
                  <a:pt x="13650" y="51220"/>
                </a:lnTo>
                <a:lnTo>
                  <a:pt x="13680" y="50979"/>
                </a:lnTo>
                <a:lnTo>
                  <a:pt x="13760" y="50486"/>
                </a:lnTo>
                <a:lnTo>
                  <a:pt x="13851" y="49994"/>
                </a:lnTo>
                <a:lnTo>
                  <a:pt x="13961" y="49501"/>
                </a:lnTo>
                <a:lnTo>
                  <a:pt x="14072" y="49019"/>
                </a:lnTo>
                <a:lnTo>
                  <a:pt x="14293" y="48094"/>
                </a:lnTo>
                <a:lnTo>
                  <a:pt x="14414" y="47531"/>
                </a:lnTo>
                <a:lnTo>
                  <a:pt x="14484" y="47250"/>
                </a:lnTo>
                <a:lnTo>
                  <a:pt x="14554" y="46968"/>
                </a:lnTo>
                <a:lnTo>
                  <a:pt x="14635" y="46697"/>
                </a:lnTo>
                <a:lnTo>
                  <a:pt x="14725" y="46415"/>
                </a:lnTo>
                <a:lnTo>
                  <a:pt x="14826" y="46144"/>
                </a:lnTo>
                <a:lnTo>
                  <a:pt x="14936" y="45883"/>
                </a:lnTo>
                <a:lnTo>
                  <a:pt x="15017" y="45742"/>
                </a:lnTo>
                <a:lnTo>
                  <a:pt x="15097" y="45611"/>
                </a:lnTo>
                <a:lnTo>
                  <a:pt x="15177" y="45501"/>
                </a:lnTo>
                <a:lnTo>
                  <a:pt x="15268" y="45400"/>
                </a:lnTo>
                <a:lnTo>
                  <a:pt x="15368" y="45320"/>
                </a:lnTo>
                <a:lnTo>
                  <a:pt x="15459" y="45260"/>
                </a:lnTo>
                <a:lnTo>
                  <a:pt x="15559" y="45219"/>
                </a:lnTo>
                <a:lnTo>
                  <a:pt x="15650" y="45199"/>
                </a:lnTo>
                <a:lnTo>
                  <a:pt x="15740" y="45199"/>
                </a:lnTo>
                <a:lnTo>
                  <a:pt x="15780" y="45209"/>
                </a:lnTo>
                <a:lnTo>
                  <a:pt x="15831" y="45229"/>
                </a:lnTo>
                <a:lnTo>
                  <a:pt x="15871" y="45250"/>
                </a:lnTo>
                <a:lnTo>
                  <a:pt x="15901" y="45280"/>
                </a:lnTo>
                <a:lnTo>
                  <a:pt x="15941" y="45310"/>
                </a:lnTo>
                <a:lnTo>
                  <a:pt x="15971" y="45360"/>
                </a:lnTo>
                <a:lnTo>
                  <a:pt x="16032" y="45461"/>
                </a:lnTo>
                <a:lnTo>
                  <a:pt x="16082" y="45601"/>
                </a:lnTo>
                <a:lnTo>
                  <a:pt x="16122" y="45762"/>
                </a:lnTo>
                <a:lnTo>
                  <a:pt x="16142" y="45963"/>
                </a:lnTo>
                <a:lnTo>
                  <a:pt x="16142" y="46134"/>
                </a:lnTo>
                <a:lnTo>
                  <a:pt x="16132" y="46305"/>
                </a:lnTo>
                <a:lnTo>
                  <a:pt x="16102" y="46476"/>
                </a:lnTo>
                <a:lnTo>
                  <a:pt x="16072" y="46647"/>
                </a:lnTo>
                <a:lnTo>
                  <a:pt x="16012" y="46988"/>
                </a:lnTo>
                <a:lnTo>
                  <a:pt x="15992" y="47159"/>
                </a:lnTo>
                <a:lnTo>
                  <a:pt x="15981" y="47320"/>
                </a:lnTo>
                <a:lnTo>
                  <a:pt x="15981" y="47471"/>
                </a:lnTo>
                <a:lnTo>
                  <a:pt x="16002" y="47622"/>
                </a:lnTo>
                <a:lnTo>
                  <a:pt x="16072" y="47923"/>
                </a:lnTo>
                <a:lnTo>
                  <a:pt x="16102" y="48074"/>
                </a:lnTo>
                <a:lnTo>
                  <a:pt x="16132" y="48215"/>
                </a:lnTo>
                <a:lnTo>
                  <a:pt x="16152" y="48355"/>
                </a:lnTo>
                <a:lnTo>
                  <a:pt x="16152" y="48496"/>
                </a:lnTo>
                <a:lnTo>
                  <a:pt x="16162" y="48305"/>
                </a:lnTo>
                <a:lnTo>
                  <a:pt x="16193" y="48124"/>
                </a:lnTo>
                <a:lnTo>
                  <a:pt x="16233" y="47953"/>
                </a:lnTo>
                <a:lnTo>
                  <a:pt x="16283" y="47782"/>
                </a:lnTo>
                <a:lnTo>
                  <a:pt x="16343" y="47612"/>
                </a:lnTo>
                <a:lnTo>
                  <a:pt x="16404" y="47441"/>
                </a:lnTo>
                <a:lnTo>
                  <a:pt x="16544" y="47109"/>
                </a:lnTo>
                <a:lnTo>
                  <a:pt x="16685" y="46777"/>
                </a:lnTo>
                <a:lnTo>
                  <a:pt x="16826" y="46446"/>
                </a:lnTo>
                <a:lnTo>
                  <a:pt x="16896" y="46275"/>
                </a:lnTo>
                <a:lnTo>
                  <a:pt x="16946" y="46094"/>
                </a:lnTo>
                <a:lnTo>
                  <a:pt x="16997" y="45913"/>
                </a:lnTo>
                <a:lnTo>
                  <a:pt x="17047" y="45722"/>
                </a:lnTo>
                <a:lnTo>
                  <a:pt x="17077" y="45511"/>
                </a:lnTo>
                <a:lnTo>
                  <a:pt x="17087" y="45310"/>
                </a:lnTo>
                <a:lnTo>
                  <a:pt x="17077" y="45119"/>
                </a:lnTo>
                <a:lnTo>
                  <a:pt x="17047" y="44928"/>
                </a:lnTo>
                <a:lnTo>
                  <a:pt x="17017" y="44747"/>
                </a:lnTo>
                <a:lnTo>
                  <a:pt x="16966" y="44576"/>
                </a:lnTo>
                <a:lnTo>
                  <a:pt x="16916" y="44405"/>
                </a:lnTo>
                <a:lnTo>
                  <a:pt x="16856" y="44244"/>
                </a:lnTo>
                <a:lnTo>
                  <a:pt x="16725" y="43913"/>
                </a:lnTo>
                <a:lnTo>
                  <a:pt x="16595" y="43591"/>
                </a:lnTo>
                <a:lnTo>
                  <a:pt x="16544" y="43430"/>
                </a:lnTo>
                <a:lnTo>
                  <a:pt x="16494" y="43259"/>
                </a:lnTo>
                <a:lnTo>
                  <a:pt x="16464" y="43079"/>
                </a:lnTo>
                <a:lnTo>
                  <a:pt x="16434" y="42908"/>
                </a:lnTo>
                <a:lnTo>
                  <a:pt x="16424" y="42727"/>
                </a:lnTo>
                <a:lnTo>
                  <a:pt x="16434" y="42546"/>
                </a:lnTo>
                <a:lnTo>
                  <a:pt x="16454" y="42365"/>
                </a:lnTo>
                <a:lnTo>
                  <a:pt x="16484" y="42184"/>
                </a:lnTo>
                <a:lnTo>
                  <a:pt x="16514" y="42043"/>
                </a:lnTo>
                <a:lnTo>
                  <a:pt x="16554" y="41903"/>
                </a:lnTo>
                <a:lnTo>
                  <a:pt x="16605" y="41772"/>
                </a:lnTo>
                <a:lnTo>
                  <a:pt x="16655" y="41631"/>
                </a:lnTo>
                <a:lnTo>
                  <a:pt x="16715" y="41511"/>
                </a:lnTo>
                <a:lnTo>
                  <a:pt x="16786" y="41380"/>
                </a:lnTo>
                <a:lnTo>
                  <a:pt x="16856" y="41259"/>
                </a:lnTo>
                <a:lnTo>
                  <a:pt x="16926" y="41149"/>
                </a:lnTo>
                <a:lnTo>
                  <a:pt x="17017" y="41038"/>
                </a:lnTo>
                <a:lnTo>
                  <a:pt x="17097" y="40928"/>
                </a:lnTo>
                <a:lnTo>
                  <a:pt x="17198" y="40827"/>
                </a:lnTo>
                <a:lnTo>
                  <a:pt x="17288" y="40727"/>
                </a:lnTo>
                <a:lnTo>
                  <a:pt x="17389" y="40626"/>
                </a:lnTo>
                <a:lnTo>
                  <a:pt x="17499" y="40536"/>
                </a:lnTo>
                <a:lnTo>
                  <a:pt x="17610" y="40455"/>
                </a:lnTo>
                <a:lnTo>
                  <a:pt x="17720" y="40375"/>
                </a:lnTo>
                <a:lnTo>
                  <a:pt x="17841" y="40294"/>
                </a:lnTo>
                <a:lnTo>
                  <a:pt x="17961" y="40224"/>
                </a:lnTo>
                <a:lnTo>
                  <a:pt x="18213" y="40104"/>
                </a:lnTo>
                <a:lnTo>
                  <a:pt x="18474" y="39993"/>
                </a:lnTo>
                <a:lnTo>
                  <a:pt x="18745" y="39913"/>
                </a:lnTo>
                <a:lnTo>
                  <a:pt x="19027" y="39852"/>
                </a:lnTo>
                <a:lnTo>
                  <a:pt x="19168" y="39832"/>
                </a:lnTo>
                <a:lnTo>
                  <a:pt x="19308" y="39812"/>
                </a:lnTo>
                <a:lnTo>
                  <a:pt x="19449" y="39802"/>
                </a:lnTo>
                <a:lnTo>
                  <a:pt x="19740" y="39802"/>
                </a:lnTo>
                <a:lnTo>
                  <a:pt x="19891" y="39812"/>
                </a:lnTo>
                <a:lnTo>
                  <a:pt x="20384" y="39862"/>
                </a:lnTo>
                <a:lnTo>
                  <a:pt x="20886" y="39933"/>
                </a:lnTo>
                <a:lnTo>
                  <a:pt x="21389" y="40013"/>
                </a:lnTo>
                <a:lnTo>
                  <a:pt x="21891" y="40114"/>
                </a:lnTo>
                <a:lnTo>
                  <a:pt x="22394" y="40224"/>
                </a:lnTo>
                <a:lnTo>
                  <a:pt x="22896" y="40345"/>
                </a:lnTo>
                <a:lnTo>
                  <a:pt x="23389" y="40485"/>
                </a:lnTo>
                <a:lnTo>
                  <a:pt x="23881" y="40636"/>
                </a:lnTo>
                <a:lnTo>
                  <a:pt x="24082" y="40707"/>
                </a:lnTo>
                <a:lnTo>
                  <a:pt x="24293" y="40787"/>
                </a:lnTo>
                <a:lnTo>
                  <a:pt x="24484" y="40877"/>
                </a:lnTo>
                <a:lnTo>
                  <a:pt x="24675" y="40978"/>
                </a:lnTo>
                <a:lnTo>
                  <a:pt x="24856" y="41089"/>
                </a:lnTo>
                <a:lnTo>
                  <a:pt x="25037" y="41199"/>
                </a:lnTo>
                <a:lnTo>
                  <a:pt x="25208" y="41320"/>
                </a:lnTo>
                <a:lnTo>
                  <a:pt x="25369" y="41460"/>
                </a:lnTo>
                <a:lnTo>
                  <a:pt x="25530" y="41591"/>
                </a:lnTo>
                <a:lnTo>
                  <a:pt x="25681" y="41742"/>
                </a:lnTo>
                <a:lnTo>
                  <a:pt x="25821" y="41893"/>
                </a:lnTo>
                <a:lnTo>
                  <a:pt x="25962" y="42043"/>
                </a:lnTo>
                <a:lnTo>
                  <a:pt x="26093" y="42214"/>
                </a:lnTo>
                <a:lnTo>
                  <a:pt x="26213" y="42385"/>
                </a:lnTo>
                <a:lnTo>
                  <a:pt x="26324" y="42556"/>
                </a:lnTo>
                <a:lnTo>
                  <a:pt x="26424" y="42737"/>
                </a:lnTo>
                <a:lnTo>
                  <a:pt x="26525" y="42918"/>
                </a:lnTo>
                <a:lnTo>
                  <a:pt x="26615" y="43109"/>
                </a:lnTo>
                <a:lnTo>
                  <a:pt x="26696" y="43300"/>
                </a:lnTo>
                <a:lnTo>
                  <a:pt x="26766" y="43501"/>
                </a:lnTo>
                <a:lnTo>
                  <a:pt x="26836" y="43702"/>
                </a:lnTo>
                <a:lnTo>
                  <a:pt x="26887" y="43903"/>
                </a:lnTo>
                <a:lnTo>
                  <a:pt x="26937" y="44104"/>
                </a:lnTo>
                <a:lnTo>
                  <a:pt x="26977" y="44315"/>
                </a:lnTo>
                <a:lnTo>
                  <a:pt x="27007" y="44526"/>
                </a:lnTo>
                <a:lnTo>
                  <a:pt x="27027" y="44737"/>
                </a:lnTo>
                <a:lnTo>
                  <a:pt x="27037" y="44948"/>
                </a:lnTo>
                <a:lnTo>
                  <a:pt x="27037" y="45169"/>
                </a:lnTo>
                <a:lnTo>
                  <a:pt x="27027" y="45380"/>
                </a:lnTo>
                <a:lnTo>
                  <a:pt x="27007" y="45601"/>
                </a:lnTo>
                <a:lnTo>
                  <a:pt x="26977" y="45822"/>
                </a:lnTo>
                <a:lnTo>
                  <a:pt x="26947" y="46044"/>
                </a:lnTo>
                <a:lnTo>
                  <a:pt x="26887" y="46325"/>
                </a:lnTo>
                <a:lnTo>
                  <a:pt x="26846" y="46616"/>
                </a:lnTo>
                <a:lnTo>
                  <a:pt x="26776" y="47099"/>
                </a:lnTo>
                <a:lnTo>
                  <a:pt x="26726" y="47571"/>
                </a:lnTo>
                <a:lnTo>
                  <a:pt x="26686" y="48044"/>
                </a:lnTo>
                <a:lnTo>
                  <a:pt x="26645" y="48506"/>
                </a:lnTo>
                <a:lnTo>
                  <a:pt x="26585" y="49411"/>
                </a:lnTo>
                <a:lnTo>
                  <a:pt x="26545" y="49863"/>
                </a:lnTo>
                <a:lnTo>
                  <a:pt x="26505" y="50305"/>
                </a:lnTo>
                <a:lnTo>
                  <a:pt x="26464" y="50747"/>
                </a:lnTo>
                <a:lnTo>
                  <a:pt x="26404" y="51190"/>
                </a:lnTo>
                <a:lnTo>
                  <a:pt x="26334" y="51632"/>
                </a:lnTo>
                <a:lnTo>
                  <a:pt x="26243" y="52074"/>
                </a:lnTo>
                <a:lnTo>
                  <a:pt x="26133" y="52526"/>
                </a:lnTo>
                <a:lnTo>
                  <a:pt x="26012" y="52969"/>
                </a:lnTo>
                <a:lnTo>
                  <a:pt x="25861" y="53421"/>
                </a:lnTo>
                <a:lnTo>
                  <a:pt x="25771" y="53652"/>
                </a:lnTo>
                <a:lnTo>
                  <a:pt x="25681" y="53873"/>
                </a:lnTo>
                <a:lnTo>
                  <a:pt x="25751" y="53732"/>
                </a:lnTo>
                <a:lnTo>
                  <a:pt x="25841" y="53612"/>
                </a:lnTo>
                <a:lnTo>
                  <a:pt x="25932" y="53491"/>
                </a:lnTo>
                <a:lnTo>
                  <a:pt x="26042" y="53371"/>
                </a:lnTo>
                <a:lnTo>
                  <a:pt x="26143" y="53260"/>
                </a:lnTo>
                <a:lnTo>
                  <a:pt x="26243" y="53139"/>
                </a:lnTo>
                <a:lnTo>
                  <a:pt x="26324" y="53009"/>
                </a:lnTo>
                <a:lnTo>
                  <a:pt x="26404" y="52868"/>
                </a:lnTo>
                <a:lnTo>
                  <a:pt x="26575" y="52436"/>
                </a:lnTo>
                <a:lnTo>
                  <a:pt x="26746" y="51984"/>
                </a:lnTo>
                <a:lnTo>
                  <a:pt x="26897" y="51531"/>
                </a:lnTo>
                <a:lnTo>
                  <a:pt x="27037" y="51079"/>
                </a:lnTo>
                <a:lnTo>
                  <a:pt x="27128" y="50757"/>
                </a:lnTo>
                <a:lnTo>
                  <a:pt x="27269" y="50386"/>
                </a:lnTo>
                <a:lnTo>
                  <a:pt x="27339" y="50195"/>
                </a:lnTo>
                <a:lnTo>
                  <a:pt x="27429" y="50014"/>
                </a:lnTo>
                <a:lnTo>
                  <a:pt x="27510" y="49843"/>
                </a:lnTo>
                <a:lnTo>
                  <a:pt x="27600" y="49702"/>
                </a:lnTo>
                <a:lnTo>
                  <a:pt x="27650" y="49642"/>
                </a:lnTo>
                <a:lnTo>
                  <a:pt x="27701" y="49592"/>
                </a:lnTo>
                <a:lnTo>
                  <a:pt x="27741" y="49551"/>
                </a:lnTo>
                <a:lnTo>
                  <a:pt x="27791" y="49521"/>
                </a:lnTo>
                <a:lnTo>
                  <a:pt x="27841" y="49501"/>
                </a:lnTo>
                <a:lnTo>
                  <a:pt x="27882" y="49491"/>
                </a:lnTo>
                <a:lnTo>
                  <a:pt x="27932" y="49491"/>
                </a:lnTo>
                <a:lnTo>
                  <a:pt x="27982" y="49511"/>
                </a:lnTo>
                <a:lnTo>
                  <a:pt x="28022" y="49551"/>
                </a:lnTo>
                <a:lnTo>
                  <a:pt x="28073" y="49602"/>
                </a:lnTo>
                <a:lnTo>
                  <a:pt x="28113" y="49662"/>
                </a:lnTo>
                <a:lnTo>
                  <a:pt x="28163" y="49752"/>
                </a:lnTo>
                <a:lnTo>
                  <a:pt x="28203" y="49853"/>
                </a:lnTo>
                <a:lnTo>
                  <a:pt x="28243" y="49973"/>
                </a:lnTo>
                <a:lnTo>
                  <a:pt x="28284" y="50124"/>
                </a:lnTo>
                <a:lnTo>
                  <a:pt x="28324" y="50285"/>
                </a:lnTo>
                <a:lnTo>
                  <a:pt x="28364" y="50516"/>
                </a:lnTo>
                <a:lnTo>
                  <a:pt x="28394" y="50757"/>
                </a:lnTo>
                <a:lnTo>
                  <a:pt x="28394" y="50999"/>
                </a:lnTo>
                <a:lnTo>
                  <a:pt x="28384" y="51240"/>
                </a:lnTo>
                <a:lnTo>
                  <a:pt x="28364" y="51481"/>
                </a:lnTo>
                <a:lnTo>
                  <a:pt x="28334" y="51732"/>
                </a:lnTo>
                <a:lnTo>
                  <a:pt x="28294" y="51984"/>
                </a:lnTo>
                <a:lnTo>
                  <a:pt x="28243" y="52235"/>
                </a:lnTo>
                <a:lnTo>
                  <a:pt x="28143" y="52737"/>
                </a:lnTo>
                <a:lnTo>
                  <a:pt x="28032" y="53240"/>
                </a:lnTo>
                <a:lnTo>
                  <a:pt x="27942" y="53722"/>
                </a:lnTo>
                <a:lnTo>
                  <a:pt x="27912" y="53964"/>
                </a:lnTo>
                <a:lnTo>
                  <a:pt x="27882" y="54195"/>
                </a:lnTo>
                <a:lnTo>
                  <a:pt x="27862" y="54466"/>
                </a:lnTo>
                <a:lnTo>
                  <a:pt x="27851" y="54758"/>
                </a:lnTo>
                <a:lnTo>
                  <a:pt x="27841" y="55049"/>
                </a:lnTo>
                <a:lnTo>
                  <a:pt x="27841" y="55351"/>
                </a:lnTo>
                <a:lnTo>
                  <a:pt x="27851" y="55662"/>
                </a:lnTo>
                <a:lnTo>
                  <a:pt x="27872" y="55964"/>
                </a:lnTo>
                <a:lnTo>
                  <a:pt x="27892" y="56265"/>
                </a:lnTo>
                <a:lnTo>
                  <a:pt x="27932" y="56567"/>
                </a:lnTo>
                <a:lnTo>
                  <a:pt x="27982" y="56858"/>
                </a:lnTo>
                <a:lnTo>
                  <a:pt x="28032" y="57150"/>
                </a:lnTo>
                <a:lnTo>
                  <a:pt x="28103" y="57421"/>
                </a:lnTo>
                <a:lnTo>
                  <a:pt x="28183" y="57682"/>
                </a:lnTo>
                <a:lnTo>
                  <a:pt x="28274" y="57924"/>
                </a:lnTo>
                <a:lnTo>
                  <a:pt x="28374" y="58145"/>
                </a:lnTo>
                <a:lnTo>
                  <a:pt x="28495" y="58346"/>
                </a:lnTo>
                <a:lnTo>
                  <a:pt x="28555" y="58446"/>
                </a:lnTo>
                <a:lnTo>
                  <a:pt x="28625" y="58527"/>
                </a:lnTo>
                <a:lnTo>
                  <a:pt x="28625" y="58376"/>
                </a:lnTo>
                <a:lnTo>
                  <a:pt x="28615" y="58215"/>
                </a:lnTo>
                <a:lnTo>
                  <a:pt x="28575" y="57873"/>
                </a:lnTo>
                <a:lnTo>
                  <a:pt x="28495" y="57160"/>
                </a:lnTo>
                <a:lnTo>
                  <a:pt x="28455" y="56808"/>
                </a:lnTo>
                <a:lnTo>
                  <a:pt x="28455" y="56627"/>
                </a:lnTo>
                <a:lnTo>
                  <a:pt x="28444" y="56456"/>
                </a:lnTo>
                <a:lnTo>
                  <a:pt x="28455" y="56285"/>
                </a:lnTo>
                <a:lnTo>
                  <a:pt x="28475" y="56125"/>
                </a:lnTo>
                <a:lnTo>
                  <a:pt x="28495" y="55974"/>
                </a:lnTo>
                <a:lnTo>
                  <a:pt x="28535" y="55823"/>
                </a:lnTo>
                <a:lnTo>
                  <a:pt x="28585" y="55682"/>
                </a:lnTo>
                <a:lnTo>
                  <a:pt x="28645" y="55572"/>
                </a:lnTo>
                <a:lnTo>
                  <a:pt x="28706" y="55501"/>
                </a:lnTo>
                <a:lnTo>
                  <a:pt x="28766" y="55451"/>
                </a:lnTo>
                <a:lnTo>
                  <a:pt x="28826" y="55421"/>
                </a:lnTo>
                <a:lnTo>
                  <a:pt x="28897" y="55421"/>
                </a:lnTo>
                <a:lnTo>
                  <a:pt x="28957" y="55431"/>
                </a:lnTo>
                <a:lnTo>
                  <a:pt x="29027" y="55471"/>
                </a:lnTo>
                <a:lnTo>
                  <a:pt x="29098" y="55522"/>
                </a:lnTo>
                <a:lnTo>
                  <a:pt x="29168" y="55592"/>
                </a:lnTo>
                <a:lnTo>
                  <a:pt x="29238" y="55662"/>
                </a:lnTo>
                <a:lnTo>
                  <a:pt x="29309" y="55753"/>
                </a:lnTo>
                <a:lnTo>
                  <a:pt x="29450" y="55954"/>
                </a:lnTo>
                <a:lnTo>
                  <a:pt x="29590" y="56175"/>
                </a:lnTo>
                <a:lnTo>
                  <a:pt x="29661" y="56305"/>
                </a:lnTo>
                <a:lnTo>
                  <a:pt x="29731" y="56456"/>
                </a:lnTo>
                <a:lnTo>
                  <a:pt x="29791" y="56617"/>
                </a:lnTo>
                <a:lnTo>
                  <a:pt x="29842" y="56778"/>
                </a:lnTo>
                <a:lnTo>
                  <a:pt x="29892" y="56949"/>
                </a:lnTo>
                <a:lnTo>
                  <a:pt x="29932" y="57120"/>
                </a:lnTo>
                <a:lnTo>
                  <a:pt x="30002" y="57461"/>
                </a:lnTo>
                <a:lnTo>
                  <a:pt x="30043" y="57773"/>
                </a:lnTo>
                <a:lnTo>
                  <a:pt x="30073" y="58034"/>
                </a:lnTo>
                <a:lnTo>
                  <a:pt x="30083" y="58235"/>
                </a:lnTo>
                <a:lnTo>
                  <a:pt x="30083" y="58346"/>
                </a:lnTo>
                <a:lnTo>
                  <a:pt x="30103" y="58195"/>
                </a:lnTo>
                <a:lnTo>
                  <a:pt x="30143" y="58054"/>
                </a:lnTo>
                <a:lnTo>
                  <a:pt x="30234" y="57743"/>
                </a:lnTo>
                <a:lnTo>
                  <a:pt x="30324" y="57421"/>
                </a:lnTo>
                <a:lnTo>
                  <a:pt x="30424" y="57089"/>
                </a:lnTo>
                <a:lnTo>
                  <a:pt x="30505" y="56768"/>
                </a:lnTo>
                <a:lnTo>
                  <a:pt x="30535" y="56607"/>
                </a:lnTo>
                <a:lnTo>
                  <a:pt x="30565" y="56446"/>
                </a:lnTo>
                <a:lnTo>
                  <a:pt x="30575" y="56285"/>
                </a:lnTo>
                <a:lnTo>
                  <a:pt x="30575" y="56125"/>
                </a:lnTo>
                <a:lnTo>
                  <a:pt x="30555" y="55974"/>
                </a:lnTo>
                <a:lnTo>
                  <a:pt x="30525" y="55823"/>
                </a:lnTo>
                <a:lnTo>
                  <a:pt x="30485" y="55702"/>
                </a:lnTo>
                <a:lnTo>
                  <a:pt x="30435" y="55582"/>
                </a:lnTo>
                <a:lnTo>
                  <a:pt x="30374" y="55471"/>
                </a:lnTo>
                <a:lnTo>
                  <a:pt x="30294" y="55361"/>
                </a:lnTo>
                <a:lnTo>
                  <a:pt x="30213" y="55250"/>
                </a:lnTo>
                <a:lnTo>
                  <a:pt x="30133" y="55140"/>
                </a:lnTo>
                <a:lnTo>
                  <a:pt x="29952" y="54939"/>
                </a:lnTo>
                <a:lnTo>
                  <a:pt x="29771" y="54727"/>
                </a:lnTo>
                <a:lnTo>
                  <a:pt x="29681" y="54627"/>
                </a:lnTo>
                <a:lnTo>
                  <a:pt x="29600" y="54516"/>
                </a:lnTo>
                <a:lnTo>
                  <a:pt x="29530" y="54406"/>
                </a:lnTo>
                <a:lnTo>
                  <a:pt x="29460" y="54295"/>
                </a:lnTo>
                <a:lnTo>
                  <a:pt x="29409" y="54175"/>
                </a:lnTo>
                <a:lnTo>
                  <a:pt x="29369" y="54054"/>
                </a:lnTo>
                <a:lnTo>
                  <a:pt x="29279" y="53712"/>
                </a:lnTo>
                <a:lnTo>
                  <a:pt x="29208" y="53361"/>
                </a:lnTo>
                <a:lnTo>
                  <a:pt x="29148" y="53009"/>
                </a:lnTo>
                <a:lnTo>
                  <a:pt x="29098" y="52647"/>
                </a:lnTo>
                <a:lnTo>
                  <a:pt x="29058" y="52275"/>
                </a:lnTo>
                <a:lnTo>
                  <a:pt x="29037" y="51913"/>
                </a:lnTo>
                <a:lnTo>
                  <a:pt x="29037" y="51561"/>
                </a:lnTo>
                <a:lnTo>
                  <a:pt x="29048" y="51210"/>
                </a:lnTo>
                <a:lnTo>
                  <a:pt x="29068" y="50737"/>
                </a:lnTo>
                <a:lnTo>
                  <a:pt x="29088" y="50456"/>
                </a:lnTo>
                <a:lnTo>
                  <a:pt x="29128" y="50154"/>
                </a:lnTo>
                <a:lnTo>
                  <a:pt x="29148" y="50014"/>
                </a:lnTo>
                <a:lnTo>
                  <a:pt x="29178" y="49873"/>
                </a:lnTo>
                <a:lnTo>
                  <a:pt x="29218" y="49742"/>
                </a:lnTo>
                <a:lnTo>
                  <a:pt x="29269" y="49622"/>
                </a:lnTo>
                <a:lnTo>
                  <a:pt x="29329" y="49511"/>
                </a:lnTo>
                <a:lnTo>
                  <a:pt x="29389" y="49411"/>
                </a:lnTo>
                <a:lnTo>
                  <a:pt x="29470" y="49340"/>
                </a:lnTo>
                <a:lnTo>
                  <a:pt x="29510" y="49310"/>
                </a:lnTo>
                <a:lnTo>
                  <a:pt x="29560" y="49280"/>
                </a:lnTo>
                <a:lnTo>
                  <a:pt x="29610" y="49260"/>
                </a:lnTo>
                <a:lnTo>
                  <a:pt x="29661" y="49240"/>
                </a:lnTo>
                <a:lnTo>
                  <a:pt x="29761" y="49230"/>
                </a:lnTo>
                <a:lnTo>
                  <a:pt x="29852" y="49240"/>
                </a:lnTo>
                <a:lnTo>
                  <a:pt x="29942" y="49280"/>
                </a:lnTo>
                <a:lnTo>
                  <a:pt x="30033" y="49320"/>
                </a:lnTo>
                <a:lnTo>
                  <a:pt x="30113" y="49391"/>
                </a:lnTo>
                <a:lnTo>
                  <a:pt x="30193" y="49471"/>
                </a:lnTo>
                <a:lnTo>
                  <a:pt x="30274" y="49551"/>
                </a:lnTo>
                <a:lnTo>
                  <a:pt x="30344" y="49652"/>
                </a:lnTo>
                <a:lnTo>
                  <a:pt x="30414" y="49752"/>
                </a:lnTo>
                <a:lnTo>
                  <a:pt x="30535" y="49953"/>
                </a:lnTo>
                <a:lnTo>
                  <a:pt x="30636" y="50144"/>
                </a:lnTo>
                <a:lnTo>
                  <a:pt x="30716" y="50315"/>
                </a:lnTo>
                <a:lnTo>
                  <a:pt x="30816" y="50526"/>
                </a:lnTo>
                <a:lnTo>
                  <a:pt x="30907" y="50757"/>
                </a:lnTo>
                <a:lnTo>
                  <a:pt x="31098" y="51250"/>
                </a:lnTo>
                <a:lnTo>
                  <a:pt x="31289" y="51762"/>
                </a:lnTo>
                <a:lnTo>
                  <a:pt x="31389" y="52024"/>
                </a:lnTo>
                <a:lnTo>
                  <a:pt x="31500" y="52275"/>
                </a:lnTo>
                <a:lnTo>
                  <a:pt x="31621" y="52526"/>
                </a:lnTo>
                <a:lnTo>
                  <a:pt x="31751" y="52758"/>
                </a:lnTo>
                <a:lnTo>
                  <a:pt x="31892" y="52979"/>
                </a:lnTo>
                <a:lnTo>
                  <a:pt x="31972" y="53079"/>
                </a:lnTo>
                <a:lnTo>
                  <a:pt x="32053" y="53180"/>
                </a:lnTo>
                <a:lnTo>
                  <a:pt x="32143" y="53270"/>
                </a:lnTo>
                <a:lnTo>
                  <a:pt x="32234" y="53361"/>
                </a:lnTo>
                <a:lnTo>
                  <a:pt x="32324" y="53441"/>
                </a:lnTo>
                <a:lnTo>
                  <a:pt x="32425" y="53511"/>
                </a:lnTo>
                <a:lnTo>
                  <a:pt x="32535" y="53582"/>
                </a:lnTo>
                <a:lnTo>
                  <a:pt x="32646" y="53632"/>
                </a:lnTo>
                <a:lnTo>
                  <a:pt x="32766" y="53682"/>
                </a:lnTo>
                <a:lnTo>
                  <a:pt x="32887" y="53732"/>
                </a:lnTo>
                <a:lnTo>
                  <a:pt x="32887" y="53732"/>
                </a:lnTo>
                <a:lnTo>
                  <a:pt x="32796" y="53642"/>
                </a:lnTo>
                <a:lnTo>
                  <a:pt x="32686" y="53521"/>
                </a:lnTo>
                <a:lnTo>
                  <a:pt x="32565" y="53371"/>
                </a:lnTo>
                <a:lnTo>
                  <a:pt x="32445" y="53200"/>
                </a:lnTo>
                <a:lnTo>
                  <a:pt x="32314" y="53009"/>
                </a:lnTo>
                <a:lnTo>
                  <a:pt x="32193" y="52798"/>
                </a:lnTo>
                <a:lnTo>
                  <a:pt x="32063" y="52587"/>
                </a:lnTo>
                <a:lnTo>
                  <a:pt x="31952" y="52355"/>
                </a:lnTo>
                <a:lnTo>
                  <a:pt x="31852" y="52134"/>
                </a:lnTo>
                <a:lnTo>
                  <a:pt x="31771" y="51913"/>
                </a:lnTo>
                <a:lnTo>
                  <a:pt x="31711" y="51702"/>
                </a:lnTo>
                <a:lnTo>
                  <a:pt x="31691" y="51592"/>
                </a:lnTo>
                <a:lnTo>
                  <a:pt x="31671" y="51491"/>
                </a:lnTo>
                <a:lnTo>
                  <a:pt x="31671" y="51401"/>
                </a:lnTo>
                <a:lnTo>
                  <a:pt x="31661" y="51310"/>
                </a:lnTo>
                <a:lnTo>
                  <a:pt x="31671" y="51220"/>
                </a:lnTo>
                <a:lnTo>
                  <a:pt x="31691" y="51139"/>
                </a:lnTo>
                <a:lnTo>
                  <a:pt x="31711" y="51069"/>
                </a:lnTo>
                <a:lnTo>
                  <a:pt x="31751" y="50999"/>
                </a:lnTo>
                <a:lnTo>
                  <a:pt x="31801" y="50938"/>
                </a:lnTo>
                <a:lnTo>
                  <a:pt x="31852" y="50878"/>
                </a:lnTo>
                <a:lnTo>
                  <a:pt x="31932" y="50828"/>
                </a:lnTo>
                <a:lnTo>
                  <a:pt x="32002" y="50788"/>
                </a:lnTo>
                <a:lnTo>
                  <a:pt x="32083" y="50757"/>
                </a:lnTo>
                <a:lnTo>
                  <a:pt x="32153" y="50737"/>
                </a:lnTo>
                <a:lnTo>
                  <a:pt x="32294" y="50737"/>
                </a:lnTo>
                <a:lnTo>
                  <a:pt x="32364" y="50747"/>
                </a:lnTo>
                <a:lnTo>
                  <a:pt x="32435" y="50778"/>
                </a:lnTo>
                <a:lnTo>
                  <a:pt x="32505" y="50808"/>
                </a:lnTo>
                <a:lnTo>
                  <a:pt x="32565" y="50848"/>
                </a:lnTo>
                <a:lnTo>
                  <a:pt x="32636" y="50888"/>
                </a:lnTo>
                <a:lnTo>
                  <a:pt x="32696" y="50948"/>
                </a:lnTo>
                <a:lnTo>
                  <a:pt x="32827" y="51069"/>
                </a:lnTo>
                <a:lnTo>
                  <a:pt x="32947" y="51210"/>
                </a:lnTo>
                <a:lnTo>
                  <a:pt x="33058" y="51360"/>
                </a:lnTo>
                <a:lnTo>
                  <a:pt x="33168" y="51521"/>
                </a:lnTo>
                <a:lnTo>
                  <a:pt x="33369" y="51843"/>
                </a:lnTo>
                <a:lnTo>
                  <a:pt x="33540" y="52134"/>
                </a:lnTo>
                <a:lnTo>
                  <a:pt x="33621" y="52255"/>
                </a:lnTo>
                <a:lnTo>
                  <a:pt x="33631" y="52270"/>
                </a:lnTo>
                <a:lnTo>
                  <a:pt x="33611" y="52215"/>
                </a:lnTo>
                <a:lnTo>
                  <a:pt x="33570" y="52144"/>
                </a:lnTo>
                <a:lnTo>
                  <a:pt x="33550" y="52064"/>
                </a:lnTo>
                <a:lnTo>
                  <a:pt x="33500" y="51883"/>
                </a:lnTo>
                <a:lnTo>
                  <a:pt x="33470" y="51702"/>
                </a:lnTo>
                <a:lnTo>
                  <a:pt x="33410" y="51330"/>
                </a:lnTo>
                <a:lnTo>
                  <a:pt x="33369" y="51159"/>
                </a:lnTo>
                <a:lnTo>
                  <a:pt x="33349" y="51079"/>
                </a:lnTo>
                <a:lnTo>
                  <a:pt x="33319" y="51009"/>
                </a:lnTo>
                <a:lnTo>
                  <a:pt x="33158" y="50657"/>
                </a:lnTo>
                <a:lnTo>
                  <a:pt x="32977" y="50325"/>
                </a:lnTo>
                <a:lnTo>
                  <a:pt x="32877" y="50154"/>
                </a:lnTo>
                <a:lnTo>
                  <a:pt x="32766" y="49994"/>
                </a:lnTo>
                <a:lnTo>
                  <a:pt x="32656" y="49833"/>
                </a:lnTo>
                <a:lnTo>
                  <a:pt x="32535" y="49682"/>
                </a:lnTo>
                <a:lnTo>
                  <a:pt x="32415" y="49541"/>
                </a:lnTo>
                <a:lnTo>
                  <a:pt x="32284" y="49401"/>
                </a:lnTo>
                <a:lnTo>
                  <a:pt x="32143" y="49270"/>
                </a:lnTo>
                <a:lnTo>
                  <a:pt x="32002" y="49149"/>
                </a:lnTo>
                <a:lnTo>
                  <a:pt x="31842" y="49029"/>
                </a:lnTo>
                <a:lnTo>
                  <a:pt x="31691" y="48928"/>
                </a:lnTo>
                <a:lnTo>
                  <a:pt x="31520" y="48838"/>
                </a:lnTo>
                <a:lnTo>
                  <a:pt x="31339" y="48767"/>
                </a:lnTo>
                <a:lnTo>
                  <a:pt x="30736" y="48536"/>
                </a:lnTo>
                <a:lnTo>
                  <a:pt x="30585" y="48476"/>
                </a:lnTo>
                <a:lnTo>
                  <a:pt x="30435" y="48406"/>
                </a:lnTo>
                <a:lnTo>
                  <a:pt x="30294" y="48335"/>
                </a:lnTo>
                <a:lnTo>
                  <a:pt x="30153" y="48245"/>
                </a:lnTo>
                <a:lnTo>
                  <a:pt x="29932" y="48094"/>
                </a:lnTo>
                <a:lnTo>
                  <a:pt x="29691" y="47903"/>
                </a:lnTo>
                <a:lnTo>
                  <a:pt x="29460" y="47682"/>
                </a:lnTo>
                <a:lnTo>
                  <a:pt x="29228" y="47451"/>
                </a:lnTo>
                <a:lnTo>
                  <a:pt x="28997" y="47199"/>
                </a:lnTo>
                <a:lnTo>
                  <a:pt x="28796" y="46948"/>
                </a:lnTo>
                <a:lnTo>
                  <a:pt x="28615" y="46707"/>
                </a:lnTo>
                <a:lnTo>
                  <a:pt x="28465" y="46476"/>
                </a:lnTo>
                <a:lnTo>
                  <a:pt x="28404" y="46355"/>
                </a:lnTo>
                <a:lnTo>
                  <a:pt x="28354" y="46214"/>
                </a:lnTo>
                <a:lnTo>
                  <a:pt x="28314" y="46064"/>
                </a:lnTo>
                <a:lnTo>
                  <a:pt x="28294" y="45913"/>
                </a:lnTo>
                <a:lnTo>
                  <a:pt x="28274" y="45752"/>
                </a:lnTo>
                <a:lnTo>
                  <a:pt x="28274" y="45581"/>
                </a:lnTo>
                <a:lnTo>
                  <a:pt x="28274" y="45410"/>
                </a:lnTo>
                <a:lnTo>
                  <a:pt x="28284" y="45229"/>
                </a:lnTo>
                <a:lnTo>
                  <a:pt x="28314" y="44878"/>
                </a:lnTo>
                <a:lnTo>
                  <a:pt x="28364" y="44536"/>
                </a:lnTo>
                <a:lnTo>
                  <a:pt x="28455" y="43933"/>
                </a:lnTo>
                <a:lnTo>
                  <a:pt x="28505" y="43631"/>
                </a:lnTo>
                <a:lnTo>
                  <a:pt x="28565" y="43350"/>
                </a:lnTo>
                <a:lnTo>
                  <a:pt x="28645" y="43069"/>
                </a:lnTo>
                <a:lnTo>
                  <a:pt x="28746" y="42787"/>
                </a:lnTo>
                <a:lnTo>
                  <a:pt x="28857" y="42516"/>
                </a:lnTo>
                <a:lnTo>
                  <a:pt x="28987" y="42244"/>
                </a:lnTo>
                <a:lnTo>
                  <a:pt x="29128" y="41983"/>
                </a:lnTo>
                <a:lnTo>
                  <a:pt x="29279" y="41732"/>
                </a:lnTo>
                <a:lnTo>
                  <a:pt x="29490" y="41420"/>
                </a:lnTo>
                <a:lnTo>
                  <a:pt x="29711" y="41109"/>
                </a:lnTo>
                <a:lnTo>
                  <a:pt x="29952" y="40817"/>
                </a:lnTo>
                <a:lnTo>
                  <a:pt x="30213" y="40536"/>
                </a:lnTo>
                <a:lnTo>
                  <a:pt x="30475" y="40264"/>
                </a:lnTo>
                <a:lnTo>
                  <a:pt x="30746" y="39993"/>
                </a:lnTo>
                <a:lnTo>
                  <a:pt x="31028" y="39732"/>
                </a:lnTo>
                <a:lnTo>
                  <a:pt x="31319" y="39490"/>
                </a:lnTo>
                <a:lnTo>
                  <a:pt x="31610" y="39239"/>
                </a:lnTo>
                <a:lnTo>
                  <a:pt x="31912" y="39008"/>
                </a:lnTo>
                <a:lnTo>
                  <a:pt x="32505" y="38546"/>
                </a:lnTo>
                <a:lnTo>
                  <a:pt x="33671" y="37681"/>
                </a:lnTo>
                <a:lnTo>
                  <a:pt x="33872" y="37531"/>
                </a:lnTo>
                <a:lnTo>
                  <a:pt x="34083" y="37400"/>
                </a:lnTo>
                <a:lnTo>
                  <a:pt x="34304" y="37279"/>
                </a:lnTo>
                <a:lnTo>
                  <a:pt x="34535" y="37179"/>
                </a:lnTo>
                <a:lnTo>
                  <a:pt x="34766" y="37088"/>
                </a:lnTo>
                <a:lnTo>
                  <a:pt x="34998" y="37008"/>
                </a:lnTo>
                <a:lnTo>
                  <a:pt x="35239" y="36938"/>
                </a:lnTo>
                <a:lnTo>
                  <a:pt x="35490" y="36887"/>
                </a:lnTo>
                <a:lnTo>
                  <a:pt x="35540" y="36877"/>
                </a:lnTo>
                <a:lnTo>
                  <a:pt x="35751" y="36827"/>
                </a:lnTo>
                <a:lnTo>
                  <a:pt x="35962" y="36797"/>
                </a:lnTo>
                <a:lnTo>
                  <a:pt x="36163" y="36787"/>
                </a:lnTo>
                <a:lnTo>
                  <a:pt x="36375" y="36797"/>
                </a:lnTo>
                <a:lnTo>
                  <a:pt x="36586" y="36827"/>
                </a:lnTo>
                <a:lnTo>
                  <a:pt x="36787" y="36877"/>
                </a:lnTo>
                <a:lnTo>
                  <a:pt x="36978" y="36938"/>
                </a:lnTo>
                <a:lnTo>
                  <a:pt x="37169" y="37008"/>
                </a:lnTo>
                <a:lnTo>
                  <a:pt x="37360" y="37098"/>
                </a:lnTo>
                <a:lnTo>
                  <a:pt x="37530" y="37209"/>
                </a:lnTo>
                <a:lnTo>
                  <a:pt x="37701" y="37329"/>
                </a:lnTo>
                <a:lnTo>
                  <a:pt x="37862" y="37470"/>
                </a:lnTo>
                <a:lnTo>
                  <a:pt x="38003" y="37621"/>
                </a:lnTo>
                <a:lnTo>
                  <a:pt x="38143" y="37782"/>
                </a:lnTo>
                <a:lnTo>
                  <a:pt x="38264" y="37953"/>
                </a:lnTo>
                <a:lnTo>
                  <a:pt x="38375" y="38144"/>
                </a:lnTo>
                <a:lnTo>
                  <a:pt x="38445" y="38254"/>
                </a:lnTo>
                <a:lnTo>
                  <a:pt x="38586" y="38435"/>
                </a:lnTo>
                <a:lnTo>
                  <a:pt x="38968" y="38897"/>
                </a:lnTo>
                <a:lnTo>
                  <a:pt x="39159" y="39159"/>
                </a:lnTo>
                <a:lnTo>
                  <a:pt x="39350" y="39410"/>
                </a:lnTo>
                <a:lnTo>
                  <a:pt x="39490" y="39641"/>
                </a:lnTo>
                <a:lnTo>
                  <a:pt x="39551" y="39742"/>
                </a:lnTo>
                <a:lnTo>
                  <a:pt x="39591" y="39832"/>
                </a:lnTo>
                <a:lnTo>
                  <a:pt x="39661" y="40053"/>
                </a:lnTo>
                <a:lnTo>
                  <a:pt x="39721" y="40274"/>
                </a:lnTo>
                <a:lnTo>
                  <a:pt x="39772" y="40506"/>
                </a:lnTo>
                <a:lnTo>
                  <a:pt x="39812" y="40747"/>
                </a:lnTo>
                <a:lnTo>
                  <a:pt x="39852" y="40988"/>
                </a:lnTo>
                <a:lnTo>
                  <a:pt x="39882" y="41229"/>
                </a:lnTo>
                <a:lnTo>
                  <a:pt x="39902" y="41480"/>
                </a:lnTo>
                <a:lnTo>
                  <a:pt x="39912" y="41732"/>
                </a:lnTo>
                <a:lnTo>
                  <a:pt x="39922" y="41973"/>
                </a:lnTo>
                <a:lnTo>
                  <a:pt x="39922" y="42224"/>
                </a:lnTo>
                <a:lnTo>
                  <a:pt x="39912" y="42717"/>
                </a:lnTo>
                <a:lnTo>
                  <a:pt x="39872" y="43199"/>
                </a:lnTo>
                <a:lnTo>
                  <a:pt x="39822" y="43662"/>
                </a:lnTo>
                <a:lnTo>
                  <a:pt x="39782" y="43852"/>
                </a:lnTo>
                <a:lnTo>
                  <a:pt x="39732" y="44054"/>
                </a:lnTo>
                <a:lnTo>
                  <a:pt x="39671" y="44265"/>
                </a:lnTo>
                <a:lnTo>
                  <a:pt x="39591" y="44466"/>
                </a:lnTo>
                <a:lnTo>
                  <a:pt x="39430" y="44858"/>
                </a:lnTo>
                <a:lnTo>
                  <a:pt x="39269" y="45229"/>
                </a:lnTo>
                <a:lnTo>
                  <a:pt x="39179" y="45400"/>
                </a:lnTo>
                <a:lnTo>
                  <a:pt x="39068" y="45561"/>
                </a:lnTo>
                <a:lnTo>
                  <a:pt x="38837" y="45883"/>
                </a:lnTo>
                <a:lnTo>
                  <a:pt x="38716" y="46044"/>
                </a:lnTo>
                <a:lnTo>
                  <a:pt x="38606" y="46204"/>
                </a:lnTo>
                <a:lnTo>
                  <a:pt x="38515" y="46375"/>
                </a:lnTo>
                <a:lnTo>
                  <a:pt x="38475" y="46456"/>
                </a:lnTo>
                <a:lnTo>
                  <a:pt x="38445" y="46546"/>
                </a:lnTo>
                <a:lnTo>
                  <a:pt x="38556" y="46456"/>
                </a:lnTo>
                <a:lnTo>
                  <a:pt x="38676" y="46345"/>
                </a:lnTo>
                <a:lnTo>
                  <a:pt x="38797" y="46224"/>
                </a:lnTo>
                <a:lnTo>
                  <a:pt x="38917" y="46084"/>
                </a:lnTo>
                <a:lnTo>
                  <a:pt x="39169" y="45792"/>
                </a:lnTo>
                <a:lnTo>
                  <a:pt x="39289" y="45652"/>
                </a:lnTo>
                <a:lnTo>
                  <a:pt x="39420" y="45511"/>
                </a:lnTo>
                <a:lnTo>
                  <a:pt x="39551" y="45390"/>
                </a:lnTo>
                <a:lnTo>
                  <a:pt x="39681" y="45290"/>
                </a:lnTo>
                <a:lnTo>
                  <a:pt x="39742" y="45250"/>
                </a:lnTo>
                <a:lnTo>
                  <a:pt x="39812" y="45219"/>
                </a:lnTo>
                <a:lnTo>
                  <a:pt x="39872" y="45189"/>
                </a:lnTo>
                <a:lnTo>
                  <a:pt x="39943" y="45169"/>
                </a:lnTo>
                <a:lnTo>
                  <a:pt x="40003" y="45159"/>
                </a:lnTo>
                <a:lnTo>
                  <a:pt x="40073" y="45159"/>
                </a:lnTo>
                <a:lnTo>
                  <a:pt x="40134" y="45169"/>
                </a:lnTo>
                <a:lnTo>
                  <a:pt x="40204" y="45189"/>
                </a:lnTo>
                <a:lnTo>
                  <a:pt x="40264" y="45219"/>
                </a:lnTo>
                <a:lnTo>
                  <a:pt x="40325" y="45270"/>
                </a:lnTo>
                <a:lnTo>
                  <a:pt x="40395" y="45320"/>
                </a:lnTo>
                <a:lnTo>
                  <a:pt x="40455" y="45390"/>
                </a:lnTo>
                <a:lnTo>
                  <a:pt x="40526" y="45481"/>
                </a:lnTo>
                <a:lnTo>
                  <a:pt x="40596" y="45581"/>
                </a:lnTo>
                <a:lnTo>
                  <a:pt x="40727" y="45812"/>
                </a:lnTo>
                <a:lnTo>
                  <a:pt x="40847" y="46064"/>
                </a:lnTo>
                <a:lnTo>
                  <a:pt x="40958" y="46335"/>
                </a:lnTo>
                <a:lnTo>
                  <a:pt x="41048" y="46616"/>
                </a:lnTo>
                <a:lnTo>
                  <a:pt x="41088" y="46757"/>
                </a:lnTo>
                <a:lnTo>
                  <a:pt x="41119" y="46888"/>
                </a:lnTo>
                <a:lnTo>
                  <a:pt x="41139" y="47019"/>
                </a:lnTo>
                <a:lnTo>
                  <a:pt x="41149" y="47149"/>
                </a:lnTo>
                <a:lnTo>
                  <a:pt x="41159" y="47268"/>
                </a:lnTo>
                <a:lnTo>
                  <a:pt x="41159" y="47268"/>
                </a:lnTo>
                <a:lnTo>
                  <a:pt x="41179" y="47019"/>
                </a:lnTo>
                <a:lnTo>
                  <a:pt x="41189" y="46647"/>
                </a:lnTo>
                <a:lnTo>
                  <a:pt x="41199" y="46275"/>
                </a:lnTo>
                <a:lnTo>
                  <a:pt x="41189" y="45893"/>
                </a:lnTo>
                <a:lnTo>
                  <a:pt x="41169" y="45521"/>
                </a:lnTo>
                <a:lnTo>
                  <a:pt x="41139" y="45149"/>
                </a:lnTo>
                <a:lnTo>
                  <a:pt x="41098" y="44777"/>
                </a:lnTo>
                <a:lnTo>
                  <a:pt x="41048" y="44415"/>
                </a:lnTo>
                <a:lnTo>
                  <a:pt x="41028" y="44305"/>
                </a:lnTo>
                <a:lnTo>
                  <a:pt x="41008" y="44184"/>
                </a:lnTo>
                <a:lnTo>
                  <a:pt x="40938" y="43933"/>
                </a:lnTo>
                <a:lnTo>
                  <a:pt x="40877" y="43672"/>
                </a:lnTo>
                <a:lnTo>
                  <a:pt x="40857" y="43551"/>
                </a:lnTo>
                <a:lnTo>
                  <a:pt x="40837" y="43420"/>
                </a:lnTo>
                <a:lnTo>
                  <a:pt x="40837" y="43300"/>
                </a:lnTo>
                <a:lnTo>
                  <a:pt x="40847" y="43189"/>
                </a:lnTo>
                <a:lnTo>
                  <a:pt x="40877" y="43089"/>
                </a:lnTo>
                <a:lnTo>
                  <a:pt x="40907" y="43038"/>
                </a:lnTo>
                <a:lnTo>
                  <a:pt x="40928" y="42998"/>
                </a:lnTo>
                <a:lnTo>
                  <a:pt x="40968" y="42958"/>
                </a:lnTo>
                <a:lnTo>
                  <a:pt x="41008" y="42928"/>
                </a:lnTo>
                <a:lnTo>
                  <a:pt x="41048" y="42888"/>
                </a:lnTo>
                <a:lnTo>
                  <a:pt x="41108" y="42868"/>
                </a:lnTo>
                <a:lnTo>
                  <a:pt x="41169" y="42847"/>
                </a:lnTo>
                <a:lnTo>
                  <a:pt x="41229" y="42827"/>
                </a:lnTo>
                <a:lnTo>
                  <a:pt x="41309" y="42817"/>
                </a:lnTo>
                <a:lnTo>
                  <a:pt x="41390" y="42807"/>
                </a:lnTo>
                <a:lnTo>
                  <a:pt x="41490" y="42807"/>
                </a:lnTo>
                <a:lnTo>
                  <a:pt x="41581" y="42817"/>
                </a:lnTo>
                <a:lnTo>
                  <a:pt x="41671" y="42837"/>
                </a:lnTo>
                <a:lnTo>
                  <a:pt x="41752" y="42868"/>
                </a:lnTo>
                <a:lnTo>
                  <a:pt x="41832" y="42908"/>
                </a:lnTo>
                <a:lnTo>
                  <a:pt x="41923" y="42958"/>
                </a:lnTo>
                <a:lnTo>
                  <a:pt x="41993" y="43008"/>
                </a:lnTo>
                <a:lnTo>
                  <a:pt x="42073" y="43069"/>
                </a:lnTo>
                <a:lnTo>
                  <a:pt x="42214" y="43189"/>
                </a:lnTo>
                <a:lnTo>
                  <a:pt x="42345" y="43330"/>
                </a:lnTo>
                <a:lnTo>
                  <a:pt x="42475" y="43471"/>
                </a:lnTo>
                <a:lnTo>
                  <a:pt x="42576" y="43611"/>
                </a:lnTo>
                <a:lnTo>
                  <a:pt x="42717" y="43782"/>
                </a:lnTo>
                <a:lnTo>
                  <a:pt x="42837" y="43963"/>
                </a:lnTo>
                <a:lnTo>
                  <a:pt x="43078" y="44325"/>
                </a:lnTo>
                <a:lnTo>
                  <a:pt x="43310" y="44707"/>
                </a:lnTo>
                <a:lnTo>
                  <a:pt x="43521" y="45109"/>
                </a:lnTo>
                <a:lnTo>
                  <a:pt x="43712" y="45501"/>
                </a:lnTo>
                <a:lnTo>
                  <a:pt x="43893" y="45913"/>
                </a:lnTo>
                <a:lnTo>
                  <a:pt x="44053" y="46325"/>
                </a:lnTo>
                <a:lnTo>
                  <a:pt x="44204" y="46737"/>
                </a:lnTo>
                <a:lnTo>
                  <a:pt x="44465" y="47501"/>
                </a:lnTo>
                <a:lnTo>
                  <a:pt x="44727" y="48225"/>
                </a:lnTo>
                <a:lnTo>
                  <a:pt x="44857" y="48576"/>
                </a:lnTo>
                <a:lnTo>
                  <a:pt x="44998" y="48918"/>
                </a:lnTo>
                <a:lnTo>
                  <a:pt x="45129" y="49250"/>
                </a:lnTo>
                <a:lnTo>
                  <a:pt x="45280" y="49581"/>
                </a:lnTo>
                <a:lnTo>
                  <a:pt x="45430" y="49903"/>
                </a:lnTo>
                <a:lnTo>
                  <a:pt x="45591" y="50215"/>
                </a:lnTo>
                <a:lnTo>
                  <a:pt x="45762" y="50526"/>
                </a:lnTo>
                <a:lnTo>
                  <a:pt x="45953" y="50828"/>
                </a:lnTo>
                <a:lnTo>
                  <a:pt x="46154" y="51129"/>
                </a:lnTo>
                <a:lnTo>
                  <a:pt x="46365" y="51431"/>
                </a:lnTo>
                <a:lnTo>
                  <a:pt x="46596" y="51722"/>
                </a:lnTo>
                <a:lnTo>
                  <a:pt x="46847" y="52014"/>
                </a:lnTo>
                <a:lnTo>
                  <a:pt x="46717" y="51632"/>
                </a:lnTo>
                <a:lnTo>
                  <a:pt x="46596" y="51260"/>
                </a:lnTo>
                <a:lnTo>
                  <a:pt x="46355" y="50496"/>
                </a:lnTo>
                <a:lnTo>
                  <a:pt x="46124" y="49732"/>
                </a:lnTo>
                <a:lnTo>
                  <a:pt x="45883" y="48968"/>
                </a:lnTo>
                <a:lnTo>
                  <a:pt x="45772" y="48667"/>
                </a:lnTo>
                <a:lnTo>
                  <a:pt x="45702" y="48446"/>
                </a:lnTo>
                <a:lnTo>
                  <a:pt x="45641" y="48215"/>
                </a:lnTo>
                <a:lnTo>
                  <a:pt x="45621" y="48104"/>
                </a:lnTo>
                <a:lnTo>
                  <a:pt x="45611" y="48014"/>
                </a:lnTo>
                <a:lnTo>
                  <a:pt x="45611" y="47923"/>
                </a:lnTo>
                <a:lnTo>
                  <a:pt x="45631" y="47863"/>
                </a:lnTo>
                <a:lnTo>
                  <a:pt x="45651" y="47843"/>
                </a:lnTo>
                <a:lnTo>
                  <a:pt x="45672" y="47823"/>
                </a:lnTo>
                <a:lnTo>
                  <a:pt x="45692" y="47813"/>
                </a:lnTo>
                <a:lnTo>
                  <a:pt x="45732" y="47802"/>
                </a:lnTo>
                <a:lnTo>
                  <a:pt x="45762" y="47813"/>
                </a:lnTo>
                <a:lnTo>
                  <a:pt x="45802" y="47823"/>
                </a:lnTo>
                <a:lnTo>
                  <a:pt x="45913" y="47873"/>
                </a:lnTo>
                <a:lnTo>
                  <a:pt x="45993" y="47923"/>
                </a:lnTo>
                <a:lnTo>
                  <a:pt x="46064" y="48003"/>
                </a:lnTo>
                <a:lnTo>
                  <a:pt x="46144" y="48094"/>
                </a:lnTo>
                <a:lnTo>
                  <a:pt x="46214" y="48194"/>
                </a:lnTo>
                <a:lnTo>
                  <a:pt x="46275" y="48305"/>
                </a:lnTo>
                <a:lnTo>
                  <a:pt x="46345" y="48436"/>
                </a:lnTo>
                <a:lnTo>
                  <a:pt x="46466" y="48697"/>
                </a:lnTo>
                <a:lnTo>
                  <a:pt x="46707" y="49230"/>
                </a:lnTo>
                <a:lnTo>
                  <a:pt x="46817" y="49471"/>
                </a:lnTo>
                <a:lnTo>
                  <a:pt x="46868" y="49571"/>
                </a:lnTo>
                <a:lnTo>
                  <a:pt x="46928" y="49652"/>
                </a:lnTo>
                <a:lnTo>
                  <a:pt x="47089" y="49873"/>
                </a:lnTo>
                <a:lnTo>
                  <a:pt x="47270" y="50074"/>
                </a:lnTo>
                <a:lnTo>
                  <a:pt x="47451" y="50275"/>
                </a:lnTo>
                <a:lnTo>
                  <a:pt x="47652" y="50466"/>
                </a:lnTo>
                <a:lnTo>
                  <a:pt x="47762" y="50546"/>
                </a:lnTo>
                <a:lnTo>
                  <a:pt x="47873" y="50627"/>
                </a:lnTo>
                <a:lnTo>
                  <a:pt x="47983" y="50707"/>
                </a:lnTo>
                <a:lnTo>
                  <a:pt x="48094" y="50778"/>
                </a:lnTo>
                <a:lnTo>
                  <a:pt x="48214" y="50838"/>
                </a:lnTo>
                <a:lnTo>
                  <a:pt x="48345" y="50888"/>
                </a:lnTo>
                <a:lnTo>
                  <a:pt x="48466" y="50938"/>
                </a:lnTo>
                <a:lnTo>
                  <a:pt x="48596" y="50968"/>
                </a:lnTo>
                <a:lnTo>
                  <a:pt x="48596" y="50968"/>
                </a:lnTo>
                <a:lnTo>
                  <a:pt x="48506" y="50868"/>
                </a:lnTo>
                <a:lnTo>
                  <a:pt x="48425" y="50767"/>
                </a:lnTo>
                <a:lnTo>
                  <a:pt x="48275" y="50546"/>
                </a:lnTo>
                <a:lnTo>
                  <a:pt x="48134" y="50325"/>
                </a:lnTo>
                <a:lnTo>
                  <a:pt x="48013" y="50084"/>
                </a:lnTo>
                <a:lnTo>
                  <a:pt x="47903" y="49853"/>
                </a:lnTo>
                <a:lnTo>
                  <a:pt x="47802" y="49602"/>
                </a:lnTo>
                <a:lnTo>
                  <a:pt x="47611" y="49099"/>
                </a:lnTo>
                <a:lnTo>
                  <a:pt x="47440" y="48596"/>
                </a:lnTo>
                <a:lnTo>
                  <a:pt x="47340" y="48355"/>
                </a:lnTo>
                <a:lnTo>
                  <a:pt x="47239" y="48114"/>
                </a:lnTo>
                <a:lnTo>
                  <a:pt x="47139" y="47873"/>
                </a:lnTo>
                <a:lnTo>
                  <a:pt x="47008" y="47642"/>
                </a:lnTo>
                <a:lnTo>
                  <a:pt x="46878" y="47410"/>
                </a:lnTo>
                <a:lnTo>
                  <a:pt x="46727" y="47199"/>
                </a:lnTo>
                <a:lnTo>
                  <a:pt x="46566" y="47008"/>
                </a:lnTo>
                <a:lnTo>
                  <a:pt x="46415" y="46817"/>
                </a:lnTo>
                <a:lnTo>
                  <a:pt x="46254" y="46647"/>
                </a:lnTo>
                <a:lnTo>
                  <a:pt x="46094" y="46476"/>
                </a:lnTo>
                <a:lnTo>
                  <a:pt x="45772" y="46164"/>
                </a:lnTo>
                <a:lnTo>
                  <a:pt x="45450" y="45863"/>
                </a:lnTo>
                <a:lnTo>
                  <a:pt x="45129" y="45551"/>
                </a:lnTo>
                <a:lnTo>
                  <a:pt x="44978" y="45390"/>
                </a:lnTo>
                <a:lnTo>
                  <a:pt x="44827" y="45219"/>
                </a:lnTo>
                <a:lnTo>
                  <a:pt x="44677" y="45049"/>
                </a:lnTo>
                <a:lnTo>
                  <a:pt x="44526" y="44868"/>
                </a:lnTo>
                <a:lnTo>
                  <a:pt x="44375" y="44677"/>
                </a:lnTo>
                <a:lnTo>
                  <a:pt x="44234" y="44466"/>
                </a:lnTo>
                <a:lnTo>
                  <a:pt x="44053" y="44214"/>
                </a:lnTo>
                <a:lnTo>
                  <a:pt x="43742" y="43822"/>
                </a:lnTo>
                <a:lnTo>
                  <a:pt x="43370" y="43340"/>
                </a:lnTo>
                <a:lnTo>
                  <a:pt x="42978" y="42827"/>
                </a:lnTo>
                <a:lnTo>
                  <a:pt x="42787" y="42556"/>
                </a:lnTo>
                <a:lnTo>
                  <a:pt x="42606" y="42295"/>
                </a:lnTo>
                <a:lnTo>
                  <a:pt x="42455" y="42053"/>
                </a:lnTo>
                <a:lnTo>
                  <a:pt x="42315" y="41812"/>
                </a:lnTo>
                <a:lnTo>
                  <a:pt x="42204" y="41601"/>
                </a:lnTo>
                <a:lnTo>
                  <a:pt x="42174" y="41511"/>
                </a:lnTo>
                <a:lnTo>
                  <a:pt x="42144" y="41420"/>
                </a:lnTo>
                <a:lnTo>
                  <a:pt x="42124" y="41340"/>
                </a:lnTo>
                <a:lnTo>
                  <a:pt x="42114" y="41259"/>
                </a:lnTo>
                <a:lnTo>
                  <a:pt x="42114" y="41199"/>
                </a:lnTo>
                <a:lnTo>
                  <a:pt x="42134" y="41149"/>
                </a:lnTo>
                <a:lnTo>
                  <a:pt x="42174" y="41089"/>
                </a:lnTo>
                <a:lnTo>
                  <a:pt x="42224" y="41038"/>
                </a:lnTo>
                <a:lnTo>
                  <a:pt x="42284" y="40998"/>
                </a:lnTo>
                <a:lnTo>
                  <a:pt x="42365" y="40968"/>
                </a:lnTo>
                <a:lnTo>
                  <a:pt x="42445" y="40948"/>
                </a:lnTo>
                <a:lnTo>
                  <a:pt x="42546" y="40928"/>
                </a:lnTo>
                <a:lnTo>
                  <a:pt x="42646" y="40928"/>
                </a:lnTo>
                <a:lnTo>
                  <a:pt x="42767" y="40938"/>
                </a:lnTo>
                <a:lnTo>
                  <a:pt x="43008" y="40968"/>
                </a:lnTo>
                <a:lnTo>
                  <a:pt x="43279" y="41018"/>
                </a:lnTo>
                <a:lnTo>
                  <a:pt x="43571" y="41089"/>
                </a:lnTo>
                <a:lnTo>
                  <a:pt x="43872" y="41169"/>
                </a:lnTo>
                <a:lnTo>
                  <a:pt x="44476" y="41370"/>
                </a:lnTo>
                <a:lnTo>
                  <a:pt x="45048" y="41551"/>
                </a:lnTo>
                <a:lnTo>
                  <a:pt x="45300" y="41631"/>
                </a:lnTo>
                <a:lnTo>
                  <a:pt x="45531" y="41702"/>
                </a:lnTo>
                <a:lnTo>
                  <a:pt x="45722" y="41742"/>
                </a:lnTo>
                <a:lnTo>
                  <a:pt x="45873" y="41762"/>
                </a:lnTo>
                <a:lnTo>
                  <a:pt x="45561" y="41611"/>
                </a:lnTo>
                <a:lnTo>
                  <a:pt x="45270" y="41450"/>
                </a:lnTo>
                <a:lnTo>
                  <a:pt x="45008" y="41279"/>
                </a:lnTo>
                <a:lnTo>
                  <a:pt x="44767" y="41109"/>
                </a:lnTo>
                <a:lnTo>
                  <a:pt x="44546" y="40938"/>
                </a:lnTo>
                <a:lnTo>
                  <a:pt x="44325" y="40757"/>
                </a:lnTo>
                <a:lnTo>
                  <a:pt x="43903" y="40415"/>
                </a:lnTo>
                <a:lnTo>
                  <a:pt x="43692" y="40244"/>
                </a:lnTo>
                <a:lnTo>
                  <a:pt x="43460" y="40093"/>
                </a:lnTo>
                <a:lnTo>
                  <a:pt x="43219" y="39943"/>
                </a:lnTo>
                <a:lnTo>
                  <a:pt x="42968" y="39812"/>
                </a:lnTo>
                <a:lnTo>
                  <a:pt x="42827" y="39752"/>
                </a:lnTo>
                <a:lnTo>
                  <a:pt x="42686" y="39691"/>
                </a:lnTo>
                <a:lnTo>
                  <a:pt x="42536" y="39631"/>
                </a:lnTo>
                <a:lnTo>
                  <a:pt x="42375" y="39581"/>
                </a:lnTo>
                <a:lnTo>
                  <a:pt x="42204" y="39541"/>
                </a:lnTo>
                <a:lnTo>
                  <a:pt x="42033" y="39500"/>
                </a:lnTo>
                <a:lnTo>
                  <a:pt x="41852" y="39460"/>
                </a:lnTo>
                <a:lnTo>
                  <a:pt x="41651" y="39430"/>
                </a:lnTo>
                <a:lnTo>
                  <a:pt x="41430" y="39390"/>
                </a:lnTo>
                <a:lnTo>
                  <a:pt x="41219" y="39340"/>
                </a:lnTo>
                <a:lnTo>
                  <a:pt x="41018" y="39269"/>
                </a:lnTo>
                <a:lnTo>
                  <a:pt x="40837" y="39189"/>
                </a:lnTo>
                <a:lnTo>
                  <a:pt x="40656" y="39088"/>
                </a:lnTo>
                <a:lnTo>
                  <a:pt x="40495" y="38988"/>
                </a:lnTo>
                <a:lnTo>
                  <a:pt x="40335" y="38867"/>
                </a:lnTo>
                <a:lnTo>
                  <a:pt x="40194" y="38747"/>
                </a:lnTo>
                <a:lnTo>
                  <a:pt x="40043" y="38616"/>
                </a:lnTo>
                <a:lnTo>
                  <a:pt x="39912" y="38475"/>
                </a:lnTo>
                <a:lnTo>
                  <a:pt x="39641" y="38184"/>
                </a:lnTo>
                <a:lnTo>
                  <a:pt x="39088" y="37541"/>
                </a:lnTo>
                <a:lnTo>
                  <a:pt x="38998" y="37430"/>
                </a:lnTo>
                <a:lnTo>
                  <a:pt x="38897" y="37299"/>
                </a:lnTo>
                <a:lnTo>
                  <a:pt x="38807" y="37169"/>
                </a:lnTo>
                <a:lnTo>
                  <a:pt x="38726" y="37028"/>
                </a:lnTo>
                <a:lnTo>
                  <a:pt x="38656" y="36877"/>
                </a:lnTo>
                <a:lnTo>
                  <a:pt x="38586" y="36726"/>
                </a:lnTo>
                <a:lnTo>
                  <a:pt x="38546" y="36576"/>
                </a:lnTo>
                <a:lnTo>
                  <a:pt x="38515" y="36435"/>
                </a:lnTo>
                <a:lnTo>
                  <a:pt x="38505" y="36284"/>
                </a:lnTo>
                <a:lnTo>
                  <a:pt x="38505" y="36214"/>
                </a:lnTo>
                <a:lnTo>
                  <a:pt x="38515" y="36154"/>
                </a:lnTo>
                <a:lnTo>
                  <a:pt x="38535" y="36083"/>
                </a:lnTo>
                <a:lnTo>
                  <a:pt x="38556" y="36023"/>
                </a:lnTo>
                <a:lnTo>
                  <a:pt x="38586" y="35963"/>
                </a:lnTo>
                <a:lnTo>
                  <a:pt x="38626" y="35902"/>
                </a:lnTo>
                <a:lnTo>
                  <a:pt x="38666" y="35852"/>
                </a:lnTo>
                <a:lnTo>
                  <a:pt x="38716" y="35802"/>
                </a:lnTo>
                <a:lnTo>
                  <a:pt x="38787" y="35752"/>
                </a:lnTo>
                <a:lnTo>
                  <a:pt x="38857" y="35711"/>
                </a:lnTo>
                <a:lnTo>
                  <a:pt x="38938" y="35671"/>
                </a:lnTo>
                <a:lnTo>
                  <a:pt x="39028" y="35641"/>
                </a:lnTo>
                <a:lnTo>
                  <a:pt x="39128" y="35611"/>
                </a:lnTo>
                <a:lnTo>
                  <a:pt x="39239" y="35591"/>
                </a:lnTo>
                <a:lnTo>
                  <a:pt x="39370" y="35581"/>
                </a:lnTo>
                <a:lnTo>
                  <a:pt x="39541" y="35581"/>
                </a:lnTo>
                <a:lnTo>
                  <a:pt x="39742" y="35601"/>
                </a:lnTo>
                <a:lnTo>
                  <a:pt x="39973" y="35631"/>
                </a:lnTo>
                <a:lnTo>
                  <a:pt x="40495" y="35721"/>
                </a:lnTo>
                <a:lnTo>
                  <a:pt x="41058" y="35842"/>
                </a:lnTo>
                <a:lnTo>
                  <a:pt x="41611" y="35973"/>
                </a:lnTo>
                <a:lnTo>
                  <a:pt x="42134" y="36093"/>
                </a:lnTo>
                <a:lnTo>
                  <a:pt x="42877" y="36274"/>
                </a:lnTo>
                <a:lnTo>
                  <a:pt x="43269" y="36365"/>
                </a:lnTo>
                <a:lnTo>
                  <a:pt x="43671" y="36465"/>
                </a:lnTo>
                <a:lnTo>
                  <a:pt x="44073" y="36576"/>
                </a:lnTo>
                <a:lnTo>
                  <a:pt x="44476" y="36706"/>
                </a:lnTo>
                <a:lnTo>
                  <a:pt x="44666" y="36787"/>
                </a:lnTo>
                <a:lnTo>
                  <a:pt x="44857" y="36867"/>
                </a:lnTo>
                <a:lnTo>
                  <a:pt x="45048" y="36958"/>
                </a:lnTo>
                <a:lnTo>
                  <a:pt x="45229" y="37048"/>
                </a:lnTo>
                <a:lnTo>
                  <a:pt x="45410" y="37149"/>
                </a:lnTo>
                <a:lnTo>
                  <a:pt x="45581" y="37269"/>
                </a:lnTo>
                <a:lnTo>
                  <a:pt x="45742" y="37390"/>
                </a:lnTo>
                <a:lnTo>
                  <a:pt x="45903" y="37520"/>
                </a:lnTo>
                <a:lnTo>
                  <a:pt x="46104" y="37711"/>
                </a:lnTo>
                <a:lnTo>
                  <a:pt x="46285" y="37922"/>
                </a:lnTo>
                <a:lnTo>
                  <a:pt x="46456" y="38134"/>
                </a:lnTo>
                <a:lnTo>
                  <a:pt x="46616" y="38355"/>
                </a:lnTo>
                <a:lnTo>
                  <a:pt x="46767" y="38586"/>
                </a:lnTo>
                <a:lnTo>
                  <a:pt x="46908" y="38817"/>
                </a:lnTo>
                <a:lnTo>
                  <a:pt x="47169" y="39279"/>
                </a:lnTo>
                <a:lnTo>
                  <a:pt x="47430" y="39762"/>
                </a:lnTo>
                <a:lnTo>
                  <a:pt x="47571" y="39993"/>
                </a:lnTo>
                <a:lnTo>
                  <a:pt x="47712" y="40224"/>
                </a:lnTo>
                <a:lnTo>
                  <a:pt x="47863" y="40455"/>
                </a:lnTo>
                <a:lnTo>
                  <a:pt x="48023" y="40686"/>
                </a:lnTo>
                <a:lnTo>
                  <a:pt x="48204" y="40908"/>
                </a:lnTo>
                <a:lnTo>
                  <a:pt x="48395" y="41119"/>
                </a:lnTo>
                <a:lnTo>
                  <a:pt x="48777" y="41531"/>
                </a:lnTo>
                <a:lnTo>
                  <a:pt x="49159" y="41953"/>
                </a:lnTo>
                <a:lnTo>
                  <a:pt x="49541" y="42375"/>
                </a:lnTo>
                <a:lnTo>
                  <a:pt x="49923" y="42787"/>
                </a:lnTo>
                <a:lnTo>
                  <a:pt x="50114" y="42998"/>
                </a:lnTo>
                <a:lnTo>
                  <a:pt x="50315" y="43189"/>
                </a:lnTo>
                <a:lnTo>
                  <a:pt x="50516" y="43380"/>
                </a:lnTo>
                <a:lnTo>
                  <a:pt x="50727" y="43561"/>
                </a:lnTo>
                <a:lnTo>
                  <a:pt x="50948" y="43742"/>
                </a:lnTo>
                <a:lnTo>
                  <a:pt x="51169" y="43913"/>
                </a:lnTo>
                <a:lnTo>
                  <a:pt x="51401" y="44074"/>
                </a:lnTo>
                <a:lnTo>
                  <a:pt x="51632" y="44224"/>
                </a:lnTo>
                <a:lnTo>
                  <a:pt x="51632" y="44224"/>
                </a:lnTo>
                <a:lnTo>
                  <a:pt x="51531" y="43933"/>
                </a:lnTo>
                <a:lnTo>
                  <a:pt x="51421" y="43651"/>
                </a:lnTo>
                <a:lnTo>
                  <a:pt x="51290" y="43380"/>
                </a:lnTo>
                <a:lnTo>
                  <a:pt x="51159" y="43119"/>
                </a:lnTo>
                <a:lnTo>
                  <a:pt x="51019" y="42857"/>
                </a:lnTo>
                <a:lnTo>
                  <a:pt x="50868" y="42606"/>
                </a:lnTo>
                <a:lnTo>
                  <a:pt x="50717" y="42355"/>
                </a:lnTo>
                <a:lnTo>
                  <a:pt x="50546" y="42114"/>
                </a:lnTo>
                <a:lnTo>
                  <a:pt x="50375" y="41872"/>
                </a:lnTo>
                <a:lnTo>
                  <a:pt x="50204" y="41631"/>
                </a:lnTo>
                <a:lnTo>
                  <a:pt x="49833" y="41169"/>
                </a:lnTo>
                <a:lnTo>
                  <a:pt x="49441" y="40717"/>
                </a:lnTo>
                <a:lnTo>
                  <a:pt x="49039" y="40274"/>
                </a:lnTo>
                <a:lnTo>
                  <a:pt x="48908" y="40144"/>
                </a:lnTo>
                <a:lnTo>
                  <a:pt x="48727" y="39983"/>
                </a:lnTo>
                <a:lnTo>
                  <a:pt x="48516" y="39792"/>
                </a:lnTo>
                <a:lnTo>
                  <a:pt x="48315" y="39581"/>
                </a:lnTo>
                <a:lnTo>
                  <a:pt x="48214" y="39470"/>
                </a:lnTo>
                <a:lnTo>
                  <a:pt x="48124" y="39370"/>
                </a:lnTo>
                <a:lnTo>
                  <a:pt x="48054" y="39259"/>
                </a:lnTo>
                <a:lnTo>
                  <a:pt x="47993" y="39149"/>
                </a:lnTo>
                <a:lnTo>
                  <a:pt x="47953" y="39048"/>
                </a:lnTo>
                <a:lnTo>
                  <a:pt x="47923" y="38938"/>
                </a:lnTo>
                <a:lnTo>
                  <a:pt x="47923" y="38887"/>
                </a:lnTo>
                <a:lnTo>
                  <a:pt x="47933" y="38837"/>
                </a:lnTo>
                <a:lnTo>
                  <a:pt x="47943" y="38797"/>
                </a:lnTo>
                <a:lnTo>
                  <a:pt x="47963" y="38747"/>
                </a:lnTo>
                <a:lnTo>
                  <a:pt x="47993" y="38696"/>
                </a:lnTo>
                <a:lnTo>
                  <a:pt x="48023" y="38656"/>
                </a:lnTo>
                <a:lnTo>
                  <a:pt x="48054" y="38616"/>
                </a:lnTo>
                <a:lnTo>
                  <a:pt x="48094" y="38586"/>
                </a:lnTo>
                <a:lnTo>
                  <a:pt x="48124" y="38566"/>
                </a:lnTo>
                <a:lnTo>
                  <a:pt x="48164" y="38546"/>
                </a:lnTo>
                <a:lnTo>
                  <a:pt x="48255" y="38526"/>
                </a:lnTo>
                <a:lnTo>
                  <a:pt x="48345" y="38515"/>
                </a:lnTo>
                <a:lnTo>
                  <a:pt x="48446" y="38526"/>
                </a:lnTo>
                <a:lnTo>
                  <a:pt x="48546" y="38556"/>
                </a:lnTo>
                <a:lnTo>
                  <a:pt x="48657" y="38586"/>
                </a:lnTo>
                <a:lnTo>
                  <a:pt x="48868" y="38676"/>
                </a:lnTo>
                <a:lnTo>
                  <a:pt x="49069" y="38767"/>
                </a:lnTo>
                <a:lnTo>
                  <a:pt x="49270" y="38847"/>
                </a:lnTo>
                <a:lnTo>
                  <a:pt x="49350" y="38867"/>
                </a:lnTo>
                <a:lnTo>
                  <a:pt x="49431" y="38887"/>
                </a:lnTo>
                <a:lnTo>
                  <a:pt x="49672" y="38887"/>
                </a:lnTo>
                <a:lnTo>
                  <a:pt x="49933" y="38877"/>
                </a:lnTo>
                <a:lnTo>
                  <a:pt x="50215" y="38847"/>
                </a:lnTo>
                <a:lnTo>
                  <a:pt x="50486" y="38787"/>
                </a:lnTo>
                <a:lnTo>
                  <a:pt x="50757" y="38717"/>
                </a:lnTo>
                <a:lnTo>
                  <a:pt x="51019" y="38636"/>
                </a:lnTo>
                <a:lnTo>
                  <a:pt x="51250" y="38546"/>
                </a:lnTo>
                <a:lnTo>
                  <a:pt x="51461" y="38435"/>
                </a:lnTo>
                <a:lnTo>
                  <a:pt x="51260" y="38375"/>
                </a:lnTo>
                <a:lnTo>
                  <a:pt x="51069" y="38314"/>
                </a:lnTo>
                <a:lnTo>
                  <a:pt x="50697" y="38184"/>
                </a:lnTo>
                <a:lnTo>
                  <a:pt x="50516" y="38124"/>
                </a:lnTo>
                <a:lnTo>
                  <a:pt x="50335" y="38063"/>
                </a:lnTo>
                <a:lnTo>
                  <a:pt x="50134" y="38023"/>
                </a:lnTo>
                <a:lnTo>
                  <a:pt x="49933" y="37993"/>
                </a:lnTo>
                <a:lnTo>
                  <a:pt x="49752" y="37963"/>
                </a:lnTo>
                <a:lnTo>
                  <a:pt x="49581" y="37933"/>
                </a:lnTo>
                <a:lnTo>
                  <a:pt x="49410" y="37882"/>
                </a:lnTo>
                <a:lnTo>
                  <a:pt x="49240" y="37832"/>
                </a:lnTo>
                <a:lnTo>
                  <a:pt x="48898" y="37721"/>
                </a:lnTo>
                <a:lnTo>
                  <a:pt x="48727" y="37671"/>
                </a:lnTo>
                <a:lnTo>
                  <a:pt x="48546" y="37641"/>
                </a:lnTo>
                <a:lnTo>
                  <a:pt x="47963" y="37520"/>
                </a:lnTo>
                <a:lnTo>
                  <a:pt x="47662" y="37450"/>
                </a:lnTo>
                <a:lnTo>
                  <a:pt x="47370" y="37360"/>
                </a:lnTo>
                <a:lnTo>
                  <a:pt x="47189" y="37299"/>
                </a:lnTo>
                <a:lnTo>
                  <a:pt x="47008" y="37219"/>
                </a:lnTo>
                <a:lnTo>
                  <a:pt x="46827" y="37118"/>
                </a:lnTo>
                <a:lnTo>
                  <a:pt x="46636" y="37008"/>
                </a:lnTo>
                <a:lnTo>
                  <a:pt x="46456" y="36877"/>
                </a:lnTo>
                <a:lnTo>
                  <a:pt x="46285" y="36736"/>
                </a:lnTo>
                <a:lnTo>
                  <a:pt x="46124" y="36586"/>
                </a:lnTo>
                <a:lnTo>
                  <a:pt x="45973" y="36435"/>
                </a:lnTo>
                <a:lnTo>
                  <a:pt x="45842" y="36264"/>
                </a:lnTo>
                <a:lnTo>
                  <a:pt x="45742" y="36083"/>
                </a:lnTo>
                <a:lnTo>
                  <a:pt x="45692" y="35993"/>
                </a:lnTo>
                <a:lnTo>
                  <a:pt x="45651" y="35892"/>
                </a:lnTo>
                <a:lnTo>
                  <a:pt x="45621" y="35802"/>
                </a:lnTo>
                <a:lnTo>
                  <a:pt x="45591" y="35701"/>
                </a:lnTo>
                <a:lnTo>
                  <a:pt x="45581" y="35611"/>
                </a:lnTo>
                <a:lnTo>
                  <a:pt x="45571" y="35510"/>
                </a:lnTo>
                <a:lnTo>
                  <a:pt x="45561" y="35410"/>
                </a:lnTo>
                <a:lnTo>
                  <a:pt x="45571" y="35309"/>
                </a:lnTo>
                <a:lnTo>
                  <a:pt x="45591" y="35209"/>
                </a:lnTo>
                <a:lnTo>
                  <a:pt x="45611" y="35098"/>
                </a:lnTo>
                <a:lnTo>
                  <a:pt x="45651" y="34998"/>
                </a:lnTo>
                <a:lnTo>
                  <a:pt x="45702" y="34897"/>
                </a:lnTo>
                <a:lnTo>
                  <a:pt x="45782" y="34736"/>
                </a:lnTo>
                <a:lnTo>
                  <a:pt x="45883" y="34596"/>
                </a:lnTo>
                <a:lnTo>
                  <a:pt x="46003" y="34465"/>
                </a:lnTo>
                <a:lnTo>
                  <a:pt x="46134" y="34344"/>
                </a:lnTo>
                <a:lnTo>
                  <a:pt x="46265" y="34224"/>
                </a:lnTo>
                <a:lnTo>
                  <a:pt x="46415" y="34123"/>
                </a:lnTo>
                <a:lnTo>
                  <a:pt x="46566" y="34023"/>
                </a:lnTo>
                <a:lnTo>
                  <a:pt x="46727" y="33932"/>
                </a:lnTo>
                <a:lnTo>
                  <a:pt x="46898" y="33842"/>
                </a:lnTo>
                <a:lnTo>
                  <a:pt x="47069" y="33761"/>
                </a:lnTo>
                <a:lnTo>
                  <a:pt x="47410" y="33611"/>
                </a:lnTo>
                <a:lnTo>
                  <a:pt x="48064" y="33359"/>
                </a:lnTo>
                <a:lnTo>
                  <a:pt x="48315" y="33269"/>
                </a:lnTo>
                <a:lnTo>
                  <a:pt x="48556" y="33189"/>
                </a:lnTo>
                <a:lnTo>
                  <a:pt x="49029" y="33048"/>
                </a:lnTo>
                <a:lnTo>
                  <a:pt x="49471" y="32937"/>
                </a:lnTo>
                <a:lnTo>
                  <a:pt x="49692" y="32877"/>
                </a:lnTo>
                <a:lnTo>
                  <a:pt x="49903" y="32807"/>
                </a:lnTo>
                <a:lnTo>
                  <a:pt x="50124" y="32736"/>
                </a:lnTo>
                <a:lnTo>
                  <a:pt x="50335" y="32656"/>
                </a:lnTo>
                <a:lnTo>
                  <a:pt x="50546" y="32555"/>
                </a:lnTo>
                <a:lnTo>
                  <a:pt x="50757" y="32445"/>
                </a:lnTo>
                <a:lnTo>
                  <a:pt x="50968" y="32314"/>
                </a:lnTo>
                <a:lnTo>
                  <a:pt x="51179" y="32163"/>
                </a:lnTo>
                <a:lnTo>
                  <a:pt x="51401" y="31992"/>
                </a:lnTo>
                <a:lnTo>
                  <a:pt x="51612" y="31781"/>
                </a:lnTo>
                <a:lnTo>
                  <a:pt x="51441" y="31812"/>
                </a:lnTo>
                <a:lnTo>
                  <a:pt x="51270" y="31842"/>
                </a:lnTo>
                <a:lnTo>
                  <a:pt x="51099" y="31892"/>
                </a:lnTo>
                <a:lnTo>
                  <a:pt x="50918" y="31942"/>
                </a:lnTo>
                <a:lnTo>
                  <a:pt x="50204" y="32163"/>
                </a:lnTo>
                <a:lnTo>
                  <a:pt x="49843" y="32254"/>
                </a:lnTo>
                <a:lnTo>
                  <a:pt x="49662" y="32294"/>
                </a:lnTo>
                <a:lnTo>
                  <a:pt x="49471" y="32324"/>
                </a:lnTo>
                <a:lnTo>
                  <a:pt x="49290" y="32344"/>
                </a:lnTo>
                <a:lnTo>
                  <a:pt x="49099" y="32354"/>
                </a:lnTo>
                <a:lnTo>
                  <a:pt x="48908" y="32344"/>
                </a:lnTo>
                <a:lnTo>
                  <a:pt x="48717" y="32324"/>
                </a:lnTo>
                <a:lnTo>
                  <a:pt x="48707" y="32244"/>
                </a:lnTo>
                <a:lnTo>
                  <a:pt x="48697" y="32163"/>
                </a:lnTo>
                <a:lnTo>
                  <a:pt x="48707" y="32083"/>
                </a:lnTo>
                <a:lnTo>
                  <a:pt x="48717" y="32003"/>
                </a:lnTo>
                <a:lnTo>
                  <a:pt x="48727" y="31922"/>
                </a:lnTo>
                <a:lnTo>
                  <a:pt x="48757" y="31842"/>
                </a:lnTo>
                <a:lnTo>
                  <a:pt x="48817" y="31691"/>
                </a:lnTo>
                <a:lnTo>
                  <a:pt x="48898" y="31550"/>
                </a:lnTo>
                <a:lnTo>
                  <a:pt x="48998" y="31410"/>
                </a:lnTo>
                <a:lnTo>
                  <a:pt x="49119" y="31269"/>
                </a:lnTo>
                <a:lnTo>
                  <a:pt x="49240" y="31128"/>
                </a:lnTo>
                <a:lnTo>
                  <a:pt x="49511" y="30867"/>
                </a:lnTo>
                <a:lnTo>
                  <a:pt x="49792" y="30616"/>
                </a:lnTo>
                <a:lnTo>
                  <a:pt x="50054" y="30364"/>
                </a:lnTo>
                <a:lnTo>
                  <a:pt x="50164" y="30234"/>
                </a:lnTo>
                <a:lnTo>
                  <a:pt x="50265" y="30113"/>
                </a:lnTo>
                <a:lnTo>
                  <a:pt x="50024" y="30213"/>
                </a:lnTo>
                <a:lnTo>
                  <a:pt x="49772" y="30334"/>
                </a:lnTo>
                <a:lnTo>
                  <a:pt x="49531" y="30465"/>
                </a:lnTo>
                <a:lnTo>
                  <a:pt x="49280" y="30616"/>
                </a:lnTo>
                <a:lnTo>
                  <a:pt x="49039" y="30776"/>
                </a:lnTo>
                <a:lnTo>
                  <a:pt x="48787" y="30947"/>
                </a:lnTo>
                <a:lnTo>
                  <a:pt x="48546" y="31128"/>
                </a:lnTo>
                <a:lnTo>
                  <a:pt x="48295" y="31319"/>
                </a:lnTo>
                <a:lnTo>
                  <a:pt x="47802" y="31711"/>
                </a:lnTo>
                <a:lnTo>
                  <a:pt x="47300" y="32113"/>
                </a:lnTo>
                <a:lnTo>
                  <a:pt x="46797" y="32515"/>
                </a:lnTo>
                <a:lnTo>
                  <a:pt x="46295" y="32907"/>
                </a:lnTo>
                <a:lnTo>
                  <a:pt x="46033" y="33088"/>
                </a:lnTo>
                <a:lnTo>
                  <a:pt x="45772" y="33259"/>
                </a:lnTo>
                <a:lnTo>
                  <a:pt x="45511" y="33430"/>
                </a:lnTo>
                <a:lnTo>
                  <a:pt x="45249" y="33581"/>
                </a:lnTo>
                <a:lnTo>
                  <a:pt x="44988" y="33721"/>
                </a:lnTo>
                <a:lnTo>
                  <a:pt x="44727" y="33842"/>
                </a:lnTo>
                <a:lnTo>
                  <a:pt x="44455" y="33952"/>
                </a:lnTo>
                <a:lnTo>
                  <a:pt x="44184" y="34043"/>
                </a:lnTo>
                <a:lnTo>
                  <a:pt x="43913" y="34113"/>
                </a:lnTo>
                <a:lnTo>
                  <a:pt x="43631" y="34153"/>
                </a:lnTo>
                <a:lnTo>
                  <a:pt x="43501" y="34174"/>
                </a:lnTo>
                <a:lnTo>
                  <a:pt x="43360" y="34184"/>
                </a:lnTo>
                <a:lnTo>
                  <a:pt x="43078" y="34184"/>
                </a:lnTo>
                <a:lnTo>
                  <a:pt x="42928" y="34174"/>
                </a:lnTo>
                <a:lnTo>
                  <a:pt x="42787" y="34153"/>
                </a:lnTo>
                <a:lnTo>
                  <a:pt x="42646" y="34123"/>
                </a:lnTo>
                <a:lnTo>
                  <a:pt x="42506" y="34093"/>
                </a:lnTo>
                <a:lnTo>
                  <a:pt x="42355" y="34053"/>
                </a:lnTo>
                <a:lnTo>
                  <a:pt x="42214" y="34013"/>
                </a:lnTo>
                <a:lnTo>
                  <a:pt x="42063" y="33952"/>
                </a:lnTo>
                <a:lnTo>
                  <a:pt x="41913" y="33892"/>
                </a:lnTo>
                <a:lnTo>
                  <a:pt x="41701" y="33792"/>
                </a:lnTo>
                <a:lnTo>
                  <a:pt x="41500" y="33681"/>
                </a:lnTo>
                <a:lnTo>
                  <a:pt x="41320" y="33560"/>
                </a:lnTo>
                <a:lnTo>
                  <a:pt x="41139" y="33430"/>
                </a:lnTo>
                <a:lnTo>
                  <a:pt x="40978" y="33299"/>
                </a:lnTo>
                <a:lnTo>
                  <a:pt x="40817" y="33148"/>
                </a:lnTo>
                <a:lnTo>
                  <a:pt x="40676" y="32998"/>
                </a:lnTo>
                <a:lnTo>
                  <a:pt x="40536" y="32847"/>
                </a:lnTo>
                <a:lnTo>
                  <a:pt x="40415" y="32676"/>
                </a:lnTo>
                <a:lnTo>
                  <a:pt x="40294" y="32505"/>
                </a:lnTo>
                <a:lnTo>
                  <a:pt x="40184" y="32324"/>
                </a:lnTo>
                <a:lnTo>
                  <a:pt x="40093" y="32133"/>
                </a:lnTo>
                <a:lnTo>
                  <a:pt x="39993" y="31942"/>
                </a:lnTo>
                <a:lnTo>
                  <a:pt x="39912" y="31741"/>
                </a:lnTo>
                <a:lnTo>
                  <a:pt x="39842" y="31530"/>
                </a:lnTo>
                <a:lnTo>
                  <a:pt x="39772" y="31319"/>
                </a:lnTo>
                <a:lnTo>
                  <a:pt x="39701" y="31098"/>
                </a:lnTo>
                <a:lnTo>
                  <a:pt x="39651" y="30877"/>
                </a:lnTo>
                <a:lnTo>
                  <a:pt x="39601" y="30646"/>
                </a:lnTo>
                <a:lnTo>
                  <a:pt x="39551" y="30415"/>
                </a:lnTo>
                <a:lnTo>
                  <a:pt x="39480" y="29932"/>
                </a:lnTo>
                <a:lnTo>
                  <a:pt x="39420" y="29419"/>
                </a:lnTo>
                <a:lnTo>
                  <a:pt x="39380" y="28907"/>
                </a:lnTo>
                <a:lnTo>
                  <a:pt x="39350" y="28364"/>
                </a:lnTo>
                <a:lnTo>
                  <a:pt x="39329" y="27821"/>
                </a:lnTo>
                <a:lnTo>
                  <a:pt x="39309" y="27259"/>
                </a:lnTo>
                <a:lnTo>
                  <a:pt x="39309" y="27007"/>
                </a:lnTo>
                <a:lnTo>
                  <a:pt x="39309" y="26776"/>
                </a:lnTo>
                <a:lnTo>
                  <a:pt x="39329" y="26545"/>
                </a:lnTo>
                <a:lnTo>
                  <a:pt x="39350" y="26314"/>
                </a:lnTo>
                <a:lnTo>
                  <a:pt x="39370" y="26093"/>
                </a:lnTo>
                <a:lnTo>
                  <a:pt x="39410" y="25882"/>
                </a:lnTo>
                <a:lnTo>
                  <a:pt x="39450" y="25671"/>
                </a:lnTo>
                <a:lnTo>
                  <a:pt x="39490" y="25459"/>
                </a:lnTo>
                <a:lnTo>
                  <a:pt x="39551" y="25258"/>
                </a:lnTo>
                <a:lnTo>
                  <a:pt x="39611" y="25067"/>
                </a:lnTo>
                <a:lnTo>
                  <a:pt x="39671" y="24876"/>
                </a:lnTo>
                <a:lnTo>
                  <a:pt x="39742" y="24696"/>
                </a:lnTo>
                <a:lnTo>
                  <a:pt x="39822" y="24515"/>
                </a:lnTo>
                <a:lnTo>
                  <a:pt x="39902" y="24344"/>
                </a:lnTo>
                <a:lnTo>
                  <a:pt x="39993" y="24183"/>
                </a:lnTo>
                <a:lnTo>
                  <a:pt x="40093" y="24022"/>
                </a:lnTo>
                <a:lnTo>
                  <a:pt x="40194" y="23871"/>
                </a:lnTo>
                <a:lnTo>
                  <a:pt x="40294" y="23721"/>
                </a:lnTo>
                <a:lnTo>
                  <a:pt x="40415" y="23570"/>
                </a:lnTo>
                <a:lnTo>
                  <a:pt x="40526" y="23439"/>
                </a:lnTo>
                <a:lnTo>
                  <a:pt x="40646" y="23309"/>
                </a:lnTo>
                <a:lnTo>
                  <a:pt x="40777" y="23178"/>
                </a:lnTo>
                <a:lnTo>
                  <a:pt x="40907" y="23057"/>
                </a:lnTo>
                <a:lnTo>
                  <a:pt x="41038" y="22947"/>
                </a:lnTo>
                <a:lnTo>
                  <a:pt x="41179" y="22836"/>
                </a:lnTo>
                <a:lnTo>
                  <a:pt x="41330" y="22736"/>
                </a:lnTo>
                <a:lnTo>
                  <a:pt x="41480" y="22635"/>
                </a:lnTo>
                <a:lnTo>
                  <a:pt x="41631" y="22545"/>
                </a:lnTo>
                <a:lnTo>
                  <a:pt x="41782" y="22464"/>
                </a:lnTo>
                <a:lnTo>
                  <a:pt x="41943" y="22384"/>
                </a:lnTo>
                <a:lnTo>
                  <a:pt x="42114" y="22303"/>
                </a:lnTo>
                <a:lnTo>
                  <a:pt x="42284" y="22243"/>
                </a:lnTo>
                <a:lnTo>
                  <a:pt x="42526" y="22153"/>
                </a:lnTo>
                <a:lnTo>
                  <a:pt x="42807" y="22072"/>
                </a:lnTo>
                <a:lnTo>
                  <a:pt x="43088" y="22002"/>
                </a:lnTo>
                <a:lnTo>
                  <a:pt x="43340" y="21952"/>
                </a:lnTo>
                <a:lnTo>
                  <a:pt x="43732" y="21891"/>
                </a:lnTo>
                <a:lnTo>
                  <a:pt x="44124" y="21851"/>
                </a:lnTo>
                <a:lnTo>
                  <a:pt x="44526" y="21831"/>
                </a:lnTo>
                <a:lnTo>
                  <a:pt x="44928" y="21811"/>
                </a:lnTo>
                <a:lnTo>
                  <a:pt x="45742" y="21791"/>
                </a:lnTo>
                <a:lnTo>
                  <a:pt x="46556" y="21781"/>
                </a:lnTo>
                <a:lnTo>
                  <a:pt x="46958" y="21771"/>
                </a:lnTo>
                <a:lnTo>
                  <a:pt x="47350" y="21761"/>
                </a:lnTo>
                <a:lnTo>
                  <a:pt x="47742" y="21731"/>
                </a:lnTo>
                <a:lnTo>
                  <a:pt x="48134" y="21690"/>
                </a:lnTo>
                <a:lnTo>
                  <a:pt x="48516" y="21640"/>
                </a:lnTo>
                <a:lnTo>
                  <a:pt x="48888" y="21560"/>
                </a:lnTo>
                <a:lnTo>
                  <a:pt x="49069" y="21520"/>
                </a:lnTo>
                <a:lnTo>
                  <a:pt x="49250" y="21469"/>
                </a:lnTo>
                <a:lnTo>
                  <a:pt x="49431" y="21409"/>
                </a:lnTo>
                <a:lnTo>
                  <a:pt x="49601" y="21349"/>
                </a:lnTo>
                <a:lnTo>
                  <a:pt x="49581" y="21349"/>
                </a:lnTo>
                <a:lnTo>
                  <a:pt x="49531" y="21339"/>
                </a:lnTo>
                <a:lnTo>
                  <a:pt x="49370" y="21288"/>
                </a:lnTo>
                <a:lnTo>
                  <a:pt x="48918" y="21128"/>
                </a:lnTo>
                <a:lnTo>
                  <a:pt x="48436" y="20967"/>
                </a:lnTo>
                <a:lnTo>
                  <a:pt x="48255" y="20906"/>
                </a:lnTo>
                <a:lnTo>
                  <a:pt x="48124" y="20876"/>
                </a:lnTo>
                <a:lnTo>
                  <a:pt x="47873" y="20846"/>
                </a:lnTo>
                <a:lnTo>
                  <a:pt x="47611" y="20836"/>
                </a:lnTo>
                <a:lnTo>
                  <a:pt x="47099" y="20826"/>
                </a:lnTo>
                <a:lnTo>
                  <a:pt x="46064" y="20826"/>
                </a:lnTo>
                <a:lnTo>
                  <a:pt x="45712" y="20836"/>
                </a:lnTo>
                <a:lnTo>
                  <a:pt x="45531" y="20836"/>
                </a:lnTo>
                <a:lnTo>
                  <a:pt x="45360" y="20826"/>
                </a:lnTo>
                <a:lnTo>
                  <a:pt x="45270" y="20816"/>
                </a:lnTo>
                <a:lnTo>
                  <a:pt x="45189" y="20796"/>
                </a:lnTo>
                <a:lnTo>
                  <a:pt x="45109" y="20766"/>
                </a:lnTo>
                <a:lnTo>
                  <a:pt x="45038" y="20736"/>
                </a:lnTo>
                <a:lnTo>
                  <a:pt x="44968" y="20695"/>
                </a:lnTo>
                <a:lnTo>
                  <a:pt x="44898" y="20635"/>
                </a:lnTo>
                <a:lnTo>
                  <a:pt x="44837" y="20575"/>
                </a:lnTo>
                <a:lnTo>
                  <a:pt x="44787" y="20494"/>
                </a:lnTo>
                <a:lnTo>
                  <a:pt x="44727" y="20384"/>
                </a:lnTo>
                <a:lnTo>
                  <a:pt x="44687" y="20263"/>
                </a:lnTo>
                <a:lnTo>
                  <a:pt x="44677" y="20163"/>
                </a:lnTo>
                <a:lnTo>
                  <a:pt x="44677" y="20052"/>
                </a:lnTo>
                <a:lnTo>
                  <a:pt x="44687" y="19962"/>
                </a:lnTo>
                <a:lnTo>
                  <a:pt x="44717" y="19861"/>
                </a:lnTo>
                <a:lnTo>
                  <a:pt x="44767" y="19771"/>
                </a:lnTo>
                <a:lnTo>
                  <a:pt x="44817" y="19690"/>
                </a:lnTo>
                <a:lnTo>
                  <a:pt x="44888" y="19610"/>
                </a:lnTo>
                <a:lnTo>
                  <a:pt x="44968" y="19529"/>
                </a:lnTo>
                <a:lnTo>
                  <a:pt x="45048" y="19459"/>
                </a:lnTo>
                <a:lnTo>
                  <a:pt x="45129" y="19389"/>
                </a:lnTo>
                <a:lnTo>
                  <a:pt x="45310" y="19268"/>
                </a:lnTo>
                <a:lnTo>
                  <a:pt x="45491" y="19158"/>
                </a:lnTo>
                <a:lnTo>
                  <a:pt x="45852" y="18967"/>
                </a:lnTo>
                <a:lnTo>
                  <a:pt x="46224" y="18796"/>
                </a:lnTo>
                <a:lnTo>
                  <a:pt x="46596" y="18645"/>
                </a:lnTo>
                <a:lnTo>
                  <a:pt x="46968" y="18514"/>
                </a:lnTo>
                <a:lnTo>
                  <a:pt x="47350" y="18394"/>
                </a:lnTo>
                <a:lnTo>
                  <a:pt x="47732" y="18283"/>
                </a:lnTo>
                <a:lnTo>
                  <a:pt x="48134" y="18173"/>
                </a:lnTo>
                <a:lnTo>
                  <a:pt x="48536" y="18082"/>
                </a:lnTo>
                <a:lnTo>
                  <a:pt x="48858" y="17992"/>
                </a:lnTo>
                <a:lnTo>
                  <a:pt x="49169" y="17901"/>
                </a:lnTo>
                <a:lnTo>
                  <a:pt x="49491" y="17801"/>
                </a:lnTo>
                <a:lnTo>
                  <a:pt x="49802" y="17700"/>
                </a:lnTo>
                <a:lnTo>
                  <a:pt x="50104" y="17580"/>
                </a:lnTo>
                <a:lnTo>
                  <a:pt x="50416" y="17459"/>
                </a:lnTo>
                <a:lnTo>
                  <a:pt x="51019" y="17208"/>
                </a:lnTo>
                <a:lnTo>
                  <a:pt x="51612" y="16936"/>
                </a:lnTo>
                <a:lnTo>
                  <a:pt x="52205" y="16665"/>
                </a:lnTo>
                <a:lnTo>
                  <a:pt x="52808" y="16404"/>
                </a:lnTo>
                <a:lnTo>
                  <a:pt x="53401" y="16142"/>
                </a:lnTo>
                <a:lnTo>
                  <a:pt x="53300" y="16142"/>
                </a:lnTo>
                <a:lnTo>
                  <a:pt x="53190" y="16152"/>
                </a:lnTo>
                <a:lnTo>
                  <a:pt x="52898" y="16183"/>
                </a:lnTo>
                <a:lnTo>
                  <a:pt x="52556" y="16243"/>
                </a:lnTo>
                <a:lnTo>
                  <a:pt x="52174" y="16323"/>
                </a:lnTo>
                <a:lnTo>
                  <a:pt x="51310" y="16504"/>
                </a:lnTo>
                <a:lnTo>
                  <a:pt x="50868" y="16595"/>
                </a:lnTo>
                <a:lnTo>
                  <a:pt x="50436" y="16675"/>
                </a:lnTo>
                <a:lnTo>
                  <a:pt x="50013" y="16735"/>
                </a:lnTo>
                <a:lnTo>
                  <a:pt x="49812" y="16755"/>
                </a:lnTo>
                <a:lnTo>
                  <a:pt x="49622" y="16776"/>
                </a:lnTo>
                <a:lnTo>
                  <a:pt x="49290" y="16776"/>
                </a:lnTo>
                <a:lnTo>
                  <a:pt x="49139" y="16755"/>
                </a:lnTo>
                <a:lnTo>
                  <a:pt x="49008" y="16735"/>
                </a:lnTo>
                <a:lnTo>
                  <a:pt x="48888" y="16695"/>
                </a:lnTo>
                <a:lnTo>
                  <a:pt x="48797" y="16645"/>
                </a:lnTo>
                <a:lnTo>
                  <a:pt x="48757" y="16615"/>
                </a:lnTo>
                <a:lnTo>
                  <a:pt x="48717" y="16585"/>
                </a:lnTo>
                <a:lnTo>
                  <a:pt x="48687" y="16554"/>
                </a:lnTo>
                <a:lnTo>
                  <a:pt x="48667" y="16504"/>
                </a:lnTo>
                <a:lnTo>
                  <a:pt x="48657" y="16464"/>
                </a:lnTo>
                <a:lnTo>
                  <a:pt x="48647" y="16414"/>
                </a:lnTo>
                <a:lnTo>
                  <a:pt x="48637" y="16363"/>
                </a:lnTo>
                <a:lnTo>
                  <a:pt x="48637" y="16303"/>
                </a:lnTo>
                <a:lnTo>
                  <a:pt x="48647" y="16243"/>
                </a:lnTo>
                <a:lnTo>
                  <a:pt x="48667" y="16183"/>
                </a:lnTo>
                <a:lnTo>
                  <a:pt x="48727" y="16032"/>
                </a:lnTo>
                <a:lnTo>
                  <a:pt x="48767" y="15951"/>
                </a:lnTo>
                <a:lnTo>
                  <a:pt x="48827" y="15871"/>
                </a:lnTo>
                <a:lnTo>
                  <a:pt x="48898" y="15780"/>
                </a:lnTo>
                <a:lnTo>
                  <a:pt x="48988" y="15700"/>
                </a:lnTo>
                <a:lnTo>
                  <a:pt x="49089" y="15610"/>
                </a:lnTo>
                <a:lnTo>
                  <a:pt x="49189" y="15519"/>
                </a:lnTo>
                <a:lnTo>
                  <a:pt x="49441" y="15348"/>
                </a:lnTo>
                <a:lnTo>
                  <a:pt x="49722" y="15167"/>
                </a:lnTo>
                <a:lnTo>
                  <a:pt x="50024" y="14986"/>
                </a:lnTo>
                <a:lnTo>
                  <a:pt x="50345" y="14806"/>
                </a:lnTo>
                <a:lnTo>
                  <a:pt x="50687" y="14625"/>
                </a:lnTo>
                <a:lnTo>
                  <a:pt x="51360" y="14273"/>
                </a:lnTo>
                <a:lnTo>
                  <a:pt x="52004" y="13931"/>
                </a:lnTo>
                <a:lnTo>
                  <a:pt x="52295" y="13770"/>
                </a:lnTo>
                <a:lnTo>
                  <a:pt x="52556" y="13610"/>
                </a:lnTo>
                <a:lnTo>
                  <a:pt x="52777" y="13459"/>
                </a:lnTo>
                <a:lnTo>
                  <a:pt x="52868" y="13388"/>
                </a:lnTo>
                <a:lnTo>
                  <a:pt x="52958" y="13318"/>
                </a:lnTo>
                <a:lnTo>
                  <a:pt x="52466" y="13398"/>
                </a:lnTo>
                <a:lnTo>
                  <a:pt x="51983" y="13489"/>
                </a:lnTo>
                <a:lnTo>
                  <a:pt x="51511" y="13599"/>
                </a:lnTo>
                <a:lnTo>
                  <a:pt x="51029" y="13740"/>
                </a:lnTo>
                <a:lnTo>
                  <a:pt x="50556" y="13891"/>
                </a:lnTo>
                <a:lnTo>
                  <a:pt x="50094" y="14052"/>
                </a:lnTo>
                <a:lnTo>
                  <a:pt x="49632" y="14243"/>
                </a:lnTo>
                <a:lnTo>
                  <a:pt x="49179" y="14444"/>
                </a:lnTo>
                <a:lnTo>
                  <a:pt x="48737" y="14675"/>
                </a:lnTo>
                <a:lnTo>
                  <a:pt x="48295" y="14916"/>
                </a:lnTo>
                <a:lnTo>
                  <a:pt x="47873" y="15167"/>
                </a:lnTo>
                <a:lnTo>
                  <a:pt x="47451" y="15449"/>
                </a:lnTo>
                <a:lnTo>
                  <a:pt x="47049" y="15750"/>
                </a:lnTo>
                <a:lnTo>
                  <a:pt x="46646" y="16062"/>
                </a:lnTo>
                <a:lnTo>
                  <a:pt x="46265" y="16394"/>
                </a:lnTo>
                <a:lnTo>
                  <a:pt x="45903" y="16745"/>
                </a:lnTo>
                <a:lnTo>
                  <a:pt x="45722" y="16926"/>
                </a:lnTo>
                <a:lnTo>
                  <a:pt x="45541" y="17117"/>
                </a:lnTo>
                <a:lnTo>
                  <a:pt x="45209" y="17509"/>
                </a:lnTo>
                <a:lnTo>
                  <a:pt x="44878" y="17911"/>
                </a:lnTo>
                <a:lnTo>
                  <a:pt x="44556" y="18323"/>
                </a:lnTo>
                <a:lnTo>
                  <a:pt x="44234" y="18715"/>
                </a:lnTo>
                <a:lnTo>
                  <a:pt x="43893" y="19107"/>
                </a:lnTo>
                <a:lnTo>
                  <a:pt x="43722" y="19298"/>
                </a:lnTo>
                <a:lnTo>
                  <a:pt x="43541" y="19479"/>
                </a:lnTo>
                <a:lnTo>
                  <a:pt x="43350" y="19660"/>
                </a:lnTo>
                <a:lnTo>
                  <a:pt x="43149" y="19831"/>
                </a:lnTo>
                <a:lnTo>
                  <a:pt x="43008" y="19962"/>
                </a:lnTo>
                <a:lnTo>
                  <a:pt x="42877" y="20092"/>
                </a:lnTo>
                <a:lnTo>
                  <a:pt x="42747" y="20213"/>
                </a:lnTo>
                <a:lnTo>
                  <a:pt x="42626" y="20334"/>
                </a:lnTo>
                <a:lnTo>
                  <a:pt x="42495" y="20444"/>
                </a:lnTo>
                <a:lnTo>
                  <a:pt x="42345" y="20535"/>
                </a:lnTo>
                <a:lnTo>
                  <a:pt x="42274" y="20575"/>
                </a:lnTo>
                <a:lnTo>
                  <a:pt x="42194" y="20605"/>
                </a:lnTo>
                <a:lnTo>
                  <a:pt x="42104" y="20635"/>
                </a:lnTo>
                <a:lnTo>
                  <a:pt x="42003" y="20655"/>
                </a:lnTo>
                <a:lnTo>
                  <a:pt x="41923" y="20665"/>
                </a:lnTo>
                <a:lnTo>
                  <a:pt x="41762" y="20665"/>
                </a:lnTo>
                <a:lnTo>
                  <a:pt x="41691" y="20645"/>
                </a:lnTo>
                <a:lnTo>
                  <a:pt x="41611" y="20625"/>
                </a:lnTo>
                <a:lnTo>
                  <a:pt x="41551" y="20595"/>
                </a:lnTo>
                <a:lnTo>
                  <a:pt x="41480" y="20555"/>
                </a:lnTo>
                <a:lnTo>
                  <a:pt x="41420" y="20514"/>
                </a:lnTo>
                <a:lnTo>
                  <a:pt x="41370" y="20464"/>
                </a:lnTo>
                <a:lnTo>
                  <a:pt x="41320" y="20404"/>
                </a:lnTo>
                <a:lnTo>
                  <a:pt x="41269" y="20344"/>
                </a:lnTo>
                <a:lnTo>
                  <a:pt x="41239" y="20273"/>
                </a:lnTo>
                <a:lnTo>
                  <a:pt x="41209" y="20203"/>
                </a:lnTo>
                <a:lnTo>
                  <a:pt x="41179" y="20122"/>
                </a:lnTo>
                <a:lnTo>
                  <a:pt x="41169" y="20042"/>
                </a:lnTo>
                <a:lnTo>
                  <a:pt x="41159" y="19962"/>
                </a:lnTo>
                <a:lnTo>
                  <a:pt x="41159" y="19801"/>
                </a:lnTo>
                <a:lnTo>
                  <a:pt x="41169" y="19640"/>
                </a:lnTo>
                <a:lnTo>
                  <a:pt x="41189" y="19479"/>
                </a:lnTo>
                <a:lnTo>
                  <a:pt x="41219" y="19328"/>
                </a:lnTo>
                <a:lnTo>
                  <a:pt x="41259" y="19188"/>
                </a:lnTo>
                <a:lnTo>
                  <a:pt x="41309" y="19037"/>
                </a:lnTo>
                <a:lnTo>
                  <a:pt x="41420" y="18756"/>
                </a:lnTo>
                <a:lnTo>
                  <a:pt x="41551" y="18484"/>
                </a:lnTo>
                <a:lnTo>
                  <a:pt x="41691" y="18203"/>
                </a:lnTo>
                <a:lnTo>
                  <a:pt x="41822" y="17921"/>
                </a:lnTo>
                <a:lnTo>
                  <a:pt x="41943" y="17630"/>
                </a:lnTo>
                <a:lnTo>
                  <a:pt x="42033" y="17399"/>
                </a:lnTo>
                <a:lnTo>
                  <a:pt x="42134" y="17168"/>
                </a:lnTo>
                <a:lnTo>
                  <a:pt x="42244" y="16936"/>
                </a:lnTo>
                <a:lnTo>
                  <a:pt x="42355" y="16715"/>
                </a:lnTo>
                <a:lnTo>
                  <a:pt x="42485" y="16504"/>
                </a:lnTo>
                <a:lnTo>
                  <a:pt x="42616" y="16293"/>
                </a:lnTo>
                <a:lnTo>
                  <a:pt x="42767" y="16092"/>
                </a:lnTo>
                <a:lnTo>
                  <a:pt x="42938" y="15911"/>
                </a:lnTo>
                <a:lnTo>
                  <a:pt x="43129" y="15690"/>
                </a:lnTo>
                <a:lnTo>
                  <a:pt x="43320" y="15469"/>
                </a:lnTo>
                <a:lnTo>
                  <a:pt x="43480" y="15238"/>
                </a:lnTo>
                <a:lnTo>
                  <a:pt x="43641" y="14997"/>
                </a:lnTo>
                <a:lnTo>
                  <a:pt x="43782" y="14755"/>
                </a:lnTo>
                <a:lnTo>
                  <a:pt x="43923" y="14504"/>
                </a:lnTo>
                <a:lnTo>
                  <a:pt x="44053" y="14263"/>
                </a:lnTo>
                <a:lnTo>
                  <a:pt x="44184" y="14001"/>
                </a:lnTo>
                <a:lnTo>
                  <a:pt x="44425" y="13499"/>
                </a:lnTo>
                <a:lnTo>
                  <a:pt x="44666" y="12986"/>
                </a:lnTo>
                <a:lnTo>
                  <a:pt x="44797" y="12735"/>
                </a:lnTo>
                <a:lnTo>
                  <a:pt x="44928" y="12494"/>
                </a:lnTo>
                <a:lnTo>
                  <a:pt x="45068" y="12243"/>
                </a:lnTo>
                <a:lnTo>
                  <a:pt x="45209" y="12011"/>
                </a:lnTo>
                <a:lnTo>
                  <a:pt x="45038" y="12122"/>
                </a:lnTo>
                <a:lnTo>
                  <a:pt x="44857" y="12263"/>
                </a:lnTo>
                <a:lnTo>
                  <a:pt x="44687" y="12403"/>
                </a:lnTo>
                <a:lnTo>
                  <a:pt x="44526" y="12564"/>
                </a:lnTo>
                <a:lnTo>
                  <a:pt x="44365" y="12725"/>
                </a:lnTo>
                <a:lnTo>
                  <a:pt x="44204" y="12896"/>
                </a:lnTo>
                <a:lnTo>
                  <a:pt x="44053" y="13077"/>
                </a:lnTo>
                <a:lnTo>
                  <a:pt x="43913" y="13268"/>
                </a:lnTo>
                <a:lnTo>
                  <a:pt x="43621" y="13650"/>
                </a:lnTo>
                <a:lnTo>
                  <a:pt x="43360" y="14042"/>
                </a:lnTo>
                <a:lnTo>
                  <a:pt x="43109" y="14424"/>
                </a:lnTo>
                <a:lnTo>
                  <a:pt x="42877" y="14785"/>
                </a:lnTo>
                <a:lnTo>
                  <a:pt x="42727" y="15047"/>
                </a:lnTo>
                <a:lnTo>
                  <a:pt x="42646" y="15147"/>
                </a:lnTo>
                <a:lnTo>
                  <a:pt x="42606" y="15187"/>
                </a:lnTo>
                <a:lnTo>
                  <a:pt x="42566" y="15218"/>
                </a:lnTo>
                <a:lnTo>
                  <a:pt x="42526" y="15238"/>
                </a:lnTo>
                <a:lnTo>
                  <a:pt x="42485" y="15248"/>
                </a:lnTo>
                <a:lnTo>
                  <a:pt x="42445" y="15248"/>
                </a:lnTo>
                <a:lnTo>
                  <a:pt x="42405" y="15228"/>
                </a:lnTo>
                <a:lnTo>
                  <a:pt x="42355" y="15187"/>
                </a:lnTo>
                <a:lnTo>
                  <a:pt x="42315" y="15137"/>
                </a:lnTo>
                <a:lnTo>
                  <a:pt x="42264" y="15057"/>
                </a:lnTo>
                <a:lnTo>
                  <a:pt x="42204" y="14966"/>
                </a:lnTo>
                <a:lnTo>
                  <a:pt x="42184" y="14906"/>
                </a:lnTo>
                <a:lnTo>
                  <a:pt x="42164" y="14846"/>
                </a:lnTo>
                <a:lnTo>
                  <a:pt x="42134" y="14705"/>
                </a:lnTo>
                <a:lnTo>
                  <a:pt x="42114" y="14554"/>
                </a:lnTo>
                <a:lnTo>
                  <a:pt x="42114" y="14393"/>
                </a:lnTo>
                <a:lnTo>
                  <a:pt x="42114" y="14233"/>
                </a:lnTo>
                <a:lnTo>
                  <a:pt x="42124" y="14082"/>
                </a:lnTo>
                <a:lnTo>
                  <a:pt x="42164" y="13811"/>
                </a:lnTo>
                <a:lnTo>
                  <a:pt x="42264" y="13348"/>
                </a:lnTo>
                <a:lnTo>
                  <a:pt x="42375" y="12886"/>
                </a:lnTo>
                <a:lnTo>
                  <a:pt x="42606" y="11971"/>
                </a:lnTo>
                <a:lnTo>
                  <a:pt x="42717" y="11509"/>
                </a:lnTo>
                <a:lnTo>
                  <a:pt x="42807" y="11047"/>
                </a:lnTo>
                <a:lnTo>
                  <a:pt x="42847" y="10815"/>
                </a:lnTo>
                <a:lnTo>
                  <a:pt x="42867" y="10584"/>
                </a:lnTo>
                <a:lnTo>
                  <a:pt x="42887" y="10343"/>
                </a:lnTo>
                <a:lnTo>
                  <a:pt x="42898" y="10112"/>
                </a:lnTo>
                <a:lnTo>
                  <a:pt x="42717" y="10383"/>
                </a:lnTo>
                <a:lnTo>
                  <a:pt x="42536" y="10665"/>
                </a:lnTo>
                <a:lnTo>
                  <a:pt x="42385" y="10946"/>
                </a:lnTo>
                <a:lnTo>
                  <a:pt x="42234" y="11238"/>
                </a:lnTo>
                <a:lnTo>
                  <a:pt x="42104" y="11539"/>
                </a:lnTo>
                <a:lnTo>
                  <a:pt x="41983" y="11841"/>
                </a:lnTo>
                <a:lnTo>
                  <a:pt x="41862" y="12142"/>
                </a:lnTo>
                <a:lnTo>
                  <a:pt x="41762" y="12454"/>
                </a:lnTo>
                <a:lnTo>
                  <a:pt x="41671" y="12775"/>
                </a:lnTo>
                <a:lnTo>
                  <a:pt x="41581" y="13087"/>
                </a:lnTo>
                <a:lnTo>
                  <a:pt x="41500" y="13408"/>
                </a:lnTo>
                <a:lnTo>
                  <a:pt x="41430" y="13730"/>
                </a:lnTo>
                <a:lnTo>
                  <a:pt x="41299" y="14383"/>
                </a:lnTo>
                <a:lnTo>
                  <a:pt x="41179" y="15037"/>
                </a:lnTo>
                <a:lnTo>
                  <a:pt x="40968" y="16353"/>
                </a:lnTo>
                <a:lnTo>
                  <a:pt x="40857" y="16997"/>
                </a:lnTo>
                <a:lnTo>
                  <a:pt x="40727" y="17630"/>
                </a:lnTo>
                <a:lnTo>
                  <a:pt x="40656" y="17941"/>
                </a:lnTo>
                <a:lnTo>
                  <a:pt x="40586" y="18253"/>
                </a:lnTo>
                <a:lnTo>
                  <a:pt x="40505" y="18565"/>
                </a:lnTo>
                <a:lnTo>
                  <a:pt x="40415" y="18856"/>
                </a:lnTo>
                <a:lnTo>
                  <a:pt x="40314" y="19158"/>
                </a:lnTo>
                <a:lnTo>
                  <a:pt x="40204" y="19449"/>
                </a:lnTo>
                <a:lnTo>
                  <a:pt x="40093" y="19730"/>
                </a:lnTo>
                <a:lnTo>
                  <a:pt x="39963" y="20012"/>
                </a:lnTo>
                <a:lnTo>
                  <a:pt x="39892" y="20143"/>
                </a:lnTo>
                <a:lnTo>
                  <a:pt x="39822" y="20273"/>
                </a:lnTo>
                <a:lnTo>
                  <a:pt x="39742" y="20394"/>
                </a:lnTo>
                <a:lnTo>
                  <a:pt x="39661" y="20514"/>
                </a:lnTo>
                <a:lnTo>
                  <a:pt x="39571" y="20635"/>
                </a:lnTo>
                <a:lnTo>
                  <a:pt x="39480" y="20746"/>
                </a:lnTo>
                <a:lnTo>
                  <a:pt x="39380" y="20846"/>
                </a:lnTo>
                <a:lnTo>
                  <a:pt x="39279" y="20947"/>
                </a:lnTo>
                <a:lnTo>
                  <a:pt x="39169" y="21047"/>
                </a:lnTo>
                <a:lnTo>
                  <a:pt x="39058" y="21138"/>
                </a:lnTo>
                <a:lnTo>
                  <a:pt x="38948" y="21228"/>
                </a:lnTo>
                <a:lnTo>
                  <a:pt x="38827" y="21308"/>
                </a:lnTo>
                <a:lnTo>
                  <a:pt x="38706" y="21379"/>
                </a:lnTo>
                <a:lnTo>
                  <a:pt x="38586" y="21459"/>
                </a:lnTo>
                <a:lnTo>
                  <a:pt x="38455" y="21520"/>
                </a:lnTo>
                <a:lnTo>
                  <a:pt x="38334" y="21580"/>
                </a:lnTo>
                <a:lnTo>
                  <a:pt x="38194" y="21630"/>
                </a:lnTo>
                <a:lnTo>
                  <a:pt x="38063" y="21680"/>
                </a:lnTo>
                <a:lnTo>
                  <a:pt x="37932" y="21731"/>
                </a:lnTo>
                <a:lnTo>
                  <a:pt x="37792" y="21761"/>
                </a:lnTo>
                <a:lnTo>
                  <a:pt x="37651" y="21801"/>
                </a:lnTo>
                <a:lnTo>
                  <a:pt x="37510" y="21821"/>
                </a:lnTo>
                <a:lnTo>
                  <a:pt x="37370" y="21841"/>
                </a:lnTo>
                <a:lnTo>
                  <a:pt x="37229" y="21851"/>
                </a:lnTo>
                <a:lnTo>
                  <a:pt x="37078" y="21861"/>
                </a:lnTo>
                <a:lnTo>
                  <a:pt x="36787" y="21861"/>
                </a:lnTo>
                <a:lnTo>
                  <a:pt x="36646" y="21851"/>
                </a:lnTo>
                <a:lnTo>
                  <a:pt x="36495" y="21831"/>
                </a:lnTo>
                <a:lnTo>
                  <a:pt x="36354" y="21801"/>
                </a:lnTo>
                <a:lnTo>
                  <a:pt x="36204" y="21771"/>
                </a:lnTo>
                <a:lnTo>
                  <a:pt x="36063" y="21741"/>
                </a:lnTo>
                <a:lnTo>
                  <a:pt x="35440" y="21560"/>
                </a:lnTo>
                <a:lnTo>
                  <a:pt x="34827" y="21369"/>
                </a:lnTo>
                <a:lnTo>
                  <a:pt x="34204" y="21178"/>
                </a:lnTo>
                <a:lnTo>
                  <a:pt x="33590" y="20967"/>
                </a:lnTo>
                <a:lnTo>
                  <a:pt x="32977" y="20746"/>
                </a:lnTo>
                <a:lnTo>
                  <a:pt x="32384" y="20504"/>
                </a:lnTo>
                <a:lnTo>
                  <a:pt x="31801" y="20253"/>
                </a:lnTo>
                <a:lnTo>
                  <a:pt x="31520" y="20112"/>
                </a:lnTo>
                <a:lnTo>
                  <a:pt x="31249" y="19982"/>
                </a:lnTo>
                <a:lnTo>
                  <a:pt x="31078" y="19881"/>
                </a:lnTo>
                <a:lnTo>
                  <a:pt x="30907" y="19781"/>
                </a:lnTo>
                <a:lnTo>
                  <a:pt x="30736" y="19670"/>
                </a:lnTo>
                <a:lnTo>
                  <a:pt x="30575" y="19560"/>
                </a:lnTo>
                <a:lnTo>
                  <a:pt x="30424" y="19429"/>
                </a:lnTo>
                <a:lnTo>
                  <a:pt x="30274" y="19298"/>
                </a:lnTo>
                <a:lnTo>
                  <a:pt x="30133" y="19158"/>
                </a:lnTo>
                <a:lnTo>
                  <a:pt x="29992" y="19017"/>
                </a:lnTo>
                <a:lnTo>
                  <a:pt x="29862" y="18866"/>
                </a:lnTo>
                <a:lnTo>
                  <a:pt x="29731" y="18715"/>
                </a:lnTo>
                <a:lnTo>
                  <a:pt x="29620" y="18555"/>
                </a:lnTo>
                <a:lnTo>
                  <a:pt x="29510" y="18394"/>
                </a:lnTo>
                <a:lnTo>
                  <a:pt x="29409" y="18223"/>
                </a:lnTo>
                <a:lnTo>
                  <a:pt x="29319" y="18052"/>
                </a:lnTo>
                <a:lnTo>
                  <a:pt x="29228" y="17871"/>
                </a:lnTo>
                <a:lnTo>
                  <a:pt x="29158" y="17700"/>
                </a:lnTo>
                <a:lnTo>
                  <a:pt x="29088" y="17509"/>
                </a:lnTo>
                <a:lnTo>
                  <a:pt x="29037" y="17328"/>
                </a:lnTo>
                <a:lnTo>
                  <a:pt x="28987" y="17137"/>
                </a:lnTo>
                <a:lnTo>
                  <a:pt x="28957" y="16946"/>
                </a:lnTo>
                <a:lnTo>
                  <a:pt x="28927" y="16755"/>
                </a:lnTo>
                <a:lnTo>
                  <a:pt x="28917" y="16564"/>
                </a:lnTo>
                <a:lnTo>
                  <a:pt x="28917" y="16373"/>
                </a:lnTo>
                <a:lnTo>
                  <a:pt x="28927" y="16172"/>
                </a:lnTo>
                <a:lnTo>
                  <a:pt x="28947" y="15982"/>
                </a:lnTo>
                <a:lnTo>
                  <a:pt x="28987" y="15791"/>
                </a:lnTo>
                <a:lnTo>
                  <a:pt x="29037" y="15590"/>
                </a:lnTo>
                <a:lnTo>
                  <a:pt x="29098" y="15399"/>
                </a:lnTo>
                <a:lnTo>
                  <a:pt x="29168" y="15208"/>
                </a:lnTo>
                <a:lnTo>
                  <a:pt x="29259" y="15007"/>
                </a:lnTo>
                <a:lnTo>
                  <a:pt x="29369" y="14816"/>
                </a:lnTo>
                <a:lnTo>
                  <a:pt x="29490" y="14635"/>
                </a:lnTo>
                <a:lnTo>
                  <a:pt x="29892" y="14022"/>
                </a:lnTo>
                <a:lnTo>
                  <a:pt x="30103" y="13720"/>
                </a:lnTo>
                <a:lnTo>
                  <a:pt x="30314" y="13419"/>
                </a:lnTo>
                <a:lnTo>
                  <a:pt x="30535" y="13127"/>
                </a:lnTo>
                <a:lnTo>
                  <a:pt x="30776" y="12856"/>
                </a:lnTo>
                <a:lnTo>
                  <a:pt x="30887" y="12735"/>
                </a:lnTo>
                <a:lnTo>
                  <a:pt x="31017" y="12614"/>
                </a:lnTo>
                <a:lnTo>
                  <a:pt x="31138" y="12504"/>
                </a:lnTo>
                <a:lnTo>
                  <a:pt x="31269" y="12393"/>
                </a:lnTo>
                <a:lnTo>
                  <a:pt x="31409" y="12293"/>
                </a:lnTo>
                <a:lnTo>
                  <a:pt x="31550" y="12202"/>
                </a:lnTo>
                <a:lnTo>
                  <a:pt x="31701" y="12112"/>
                </a:lnTo>
                <a:lnTo>
                  <a:pt x="31842" y="12042"/>
                </a:lnTo>
                <a:lnTo>
                  <a:pt x="32133" y="11901"/>
                </a:lnTo>
                <a:lnTo>
                  <a:pt x="32425" y="11770"/>
                </a:lnTo>
                <a:lnTo>
                  <a:pt x="32706" y="11629"/>
                </a:lnTo>
                <a:lnTo>
                  <a:pt x="32857" y="11549"/>
                </a:lnTo>
                <a:lnTo>
                  <a:pt x="32997" y="11459"/>
                </a:lnTo>
                <a:lnTo>
                  <a:pt x="33138" y="11368"/>
                </a:lnTo>
                <a:lnTo>
                  <a:pt x="33279" y="11258"/>
                </a:lnTo>
                <a:lnTo>
                  <a:pt x="33430" y="11127"/>
                </a:lnTo>
                <a:lnTo>
                  <a:pt x="33570" y="10986"/>
                </a:lnTo>
                <a:lnTo>
                  <a:pt x="33832" y="10705"/>
                </a:lnTo>
                <a:lnTo>
                  <a:pt x="34093" y="10403"/>
                </a:lnTo>
                <a:lnTo>
                  <a:pt x="34606" y="9790"/>
                </a:lnTo>
                <a:lnTo>
                  <a:pt x="35098" y="9177"/>
                </a:lnTo>
                <a:lnTo>
                  <a:pt x="35339" y="8886"/>
                </a:lnTo>
                <a:lnTo>
                  <a:pt x="35591" y="8594"/>
                </a:lnTo>
                <a:lnTo>
                  <a:pt x="35591" y="8594"/>
                </a:lnTo>
                <a:lnTo>
                  <a:pt x="35530" y="8654"/>
                </a:lnTo>
                <a:lnTo>
                  <a:pt x="35460" y="8715"/>
                </a:lnTo>
                <a:lnTo>
                  <a:pt x="35299" y="8835"/>
                </a:lnTo>
                <a:lnTo>
                  <a:pt x="35108" y="8956"/>
                </a:lnTo>
                <a:lnTo>
                  <a:pt x="34907" y="9067"/>
                </a:lnTo>
                <a:lnTo>
                  <a:pt x="34495" y="9298"/>
                </a:lnTo>
                <a:lnTo>
                  <a:pt x="34314" y="9418"/>
                </a:lnTo>
                <a:lnTo>
                  <a:pt x="34153" y="9539"/>
                </a:lnTo>
                <a:lnTo>
                  <a:pt x="33832" y="9820"/>
                </a:lnTo>
                <a:lnTo>
                  <a:pt x="33520" y="10112"/>
                </a:lnTo>
                <a:lnTo>
                  <a:pt x="33219" y="10413"/>
                </a:lnTo>
                <a:lnTo>
                  <a:pt x="32897" y="10695"/>
                </a:lnTo>
                <a:lnTo>
                  <a:pt x="32676" y="10896"/>
                </a:lnTo>
                <a:lnTo>
                  <a:pt x="32565" y="10976"/>
                </a:lnTo>
                <a:lnTo>
                  <a:pt x="32515" y="11006"/>
                </a:lnTo>
                <a:lnTo>
                  <a:pt x="32455" y="11026"/>
                </a:lnTo>
                <a:lnTo>
                  <a:pt x="32404" y="11047"/>
                </a:lnTo>
                <a:lnTo>
                  <a:pt x="32344" y="11057"/>
                </a:lnTo>
                <a:lnTo>
                  <a:pt x="32234" y="11057"/>
                </a:lnTo>
                <a:lnTo>
                  <a:pt x="32163" y="11036"/>
                </a:lnTo>
                <a:lnTo>
                  <a:pt x="32103" y="11006"/>
                </a:lnTo>
                <a:lnTo>
                  <a:pt x="32033" y="10966"/>
                </a:lnTo>
                <a:lnTo>
                  <a:pt x="31962" y="10906"/>
                </a:lnTo>
                <a:lnTo>
                  <a:pt x="31882" y="10835"/>
                </a:lnTo>
                <a:lnTo>
                  <a:pt x="31822" y="10755"/>
                </a:lnTo>
                <a:lnTo>
                  <a:pt x="31771" y="10675"/>
                </a:lnTo>
                <a:lnTo>
                  <a:pt x="31751" y="10594"/>
                </a:lnTo>
                <a:lnTo>
                  <a:pt x="31731" y="10514"/>
                </a:lnTo>
                <a:lnTo>
                  <a:pt x="31731" y="10433"/>
                </a:lnTo>
                <a:lnTo>
                  <a:pt x="31731" y="10353"/>
                </a:lnTo>
                <a:lnTo>
                  <a:pt x="31751" y="10273"/>
                </a:lnTo>
                <a:lnTo>
                  <a:pt x="31801" y="10112"/>
                </a:lnTo>
                <a:lnTo>
                  <a:pt x="31872" y="9941"/>
                </a:lnTo>
                <a:lnTo>
                  <a:pt x="31942" y="9780"/>
                </a:lnTo>
                <a:lnTo>
                  <a:pt x="32002" y="9619"/>
                </a:lnTo>
                <a:lnTo>
                  <a:pt x="32063" y="9418"/>
                </a:lnTo>
                <a:lnTo>
                  <a:pt x="32103" y="9217"/>
                </a:lnTo>
                <a:lnTo>
                  <a:pt x="32133" y="9006"/>
                </a:lnTo>
                <a:lnTo>
                  <a:pt x="32153" y="8795"/>
                </a:lnTo>
                <a:lnTo>
                  <a:pt x="32163" y="8584"/>
                </a:lnTo>
                <a:lnTo>
                  <a:pt x="32163" y="8373"/>
                </a:lnTo>
                <a:lnTo>
                  <a:pt x="32173" y="7961"/>
                </a:lnTo>
                <a:lnTo>
                  <a:pt x="32163" y="7891"/>
                </a:lnTo>
                <a:lnTo>
                  <a:pt x="32153" y="7800"/>
                </a:lnTo>
                <a:lnTo>
                  <a:pt x="32113" y="7609"/>
                </a:lnTo>
                <a:lnTo>
                  <a:pt x="32002" y="7177"/>
                </a:lnTo>
                <a:lnTo>
                  <a:pt x="31952" y="6966"/>
                </a:lnTo>
                <a:lnTo>
                  <a:pt x="31912" y="6765"/>
                </a:lnTo>
                <a:lnTo>
                  <a:pt x="31892" y="6594"/>
                </a:lnTo>
                <a:lnTo>
                  <a:pt x="31892" y="6524"/>
                </a:lnTo>
                <a:lnTo>
                  <a:pt x="31902" y="6463"/>
                </a:lnTo>
                <a:lnTo>
                  <a:pt x="31902" y="6463"/>
                </a:lnTo>
                <a:lnTo>
                  <a:pt x="31842" y="6695"/>
                </a:lnTo>
                <a:lnTo>
                  <a:pt x="31791" y="6916"/>
                </a:lnTo>
                <a:lnTo>
                  <a:pt x="31701" y="7358"/>
                </a:lnTo>
                <a:lnTo>
                  <a:pt x="31631" y="7810"/>
                </a:lnTo>
                <a:lnTo>
                  <a:pt x="31570" y="8273"/>
                </a:lnTo>
                <a:lnTo>
                  <a:pt x="31520" y="8725"/>
                </a:lnTo>
                <a:lnTo>
                  <a:pt x="31460" y="9177"/>
                </a:lnTo>
                <a:lnTo>
                  <a:pt x="31379" y="9629"/>
                </a:lnTo>
                <a:lnTo>
                  <a:pt x="31289" y="10082"/>
                </a:lnTo>
                <a:lnTo>
                  <a:pt x="31208" y="10423"/>
                </a:lnTo>
                <a:lnTo>
                  <a:pt x="31148" y="10624"/>
                </a:lnTo>
                <a:lnTo>
                  <a:pt x="31078" y="10856"/>
                </a:lnTo>
                <a:lnTo>
                  <a:pt x="30987" y="11087"/>
                </a:lnTo>
                <a:lnTo>
                  <a:pt x="30897" y="11328"/>
                </a:lnTo>
                <a:lnTo>
                  <a:pt x="30786" y="11569"/>
                </a:lnTo>
                <a:lnTo>
                  <a:pt x="30666" y="11800"/>
                </a:lnTo>
                <a:lnTo>
                  <a:pt x="30545" y="12021"/>
                </a:lnTo>
                <a:lnTo>
                  <a:pt x="30404" y="12233"/>
                </a:lnTo>
                <a:lnTo>
                  <a:pt x="30334" y="12323"/>
                </a:lnTo>
                <a:lnTo>
                  <a:pt x="30254" y="12413"/>
                </a:lnTo>
                <a:lnTo>
                  <a:pt x="30173" y="12494"/>
                </a:lnTo>
                <a:lnTo>
                  <a:pt x="30093" y="12564"/>
                </a:lnTo>
                <a:lnTo>
                  <a:pt x="30012" y="12625"/>
                </a:lnTo>
                <a:lnTo>
                  <a:pt x="29922" y="12685"/>
                </a:lnTo>
                <a:lnTo>
                  <a:pt x="29831" y="12725"/>
                </a:lnTo>
                <a:lnTo>
                  <a:pt x="29741" y="12765"/>
                </a:lnTo>
                <a:lnTo>
                  <a:pt x="29651" y="12785"/>
                </a:lnTo>
                <a:lnTo>
                  <a:pt x="29550" y="12795"/>
                </a:lnTo>
                <a:lnTo>
                  <a:pt x="29450" y="12795"/>
                </a:lnTo>
                <a:lnTo>
                  <a:pt x="29349" y="12775"/>
                </a:lnTo>
                <a:lnTo>
                  <a:pt x="29218" y="12735"/>
                </a:lnTo>
                <a:lnTo>
                  <a:pt x="29108" y="12685"/>
                </a:lnTo>
                <a:lnTo>
                  <a:pt x="29017" y="12614"/>
                </a:lnTo>
                <a:lnTo>
                  <a:pt x="28927" y="12524"/>
                </a:lnTo>
                <a:lnTo>
                  <a:pt x="28847" y="12434"/>
                </a:lnTo>
                <a:lnTo>
                  <a:pt x="28786" y="12323"/>
                </a:lnTo>
                <a:lnTo>
                  <a:pt x="28736" y="12202"/>
                </a:lnTo>
                <a:lnTo>
                  <a:pt x="28686" y="12072"/>
                </a:lnTo>
                <a:lnTo>
                  <a:pt x="28656" y="11931"/>
                </a:lnTo>
                <a:lnTo>
                  <a:pt x="28625" y="11780"/>
                </a:lnTo>
                <a:lnTo>
                  <a:pt x="28605" y="11619"/>
                </a:lnTo>
                <a:lnTo>
                  <a:pt x="28595" y="11459"/>
                </a:lnTo>
                <a:lnTo>
                  <a:pt x="28595" y="11298"/>
                </a:lnTo>
                <a:lnTo>
                  <a:pt x="28595" y="11127"/>
                </a:lnTo>
                <a:lnTo>
                  <a:pt x="28625" y="10765"/>
                </a:lnTo>
                <a:lnTo>
                  <a:pt x="28676" y="10413"/>
                </a:lnTo>
                <a:lnTo>
                  <a:pt x="28736" y="10052"/>
                </a:lnTo>
                <a:lnTo>
                  <a:pt x="28816" y="9710"/>
                </a:lnTo>
                <a:lnTo>
                  <a:pt x="28907" y="9378"/>
                </a:lnTo>
                <a:lnTo>
                  <a:pt x="28997" y="9077"/>
                </a:lnTo>
                <a:lnTo>
                  <a:pt x="29088" y="8805"/>
                </a:lnTo>
                <a:lnTo>
                  <a:pt x="29178" y="8584"/>
                </a:lnTo>
                <a:lnTo>
                  <a:pt x="29259" y="8403"/>
                </a:lnTo>
                <a:lnTo>
                  <a:pt x="29470" y="8001"/>
                </a:lnTo>
                <a:lnTo>
                  <a:pt x="29691" y="7589"/>
                </a:lnTo>
                <a:lnTo>
                  <a:pt x="29912" y="7177"/>
                </a:lnTo>
                <a:lnTo>
                  <a:pt x="30123" y="6765"/>
                </a:lnTo>
                <a:lnTo>
                  <a:pt x="30223" y="6554"/>
                </a:lnTo>
                <a:lnTo>
                  <a:pt x="30324" y="6333"/>
                </a:lnTo>
                <a:lnTo>
                  <a:pt x="30404" y="6122"/>
                </a:lnTo>
                <a:lnTo>
                  <a:pt x="30485" y="5901"/>
                </a:lnTo>
                <a:lnTo>
                  <a:pt x="30565" y="5689"/>
                </a:lnTo>
                <a:lnTo>
                  <a:pt x="30625" y="5458"/>
                </a:lnTo>
                <a:lnTo>
                  <a:pt x="30676" y="5237"/>
                </a:lnTo>
                <a:lnTo>
                  <a:pt x="30716" y="5006"/>
                </a:lnTo>
                <a:lnTo>
                  <a:pt x="30756" y="4684"/>
                </a:lnTo>
                <a:lnTo>
                  <a:pt x="30776" y="4373"/>
                </a:lnTo>
                <a:lnTo>
                  <a:pt x="30786" y="4061"/>
                </a:lnTo>
                <a:lnTo>
                  <a:pt x="30786" y="3740"/>
                </a:lnTo>
                <a:lnTo>
                  <a:pt x="30776" y="3428"/>
                </a:lnTo>
                <a:lnTo>
                  <a:pt x="30756" y="3116"/>
                </a:lnTo>
                <a:lnTo>
                  <a:pt x="30706" y="2493"/>
                </a:lnTo>
                <a:lnTo>
                  <a:pt x="30646" y="1870"/>
                </a:lnTo>
                <a:lnTo>
                  <a:pt x="30585" y="1247"/>
                </a:lnTo>
                <a:lnTo>
                  <a:pt x="30575" y="935"/>
                </a:lnTo>
                <a:lnTo>
                  <a:pt x="30555" y="624"/>
                </a:lnTo>
                <a:lnTo>
                  <a:pt x="30555" y="312"/>
                </a:lnTo>
                <a:lnTo>
                  <a:pt x="30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uron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8DA4BA"/>
      </a:accent1>
      <a:accent2>
        <a:srgbClr val="419AB0"/>
      </a:accent2>
      <a:accent3>
        <a:srgbClr val="2F8094"/>
      </a:accent3>
      <a:accent4>
        <a:srgbClr val="366D8B"/>
      </a:accent4>
      <a:accent5>
        <a:srgbClr val="B9C9D5"/>
      </a:accent5>
      <a:accent6>
        <a:srgbClr val="61C5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Bildschirmpräsentation (16:9)</PresentationFormat>
  <Paragraphs>353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Fira Sans Extra Condensed SemiBold</vt:lpstr>
      <vt:lpstr>Proxima Nova</vt:lpstr>
      <vt:lpstr>Proxima Nova Semibold</vt:lpstr>
      <vt:lpstr>Roboto</vt:lpstr>
      <vt:lpstr>Fira Sans Extra Condensed</vt:lpstr>
      <vt:lpstr>Arial</vt:lpstr>
      <vt:lpstr>Neuron Infographics by Slidesgo</vt:lpstr>
      <vt:lpstr>Slidesgo Final Pages</vt:lpstr>
      <vt:lpstr>Tetrodoxin</vt:lpstr>
      <vt:lpstr>Inhaltsverzeichnis</vt:lpstr>
      <vt:lpstr>Herkunft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Neuron infographics</vt:lpstr>
      <vt:lpstr>PowerPoint-Präsentation</vt:lpstr>
      <vt:lpstr>PowerPoint-Präsentation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Tetrodoxin</dc:title>
  <cp:lastModifiedBy>Marvin Bäumer</cp:lastModifiedBy>
  <cp:revision>1</cp:revision>
  <dcterms:modified xsi:type="dcterms:W3CDTF">2024-02-11T15:43:45Z</dcterms:modified>
</cp:coreProperties>
</file>